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37" d="100"/>
          <a:sy n="37" d="100"/>
        </p:scale>
        <p:origin x="1288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1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6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9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203">
            <a:extLst>
              <a:ext uri="{FF2B5EF4-FFF2-40B4-BE49-F238E27FC236}">
                <a16:creationId xmlns:a16="http://schemas.microsoft.com/office/drawing/2014/main" id="{6722D78E-703B-BE42-B3B2-C1656FCB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404" y="4992960"/>
            <a:ext cx="3318262" cy="3318259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70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70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70" y="3089"/>
                  <a:pt x="370" y="3089"/>
                  <a:pt x="370" y="3089"/>
                </a:cubicBezTo>
                <a:cubicBezTo>
                  <a:pt x="172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72" y="0"/>
                  <a:pt x="370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8" y="3089"/>
                  <a:pt x="2729" y="3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04">
            <a:extLst>
              <a:ext uri="{FF2B5EF4-FFF2-40B4-BE49-F238E27FC236}">
                <a16:creationId xmlns:a16="http://schemas.microsoft.com/office/drawing/2014/main" id="{08E3DE96-BD8C-B04B-A9DC-20C66BD3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404" y="8732511"/>
            <a:ext cx="3318262" cy="3318259"/>
          </a:xfrm>
          <a:custGeom>
            <a:avLst/>
            <a:gdLst>
              <a:gd name="T0" fmla="*/ 2729 w 3091"/>
              <a:gd name="T1" fmla="*/ 3090 h 3091"/>
              <a:gd name="T2" fmla="*/ 2729 w 3091"/>
              <a:gd name="T3" fmla="*/ 3090 h 3091"/>
              <a:gd name="T4" fmla="*/ 370 w 3091"/>
              <a:gd name="T5" fmla="*/ 3090 h 3091"/>
              <a:gd name="T6" fmla="*/ 0 w 3091"/>
              <a:gd name="T7" fmla="*/ 2729 h 3091"/>
              <a:gd name="T8" fmla="*/ 0 w 3091"/>
              <a:gd name="T9" fmla="*/ 362 h 3091"/>
              <a:gd name="T10" fmla="*/ 370 w 3091"/>
              <a:gd name="T11" fmla="*/ 0 h 3091"/>
              <a:gd name="T12" fmla="*/ 2729 w 3091"/>
              <a:gd name="T13" fmla="*/ 0 h 3091"/>
              <a:gd name="T14" fmla="*/ 3090 w 3091"/>
              <a:gd name="T15" fmla="*/ 362 h 3091"/>
              <a:gd name="T16" fmla="*/ 3090 w 3091"/>
              <a:gd name="T17" fmla="*/ 2729 h 3091"/>
              <a:gd name="T18" fmla="*/ 2729 w 3091"/>
              <a:gd name="T19" fmla="*/ 309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1">
                <a:moveTo>
                  <a:pt x="2729" y="3090"/>
                </a:moveTo>
                <a:lnTo>
                  <a:pt x="2729" y="3090"/>
                </a:lnTo>
                <a:cubicBezTo>
                  <a:pt x="370" y="3090"/>
                  <a:pt x="370" y="3090"/>
                  <a:pt x="370" y="3090"/>
                </a:cubicBezTo>
                <a:cubicBezTo>
                  <a:pt x="172" y="3090"/>
                  <a:pt x="0" y="2928"/>
                  <a:pt x="0" y="2729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163"/>
                  <a:pt x="172" y="0"/>
                  <a:pt x="370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3"/>
                  <a:pt x="3090" y="362"/>
                </a:cubicBezTo>
                <a:cubicBezTo>
                  <a:pt x="3090" y="2729"/>
                  <a:pt x="3090" y="2729"/>
                  <a:pt x="3090" y="2729"/>
                </a:cubicBezTo>
                <a:cubicBezTo>
                  <a:pt x="3090" y="2928"/>
                  <a:pt x="2928" y="3090"/>
                  <a:pt x="2729" y="30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05">
            <a:extLst>
              <a:ext uri="{FF2B5EF4-FFF2-40B4-BE49-F238E27FC236}">
                <a16:creationId xmlns:a16="http://schemas.microsoft.com/office/drawing/2014/main" id="{3365D3AA-BBF3-084A-8C10-8DC713C0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859" y="4992960"/>
            <a:ext cx="3318262" cy="3318259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61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61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61" y="3089"/>
                  <a:pt x="361" y="3089"/>
                  <a:pt x="361" y="3089"/>
                </a:cubicBezTo>
                <a:cubicBezTo>
                  <a:pt x="163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63" y="0"/>
                  <a:pt x="361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8" y="3089"/>
                  <a:pt x="2729" y="3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06">
            <a:extLst>
              <a:ext uri="{FF2B5EF4-FFF2-40B4-BE49-F238E27FC236}">
                <a16:creationId xmlns:a16="http://schemas.microsoft.com/office/drawing/2014/main" id="{AF0E8EEC-0A42-984F-A2FD-73EAFCC1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859" y="8732511"/>
            <a:ext cx="3318262" cy="3318259"/>
          </a:xfrm>
          <a:custGeom>
            <a:avLst/>
            <a:gdLst>
              <a:gd name="T0" fmla="*/ 2729 w 3091"/>
              <a:gd name="T1" fmla="*/ 3090 h 3091"/>
              <a:gd name="T2" fmla="*/ 2729 w 3091"/>
              <a:gd name="T3" fmla="*/ 3090 h 3091"/>
              <a:gd name="T4" fmla="*/ 361 w 3091"/>
              <a:gd name="T5" fmla="*/ 3090 h 3091"/>
              <a:gd name="T6" fmla="*/ 0 w 3091"/>
              <a:gd name="T7" fmla="*/ 2729 h 3091"/>
              <a:gd name="T8" fmla="*/ 0 w 3091"/>
              <a:gd name="T9" fmla="*/ 362 h 3091"/>
              <a:gd name="T10" fmla="*/ 361 w 3091"/>
              <a:gd name="T11" fmla="*/ 0 h 3091"/>
              <a:gd name="T12" fmla="*/ 2729 w 3091"/>
              <a:gd name="T13" fmla="*/ 0 h 3091"/>
              <a:gd name="T14" fmla="*/ 3090 w 3091"/>
              <a:gd name="T15" fmla="*/ 362 h 3091"/>
              <a:gd name="T16" fmla="*/ 3090 w 3091"/>
              <a:gd name="T17" fmla="*/ 2729 h 3091"/>
              <a:gd name="T18" fmla="*/ 2729 w 3091"/>
              <a:gd name="T19" fmla="*/ 309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1">
                <a:moveTo>
                  <a:pt x="2729" y="3090"/>
                </a:moveTo>
                <a:lnTo>
                  <a:pt x="2729" y="3090"/>
                </a:lnTo>
                <a:cubicBezTo>
                  <a:pt x="361" y="3090"/>
                  <a:pt x="361" y="3090"/>
                  <a:pt x="361" y="3090"/>
                </a:cubicBezTo>
                <a:cubicBezTo>
                  <a:pt x="163" y="3090"/>
                  <a:pt x="0" y="2928"/>
                  <a:pt x="0" y="2729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163"/>
                  <a:pt x="163" y="0"/>
                  <a:pt x="361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3"/>
                  <a:pt x="3090" y="362"/>
                </a:cubicBezTo>
                <a:cubicBezTo>
                  <a:pt x="3090" y="2729"/>
                  <a:pt x="3090" y="2729"/>
                  <a:pt x="3090" y="2729"/>
                </a:cubicBezTo>
                <a:cubicBezTo>
                  <a:pt x="3090" y="2928"/>
                  <a:pt x="2928" y="3090"/>
                  <a:pt x="2729" y="30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07">
            <a:extLst>
              <a:ext uri="{FF2B5EF4-FFF2-40B4-BE49-F238E27FC236}">
                <a16:creationId xmlns:a16="http://schemas.microsoft.com/office/drawing/2014/main" id="{2AC0C283-6FD5-6B4B-B06B-CA714E0F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389" y="6289969"/>
            <a:ext cx="795246" cy="776312"/>
          </a:xfrm>
          <a:custGeom>
            <a:avLst/>
            <a:gdLst>
              <a:gd name="T0" fmla="*/ 371 w 743"/>
              <a:gd name="T1" fmla="*/ 722 h 723"/>
              <a:gd name="T2" fmla="*/ 371 w 743"/>
              <a:gd name="T3" fmla="*/ 722 h 723"/>
              <a:gd name="T4" fmla="*/ 272 w 743"/>
              <a:gd name="T5" fmla="*/ 686 h 723"/>
              <a:gd name="T6" fmla="*/ 64 w 743"/>
              <a:gd name="T7" fmla="*/ 479 h 723"/>
              <a:gd name="T8" fmla="*/ 64 w 743"/>
              <a:gd name="T9" fmla="*/ 271 h 723"/>
              <a:gd name="T10" fmla="*/ 317 w 743"/>
              <a:gd name="T11" fmla="*/ 9 h 723"/>
              <a:gd name="T12" fmla="*/ 344 w 743"/>
              <a:gd name="T13" fmla="*/ 0 h 723"/>
              <a:gd name="T14" fmla="*/ 669 w 743"/>
              <a:gd name="T15" fmla="*/ 0 h 723"/>
              <a:gd name="T16" fmla="*/ 742 w 743"/>
              <a:gd name="T17" fmla="*/ 73 h 723"/>
              <a:gd name="T18" fmla="*/ 742 w 743"/>
              <a:gd name="T19" fmla="*/ 398 h 723"/>
              <a:gd name="T20" fmla="*/ 733 w 743"/>
              <a:gd name="T21" fmla="*/ 425 h 723"/>
              <a:gd name="T22" fmla="*/ 480 w 743"/>
              <a:gd name="T23" fmla="*/ 686 h 723"/>
              <a:gd name="T24" fmla="*/ 371 w 743"/>
              <a:gd name="T25" fmla="*/ 722 h 723"/>
              <a:gd name="T26" fmla="*/ 362 w 743"/>
              <a:gd name="T27" fmla="*/ 73 h 723"/>
              <a:gd name="T28" fmla="*/ 362 w 743"/>
              <a:gd name="T29" fmla="*/ 73 h 723"/>
              <a:gd name="T30" fmla="*/ 109 w 743"/>
              <a:gd name="T31" fmla="*/ 326 h 723"/>
              <a:gd name="T32" fmla="*/ 109 w 743"/>
              <a:gd name="T33" fmla="*/ 425 h 723"/>
              <a:gd name="T34" fmla="*/ 317 w 743"/>
              <a:gd name="T35" fmla="*/ 632 h 723"/>
              <a:gd name="T36" fmla="*/ 425 w 743"/>
              <a:gd name="T37" fmla="*/ 632 h 723"/>
              <a:gd name="T38" fmla="*/ 669 w 743"/>
              <a:gd name="T39" fmla="*/ 380 h 723"/>
              <a:gd name="T40" fmla="*/ 669 w 743"/>
              <a:gd name="T41" fmla="*/ 73 h 723"/>
              <a:gd name="T42" fmla="*/ 362 w 743"/>
              <a:gd name="T43" fmla="*/ 7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3" h="723">
                <a:moveTo>
                  <a:pt x="371" y="722"/>
                </a:moveTo>
                <a:lnTo>
                  <a:pt x="371" y="722"/>
                </a:lnTo>
                <a:cubicBezTo>
                  <a:pt x="335" y="722"/>
                  <a:pt x="299" y="713"/>
                  <a:pt x="272" y="686"/>
                </a:cubicBezTo>
                <a:cubicBezTo>
                  <a:pt x="64" y="479"/>
                  <a:pt x="64" y="479"/>
                  <a:pt x="64" y="479"/>
                </a:cubicBezTo>
                <a:cubicBezTo>
                  <a:pt x="0" y="425"/>
                  <a:pt x="0" y="326"/>
                  <a:pt x="64" y="271"/>
                </a:cubicBezTo>
                <a:cubicBezTo>
                  <a:pt x="317" y="9"/>
                  <a:pt x="317" y="9"/>
                  <a:pt x="317" y="9"/>
                </a:cubicBezTo>
                <a:cubicBezTo>
                  <a:pt x="326" y="0"/>
                  <a:pt x="335" y="0"/>
                  <a:pt x="344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705" y="0"/>
                  <a:pt x="742" y="28"/>
                  <a:pt x="742" y="73"/>
                </a:cubicBezTo>
                <a:cubicBezTo>
                  <a:pt x="742" y="398"/>
                  <a:pt x="742" y="398"/>
                  <a:pt x="742" y="398"/>
                </a:cubicBezTo>
                <a:cubicBezTo>
                  <a:pt x="742" y="407"/>
                  <a:pt x="742" y="416"/>
                  <a:pt x="733" y="425"/>
                </a:cubicBezTo>
                <a:cubicBezTo>
                  <a:pt x="480" y="686"/>
                  <a:pt x="480" y="686"/>
                  <a:pt x="480" y="686"/>
                </a:cubicBezTo>
                <a:cubicBezTo>
                  <a:pt x="443" y="713"/>
                  <a:pt x="407" y="722"/>
                  <a:pt x="371" y="722"/>
                </a:cubicBezTo>
                <a:close/>
                <a:moveTo>
                  <a:pt x="362" y="73"/>
                </a:moveTo>
                <a:lnTo>
                  <a:pt x="362" y="73"/>
                </a:lnTo>
                <a:cubicBezTo>
                  <a:pt x="109" y="326"/>
                  <a:pt x="109" y="326"/>
                  <a:pt x="109" y="326"/>
                </a:cubicBezTo>
                <a:cubicBezTo>
                  <a:pt x="82" y="353"/>
                  <a:pt x="82" y="398"/>
                  <a:pt x="109" y="425"/>
                </a:cubicBezTo>
                <a:cubicBezTo>
                  <a:pt x="317" y="632"/>
                  <a:pt x="317" y="632"/>
                  <a:pt x="317" y="632"/>
                </a:cubicBezTo>
                <a:cubicBezTo>
                  <a:pt x="353" y="659"/>
                  <a:pt x="398" y="659"/>
                  <a:pt x="425" y="632"/>
                </a:cubicBezTo>
                <a:cubicBezTo>
                  <a:pt x="669" y="380"/>
                  <a:pt x="669" y="380"/>
                  <a:pt x="669" y="380"/>
                </a:cubicBezTo>
                <a:cubicBezTo>
                  <a:pt x="669" y="73"/>
                  <a:pt x="669" y="73"/>
                  <a:pt x="669" y="73"/>
                </a:cubicBezTo>
                <a:lnTo>
                  <a:pt x="362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8">
            <a:extLst>
              <a:ext uri="{FF2B5EF4-FFF2-40B4-BE49-F238E27FC236}">
                <a16:creationId xmlns:a16="http://schemas.microsoft.com/office/drawing/2014/main" id="{07C60679-74DE-F741-913C-86C0DB98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886" y="6455644"/>
            <a:ext cx="137273" cy="137276"/>
          </a:xfrm>
          <a:custGeom>
            <a:avLst/>
            <a:gdLst>
              <a:gd name="T0" fmla="*/ 100 w 128"/>
              <a:gd name="T1" fmla="*/ 99 h 128"/>
              <a:gd name="T2" fmla="*/ 100 w 128"/>
              <a:gd name="T3" fmla="*/ 99 h 128"/>
              <a:gd name="T4" fmla="*/ 27 w 128"/>
              <a:gd name="T5" fmla="*/ 99 h 128"/>
              <a:gd name="T6" fmla="*/ 27 w 128"/>
              <a:gd name="T7" fmla="*/ 27 h 128"/>
              <a:gd name="T8" fmla="*/ 100 w 128"/>
              <a:gd name="T9" fmla="*/ 27 h 128"/>
              <a:gd name="T10" fmla="*/ 100 w 128"/>
              <a:gd name="T11" fmla="*/ 9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100" y="99"/>
                </a:moveTo>
                <a:lnTo>
                  <a:pt x="100" y="99"/>
                </a:lnTo>
                <a:cubicBezTo>
                  <a:pt x="82" y="117"/>
                  <a:pt x="46" y="127"/>
                  <a:pt x="27" y="99"/>
                </a:cubicBezTo>
                <a:cubicBezTo>
                  <a:pt x="0" y="81"/>
                  <a:pt x="0" y="45"/>
                  <a:pt x="27" y="27"/>
                </a:cubicBezTo>
                <a:cubicBezTo>
                  <a:pt x="46" y="0"/>
                  <a:pt x="82" y="0"/>
                  <a:pt x="100" y="27"/>
                </a:cubicBezTo>
                <a:cubicBezTo>
                  <a:pt x="127" y="45"/>
                  <a:pt x="127" y="81"/>
                  <a:pt x="10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09">
            <a:extLst>
              <a:ext uri="{FF2B5EF4-FFF2-40B4-BE49-F238E27FC236}">
                <a16:creationId xmlns:a16="http://schemas.microsoft.com/office/drawing/2014/main" id="{61C1F604-CD33-1345-9B4F-32C0B21B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685" y="9878045"/>
            <a:ext cx="823648" cy="515962"/>
          </a:xfrm>
          <a:custGeom>
            <a:avLst/>
            <a:gdLst>
              <a:gd name="T0" fmla="*/ 623 w 769"/>
              <a:gd name="T1" fmla="*/ 479 h 480"/>
              <a:gd name="T2" fmla="*/ 623 w 769"/>
              <a:gd name="T3" fmla="*/ 479 h 480"/>
              <a:gd name="T4" fmla="*/ 289 w 769"/>
              <a:gd name="T5" fmla="*/ 479 h 480"/>
              <a:gd name="T6" fmla="*/ 216 w 769"/>
              <a:gd name="T7" fmla="*/ 416 h 480"/>
              <a:gd name="T8" fmla="*/ 117 w 769"/>
              <a:gd name="T9" fmla="*/ 73 h 480"/>
              <a:gd name="T10" fmla="*/ 36 w 769"/>
              <a:gd name="T11" fmla="*/ 73 h 480"/>
              <a:gd name="T12" fmla="*/ 0 w 769"/>
              <a:gd name="T13" fmla="*/ 37 h 480"/>
              <a:gd name="T14" fmla="*/ 36 w 769"/>
              <a:gd name="T15" fmla="*/ 0 h 480"/>
              <a:gd name="T16" fmla="*/ 144 w 769"/>
              <a:gd name="T17" fmla="*/ 0 h 480"/>
              <a:gd name="T18" fmla="*/ 180 w 769"/>
              <a:gd name="T19" fmla="*/ 28 h 480"/>
              <a:gd name="T20" fmla="*/ 289 w 769"/>
              <a:gd name="T21" fmla="*/ 398 h 480"/>
              <a:gd name="T22" fmla="*/ 289 w 769"/>
              <a:gd name="T23" fmla="*/ 407 h 480"/>
              <a:gd name="T24" fmla="*/ 623 w 769"/>
              <a:gd name="T25" fmla="*/ 407 h 480"/>
              <a:gd name="T26" fmla="*/ 623 w 769"/>
              <a:gd name="T27" fmla="*/ 398 h 480"/>
              <a:gd name="T28" fmla="*/ 686 w 769"/>
              <a:gd name="T29" fmla="*/ 190 h 480"/>
              <a:gd name="T30" fmla="*/ 397 w 769"/>
              <a:gd name="T31" fmla="*/ 190 h 480"/>
              <a:gd name="T32" fmla="*/ 361 w 769"/>
              <a:gd name="T33" fmla="*/ 154 h 480"/>
              <a:gd name="T34" fmla="*/ 397 w 769"/>
              <a:gd name="T35" fmla="*/ 109 h 480"/>
              <a:gd name="T36" fmla="*/ 731 w 769"/>
              <a:gd name="T37" fmla="*/ 109 h 480"/>
              <a:gd name="T38" fmla="*/ 759 w 769"/>
              <a:gd name="T39" fmla="*/ 127 h 480"/>
              <a:gd name="T40" fmla="*/ 768 w 769"/>
              <a:gd name="T41" fmla="*/ 163 h 480"/>
              <a:gd name="T42" fmla="*/ 695 w 769"/>
              <a:gd name="T43" fmla="*/ 416 h 480"/>
              <a:gd name="T44" fmla="*/ 623 w 769"/>
              <a:gd name="T4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9" h="480">
                <a:moveTo>
                  <a:pt x="623" y="479"/>
                </a:moveTo>
                <a:lnTo>
                  <a:pt x="623" y="479"/>
                </a:lnTo>
                <a:cubicBezTo>
                  <a:pt x="289" y="479"/>
                  <a:pt x="289" y="479"/>
                  <a:pt x="289" y="479"/>
                </a:cubicBezTo>
                <a:cubicBezTo>
                  <a:pt x="253" y="479"/>
                  <a:pt x="216" y="452"/>
                  <a:pt x="216" y="416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9" y="73"/>
                  <a:pt x="0" y="64"/>
                  <a:pt x="0" y="37"/>
                </a:cubicBezTo>
                <a:cubicBezTo>
                  <a:pt x="0" y="19"/>
                  <a:pt x="9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10"/>
                  <a:pt x="180" y="28"/>
                </a:cubicBezTo>
                <a:cubicBezTo>
                  <a:pt x="289" y="398"/>
                  <a:pt x="289" y="398"/>
                  <a:pt x="289" y="398"/>
                </a:cubicBezTo>
                <a:lnTo>
                  <a:pt x="289" y="407"/>
                </a:lnTo>
                <a:cubicBezTo>
                  <a:pt x="623" y="407"/>
                  <a:pt x="623" y="407"/>
                  <a:pt x="623" y="407"/>
                </a:cubicBezTo>
                <a:cubicBezTo>
                  <a:pt x="623" y="407"/>
                  <a:pt x="623" y="407"/>
                  <a:pt x="623" y="398"/>
                </a:cubicBezTo>
                <a:cubicBezTo>
                  <a:pt x="686" y="190"/>
                  <a:pt x="686" y="190"/>
                  <a:pt x="686" y="190"/>
                </a:cubicBezTo>
                <a:cubicBezTo>
                  <a:pt x="397" y="190"/>
                  <a:pt x="397" y="190"/>
                  <a:pt x="397" y="190"/>
                </a:cubicBezTo>
                <a:cubicBezTo>
                  <a:pt x="379" y="190"/>
                  <a:pt x="361" y="172"/>
                  <a:pt x="361" y="154"/>
                </a:cubicBezTo>
                <a:cubicBezTo>
                  <a:pt x="361" y="127"/>
                  <a:pt x="379" y="109"/>
                  <a:pt x="397" y="109"/>
                </a:cubicBezTo>
                <a:cubicBezTo>
                  <a:pt x="731" y="109"/>
                  <a:pt x="731" y="109"/>
                  <a:pt x="731" y="109"/>
                </a:cubicBezTo>
                <a:cubicBezTo>
                  <a:pt x="740" y="109"/>
                  <a:pt x="759" y="118"/>
                  <a:pt x="759" y="127"/>
                </a:cubicBezTo>
                <a:cubicBezTo>
                  <a:pt x="768" y="136"/>
                  <a:pt x="768" y="145"/>
                  <a:pt x="768" y="163"/>
                </a:cubicBezTo>
                <a:cubicBezTo>
                  <a:pt x="695" y="416"/>
                  <a:pt x="695" y="416"/>
                  <a:pt x="695" y="416"/>
                </a:cubicBezTo>
                <a:cubicBezTo>
                  <a:pt x="695" y="452"/>
                  <a:pt x="659" y="479"/>
                  <a:pt x="623" y="4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0">
            <a:extLst>
              <a:ext uri="{FF2B5EF4-FFF2-40B4-BE49-F238E27FC236}">
                <a16:creationId xmlns:a16="http://schemas.microsoft.com/office/drawing/2014/main" id="{22750BB9-4DB2-B446-AB84-272256C0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029" y="10469744"/>
            <a:ext cx="156208" cy="165678"/>
          </a:xfrm>
          <a:custGeom>
            <a:avLst/>
            <a:gdLst>
              <a:gd name="T0" fmla="*/ 0 w 146"/>
              <a:gd name="T1" fmla="*/ 81 h 154"/>
              <a:gd name="T2" fmla="*/ 0 w 146"/>
              <a:gd name="T3" fmla="*/ 81 h 154"/>
              <a:gd name="T4" fmla="*/ 73 w 146"/>
              <a:gd name="T5" fmla="*/ 0 h 154"/>
              <a:gd name="T6" fmla="*/ 145 w 146"/>
              <a:gd name="T7" fmla="*/ 81 h 154"/>
              <a:gd name="T8" fmla="*/ 73 w 146"/>
              <a:gd name="T9" fmla="*/ 153 h 154"/>
              <a:gd name="T10" fmla="*/ 0 w 146"/>
              <a:gd name="T11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54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73" y="0"/>
                </a:cubicBezTo>
                <a:cubicBezTo>
                  <a:pt x="118" y="0"/>
                  <a:pt x="145" y="36"/>
                  <a:pt x="145" y="81"/>
                </a:cubicBezTo>
                <a:cubicBezTo>
                  <a:pt x="145" y="117"/>
                  <a:pt x="118" y="153"/>
                  <a:pt x="73" y="153"/>
                </a:cubicBezTo>
                <a:cubicBezTo>
                  <a:pt x="36" y="153"/>
                  <a:pt x="0" y="117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1">
            <a:extLst>
              <a:ext uri="{FF2B5EF4-FFF2-40B4-BE49-F238E27FC236}">
                <a16:creationId xmlns:a16="http://schemas.microsoft.com/office/drawing/2014/main" id="{D9CA79A1-ED21-1545-96A1-96A6C48E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253" y="10469744"/>
            <a:ext cx="156211" cy="165678"/>
          </a:xfrm>
          <a:custGeom>
            <a:avLst/>
            <a:gdLst>
              <a:gd name="T0" fmla="*/ 0 w 145"/>
              <a:gd name="T1" fmla="*/ 81 h 154"/>
              <a:gd name="T2" fmla="*/ 0 w 145"/>
              <a:gd name="T3" fmla="*/ 81 h 154"/>
              <a:gd name="T4" fmla="*/ 72 w 145"/>
              <a:gd name="T5" fmla="*/ 0 h 154"/>
              <a:gd name="T6" fmla="*/ 144 w 145"/>
              <a:gd name="T7" fmla="*/ 81 h 154"/>
              <a:gd name="T8" fmla="*/ 72 w 145"/>
              <a:gd name="T9" fmla="*/ 153 h 154"/>
              <a:gd name="T10" fmla="*/ 0 w 145"/>
              <a:gd name="T11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54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44" y="36"/>
                  <a:pt x="144" y="81"/>
                </a:cubicBezTo>
                <a:cubicBezTo>
                  <a:pt x="144" y="117"/>
                  <a:pt x="108" y="153"/>
                  <a:pt x="72" y="153"/>
                </a:cubicBezTo>
                <a:cubicBezTo>
                  <a:pt x="27" y="153"/>
                  <a:pt x="0" y="117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2">
            <a:extLst>
              <a:ext uri="{FF2B5EF4-FFF2-40B4-BE49-F238E27FC236}">
                <a16:creationId xmlns:a16="http://schemas.microsoft.com/office/drawing/2014/main" id="{9C658971-7BD1-E54E-AC4B-0C4B8BB1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758" y="6143226"/>
            <a:ext cx="998790" cy="738443"/>
          </a:xfrm>
          <a:custGeom>
            <a:avLst/>
            <a:gdLst>
              <a:gd name="T0" fmla="*/ 795 w 932"/>
              <a:gd name="T1" fmla="*/ 685 h 686"/>
              <a:gd name="T2" fmla="*/ 795 w 932"/>
              <a:gd name="T3" fmla="*/ 685 h 686"/>
              <a:gd name="T4" fmla="*/ 145 w 932"/>
              <a:gd name="T5" fmla="*/ 685 h 686"/>
              <a:gd name="T6" fmla="*/ 0 w 932"/>
              <a:gd name="T7" fmla="*/ 542 h 686"/>
              <a:gd name="T8" fmla="*/ 0 w 932"/>
              <a:gd name="T9" fmla="*/ 144 h 686"/>
              <a:gd name="T10" fmla="*/ 145 w 932"/>
              <a:gd name="T11" fmla="*/ 0 h 686"/>
              <a:gd name="T12" fmla="*/ 795 w 932"/>
              <a:gd name="T13" fmla="*/ 0 h 686"/>
              <a:gd name="T14" fmla="*/ 931 w 932"/>
              <a:gd name="T15" fmla="*/ 144 h 686"/>
              <a:gd name="T16" fmla="*/ 931 w 932"/>
              <a:gd name="T17" fmla="*/ 542 h 686"/>
              <a:gd name="T18" fmla="*/ 795 w 932"/>
              <a:gd name="T19" fmla="*/ 685 h 686"/>
              <a:gd name="T20" fmla="*/ 145 w 932"/>
              <a:gd name="T21" fmla="*/ 81 h 686"/>
              <a:gd name="T22" fmla="*/ 145 w 932"/>
              <a:gd name="T23" fmla="*/ 81 h 686"/>
              <a:gd name="T24" fmla="*/ 72 w 932"/>
              <a:gd name="T25" fmla="*/ 144 h 686"/>
              <a:gd name="T26" fmla="*/ 72 w 932"/>
              <a:gd name="T27" fmla="*/ 542 h 686"/>
              <a:gd name="T28" fmla="*/ 145 w 932"/>
              <a:gd name="T29" fmla="*/ 605 h 686"/>
              <a:gd name="T30" fmla="*/ 795 w 932"/>
              <a:gd name="T31" fmla="*/ 605 h 686"/>
              <a:gd name="T32" fmla="*/ 858 w 932"/>
              <a:gd name="T33" fmla="*/ 542 h 686"/>
              <a:gd name="T34" fmla="*/ 858 w 932"/>
              <a:gd name="T35" fmla="*/ 144 h 686"/>
              <a:gd name="T36" fmla="*/ 795 w 932"/>
              <a:gd name="T37" fmla="*/ 81 h 686"/>
              <a:gd name="T38" fmla="*/ 145 w 932"/>
              <a:gd name="T39" fmla="*/ 8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2" h="686">
                <a:moveTo>
                  <a:pt x="795" y="685"/>
                </a:moveTo>
                <a:lnTo>
                  <a:pt x="795" y="685"/>
                </a:lnTo>
                <a:cubicBezTo>
                  <a:pt x="145" y="685"/>
                  <a:pt x="145" y="685"/>
                  <a:pt x="145" y="685"/>
                </a:cubicBezTo>
                <a:cubicBezTo>
                  <a:pt x="63" y="685"/>
                  <a:pt x="0" y="623"/>
                  <a:pt x="0" y="542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4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76" y="0"/>
                  <a:pt x="931" y="63"/>
                  <a:pt x="931" y="144"/>
                </a:cubicBezTo>
                <a:cubicBezTo>
                  <a:pt x="931" y="542"/>
                  <a:pt x="931" y="542"/>
                  <a:pt x="931" y="542"/>
                </a:cubicBezTo>
                <a:cubicBezTo>
                  <a:pt x="931" y="623"/>
                  <a:pt x="876" y="685"/>
                  <a:pt x="795" y="685"/>
                </a:cubicBezTo>
                <a:close/>
                <a:moveTo>
                  <a:pt x="145" y="81"/>
                </a:moveTo>
                <a:lnTo>
                  <a:pt x="145" y="81"/>
                </a:lnTo>
                <a:cubicBezTo>
                  <a:pt x="108" y="81"/>
                  <a:pt x="72" y="108"/>
                  <a:pt x="72" y="144"/>
                </a:cubicBezTo>
                <a:cubicBezTo>
                  <a:pt x="72" y="542"/>
                  <a:pt x="72" y="542"/>
                  <a:pt x="72" y="542"/>
                </a:cubicBezTo>
                <a:cubicBezTo>
                  <a:pt x="72" y="578"/>
                  <a:pt x="108" y="605"/>
                  <a:pt x="145" y="605"/>
                </a:cubicBezTo>
                <a:cubicBezTo>
                  <a:pt x="795" y="605"/>
                  <a:pt x="795" y="605"/>
                  <a:pt x="795" y="605"/>
                </a:cubicBezTo>
                <a:cubicBezTo>
                  <a:pt x="831" y="605"/>
                  <a:pt x="858" y="578"/>
                  <a:pt x="858" y="542"/>
                </a:cubicBezTo>
                <a:cubicBezTo>
                  <a:pt x="858" y="144"/>
                  <a:pt x="858" y="144"/>
                  <a:pt x="858" y="144"/>
                </a:cubicBezTo>
                <a:cubicBezTo>
                  <a:pt x="858" y="108"/>
                  <a:pt x="831" y="81"/>
                  <a:pt x="795" y="81"/>
                </a:cubicBezTo>
                <a:lnTo>
                  <a:pt x="145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3">
            <a:extLst>
              <a:ext uri="{FF2B5EF4-FFF2-40B4-BE49-F238E27FC236}">
                <a16:creationId xmlns:a16="http://schemas.microsoft.com/office/drawing/2014/main" id="{D56D8829-B6EE-0342-A9EA-4FA5CAAB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382" y="6370439"/>
            <a:ext cx="213011" cy="293484"/>
          </a:xfrm>
          <a:custGeom>
            <a:avLst/>
            <a:gdLst>
              <a:gd name="T0" fmla="*/ 109 w 200"/>
              <a:gd name="T1" fmla="*/ 271 h 272"/>
              <a:gd name="T2" fmla="*/ 109 w 200"/>
              <a:gd name="T3" fmla="*/ 271 h 272"/>
              <a:gd name="T4" fmla="*/ 37 w 200"/>
              <a:gd name="T5" fmla="*/ 271 h 272"/>
              <a:gd name="T6" fmla="*/ 9 w 200"/>
              <a:gd name="T7" fmla="*/ 244 h 272"/>
              <a:gd name="T8" fmla="*/ 9 w 200"/>
              <a:gd name="T9" fmla="*/ 244 h 272"/>
              <a:gd name="T10" fmla="*/ 37 w 200"/>
              <a:gd name="T11" fmla="*/ 217 h 272"/>
              <a:gd name="T12" fmla="*/ 109 w 200"/>
              <a:gd name="T13" fmla="*/ 217 h 272"/>
              <a:gd name="T14" fmla="*/ 136 w 200"/>
              <a:gd name="T15" fmla="*/ 189 h 272"/>
              <a:gd name="T16" fmla="*/ 109 w 200"/>
              <a:gd name="T17" fmla="*/ 162 h 272"/>
              <a:gd name="T18" fmla="*/ 91 w 200"/>
              <a:gd name="T19" fmla="*/ 162 h 272"/>
              <a:gd name="T20" fmla="*/ 0 w 200"/>
              <a:gd name="T21" fmla="*/ 90 h 272"/>
              <a:gd name="T22" fmla="*/ 82 w 200"/>
              <a:gd name="T23" fmla="*/ 0 h 272"/>
              <a:gd name="T24" fmla="*/ 163 w 200"/>
              <a:gd name="T25" fmla="*/ 0 h 272"/>
              <a:gd name="T26" fmla="*/ 190 w 200"/>
              <a:gd name="T27" fmla="*/ 27 h 272"/>
              <a:gd name="T28" fmla="*/ 190 w 200"/>
              <a:gd name="T29" fmla="*/ 27 h 272"/>
              <a:gd name="T30" fmla="*/ 163 w 200"/>
              <a:gd name="T31" fmla="*/ 54 h 272"/>
              <a:gd name="T32" fmla="*/ 82 w 200"/>
              <a:gd name="T33" fmla="*/ 54 h 272"/>
              <a:gd name="T34" fmla="*/ 55 w 200"/>
              <a:gd name="T35" fmla="*/ 81 h 272"/>
              <a:gd name="T36" fmla="*/ 82 w 200"/>
              <a:gd name="T37" fmla="*/ 108 h 272"/>
              <a:gd name="T38" fmla="*/ 109 w 200"/>
              <a:gd name="T39" fmla="*/ 108 h 272"/>
              <a:gd name="T40" fmla="*/ 190 w 200"/>
              <a:gd name="T41" fmla="*/ 198 h 272"/>
              <a:gd name="T42" fmla="*/ 109 w 200"/>
              <a:gd name="T43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0" h="272">
                <a:moveTo>
                  <a:pt x="109" y="271"/>
                </a:moveTo>
                <a:lnTo>
                  <a:pt x="109" y="271"/>
                </a:lnTo>
                <a:cubicBezTo>
                  <a:pt x="37" y="271"/>
                  <a:pt x="37" y="271"/>
                  <a:pt x="37" y="271"/>
                </a:cubicBezTo>
                <a:cubicBezTo>
                  <a:pt x="19" y="271"/>
                  <a:pt x="9" y="262"/>
                  <a:pt x="9" y="244"/>
                </a:cubicBezTo>
                <a:lnTo>
                  <a:pt x="9" y="244"/>
                </a:lnTo>
                <a:cubicBezTo>
                  <a:pt x="9" y="234"/>
                  <a:pt x="19" y="217"/>
                  <a:pt x="37" y="217"/>
                </a:cubicBezTo>
                <a:cubicBezTo>
                  <a:pt x="109" y="217"/>
                  <a:pt x="109" y="217"/>
                  <a:pt x="109" y="217"/>
                </a:cubicBezTo>
                <a:cubicBezTo>
                  <a:pt x="127" y="217"/>
                  <a:pt x="136" y="208"/>
                  <a:pt x="136" y="189"/>
                </a:cubicBezTo>
                <a:cubicBezTo>
                  <a:pt x="136" y="171"/>
                  <a:pt x="127" y="162"/>
                  <a:pt x="109" y="162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45" y="162"/>
                  <a:pt x="9" y="126"/>
                  <a:pt x="0" y="90"/>
                </a:cubicBezTo>
                <a:cubicBezTo>
                  <a:pt x="0" y="36"/>
                  <a:pt x="37" y="0"/>
                  <a:pt x="82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36"/>
                  <a:pt x="172" y="54"/>
                  <a:pt x="163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73" y="54"/>
                  <a:pt x="55" y="63"/>
                  <a:pt x="55" y="81"/>
                </a:cubicBezTo>
                <a:cubicBezTo>
                  <a:pt x="55" y="90"/>
                  <a:pt x="73" y="108"/>
                  <a:pt x="82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63" y="108"/>
                  <a:pt x="199" y="153"/>
                  <a:pt x="190" y="198"/>
                </a:cubicBezTo>
                <a:cubicBezTo>
                  <a:pt x="190" y="244"/>
                  <a:pt x="154" y="271"/>
                  <a:pt x="109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4">
            <a:extLst>
              <a:ext uri="{FF2B5EF4-FFF2-40B4-BE49-F238E27FC236}">
                <a16:creationId xmlns:a16="http://schemas.microsoft.com/office/drawing/2014/main" id="{7B9AFC7B-046C-7C46-A076-A3BCFB3D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51" y="6318371"/>
            <a:ext cx="56803" cy="80470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5">
            <a:extLst>
              <a:ext uri="{FF2B5EF4-FFF2-40B4-BE49-F238E27FC236}">
                <a16:creationId xmlns:a16="http://schemas.microsoft.com/office/drawing/2014/main" id="{1C933BA1-7140-4B43-B3D0-3BDAF713D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51" y="6640256"/>
            <a:ext cx="56803" cy="71003"/>
          </a:xfrm>
          <a:custGeom>
            <a:avLst/>
            <a:gdLst>
              <a:gd name="T0" fmla="*/ 54 w 55"/>
              <a:gd name="T1" fmla="*/ 63 h 64"/>
              <a:gd name="T2" fmla="*/ 0 w 55"/>
              <a:gd name="T3" fmla="*/ 63 h 64"/>
              <a:gd name="T4" fmla="*/ 0 w 55"/>
              <a:gd name="T5" fmla="*/ 0 h 64"/>
              <a:gd name="T6" fmla="*/ 54 w 55"/>
              <a:gd name="T7" fmla="*/ 0 h 64"/>
              <a:gd name="T8" fmla="*/ 54 w 55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64">
                <a:moveTo>
                  <a:pt x="54" y="63"/>
                </a:moveTo>
                <a:lnTo>
                  <a:pt x="0" y="63"/>
                </a:lnTo>
                <a:lnTo>
                  <a:pt x="0" y="0"/>
                </a:lnTo>
                <a:lnTo>
                  <a:pt x="54" y="0"/>
                </a:lnTo>
                <a:lnTo>
                  <a:pt x="54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16">
            <a:extLst>
              <a:ext uri="{FF2B5EF4-FFF2-40B4-BE49-F238E27FC236}">
                <a16:creationId xmlns:a16="http://schemas.microsoft.com/office/drawing/2014/main" id="{DEF122B6-77F8-6049-BD97-559D6DA7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538" y="6261567"/>
            <a:ext cx="108872" cy="89937"/>
          </a:xfrm>
          <a:custGeom>
            <a:avLst/>
            <a:gdLst>
              <a:gd name="T0" fmla="*/ 54 w 100"/>
              <a:gd name="T1" fmla="*/ 9 h 82"/>
              <a:gd name="T2" fmla="*/ 54 w 100"/>
              <a:gd name="T3" fmla="*/ 9 h 82"/>
              <a:gd name="T4" fmla="*/ 18 w 100"/>
              <a:gd name="T5" fmla="*/ 27 h 82"/>
              <a:gd name="T6" fmla="*/ 9 w 100"/>
              <a:gd name="T7" fmla="*/ 73 h 82"/>
              <a:gd name="T8" fmla="*/ 9 w 100"/>
              <a:gd name="T9" fmla="*/ 73 h 82"/>
              <a:gd name="T10" fmla="*/ 45 w 100"/>
              <a:gd name="T11" fmla="*/ 81 h 82"/>
              <a:gd name="T12" fmla="*/ 81 w 100"/>
              <a:gd name="T13" fmla="*/ 55 h 82"/>
              <a:gd name="T14" fmla="*/ 90 w 100"/>
              <a:gd name="T15" fmla="*/ 18 h 82"/>
              <a:gd name="T16" fmla="*/ 90 w 100"/>
              <a:gd name="T17" fmla="*/ 18 h 82"/>
              <a:gd name="T18" fmla="*/ 54 w 100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82">
                <a:moveTo>
                  <a:pt x="54" y="9"/>
                </a:moveTo>
                <a:lnTo>
                  <a:pt x="54" y="9"/>
                </a:lnTo>
                <a:cubicBezTo>
                  <a:pt x="18" y="27"/>
                  <a:pt x="18" y="27"/>
                  <a:pt x="18" y="27"/>
                </a:cubicBezTo>
                <a:cubicBezTo>
                  <a:pt x="0" y="36"/>
                  <a:pt x="0" y="55"/>
                  <a:pt x="9" y="73"/>
                </a:cubicBezTo>
                <a:lnTo>
                  <a:pt x="9" y="73"/>
                </a:lnTo>
                <a:cubicBezTo>
                  <a:pt x="18" y="81"/>
                  <a:pt x="36" y="81"/>
                  <a:pt x="45" y="81"/>
                </a:cubicBezTo>
                <a:cubicBezTo>
                  <a:pt x="81" y="55"/>
                  <a:pt x="81" y="55"/>
                  <a:pt x="81" y="55"/>
                </a:cubicBezTo>
                <a:cubicBezTo>
                  <a:pt x="99" y="45"/>
                  <a:pt x="99" y="27"/>
                  <a:pt x="90" y="18"/>
                </a:cubicBezTo>
                <a:lnTo>
                  <a:pt x="90" y="18"/>
                </a:lnTo>
                <a:cubicBezTo>
                  <a:pt x="81" y="0"/>
                  <a:pt x="63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7">
            <a:extLst>
              <a:ext uri="{FF2B5EF4-FFF2-40B4-BE49-F238E27FC236}">
                <a16:creationId xmlns:a16="http://schemas.microsoft.com/office/drawing/2014/main" id="{0E5C150A-3DCB-5541-A928-93655490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097" y="6668658"/>
            <a:ext cx="108875" cy="99404"/>
          </a:xfrm>
          <a:custGeom>
            <a:avLst/>
            <a:gdLst>
              <a:gd name="T0" fmla="*/ 54 w 101"/>
              <a:gd name="T1" fmla="*/ 9 h 91"/>
              <a:gd name="T2" fmla="*/ 54 w 101"/>
              <a:gd name="T3" fmla="*/ 9 h 91"/>
              <a:gd name="T4" fmla="*/ 18 w 101"/>
              <a:gd name="T5" fmla="*/ 36 h 91"/>
              <a:gd name="T6" fmla="*/ 9 w 101"/>
              <a:gd name="T7" fmla="*/ 72 h 91"/>
              <a:gd name="T8" fmla="*/ 9 w 101"/>
              <a:gd name="T9" fmla="*/ 72 h 91"/>
              <a:gd name="T10" fmla="*/ 46 w 101"/>
              <a:gd name="T11" fmla="*/ 81 h 91"/>
              <a:gd name="T12" fmla="*/ 91 w 101"/>
              <a:gd name="T13" fmla="*/ 54 h 91"/>
              <a:gd name="T14" fmla="*/ 91 w 101"/>
              <a:gd name="T15" fmla="*/ 9 h 91"/>
              <a:gd name="T16" fmla="*/ 91 w 101"/>
              <a:gd name="T17" fmla="*/ 9 h 91"/>
              <a:gd name="T18" fmla="*/ 54 w 101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91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45"/>
                  <a:pt x="0" y="54"/>
                  <a:pt x="9" y="72"/>
                </a:cubicBezTo>
                <a:lnTo>
                  <a:pt x="9" y="72"/>
                </a:lnTo>
                <a:cubicBezTo>
                  <a:pt x="18" y="81"/>
                  <a:pt x="37" y="90"/>
                  <a:pt x="46" y="81"/>
                </a:cubicBezTo>
                <a:cubicBezTo>
                  <a:pt x="91" y="54"/>
                  <a:pt x="91" y="54"/>
                  <a:pt x="91" y="54"/>
                </a:cubicBezTo>
                <a:cubicBezTo>
                  <a:pt x="100" y="45"/>
                  <a:pt x="100" y="27"/>
                  <a:pt x="91" y="9"/>
                </a:cubicBezTo>
                <a:lnTo>
                  <a:pt x="91" y="9"/>
                </a:lnTo>
                <a:cubicBezTo>
                  <a:pt x="82" y="0"/>
                  <a:pt x="64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8">
            <a:extLst>
              <a:ext uri="{FF2B5EF4-FFF2-40B4-BE49-F238E27FC236}">
                <a16:creationId xmlns:a16="http://schemas.microsoft.com/office/drawing/2014/main" id="{6374003E-1A56-6041-8256-B966654B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5222" y="10403474"/>
            <a:ext cx="222478" cy="213014"/>
          </a:xfrm>
          <a:custGeom>
            <a:avLst/>
            <a:gdLst>
              <a:gd name="T0" fmla="*/ 153 w 208"/>
              <a:gd name="T1" fmla="*/ 199 h 200"/>
              <a:gd name="T2" fmla="*/ 153 w 208"/>
              <a:gd name="T3" fmla="*/ 199 h 200"/>
              <a:gd name="T4" fmla="*/ 54 w 208"/>
              <a:gd name="T5" fmla="*/ 199 h 200"/>
              <a:gd name="T6" fmla="*/ 0 w 208"/>
              <a:gd name="T7" fmla="*/ 145 h 200"/>
              <a:gd name="T8" fmla="*/ 0 w 208"/>
              <a:gd name="T9" fmla="*/ 54 h 200"/>
              <a:gd name="T10" fmla="*/ 54 w 208"/>
              <a:gd name="T11" fmla="*/ 0 h 200"/>
              <a:gd name="T12" fmla="*/ 153 w 208"/>
              <a:gd name="T13" fmla="*/ 0 h 200"/>
              <a:gd name="T14" fmla="*/ 207 w 208"/>
              <a:gd name="T15" fmla="*/ 54 h 200"/>
              <a:gd name="T16" fmla="*/ 207 w 208"/>
              <a:gd name="T17" fmla="*/ 145 h 200"/>
              <a:gd name="T18" fmla="*/ 153 w 208"/>
              <a:gd name="T19" fmla="*/ 199 h 200"/>
              <a:gd name="T20" fmla="*/ 153 w 208"/>
              <a:gd name="T21" fmla="*/ 54 h 200"/>
              <a:gd name="T22" fmla="*/ 153 w 208"/>
              <a:gd name="T23" fmla="*/ 54 h 200"/>
              <a:gd name="T24" fmla="*/ 54 w 208"/>
              <a:gd name="T25" fmla="*/ 54 h 200"/>
              <a:gd name="T26" fmla="*/ 54 w 208"/>
              <a:gd name="T27" fmla="*/ 145 h 200"/>
              <a:gd name="T28" fmla="*/ 153 w 208"/>
              <a:gd name="T29" fmla="*/ 145 h 200"/>
              <a:gd name="T30" fmla="*/ 153 w 208"/>
              <a:gd name="T31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00">
                <a:moveTo>
                  <a:pt x="153" y="199"/>
                </a:moveTo>
                <a:lnTo>
                  <a:pt x="153" y="199"/>
                </a:lnTo>
                <a:cubicBezTo>
                  <a:pt x="54" y="199"/>
                  <a:pt x="54" y="199"/>
                  <a:pt x="54" y="199"/>
                </a:cubicBezTo>
                <a:cubicBezTo>
                  <a:pt x="18" y="199"/>
                  <a:pt x="0" y="181"/>
                  <a:pt x="0" y="1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8"/>
                  <a:pt x="18" y="0"/>
                  <a:pt x="54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80" y="0"/>
                  <a:pt x="207" y="28"/>
                  <a:pt x="207" y="54"/>
                </a:cubicBezTo>
                <a:cubicBezTo>
                  <a:pt x="207" y="145"/>
                  <a:pt x="207" y="145"/>
                  <a:pt x="207" y="145"/>
                </a:cubicBezTo>
                <a:cubicBezTo>
                  <a:pt x="207" y="181"/>
                  <a:pt x="180" y="199"/>
                  <a:pt x="153" y="199"/>
                </a:cubicBezTo>
                <a:close/>
                <a:moveTo>
                  <a:pt x="153" y="54"/>
                </a:moveTo>
                <a:lnTo>
                  <a:pt x="153" y="54"/>
                </a:lnTo>
                <a:cubicBezTo>
                  <a:pt x="54" y="54"/>
                  <a:pt x="54" y="54"/>
                  <a:pt x="54" y="54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153" y="145"/>
                  <a:pt x="153" y="145"/>
                  <a:pt x="153" y="145"/>
                </a:cubicBezTo>
                <a:lnTo>
                  <a:pt x="15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9">
            <a:extLst>
              <a:ext uri="{FF2B5EF4-FFF2-40B4-BE49-F238E27FC236}">
                <a16:creationId xmlns:a16="http://schemas.microsoft.com/office/drawing/2014/main" id="{178777BD-3DB3-EB4A-B39A-E6DC23E7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583" y="10109990"/>
            <a:ext cx="913585" cy="728976"/>
          </a:xfrm>
          <a:custGeom>
            <a:avLst/>
            <a:gdLst>
              <a:gd name="T0" fmla="*/ 714 w 851"/>
              <a:gd name="T1" fmla="*/ 678 h 679"/>
              <a:gd name="T2" fmla="*/ 714 w 851"/>
              <a:gd name="T3" fmla="*/ 678 h 679"/>
              <a:gd name="T4" fmla="*/ 136 w 851"/>
              <a:gd name="T5" fmla="*/ 678 h 679"/>
              <a:gd name="T6" fmla="*/ 0 w 851"/>
              <a:gd name="T7" fmla="*/ 533 h 679"/>
              <a:gd name="T8" fmla="*/ 0 w 851"/>
              <a:gd name="T9" fmla="*/ 0 h 679"/>
              <a:gd name="T10" fmla="*/ 72 w 851"/>
              <a:gd name="T11" fmla="*/ 0 h 679"/>
              <a:gd name="T12" fmla="*/ 72 w 851"/>
              <a:gd name="T13" fmla="*/ 533 h 679"/>
              <a:gd name="T14" fmla="*/ 136 w 851"/>
              <a:gd name="T15" fmla="*/ 597 h 679"/>
              <a:gd name="T16" fmla="*/ 714 w 851"/>
              <a:gd name="T17" fmla="*/ 597 h 679"/>
              <a:gd name="T18" fmla="*/ 768 w 851"/>
              <a:gd name="T19" fmla="*/ 533 h 679"/>
              <a:gd name="T20" fmla="*/ 768 w 851"/>
              <a:gd name="T21" fmla="*/ 199 h 679"/>
              <a:gd name="T22" fmla="*/ 714 w 851"/>
              <a:gd name="T23" fmla="*/ 136 h 679"/>
              <a:gd name="T24" fmla="*/ 136 w 851"/>
              <a:gd name="T25" fmla="*/ 136 h 679"/>
              <a:gd name="T26" fmla="*/ 136 w 851"/>
              <a:gd name="T27" fmla="*/ 64 h 679"/>
              <a:gd name="T28" fmla="*/ 714 w 851"/>
              <a:gd name="T29" fmla="*/ 64 h 679"/>
              <a:gd name="T30" fmla="*/ 850 w 851"/>
              <a:gd name="T31" fmla="*/ 199 h 679"/>
              <a:gd name="T32" fmla="*/ 850 w 851"/>
              <a:gd name="T33" fmla="*/ 533 h 679"/>
              <a:gd name="T34" fmla="*/ 714 w 851"/>
              <a:gd name="T35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1" h="679">
                <a:moveTo>
                  <a:pt x="714" y="678"/>
                </a:moveTo>
                <a:lnTo>
                  <a:pt x="714" y="678"/>
                </a:lnTo>
                <a:cubicBezTo>
                  <a:pt x="136" y="678"/>
                  <a:pt x="136" y="678"/>
                  <a:pt x="136" y="678"/>
                </a:cubicBezTo>
                <a:cubicBezTo>
                  <a:pt x="63" y="678"/>
                  <a:pt x="0" y="615"/>
                  <a:pt x="0" y="533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533"/>
                  <a:pt x="72" y="533"/>
                  <a:pt x="72" y="533"/>
                </a:cubicBezTo>
                <a:cubicBezTo>
                  <a:pt x="72" y="570"/>
                  <a:pt x="100" y="597"/>
                  <a:pt x="136" y="597"/>
                </a:cubicBezTo>
                <a:cubicBezTo>
                  <a:pt x="714" y="597"/>
                  <a:pt x="714" y="597"/>
                  <a:pt x="714" y="597"/>
                </a:cubicBezTo>
                <a:cubicBezTo>
                  <a:pt x="741" y="597"/>
                  <a:pt x="768" y="570"/>
                  <a:pt x="768" y="533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63"/>
                  <a:pt x="741" y="136"/>
                  <a:pt x="714" y="136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714" y="64"/>
                  <a:pt x="714" y="64"/>
                  <a:pt x="714" y="64"/>
                </a:cubicBezTo>
                <a:cubicBezTo>
                  <a:pt x="786" y="64"/>
                  <a:pt x="850" y="127"/>
                  <a:pt x="850" y="199"/>
                </a:cubicBezTo>
                <a:cubicBezTo>
                  <a:pt x="850" y="533"/>
                  <a:pt x="850" y="533"/>
                  <a:pt x="850" y="533"/>
                </a:cubicBezTo>
                <a:cubicBezTo>
                  <a:pt x="850" y="615"/>
                  <a:pt x="786" y="678"/>
                  <a:pt x="714" y="6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0">
            <a:extLst>
              <a:ext uri="{FF2B5EF4-FFF2-40B4-BE49-F238E27FC236}">
                <a16:creationId xmlns:a16="http://schemas.microsoft.com/office/drawing/2014/main" id="{7415788A-96C9-6641-BDF0-DC964778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115" y="9958514"/>
            <a:ext cx="833115" cy="302951"/>
          </a:xfrm>
          <a:custGeom>
            <a:avLst/>
            <a:gdLst>
              <a:gd name="T0" fmla="*/ 154 w 778"/>
              <a:gd name="T1" fmla="*/ 280 h 281"/>
              <a:gd name="T2" fmla="*/ 154 w 778"/>
              <a:gd name="T3" fmla="*/ 280 h 281"/>
              <a:gd name="T4" fmla="*/ 9 w 778"/>
              <a:gd name="T5" fmla="*/ 117 h 281"/>
              <a:gd name="T6" fmla="*/ 154 w 778"/>
              <a:gd name="T7" fmla="*/ 0 h 281"/>
              <a:gd name="T8" fmla="*/ 660 w 778"/>
              <a:gd name="T9" fmla="*/ 0 h 281"/>
              <a:gd name="T10" fmla="*/ 777 w 778"/>
              <a:gd name="T11" fmla="*/ 117 h 281"/>
              <a:gd name="T12" fmla="*/ 777 w 778"/>
              <a:gd name="T13" fmla="*/ 135 h 281"/>
              <a:gd name="T14" fmla="*/ 741 w 778"/>
              <a:gd name="T15" fmla="*/ 180 h 281"/>
              <a:gd name="T16" fmla="*/ 741 w 778"/>
              <a:gd name="T17" fmla="*/ 180 h 281"/>
              <a:gd name="T18" fmla="*/ 705 w 778"/>
              <a:gd name="T19" fmla="*/ 135 h 281"/>
              <a:gd name="T20" fmla="*/ 705 w 778"/>
              <a:gd name="T21" fmla="*/ 117 h 281"/>
              <a:gd name="T22" fmla="*/ 660 w 778"/>
              <a:gd name="T23" fmla="*/ 72 h 281"/>
              <a:gd name="T24" fmla="*/ 154 w 778"/>
              <a:gd name="T25" fmla="*/ 72 h 281"/>
              <a:gd name="T26" fmla="*/ 81 w 778"/>
              <a:gd name="T27" fmla="*/ 126 h 281"/>
              <a:gd name="T28" fmla="*/ 154 w 778"/>
              <a:gd name="T29" fmla="*/ 208 h 281"/>
              <a:gd name="T30" fmla="*/ 154 w 778"/>
              <a:gd name="T3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281">
                <a:moveTo>
                  <a:pt x="154" y="280"/>
                </a:moveTo>
                <a:lnTo>
                  <a:pt x="154" y="280"/>
                </a:lnTo>
                <a:cubicBezTo>
                  <a:pt x="63" y="280"/>
                  <a:pt x="0" y="208"/>
                  <a:pt x="9" y="117"/>
                </a:cubicBezTo>
                <a:cubicBezTo>
                  <a:pt x="18" y="45"/>
                  <a:pt x="81" y="0"/>
                  <a:pt x="154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23" y="0"/>
                  <a:pt x="777" y="45"/>
                  <a:pt x="777" y="117"/>
                </a:cubicBezTo>
                <a:cubicBezTo>
                  <a:pt x="777" y="135"/>
                  <a:pt x="777" y="135"/>
                  <a:pt x="777" y="135"/>
                </a:cubicBezTo>
                <a:cubicBezTo>
                  <a:pt x="777" y="162"/>
                  <a:pt x="759" y="180"/>
                  <a:pt x="741" y="180"/>
                </a:cubicBezTo>
                <a:lnTo>
                  <a:pt x="741" y="180"/>
                </a:lnTo>
                <a:cubicBezTo>
                  <a:pt x="723" y="180"/>
                  <a:pt x="705" y="162"/>
                  <a:pt x="705" y="135"/>
                </a:cubicBezTo>
                <a:cubicBezTo>
                  <a:pt x="705" y="117"/>
                  <a:pt x="705" y="117"/>
                  <a:pt x="705" y="117"/>
                </a:cubicBezTo>
                <a:cubicBezTo>
                  <a:pt x="705" y="90"/>
                  <a:pt x="678" y="72"/>
                  <a:pt x="660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17" y="72"/>
                  <a:pt x="90" y="90"/>
                  <a:pt x="81" y="126"/>
                </a:cubicBezTo>
                <a:cubicBezTo>
                  <a:pt x="81" y="162"/>
                  <a:pt x="109" y="208"/>
                  <a:pt x="154" y="208"/>
                </a:cubicBezTo>
                <a:lnTo>
                  <a:pt x="154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1">
            <a:extLst>
              <a:ext uri="{FF2B5EF4-FFF2-40B4-BE49-F238E27FC236}">
                <a16:creationId xmlns:a16="http://schemas.microsoft.com/office/drawing/2014/main" id="{7FF4079E-E24A-0241-AA49-940585D3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408" y="9508823"/>
            <a:ext cx="534896" cy="71003"/>
          </a:xfrm>
          <a:custGeom>
            <a:avLst/>
            <a:gdLst>
              <a:gd name="T0" fmla="*/ 496 w 497"/>
              <a:gd name="T1" fmla="*/ 63 h 64"/>
              <a:gd name="T2" fmla="*/ 0 w 497"/>
              <a:gd name="T3" fmla="*/ 63 h 64"/>
              <a:gd name="T4" fmla="*/ 0 w 497"/>
              <a:gd name="T5" fmla="*/ 0 h 64"/>
              <a:gd name="T6" fmla="*/ 496 w 497"/>
              <a:gd name="T7" fmla="*/ 0 h 64"/>
              <a:gd name="T8" fmla="*/ 496 w 49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64">
                <a:moveTo>
                  <a:pt x="496" y="63"/>
                </a:moveTo>
                <a:lnTo>
                  <a:pt x="0" y="63"/>
                </a:lnTo>
                <a:lnTo>
                  <a:pt x="0" y="0"/>
                </a:lnTo>
                <a:lnTo>
                  <a:pt x="496" y="0"/>
                </a:lnTo>
                <a:lnTo>
                  <a:pt x="496" y="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2">
            <a:extLst>
              <a:ext uri="{FF2B5EF4-FFF2-40B4-BE49-F238E27FC236}">
                <a16:creationId xmlns:a16="http://schemas.microsoft.com/office/drawing/2014/main" id="{B068AF5E-A189-9848-97F0-E85FF592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408" y="9655563"/>
            <a:ext cx="534896" cy="71006"/>
          </a:xfrm>
          <a:custGeom>
            <a:avLst/>
            <a:gdLst>
              <a:gd name="T0" fmla="*/ 496 w 497"/>
              <a:gd name="T1" fmla="*/ 63 h 64"/>
              <a:gd name="T2" fmla="*/ 0 w 497"/>
              <a:gd name="T3" fmla="*/ 63 h 64"/>
              <a:gd name="T4" fmla="*/ 0 w 497"/>
              <a:gd name="T5" fmla="*/ 0 h 64"/>
              <a:gd name="T6" fmla="*/ 496 w 497"/>
              <a:gd name="T7" fmla="*/ 0 h 64"/>
              <a:gd name="T8" fmla="*/ 496 w 49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64">
                <a:moveTo>
                  <a:pt x="496" y="63"/>
                </a:moveTo>
                <a:lnTo>
                  <a:pt x="0" y="63"/>
                </a:lnTo>
                <a:lnTo>
                  <a:pt x="0" y="0"/>
                </a:lnTo>
                <a:lnTo>
                  <a:pt x="496" y="0"/>
                </a:lnTo>
                <a:lnTo>
                  <a:pt x="496" y="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3">
            <a:extLst>
              <a:ext uri="{FF2B5EF4-FFF2-40B4-BE49-F238E27FC236}">
                <a16:creationId xmlns:a16="http://schemas.microsoft.com/office/drawing/2014/main" id="{D4E81920-6A05-7E44-9920-40848459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2002" y="9508823"/>
            <a:ext cx="534899" cy="71003"/>
          </a:xfrm>
          <a:custGeom>
            <a:avLst/>
            <a:gdLst>
              <a:gd name="T0" fmla="*/ 497 w 498"/>
              <a:gd name="T1" fmla="*/ 63 h 64"/>
              <a:gd name="T2" fmla="*/ 0 w 498"/>
              <a:gd name="T3" fmla="*/ 63 h 64"/>
              <a:gd name="T4" fmla="*/ 0 w 498"/>
              <a:gd name="T5" fmla="*/ 0 h 64"/>
              <a:gd name="T6" fmla="*/ 497 w 498"/>
              <a:gd name="T7" fmla="*/ 0 h 64"/>
              <a:gd name="T8" fmla="*/ 497 w 49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64">
                <a:moveTo>
                  <a:pt x="497" y="63"/>
                </a:moveTo>
                <a:lnTo>
                  <a:pt x="0" y="63"/>
                </a:lnTo>
                <a:lnTo>
                  <a:pt x="0" y="0"/>
                </a:lnTo>
                <a:lnTo>
                  <a:pt x="497" y="0"/>
                </a:lnTo>
                <a:lnTo>
                  <a:pt x="497" y="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4">
            <a:extLst>
              <a:ext uri="{FF2B5EF4-FFF2-40B4-BE49-F238E27FC236}">
                <a16:creationId xmlns:a16="http://schemas.microsoft.com/office/drawing/2014/main" id="{C292313F-4D92-9A4B-A57A-4558A90E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2002" y="9655563"/>
            <a:ext cx="534899" cy="71006"/>
          </a:xfrm>
          <a:custGeom>
            <a:avLst/>
            <a:gdLst>
              <a:gd name="T0" fmla="*/ 497 w 498"/>
              <a:gd name="T1" fmla="*/ 63 h 64"/>
              <a:gd name="T2" fmla="*/ 0 w 498"/>
              <a:gd name="T3" fmla="*/ 63 h 64"/>
              <a:gd name="T4" fmla="*/ 0 w 498"/>
              <a:gd name="T5" fmla="*/ 0 h 64"/>
              <a:gd name="T6" fmla="*/ 497 w 498"/>
              <a:gd name="T7" fmla="*/ 0 h 64"/>
              <a:gd name="T8" fmla="*/ 497 w 49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64">
                <a:moveTo>
                  <a:pt x="497" y="63"/>
                </a:moveTo>
                <a:lnTo>
                  <a:pt x="0" y="63"/>
                </a:lnTo>
                <a:lnTo>
                  <a:pt x="0" y="0"/>
                </a:lnTo>
                <a:lnTo>
                  <a:pt x="497" y="0"/>
                </a:lnTo>
                <a:lnTo>
                  <a:pt x="497" y="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5">
            <a:extLst>
              <a:ext uri="{FF2B5EF4-FFF2-40B4-BE49-F238E27FC236}">
                <a16:creationId xmlns:a16="http://schemas.microsoft.com/office/drawing/2014/main" id="{B6FFDF4B-A1BF-1D47-8119-4870EEA4D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704" y="4169312"/>
            <a:ext cx="6399840" cy="3857890"/>
          </a:xfrm>
          <a:custGeom>
            <a:avLst/>
            <a:gdLst>
              <a:gd name="T0" fmla="*/ 4662 w 5964"/>
              <a:gd name="T1" fmla="*/ 994 h 3596"/>
              <a:gd name="T2" fmla="*/ 4662 w 5964"/>
              <a:gd name="T3" fmla="*/ 994 h 3596"/>
              <a:gd name="T4" fmla="*/ 4373 w 5964"/>
              <a:gd name="T5" fmla="*/ 1030 h 3596"/>
              <a:gd name="T6" fmla="*/ 2747 w 5964"/>
              <a:gd name="T7" fmla="*/ 0 h 3596"/>
              <a:gd name="T8" fmla="*/ 949 w 5964"/>
              <a:gd name="T9" fmla="*/ 1698 h 3596"/>
              <a:gd name="T10" fmla="*/ 949 w 5964"/>
              <a:gd name="T11" fmla="*/ 1698 h 3596"/>
              <a:gd name="T12" fmla="*/ 0 w 5964"/>
              <a:gd name="T13" fmla="*/ 2646 h 3596"/>
              <a:gd name="T14" fmla="*/ 949 w 5964"/>
              <a:gd name="T15" fmla="*/ 3595 h 3596"/>
              <a:gd name="T16" fmla="*/ 4662 w 5964"/>
              <a:gd name="T17" fmla="*/ 3595 h 3596"/>
              <a:gd name="T18" fmla="*/ 5963 w 5964"/>
              <a:gd name="T19" fmla="*/ 2295 h 3596"/>
              <a:gd name="T20" fmla="*/ 4662 w 5964"/>
              <a:gd name="T21" fmla="*/ 994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4" h="3596">
                <a:moveTo>
                  <a:pt x="4662" y="994"/>
                </a:moveTo>
                <a:lnTo>
                  <a:pt x="4662" y="994"/>
                </a:lnTo>
                <a:cubicBezTo>
                  <a:pt x="4562" y="994"/>
                  <a:pt x="4472" y="1003"/>
                  <a:pt x="4373" y="1030"/>
                </a:cubicBezTo>
                <a:cubicBezTo>
                  <a:pt x="4092" y="415"/>
                  <a:pt x="3469" y="0"/>
                  <a:pt x="2747" y="0"/>
                </a:cubicBezTo>
                <a:cubicBezTo>
                  <a:pt x="1780" y="0"/>
                  <a:pt x="994" y="750"/>
                  <a:pt x="949" y="1698"/>
                </a:cubicBezTo>
                <a:lnTo>
                  <a:pt x="949" y="1698"/>
                </a:lnTo>
                <a:cubicBezTo>
                  <a:pt x="425" y="1698"/>
                  <a:pt x="0" y="2123"/>
                  <a:pt x="0" y="2646"/>
                </a:cubicBezTo>
                <a:cubicBezTo>
                  <a:pt x="0" y="3170"/>
                  <a:pt x="425" y="3595"/>
                  <a:pt x="949" y="3595"/>
                </a:cubicBezTo>
                <a:cubicBezTo>
                  <a:pt x="4662" y="3595"/>
                  <a:pt x="4662" y="3595"/>
                  <a:pt x="4662" y="3595"/>
                </a:cubicBezTo>
                <a:cubicBezTo>
                  <a:pt x="5384" y="3595"/>
                  <a:pt x="5963" y="3017"/>
                  <a:pt x="5963" y="2295"/>
                </a:cubicBezTo>
                <a:cubicBezTo>
                  <a:pt x="5963" y="1581"/>
                  <a:pt x="5384" y="994"/>
                  <a:pt x="4662" y="9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26">
            <a:extLst>
              <a:ext uri="{FF2B5EF4-FFF2-40B4-BE49-F238E27FC236}">
                <a16:creationId xmlns:a16="http://schemas.microsoft.com/office/drawing/2014/main" id="{55CA62ED-5C38-0943-8D35-9633A7597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227" y="6370439"/>
            <a:ext cx="4539530" cy="6040085"/>
          </a:xfrm>
          <a:custGeom>
            <a:avLst/>
            <a:gdLst>
              <a:gd name="T0" fmla="*/ 4056 w 4228"/>
              <a:gd name="T1" fmla="*/ 5628 h 5629"/>
              <a:gd name="T2" fmla="*/ 4056 w 4228"/>
              <a:gd name="T3" fmla="*/ 5628 h 5629"/>
              <a:gd name="T4" fmla="*/ 171 w 4228"/>
              <a:gd name="T5" fmla="*/ 5628 h 5629"/>
              <a:gd name="T6" fmla="*/ 0 w 4228"/>
              <a:gd name="T7" fmla="*/ 5456 h 5629"/>
              <a:gd name="T8" fmla="*/ 0 w 4228"/>
              <a:gd name="T9" fmla="*/ 171 h 5629"/>
              <a:gd name="T10" fmla="*/ 171 w 4228"/>
              <a:gd name="T11" fmla="*/ 0 h 5629"/>
              <a:gd name="T12" fmla="*/ 4056 w 4228"/>
              <a:gd name="T13" fmla="*/ 0 h 5629"/>
              <a:gd name="T14" fmla="*/ 4227 w 4228"/>
              <a:gd name="T15" fmla="*/ 171 h 5629"/>
              <a:gd name="T16" fmla="*/ 4227 w 4228"/>
              <a:gd name="T17" fmla="*/ 5456 h 5629"/>
              <a:gd name="T18" fmla="*/ 4056 w 4228"/>
              <a:gd name="T19" fmla="*/ 5628 h 5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8" h="5629">
                <a:moveTo>
                  <a:pt x="4056" y="5628"/>
                </a:moveTo>
                <a:lnTo>
                  <a:pt x="4056" y="5628"/>
                </a:lnTo>
                <a:cubicBezTo>
                  <a:pt x="171" y="5628"/>
                  <a:pt x="171" y="5628"/>
                  <a:pt x="171" y="5628"/>
                </a:cubicBezTo>
                <a:cubicBezTo>
                  <a:pt x="81" y="5628"/>
                  <a:pt x="0" y="5546"/>
                  <a:pt x="0" y="5456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72"/>
                  <a:pt x="81" y="0"/>
                  <a:pt x="171" y="0"/>
                </a:cubicBezTo>
                <a:cubicBezTo>
                  <a:pt x="4056" y="0"/>
                  <a:pt x="4056" y="0"/>
                  <a:pt x="4056" y="0"/>
                </a:cubicBezTo>
                <a:cubicBezTo>
                  <a:pt x="4146" y="0"/>
                  <a:pt x="4227" y="72"/>
                  <a:pt x="4227" y="171"/>
                </a:cubicBezTo>
                <a:cubicBezTo>
                  <a:pt x="4227" y="5456"/>
                  <a:pt x="4227" y="5456"/>
                  <a:pt x="4227" y="5456"/>
                </a:cubicBezTo>
                <a:cubicBezTo>
                  <a:pt x="4227" y="5546"/>
                  <a:pt x="4146" y="5628"/>
                  <a:pt x="4056" y="562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7">
            <a:extLst>
              <a:ext uri="{FF2B5EF4-FFF2-40B4-BE49-F238E27FC236}">
                <a16:creationId xmlns:a16="http://schemas.microsoft.com/office/drawing/2014/main" id="{11FE355F-8771-5B4F-93FA-7D9C663D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107" y="7175152"/>
            <a:ext cx="1727769" cy="989326"/>
          </a:xfrm>
          <a:custGeom>
            <a:avLst/>
            <a:gdLst>
              <a:gd name="T0" fmla="*/ 1607 w 1608"/>
              <a:gd name="T1" fmla="*/ 460 h 922"/>
              <a:gd name="T2" fmla="*/ 1607 w 1608"/>
              <a:gd name="T3" fmla="*/ 460 h 922"/>
              <a:gd name="T4" fmla="*/ 804 w 1608"/>
              <a:gd name="T5" fmla="*/ 0 h 922"/>
              <a:gd name="T6" fmla="*/ 0 w 1608"/>
              <a:gd name="T7" fmla="*/ 460 h 922"/>
              <a:gd name="T8" fmla="*/ 804 w 1608"/>
              <a:gd name="T9" fmla="*/ 921 h 922"/>
              <a:gd name="T10" fmla="*/ 1607 w 1608"/>
              <a:gd name="T11" fmla="*/ 46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8" h="922">
                <a:moveTo>
                  <a:pt x="1607" y="460"/>
                </a:moveTo>
                <a:lnTo>
                  <a:pt x="1607" y="460"/>
                </a:lnTo>
                <a:cubicBezTo>
                  <a:pt x="1444" y="180"/>
                  <a:pt x="1146" y="0"/>
                  <a:pt x="804" y="0"/>
                </a:cubicBezTo>
                <a:cubicBezTo>
                  <a:pt x="461" y="0"/>
                  <a:pt x="162" y="180"/>
                  <a:pt x="0" y="460"/>
                </a:cubicBezTo>
                <a:cubicBezTo>
                  <a:pt x="804" y="921"/>
                  <a:pt x="804" y="921"/>
                  <a:pt x="804" y="921"/>
                </a:cubicBezTo>
                <a:lnTo>
                  <a:pt x="1607" y="4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28">
            <a:extLst>
              <a:ext uri="{FF2B5EF4-FFF2-40B4-BE49-F238E27FC236}">
                <a16:creationId xmlns:a16="http://schemas.microsoft.com/office/drawing/2014/main" id="{92EAEA60-1CA8-BE4F-8972-A96CCB45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624" y="7667448"/>
            <a:ext cx="998793" cy="1495820"/>
          </a:xfrm>
          <a:custGeom>
            <a:avLst/>
            <a:gdLst>
              <a:gd name="T0" fmla="*/ 931 w 932"/>
              <a:gd name="T1" fmla="*/ 461 h 1393"/>
              <a:gd name="T2" fmla="*/ 931 w 932"/>
              <a:gd name="T3" fmla="*/ 461 h 1393"/>
              <a:gd name="T4" fmla="*/ 804 w 932"/>
              <a:gd name="T5" fmla="*/ 0 h 1393"/>
              <a:gd name="T6" fmla="*/ 1 w 932"/>
              <a:gd name="T7" fmla="*/ 461 h 1393"/>
              <a:gd name="T8" fmla="*/ 1 w 932"/>
              <a:gd name="T9" fmla="*/ 1392 h 1393"/>
              <a:gd name="T10" fmla="*/ 931 w 932"/>
              <a:gd name="T11" fmla="*/ 46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" h="1393">
                <a:moveTo>
                  <a:pt x="931" y="461"/>
                </a:moveTo>
                <a:lnTo>
                  <a:pt x="931" y="461"/>
                </a:lnTo>
                <a:cubicBezTo>
                  <a:pt x="931" y="299"/>
                  <a:pt x="886" y="136"/>
                  <a:pt x="804" y="0"/>
                </a:cubicBezTo>
                <a:cubicBezTo>
                  <a:pt x="0" y="461"/>
                  <a:pt x="1" y="461"/>
                  <a:pt x="1" y="461"/>
                </a:cubicBezTo>
                <a:cubicBezTo>
                  <a:pt x="1" y="1392"/>
                  <a:pt x="1" y="1392"/>
                  <a:pt x="1" y="1392"/>
                </a:cubicBezTo>
                <a:cubicBezTo>
                  <a:pt x="515" y="1392"/>
                  <a:pt x="931" y="976"/>
                  <a:pt x="931" y="4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29">
            <a:extLst>
              <a:ext uri="{FF2B5EF4-FFF2-40B4-BE49-F238E27FC236}">
                <a16:creationId xmlns:a16="http://schemas.microsoft.com/office/drawing/2014/main" id="{EB470939-D291-794E-AC00-95C8A752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5834" y="7667448"/>
            <a:ext cx="998790" cy="1495820"/>
          </a:xfrm>
          <a:custGeom>
            <a:avLst/>
            <a:gdLst>
              <a:gd name="T0" fmla="*/ 127 w 932"/>
              <a:gd name="T1" fmla="*/ 0 h 1393"/>
              <a:gd name="T2" fmla="*/ 127 w 932"/>
              <a:gd name="T3" fmla="*/ 0 h 1393"/>
              <a:gd name="T4" fmla="*/ 0 w 932"/>
              <a:gd name="T5" fmla="*/ 461 h 1393"/>
              <a:gd name="T6" fmla="*/ 931 w 932"/>
              <a:gd name="T7" fmla="*/ 1392 h 1393"/>
              <a:gd name="T8" fmla="*/ 931 w 932"/>
              <a:gd name="T9" fmla="*/ 461 h 1393"/>
              <a:gd name="T10" fmla="*/ 127 w 932"/>
              <a:gd name="T11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" h="1393">
                <a:moveTo>
                  <a:pt x="127" y="0"/>
                </a:moveTo>
                <a:lnTo>
                  <a:pt x="127" y="0"/>
                </a:lnTo>
                <a:cubicBezTo>
                  <a:pt x="45" y="136"/>
                  <a:pt x="0" y="299"/>
                  <a:pt x="0" y="461"/>
                </a:cubicBezTo>
                <a:cubicBezTo>
                  <a:pt x="0" y="976"/>
                  <a:pt x="416" y="1392"/>
                  <a:pt x="931" y="1392"/>
                </a:cubicBezTo>
                <a:cubicBezTo>
                  <a:pt x="931" y="461"/>
                  <a:pt x="931" y="461"/>
                  <a:pt x="931" y="461"/>
                </a:cubicBezTo>
                <a:lnTo>
                  <a:pt x="12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0">
            <a:extLst>
              <a:ext uri="{FF2B5EF4-FFF2-40B4-BE49-F238E27FC236}">
                <a16:creationId xmlns:a16="http://schemas.microsoft.com/office/drawing/2014/main" id="{5E2AAF8E-766D-9F48-9C79-4E7C9522B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6304" y="9731301"/>
            <a:ext cx="1784572" cy="99407"/>
          </a:xfrm>
          <a:custGeom>
            <a:avLst/>
            <a:gdLst>
              <a:gd name="T0" fmla="*/ 1662 w 1663"/>
              <a:gd name="T1" fmla="*/ 90 h 91"/>
              <a:gd name="T2" fmla="*/ 0 w 1663"/>
              <a:gd name="T3" fmla="*/ 90 h 91"/>
              <a:gd name="T4" fmla="*/ 0 w 1663"/>
              <a:gd name="T5" fmla="*/ 0 h 91"/>
              <a:gd name="T6" fmla="*/ 1662 w 1663"/>
              <a:gd name="T7" fmla="*/ 0 h 91"/>
              <a:gd name="T8" fmla="*/ 1662 w 1663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3" h="91">
                <a:moveTo>
                  <a:pt x="1662" y="90"/>
                </a:moveTo>
                <a:lnTo>
                  <a:pt x="0" y="90"/>
                </a:lnTo>
                <a:lnTo>
                  <a:pt x="0" y="0"/>
                </a:lnTo>
                <a:lnTo>
                  <a:pt x="1662" y="0"/>
                </a:lnTo>
                <a:lnTo>
                  <a:pt x="1662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1">
            <a:extLst>
              <a:ext uri="{FF2B5EF4-FFF2-40B4-BE49-F238E27FC236}">
                <a16:creationId xmlns:a16="http://schemas.microsoft.com/office/drawing/2014/main" id="{4310327C-8A96-FE42-9F15-6FDCA223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599" y="9934848"/>
            <a:ext cx="3105248" cy="99404"/>
          </a:xfrm>
          <a:custGeom>
            <a:avLst/>
            <a:gdLst>
              <a:gd name="T0" fmla="*/ 2890 w 2891"/>
              <a:gd name="T1" fmla="*/ 90 h 91"/>
              <a:gd name="T2" fmla="*/ 0 w 2891"/>
              <a:gd name="T3" fmla="*/ 90 h 91"/>
              <a:gd name="T4" fmla="*/ 0 w 2891"/>
              <a:gd name="T5" fmla="*/ 0 h 91"/>
              <a:gd name="T6" fmla="*/ 2890 w 2891"/>
              <a:gd name="T7" fmla="*/ 0 h 91"/>
              <a:gd name="T8" fmla="*/ 2890 w 2891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1" h="91">
                <a:moveTo>
                  <a:pt x="2890" y="90"/>
                </a:moveTo>
                <a:lnTo>
                  <a:pt x="0" y="90"/>
                </a:lnTo>
                <a:lnTo>
                  <a:pt x="0" y="0"/>
                </a:lnTo>
                <a:lnTo>
                  <a:pt x="2890" y="0"/>
                </a:lnTo>
                <a:lnTo>
                  <a:pt x="2890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2">
            <a:extLst>
              <a:ext uri="{FF2B5EF4-FFF2-40B4-BE49-F238E27FC236}">
                <a16:creationId xmlns:a16="http://schemas.microsoft.com/office/drawing/2014/main" id="{037C6AFA-9789-C644-8720-866426F1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599" y="10138392"/>
            <a:ext cx="3105248" cy="99407"/>
          </a:xfrm>
          <a:custGeom>
            <a:avLst/>
            <a:gdLst>
              <a:gd name="T0" fmla="*/ 2890 w 2891"/>
              <a:gd name="T1" fmla="*/ 91 h 92"/>
              <a:gd name="T2" fmla="*/ 0 w 2891"/>
              <a:gd name="T3" fmla="*/ 91 h 92"/>
              <a:gd name="T4" fmla="*/ 0 w 2891"/>
              <a:gd name="T5" fmla="*/ 0 h 92"/>
              <a:gd name="T6" fmla="*/ 2890 w 2891"/>
              <a:gd name="T7" fmla="*/ 0 h 92"/>
              <a:gd name="T8" fmla="*/ 2890 w 2891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1" h="92">
                <a:moveTo>
                  <a:pt x="2890" y="91"/>
                </a:moveTo>
                <a:lnTo>
                  <a:pt x="0" y="91"/>
                </a:lnTo>
                <a:lnTo>
                  <a:pt x="0" y="0"/>
                </a:lnTo>
                <a:lnTo>
                  <a:pt x="2890" y="0"/>
                </a:lnTo>
                <a:lnTo>
                  <a:pt x="2890" y="9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3">
            <a:extLst>
              <a:ext uri="{FF2B5EF4-FFF2-40B4-BE49-F238E27FC236}">
                <a16:creationId xmlns:a16="http://schemas.microsoft.com/office/drawing/2014/main" id="{A0D9CCAD-EBD7-AE45-B3A9-E86235709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599" y="10341938"/>
            <a:ext cx="3105248" cy="99404"/>
          </a:xfrm>
          <a:custGeom>
            <a:avLst/>
            <a:gdLst>
              <a:gd name="T0" fmla="*/ 2890 w 2891"/>
              <a:gd name="T1" fmla="*/ 91 h 92"/>
              <a:gd name="T2" fmla="*/ 0 w 2891"/>
              <a:gd name="T3" fmla="*/ 91 h 92"/>
              <a:gd name="T4" fmla="*/ 0 w 2891"/>
              <a:gd name="T5" fmla="*/ 0 h 92"/>
              <a:gd name="T6" fmla="*/ 2890 w 2891"/>
              <a:gd name="T7" fmla="*/ 0 h 92"/>
              <a:gd name="T8" fmla="*/ 2890 w 2891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1" h="92">
                <a:moveTo>
                  <a:pt x="2890" y="91"/>
                </a:moveTo>
                <a:lnTo>
                  <a:pt x="0" y="91"/>
                </a:lnTo>
                <a:lnTo>
                  <a:pt x="0" y="0"/>
                </a:lnTo>
                <a:lnTo>
                  <a:pt x="2890" y="0"/>
                </a:lnTo>
                <a:lnTo>
                  <a:pt x="2890" y="9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4">
            <a:extLst>
              <a:ext uri="{FF2B5EF4-FFF2-40B4-BE49-F238E27FC236}">
                <a16:creationId xmlns:a16="http://schemas.microsoft.com/office/drawing/2014/main" id="{D4EA8B24-3ABF-8541-988B-FB756901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935" y="11293392"/>
            <a:ext cx="582235" cy="80473"/>
          </a:xfrm>
          <a:custGeom>
            <a:avLst/>
            <a:gdLst>
              <a:gd name="T0" fmla="*/ 542 w 543"/>
              <a:gd name="T1" fmla="*/ 72 h 73"/>
              <a:gd name="T2" fmla="*/ 0 w 543"/>
              <a:gd name="T3" fmla="*/ 72 h 73"/>
              <a:gd name="T4" fmla="*/ 0 w 543"/>
              <a:gd name="T5" fmla="*/ 0 h 73"/>
              <a:gd name="T6" fmla="*/ 542 w 543"/>
              <a:gd name="T7" fmla="*/ 0 h 73"/>
              <a:gd name="T8" fmla="*/ 542 w 543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73">
                <a:moveTo>
                  <a:pt x="542" y="72"/>
                </a:moveTo>
                <a:lnTo>
                  <a:pt x="0" y="72"/>
                </a:lnTo>
                <a:lnTo>
                  <a:pt x="0" y="0"/>
                </a:lnTo>
                <a:lnTo>
                  <a:pt x="542" y="0"/>
                </a:lnTo>
                <a:lnTo>
                  <a:pt x="542" y="7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5">
            <a:extLst>
              <a:ext uri="{FF2B5EF4-FFF2-40B4-BE49-F238E27FC236}">
                <a16:creationId xmlns:a16="http://schemas.microsoft.com/office/drawing/2014/main" id="{1A89E278-94E3-114C-A14F-8606B806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935" y="11459070"/>
            <a:ext cx="582235" cy="80470"/>
          </a:xfrm>
          <a:custGeom>
            <a:avLst/>
            <a:gdLst>
              <a:gd name="T0" fmla="*/ 542 w 543"/>
              <a:gd name="T1" fmla="*/ 72 h 73"/>
              <a:gd name="T2" fmla="*/ 0 w 543"/>
              <a:gd name="T3" fmla="*/ 72 h 73"/>
              <a:gd name="T4" fmla="*/ 0 w 543"/>
              <a:gd name="T5" fmla="*/ 0 h 73"/>
              <a:gd name="T6" fmla="*/ 542 w 543"/>
              <a:gd name="T7" fmla="*/ 0 h 73"/>
              <a:gd name="T8" fmla="*/ 542 w 543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73">
                <a:moveTo>
                  <a:pt x="542" y="72"/>
                </a:moveTo>
                <a:lnTo>
                  <a:pt x="0" y="72"/>
                </a:lnTo>
                <a:lnTo>
                  <a:pt x="0" y="0"/>
                </a:lnTo>
                <a:lnTo>
                  <a:pt x="542" y="0"/>
                </a:lnTo>
                <a:lnTo>
                  <a:pt x="542" y="7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6">
            <a:extLst>
              <a:ext uri="{FF2B5EF4-FFF2-40B4-BE49-F238E27FC236}">
                <a16:creationId xmlns:a16="http://schemas.microsoft.com/office/drawing/2014/main" id="{2A912136-3922-C84C-8BEE-938509A4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599" y="11885095"/>
            <a:ext cx="3105248" cy="99404"/>
          </a:xfrm>
          <a:custGeom>
            <a:avLst/>
            <a:gdLst>
              <a:gd name="T0" fmla="*/ 2890 w 2891"/>
              <a:gd name="T1" fmla="*/ 90 h 91"/>
              <a:gd name="T2" fmla="*/ 0 w 2891"/>
              <a:gd name="T3" fmla="*/ 90 h 91"/>
              <a:gd name="T4" fmla="*/ 0 w 2891"/>
              <a:gd name="T5" fmla="*/ 0 h 91"/>
              <a:gd name="T6" fmla="*/ 2890 w 2891"/>
              <a:gd name="T7" fmla="*/ 0 h 91"/>
              <a:gd name="T8" fmla="*/ 2890 w 2891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1" h="91">
                <a:moveTo>
                  <a:pt x="2890" y="90"/>
                </a:moveTo>
                <a:lnTo>
                  <a:pt x="0" y="90"/>
                </a:lnTo>
                <a:lnTo>
                  <a:pt x="0" y="0"/>
                </a:lnTo>
                <a:lnTo>
                  <a:pt x="2890" y="0"/>
                </a:lnTo>
                <a:lnTo>
                  <a:pt x="2890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E18FC7F9-E7A0-2147-952D-ABD45EA4EE4C}"/>
              </a:ext>
            </a:extLst>
          </p:cNvPr>
          <p:cNvGrpSpPr/>
          <p:nvPr/>
        </p:nvGrpSpPr>
        <p:grpSpPr>
          <a:xfrm>
            <a:off x="2668308" y="783711"/>
            <a:ext cx="19041035" cy="2561450"/>
            <a:chOff x="2668308" y="861425"/>
            <a:chExt cx="19041035" cy="2561450"/>
          </a:xfrm>
        </p:grpSpPr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B6A18176-B097-E64A-A3EB-30E8A2A94406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44" name="CuadroTexto 343">
              <a:extLst>
                <a:ext uri="{FF2B5EF4-FFF2-40B4-BE49-F238E27FC236}">
                  <a16:creationId xmlns:a16="http://schemas.microsoft.com/office/drawing/2014/main" id="{9DB9081E-AC9F-9249-886F-FCE85A09FEC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1" name="Grupo 376">
            <a:extLst>
              <a:ext uri="{FF2B5EF4-FFF2-40B4-BE49-F238E27FC236}">
                <a16:creationId xmlns:a16="http://schemas.microsoft.com/office/drawing/2014/main" id="{69D1B48D-BD59-EE41-BB64-522BCBE98AFC}"/>
              </a:ext>
            </a:extLst>
          </p:cNvPr>
          <p:cNvGrpSpPr/>
          <p:nvPr/>
        </p:nvGrpSpPr>
        <p:grpSpPr>
          <a:xfrm>
            <a:off x="17849858" y="5925190"/>
            <a:ext cx="5476337" cy="1529862"/>
            <a:chOff x="9714783" y="9978948"/>
            <a:chExt cx="5476337" cy="1529862"/>
          </a:xfrm>
        </p:grpSpPr>
        <p:sp>
          <p:nvSpPr>
            <p:cNvPr id="52" name="Rectángulo 377">
              <a:extLst>
                <a:ext uri="{FF2B5EF4-FFF2-40B4-BE49-F238E27FC236}">
                  <a16:creationId xmlns:a16="http://schemas.microsoft.com/office/drawing/2014/main" id="{7C736AA0-7205-F54F-A252-CB38731CAB99}"/>
                </a:ext>
              </a:extLst>
            </p:cNvPr>
            <p:cNvSpPr/>
            <p:nvPr/>
          </p:nvSpPr>
          <p:spPr>
            <a:xfrm>
              <a:off x="9714783" y="10554703"/>
              <a:ext cx="54763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53" name="CuadroTexto 378">
              <a:extLst>
                <a:ext uri="{FF2B5EF4-FFF2-40B4-BE49-F238E27FC236}">
                  <a16:creationId xmlns:a16="http://schemas.microsoft.com/office/drawing/2014/main" id="{E750BB76-9028-EE4E-9BEA-6AF3DADE14AA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54" name="Grupo 379">
            <a:extLst>
              <a:ext uri="{FF2B5EF4-FFF2-40B4-BE49-F238E27FC236}">
                <a16:creationId xmlns:a16="http://schemas.microsoft.com/office/drawing/2014/main" id="{A9ADDCB3-A8B1-9D4E-AF37-4CFF36669C3A}"/>
              </a:ext>
            </a:extLst>
          </p:cNvPr>
          <p:cNvGrpSpPr/>
          <p:nvPr/>
        </p:nvGrpSpPr>
        <p:grpSpPr>
          <a:xfrm>
            <a:off x="17850223" y="9656047"/>
            <a:ext cx="5475971" cy="1529862"/>
            <a:chOff x="9714782" y="9978948"/>
            <a:chExt cx="5475971" cy="1529862"/>
          </a:xfrm>
        </p:grpSpPr>
        <p:sp>
          <p:nvSpPr>
            <p:cNvPr id="55" name="Rectángulo 380">
              <a:extLst>
                <a:ext uri="{FF2B5EF4-FFF2-40B4-BE49-F238E27FC236}">
                  <a16:creationId xmlns:a16="http://schemas.microsoft.com/office/drawing/2014/main" id="{A5712FA1-9D31-174D-822F-7EB056A116A3}"/>
                </a:ext>
              </a:extLst>
            </p:cNvPr>
            <p:cNvSpPr/>
            <p:nvPr/>
          </p:nvSpPr>
          <p:spPr>
            <a:xfrm>
              <a:off x="9714782" y="10554703"/>
              <a:ext cx="5475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56" name="CuadroTexto 381">
              <a:extLst>
                <a:ext uri="{FF2B5EF4-FFF2-40B4-BE49-F238E27FC236}">
                  <a16:creationId xmlns:a16="http://schemas.microsoft.com/office/drawing/2014/main" id="{DEC84B7E-1146-5E44-945A-BBA5EC993464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57" name="Grupo 382">
            <a:extLst>
              <a:ext uri="{FF2B5EF4-FFF2-40B4-BE49-F238E27FC236}">
                <a16:creationId xmlns:a16="http://schemas.microsoft.com/office/drawing/2014/main" id="{8BC00A88-CCC3-F948-8B32-CF4D5F4B9FEE}"/>
              </a:ext>
            </a:extLst>
          </p:cNvPr>
          <p:cNvGrpSpPr/>
          <p:nvPr/>
        </p:nvGrpSpPr>
        <p:grpSpPr>
          <a:xfrm>
            <a:off x="1443473" y="5925190"/>
            <a:ext cx="5216498" cy="1529862"/>
            <a:chOff x="7465763" y="9978948"/>
            <a:chExt cx="5216498" cy="1529862"/>
          </a:xfrm>
        </p:grpSpPr>
        <p:sp>
          <p:nvSpPr>
            <p:cNvPr id="58" name="Rectángulo 383">
              <a:extLst>
                <a:ext uri="{FF2B5EF4-FFF2-40B4-BE49-F238E27FC236}">
                  <a16:creationId xmlns:a16="http://schemas.microsoft.com/office/drawing/2014/main" id="{8DFCFCD3-341C-A245-A68A-98B2F1DC40E9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59" name="CuadroTexto 384">
              <a:extLst>
                <a:ext uri="{FF2B5EF4-FFF2-40B4-BE49-F238E27FC236}">
                  <a16:creationId xmlns:a16="http://schemas.microsoft.com/office/drawing/2014/main" id="{C75A987F-9B09-114C-A911-1EA6A21FEFE8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60" name="Grupo 388">
            <a:extLst>
              <a:ext uri="{FF2B5EF4-FFF2-40B4-BE49-F238E27FC236}">
                <a16:creationId xmlns:a16="http://schemas.microsoft.com/office/drawing/2014/main" id="{1FFB8050-9E6B-D74D-95CE-D90B1044A3FC}"/>
              </a:ext>
            </a:extLst>
          </p:cNvPr>
          <p:cNvGrpSpPr/>
          <p:nvPr/>
        </p:nvGrpSpPr>
        <p:grpSpPr>
          <a:xfrm>
            <a:off x="1443473" y="9792611"/>
            <a:ext cx="5216498" cy="1529862"/>
            <a:chOff x="7465763" y="9978948"/>
            <a:chExt cx="5216498" cy="1529862"/>
          </a:xfrm>
        </p:grpSpPr>
        <p:sp>
          <p:nvSpPr>
            <p:cNvPr id="61" name="Rectángulo 389">
              <a:extLst>
                <a:ext uri="{FF2B5EF4-FFF2-40B4-BE49-F238E27FC236}">
                  <a16:creationId xmlns:a16="http://schemas.microsoft.com/office/drawing/2014/main" id="{06884E9A-7E28-3B48-A269-8F9363528B68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2" name="CuadroTexto 390">
              <a:extLst>
                <a:ext uri="{FF2B5EF4-FFF2-40B4-BE49-F238E27FC236}">
                  <a16:creationId xmlns:a16="http://schemas.microsoft.com/office/drawing/2014/main" id="{A791EA88-60BB-7147-8A18-1A256FA81A99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508948E9-CAD2-BD46-9FA7-046B93FF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635" y="9868054"/>
            <a:ext cx="2276837" cy="2272015"/>
          </a:xfrm>
          <a:custGeom>
            <a:avLst/>
            <a:gdLst>
              <a:gd name="T0" fmla="*/ 2079 w 2080"/>
              <a:gd name="T1" fmla="*/ 1039 h 2079"/>
              <a:gd name="T2" fmla="*/ 2079 w 2080"/>
              <a:gd name="T3" fmla="*/ 1039 h 2079"/>
              <a:gd name="T4" fmla="*/ 1040 w 2080"/>
              <a:gd name="T5" fmla="*/ 2078 h 2079"/>
              <a:gd name="T6" fmla="*/ 0 w 2080"/>
              <a:gd name="T7" fmla="*/ 1039 h 2079"/>
              <a:gd name="T8" fmla="*/ 1040 w 2080"/>
              <a:gd name="T9" fmla="*/ 0 h 2079"/>
              <a:gd name="T10" fmla="*/ 2079 w 2080"/>
              <a:gd name="T11" fmla="*/ 103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2079">
                <a:moveTo>
                  <a:pt x="2079" y="1039"/>
                </a:moveTo>
                <a:lnTo>
                  <a:pt x="2079" y="1039"/>
                </a:lnTo>
                <a:cubicBezTo>
                  <a:pt x="2079" y="1608"/>
                  <a:pt x="1609" y="2078"/>
                  <a:pt x="1040" y="2078"/>
                </a:cubicBezTo>
                <a:cubicBezTo>
                  <a:pt x="461" y="2078"/>
                  <a:pt x="0" y="1608"/>
                  <a:pt x="0" y="1039"/>
                </a:cubicBezTo>
                <a:cubicBezTo>
                  <a:pt x="0" y="461"/>
                  <a:pt x="461" y="0"/>
                  <a:pt x="1040" y="0"/>
                </a:cubicBezTo>
                <a:cubicBezTo>
                  <a:pt x="1609" y="0"/>
                  <a:pt x="2079" y="461"/>
                  <a:pt x="2079" y="10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8635E764-CFE7-2341-A123-DC8D7B27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730" y="9482150"/>
            <a:ext cx="3034176" cy="3034176"/>
          </a:xfrm>
          <a:custGeom>
            <a:avLst/>
            <a:gdLst>
              <a:gd name="T0" fmla="*/ 2530 w 2775"/>
              <a:gd name="T1" fmla="*/ 1165 h 2775"/>
              <a:gd name="T2" fmla="*/ 2530 w 2775"/>
              <a:gd name="T3" fmla="*/ 1165 h 2775"/>
              <a:gd name="T4" fmla="*/ 2358 w 2775"/>
              <a:gd name="T5" fmla="*/ 741 h 2775"/>
              <a:gd name="T6" fmla="*/ 2530 w 2775"/>
              <a:gd name="T7" fmla="*/ 569 h 2775"/>
              <a:gd name="T8" fmla="*/ 2214 w 2775"/>
              <a:gd name="T9" fmla="*/ 253 h 2775"/>
              <a:gd name="T10" fmla="*/ 2042 w 2775"/>
              <a:gd name="T11" fmla="*/ 425 h 2775"/>
              <a:gd name="T12" fmla="*/ 1617 w 2775"/>
              <a:gd name="T13" fmla="*/ 244 h 2775"/>
              <a:gd name="T14" fmla="*/ 1617 w 2775"/>
              <a:gd name="T15" fmla="*/ 0 h 2775"/>
              <a:gd name="T16" fmla="*/ 1165 w 2775"/>
              <a:gd name="T17" fmla="*/ 0 h 2775"/>
              <a:gd name="T18" fmla="*/ 1165 w 2775"/>
              <a:gd name="T19" fmla="*/ 244 h 2775"/>
              <a:gd name="T20" fmla="*/ 741 w 2775"/>
              <a:gd name="T21" fmla="*/ 425 h 2775"/>
              <a:gd name="T22" fmla="*/ 569 w 2775"/>
              <a:gd name="T23" fmla="*/ 253 h 2775"/>
              <a:gd name="T24" fmla="*/ 253 w 2775"/>
              <a:gd name="T25" fmla="*/ 569 h 2775"/>
              <a:gd name="T26" fmla="*/ 425 w 2775"/>
              <a:gd name="T27" fmla="*/ 741 h 2775"/>
              <a:gd name="T28" fmla="*/ 244 w 2775"/>
              <a:gd name="T29" fmla="*/ 1165 h 2775"/>
              <a:gd name="T30" fmla="*/ 0 w 2775"/>
              <a:gd name="T31" fmla="*/ 1165 h 2775"/>
              <a:gd name="T32" fmla="*/ 0 w 2775"/>
              <a:gd name="T33" fmla="*/ 1617 h 2775"/>
              <a:gd name="T34" fmla="*/ 244 w 2775"/>
              <a:gd name="T35" fmla="*/ 1617 h 2775"/>
              <a:gd name="T36" fmla="*/ 425 w 2775"/>
              <a:gd name="T37" fmla="*/ 2042 h 2775"/>
              <a:gd name="T38" fmla="*/ 253 w 2775"/>
              <a:gd name="T39" fmla="*/ 2213 h 2775"/>
              <a:gd name="T40" fmla="*/ 569 w 2775"/>
              <a:gd name="T41" fmla="*/ 2530 h 2775"/>
              <a:gd name="T42" fmla="*/ 741 w 2775"/>
              <a:gd name="T43" fmla="*/ 2358 h 2775"/>
              <a:gd name="T44" fmla="*/ 1165 w 2775"/>
              <a:gd name="T45" fmla="*/ 2530 h 2775"/>
              <a:gd name="T46" fmla="*/ 1165 w 2775"/>
              <a:gd name="T47" fmla="*/ 2774 h 2775"/>
              <a:gd name="T48" fmla="*/ 1617 w 2775"/>
              <a:gd name="T49" fmla="*/ 2774 h 2775"/>
              <a:gd name="T50" fmla="*/ 1617 w 2775"/>
              <a:gd name="T51" fmla="*/ 2530 h 2775"/>
              <a:gd name="T52" fmla="*/ 2042 w 2775"/>
              <a:gd name="T53" fmla="*/ 2358 h 2775"/>
              <a:gd name="T54" fmla="*/ 2214 w 2775"/>
              <a:gd name="T55" fmla="*/ 2530 h 2775"/>
              <a:gd name="T56" fmla="*/ 2530 w 2775"/>
              <a:gd name="T57" fmla="*/ 2213 h 2775"/>
              <a:gd name="T58" fmla="*/ 2358 w 2775"/>
              <a:gd name="T59" fmla="*/ 2042 h 2775"/>
              <a:gd name="T60" fmla="*/ 2530 w 2775"/>
              <a:gd name="T61" fmla="*/ 1617 h 2775"/>
              <a:gd name="T62" fmla="*/ 2774 w 2775"/>
              <a:gd name="T63" fmla="*/ 1617 h 2775"/>
              <a:gd name="T64" fmla="*/ 2774 w 2775"/>
              <a:gd name="T65" fmla="*/ 1165 h 2775"/>
              <a:gd name="T66" fmla="*/ 2530 w 2775"/>
              <a:gd name="T67" fmla="*/ 1165 h 2775"/>
              <a:gd name="T68" fmla="*/ 506 w 2775"/>
              <a:gd name="T69" fmla="*/ 1391 h 2775"/>
              <a:gd name="T70" fmla="*/ 506 w 2775"/>
              <a:gd name="T71" fmla="*/ 1391 h 2775"/>
              <a:gd name="T72" fmla="*/ 1392 w 2775"/>
              <a:gd name="T73" fmla="*/ 506 h 2775"/>
              <a:gd name="T74" fmla="*/ 2268 w 2775"/>
              <a:gd name="T75" fmla="*/ 1391 h 2775"/>
              <a:gd name="T76" fmla="*/ 1392 w 2775"/>
              <a:gd name="T77" fmla="*/ 2268 h 2775"/>
              <a:gd name="T78" fmla="*/ 506 w 2775"/>
              <a:gd name="T79" fmla="*/ 1391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75" h="2775">
                <a:moveTo>
                  <a:pt x="2530" y="1165"/>
                </a:moveTo>
                <a:lnTo>
                  <a:pt x="2530" y="1165"/>
                </a:lnTo>
                <a:cubicBezTo>
                  <a:pt x="2503" y="1012"/>
                  <a:pt x="2440" y="867"/>
                  <a:pt x="2358" y="741"/>
                </a:cubicBezTo>
                <a:cubicBezTo>
                  <a:pt x="2530" y="569"/>
                  <a:pt x="2530" y="569"/>
                  <a:pt x="2530" y="569"/>
                </a:cubicBezTo>
                <a:cubicBezTo>
                  <a:pt x="2214" y="253"/>
                  <a:pt x="2214" y="253"/>
                  <a:pt x="2214" y="253"/>
                </a:cubicBezTo>
                <a:cubicBezTo>
                  <a:pt x="2042" y="425"/>
                  <a:pt x="2042" y="425"/>
                  <a:pt x="2042" y="425"/>
                </a:cubicBezTo>
                <a:cubicBezTo>
                  <a:pt x="1916" y="334"/>
                  <a:pt x="1771" y="280"/>
                  <a:pt x="1617" y="244"/>
                </a:cubicBezTo>
                <a:cubicBezTo>
                  <a:pt x="1617" y="0"/>
                  <a:pt x="1617" y="0"/>
                  <a:pt x="1617" y="0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1165" y="244"/>
                  <a:pt x="1165" y="244"/>
                  <a:pt x="1165" y="244"/>
                </a:cubicBezTo>
                <a:cubicBezTo>
                  <a:pt x="1012" y="280"/>
                  <a:pt x="867" y="334"/>
                  <a:pt x="741" y="425"/>
                </a:cubicBezTo>
                <a:cubicBezTo>
                  <a:pt x="569" y="253"/>
                  <a:pt x="569" y="253"/>
                  <a:pt x="569" y="253"/>
                </a:cubicBezTo>
                <a:cubicBezTo>
                  <a:pt x="253" y="569"/>
                  <a:pt x="253" y="569"/>
                  <a:pt x="253" y="569"/>
                </a:cubicBezTo>
                <a:cubicBezTo>
                  <a:pt x="425" y="741"/>
                  <a:pt x="425" y="741"/>
                  <a:pt x="425" y="741"/>
                </a:cubicBezTo>
                <a:cubicBezTo>
                  <a:pt x="334" y="867"/>
                  <a:pt x="280" y="1012"/>
                  <a:pt x="244" y="1165"/>
                </a:cubicBezTo>
                <a:cubicBezTo>
                  <a:pt x="0" y="1165"/>
                  <a:pt x="0" y="1165"/>
                  <a:pt x="0" y="1165"/>
                </a:cubicBezTo>
                <a:cubicBezTo>
                  <a:pt x="0" y="1617"/>
                  <a:pt x="0" y="1617"/>
                  <a:pt x="0" y="1617"/>
                </a:cubicBezTo>
                <a:cubicBezTo>
                  <a:pt x="244" y="1617"/>
                  <a:pt x="244" y="1617"/>
                  <a:pt x="244" y="1617"/>
                </a:cubicBezTo>
                <a:cubicBezTo>
                  <a:pt x="280" y="1771"/>
                  <a:pt x="334" y="1915"/>
                  <a:pt x="425" y="2042"/>
                </a:cubicBezTo>
                <a:cubicBezTo>
                  <a:pt x="253" y="2213"/>
                  <a:pt x="253" y="2213"/>
                  <a:pt x="253" y="2213"/>
                </a:cubicBezTo>
                <a:cubicBezTo>
                  <a:pt x="569" y="2530"/>
                  <a:pt x="569" y="2530"/>
                  <a:pt x="569" y="2530"/>
                </a:cubicBezTo>
                <a:cubicBezTo>
                  <a:pt x="741" y="2358"/>
                  <a:pt x="741" y="2358"/>
                  <a:pt x="741" y="2358"/>
                </a:cubicBezTo>
                <a:cubicBezTo>
                  <a:pt x="867" y="2439"/>
                  <a:pt x="1012" y="2503"/>
                  <a:pt x="1165" y="2530"/>
                </a:cubicBezTo>
                <a:cubicBezTo>
                  <a:pt x="1165" y="2774"/>
                  <a:pt x="1165" y="2774"/>
                  <a:pt x="1165" y="2774"/>
                </a:cubicBezTo>
                <a:cubicBezTo>
                  <a:pt x="1617" y="2774"/>
                  <a:pt x="1617" y="2774"/>
                  <a:pt x="1617" y="2774"/>
                </a:cubicBezTo>
                <a:cubicBezTo>
                  <a:pt x="1617" y="2530"/>
                  <a:pt x="1617" y="2530"/>
                  <a:pt x="1617" y="2530"/>
                </a:cubicBezTo>
                <a:cubicBezTo>
                  <a:pt x="1771" y="2503"/>
                  <a:pt x="1916" y="2439"/>
                  <a:pt x="2042" y="2358"/>
                </a:cubicBezTo>
                <a:cubicBezTo>
                  <a:pt x="2214" y="2530"/>
                  <a:pt x="2214" y="2530"/>
                  <a:pt x="2214" y="2530"/>
                </a:cubicBezTo>
                <a:cubicBezTo>
                  <a:pt x="2530" y="2213"/>
                  <a:pt x="2530" y="2213"/>
                  <a:pt x="2530" y="2213"/>
                </a:cubicBezTo>
                <a:cubicBezTo>
                  <a:pt x="2358" y="2042"/>
                  <a:pt x="2358" y="2042"/>
                  <a:pt x="2358" y="2042"/>
                </a:cubicBezTo>
                <a:cubicBezTo>
                  <a:pt x="2440" y="1915"/>
                  <a:pt x="2503" y="1771"/>
                  <a:pt x="2530" y="1617"/>
                </a:cubicBezTo>
                <a:cubicBezTo>
                  <a:pt x="2774" y="1617"/>
                  <a:pt x="2774" y="1617"/>
                  <a:pt x="2774" y="1617"/>
                </a:cubicBezTo>
                <a:cubicBezTo>
                  <a:pt x="2774" y="1165"/>
                  <a:pt x="2774" y="1165"/>
                  <a:pt x="2774" y="1165"/>
                </a:cubicBezTo>
                <a:lnTo>
                  <a:pt x="2530" y="1165"/>
                </a:lnTo>
                <a:close/>
                <a:moveTo>
                  <a:pt x="506" y="1391"/>
                </a:moveTo>
                <a:lnTo>
                  <a:pt x="506" y="1391"/>
                </a:lnTo>
                <a:cubicBezTo>
                  <a:pt x="506" y="903"/>
                  <a:pt x="904" y="506"/>
                  <a:pt x="1392" y="506"/>
                </a:cubicBezTo>
                <a:cubicBezTo>
                  <a:pt x="1879" y="506"/>
                  <a:pt x="2268" y="903"/>
                  <a:pt x="2268" y="1391"/>
                </a:cubicBezTo>
                <a:cubicBezTo>
                  <a:pt x="2268" y="1879"/>
                  <a:pt x="1879" y="2268"/>
                  <a:pt x="1392" y="2268"/>
                </a:cubicBezTo>
                <a:cubicBezTo>
                  <a:pt x="904" y="2268"/>
                  <a:pt x="506" y="1879"/>
                  <a:pt x="506" y="13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9DB05915-0333-3844-B8D1-BC3D0186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0353" y="5570043"/>
            <a:ext cx="2276837" cy="2272012"/>
          </a:xfrm>
          <a:custGeom>
            <a:avLst/>
            <a:gdLst>
              <a:gd name="T0" fmla="*/ 2079 w 2080"/>
              <a:gd name="T1" fmla="*/ 1039 h 2078"/>
              <a:gd name="T2" fmla="*/ 2079 w 2080"/>
              <a:gd name="T3" fmla="*/ 1039 h 2078"/>
              <a:gd name="T4" fmla="*/ 1039 w 2080"/>
              <a:gd name="T5" fmla="*/ 2077 h 2078"/>
              <a:gd name="T6" fmla="*/ 0 w 2080"/>
              <a:gd name="T7" fmla="*/ 1039 h 2078"/>
              <a:gd name="T8" fmla="*/ 1039 w 2080"/>
              <a:gd name="T9" fmla="*/ 0 h 2078"/>
              <a:gd name="T10" fmla="*/ 2079 w 2080"/>
              <a:gd name="T11" fmla="*/ 1039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2078">
                <a:moveTo>
                  <a:pt x="2079" y="1039"/>
                </a:moveTo>
                <a:lnTo>
                  <a:pt x="2079" y="1039"/>
                </a:lnTo>
                <a:cubicBezTo>
                  <a:pt x="2079" y="1607"/>
                  <a:pt x="1618" y="2077"/>
                  <a:pt x="1039" y="2077"/>
                </a:cubicBezTo>
                <a:cubicBezTo>
                  <a:pt x="470" y="2077"/>
                  <a:pt x="0" y="1607"/>
                  <a:pt x="0" y="1039"/>
                </a:cubicBezTo>
                <a:cubicBezTo>
                  <a:pt x="0" y="461"/>
                  <a:pt x="470" y="0"/>
                  <a:pt x="1039" y="0"/>
                </a:cubicBezTo>
                <a:cubicBezTo>
                  <a:pt x="1618" y="0"/>
                  <a:pt x="2079" y="461"/>
                  <a:pt x="2079" y="10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65DBE25D-20CF-F047-A753-062762D1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096" y="5184139"/>
            <a:ext cx="3034173" cy="3034173"/>
          </a:xfrm>
          <a:custGeom>
            <a:avLst/>
            <a:gdLst>
              <a:gd name="T0" fmla="*/ 2530 w 2775"/>
              <a:gd name="T1" fmla="*/ 1166 h 2774"/>
              <a:gd name="T2" fmla="*/ 2530 w 2775"/>
              <a:gd name="T3" fmla="*/ 1166 h 2774"/>
              <a:gd name="T4" fmla="*/ 2349 w 2775"/>
              <a:gd name="T5" fmla="*/ 741 h 2774"/>
              <a:gd name="T6" fmla="*/ 2530 w 2775"/>
              <a:gd name="T7" fmla="*/ 570 h 2774"/>
              <a:gd name="T8" fmla="*/ 2205 w 2775"/>
              <a:gd name="T9" fmla="*/ 253 h 2774"/>
              <a:gd name="T10" fmla="*/ 2033 w 2775"/>
              <a:gd name="T11" fmla="*/ 425 h 2774"/>
              <a:gd name="T12" fmla="*/ 1608 w 2775"/>
              <a:gd name="T13" fmla="*/ 244 h 2774"/>
              <a:gd name="T14" fmla="*/ 1608 w 2775"/>
              <a:gd name="T15" fmla="*/ 0 h 2774"/>
              <a:gd name="T16" fmla="*/ 1165 w 2775"/>
              <a:gd name="T17" fmla="*/ 0 h 2774"/>
              <a:gd name="T18" fmla="*/ 1165 w 2775"/>
              <a:gd name="T19" fmla="*/ 244 h 2774"/>
              <a:gd name="T20" fmla="*/ 741 w 2775"/>
              <a:gd name="T21" fmla="*/ 425 h 2774"/>
              <a:gd name="T22" fmla="*/ 560 w 2775"/>
              <a:gd name="T23" fmla="*/ 253 h 2774"/>
              <a:gd name="T24" fmla="*/ 244 w 2775"/>
              <a:gd name="T25" fmla="*/ 570 h 2774"/>
              <a:gd name="T26" fmla="*/ 415 w 2775"/>
              <a:gd name="T27" fmla="*/ 741 h 2774"/>
              <a:gd name="T28" fmla="*/ 244 w 2775"/>
              <a:gd name="T29" fmla="*/ 1166 h 2774"/>
              <a:gd name="T30" fmla="*/ 0 w 2775"/>
              <a:gd name="T31" fmla="*/ 1166 h 2774"/>
              <a:gd name="T32" fmla="*/ 0 w 2775"/>
              <a:gd name="T33" fmla="*/ 1617 h 2774"/>
              <a:gd name="T34" fmla="*/ 244 w 2775"/>
              <a:gd name="T35" fmla="*/ 1617 h 2774"/>
              <a:gd name="T36" fmla="*/ 415 w 2775"/>
              <a:gd name="T37" fmla="*/ 2041 h 2774"/>
              <a:gd name="T38" fmla="*/ 244 w 2775"/>
              <a:gd name="T39" fmla="*/ 2213 h 2774"/>
              <a:gd name="T40" fmla="*/ 560 w 2775"/>
              <a:gd name="T41" fmla="*/ 2529 h 2774"/>
              <a:gd name="T42" fmla="*/ 741 w 2775"/>
              <a:gd name="T43" fmla="*/ 2358 h 2774"/>
              <a:gd name="T44" fmla="*/ 1165 w 2775"/>
              <a:gd name="T45" fmla="*/ 2529 h 2774"/>
              <a:gd name="T46" fmla="*/ 1165 w 2775"/>
              <a:gd name="T47" fmla="*/ 2773 h 2774"/>
              <a:gd name="T48" fmla="*/ 1608 w 2775"/>
              <a:gd name="T49" fmla="*/ 2773 h 2774"/>
              <a:gd name="T50" fmla="*/ 1608 w 2775"/>
              <a:gd name="T51" fmla="*/ 2529 h 2774"/>
              <a:gd name="T52" fmla="*/ 2033 w 2775"/>
              <a:gd name="T53" fmla="*/ 2358 h 2774"/>
              <a:gd name="T54" fmla="*/ 2205 w 2775"/>
              <a:gd name="T55" fmla="*/ 2529 h 2774"/>
              <a:gd name="T56" fmla="*/ 2530 w 2775"/>
              <a:gd name="T57" fmla="*/ 2213 h 2774"/>
              <a:gd name="T58" fmla="*/ 2349 w 2775"/>
              <a:gd name="T59" fmla="*/ 2041 h 2774"/>
              <a:gd name="T60" fmla="*/ 2530 w 2775"/>
              <a:gd name="T61" fmla="*/ 1617 h 2774"/>
              <a:gd name="T62" fmla="*/ 2774 w 2775"/>
              <a:gd name="T63" fmla="*/ 1617 h 2774"/>
              <a:gd name="T64" fmla="*/ 2774 w 2775"/>
              <a:gd name="T65" fmla="*/ 1166 h 2774"/>
              <a:gd name="T66" fmla="*/ 2530 w 2775"/>
              <a:gd name="T67" fmla="*/ 1166 h 2774"/>
              <a:gd name="T68" fmla="*/ 506 w 2775"/>
              <a:gd name="T69" fmla="*/ 1392 h 2774"/>
              <a:gd name="T70" fmla="*/ 506 w 2775"/>
              <a:gd name="T71" fmla="*/ 1392 h 2774"/>
              <a:gd name="T72" fmla="*/ 1382 w 2775"/>
              <a:gd name="T73" fmla="*/ 506 h 2774"/>
              <a:gd name="T74" fmla="*/ 2268 w 2775"/>
              <a:gd name="T75" fmla="*/ 1392 h 2774"/>
              <a:gd name="T76" fmla="*/ 1382 w 2775"/>
              <a:gd name="T77" fmla="*/ 2267 h 2774"/>
              <a:gd name="T78" fmla="*/ 506 w 2775"/>
              <a:gd name="T79" fmla="*/ 1392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75" h="2774">
                <a:moveTo>
                  <a:pt x="2530" y="1166"/>
                </a:moveTo>
                <a:lnTo>
                  <a:pt x="2530" y="1166"/>
                </a:lnTo>
                <a:cubicBezTo>
                  <a:pt x="2494" y="1012"/>
                  <a:pt x="2439" y="868"/>
                  <a:pt x="2349" y="741"/>
                </a:cubicBezTo>
                <a:cubicBezTo>
                  <a:pt x="2530" y="570"/>
                  <a:pt x="2530" y="570"/>
                  <a:pt x="2530" y="570"/>
                </a:cubicBezTo>
                <a:cubicBezTo>
                  <a:pt x="2205" y="253"/>
                  <a:pt x="2205" y="253"/>
                  <a:pt x="2205" y="253"/>
                </a:cubicBezTo>
                <a:cubicBezTo>
                  <a:pt x="2033" y="425"/>
                  <a:pt x="2033" y="425"/>
                  <a:pt x="2033" y="425"/>
                </a:cubicBezTo>
                <a:cubicBezTo>
                  <a:pt x="1907" y="335"/>
                  <a:pt x="1762" y="281"/>
                  <a:pt x="1608" y="244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1165" y="244"/>
                  <a:pt x="1165" y="244"/>
                  <a:pt x="1165" y="244"/>
                </a:cubicBezTo>
                <a:cubicBezTo>
                  <a:pt x="1003" y="281"/>
                  <a:pt x="867" y="335"/>
                  <a:pt x="741" y="425"/>
                </a:cubicBezTo>
                <a:cubicBezTo>
                  <a:pt x="560" y="253"/>
                  <a:pt x="560" y="253"/>
                  <a:pt x="560" y="253"/>
                </a:cubicBezTo>
                <a:cubicBezTo>
                  <a:pt x="244" y="570"/>
                  <a:pt x="244" y="570"/>
                  <a:pt x="244" y="570"/>
                </a:cubicBezTo>
                <a:cubicBezTo>
                  <a:pt x="415" y="741"/>
                  <a:pt x="415" y="741"/>
                  <a:pt x="415" y="741"/>
                </a:cubicBezTo>
                <a:cubicBezTo>
                  <a:pt x="334" y="868"/>
                  <a:pt x="271" y="1012"/>
                  <a:pt x="244" y="1166"/>
                </a:cubicBezTo>
                <a:cubicBezTo>
                  <a:pt x="0" y="1166"/>
                  <a:pt x="0" y="1166"/>
                  <a:pt x="0" y="1166"/>
                </a:cubicBezTo>
                <a:cubicBezTo>
                  <a:pt x="0" y="1617"/>
                  <a:pt x="0" y="1617"/>
                  <a:pt x="0" y="1617"/>
                </a:cubicBezTo>
                <a:cubicBezTo>
                  <a:pt x="244" y="1617"/>
                  <a:pt x="244" y="1617"/>
                  <a:pt x="244" y="1617"/>
                </a:cubicBezTo>
                <a:cubicBezTo>
                  <a:pt x="271" y="1770"/>
                  <a:pt x="334" y="1915"/>
                  <a:pt x="415" y="2041"/>
                </a:cubicBezTo>
                <a:cubicBezTo>
                  <a:pt x="244" y="2213"/>
                  <a:pt x="244" y="2213"/>
                  <a:pt x="244" y="2213"/>
                </a:cubicBezTo>
                <a:cubicBezTo>
                  <a:pt x="560" y="2529"/>
                  <a:pt x="560" y="2529"/>
                  <a:pt x="560" y="2529"/>
                </a:cubicBezTo>
                <a:cubicBezTo>
                  <a:pt x="741" y="2358"/>
                  <a:pt x="741" y="2358"/>
                  <a:pt x="741" y="2358"/>
                </a:cubicBezTo>
                <a:cubicBezTo>
                  <a:pt x="867" y="2439"/>
                  <a:pt x="1003" y="2502"/>
                  <a:pt x="1165" y="2529"/>
                </a:cubicBezTo>
                <a:cubicBezTo>
                  <a:pt x="1165" y="2773"/>
                  <a:pt x="1165" y="2773"/>
                  <a:pt x="1165" y="2773"/>
                </a:cubicBezTo>
                <a:cubicBezTo>
                  <a:pt x="1608" y="2773"/>
                  <a:pt x="1608" y="2773"/>
                  <a:pt x="1608" y="2773"/>
                </a:cubicBezTo>
                <a:cubicBezTo>
                  <a:pt x="1608" y="2529"/>
                  <a:pt x="1608" y="2529"/>
                  <a:pt x="1608" y="2529"/>
                </a:cubicBezTo>
                <a:cubicBezTo>
                  <a:pt x="1762" y="2502"/>
                  <a:pt x="1907" y="2439"/>
                  <a:pt x="2033" y="2358"/>
                </a:cubicBezTo>
                <a:cubicBezTo>
                  <a:pt x="2205" y="2529"/>
                  <a:pt x="2205" y="2529"/>
                  <a:pt x="2205" y="2529"/>
                </a:cubicBezTo>
                <a:cubicBezTo>
                  <a:pt x="2530" y="2213"/>
                  <a:pt x="2530" y="2213"/>
                  <a:pt x="2530" y="2213"/>
                </a:cubicBezTo>
                <a:cubicBezTo>
                  <a:pt x="2349" y="2041"/>
                  <a:pt x="2349" y="2041"/>
                  <a:pt x="2349" y="2041"/>
                </a:cubicBezTo>
                <a:cubicBezTo>
                  <a:pt x="2439" y="1915"/>
                  <a:pt x="2494" y="1770"/>
                  <a:pt x="2530" y="1617"/>
                </a:cubicBezTo>
                <a:cubicBezTo>
                  <a:pt x="2774" y="1617"/>
                  <a:pt x="2774" y="1617"/>
                  <a:pt x="2774" y="1617"/>
                </a:cubicBezTo>
                <a:cubicBezTo>
                  <a:pt x="2774" y="1166"/>
                  <a:pt x="2774" y="1166"/>
                  <a:pt x="2774" y="1166"/>
                </a:cubicBezTo>
                <a:lnTo>
                  <a:pt x="2530" y="1166"/>
                </a:lnTo>
                <a:close/>
                <a:moveTo>
                  <a:pt x="506" y="1392"/>
                </a:moveTo>
                <a:lnTo>
                  <a:pt x="506" y="1392"/>
                </a:lnTo>
                <a:cubicBezTo>
                  <a:pt x="506" y="904"/>
                  <a:pt x="903" y="506"/>
                  <a:pt x="1382" y="506"/>
                </a:cubicBezTo>
                <a:cubicBezTo>
                  <a:pt x="1870" y="506"/>
                  <a:pt x="2268" y="904"/>
                  <a:pt x="2268" y="1392"/>
                </a:cubicBezTo>
                <a:cubicBezTo>
                  <a:pt x="2268" y="1879"/>
                  <a:pt x="1870" y="2267"/>
                  <a:pt x="1382" y="2267"/>
                </a:cubicBezTo>
                <a:cubicBezTo>
                  <a:pt x="903" y="2267"/>
                  <a:pt x="506" y="1879"/>
                  <a:pt x="506" y="13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B40E817C-51F6-964E-80F3-B7084D0BF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9717" y="6062072"/>
            <a:ext cx="3251246" cy="4822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18F2321C-420D-C440-94A4-5E71C8E1D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366" y="5907710"/>
            <a:ext cx="395552" cy="328019"/>
          </a:xfrm>
          <a:custGeom>
            <a:avLst/>
            <a:gdLst>
              <a:gd name="T0" fmla="*/ 361 w 362"/>
              <a:gd name="T1" fmla="*/ 144 h 299"/>
              <a:gd name="T2" fmla="*/ 0 w 362"/>
              <a:gd name="T3" fmla="*/ 298 h 299"/>
              <a:gd name="T4" fmla="*/ 81 w 362"/>
              <a:gd name="T5" fmla="*/ 144 h 299"/>
              <a:gd name="T6" fmla="*/ 0 w 362"/>
              <a:gd name="T7" fmla="*/ 0 h 299"/>
              <a:gd name="T8" fmla="*/ 361 w 362"/>
              <a:gd name="T9" fmla="*/ 1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361" y="144"/>
                </a:moveTo>
                <a:lnTo>
                  <a:pt x="0" y="298"/>
                </a:lnTo>
                <a:lnTo>
                  <a:pt x="81" y="144"/>
                </a:lnTo>
                <a:lnTo>
                  <a:pt x="0" y="0"/>
                </a:lnTo>
                <a:lnTo>
                  <a:pt x="361" y="1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4B20FE6D-A73A-DF46-85DA-14C5EAF572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60805" y="11816872"/>
            <a:ext cx="3251246" cy="4825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5F0E08F6-25C3-A942-ABDA-D2D7C21B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024" y="11657688"/>
            <a:ext cx="395552" cy="328019"/>
          </a:xfrm>
          <a:custGeom>
            <a:avLst/>
            <a:gdLst>
              <a:gd name="T0" fmla="*/ 0 w 362"/>
              <a:gd name="T1" fmla="*/ 144 h 299"/>
              <a:gd name="T2" fmla="*/ 361 w 362"/>
              <a:gd name="T3" fmla="*/ 0 h 299"/>
              <a:gd name="T4" fmla="*/ 280 w 362"/>
              <a:gd name="T5" fmla="*/ 144 h 299"/>
              <a:gd name="T6" fmla="*/ 361 w 362"/>
              <a:gd name="T7" fmla="*/ 298 h 299"/>
              <a:gd name="T8" fmla="*/ 0 w 362"/>
              <a:gd name="T9" fmla="*/ 1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99">
                <a:moveTo>
                  <a:pt x="0" y="144"/>
                </a:moveTo>
                <a:lnTo>
                  <a:pt x="361" y="0"/>
                </a:lnTo>
                <a:lnTo>
                  <a:pt x="280" y="144"/>
                </a:lnTo>
                <a:lnTo>
                  <a:pt x="361" y="298"/>
                </a:lnTo>
                <a:lnTo>
                  <a:pt x="0" y="1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CDF4A8A4-2E80-354F-B82F-6EFECBEB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717" y="6626456"/>
            <a:ext cx="5774096" cy="4109884"/>
          </a:xfrm>
          <a:custGeom>
            <a:avLst/>
            <a:gdLst>
              <a:gd name="T0" fmla="*/ 5005 w 5277"/>
              <a:gd name="T1" fmla="*/ 3757 h 3758"/>
              <a:gd name="T2" fmla="*/ 5005 w 5277"/>
              <a:gd name="T3" fmla="*/ 3757 h 3758"/>
              <a:gd name="T4" fmla="*/ 272 w 5277"/>
              <a:gd name="T5" fmla="*/ 3757 h 3758"/>
              <a:gd name="T6" fmla="*/ 0 w 5277"/>
              <a:gd name="T7" fmla="*/ 3486 h 3758"/>
              <a:gd name="T8" fmla="*/ 0 w 5277"/>
              <a:gd name="T9" fmla="*/ 270 h 3758"/>
              <a:gd name="T10" fmla="*/ 272 w 5277"/>
              <a:gd name="T11" fmla="*/ 0 h 3758"/>
              <a:gd name="T12" fmla="*/ 5005 w 5277"/>
              <a:gd name="T13" fmla="*/ 0 h 3758"/>
              <a:gd name="T14" fmla="*/ 5276 w 5277"/>
              <a:gd name="T15" fmla="*/ 270 h 3758"/>
              <a:gd name="T16" fmla="*/ 5276 w 5277"/>
              <a:gd name="T17" fmla="*/ 3486 h 3758"/>
              <a:gd name="T18" fmla="*/ 5005 w 5277"/>
              <a:gd name="T19" fmla="*/ 3757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7" h="3758">
                <a:moveTo>
                  <a:pt x="5005" y="3757"/>
                </a:moveTo>
                <a:lnTo>
                  <a:pt x="5005" y="3757"/>
                </a:lnTo>
                <a:cubicBezTo>
                  <a:pt x="272" y="3757"/>
                  <a:pt x="272" y="3757"/>
                  <a:pt x="272" y="3757"/>
                </a:cubicBezTo>
                <a:cubicBezTo>
                  <a:pt x="127" y="3757"/>
                  <a:pt x="0" y="3640"/>
                  <a:pt x="0" y="3486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126"/>
                  <a:pt x="127" y="0"/>
                  <a:pt x="272" y="0"/>
                </a:cubicBezTo>
                <a:cubicBezTo>
                  <a:pt x="5005" y="0"/>
                  <a:pt x="5005" y="0"/>
                  <a:pt x="5005" y="0"/>
                </a:cubicBezTo>
                <a:cubicBezTo>
                  <a:pt x="5150" y="0"/>
                  <a:pt x="5276" y="126"/>
                  <a:pt x="5276" y="270"/>
                </a:cubicBezTo>
                <a:cubicBezTo>
                  <a:pt x="5276" y="3486"/>
                  <a:pt x="5276" y="3486"/>
                  <a:pt x="5276" y="3486"/>
                </a:cubicBezTo>
                <a:cubicBezTo>
                  <a:pt x="5276" y="3640"/>
                  <a:pt x="5150" y="3757"/>
                  <a:pt x="5005" y="375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4CF93233-71E0-E249-AA0F-A81874C6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729" y="6872471"/>
            <a:ext cx="5277245" cy="3222303"/>
          </a:xfrm>
          <a:custGeom>
            <a:avLst/>
            <a:gdLst>
              <a:gd name="T0" fmla="*/ 4671 w 4825"/>
              <a:gd name="T1" fmla="*/ 2946 h 2947"/>
              <a:gd name="T2" fmla="*/ 4671 w 4825"/>
              <a:gd name="T3" fmla="*/ 2946 h 2947"/>
              <a:gd name="T4" fmla="*/ 154 w 4825"/>
              <a:gd name="T5" fmla="*/ 2946 h 2947"/>
              <a:gd name="T6" fmla="*/ 0 w 4825"/>
              <a:gd name="T7" fmla="*/ 2792 h 2947"/>
              <a:gd name="T8" fmla="*/ 0 w 4825"/>
              <a:gd name="T9" fmla="*/ 154 h 2947"/>
              <a:gd name="T10" fmla="*/ 154 w 4825"/>
              <a:gd name="T11" fmla="*/ 0 h 2947"/>
              <a:gd name="T12" fmla="*/ 4671 w 4825"/>
              <a:gd name="T13" fmla="*/ 0 h 2947"/>
              <a:gd name="T14" fmla="*/ 4824 w 4825"/>
              <a:gd name="T15" fmla="*/ 154 h 2947"/>
              <a:gd name="T16" fmla="*/ 4824 w 4825"/>
              <a:gd name="T17" fmla="*/ 2792 h 2947"/>
              <a:gd name="T18" fmla="*/ 4671 w 4825"/>
              <a:gd name="T1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5" h="2947">
                <a:moveTo>
                  <a:pt x="4671" y="2946"/>
                </a:moveTo>
                <a:lnTo>
                  <a:pt x="4671" y="2946"/>
                </a:lnTo>
                <a:cubicBezTo>
                  <a:pt x="154" y="2946"/>
                  <a:pt x="154" y="2946"/>
                  <a:pt x="154" y="2946"/>
                </a:cubicBezTo>
                <a:cubicBezTo>
                  <a:pt x="72" y="2946"/>
                  <a:pt x="0" y="2883"/>
                  <a:pt x="0" y="2792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4"/>
                  <a:pt x="72" y="0"/>
                  <a:pt x="154" y="0"/>
                </a:cubicBezTo>
                <a:cubicBezTo>
                  <a:pt x="4671" y="0"/>
                  <a:pt x="4671" y="0"/>
                  <a:pt x="4671" y="0"/>
                </a:cubicBezTo>
                <a:cubicBezTo>
                  <a:pt x="4752" y="0"/>
                  <a:pt x="4824" y="64"/>
                  <a:pt x="4824" y="154"/>
                </a:cubicBezTo>
                <a:cubicBezTo>
                  <a:pt x="4824" y="2792"/>
                  <a:pt x="4824" y="2792"/>
                  <a:pt x="4824" y="2792"/>
                </a:cubicBezTo>
                <a:cubicBezTo>
                  <a:pt x="4824" y="2883"/>
                  <a:pt x="4752" y="2946"/>
                  <a:pt x="4671" y="29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786E3B8B-12C1-4F41-A2B3-895D8085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519" y="10215368"/>
            <a:ext cx="337667" cy="337667"/>
          </a:xfrm>
          <a:custGeom>
            <a:avLst/>
            <a:gdLst>
              <a:gd name="T0" fmla="*/ 306 w 307"/>
              <a:gd name="T1" fmla="*/ 154 h 309"/>
              <a:gd name="T2" fmla="*/ 306 w 307"/>
              <a:gd name="T3" fmla="*/ 154 h 309"/>
              <a:gd name="T4" fmla="*/ 154 w 307"/>
              <a:gd name="T5" fmla="*/ 308 h 309"/>
              <a:gd name="T6" fmla="*/ 0 w 307"/>
              <a:gd name="T7" fmla="*/ 154 h 309"/>
              <a:gd name="T8" fmla="*/ 154 w 307"/>
              <a:gd name="T9" fmla="*/ 0 h 309"/>
              <a:gd name="T10" fmla="*/ 306 w 307"/>
              <a:gd name="T11" fmla="*/ 15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9">
                <a:moveTo>
                  <a:pt x="306" y="154"/>
                </a:moveTo>
                <a:lnTo>
                  <a:pt x="306" y="154"/>
                </a:lnTo>
                <a:cubicBezTo>
                  <a:pt x="306" y="244"/>
                  <a:pt x="234" y="308"/>
                  <a:pt x="154" y="308"/>
                </a:cubicBezTo>
                <a:cubicBezTo>
                  <a:pt x="73" y="308"/>
                  <a:pt x="0" y="244"/>
                  <a:pt x="0" y="154"/>
                </a:cubicBezTo>
                <a:cubicBezTo>
                  <a:pt x="0" y="73"/>
                  <a:pt x="73" y="0"/>
                  <a:pt x="154" y="0"/>
                </a:cubicBezTo>
                <a:cubicBezTo>
                  <a:pt x="234" y="0"/>
                  <a:pt x="306" y="73"/>
                  <a:pt x="306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94DC5F01-DFA4-F048-BBE8-C2A858B4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7233" y="10736340"/>
            <a:ext cx="2074237" cy="525797"/>
          </a:xfrm>
          <a:custGeom>
            <a:avLst/>
            <a:gdLst>
              <a:gd name="T0" fmla="*/ 1897 w 1898"/>
              <a:gd name="T1" fmla="*/ 479 h 480"/>
              <a:gd name="T2" fmla="*/ 0 w 1898"/>
              <a:gd name="T3" fmla="*/ 479 h 480"/>
              <a:gd name="T4" fmla="*/ 0 w 1898"/>
              <a:gd name="T5" fmla="*/ 0 h 480"/>
              <a:gd name="T6" fmla="*/ 1897 w 1898"/>
              <a:gd name="T7" fmla="*/ 0 h 480"/>
              <a:gd name="T8" fmla="*/ 1897 w 1898"/>
              <a:gd name="T9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480">
                <a:moveTo>
                  <a:pt x="1897" y="479"/>
                </a:moveTo>
                <a:lnTo>
                  <a:pt x="0" y="479"/>
                </a:lnTo>
                <a:lnTo>
                  <a:pt x="0" y="0"/>
                </a:lnTo>
                <a:lnTo>
                  <a:pt x="1897" y="0"/>
                </a:lnTo>
                <a:lnTo>
                  <a:pt x="1897" y="479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3">
            <a:extLst>
              <a:ext uri="{FF2B5EF4-FFF2-40B4-BE49-F238E27FC236}">
                <a16:creationId xmlns:a16="http://schemas.microsoft.com/office/drawing/2014/main" id="{145EF123-9C84-0146-8C39-CB301F04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850" y="11262136"/>
            <a:ext cx="3203008" cy="101298"/>
          </a:xfrm>
          <a:custGeom>
            <a:avLst/>
            <a:gdLst>
              <a:gd name="T0" fmla="*/ 2927 w 2928"/>
              <a:gd name="T1" fmla="*/ 90 h 91"/>
              <a:gd name="T2" fmla="*/ 0 w 2928"/>
              <a:gd name="T3" fmla="*/ 90 h 91"/>
              <a:gd name="T4" fmla="*/ 0 w 2928"/>
              <a:gd name="T5" fmla="*/ 0 h 91"/>
              <a:gd name="T6" fmla="*/ 2927 w 2928"/>
              <a:gd name="T7" fmla="*/ 0 h 91"/>
              <a:gd name="T8" fmla="*/ 2927 w 29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8" h="91">
                <a:moveTo>
                  <a:pt x="2927" y="90"/>
                </a:moveTo>
                <a:lnTo>
                  <a:pt x="0" y="90"/>
                </a:lnTo>
                <a:lnTo>
                  <a:pt x="0" y="0"/>
                </a:lnTo>
                <a:lnTo>
                  <a:pt x="2927" y="0"/>
                </a:lnTo>
                <a:lnTo>
                  <a:pt x="2927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97C889FF-CBBE-6149-8AF3-48347BFD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176" y="7475446"/>
            <a:ext cx="2016351" cy="2016351"/>
          </a:xfrm>
          <a:custGeom>
            <a:avLst/>
            <a:gdLst>
              <a:gd name="T0" fmla="*/ 1680 w 1844"/>
              <a:gd name="T1" fmla="*/ 777 h 1844"/>
              <a:gd name="T2" fmla="*/ 1680 w 1844"/>
              <a:gd name="T3" fmla="*/ 777 h 1844"/>
              <a:gd name="T4" fmla="*/ 1562 w 1844"/>
              <a:gd name="T5" fmla="*/ 488 h 1844"/>
              <a:gd name="T6" fmla="*/ 1680 w 1844"/>
              <a:gd name="T7" fmla="*/ 370 h 1844"/>
              <a:gd name="T8" fmla="*/ 1472 w 1844"/>
              <a:gd name="T9" fmla="*/ 162 h 1844"/>
              <a:gd name="T10" fmla="*/ 1355 w 1844"/>
              <a:gd name="T11" fmla="*/ 280 h 1844"/>
              <a:gd name="T12" fmla="*/ 1074 w 1844"/>
              <a:gd name="T13" fmla="*/ 162 h 1844"/>
              <a:gd name="T14" fmla="*/ 1074 w 1844"/>
              <a:gd name="T15" fmla="*/ 0 h 1844"/>
              <a:gd name="T16" fmla="*/ 768 w 1844"/>
              <a:gd name="T17" fmla="*/ 0 h 1844"/>
              <a:gd name="T18" fmla="*/ 768 w 1844"/>
              <a:gd name="T19" fmla="*/ 162 h 1844"/>
              <a:gd name="T20" fmla="*/ 488 w 1844"/>
              <a:gd name="T21" fmla="*/ 280 h 1844"/>
              <a:gd name="T22" fmla="*/ 371 w 1844"/>
              <a:gd name="T23" fmla="*/ 162 h 1844"/>
              <a:gd name="T24" fmla="*/ 163 w 1844"/>
              <a:gd name="T25" fmla="*/ 370 h 1844"/>
              <a:gd name="T26" fmla="*/ 280 w 1844"/>
              <a:gd name="T27" fmla="*/ 488 h 1844"/>
              <a:gd name="T28" fmla="*/ 163 w 1844"/>
              <a:gd name="T29" fmla="*/ 777 h 1844"/>
              <a:gd name="T30" fmla="*/ 0 w 1844"/>
              <a:gd name="T31" fmla="*/ 777 h 1844"/>
              <a:gd name="T32" fmla="*/ 0 w 1844"/>
              <a:gd name="T33" fmla="*/ 1075 h 1844"/>
              <a:gd name="T34" fmla="*/ 163 w 1844"/>
              <a:gd name="T35" fmla="*/ 1075 h 1844"/>
              <a:gd name="T36" fmla="*/ 280 w 1844"/>
              <a:gd name="T37" fmla="*/ 1355 h 1844"/>
              <a:gd name="T38" fmla="*/ 163 w 1844"/>
              <a:gd name="T39" fmla="*/ 1472 h 1844"/>
              <a:gd name="T40" fmla="*/ 371 w 1844"/>
              <a:gd name="T41" fmla="*/ 1680 h 1844"/>
              <a:gd name="T42" fmla="*/ 488 w 1844"/>
              <a:gd name="T43" fmla="*/ 1563 h 1844"/>
              <a:gd name="T44" fmla="*/ 768 w 1844"/>
              <a:gd name="T45" fmla="*/ 1680 h 1844"/>
              <a:gd name="T46" fmla="*/ 768 w 1844"/>
              <a:gd name="T47" fmla="*/ 1843 h 1844"/>
              <a:gd name="T48" fmla="*/ 1074 w 1844"/>
              <a:gd name="T49" fmla="*/ 1843 h 1844"/>
              <a:gd name="T50" fmla="*/ 1074 w 1844"/>
              <a:gd name="T51" fmla="*/ 1680 h 1844"/>
              <a:gd name="T52" fmla="*/ 1355 w 1844"/>
              <a:gd name="T53" fmla="*/ 1563 h 1844"/>
              <a:gd name="T54" fmla="*/ 1472 w 1844"/>
              <a:gd name="T55" fmla="*/ 1680 h 1844"/>
              <a:gd name="T56" fmla="*/ 1680 w 1844"/>
              <a:gd name="T57" fmla="*/ 1472 h 1844"/>
              <a:gd name="T58" fmla="*/ 1562 w 1844"/>
              <a:gd name="T59" fmla="*/ 1355 h 1844"/>
              <a:gd name="T60" fmla="*/ 1680 w 1844"/>
              <a:gd name="T61" fmla="*/ 1075 h 1844"/>
              <a:gd name="T62" fmla="*/ 1843 w 1844"/>
              <a:gd name="T63" fmla="*/ 1075 h 1844"/>
              <a:gd name="T64" fmla="*/ 1843 w 1844"/>
              <a:gd name="T65" fmla="*/ 777 h 1844"/>
              <a:gd name="T66" fmla="*/ 1680 w 1844"/>
              <a:gd name="T67" fmla="*/ 777 h 1844"/>
              <a:gd name="T68" fmla="*/ 335 w 1844"/>
              <a:gd name="T69" fmla="*/ 921 h 1844"/>
              <a:gd name="T70" fmla="*/ 335 w 1844"/>
              <a:gd name="T71" fmla="*/ 921 h 1844"/>
              <a:gd name="T72" fmla="*/ 922 w 1844"/>
              <a:gd name="T73" fmla="*/ 334 h 1844"/>
              <a:gd name="T74" fmla="*/ 1508 w 1844"/>
              <a:gd name="T75" fmla="*/ 921 h 1844"/>
              <a:gd name="T76" fmla="*/ 922 w 1844"/>
              <a:gd name="T77" fmla="*/ 1509 h 1844"/>
              <a:gd name="T78" fmla="*/ 335 w 1844"/>
              <a:gd name="T79" fmla="*/ 921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4" h="1844">
                <a:moveTo>
                  <a:pt x="1680" y="777"/>
                </a:moveTo>
                <a:lnTo>
                  <a:pt x="1680" y="777"/>
                </a:lnTo>
                <a:cubicBezTo>
                  <a:pt x="1662" y="668"/>
                  <a:pt x="1617" y="578"/>
                  <a:pt x="1562" y="488"/>
                </a:cubicBezTo>
                <a:cubicBezTo>
                  <a:pt x="1680" y="370"/>
                  <a:pt x="1680" y="370"/>
                  <a:pt x="1680" y="370"/>
                </a:cubicBezTo>
                <a:cubicBezTo>
                  <a:pt x="1472" y="162"/>
                  <a:pt x="1472" y="162"/>
                  <a:pt x="1472" y="162"/>
                </a:cubicBezTo>
                <a:cubicBezTo>
                  <a:pt x="1355" y="280"/>
                  <a:pt x="1355" y="280"/>
                  <a:pt x="1355" y="280"/>
                </a:cubicBezTo>
                <a:cubicBezTo>
                  <a:pt x="1264" y="225"/>
                  <a:pt x="1174" y="180"/>
                  <a:pt x="1074" y="16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669" y="180"/>
                  <a:pt x="579" y="225"/>
                  <a:pt x="488" y="280"/>
                </a:cubicBezTo>
                <a:cubicBezTo>
                  <a:pt x="371" y="162"/>
                  <a:pt x="371" y="162"/>
                  <a:pt x="371" y="162"/>
                </a:cubicBezTo>
                <a:cubicBezTo>
                  <a:pt x="163" y="370"/>
                  <a:pt x="163" y="370"/>
                  <a:pt x="163" y="370"/>
                </a:cubicBezTo>
                <a:cubicBezTo>
                  <a:pt x="280" y="488"/>
                  <a:pt x="280" y="488"/>
                  <a:pt x="280" y="488"/>
                </a:cubicBezTo>
                <a:cubicBezTo>
                  <a:pt x="226" y="578"/>
                  <a:pt x="181" y="668"/>
                  <a:pt x="163" y="777"/>
                </a:cubicBezTo>
                <a:cubicBezTo>
                  <a:pt x="0" y="777"/>
                  <a:pt x="0" y="777"/>
                  <a:pt x="0" y="777"/>
                </a:cubicBezTo>
                <a:cubicBezTo>
                  <a:pt x="0" y="1075"/>
                  <a:pt x="0" y="1075"/>
                  <a:pt x="0" y="1075"/>
                </a:cubicBezTo>
                <a:cubicBezTo>
                  <a:pt x="163" y="1075"/>
                  <a:pt x="163" y="1075"/>
                  <a:pt x="163" y="1075"/>
                </a:cubicBezTo>
                <a:cubicBezTo>
                  <a:pt x="181" y="1174"/>
                  <a:pt x="226" y="1273"/>
                  <a:pt x="280" y="1355"/>
                </a:cubicBezTo>
                <a:cubicBezTo>
                  <a:pt x="163" y="1472"/>
                  <a:pt x="163" y="1472"/>
                  <a:pt x="163" y="1472"/>
                </a:cubicBezTo>
                <a:cubicBezTo>
                  <a:pt x="371" y="1680"/>
                  <a:pt x="371" y="1680"/>
                  <a:pt x="371" y="1680"/>
                </a:cubicBezTo>
                <a:cubicBezTo>
                  <a:pt x="488" y="1563"/>
                  <a:pt x="488" y="1563"/>
                  <a:pt x="488" y="1563"/>
                </a:cubicBezTo>
                <a:cubicBezTo>
                  <a:pt x="579" y="1617"/>
                  <a:pt x="669" y="1662"/>
                  <a:pt x="768" y="1680"/>
                </a:cubicBezTo>
                <a:cubicBezTo>
                  <a:pt x="768" y="1843"/>
                  <a:pt x="768" y="1843"/>
                  <a:pt x="768" y="1843"/>
                </a:cubicBezTo>
                <a:cubicBezTo>
                  <a:pt x="1074" y="1843"/>
                  <a:pt x="1074" y="1843"/>
                  <a:pt x="1074" y="1843"/>
                </a:cubicBezTo>
                <a:cubicBezTo>
                  <a:pt x="1074" y="1680"/>
                  <a:pt x="1074" y="1680"/>
                  <a:pt x="1074" y="1680"/>
                </a:cubicBezTo>
                <a:cubicBezTo>
                  <a:pt x="1174" y="1662"/>
                  <a:pt x="1264" y="1617"/>
                  <a:pt x="1355" y="1563"/>
                </a:cubicBezTo>
                <a:cubicBezTo>
                  <a:pt x="1472" y="1680"/>
                  <a:pt x="1472" y="1680"/>
                  <a:pt x="1472" y="1680"/>
                </a:cubicBezTo>
                <a:cubicBezTo>
                  <a:pt x="1680" y="1472"/>
                  <a:pt x="1680" y="1472"/>
                  <a:pt x="1680" y="1472"/>
                </a:cubicBezTo>
                <a:cubicBezTo>
                  <a:pt x="1562" y="1355"/>
                  <a:pt x="1562" y="1355"/>
                  <a:pt x="1562" y="1355"/>
                </a:cubicBezTo>
                <a:cubicBezTo>
                  <a:pt x="1617" y="1273"/>
                  <a:pt x="1662" y="1174"/>
                  <a:pt x="1680" y="1075"/>
                </a:cubicBezTo>
                <a:cubicBezTo>
                  <a:pt x="1843" y="1075"/>
                  <a:pt x="1843" y="1075"/>
                  <a:pt x="1843" y="1075"/>
                </a:cubicBezTo>
                <a:cubicBezTo>
                  <a:pt x="1843" y="777"/>
                  <a:pt x="1843" y="777"/>
                  <a:pt x="1843" y="777"/>
                </a:cubicBezTo>
                <a:lnTo>
                  <a:pt x="1680" y="777"/>
                </a:lnTo>
                <a:close/>
                <a:moveTo>
                  <a:pt x="335" y="921"/>
                </a:moveTo>
                <a:lnTo>
                  <a:pt x="335" y="921"/>
                </a:lnTo>
                <a:cubicBezTo>
                  <a:pt x="335" y="596"/>
                  <a:pt x="597" y="334"/>
                  <a:pt x="922" y="334"/>
                </a:cubicBezTo>
                <a:cubicBezTo>
                  <a:pt x="1246" y="334"/>
                  <a:pt x="1508" y="596"/>
                  <a:pt x="1508" y="921"/>
                </a:cubicBezTo>
                <a:cubicBezTo>
                  <a:pt x="1508" y="1247"/>
                  <a:pt x="1246" y="1509"/>
                  <a:pt x="922" y="1509"/>
                </a:cubicBezTo>
                <a:cubicBezTo>
                  <a:pt x="597" y="1509"/>
                  <a:pt x="335" y="1247"/>
                  <a:pt x="335" y="92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5">
            <a:extLst>
              <a:ext uri="{FF2B5EF4-FFF2-40B4-BE49-F238E27FC236}">
                <a16:creationId xmlns:a16="http://schemas.microsoft.com/office/drawing/2014/main" id="{A473BBA2-9A0E-8B44-AA71-DE4AEF2F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635" y="5570043"/>
            <a:ext cx="2276837" cy="2272012"/>
          </a:xfrm>
          <a:custGeom>
            <a:avLst/>
            <a:gdLst>
              <a:gd name="T0" fmla="*/ 2079 w 2080"/>
              <a:gd name="T1" fmla="*/ 1039 h 2078"/>
              <a:gd name="T2" fmla="*/ 2079 w 2080"/>
              <a:gd name="T3" fmla="*/ 1039 h 2078"/>
              <a:gd name="T4" fmla="*/ 1040 w 2080"/>
              <a:gd name="T5" fmla="*/ 2077 h 2078"/>
              <a:gd name="T6" fmla="*/ 0 w 2080"/>
              <a:gd name="T7" fmla="*/ 1039 h 2078"/>
              <a:gd name="T8" fmla="*/ 1040 w 2080"/>
              <a:gd name="T9" fmla="*/ 0 h 2078"/>
              <a:gd name="T10" fmla="*/ 2079 w 2080"/>
              <a:gd name="T11" fmla="*/ 1039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2078">
                <a:moveTo>
                  <a:pt x="2079" y="1039"/>
                </a:moveTo>
                <a:lnTo>
                  <a:pt x="2079" y="1039"/>
                </a:lnTo>
                <a:cubicBezTo>
                  <a:pt x="2079" y="1607"/>
                  <a:pt x="1609" y="2077"/>
                  <a:pt x="1040" y="2077"/>
                </a:cubicBezTo>
                <a:cubicBezTo>
                  <a:pt x="461" y="2077"/>
                  <a:pt x="0" y="1607"/>
                  <a:pt x="0" y="1039"/>
                </a:cubicBezTo>
                <a:cubicBezTo>
                  <a:pt x="0" y="461"/>
                  <a:pt x="461" y="0"/>
                  <a:pt x="1040" y="0"/>
                </a:cubicBezTo>
                <a:cubicBezTo>
                  <a:pt x="1609" y="0"/>
                  <a:pt x="2079" y="461"/>
                  <a:pt x="2079" y="10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6">
            <a:extLst>
              <a:ext uri="{FF2B5EF4-FFF2-40B4-BE49-F238E27FC236}">
                <a16:creationId xmlns:a16="http://schemas.microsoft.com/office/drawing/2014/main" id="{73C17FC0-8299-3446-A64C-68503575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0353" y="9868054"/>
            <a:ext cx="2276837" cy="2272015"/>
          </a:xfrm>
          <a:custGeom>
            <a:avLst/>
            <a:gdLst>
              <a:gd name="T0" fmla="*/ 2079 w 2080"/>
              <a:gd name="T1" fmla="*/ 1039 h 2079"/>
              <a:gd name="T2" fmla="*/ 2079 w 2080"/>
              <a:gd name="T3" fmla="*/ 1039 h 2079"/>
              <a:gd name="T4" fmla="*/ 1039 w 2080"/>
              <a:gd name="T5" fmla="*/ 2078 h 2079"/>
              <a:gd name="T6" fmla="*/ 0 w 2080"/>
              <a:gd name="T7" fmla="*/ 1039 h 2079"/>
              <a:gd name="T8" fmla="*/ 1039 w 2080"/>
              <a:gd name="T9" fmla="*/ 0 h 2079"/>
              <a:gd name="T10" fmla="*/ 2079 w 2080"/>
              <a:gd name="T11" fmla="*/ 103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2079">
                <a:moveTo>
                  <a:pt x="2079" y="1039"/>
                </a:moveTo>
                <a:lnTo>
                  <a:pt x="2079" y="1039"/>
                </a:lnTo>
                <a:cubicBezTo>
                  <a:pt x="2079" y="1608"/>
                  <a:pt x="1618" y="2078"/>
                  <a:pt x="1039" y="2078"/>
                </a:cubicBezTo>
                <a:cubicBezTo>
                  <a:pt x="470" y="2078"/>
                  <a:pt x="0" y="1608"/>
                  <a:pt x="0" y="1039"/>
                </a:cubicBezTo>
                <a:cubicBezTo>
                  <a:pt x="0" y="461"/>
                  <a:pt x="470" y="0"/>
                  <a:pt x="1039" y="0"/>
                </a:cubicBezTo>
                <a:cubicBezTo>
                  <a:pt x="1618" y="0"/>
                  <a:pt x="2079" y="461"/>
                  <a:pt x="2079" y="10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">
            <a:extLst>
              <a:ext uri="{FF2B5EF4-FFF2-40B4-BE49-F238E27FC236}">
                <a16:creationId xmlns:a16="http://schemas.microsoft.com/office/drawing/2014/main" id="{ECD8AE54-612D-1549-8677-E0C249D3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096" y="9482150"/>
            <a:ext cx="3034173" cy="3034176"/>
          </a:xfrm>
          <a:custGeom>
            <a:avLst/>
            <a:gdLst>
              <a:gd name="T0" fmla="*/ 2530 w 2775"/>
              <a:gd name="T1" fmla="*/ 1165 h 2775"/>
              <a:gd name="T2" fmla="*/ 2530 w 2775"/>
              <a:gd name="T3" fmla="*/ 1165 h 2775"/>
              <a:gd name="T4" fmla="*/ 2349 w 2775"/>
              <a:gd name="T5" fmla="*/ 741 h 2775"/>
              <a:gd name="T6" fmla="*/ 2530 w 2775"/>
              <a:gd name="T7" fmla="*/ 569 h 2775"/>
              <a:gd name="T8" fmla="*/ 2205 w 2775"/>
              <a:gd name="T9" fmla="*/ 253 h 2775"/>
              <a:gd name="T10" fmla="*/ 2033 w 2775"/>
              <a:gd name="T11" fmla="*/ 425 h 2775"/>
              <a:gd name="T12" fmla="*/ 1608 w 2775"/>
              <a:gd name="T13" fmla="*/ 244 h 2775"/>
              <a:gd name="T14" fmla="*/ 1608 w 2775"/>
              <a:gd name="T15" fmla="*/ 0 h 2775"/>
              <a:gd name="T16" fmla="*/ 1165 w 2775"/>
              <a:gd name="T17" fmla="*/ 0 h 2775"/>
              <a:gd name="T18" fmla="*/ 1165 w 2775"/>
              <a:gd name="T19" fmla="*/ 244 h 2775"/>
              <a:gd name="T20" fmla="*/ 741 w 2775"/>
              <a:gd name="T21" fmla="*/ 425 h 2775"/>
              <a:gd name="T22" fmla="*/ 560 w 2775"/>
              <a:gd name="T23" fmla="*/ 253 h 2775"/>
              <a:gd name="T24" fmla="*/ 244 w 2775"/>
              <a:gd name="T25" fmla="*/ 569 h 2775"/>
              <a:gd name="T26" fmla="*/ 415 w 2775"/>
              <a:gd name="T27" fmla="*/ 741 h 2775"/>
              <a:gd name="T28" fmla="*/ 244 w 2775"/>
              <a:gd name="T29" fmla="*/ 1165 h 2775"/>
              <a:gd name="T30" fmla="*/ 0 w 2775"/>
              <a:gd name="T31" fmla="*/ 1165 h 2775"/>
              <a:gd name="T32" fmla="*/ 0 w 2775"/>
              <a:gd name="T33" fmla="*/ 1617 h 2775"/>
              <a:gd name="T34" fmla="*/ 244 w 2775"/>
              <a:gd name="T35" fmla="*/ 1617 h 2775"/>
              <a:gd name="T36" fmla="*/ 415 w 2775"/>
              <a:gd name="T37" fmla="*/ 2042 h 2775"/>
              <a:gd name="T38" fmla="*/ 244 w 2775"/>
              <a:gd name="T39" fmla="*/ 2213 h 2775"/>
              <a:gd name="T40" fmla="*/ 560 w 2775"/>
              <a:gd name="T41" fmla="*/ 2530 h 2775"/>
              <a:gd name="T42" fmla="*/ 741 w 2775"/>
              <a:gd name="T43" fmla="*/ 2358 h 2775"/>
              <a:gd name="T44" fmla="*/ 1165 w 2775"/>
              <a:gd name="T45" fmla="*/ 2530 h 2775"/>
              <a:gd name="T46" fmla="*/ 1165 w 2775"/>
              <a:gd name="T47" fmla="*/ 2774 h 2775"/>
              <a:gd name="T48" fmla="*/ 1608 w 2775"/>
              <a:gd name="T49" fmla="*/ 2774 h 2775"/>
              <a:gd name="T50" fmla="*/ 1608 w 2775"/>
              <a:gd name="T51" fmla="*/ 2530 h 2775"/>
              <a:gd name="T52" fmla="*/ 2033 w 2775"/>
              <a:gd name="T53" fmla="*/ 2358 h 2775"/>
              <a:gd name="T54" fmla="*/ 2205 w 2775"/>
              <a:gd name="T55" fmla="*/ 2530 h 2775"/>
              <a:gd name="T56" fmla="*/ 2530 w 2775"/>
              <a:gd name="T57" fmla="*/ 2213 h 2775"/>
              <a:gd name="T58" fmla="*/ 2349 w 2775"/>
              <a:gd name="T59" fmla="*/ 2042 h 2775"/>
              <a:gd name="T60" fmla="*/ 2530 w 2775"/>
              <a:gd name="T61" fmla="*/ 1617 h 2775"/>
              <a:gd name="T62" fmla="*/ 2774 w 2775"/>
              <a:gd name="T63" fmla="*/ 1617 h 2775"/>
              <a:gd name="T64" fmla="*/ 2774 w 2775"/>
              <a:gd name="T65" fmla="*/ 1165 h 2775"/>
              <a:gd name="T66" fmla="*/ 2530 w 2775"/>
              <a:gd name="T67" fmla="*/ 1165 h 2775"/>
              <a:gd name="T68" fmla="*/ 506 w 2775"/>
              <a:gd name="T69" fmla="*/ 1391 h 2775"/>
              <a:gd name="T70" fmla="*/ 506 w 2775"/>
              <a:gd name="T71" fmla="*/ 1391 h 2775"/>
              <a:gd name="T72" fmla="*/ 1382 w 2775"/>
              <a:gd name="T73" fmla="*/ 506 h 2775"/>
              <a:gd name="T74" fmla="*/ 2268 w 2775"/>
              <a:gd name="T75" fmla="*/ 1391 h 2775"/>
              <a:gd name="T76" fmla="*/ 1382 w 2775"/>
              <a:gd name="T77" fmla="*/ 2268 h 2775"/>
              <a:gd name="T78" fmla="*/ 506 w 2775"/>
              <a:gd name="T79" fmla="*/ 1391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75" h="2775">
                <a:moveTo>
                  <a:pt x="2530" y="1165"/>
                </a:moveTo>
                <a:lnTo>
                  <a:pt x="2530" y="1165"/>
                </a:lnTo>
                <a:cubicBezTo>
                  <a:pt x="2494" y="1012"/>
                  <a:pt x="2439" y="867"/>
                  <a:pt x="2349" y="741"/>
                </a:cubicBezTo>
                <a:cubicBezTo>
                  <a:pt x="2530" y="569"/>
                  <a:pt x="2530" y="569"/>
                  <a:pt x="2530" y="569"/>
                </a:cubicBezTo>
                <a:cubicBezTo>
                  <a:pt x="2205" y="253"/>
                  <a:pt x="2205" y="253"/>
                  <a:pt x="2205" y="253"/>
                </a:cubicBezTo>
                <a:cubicBezTo>
                  <a:pt x="2033" y="425"/>
                  <a:pt x="2033" y="425"/>
                  <a:pt x="2033" y="425"/>
                </a:cubicBezTo>
                <a:cubicBezTo>
                  <a:pt x="1907" y="334"/>
                  <a:pt x="1762" y="280"/>
                  <a:pt x="1608" y="244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1165" y="244"/>
                  <a:pt x="1165" y="244"/>
                  <a:pt x="1165" y="244"/>
                </a:cubicBezTo>
                <a:cubicBezTo>
                  <a:pt x="1003" y="280"/>
                  <a:pt x="867" y="334"/>
                  <a:pt x="741" y="425"/>
                </a:cubicBezTo>
                <a:cubicBezTo>
                  <a:pt x="560" y="253"/>
                  <a:pt x="560" y="253"/>
                  <a:pt x="560" y="253"/>
                </a:cubicBezTo>
                <a:cubicBezTo>
                  <a:pt x="244" y="569"/>
                  <a:pt x="244" y="569"/>
                  <a:pt x="244" y="569"/>
                </a:cubicBezTo>
                <a:cubicBezTo>
                  <a:pt x="415" y="741"/>
                  <a:pt x="415" y="741"/>
                  <a:pt x="415" y="741"/>
                </a:cubicBezTo>
                <a:cubicBezTo>
                  <a:pt x="334" y="867"/>
                  <a:pt x="271" y="1012"/>
                  <a:pt x="244" y="1165"/>
                </a:cubicBezTo>
                <a:cubicBezTo>
                  <a:pt x="0" y="1165"/>
                  <a:pt x="0" y="1165"/>
                  <a:pt x="0" y="1165"/>
                </a:cubicBezTo>
                <a:cubicBezTo>
                  <a:pt x="0" y="1617"/>
                  <a:pt x="0" y="1617"/>
                  <a:pt x="0" y="1617"/>
                </a:cubicBezTo>
                <a:cubicBezTo>
                  <a:pt x="244" y="1617"/>
                  <a:pt x="244" y="1617"/>
                  <a:pt x="244" y="1617"/>
                </a:cubicBezTo>
                <a:cubicBezTo>
                  <a:pt x="271" y="1771"/>
                  <a:pt x="334" y="1915"/>
                  <a:pt x="415" y="2042"/>
                </a:cubicBezTo>
                <a:cubicBezTo>
                  <a:pt x="244" y="2213"/>
                  <a:pt x="244" y="2213"/>
                  <a:pt x="244" y="2213"/>
                </a:cubicBezTo>
                <a:cubicBezTo>
                  <a:pt x="560" y="2530"/>
                  <a:pt x="560" y="2530"/>
                  <a:pt x="560" y="2530"/>
                </a:cubicBezTo>
                <a:cubicBezTo>
                  <a:pt x="741" y="2358"/>
                  <a:pt x="741" y="2358"/>
                  <a:pt x="741" y="2358"/>
                </a:cubicBezTo>
                <a:cubicBezTo>
                  <a:pt x="867" y="2439"/>
                  <a:pt x="1003" y="2503"/>
                  <a:pt x="1165" y="2530"/>
                </a:cubicBezTo>
                <a:cubicBezTo>
                  <a:pt x="1165" y="2774"/>
                  <a:pt x="1165" y="2774"/>
                  <a:pt x="1165" y="2774"/>
                </a:cubicBezTo>
                <a:cubicBezTo>
                  <a:pt x="1608" y="2774"/>
                  <a:pt x="1608" y="2774"/>
                  <a:pt x="1608" y="2774"/>
                </a:cubicBezTo>
                <a:cubicBezTo>
                  <a:pt x="1608" y="2530"/>
                  <a:pt x="1608" y="2530"/>
                  <a:pt x="1608" y="2530"/>
                </a:cubicBezTo>
                <a:cubicBezTo>
                  <a:pt x="1762" y="2503"/>
                  <a:pt x="1907" y="2439"/>
                  <a:pt x="2033" y="2358"/>
                </a:cubicBezTo>
                <a:cubicBezTo>
                  <a:pt x="2205" y="2530"/>
                  <a:pt x="2205" y="2530"/>
                  <a:pt x="2205" y="2530"/>
                </a:cubicBezTo>
                <a:cubicBezTo>
                  <a:pt x="2530" y="2213"/>
                  <a:pt x="2530" y="2213"/>
                  <a:pt x="2530" y="2213"/>
                </a:cubicBezTo>
                <a:cubicBezTo>
                  <a:pt x="2349" y="2042"/>
                  <a:pt x="2349" y="2042"/>
                  <a:pt x="2349" y="2042"/>
                </a:cubicBezTo>
                <a:cubicBezTo>
                  <a:pt x="2439" y="1915"/>
                  <a:pt x="2494" y="1771"/>
                  <a:pt x="2530" y="1617"/>
                </a:cubicBezTo>
                <a:cubicBezTo>
                  <a:pt x="2774" y="1617"/>
                  <a:pt x="2774" y="1617"/>
                  <a:pt x="2774" y="1617"/>
                </a:cubicBezTo>
                <a:cubicBezTo>
                  <a:pt x="2774" y="1165"/>
                  <a:pt x="2774" y="1165"/>
                  <a:pt x="2774" y="1165"/>
                </a:cubicBezTo>
                <a:lnTo>
                  <a:pt x="2530" y="1165"/>
                </a:lnTo>
                <a:close/>
                <a:moveTo>
                  <a:pt x="506" y="1391"/>
                </a:moveTo>
                <a:lnTo>
                  <a:pt x="506" y="1391"/>
                </a:lnTo>
                <a:cubicBezTo>
                  <a:pt x="506" y="903"/>
                  <a:pt x="903" y="506"/>
                  <a:pt x="1382" y="506"/>
                </a:cubicBezTo>
                <a:cubicBezTo>
                  <a:pt x="1870" y="506"/>
                  <a:pt x="2268" y="903"/>
                  <a:pt x="2268" y="1391"/>
                </a:cubicBezTo>
                <a:cubicBezTo>
                  <a:pt x="2268" y="1879"/>
                  <a:pt x="1870" y="2268"/>
                  <a:pt x="1382" y="2268"/>
                </a:cubicBezTo>
                <a:cubicBezTo>
                  <a:pt x="903" y="2268"/>
                  <a:pt x="506" y="1879"/>
                  <a:pt x="506" y="1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D08DFD36-7DBC-1F43-BC3E-4142B95E5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730" y="5184139"/>
            <a:ext cx="3034176" cy="3034173"/>
          </a:xfrm>
          <a:custGeom>
            <a:avLst/>
            <a:gdLst>
              <a:gd name="T0" fmla="*/ 2530 w 2775"/>
              <a:gd name="T1" fmla="*/ 1166 h 2774"/>
              <a:gd name="T2" fmla="*/ 2530 w 2775"/>
              <a:gd name="T3" fmla="*/ 1166 h 2774"/>
              <a:gd name="T4" fmla="*/ 2358 w 2775"/>
              <a:gd name="T5" fmla="*/ 741 h 2774"/>
              <a:gd name="T6" fmla="*/ 2530 w 2775"/>
              <a:gd name="T7" fmla="*/ 570 h 2774"/>
              <a:gd name="T8" fmla="*/ 2214 w 2775"/>
              <a:gd name="T9" fmla="*/ 253 h 2774"/>
              <a:gd name="T10" fmla="*/ 2042 w 2775"/>
              <a:gd name="T11" fmla="*/ 425 h 2774"/>
              <a:gd name="T12" fmla="*/ 1617 w 2775"/>
              <a:gd name="T13" fmla="*/ 244 h 2774"/>
              <a:gd name="T14" fmla="*/ 1617 w 2775"/>
              <a:gd name="T15" fmla="*/ 0 h 2774"/>
              <a:gd name="T16" fmla="*/ 1165 w 2775"/>
              <a:gd name="T17" fmla="*/ 0 h 2774"/>
              <a:gd name="T18" fmla="*/ 1165 w 2775"/>
              <a:gd name="T19" fmla="*/ 244 h 2774"/>
              <a:gd name="T20" fmla="*/ 741 w 2775"/>
              <a:gd name="T21" fmla="*/ 425 h 2774"/>
              <a:gd name="T22" fmla="*/ 569 w 2775"/>
              <a:gd name="T23" fmla="*/ 253 h 2774"/>
              <a:gd name="T24" fmla="*/ 253 w 2775"/>
              <a:gd name="T25" fmla="*/ 570 h 2774"/>
              <a:gd name="T26" fmla="*/ 425 w 2775"/>
              <a:gd name="T27" fmla="*/ 741 h 2774"/>
              <a:gd name="T28" fmla="*/ 244 w 2775"/>
              <a:gd name="T29" fmla="*/ 1166 h 2774"/>
              <a:gd name="T30" fmla="*/ 0 w 2775"/>
              <a:gd name="T31" fmla="*/ 1166 h 2774"/>
              <a:gd name="T32" fmla="*/ 0 w 2775"/>
              <a:gd name="T33" fmla="*/ 1617 h 2774"/>
              <a:gd name="T34" fmla="*/ 244 w 2775"/>
              <a:gd name="T35" fmla="*/ 1617 h 2774"/>
              <a:gd name="T36" fmla="*/ 425 w 2775"/>
              <a:gd name="T37" fmla="*/ 2041 h 2774"/>
              <a:gd name="T38" fmla="*/ 253 w 2775"/>
              <a:gd name="T39" fmla="*/ 2213 h 2774"/>
              <a:gd name="T40" fmla="*/ 569 w 2775"/>
              <a:gd name="T41" fmla="*/ 2529 h 2774"/>
              <a:gd name="T42" fmla="*/ 741 w 2775"/>
              <a:gd name="T43" fmla="*/ 2358 h 2774"/>
              <a:gd name="T44" fmla="*/ 1165 w 2775"/>
              <a:gd name="T45" fmla="*/ 2529 h 2774"/>
              <a:gd name="T46" fmla="*/ 1165 w 2775"/>
              <a:gd name="T47" fmla="*/ 2773 h 2774"/>
              <a:gd name="T48" fmla="*/ 1617 w 2775"/>
              <a:gd name="T49" fmla="*/ 2773 h 2774"/>
              <a:gd name="T50" fmla="*/ 1617 w 2775"/>
              <a:gd name="T51" fmla="*/ 2529 h 2774"/>
              <a:gd name="T52" fmla="*/ 2042 w 2775"/>
              <a:gd name="T53" fmla="*/ 2358 h 2774"/>
              <a:gd name="T54" fmla="*/ 2214 w 2775"/>
              <a:gd name="T55" fmla="*/ 2529 h 2774"/>
              <a:gd name="T56" fmla="*/ 2530 w 2775"/>
              <a:gd name="T57" fmla="*/ 2213 h 2774"/>
              <a:gd name="T58" fmla="*/ 2358 w 2775"/>
              <a:gd name="T59" fmla="*/ 2041 h 2774"/>
              <a:gd name="T60" fmla="*/ 2530 w 2775"/>
              <a:gd name="T61" fmla="*/ 1617 h 2774"/>
              <a:gd name="T62" fmla="*/ 2774 w 2775"/>
              <a:gd name="T63" fmla="*/ 1617 h 2774"/>
              <a:gd name="T64" fmla="*/ 2774 w 2775"/>
              <a:gd name="T65" fmla="*/ 1166 h 2774"/>
              <a:gd name="T66" fmla="*/ 2530 w 2775"/>
              <a:gd name="T67" fmla="*/ 1166 h 2774"/>
              <a:gd name="T68" fmla="*/ 506 w 2775"/>
              <a:gd name="T69" fmla="*/ 1392 h 2774"/>
              <a:gd name="T70" fmla="*/ 506 w 2775"/>
              <a:gd name="T71" fmla="*/ 1392 h 2774"/>
              <a:gd name="T72" fmla="*/ 1392 w 2775"/>
              <a:gd name="T73" fmla="*/ 506 h 2774"/>
              <a:gd name="T74" fmla="*/ 2268 w 2775"/>
              <a:gd name="T75" fmla="*/ 1392 h 2774"/>
              <a:gd name="T76" fmla="*/ 1392 w 2775"/>
              <a:gd name="T77" fmla="*/ 2267 h 2774"/>
              <a:gd name="T78" fmla="*/ 506 w 2775"/>
              <a:gd name="T79" fmla="*/ 1392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75" h="2774">
                <a:moveTo>
                  <a:pt x="2530" y="1166"/>
                </a:moveTo>
                <a:lnTo>
                  <a:pt x="2530" y="1166"/>
                </a:lnTo>
                <a:cubicBezTo>
                  <a:pt x="2503" y="1012"/>
                  <a:pt x="2440" y="868"/>
                  <a:pt x="2358" y="741"/>
                </a:cubicBezTo>
                <a:cubicBezTo>
                  <a:pt x="2530" y="570"/>
                  <a:pt x="2530" y="570"/>
                  <a:pt x="2530" y="570"/>
                </a:cubicBezTo>
                <a:cubicBezTo>
                  <a:pt x="2214" y="253"/>
                  <a:pt x="2214" y="253"/>
                  <a:pt x="2214" y="253"/>
                </a:cubicBezTo>
                <a:cubicBezTo>
                  <a:pt x="2042" y="425"/>
                  <a:pt x="2042" y="425"/>
                  <a:pt x="2042" y="425"/>
                </a:cubicBezTo>
                <a:cubicBezTo>
                  <a:pt x="1916" y="335"/>
                  <a:pt x="1771" y="281"/>
                  <a:pt x="1617" y="244"/>
                </a:cubicBezTo>
                <a:cubicBezTo>
                  <a:pt x="1617" y="0"/>
                  <a:pt x="1617" y="0"/>
                  <a:pt x="1617" y="0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1165" y="244"/>
                  <a:pt x="1165" y="244"/>
                  <a:pt x="1165" y="244"/>
                </a:cubicBezTo>
                <a:cubicBezTo>
                  <a:pt x="1012" y="281"/>
                  <a:pt x="867" y="335"/>
                  <a:pt x="741" y="425"/>
                </a:cubicBezTo>
                <a:cubicBezTo>
                  <a:pt x="569" y="253"/>
                  <a:pt x="569" y="253"/>
                  <a:pt x="569" y="253"/>
                </a:cubicBezTo>
                <a:cubicBezTo>
                  <a:pt x="253" y="570"/>
                  <a:pt x="253" y="570"/>
                  <a:pt x="253" y="570"/>
                </a:cubicBezTo>
                <a:cubicBezTo>
                  <a:pt x="425" y="741"/>
                  <a:pt x="425" y="741"/>
                  <a:pt x="425" y="741"/>
                </a:cubicBezTo>
                <a:cubicBezTo>
                  <a:pt x="334" y="868"/>
                  <a:pt x="280" y="1012"/>
                  <a:pt x="244" y="1166"/>
                </a:cubicBezTo>
                <a:cubicBezTo>
                  <a:pt x="0" y="1166"/>
                  <a:pt x="0" y="1166"/>
                  <a:pt x="0" y="1166"/>
                </a:cubicBezTo>
                <a:cubicBezTo>
                  <a:pt x="0" y="1617"/>
                  <a:pt x="0" y="1617"/>
                  <a:pt x="0" y="1617"/>
                </a:cubicBezTo>
                <a:cubicBezTo>
                  <a:pt x="244" y="1617"/>
                  <a:pt x="244" y="1617"/>
                  <a:pt x="244" y="1617"/>
                </a:cubicBezTo>
                <a:cubicBezTo>
                  <a:pt x="280" y="1770"/>
                  <a:pt x="334" y="1915"/>
                  <a:pt x="425" y="2041"/>
                </a:cubicBezTo>
                <a:cubicBezTo>
                  <a:pt x="253" y="2213"/>
                  <a:pt x="253" y="2213"/>
                  <a:pt x="253" y="2213"/>
                </a:cubicBezTo>
                <a:cubicBezTo>
                  <a:pt x="569" y="2529"/>
                  <a:pt x="569" y="2529"/>
                  <a:pt x="569" y="2529"/>
                </a:cubicBezTo>
                <a:cubicBezTo>
                  <a:pt x="741" y="2358"/>
                  <a:pt x="741" y="2358"/>
                  <a:pt x="741" y="2358"/>
                </a:cubicBezTo>
                <a:cubicBezTo>
                  <a:pt x="867" y="2439"/>
                  <a:pt x="1012" y="2502"/>
                  <a:pt x="1165" y="2529"/>
                </a:cubicBezTo>
                <a:cubicBezTo>
                  <a:pt x="1165" y="2773"/>
                  <a:pt x="1165" y="2773"/>
                  <a:pt x="1165" y="2773"/>
                </a:cubicBezTo>
                <a:cubicBezTo>
                  <a:pt x="1617" y="2773"/>
                  <a:pt x="1617" y="2773"/>
                  <a:pt x="1617" y="2773"/>
                </a:cubicBezTo>
                <a:cubicBezTo>
                  <a:pt x="1617" y="2529"/>
                  <a:pt x="1617" y="2529"/>
                  <a:pt x="1617" y="2529"/>
                </a:cubicBezTo>
                <a:cubicBezTo>
                  <a:pt x="1771" y="2502"/>
                  <a:pt x="1916" y="2439"/>
                  <a:pt x="2042" y="2358"/>
                </a:cubicBezTo>
                <a:cubicBezTo>
                  <a:pt x="2214" y="2529"/>
                  <a:pt x="2214" y="2529"/>
                  <a:pt x="2214" y="2529"/>
                </a:cubicBezTo>
                <a:cubicBezTo>
                  <a:pt x="2530" y="2213"/>
                  <a:pt x="2530" y="2213"/>
                  <a:pt x="2530" y="2213"/>
                </a:cubicBezTo>
                <a:cubicBezTo>
                  <a:pt x="2358" y="2041"/>
                  <a:pt x="2358" y="2041"/>
                  <a:pt x="2358" y="2041"/>
                </a:cubicBezTo>
                <a:cubicBezTo>
                  <a:pt x="2440" y="1915"/>
                  <a:pt x="2503" y="1770"/>
                  <a:pt x="2530" y="1617"/>
                </a:cubicBezTo>
                <a:cubicBezTo>
                  <a:pt x="2774" y="1617"/>
                  <a:pt x="2774" y="1617"/>
                  <a:pt x="2774" y="1617"/>
                </a:cubicBezTo>
                <a:cubicBezTo>
                  <a:pt x="2774" y="1166"/>
                  <a:pt x="2774" y="1166"/>
                  <a:pt x="2774" y="1166"/>
                </a:cubicBezTo>
                <a:lnTo>
                  <a:pt x="2530" y="1166"/>
                </a:lnTo>
                <a:close/>
                <a:moveTo>
                  <a:pt x="506" y="1392"/>
                </a:moveTo>
                <a:lnTo>
                  <a:pt x="506" y="1392"/>
                </a:lnTo>
                <a:cubicBezTo>
                  <a:pt x="506" y="904"/>
                  <a:pt x="904" y="506"/>
                  <a:pt x="1392" y="506"/>
                </a:cubicBezTo>
                <a:cubicBezTo>
                  <a:pt x="1879" y="506"/>
                  <a:pt x="2268" y="904"/>
                  <a:pt x="2268" y="1392"/>
                </a:cubicBezTo>
                <a:cubicBezTo>
                  <a:pt x="2268" y="1879"/>
                  <a:pt x="1879" y="2267"/>
                  <a:pt x="1392" y="2267"/>
                </a:cubicBezTo>
                <a:cubicBezTo>
                  <a:pt x="904" y="2267"/>
                  <a:pt x="506" y="1879"/>
                  <a:pt x="506" y="13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1">
            <a:extLst>
              <a:ext uri="{FF2B5EF4-FFF2-40B4-BE49-F238E27FC236}">
                <a16:creationId xmlns:a16="http://schemas.microsoft.com/office/drawing/2014/main" id="{9D9FA0A3-3C4F-7A40-BAC5-0CD4DD1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0752" y="6380443"/>
            <a:ext cx="651212" cy="641565"/>
          </a:xfrm>
          <a:custGeom>
            <a:avLst/>
            <a:gdLst>
              <a:gd name="T0" fmla="*/ 298 w 597"/>
              <a:gd name="T1" fmla="*/ 586 h 587"/>
              <a:gd name="T2" fmla="*/ 298 w 597"/>
              <a:gd name="T3" fmla="*/ 586 h 587"/>
              <a:gd name="T4" fmla="*/ 208 w 597"/>
              <a:gd name="T5" fmla="*/ 550 h 587"/>
              <a:gd name="T6" fmla="*/ 45 w 597"/>
              <a:gd name="T7" fmla="*/ 388 h 587"/>
              <a:gd name="T8" fmla="*/ 45 w 597"/>
              <a:gd name="T9" fmla="*/ 226 h 587"/>
              <a:gd name="T10" fmla="*/ 253 w 597"/>
              <a:gd name="T11" fmla="*/ 18 h 587"/>
              <a:gd name="T12" fmla="*/ 271 w 597"/>
              <a:gd name="T13" fmla="*/ 9 h 587"/>
              <a:gd name="T14" fmla="*/ 533 w 597"/>
              <a:gd name="T15" fmla="*/ 0 h 587"/>
              <a:gd name="T16" fmla="*/ 587 w 597"/>
              <a:gd name="T17" fmla="*/ 63 h 587"/>
              <a:gd name="T18" fmla="*/ 596 w 597"/>
              <a:gd name="T19" fmla="*/ 325 h 587"/>
              <a:gd name="T20" fmla="*/ 587 w 597"/>
              <a:gd name="T21" fmla="*/ 343 h 587"/>
              <a:gd name="T22" fmla="*/ 380 w 597"/>
              <a:gd name="T23" fmla="*/ 550 h 587"/>
              <a:gd name="T24" fmla="*/ 298 w 597"/>
              <a:gd name="T25" fmla="*/ 586 h 587"/>
              <a:gd name="T26" fmla="*/ 280 w 597"/>
              <a:gd name="T27" fmla="*/ 63 h 587"/>
              <a:gd name="T28" fmla="*/ 280 w 597"/>
              <a:gd name="T29" fmla="*/ 63 h 587"/>
              <a:gd name="T30" fmla="*/ 90 w 597"/>
              <a:gd name="T31" fmla="*/ 262 h 587"/>
              <a:gd name="T32" fmla="*/ 90 w 597"/>
              <a:gd name="T33" fmla="*/ 343 h 587"/>
              <a:gd name="T34" fmla="*/ 253 w 597"/>
              <a:gd name="T35" fmla="*/ 514 h 587"/>
              <a:gd name="T36" fmla="*/ 334 w 597"/>
              <a:gd name="T37" fmla="*/ 514 h 587"/>
              <a:gd name="T38" fmla="*/ 533 w 597"/>
              <a:gd name="T39" fmla="*/ 307 h 587"/>
              <a:gd name="T40" fmla="*/ 533 w 597"/>
              <a:gd name="T41" fmla="*/ 63 h 587"/>
              <a:gd name="T42" fmla="*/ 280 w 597"/>
              <a:gd name="T43" fmla="*/ 63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7">
                <a:moveTo>
                  <a:pt x="298" y="586"/>
                </a:moveTo>
                <a:lnTo>
                  <a:pt x="298" y="586"/>
                </a:lnTo>
                <a:cubicBezTo>
                  <a:pt x="262" y="586"/>
                  <a:pt x="235" y="577"/>
                  <a:pt x="208" y="550"/>
                </a:cubicBezTo>
                <a:cubicBezTo>
                  <a:pt x="45" y="388"/>
                  <a:pt x="45" y="388"/>
                  <a:pt x="45" y="388"/>
                </a:cubicBezTo>
                <a:cubicBezTo>
                  <a:pt x="0" y="343"/>
                  <a:pt x="0" y="271"/>
                  <a:pt x="45" y="226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53" y="9"/>
                  <a:pt x="262" y="9"/>
                  <a:pt x="271" y="9"/>
                </a:cubicBezTo>
                <a:cubicBezTo>
                  <a:pt x="533" y="0"/>
                  <a:pt x="533" y="0"/>
                  <a:pt x="533" y="0"/>
                </a:cubicBezTo>
                <a:cubicBezTo>
                  <a:pt x="560" y="0"/>
                  <a:pt x="587" y="27"/>
                  <a:pt x="587" y="63"/>
                </a:cubicBezTo>
                <a:cubicBezTo>
                  <a:pt x="596" y="325"/>
                  <a:pt x="596" y="325"/>
                  <a:pt x="596" y="325"/>
                </a:cubicBezTo>
                <a:cubicBezTo>
                  <a:pt x="596" y="334"/>
                  <a:pt x="587" y="334"/>
                  <a:pt x="587" y="343"/>
                </a:cubicBezTo>
                <a:cubicBezTo>
                  <a:pt x="380" y="550"/>
                  <a:pt x="380" y="550"/>
                  <a:pt x="380" y="550"/>
                </a:cubicBezTo>
                <a:cubicBezTo>
                  <a:pt x="353" y="577"/>
                  <a:pt x="326" y="586"/>
                  <a:pt x="298" y="586"/>
                </a:cubicBezTo>
                <a:close/>
                <a:moveTo>
                  <a:pt x="280" y="63"/>
                </a:moveTo>
                <a:lnTo>
                  <a:pt x="280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4" y="289"/>
                  <a:pt x="64" y="325"/>
                  <a:pt x="90" y="343"/>
                </a:cubicBezTo>
                <a:cubicBezTo>
                  <a:pt x="253" y="514"/>
                  <a:pt x="253" y="514"/>
                  <a:pt x="253" y="514"/>
                </a:cubicBezTo>
                <a:cubicBezTo>
                  <a:pt x="280" y="532"/>
                  <a:pt x="317" y="532"/>
                  <a:pt x="334" y="514"/>
                </a:cubicBezTo>
                <a:cubicBezTo>
                  <a:pt x="533" y="307"/>
                  <a:pt x="533" y="307"/>
                  <a:pt x="533" y="307"/>
                </a:cubicBezTo>
                <a:cubicBezTo>
                  <a:pt x="533" y="63"/>
                  <a:pt x="533" y="63"/>
                  <a:pt x="533" y="63"/>
                </a:cubicBezTo>
                <a:lnTo>
                  <a:pt x="280" y="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2">
            <a:extLst>
              <a:ext uri="{FF2B5EF4-FFF2-40B4-BE49-F238E27FC236}">
                <a16:creationId xmlns:a16="http://schemas.microsoft.com/office/drawing/2014/main" id="{59385EA3-9D09-794B-8764-99EB3F0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5600" y="6520332"/>
            <a:ext cx="101298" cy="110949"/>
          </a:xfrm>
          <a:custGeom>
            <a:avLst/>
            <a:gdLst>
              <a:gd name="T0" fmla="*/ 72 w 91"/>
              <a:gd name="T1" fmla="*/ 81 h 101"/>
              <a:gd name="T2" fmla="*/ 72 w 91"/>
              <a:gd name="T3" fmla="*/ 81 h 101"/>
              <a:gd name="T4" fmla="*/ 18 w 91"/>
              <a:gd name="T5" fmla="*/ 81 h 101"/>
              <a:gd name="T6" fmla="*/ 9 w 91"/>
              <a:gd name="T7" fmla="*/ 18 h 101"/>
              <a:gd name="T8" fmla="*/ 72 w 91"/>
              <a:gd name="T9" fmla="*/ 18 h 101"/>
              <a:gd name="T10" fmla="*/ 72 w 91"/>
              <a:gd name="T11" fmla="*/ 8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1">
                <a:moveTo>
                  <a:pt x="72" y="81"/>
                </a:moveTo>
                <a:lnTo>
                  <a:pt x="72" y="81"/>
                </a:lnTo>
                <a:cubicBezTo>
                  <a:pt x="63" y="100"/>
                  <a:pt x="27" y="100"/>
                  <a:pt x="18" y="81"/>
                </a:cubicBezTo>
                <a:cubicBezTo>
                  <a:pt x="0" y="64"/>
                  <a:pt x="0" y="36"/>
                  <a:pt x="9" y="18"/>
                </a:cubicBezTo>
                <a:cubicBezTo>
                  <a:pt x="27" y="0"/>
                  <a:pt x="54" y="0"/>
                  <a:pt x="72" y="18"/>
                </a:cubicBezTo>
                <a:cubicBezTo>
                  <a:pt x="90" y="36"/>
                  <a:pt x="90" y="64"/>
                  <a:pt x="72" y="8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3">
            <a:extLst>
              <a:ext uri="{FF2B5EF4-FFF2-40B4-BE49-F238E27FC236}">
                <a16:creationId xmlns:a16="http://schemas.microsoft.com/office/drawing/2014/main" id="{61D8F6D9-1E3B-F349-A069-0F29EA33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739" y="6399738"/>
            <a:ext cx="684981" cy="414847"/>
          </a:xfrm>
          <a:custGeom>
            <a:avLst/>
            <a:gdLst>
              <a:gd name="T0" fmla="*/ 506 w 625"/>
              <a:gd name="T1" fmla="*/ 379 h 380"/>
              <a:gd name="T2" fmla="*/ 506 w 625"/>
              <a:gd name="T3" fmla="*/ 379 h 380"/>
              <a:gd name="T4" fmla="*/ 235 w 625"/>
              <a:gd name="T5" fmla="*/ 379 h 380"/>
              <a:gd name="T6" fmla="*/ 181 w 625"/>
              <a:gd name="T7" fmla="*/ 325 h 380"/>
              <a:gd name="T8" fmla="*/ 100 w 625"/>
              <a:gd name="T9" fmla="*/ 54 h 380"/>
              <a:gd name="T10" fmla="*/ 36 w 625"/>
              <a:gd name="T11" fmla="*/ 54 h 380"/>
              <a:gd name="T12" fmla="*/ 0 w 625"/>
              <a:gd name="T13" fmla="*/ 27 h 380"/>
              <a:gd name="T14" fmla="*/ 36 w 625"/>
              <a:gd name="T15" fmla="*/ 0 h 380"/>
              <a:gd name="T16" fmla="*/ 118 w 625"/>
              <a:gd name="T17" fmla="*/ 0 h 380"/>
              <a:gd name="T18" fmla="*/ 154 w 625"/>
              <a:gd name="T19" fmla="*/ 18 h 380"/>
              <a:gd name="T20" fmla="*/ 235 w 625"/>
              <a:gd name="T21" fmla="*/ 316 h 380"/>
              <a:gd name="T22" fmla="*/ 244 w 625"/>
              <a:gd name="T23" fmla="*/ 325 h 380"/>
              <a:gd name="T24" fmla="*/ 506 w 625"/>
              <a:gd name="T25" fmla="*/ 325 h 380"/>
              <a:gd name="T26" fmla="*/ 506 w 625"/>
              <a:gd name="T27" fmla="*/ 316 h 380"/>
              <a:gd name="T28" fmla="*/ 551 w 625"/>
              <a:gd name="T29" fmla="*/ 144 h 380"/>
              <a:gd name="T30" fmla="*/ 326 w 625"/>
              <a:gd name="T31" fmla="*/ 144 h 380"/>
              <a:gd name="T32" fmla="*/ 298 w 625"/>
              <a:gd name="T33" fmla="*/ 117 h 380"/>
              <a:gd name="T34" fmla="*/ 326 w 625"/>
              <a:gd name="T35" fmla="*/ 90 h 380"/>
              <a:gd name="T36" fmla="*/ 596 w 625"/>
              <a:gd name="T37" fmla="*/ 90 h 380"/>
              <a:gd name="T38" fmla="*/ 615 w 625"/>
              <a:gd name="T39" fmla="*/ 99 h 380"/>
              <a:gd name="T40" fmla="*/ 624 w 625"/>
              <a:gd name="T41" fmla="*/ 126 h 380"/>
              <a:gd name="T42" fmla="*/ 560 w 625"/>
              <a:gd name="T43" fmla="*/ 325 h 380"/>
              <a:gd name="T44" fmla="*/ 506 w 625"/>
              <a:gd name="T4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80">
                <a:moveTo>
                  <a:pt x="506" y="379"/>
                </a:moveTo>
                <a:lnTo>
                  <a:pt x="506" y="379"/>
                </a:lnTo>
                <a:cubicBezTo>
                  <a:pt x="235" y="379"/>
                  <a:pt x="235" y="379"/>
                  <a:pt x="235" y="379"/>
                </a:cubicBezTo>
                <a:cubicBezTo>
                  <a:pt x="208" y="379"/>
                  <a:pt x="181" y="361"/>
                  <a:pt x="181" y="325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54" y="18"/>
                </a:cubicBezTo>
                <a:cubicBezTo>
                  <a:pt x="235" y="316"/>
                  <a:pt x="235" y="316"/>
                  <a:pt x="235" y="316"/>
                </a:cubicBezTo>
                <a:cubicBezTo>
                  <a:pt x="244" y="316"/>
                  <a:pt x="244" y="316"/>
                  <a:pt x="244" y="325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51" y="144"/>
                  <a:pt x="551" y="144"/>
                  <a:pt x="551" y="144"/>
                </a:cubicBezTo>
                <a:cubicBezTo>
                  <a:pt x="326" y="144"/>
                  <a:pt x="326" y="144"/>
                  <a:pt x="326" y="144"/>
                </a:cubicBezTo>
                <a:cubicBezTo>
                  <a:pt x="317" y="144"/>
                  <a:pt x="298" y="135"/>
                  <a:pt x="298" y="117"/>
                </a:cubicBezTo>
                <a:cubicBezTo>
                  <a:pt x="298" y="99"/>
                  <a:pt x="317" y="90"/>
                  <a:pt x="326" y="90"/>
                </a:cubicBezTo>
                <a:cubicBezTo>
                  <a:pt x="596" y="90"/>
                  <a:pt x="596" y="90"/>
                  <a:pt x="596" y="90"/>
                </a:cubicBezTo>
                <a:cubicBezTo>
                  <a:pt x="606" y="90"/>
                  <a:pt x="615" y="90"/>
                  <a:pt x="615" y="99"/>
                </a:cubicBezTo>
                <a:cubicBezTo>
                  <a:pt x="624" y="108"/>
                  <a:pt x="624" y="117"/>
                  <a:pt x="624" y="126"/>
                </a:cubicBezTo>
                <a:cubicBezTo>
                  <a:pt x="560" y="325"/>
                  <a:pt x="560" y="325"/>
                  <a:pt x="560" y="325"/>
                </a:cubicBezTo>
                <a:cubicBezTo>
                  <a:pt x="560" y="361"/>
                  <a:pt x="533" y="379"/>
                  <a:pt x="506" y="37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4">
            <a:extLst>
              <a:ext uri="{FF2B5EF4-FFF2-40B4-BE49-F238E27FC236}">
                <a16:creationId xmlns:a16="http://schemas.microsoft.com/office/drawing/2014/main" id="{5E07826F-E47F-FE46-AD1A-2EE84364C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749" y="6882119"/>
            <a:ext cx="130244" cy="130241"/>
          </a:xfrm>
          <a:custGeom>
            <a:avLst/>
            <a:gdLst>
              <a:gd name="T0" fmla="*/ 0 w 118"/>
              <a:gd name="T1" fmla="*/ 55 h 119"/>
              <a:gd name="T2" fmla="*/ 0 w 118"/>
              <a:gd name="T3" fmla="*/ 55 h 119"/>
              <a:gd name="T4" fmla="*/ 54 w 118"/>
              <a:gd name="T5" fmla="*/ 0 h 119"/>
              <a:gd name="T6" fmla="*/ 117 w 118"/>
              <a:gd name="T7" fmla="*/ 55 h 119"/>
              <a:gd name="T8" fmla="*/ 54 w 118"/>
              <a:gd name="T9" fmla="*/ 118 h 119"/>
              <a:gd name="T10" fmla="*/ 0 w 118"/>
              <a:gd name="T11" fmla="*/ 5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7" y="28"/>
                  <a:pt x="117" y="55"/>
                </a:cubicBezTo>
                <a:cubicBezTo>
                  <a:pt x="117" y="91"/>
                  <a:pt x="90" y="118"/>
                  <a:pt x="54" y="118"/>
                </a:cubicBezTo>
                <a:cubicBezTo>
                  <a:pt x="27" y="118"/>
                  <a:pt x="0" y="91"/>
                  <a:pt x="0" y="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5">
            <a:extLst>
              <a:ext uri="{FF2B5EF4-FFF2-40B4-BE49-F238E27FC236}">
                <a16:creationId xmlns:a16="http://schemas.microsoft.com/office/drawing/2014/main" id="{5DD57ACA-CEFA-0A41-8268-395E561F2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711" y="6882119"/>
            <a:ext cx="130244" cy="130241"/>
          </a:xfrm>
          <a:custGeom>
            <a:avLst/>
            <a:gdLst>
              <a:gd name="T0" fmla="*/ 0 w 118"/>
              <a:gd name="T1" fmla="*/ 55 h 119"/>
              <a:gd name="T2" fmla="*/ 0 w 118"/>
              <a:gd name="T3" fmla="*/ 55 h 119"/>
              <a:gd name="T4" fmla="*/ 54 w 118"/>
              <a:gd name="T5" fmla="*/ 0 h 119"/>
              <a:gd name="T6" fmla="*/ 117 w 118"/>
              <a:gd name="T7" fmla="*/ 55 h 119"/>
              <a:gd name="T8" fmla="*/ 54 w 118"/>
              <a:gd name="T9" fmla="*/ 118 h 119"/>
              <a:gd name="T10" fmla="*/ 0 w 118"/>
              <a:gd name="T11" fmla="*/ 5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91" y="0"/>
                  <a:pt x="117" y="28"/>
                  <a:pt x="117" y="55"/>
                </a:cubicBezTo>
                <a:cubicBezTo>
                  <a:pt x="117" y="91"/>
                  <a:pt x="91" y="118"/>
                  <a:pt x="54" y="118"/>
                </a:cubicBezTo>
                <a:cubicBezTo>
                  <a:pt x="27" y="118"/>
                  <a:pt x="0" y="91"/>
                  <a:pt x="0" y="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6">
            <a:extLst>
              <a:ext uri="{FF2B5EF4-FFF2-40B4-BE49-F238E27FC236}">
                <a16:creationId xmlns:a16="http://schemas.microsoft.com/office/drawing/2014/main" id="{A2771E62-6295-8042-85B9-079792B7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2076" y="11006473"/>
            <a:ext cx="178479" cy="178482"/>
          </a:xfrm>
          <a:custGeom>
            <a:avLst/>
            <a:gdLst>
              <a:gd name="T0" fmla="*/ 117 w 164"/>
              <a:gd name="T1" fmla="*/ 163 h 164"/>
              <a:gd name="T2" fmla="*/ 117 w 164"/>
              <a:gd name="T3" fmla="*/ 163 h 164"/>
              <a:gd name="T4" fmla="*/ 36 w 164"/>
              <a:gd name="T5" fmla="*/ 163 h 164"/>
              <a:gd name="T6" fmla="*/ 0 w 164"/>
              <a:gd name="T7" fmla="*/ 127 h 164"/>
              <a:gd name="T8" fmla="*/ 0 w 164"/>
              <a:gd name="T9" fmla="*/ 45 h 164"/>
              <a:gd name="T10" fmla="*/ 36 w 164"/>
              <a:gd name="T11" fmla="*/ 0 h 164"/>
              <a:gd name="T12" fmla="*/ 117 w 164"/>
              <a:gd name="T13" fmla="*/ 0 h 164"/>
              <a:gd name="T14" fmla="*/ 163 w 164"/>
              <a:gd name="T15" fmla="*/ 45 h 164"/>
              <a:gd name="T16" fmla="*/ 163 w 164"/>
              <a:gd name="T17" fmla="*/ 127 h 164"/>
              <a:gd name="T18" fmla="*/ 117 w 164"/>
              <a:gd name="T19" fmla="*/ 163 h 164"/>
              <a:gd name="T20" fmla="*/ 117 w 164"/>
              <a:gd name="T21" fmla="*/ 45 h 164"/>
              <a:gd name="T22" fmla="*/ 117 w 164"/>
              <a:gd name="T23" fmla="*/ 45 h 164"/>
              <a:gd name="T24" fmla="*/ 36 w 164"/>
              <a:gd name="T25" fmla="*/ 45 h 164"/>
              <a:gd name="T26" fmla="*/ 45 w 164"/>
              <a:gd name="T27" fmla="*/ 127 h 164"/>
              <a:gd name="T28" fmla="*/ 117 w 164"/>
              <a:gd name="T29" fmla="*/ 127 h 164"/>
              <a:gd name="T30" fmla="*/ 117 w 164"/>
              <a:gd name="T31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64">
                <a:moveTo>
                  <a:pt x="117" y="163"/>
                </a:moveTo>
                <a:lnTo>
                  <a:pt x="117" y="163"/>
                </a:lnTo>
                <a:cubicBezTo>
                  <a:pt x="36" y="163"/>
                  <a:pt x="36" y="163"/>
                  <a:pt x="36" y="163"/>
                </a:cubicBezTo>
                <a:cubicBezTo>
                  <a:pt x="18" y="163"/>
                  <a:pt x="0" y="145"/>
                  <a:pt x="0" y="12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3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45" y="0"/>
                  <a:pt x="163" y="27"/>
                  <a:pt x="163" y="45"/>
                </a:cubicBezTo>
                <a:cubicBezTo>
                  <a:pt x="163" y="127"/>
                  <a:pt x="163" y="127"/>
                  <a:pt x="163" y="127"/>
                </a:cubicBezTo>
                <a:cubicBezTo>
                  <a:pt x="163" y="145"/>
                  <a:pt x="145" y="163"/>
                  <a:pt x="117" y="163"/>
                </a:cubicBezTo>
                <a:close/>
                <a:moveTo>
                  <a:pt x="117" y="45"/>
                </a:moveTo>
                <a:lnTo>
                  <a:pt x="117" y="45"/>
                </a:lnTo>
                <a:cubicBezTo>
                  <a:pt x="36" y="45"/>
                  <a:pt x="36" y="45"/>
                  <a:pt x="36" y="45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117" y="127"/>
                  <a:pt x="117" y="127"/>
                  <a:pt x="117" y="127"/>
                </a:cubicBezTo>
                <a:lnTo>
                  <a:pt x="117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7">
            <a:extLst>
              <a:ext uri="{FF2B5EF4-FFF2-40B4-BE49-F238E27FC236}">
                <a16:creationId xmlns:a16="http://schemas.microsoft.com/office/drawing/2014/main" id="{CA4C6431-D179-374C-BDAC-578FC89BA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2162" y="10774930"/>
            <a:ext cx="742866" cy="583682"/>
          </a:xfrm>
          <a:custGeom>
            <a:avLst/>
            <a:gdLst>
              <a:gd name="T0" fmla="*/ 569 w 679"/>
              <a:gd name="T1" fmla="*/ 533 h 534"/>
              <a:gd name="T2" fmla="*/ 569 w 679"/>
              <a:gd name="T3" fmla="*/ 533 h 534"/>
              <a:gd name="T4" fmla="*/ 109 w 679"/>
              <a:gd name="T5" fmla="*/ 533 h 534"/>
              <a:gd name="T6" fmla="*/ 0 w 679"/>
              <a:gd name="T7" fmla="*/ 425 h 534"/>
              <a:gd name="T8" fmla="*/ 0 w 679"/>
              <a:gd name="T9" fmla="*/ 0 h 534"/>
              <a:gd name="T10" fmla="*/ 54 w 679"/>
              <a:gd name="T11" fmla="*/ 0 h 534"/>
              <a:gd name="T12" fmla="*/ 54 w 679"/>
              <a:gd name="T13" fmla="*/ 425 h 534"/>
              <a:gd name="T14" fmla="*/ 109 w 679"/>
              <a:gd name="T15" fmla="*/ 479 h 534"/>
              <a:gd name="T16" fmla="*/ 569 w 679"/>
              <a:gd name="T17" fmla="*/ 479 h 534"/>
              <a:gd name="T18" fmla="*/ 615 w 679"/>
              <a:gd name="T19" fmla="*/ 425 h 534"/>
              <a:gd name="T20" fmla="*/ 615 w 679"/>
              <a:gd name="T21" fmla="*/ 154 h 534"/>
              <a:gd name="T22" fmla="*/ 569 w 679"/>
              <a:gd name="T23" fmla="*/ 100 h 534"/>
              <a:gd name="T24" fmla="*/ 109 w 679"/>
              <a:gd name="T25" fmla="*/ 100 h 534"/>
              <a:gd name="T26" fmla="*/ 109 w 679"/>
              <a:gd name="T27" fmla="*/ 46 h 534"/>
              <a:gd name="T28" fmla="*/ 569 w 679"/>
              <a:gd name="T29" fmla="*/ 46 h 534"/>
              <a:gd name="T30" fmla="*/ 678 w 679"/>
              <a:gd name="T31" fmla="*/ 154 h 534"/>
              <a:gd name="T32" fmla="*/ 678 w 679"/>
              <a:gd name="T33" fmla="*/ 425 h 534"/>
              <a:gd name="T34" fmla="*/ 569 w 679"/>
              <a:gd name="T3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34">
                <a:moveTo>
                  <a:pt x="569" y="533"/>
                </a:moveTo>
                <a:lnTo>
                  <a:pt x="569" y="533"/>
                </a:lnTo>
                <a:cubicBezTo>
                  <a:pt x="109" y="533"/>
                  <a:pt x="109" y="533"/>
                  <a:pt x="109" y="533"/>
                </a:cubicBezTo>
                <a:cubicBezTo>
                  <a:pt x="45" y="533"/>
                  <a:pt x="0" y="488"/>
                  <a:pt x="0" y="425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25"/>
                  <a:pt x="54" y="425"/>
                  <a:pt x="54" y="425"/>
                </a:cubicBezTo>
                <a:cubicBezTo>
                  <a:pt x="54" y="452"/>
                  <a:pt x="81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6" y="479"/>
                  <a:pt x="615" y="452"/>
                  <a:pt x="615" y="425"/>
                </a:cubicBezTo>
                <a:cubicBezTo>
                  <a:pt x="615" y="154"/>
                  <a:pt x="615" y="154"/>
                  <a:pt x="615" y="154"/>
                </a:cubicBezTo>
                <a:cubicBezTo>
                  <a:pt x="615" y="127"/>
                  <a:pt x="596" y="100"/>
                  <a:pt x="569" y="100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569" y="46"/>
                  <a:pt x="569" y="46"/>
                  <a:pt x="569" y="46"/>
                </a:cubicBezTo>
                <a:cubicBezTo>
                  <a:pt x="623" y="46"/>
                  <a:pt x="678" y="91"/>
                  <a:pt x="678" y="154"/>
                </a:cubicBezTo>
                <a:cubicBezTo>
                  <a:pt x="678" y="425"/>
                  <a:pt x="678" y="425"/>
                  <a:pt x="678" y="425"/>
                </a:cubicBezTo>
                <a:cubicBezTo>
                  <a:pt x="678" y="488"/>
                  <a:pt x="623" y="533"/>
                  <a:pt x="569" y="5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8">
            <a:extLst>
              <a:ext uri="{FF2B5EF4-FFF2-40B4-BE49-F238E27FC236}">
                <a16:creationId xmlns:a16="http://schemas.microsoft.com/office/drawing/2014/main" id="{2EAFDF85-17E0-6E4A-BED9-C428EBAE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514" y="10639863"/>
            <a:ext cx="684981" cy="246016"/>
          </a:xfrm>
          <a:custGeom>
            <a:avLst/>
            <a:gdLst>
              <a:gd name="T0" fmla="*/ 118 w 625"/>
              <a:gd name="T1" fmla="*/ 226 h 227"/>
              <a:gd name="T2" fmla="*/ 118 w 625"/>
              <a:gd name="T3" fmla="*/ 226 h 227"/>
              <a:gd name="T4" fmla="*/ 9 w 625"/>
              <a:gd name="T5" fmla="*/ 99 h 227"/>
              <a:gd name="T6" fmla="*/ 126 w 625"/>
              <a:gd name="T7" fmla="*/ 0 h 227"/>
              <a:gd name="T8" fmla="*/ 524 w 625"/>
              <a:gd name="T9" fmla="*/ 0 h 227"/>
              <a:gd name="T10" fmla="*/ 624 w 625"/>
              <a:gd name="T11" fmla="*/ 99 h 227"/>
              <a:gd name="T12" fmla="*/ 624 w 625"/>
              <a:gd name="T13" fmla="*/ 117 h 227"/>
              <a:gd name="T14" fmla="*/ 596 w 625"/>
              <a:gd name="T15" fmla="*/ 144 h 227"/>
              <a:gd name="T16" fmla="*/ 596 w 625"/>
              <a:gd name="T17" fmla="*/ 144 h 227"/>
              <a:gd name="T18" fmla="*/ 560 w 625"/>
              <a:gd name="T19" fmla="*/ 117 h 227"/>
              <a:gd name="T20" fmla="*/ 560 w 625"/>
              <a:gd name="T21" fmla="*/ 99 h 227"/>
              <a:gd name="T22" fmla="*/ 524 w 625"/>
              <a:gd name="T23" fmla="*/ 63 h 227"/>
              <a:gd name="T24" fmla="*/ 126 w 625"/>
              <a:gd name="T25" fmla="*/ 63 h 227"/>
              <a:gd name="T26" fmla="*/ 72 w 625"/>
              <a:gd name="T27" fmla="*/ 108 h 227"/>
              <a:gd name="T28" fmla="*/ 118 w 625"/>
              <a:gd name="T29" fmla="*/ 172 h 227"/>
              <a:gd name="T30" fmla="*/ 118 w 625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27">
                <a:moveTo>
                  <a:pt x="118" y="226"/>
                </a:moveTo>
                <a:lnTo>
                  <a:pt x="118" y="226"/>
                </a:lnTo>
                <a:cubicBezTo>
                  <a:pt x="54" y="226"/>
                  <a:pt x="0" y="172"/>
                  <a:pt x="9" y="99"/>
                </a:cubicBezTo>
                <a:cubicBezTo>
                  <a:pt x="18" y="45"/>
                  <a:pt x="63" y="0"/>
                  <a:pt x="126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78" y="0"/>
                  <a:pt x="624" y="45"/>
                  <a:pt x="624" y="99"/>
                </a:cubicBezTo>
                <a:cubicBezTo>
                  <a:pt x="624" y="117"/>
                  <a:pt x="624" y="117"/>
                  <a:pt x="624" y="117"/>
                </a:cubicBezTo>
                <a:cubicBezTo>
                  <a:pt x="624" y="135"/>
                  <a:pt x="605" y="144"/>
                  <a:pt x="596" y="144"/>
                </a:cubicBezTo>
                <a:lnTo>
                  <a:pt x="596" y="144"/>
                </a:lnTo>
                <a:cubicBezTo>
                  <a:pt x="578" y="144"/>
                  <a:pt x="560" y="135"/>
                  <a:pt x="560" y="117"/>
                </a:cubicBezTo>
                <a:cubicBezTo>
                  <a:pt x="560" y="99"/>
                  <a:pt x="560" y="99"/>
                  <a:pt x="560" y="99"/>
                </a:cubicBezTo>
                <a:cubicBezTo>
                  <a:pt x="560" y="81"/>
                  <a:pt x="542" y="63"/>
                  <a:pt x="524" y="63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99" y="63"/>
                  <a:pt x="72" y="81"/>
                  <a:pt x="72" y="108"/>
                </a:cubicBezTo>
                <a:cubicBezTo>
                  <a:pt x="63" y="135"/>
                  <a:pt x="90" y="172"/>
                  <a:pt x="118" y="172"/>
                </a:cubicBezTo>
                <a:lnTo>
                  <a:pt x="118" y="22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9">
            <a:extLst>
              <a:ext uri="{FF2B5EF4-FFF2-40B4-BE49-F238E27FC236}">
                <a16:creationId xmlns:a16="http://schemas.microsoft.com/office/drawing/2014/main" id="{079FD94F-9858-2B4E-A54C-B5F52C98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974" y="10697749"/>
            <a:ext cx="752514" cy="713923"/>
          </a:xfrm>
          <a:custGeom>
            <a:avLst/>
            <a:gdLst>
              <a:gd name="T0" fmla="*/ 587 w 688"/>
              <a:gd name="T1" fmla="*/ 651 h 652"/>
              <a:gd name="T2" fmla="*/ 587 w 688"/>
              <a:gd name="T3" fmla="*/ 651 h 652"/>
              <a:gd name="T4" fmla="*/ 91 w 688"/>
              <a:gd name="T5" fmla="*/ 651 h 652"/>
              <a:gd name="T6" fmla="*/ 0 w 688"/>
              <a:gd name="T7" fmla="*/ 551 h 652"/>
              <a:gd name="T8" fmla="*/ 0 w 688"/>
              <a:gd name="T9" fmla="*/ 90 h 652"/>
              <a:gd name="T10" fmla="*/ 91 w 688"/>
              <a:gd name="T11" fmla="*/ 0 h 652"/>
              <a:gd name="T12" fmla="*/ 145 w 688"/>
              <a:gd name="T13" fmla="*/ 0 h 652"/>
              <a:gd name="T14" fmla="*/ 145 w 688"/>
              <a:gd name="T15" fmla="*/ 54 h 652"/>
              <a:gd name="T16" fmla="*/ 91 w 688"/>
              <a:gd name="T17" fmla="*/ 54 h 652"/>
              <a:gd name="T18" fmla="*/ 54 w 688"/>
              <a:gd name="T19" fmla="*/ 90 h 652"/>
              <a:gd name="T20" fmla="*/ 54 w 688"/>
              <a:gd name="T21" fmla="*/ 551 h 652"/>
              <a:gd name="T22" fmla="*/ 91 w 688"/>
              <a:gd name="T23" fmla="*/ 587 h 652"/>
              <a:gd name="T24" fmla="*/ 587 w 688"/>
              <a:gd name="T25" fmla="*/ 587 h 652"/>
              <a:gd name="T26" fmla="*/ 623 w 688"/>
              <a:gd name="T27" fmla="*/ 551 h 652"/>
              <a:gd name="T28" fmla="*/ 623 w 688"/>
              <a:gd name="T29" fmla="*/ 90 h 652"/>
              <a:gd name="T30" fmla="*/ 587 w 688"/>
              <a:gd name="T31" fmla="*/ 54 h 652"/>
              <a:gd name="T32" fmla="*/ 533 w 688"/>
              <a:gd name="T33" fmla="*/ 54 h 652"/>
              <a:gd name="T34" fmla="*/ 533 w 688"/>
              <a:gd name="T35" fmla="*/ 0 h 652"/>
              <a:gd name="T36" fmla="*/ 587 w 688"/>
              <a:gd name="T37" fmla="*/ 0 h 652"/>
              <a:gd name="T38" fmla="*/ 687 w 688"/>
              <a:gd name="T39" fmla="*/ 90 h 652"/>
              <a:gd name="T40" fmla="*/ 687 w 688"/>
              <a:gd name="T41" fmla="*/ 551 h 652"/>
              <a:gd name="T42" fmla="*/ 587 w 688"/>
              <a:gd name="T43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8" h="652">
                <a:moveTo>
                  <a:pt x="587" y="651"/>
                </a:moveTo>
                <a:lnTo>
                  <a:pt x="587" y="651"/>
                </a:lnTo>
                <a:cubicBezTo>
                  <a:pt x="91" y="651"/>
                  <a:pt x="91" y="651"/>
                  <a:pt x="91" y="651"/>
                </a:cubicBezTo>
                <a:cubicBezTo>
                  <a:pt x="45" y="651"/>
                  <a:pt x="0" y="605"/>
                  <a:pt x="0" y="55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1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91" y="54"/>
                  <a:pt x="91" y="54"/>
                  <a:pt x="91" y="54"/>
                </a:cubicBezTo>
                <a:cubicBezTo>
                  <a:pt x="72" y="54"/>
                  <a:pt x="54" y="72"/>
                  <a:pt x="54" y="90"/>
                </a:cubicBezTo>
                <a:cubicBezTo>
                  <a:pt x="54" y="551"/>
                  <a:pt x="54" y="551"/>
                  <a:pt x="54" y="551"/>
                </a:cubicBezTo>
                <a:cubicBezTo>
                  <a:pt x="54" y="578"/>
                  <a:pt x="72" y="587"/>
                  <a:pt x="91" y="587"/>
                </a:cubicBezTo>
                <a:cubicBezTo>
                  <a:pt x="587" y="587"/>
                  <a:pt x="587" y="587"/>
                  <a:pt x="587" y="587"/>
                </a:cubicBezTo>
                <a:cubicBezTo>
                  <a:pt x="606" y="587"/>
                  <a:pt x="623" y="578"/>
                  <a:pt x="623" y="551"/>
                </a:cubicBezTo>
                <a:cubicBezTo>
                  <a:pt x="623" y="90"/>
                  <a:pt x="623" y="90"/>
                  <a:pt x="623" y="90"/>
                </a:cubicBezTo>
                <a:cubicBezTo>
                  <a:pt x="623" y="72"/>
                  <a:pt x="606" y="54"/>
                  <a:pt x="587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42" y="0"/>
                  <a:pt x="687" y="36"/>
                  <a:pt x="687" y="90"/>
                </a:cubicBezTo>
                <a:cubicBezTo>
                  <a:pt x="687" y="551"/>
                  <a:pt x="687" y="551"/>
                  <a:pt x="687" y="551"/>
                </a:cubicBezTo>
                <a:cubicBezTo>
                  <a:pt x="687" y="605"/>
                  <a:pt x="642" y="651"/>
                  <a:pt x="587" y="6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30">
            <a:extLst>
              <a:ext uri="{FF2B5EF4-FFF2-40B4-BE49-F238E27FC236}">
                <a16:creationId xmlns:a16="http://schemas.microsoft.com/office/drawing/2014/main" id="{A02CA179-A0E9-4D4B-83A8-42077DD4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5222" y="10591625"/>
            <a:ext cx="328019" cy="72359"/>
          </a:xfrm>
          <a:custGeom>
            <a:avLst/>
            <a:gdLst>
              <a:gd name="T0" fmla="*/ 298 w 299"/>
              <a:gd name="T1" fmla="*/ 63 h 64"/>
              <a:gd name="T2" fmla="*/ 0 w 299"/>
              <a:gd name="T3" fmla="*/ 63 h 64"/>
              <a:gd name="T4" fmla="*/ 0 w 299"/>
              <a:gd name="T5" fmla="*/ 0 h 64"/>
              <a:gd name="T6" fmla="*/ 298 w 299"/>
              <a:gd name="T7" fmla="*/ 0 h 64"/>
              <a:gd name="T8" fmla="*/ 298 w 29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64">
                <a:moveTo>
                  <a:pt x="298" y="63"/>
                </a:moveTo>
                <a:lnTo>
                  <a:pt x="0" y="63"/>
                </a:lnTo>
                <a:lnTo>
                  <a:pt x="0" y="0"/>
                </a:lnTo>
                <a:lnTo>
                  <a:pt x="298" y="0"/>
                </a:lnTo>
                <a:lnTo>
                  <a:pt x="298" y="6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1">
            <a:extLst>
              <a:ext uri="{FF2B5EF4-FFF2-40B4-BE49-F238E27FC236}">
                <a16:creationId xmlns:a16="http://schemas.microsoft.com/office/drawing/2014/main" id="{8CE81801-CDDE-5B42-9AA0-59D6E5DE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644" y="10591625"/>
            <a:ext cx="207425" cy="178482"/>
          </a:xfrm>
          <a:custGeom>
            <a:avLst/>
            <a:gdLst>
              <a:gd name="T0" fmla="*/ 36 w 190"/>
              <a:gd name="T1" fmla="*/ 144 h 163"/>
              <a:gd name="T2" fmla="*/ 36 w 190"/>
              <a:gd name="T3" fmla="*/ 144 h 163"/>
              <a:gd name="T4" fmla="*/ 0 w 190"/>
              <a:gd name="T5" fmla="*/ 108 h 163"/>
              <a:gd name="T6" fmla="*/ 90 w 190"/>
              <a:gd name="T7" fmla="*/ 18 h 163"/>
              <a:gd name="T8" fmla="*/ 117 w 190"/>
              <a:gd name="T9" fmla="*/ 9 h 163"/>
              <a:gd name="T10" fmla="*/ 135 w 190"/>
              <a:gd name="T11" fmla="*/ 27 h 163"/>
              <a:gd name="T12" fmla="*/ 180 w 190"/>
              <a:gd name="T13" fmla="*/ 117 h 163"/>
              <a:gd name="T14" fmla="*/ 171 w 190"/>
              <a:gd name="T15" fmla="*/ 153 h 163"/>
              <a:gd name="T16" fmla="*/ 171 w 190"/>
              <a:gd name="T17" fmla="*/ 153 h 163"/>
              <a:gd name="T18" fmla="*/ 126 w 190"/>
              <a:gd name="T19" fmla="*/ 135 h 163"/>
              <a:gd name="T20" fmla="*/ 99 w 190"/>
              <a:gd name="T21" fmla="*/ 81 h 163"/>
              <a:gd name="T22" fmla="*/ 36 w 190"/>
              <a:gd name="T23" fmla="*/ 144 h 163"/>
              <a:gd name="T24" fmla="*/ 126 w 190"/>
              <a:gd name="T25" fmla="*/ 54 h 163"/>
              <a:gd name="T26" fmla="*/ 126 w 190"/>
              <a:gd name="T27" fmla="*/ 5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63">
                <a:moveTo>
                  <a:pt x="36" y="144"/>
                </a:moveTo>
                <a:lnTo>
                  <a:pt x="36" y="144"/>
                </a:lnTo>
                <a:cubicBezTo>
                  <a:pt x="0" y="108"/>
                  <a:pt x="0" y="108"/>
                  <a:pt x="0" y="108"/>
                </a:cubicBezTo>
                <a:cubicBezTo>
                  <a:pt x="90" y="18"/>
                  <a:pt x="90" y="18"/>
                  <a:pt x="90" y="18"/>
                </a:cubicBezTo>
                <a:cubicBezTo>
                  <a:pt x="99" y="9"/>
                  <a:pt x="108" y="0"/>
                  <a:pt x="117" y="9"/>
                </a:cubicBezTo>
                <a:cubicBezTo>
                  <a:pt x="126" y="9"/>
                  <a:pt x="135" y="9"/>
                  <a:pt x="135" y="27"/>
                </a:cubicBezTo>
                <a:cubicBezTo>
                  <a:pt x="180" y="117"/>
                  <a:pt x="180" y="117"/>
                  <a:pt x="180" y="117"/>
                </a:cubicBezTo>
                <a:cubicBezTo>
                  <a:pt x="189" y="126"/>
                  <a:pt x="180" y="144"/>
                  <a:pt x="171" y="153"/>
                </a:cubicBezTo>
                <a:lnTo>
                  <a:pt x="171" y="153"/>
                </a:lnTo>
                <a:cubicBezTo>
                  <a:pt x="153" y="162"/>
                  <a:pt x="135" y="153"/>
                  <a:pt x="126" y="135"/>
                </a:cubicBezTo>
                <a:cubicBezTo>
                  <a:pt x="99" y="81"/>
                  <a:pt x="99" y="81"/>
                  <a:pt x="99" y="81"/>
                </a:cubicBezTo>
                <a:lnTo>
                  <a:pt x="36" y="144"/>
                </a:lnTo>
                <a:close/>
                <a:moveTo>
                  <a:pt x="126" y="54"/>
                </a:moveTo>
                <a:lnTo>
                  <a:pt x="126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32">
            <a:extLst>
              <a:ext uri="{FF2B5EF4-FFF2-40B4-BE49-F238E27FC236}">
                <a16:creationId xmlns:a16="http://schemas.microsoft.com/office/drawing/2014/main" id="{D4930E50-E204-9C46-A0D5-040AED53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993" y="10688102"/>
            <a:ext cx="299076" cy="207425"/>
          </a:xfrm>
          <a:custGeom>
            <a:avLst/>
            <a:gdLst>
              <a:gd name="T0" fmla="*/ 109 w 272"/>
              <a:gd name="T1" fmla="*/ 190 h 191"/>
              <a:gd name="T2" fmla="*/ 109 w 272"/>
              <a:gd name="T3" fmla="*/ 190 h 191"/>
              <a:gd name="T4" fmla="*/ 109 w 272"/>
              <a:gd name="T5" fmla="*/ 190 h 191"/>
              <a:gd name="T6" fmla="*/ 72 w 272"/>
              <a:gd name="T7" fmla="*/ 172 h 191"/>
              <a:gd name="T8" fmla="*/ 0 w 272"/>
              <a:gd name="T9" fmla="*/ 90 h 191"/>
              <a:gd name="T10" fmla="*/ 82 w 272"/>
              <a:gd name="T11" fmla="*/ 18 h 191"/>
              <a:gd name="T12" fmla="*/ 118 w 272"/>
              <a:gd name="T13" fmla="*/ 54 h 191"/>
              <a:gd name="T14" fmla="*/ 82 w 272"/>
              <a:gd name="T15" fmla="*/ 99 h 191"/>
              <a:gd name="T16" fmla="*/ 109 w 272"/>
              <a:gd name="T17" fmla="*/ 127 h 191"/>
              <a:gd name="T18" fmla="*/ 217 w 272"/>
              <a:gd name="T19" fmla="*/ 18 h 191"/>
              <a:gd name="T20" fmla="*/ 253 w 272"/>
              <a:gd name="T21" fmla="*/ 18 h 191"/>
              <a:gd name="T22" fmla="*/ 253 w 272"/>
              <a:gd name="T23" fmla="*/ 18 h 191"/>
              <a:gd name="T24" fmla="*/ 262 w 272"/>
              <a:gd name="T25" fmla="*/ 54 h 191"/>
              <a:gd name="T26" fmla="*/ 154 w 272"/>
              <a:gd name="T27" fmla="*/ 172 h 191"/>
              <a:gd name="T28" fmla="*/ 109 w 272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" h="191">
                <a:moveTo>
                  <a:pt x="109" y="190"/>
                </a:moveTo>
                <a:lnTo>
                  <a:pt x="109" y="190"/>
                </a:lnTo>
                <a:lnTo>
                  <a:pt x="109" y="190"/>
                </a:lnTo>
                <a:cubicBezTo>
                  <a:pt x="100" y="190"/>
                  <a:pt x="82" y="190"/>
                  <a:pt x="72" y="172"/>
                </a:cubicBezTo>
                <a:cubicBezTo>
                  <a:pt x="0" y="90"/>
                  <a:pt x="0" y="90"/>
                  <a:pt x="0" y="90"/>
                </a:cubicBezTo>
                <a:cubicBezTo>
                  <a:pt x="82" y="18"/>
                  <a:pt x="82" y="18"/>
                  <a:pt x="82" y="18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2" y="99"/>
                  <a:pt x="82" y="99"/>
                  <a:pt x="82" y="99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217" y="18"/>
                  <a:pt x="217" y="18"/>
                  <a:pt x="217" y="18"/>
                </a:cubicBezTo>
                <a:cubicBezTo>
                  <a:pt x="226" y="9"/>
                  <a:pt x="244" y="0"/>
                  <a:pt x="253" y="18"/>
                </a:cubicBezTo>
                <a:lnTo>
                  <a:pt x="253" y="18"/>
                </a:lnTo>
                <a:cubicBezTo>
                  <a:pt x="271" y="27"/>
                  <a:pt x="271" y="45"/>
                  <a:pt x="262" y="54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36" y="190"/>
                  <a:pt x="127" y="190"/>
                  <a:pt x="109" y="1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33">
            <a:extLst>
              <a:ext uri="{FF2B5EF4-FFF2-40B4-BE49-F238E27FC236}">
                <a16:creationId xmlns:a16="http://schemas.microsoft.com/office/drawing/2014/main" id="{EFFEEEDD-1850-6042-B2B3-BD77697D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568" y="10591625"/>
            <a:ext cx="217073" cy="178482"/>
          </a:xfrm>
          <a:custGeom>
            <a:avLst/>
            <a:gdLst>
              <a:gd name="T0" fmla="*/ 153 w 199"/>
              <a:gd name="T1" fmla="*/ 144 h 163"/>
              <a:gd name="T2" fmla="*/ 153 w 199"/>
              <a:gd name="T3" fmla="*/ 144 h 163"/>
              <a:gd name="T4" fmla="*/ 198 w 199"/>
              <a:gd name="T5" fmla="*/ 108 h 163"/>
              <a:gd name="T6" fmla="*/ 108 w 199"/>
              <a:gd name="T7" fmla="*/ 18 h 163"/>
              <a:gd name="T8" fmla="*/ 81 w 199"/>
              <a:gd name="T9" fmla="*/ 9 h 163"/>
              <a:gd name="T10" fmla="*/ 54 w 199"/>
              <a:gd name="T11" fmla="*/ 27 h 163"/>
              <a:gd name="T12" fmla="*/ 8 w 199"/>
              <a:gd name="T13" fmla="*/ 117 h 163"/>
              <a:gd name="T14" fmla="*/ 27 w 199"/>
              <a:gd name="T15" fmla="*/ 153 h 163"/>
              <a:gd name="T16" fmla="*/ 27 w 199"/>
              <a:gd name="T17" fmla="*/ 153 h 163"/>
              <a:gd name="T18" fmla="*/ 63 w 199"/>
              <a:gd name="T19" fmla="*/ 135 h 163"/>
              <a:gd name="T20" fmla="*/ 90 w 199"/>
              <a:gd name="T21" fmla="*/ 81 h 163"/>
              <a:gd name="T22" fmla="*/ 153 w 199"/>
              <a:gd name="T23" fmla="*/ 144 h 163"/>
              <a:gd name="T24" fmla="*/ 63 w 199"/>
              <a:gd name="T25" fmla="*/ 54 h 163"/>
              <a:gd name="T26" fmla="*/ 63 w 199"/>
              <a:gd name="T27" fmla="*/ 5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163">
                <a:moveTo>
                  <a:pt x="153" y="144"/>
                </a:moveTo>
                <a:lnTo>
                  <a:pt x="153" y="144"/>
                </a:lnTo>
                <a:cubicBezTo>
                  <a:pt x="198" y="108"/>
                  <a:pt x="198" y="108"/>
                  <a:pt x="198" y="10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99" y="9"/>
                  <a:pt x="90" y="0"/>
                  <a:pt x="81" y="9"/>
                </a:cubicBezTo>
                <a:cubicBezTo>
                  <a:pt x="63" y="9"/>
                  <a:pt x="54" y="9"/>
                  <a:pt x="54" y="27"/>
                </a:cubicBezTo>
                <a:cubicBezTo>
                  <a:pt x="8" y="117"/>
                  <a:pt x="8" y="117"/>
                  <a:pt x="8" y="117"/>
                </a:cubicBezTo>
                <a:cubicBezTo>
                  <a:pt x="0" y="126"/>
                  <a:pt x="8" y="144"/>
                  <a:pt x="27" y="153"/>
                </a:cubicBezTo>
                <a:lnTo>
                  <a:pt x="27" y="153"/>
                </a:lnTo>
                <a:cubicBezTo>
                  <a:pt x="36" y="162"/>
                  <a:pt x="54" y="153"/>
                  <a:pt x="63" y="135"/>
                </a:cubicBezTo>
                <a:cubicBezTo>
                  <a:pt x="90" y="81"/>
                  <a:pt x="90" y="81"/>
                  <a:pt x="90" y="81"/>
                </a:cubicBezTo>
                <a:lnTo>
                  <a:pt x="153" y="144"/>
                </a:lnTo>
                <a:close/>
                <a:moveTo>
                  <a:pt x="63" y="54"/>
                </a:moveTo>
                <a:lnTo>
                  <a:pt x="63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34">
            <a:extLst>
              <a:ext uri="{FF2B5EF4-FFF2-40B4-BE49-F238E27FC236}">
                <a16:creationId xmlns:a16="http://schemas.microsoft.com/office/drawing/2014/main" id="{A5CD2BB5-17DE-7942-95EC-3A35B433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216" y="10688102"/>
            <a:ext cx="289428" cy="207425"/>
          </a:xfrm>
          <a:custGeom>
            <a:avLst/>
            <a:gdLst>
              <a:gd name="T0" fmla="*/ 154 w 264"/>
              <a:gd name="T1" fmla="*/ 190 h 191"/>
              <a:gd name="T2" fmla="*/ 154 w 264"/>
              <a:gd name="T3" fmla="*/ 190 h 191"/>
              <a:gd name="T4" fmla="*/ 154 w 264"/>
              <a:gd name="T5" fmla="*/ 190 h 191"/>
              <a:gd name="T6" fmla="*/ 190 w 264"/>
              <a:gd name="T7" fmla="*/ 172 h 191"/>
              <a:gd name="T8" fmla="*/ 263 w 264"/>
              <a:gd name="T9" fmla="*/ 90 h 191"/>
              <a:gd name="T10" fmla="*/ 190 w 264"/>
              <a:gd name="T11" fmla="*/ 18 h 191"/>
              <a:gd name="T12" fmla="*/ 145 w 264"/>
              <a:gd name="T13" fmla="*/ 54 h 191"/>
              <a:gd name="T14" fmla="*/ 181 w 264"/>
              <a:gd name="T15" fmla="*/ 99 h 191"/>
              <a:gd name="T16" fmla="*/ 154 w 264"/>
              <a:gd name="T17" fmla="*/ 127 h 191"/>
              <a:gd name="T18" fmla="*/ 55 w 264"/>
              <a:gd name="T19" fmla="*/ 18 h 191"/>
              <a:gd name="T20" fmla="*/ 10 w 264"/>
              <a:gd name="T21" fmla="*/ 18 h 191"/>
              <a:gd name="T22" fmla="*/ 10 w 264"/>
              <a:gd name="T23" fmla="*/ 18 h 191"/>
              <a:gd name="T24" fmla="*/ 10 w 264"/>
              <a:gd name="T25" fmla="*/ 54 h 191"/>
              <a:gd name="T26" fmla="*/ 118 w 264"/>
              <a:gd name="T27" fmla="*/ 172 h 191"/>
              <a:gd name="T28" fmla="*/ 154 w 264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4" h="191">
                <a:moveTo>
                  <a:pt x="154" y="190"/>
                </a:moveTo>
                <a:lnTo>
                  <a:pt x="154" y="190"/>
                </a:lnTo>
                <a:lnTo>
                  <a:pt x="154" y="190"/>
                </a:lnTo>
                <a:cubicBezTo>
                  <a:pt x="172" y="190"/>
                  <a:pt x="181" y="190"/>
                  <a:pt x="190" y="172"/>
                </a:cubicBezTo>
                <a:cubicBezTo>
                  <a:pt x="263" y="90"/>
                  <a:pt x="263" y="90"/>
                  <a:pt x="263" y="90"/>
                </a:cubicBezTo>
                <a:cubicBezTo>
                  <a:pt x="190" y="18"/>
                  <a:pt x="190" y="18"/>
                  <a:pt x="190" y="18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55" y="18"/>
                  <a:pt x="55" y="18"/>
                  <a:pt x="55" y="18"/>
                </a:cubicBezTo>
                <a:cubicBezTo>
                  <a:pt x="37" y="9"/>
                  <a:pt x="19" y="0"/>
                  <a:pt x="10" y="18"/>
                </a:cubicBezTo>
                <a:lnTo>
                  <a:pt x="10" y="18"/>
                </a:lnTo>
                <a:cubicBezTo>
                  <a:pt x="0" y="27"/>
                  <a:pt x="0" y="45"/>
                  <a:pt x="10" y="54"/>
                </a:cubicBezTo>
                <a:cubicBezTo>
                  <a:pt x="118" y="172"/>
                  <a:pt x="118" y="172"/>
                  <a:pt x="118" y="172"/>
                </a:cubicBezTo>
                <a:cubicBezTo>
                  <a:pt x="127" y="190"/>
                  <a:pt x="136" y="190"/>
                  <a:pt x="154" y="1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35">
            <a:extLst>
              <a:ext uri="{FF2B5EF4-FFF2-40B4-BE49-F238E27FC236}">
                <a16:creationId xmlns:a16="http://schemas.microsoft.com/office/drawing/2014/main" id="{0DCA306C-417F-2446-9B55-F2D6A921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530" y="10996825"/>
            <a:ext cx="149540" cy="48238"/>
          </a:xfrm>
          <a:custGeom>
            <a:avLst/>
            <a:gdLst>
              <a:gd name="T0" fmla="*/ 0 w 136"/>
              <a:gd name="T1" fmla="*/ 18 h 46"/>
              <a:gd name="T2" fmla="*/ 0 w 136"/>
              <a:gd name="T3" fmla="*/ 18 h 46"/>
              <a:gd name="T4" fmla="*/ 0 w 136"/>
              <a:gd name="T5" fmla="*/ 18 h 46"/>
              <a:gd name="T6" fmla="*/ 18 w 136"/>
              <a:gd name="T7" fmla="*/ 0 h 46"/>
              <a:gd name="T8" fmla="*/ 117 w 136"/>
              <a:gd name="T9" fmla="*/ 0 h 46"/>
              <a:gd name="T10" fmla="*/ 135 w 136"/>
              <a:gd name="T11" fmla="*/ 18 h 46"/>
              <a:gd name="T12" fmla="*/ 135 w 136"/>
              <a:gd name="T13" fmla="*/ 18 h 46"/>
              <a:gd name="T14" fmla="*/ 117 w 136"/>
              <a:gd name="T15" fmla="*/ 45 h 46"/>
              <a:gd name="T16" fmla="*/ 18 w 136"/>
              <a:gd name="T17" fmla="*/ 45 h 46"/>
              <a:gd name="T18" fmla="*/ 0 w 136"/>
              <a:gd name="T1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lnTo>
                  <a:pt x="135" y="18"/>
                </a:lnTo>
                <a:cubicBezTo>
                  <a:pt x="135" y="36"/>
                  <a:pt x="126" y="45"/>
                  <a:pt x="117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36">
            <a:extLst>
              <a:ext uri="{FF2B5EF4-FFF2-40B4-BE49-F238E27FC236}">
                <a16:creationId xmlns:a16="http://schemas.microsoft.com/office/drawing/2014/main" id="{93BD1C62-D714-4C4D-A4F2-DE605C3D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641" y="11006473"/>
            <a:ext cx="53060" cy="376257"/>
          </a:xfrm>
          <a:custGeom>
            <a:avLst/>
            <a:gdLst>
              <a:gd name="T0" fmla="*/ 46 w 47"/>
              <a:gd name="T1" fmla="*/ 344 h 345"/>
              <a:gd name="T2" fmla="*/ 46 w 47"/>
              <a:gd name="T3" fmla="*/ 344 h 345"/>
              <a:gd name="T4" fmla="*/ 0 w 47"/>
              <a:gd name="T5" fmla="*/ 344 h 345"/>
              <a:gd name="T6" fmla="*/ 0 w 47"/>
              <a:gd name="T7" fmla="*/ 27 h 345"/>
              <a:gd name="T8" fmla="*/ 27 w 47"/>
              <a:gd name="T9" fmla="*/ 0 h 345"/>
              <a:gd name="T10" fmla="*/ 27 w 47"/>
              <a:gd name="T11" fmla="*/ 0 h 345"/>
              <a:gd name="T12" fmla="*/ 46 w 47"/>
              <a:gd name="T13" fmla="*/ 27 h 345"/>
              <a:gd name="T14" fmla="*/ 46 w 47"/>
              <a:gd name="T1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45">
                <a:moveTo>
                  <a:pt x="46" y="344"/>
                </a:moveTo>
                <a:lnTo>
                  <a:pt x="46" y="344"/>
                </a:lnTo>
                <a:cubicBezTo>
                  <a:pt x="0" y="344"/>
                  <a:pt x="0" y="344"/>
                  <a:pt x="0" y="3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7" y="0"/>
                  <a:pt x="46" y="9"/>
                  <a:pt x="46" y="27"/>
                </a:cubicBezTo>
                <a:lnTo>
                  <a:pt x="46" y="3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19AD054F-A371-6E46-B78C-B60A3E1E4B21}"/>
              </a:ext>
            </a:extLst>
          </p:cNvPr>
          <p:cNvGrpSpPr/>
          <p:nvPr/>
        </p:nvGrpSpPr>
        <p:grpSpPr>
          <a:xfrm>
            <a:off x="2668308" y="864393"/>
            <a:ext cx="19041035" cy="2561450"/>
            <a:chOff x="2668308" y="861425"/>
            <a:chExt cx="19041035" cy="2561450"/>
          </a:xfrm>
        </p:grpSpPr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868B6AE9-9F73-F248-B301-84559C76CA53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C0792E2C-B51A-894D-A49A-5E462AC9A0D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5" name="Grupo 376">
            <a:extLst>
              <a:ext uri="{FF2B5EF4-FFF2-40B4-BE49-F238E27FC236}">
                <a16:creationId xmlns:a16="http://schemas.microsoft.com/office/drawing/2014/main" id="{99F83573-5504-4C47-91E2-B9D576A446D1}"/>
              </a:ext>
            </a:extLst>
          </p:cNvPr>
          <p:cNvGrpSpPr/>
          <p:nvPr/>
        </p:nvGrpSpPr>
        <p:grpSpPr>
          <a:xfrm>
            <a:off x="17287224" y="5925190"/>
            <a:ext cx="5476337" cy="1529862"/>
            <a:chOff x="9714783" y="9978948"/>
            <a:chExt cx="5476337" cy="1529862"/>
          </a:xfrm>
        </p:grpSpPr>
        <p:sp>
          <p:nvSpPr>
            <p:cNvPr id="66" name="Rectángulo 377">
              <a:extLst>
                <a:ext uri="{FF2B5EF4-FFF2-40B4-BE49-F238E27FC236}">
                  <a16:creationId xmlns:a16="http://schemas.microsoft.com/office/drawing/2014/main" id="{D7003729-37A6-EA42-A557-5934E05C809B}"/>
                </a:ext>
              </a:extLst>
            </p:cNvPr>
            <p:cNvSpPr/>
            <p:nvPr/>
          </p:nvSpPr>
          <p:spPr>
            <a:xfrm>
              <a:off x="9714783" y="10554703"/>
              <a:ext cx="54763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7" name="CuadroTexto 378">
              <a:extLst>
                <a:ext uri="{FF2B5EF4-FFF2-40B4-BE49-F238E27FC236}">
                  <a16:creationId xmlns:a16="http://schemas.microsoft.com/office/drawing/2014/main" id="{8FE9E82D-E002-9B47-8B94-8BA5658A7C56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68" name="Grupo 379">
            <a:extLst>
              <a:ext uri="{FF2B5EF4-FFF2-40B4-BE49-F238E27FC236}">
                <a16:creationId xmlns:a16="http://schemas.microsoft.com/office/drawing/2014/main" id="{7FD41104-8724-1A4D-ABF8-407B3902F6FD}"/>
              </a:ext>
            </a:extLst>
          </p:cNvPr>
          <p:cNvGrpSpPr/>
          <p:nvPr/>
        </p:nvGrpSpPr>
        <p:grpSpPr>
          <a:xfrm>
            <a:off x="17287589" y="10072668"/>
            <a:ext cx="5475971" cy="1529862"/>
            <a:chOff x="9714782" y="9978948"/>
            <a:chExt cx="5475971" cy="1529862"/>
          </a:xfrm>
        </p:grpSpPr>
        <p:sp>
          <p:nvSpPr>
            <p:cNvPr id="69" name="Rectángulo 380">
              <a:extLst>
                <a:ext uri="{FF2B5EF4-FFF2-40B4-BE49-F238E27FC236}">
                  <a16:creationId xmlns:a16="http://schemas.microsoft.com/office/drawing/2014/main" id="{8FE3D842-9659-8849-81FA-F4BC9100F517}"/>
                </a:ext>
              </a:extLst>
            </p:cNvPr>
            <p:cNvSpPr/>
            <p:nvPr/>
          </p:nvSpPr>
          <p:spPr>
            <a:xfrm>
              <a:off x="9714782" y="10554703"/>
              <a:ext cx="5475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70" name="CuadroTexto 381">
              <a:extLst>
                <a:ext uri="{FF2B5EF4-FFF2-40B4-BE49-F238E27FC236}">
                  <a16:creationId xmlns:a16="http://schemas.microsoft.com/office/drawing/2014/main" id="{9858F5EF-AD7E-0D4F-AEDA-DDDCF05D031F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71" name="Grupo 382">
            <a:extLst>
              <a:ext uri="{FF2B5EF4-FFF2-40B4-BE49-F238E27FC236}">
                <a16:creationId xmlns:a16="http://schemas.microsoft.com/office/drawing/2014/main" id="{170B7DF9-DF35-5C4E-9180-250C507902E2}"/>
              </a:ext>
            </a:extLst>
          </p:cNvPr>
          <p:cNvGrpSpPr/>
          <p:nvPr/>
        </p:nvGrpSpPr>
        <p:grpSpPr>
          <a:xfrm>
            <a:off x="1865503" y="5925190"/>
            <a:ext cx="5216498" cy="1529862"/>
            <a:chOff x="7465763" y="9978948"/>
            <a:chExt cx="5216498" cy="1529862"/>
          </a:xfrm>
        </p:grpSpPr>
        <p:sp>
          <p:nvSpPr>
            <p:cNvPr id="72" name="Rectángulo 383">
              <a:extLst>
                <a:ext uri="{FF2B5EF4-FFF2-40B4-BE49-F238E27FC236}">
                  <a16:creationId xmlns:a16="http://schemas.microsoft.com/office/drawing/2014/main" id="{D455F5B8-0D30-2342-9022-F2802DFABC38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73" name="CuadroTexto 384">
              <a:extLst>
                <a:ext uri="{FF2B5EF4-FFF2-40B4-BE49-F238E27FC236}">
                  <a16:creationId xmlns:a16="http://schemas.microsoft.com/office/drawing/2014/main" id="{D05690FA-F1D2-AC45-84DC-30BBF286D703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74" name="Grupo 388">
            <a:extLst>
              <a:ext uri="{FF2B5EF4-FFF2-40B4-BE49-F238E27FC236}">
                <a16:creationId xmlns:a16="http://schemas.microsoft.com/office/drawing/2014/main" id="{B87C68A5-6D20-734D-9BC2-C8E1E6394D98}"/>
              </a:ext>
            </a:extLst>
          </p:cNvPr>
          <p:cNvGrpSpPr/>
          <p:nvPr/>
        </p:nvGrpSpPr>
        <p:grpSpPr>
          <a:xfrm>
            <a:off x="1865503" y="10209232"/>
            <a:ext cx="5216498" cy="1529862"/>
            <a:chOff x="7465763" y="9978948"/>
            <a:chExt cx="5216498" cy="1529862"/>
          </a:xfrm>
        </p:grpSpPr>
        <p:sp>
          <p:nvSpPr>
            <p:cNvPr id="75" name="Rectángulo 389">
              <a:extLst>
                <a:ext uri="{FF2B5EF4-FFF2-40B4-BE49-F238E27FC236}">
                  <a16:creationId xmlns:a16="http://schemas.microsoft.com/office/drawing/2014/main" id="{26A68CC3-1B5B-A544-BB64-FF2687FAAFAB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76" name="CuadroTexto 390">
              <a:extLst>
                <a:ext uri="{FF2B5EF4-FFF2-40B4-BE49-F238E27FC236}">
                  <a16:creationId xmlns:a16="http://schemas.microsoft.com/office/drawing/2014/main" id="{91E24B01-7E04-1440-9080-133FEB23712B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203">
            <a:extLst>
              <a:ext uri="{FF2B5EF4-FFF2-40B4-BE49-F238E27FC236}">
                <a16:creationId xmlns:a16="http://schemas.microsoft.com/office/drawing/2014/main" id="{292CFDED-A60D-F04D-AE41-F8D691A9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91" y="10622087"/>
            <a:ext cx="1718301" cy="1718299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70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70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70" y="3089"/>
                  <a:pt x="370" y="3089"/>
                  <a:pt x="370" y="3089"/>
                </a:cubicBezTo>
                <a:cubicBezTo>
                  <a:pt x="172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72" y="0"/>
                  <a:pt x="370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8" y="3089"/>
                  <a:pt x="2729" y="30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03">
            <a:extLst>
              <a:ext uri="{FF2B5EF4-FFF2-40B4-BE49-F238E27FC236}">
                <a16:creationId xmlns:a16="http://schemas.microsoft.com/office/drawing/2014/main" id="{5BF85355-DBC1-ED45-BACB-005BA86D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91" y="1710176"/>
            <a:ext cx="1718301" cy="1718299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70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70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70" y="3089"/>
                  <a:pt x="370" y="3089"/>
                  <a:pt x="370" y="3089"/>
                </a:cubicBezTo>
                <a:cubicBezTo>
                  <a:pt x="172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72" y="0"/>
                  <a:pt x="370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8" y="3089"/>
                  <a:pt x="2729" y="3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">
            <a:extLst>
              <a:ext uri="{FF2B5EF4-FFF2-40B4-BE49-F238E27FC236}">
                <a16:creationId xmlns:a16="http://schemas.microsoft.com/office/drawing/2014/main" id="{A26A1CC0-8AC5-F84B-800B-61154FC7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403" y="4679125"/>
            <a:ext cx="5830513" cy="4161296"/>
          </a:xfrm>
          <a:custGeom>
            <a:avLst/>
            <a:gdLst>
              <a:gd name="T0" fmla="*/ 5222 w 5469"/>
              <a:gd name="T1" fmla="*/ 3903 h 3904"/>
              <a:gd name="T2" fmla="*/ 5222 w 5469"/>
              <a:gd name="T3" fmla="*/ 3903 h 3904"/>
              <a:gd name="T4" fmla="*/ 238 w 5469"/>
              <a:gd name="T5" fmla="*/ 3903 h 3904"/>
              <a:gd name="T6" fmla="*/ 0 w 5469"/>
              <a:gd name="T7" fmla="*/ 3657 h 3904"/>
              <a:gd name="T8" fmla="*/ 0 w 5469"/>
              <a:gd name="T9" fmla="*/ 247 h 3904"/>
              <a:gd name="T10" fmla="*/ 238 w 5469"/>
              <a:gd name="T11" fmla="*/ 0 h 3904"/>
              <a:gd name="T12" fmla="*/ 5222 w 5469"/>
              <a:gd name="T13" fmla="*/ 0 h 3904"/>
              <a:gd name="T14" fmla="*/ 5468 w 5469"/>
              <a:gd name="T15" fmla="*/ 247 h 3904"/>
              <a:gd name="T16" fmla="*/ 5468 w 5469"/>
              <a:gd name="T17" fmla="*/ 3657 h 3904"/>
              <a:gd name="T18" fmla="*/ 5222 w 5469"/>
              <a:gd name="T19" fmla="*/ 3903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69" h="3904">
                <a:moveTo>
                  <a:pt x="5222" y="3903"/>
                </a:moveTo>
                <a:lnTo>
                  <a:pt x="5222" y="3903"/>
                </a:lnTo>
                <a:cubicBezTo>
                  <a:pt x="238" y="3903"/>
                  <a:pt x="238" y="3903"/>
                  <a:pt x="238" y="3903"/>
                </a:cubicBezTo>
                <a:cubicBezTo>
                  <a:pt x="107" y="3903"/>
                  <a:pt x="0" y="3796"/>
                  <a:pt x="0" y="365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115"/>
                  <a:pt x="107" y="0"/>
                  <a:pt x="238" y="0"/>
                </a:cubicBezTo>
                <a:cubicBezTo>
                  <a:pt x="5222" y="0"/>
                  <a:pt x="5222" y="0"/>
                  <a:pt x="5222" y="0"/>
                </a:cubicBezTo>
                <a:cubicBezTo>
                  <a:pt x="5354" y="0"/>
                  <a:pt x="5468" y="115"/>
                  <a:pt x="5468" y="247"/>
                </a:cubicBezTo>
                <a:cubicBezTo>
                  <a:pt x="5468" y="3657"/>
                  <a:pt x="5468" y="3657"/>
                  <a:pt x="5468" y="3657"/>
                </a:cubicBezTo>
                <a:cubicBezTo>
                  <a:pt x="5468" y="3796"/>
                  <a:pt x="5354" y="3903"/>
                  <a:pt x="5222" y="390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FE5E7D17-408D-604C-A658-687B2F0D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908" y="4923630"/>
            <a:ext cx="5332098" cy="3272611"/>
          </a:xfrm>
          <a:custGeom>
            <a:avLst/>
            <a:gdLst>
              <a:gd name="T0" fmla="*/ 4870 w 5002"/>
              <a:gd name="T1" fmla="*/ 3066 h 3067"/>
              <a:gd name="T2" fmla="*/ 4870 w 5002"/>
              <a:gd name="T3" fmla="*/ 3066 h 3067"/>
              <a:gd name="T4" fmla="*/ 139 w 5002"/>
              <a:gd name="T5" fmla="*/ 3066 h 3067"/>
              <a:gd name="T6" fmla="*/ 0 w 5002"/>
              <a:gd name="T7" fmla="*/ 2927 h 3067"/>
              <a:gd name="T8" fmla="*/ 0 w 5002"/>
              <a:gd name="T9" fmla="*/ 140 h 3067"/>
              <a:gd name="T10" fmla="*/ 139 w 5002"/>
              <a:gd name="T11" fmla="*/ 0 h 3067"/>
              <a:gd name="T12" fmla="*/ 4870 w 5002"/>
              <a:gd name="T13" fmla="*/ 0 h 3067"/>
              <a:gd name="T14" fmla="*/ 5001 w 5002"/>
              <a:gd name="T15" fmla="*/ 140 h 3067"/>
              <a:gd name="T16" fmla="*/ 5001 w 5002"/>
              <a:gd name="T17" fmla="*/ 2927 h 3067"/>
              <a:gd name="T18" fmla="*/ 4870 w 5002"/>
              <a:gd name="T19" fmla="*/ 3066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2" h="3067">
                <a:moveTo>
                  <a:pt x="4870" y="3066"/>
                </a:moveTo>
                <a:lnTo>
                  <a:pt x="4870" y="3066"/>
                </a:lnTo>
                <a:cubicBezTo>
                  <a:pt x="139" y="3066"/>
                  <a:pt x="139" y="3066"/>
                  <a:pt x="139" y="3066"/>
                </a:cubicBezTo>
                <a:cubicBezTo>
                  <a:pt x="57" y="3066"/>
                  <a:pt x="0" y="3000"/>
                  <a:pt x="0" y="2927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6"/>
                  <a:pt x="57" y="0"/>
                  <a:pt x="139" y="0"/>
                </a:cubicBezTo>
                <a:cubicBezTo>
                  <a:pt x="4870" y="0"/>
                  <a:pt x="4870" y="0"/>
                  <a:pt x="4870" y="0"/>
                </a:cubicBezTo>
                <a:cubicBezTo>
                  <a:pt x="4943" y="0"/>
                  <a:pt x="5001" y="66"/>
                  <a:pt x="5001" y="140"/>
                </a:cubicBezTo>
                <a:cubicBezTo>
                  <a:pt x="5001" y="2927"/>
                  <a:pt x="5001" y="2927"/>
                  <a:pt x="5001" y="2927"/>
                </a:cubicBezTo>
                <a:cubicBezTo>
                  <a:pt x="5001" y="3000"/>
                  <a:pt x="4943" y="3066"/>
                  <a:pt x="4870" y="30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BC0B3567-FA1A-D242-844E-7635D988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387" y="8318494"/>
            <a:ext cx="333842" cy="333845"/>
          </a:xfrm>
          <a:custGeom>
            <a:avLst/>
            <a:gdLst>
              <a:gd name="T0" fmla="*/ 311 w 312"/>
              <a:gd name="T1" fmla="*/ 155 h 312"/>
              <a:gd name="T2" fmla="*/ 311 w 312"/>
              <a:gd name="T3" fmla="*/ 155 h 312"/>
              <a:gd name="T4" fmla="*/ 156 w 312"/>
              <a:gd name="T5" fmla="*/ 311 h 312"/>
              <a:gd name="T6" fmla="*/ 0 w 312"/>
              <a:gd name="T7" fmla="*/ 155 h 312"/>
              <a:gd name="T8" fmla="*/ 156 w 312"/>
              <a:gd name="T9" fmla="*/ 0 h 312"/>
              <a:gd name="T10" fmla="*/ 311 w 312"/>
              <a:gd name="T11" fmla="*/ 155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2" h="312">
                <a:moveTo>
                  <a:pt x="311" y="155"/>
                </a:moveTo>
                <a:lnTo>
                  <a:pt x="311" y="155"/>
                </a:lnTo>
                <a:cubicBezTo>
                  <a:pt x="311" y="246"/>
                  <a:pt x="246" y="311"/>
                  <a:pt x="156" y="311"/>
                </a:cubicBezTo>
                <a:cubicBezTo>
                  <a:pt x="66" y="311"/>
                  <a:pt x="0" y="246"/>
                  <a:pt x="0" y="155"/>
                </a:cubicBezTo>
                <a:cubicBezTo>
                  <a:pt x="0" y="65"/>
                  <a:pt x="66" y="0"/>
                  <a:pt x="156" y="0"/>
                </a:cubicBezTo>
                <a:cubicBezTo>
                  <a:pt x="246" y="0"/>
                  <a:pt x="311" y="65"/>
                  <a:pt x="311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7D1DFCD2-47EF-264A-876C-634C7652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406" y="8840421"/>
            <a:ext cx="2101804" cy="536031"/>
          </a:xfrm>
          <a:custGeom>
            <a:avLst/>
            <a:gdLst>
              <a:gd name="T0" fmla="*/ 1968 w 1969"/>
              <a:gd name="T1" fmla="*/ 500 h 501"/>
              <a:gd name="T2" fmla="*/ 0 w 1969"/>
              <a:gd name="T3" fmla="*/ 500 h 501"/>
              <a:gd name="T4" fmla="*/ 0 w 1969"/>
              <a:gd name="T5" fmla="*/ 0 h 501"/>
              <a:gd name="T6" fmla="*/ 1968 w 1969"/>
              <a:gd name="T7" fmla="*/ 0 h 501"/>
              <a:gd name="T8" fmla="*/ 1968 w 1969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9" h="501">
                <a:moveTo>
                  <a:pt x="1968" y="500"/>
                </a:moveTo>
                <a:lnTo>
                  <a:pt x="0" y="500"/>
                </a:lnTo>
                <a:lnTo>
                  <a:pt x="0" y="0"/>
                </a:lnTo>
                <a:lnTo>
                  <a:pt x="1968" y="0"/>
                </a:lnTo>
                <a:lnTo>
                  <a:pt x="1968" y="500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F9BD12A5-FD22-6842-853C-B47358D7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055" y="9376452"/>
            <a:ext cx="3253802" cy="98741"/>
          </a:xfrm>
          <a:custGeom>
            <a:avLst/>
            <a:gdLst>
              <a:gd name="T0" fmla="*/ 3050 w 3051"/>
              <a:gd name="T1" fmla="*/ 90 h 91"/>
              <a:gd name="T2" fmla="*/ 0 w 3051"/>
              <a:gd name="T3" fmla="*/ 90 h 91"/>
              <a:gd name="T4" fmla="*/ 0 w 3051"/>
              <a:gd name="T5" fmla="*/ 0 h 91"/>
              <a:gd name="T6" fmla="*/ 3050 w 3051"/>
              <a:gd name="T7" fmla="*/ 0 h 91"/>
              <a:gd name="T8" fmla="*/ 3050 w 3051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1" h="91">
                <a:moveTo>
                  <a:pt x="3050" y="90"/>
                </a:moveTo>
                <a:lnTo>
                  <a:pt x="0" y="90"/>
                </a:lnTo>
                <a:lnTo>
                  <a:pt x="0" y="0"/>
                </a:lnTo>
                <a:lnTo>
                  <a:pt x="3050" y="0"/>
                </a:lnTo>
                <a:lnTo>
                  <a:pt x="3050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D7BF61D1-CB41-7340-8F35-AC16AF8C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389" y="6804441"/>
            <a:ext cx="545435" cy="98744"/>
          </a:xfrm>
          <a:custGeom>
            <a:avLst/>
            <a:gdLst>
              <a:gd name="T0" fmla="*/ 509 w 510"/>
              <a:gd name="T1" fmla="*/ 90 h 91"/>
              <a:gd name="T2" fmla="*/ 0 w 510"/>
              <a:gd name="T3" fmla="*/ 90 h 91"/>
              <a:gd name="T4" fmla="*/ 0 w 510"/>
              <a:gd name="T5" fmla="*/ 0 h 91"/>
              <a:gd name="T6" fmla="*/ 509 w 510"/>
              <a:gd name="T7" fmla="*/ 0 h 91"/>
              <a:gd name="T8" fmla="*/ 509 w 510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91">
                <a:moveTo>
                  <a:pt x="509" y="90"/>
                </a:moveTo>
                <a:lnTo>
                  <a:pt x="0" y="90"/>
                </a:lnTo>
                <a:lnTo>
                  <a:pt x="0" y="0"/>
                </a:lnTo>
                <a:lnTo>
                  <a:pt x="509" y="0"/>
                </a:lnTo>
                <a:lnTo>
                  <a:pt x="509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92CA8784-01E5-B54E-A904-FA2CA65F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732" y="7025438"/>
            <a:ext cx="813449" cy="98741"/>
          </a:xfrm>
          <a:custGeom>
            <a:avLst/>
            <a:gdLst>
              <a:gd name="T0" fmla="*/ 763 w 764"/>
              <a:gd name="T1" fmla="*/ 90 h 91"/>
              <a:gd name="T2" fmla="*/ 0 w 764"/>
              <a:gd name="T3" fmla="*/ 90 h 91"/>
              <a:gd name="T4" fmla="*/ 0 w 764"/>
              <a:gd name="T5" fmla="*/ 0 h 91"/>
              <a:gd name="T6" fmla="*/ 763 w 764"/>
              <a:gd name="T7" fmla="*/ 0 h 91"/>
              <a:gd name="T8" fmla="*/ 763 w 764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91">
                <a:moveTo>
                  <a:pt x="763" y="90"/>
                </a:moveTo>
                <a:lnTo>
                  <a:pt x="0" y="90"/>
                </a:lnTo>
                <a:lnTo>
                  <a:pt x="0" y="0"/>
                </a:lnTo>
                <a:lnTo>
                  <a:pt x="763" y="0"/>
                </a:lnTo>
                <a:lnTo>
                  <a:pt x="763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3DD71180-9E5A-0046-9195-C33B365B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732" y="7251135"/>
            <a:ext cx="813449" cy="98741"/>
          </a:xfrm>
          <a:custGeom>
            <a:avLst/>
            <a:gdLst>
              <a:gd name="T0" fmla="*/ 763 w 764"/>
              <a:gd name="T1" fmla="*/ 91 h 92"/>
              <a:gd name="T2" fmla="*/ 0 w 764"/>
              <a:gd name="T3" fmla="*/ 91 h 92"/>
              <a:gd name="T4" fmla="*/ 0 w 764"/>
              <a:gd name="T5" fmla="*/ 0 h 92"/>
              <a:gd name="T6" fmla="*/ 763 w 764"/>
              <a:gd name="T7" fmla="*/ 0 h 92"/>
              <a:gd name="T8" fmla="*/ 763 w 764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92">
                <a:moveTo>
                  <a:pt x="763" y="91"/>
                </a:moveTo>
                <a:lnTo>
                  <a:pt x="0" y="91"/>
                </a:lnTo>
                <a:lnTo>
                  <a:pt x="0" y="0"/>
                </a:lnTo>
                <a:lnTo>
                  <a:pt x="763" y="0"/>
                </a:lnTo>
                <a:lnTo>
                  <a:pt x="763" y="9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A1CEE205-61AC-C044-9BF1-624963B83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732" y="7476833"/>
            <a:ext cx="813449" cy="98741"/>
          </a:xfrm>
          <a:custGeom>
            <a:avLst/>
            <a:gdLst>
              <a:gd name="T0" fmla="*/ 763 w 764"/>
              <a:gd name="T1" fmla="*/ 91 h 92"/>
              <a:gd name="T2" fmla="*/ 0 w 764"/>
              <a:gd name="T3" fmla="*/ 91 h 92"/>
              <a:gd name="T4" fmla="*/ 0 w 764"/>
              <a:gd name="T5" fmla="*/ 0 h 92"/>
              <a:gd name="T6" fmla="*/ 763 w 764"/>
              <a:gd name="T7" fmla="*/ 0 h 92"/>
              <a:gd name="T8" fmla="*/ 763 w 764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92">
                <a:moveTo>
                  <a:pt x="763" y="91"/>
                </a:moveTo>
                <a:lnTo>
                  <a:pt x="0" y="91"/>
                </a:lnTo>
                <a:lnTo>
                  <a:pt x="0" y="0"/>
                </a:lnTo>
                <a:lnTo>
                  <a:pt x="763" y="0"/>
                </a:lnTo>
                <a:lnTo>
                  <a:pt x="763" y="9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14A76698-774A-2A47-B2E7-F53A096A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753" y="5459662"/>
            <a:ext cx="536031" cy="89340"/>
          </a:xfrm>
          <a:custGeom>
            <a:avLst/>
            <a:gdLst>
              <a:gd name="T0" fmla="*/ 500 w 501"/>
              <a:gd name="T1" fmla="*/ 82 h 83"/>
              <a:gd name="T2" fmla="*/ 0 w 501"/>
              <a:gd name="T3" fmla="*/ 82 h 83"/>
              <a:gd name="T4" fmla="*/ 0 w 501"/>
              <a:gd name="T5" fmla="*/ 0 h 83"/>
              <a:gd name="T6" fmla="*/ 500 w 501"/>
              <a:gd name="T7" fmla="*/ 0 h 83"/>
              <a:gd name="T8" fmla="*/ 500 w 501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83">
                <a:moveTo>
                  <a:pt x="500" y="82"/>
                </a:moveTo>
                <a:lnTo>
                  <a:pt x="0" y="82"/>
                </a:lnTo>
                <a:lnTo>
                  <a:pt x="0" y="0"/>
                </a:lnTo>
                <a:lnTo>
                  <a:pt x="500" y="0"/>
                </a:lnTo>
                <a:lnTo>
                  <a:pt x="500" y="8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86CB968E-FC0B-F345-990B-E79B27DA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693" y="5675955"/>
            <a:ext cx="813452" cy="98744"/>
          </a:xfrm>
          <a:custGeom>
            <a:avLst/>
            <a:gdLst>
              <a:gd name="T0" fmla="*/ 762 w 763"/>
              <a:gd name="T1" fmla="*/ 91 h 92"/>
              <a:gd name="T2" fmla="*/ 0 w 763"/>
              <a:gd name="T3" fmla="*/ 91 h 92"/>
              <a:gd name="T4" fmla="*/ 0 w 763"/>
              <a:gd name="T5" fmla="*/ 0 h 92"/>
              <a:gd name="T6" fmla="*/ 762 w 763"/>
              <a:gd name="T7" fmla="*/ 0 h 92"/>
              <a:gd name="T8" fmla="*/ 762 w 763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92">
                <a:moveTo>
                  <a:pt x="762" y="91"/>
                </a:moveTo>
                <a:lnTo>
                  <a:pt x="0" y="91"/>
                </a:lnTo>
                <a:lnTo>
                  <a:pt x="0" y="0"/>
                </a:lnTo>
                <a:lnTo>
                  <a:pt x="762" y="0"/>
                </a:lnTo>
                <a:lnTo>
                  <a:pt x="762" y="9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91A3CBD6-F75B-D44A-A496-70391A51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693" y="5906356"/>
            <a:ext cx="813452" cy="98741"/>
          </a:xfrm>
          <a:custGeom>
            <a:avLst/>
            <a:gdLst>
              <a:gd name="T0" fmla="*/ 762 w 763"/>
              <a:gd name="T1" fmla="*/ 91 h 92"/>
              <a:gd name="T2" fmla="*/ 0 w 763"/>
              <a:gd name="T3" fmla="*/ 91 h 92"/>
              <a:gd name="T4" fmla="*/ 0 w 763"/>
              <a:gd name="T5" fmla="*/ 0 h 92"/>
              <a:gd name="T6" fmla="*/ 762 w 763"/>
              <a:gd name="T7" fmla="*/ 0 h 92"/>
              <a:gd name="T8" fmla="*/ 762 w 763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92">
                <a:moveTo>
                  <a:pt x="762" y="91"/>
                </a:moveTo>
                <a:lnTo>
                  <a:pt x="0" y="91"/>
                </a:lnTo>
                <a:lnTo>
                  <a:pt x="0" y="0"/>
                </a:lnTo>
                <a:lnTo>
                  <a:pt x="762" y="0"/>
                </a:lnTo>
                <a:lnTo>
                  <a:pt x="762" y="9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3">
            <a:extLst>
              <a:ext uri="{FF2B5EF4-FFF2-40B4-BE49-F238E27FC236}">
                <a16:creationId xmlns:a16="http://schemas.microsoft.com/office/drawing/2014/main" id="{EAB7452C-0AFE-F043-978C-FD2D41F7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693" y="6132053"/>
            <a:ext cx="813452" cy="98741"/>
          </a:xfrm>
          <a:custGeom>
            <a:avLst/>
            <a:gdLst>
              <a:gd name="T0" fmla="*/ 762 w 763"/>
              <a:gd name="T1" fmla="*/ 90 h 91"/>
              <a:gd name="T2" fmla="*/ 0 w 763"/>
              <a:gd name="T3" fmla="*/ 90 h 91"/>
              <a:gd name="T4" fmla="*/ 0 w 763"/>
              <a:gd name="T5" fmla="*/ 0 h 91"/>
              <a:gd name="T6" fmla="*/ 762 w 763"/>
              <a:gd name="T7" fmla="*/ 0 h 91"/>
              <a:gd name="T8" fmla="*/ 762 w 763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91">
                <a:moveTo>
                  <a:pt x="762" y="90"/>
                </a:moveTo>
                <a:lnTo>
                  <a:pt x="0" y="90"/>
                </a:lnTo>
                <a:lnTo>
                  <a:pt x="0" y="0"/>
                </a:lnTo>
                <a:lnTo>
                  <a:pt x="762" y="0"/>
                </a:lnTo>
                <a:lnTo>
                  <a:pt x="762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71570480-99C3-144B-9A4F-12E92242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055" y="6489407"/>
            <a:ext cx="507819" cy="1119082"/>
          </a:xfrm>
          <a:custGeom>
            <a:avLst/>
            <a:gdLst>
              <a:gd name="T0" fmla="*/ 476 w 477"/>
              <a:gd name="T1" fmla="*/ 0 h 1049"/>
              <a:gd name="T2" fmla="*/ 0 w 477"/>
              <a:gd name="T3" fmla="*/ 0 h 1049"/>
              <a:gd name="T4" fmla="*/ 0 w 477"/>
              <a:gd name="T5" fmla="*/ 1048 h 1049"/>
              <a:gd name="T6" fmla="*/ 476 w 477"/>
              <a:gd name="T7" fmla="*/ 1048 h 1049"/>
              <a:gd name="T8" fmla="*/ 476 w 477"/>
              <a:gd name="T9" fmla="*/ 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1049">
                <a:moveTo>
                  <a:pt x="476" y="0"/>
                </a:moveTo>
                <a:lnTo>
                  <a:pt x="0" y="0"/>
                </a:lnTo>
                <a:lnTo>
                  <a:pt x="0" y="1048"/>
                </a:lnTo>
                <a:lnTo>
                  <a:pt x="476" y="1048"/>
                </a:lnTo>
                <a:lnTo>
                  <a:pt x="47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5">
            <a:extLst>
              <a:ext uri="{FF2B5EF4-FFF2-40B4-BE49-F238E27FC236}">
                <a16:creationId xmlns:a16="http://schemas.microsoft.com/office/drawing/2014/main" id="{65DC3A52-87A4-5A43-A281-0782613C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870" y="5704167"/>
            <a:ext cx="507819" cy="1904322"/>
          </a:xfrm>
          <a:custGeom>
            <a:avLst/>
            <a:gdLst>
              <a:gd name="T0" fmla="*/ 476 w 477"/>
              <a:gd name="T1" fmla="*/ 0 h 1787"/>
              <a:gd name="T2" fmla="*/ 0 w 477"/>
              <a:gd name="T3" fmla="*/ 0 h 1787"/>
              <a:gd name="T4" fmla="*/ 0 w 477"/>
              <a:gd name="T5" fmla="*/ 1786 h 1787"/>
              <a:gd name="T6" fmla="*/ 476 w 477"/>
              <a:gd name="T7" fmla="*/ 1786 h 1787"/>
              <a:gd name="T8" fmla="*/ 476 w 477"/>
              <a:gd name="T9" fmla="*/ 0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1787">
                <a:moveTo>
                  <a:pt x="476" y="0"/>
                </a:moveTo>
                <a:lnTo>
                  <a:pt x="0" y="0"/>
                </a:lnTo>
                <a:lnTo>
                  <a:pt x="0" y="1786"/>
                </a:lnTo>
                <a:lnTo>
                  <a:pt x="476" y="1786"/>
                </a:lnTo>
                <a:lnTo>
                  <a:pt x="47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0F990B6C-CCB0-3740-94CE-35B42B73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387" y="5417345"/>
            <a:ext cx="498415" cy="2195845"/>
          </a:xfrm>
          <a:custGeom>
            <a:avLst/>
            <a:gdLst>
              <a:gd name="T0" fmla="*/ 467 w 468"/>
              <a:gd name="T1" fmla="*/ 0 h 2058"/>
              <a:gd name="T2" fmla="*/ 0 w 468"/>
              <a:gd name="T3" fmla="*/ 0 h 2058"/>
              <a:gd name="T4" fmla="*/ 0 w 468"/>
              <a:gd name="T5" fmla="*/ 2057 h 2058"/>
              <a:gd name="T6" fmla="*/ 467 w 468"/>
              <a:gd name="T7" fmla="*/ 2057 h 2058"/>
              <a:gd name="T8" fmla="*/ 467 w 468"/>
              <a:gd name="T9" fmla="*/ 0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2058">
                <a:moveTo>
                  <a:pt x="467" y="0"/>
                </a:moveTo>
                <a:lnTo>
                  <a:pt x="0" y="0"/>
                </a:lnTo>
                <a:lnTo>
                  <a:pt x="0" y="2057"/>
                </a:lnTo>
                <a:lnTo>
                  <a:pt x="467" y="2057"/>
                </a:lnTo>
                <a:lnTo>
                  <a:pt x="467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7">
            <a:extLst>
              <a:ext uri="{FF2B5EF4-FFF2-40B4-BE49-F238E27FC236}">
                <a16:creationId xmlns:a16="http://schemas.microsoft.com/office/drawing/2014/main" id="{FAD3DF69-DA90-D449-A3D5-844DA26C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499" y="7110075"/>
            <a:ext cx="507819" cy="498415"/>
          </a:xfrm>
          <a:custGeom>
            <a:avLst/>
            <a:gdLst>
              <a:gd name="T0" fmla="*/ 476 w 477"/>
              <a:gd name="T1" fmla="*/ 0 h 468"/>
              <a:gd name="T2" fmla="*/ 0 w 477"/>
              <a:gd name="T3" fmla="*/ 0 h 468"/>
              <a:gd name="T4" fmla="*/ 0 w 477"/>
              <a:gd name="T5" fmla="*/ 467 h 468"/>
              <a:gd name="T6" fmla="*/ 476 w 477"/>
              <a:gd name="T7" fmla="*/ 467 h 468"/>
              <a:gd name="T8" fmla="*/ 476 w 477"/>
              <a:gd name="T9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68">
                <a:moveTo>
                  <a:pt x="476" y="0"/>
                </a:moveTo>
                <a:lnTo>
                  <a:pt x="0" y="0"/>
                </a:lnTo>
                <a:lnTo>
                  <a:pt x="0" y="467"/>
                </a:lnTo>
                <a:lnTo>
                  <a:pt x="476" y="467"/>
                </a:lnTo>
                <a:lnTo>
                  <a:pt x="47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20900ABE-5102-D740-AAFF-A470D439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384" y="7758954"/>
            <a:ext cx="3333735" cy="89337"/>
          </a:xfrm>
          <a:custGeom>
            <a:avLst/>
            <a:gdLst>
              <a:gd name="T0" fmla="*/ 3124 w 3125"/>
              <a:gd name="T1" fmla="*/ 82 h 83"/>
              <a:gd name="T2" fmla="*/ 0 w 3125"/>
              <a:gd name="T3" fmla="*/ 82 h 83"/>
              <a:gd name="T4" fmla="*/ 0 w 3125"/>
              <a:gd name="T5" fmla="*/ 0 h 83"/>
              <a:gd name="T6" fmla="*/ 3124 w 3125"/>
              <a:gd name="T7" fmla="*/ 0 h 83"/>
              <a:gd name="T8" fmla="*/ 3124 w 3125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5" h="83">
                <a:moveTo>
                  <a:pt x="3124" y="82"/>
                </a:moveTo>
                <a:lnTo>
                  <a:pt x="0" y="82"/>
                </a:lnTo>
                <a:lnTo>
                  <a:pt x="0" y="0"/>
                </a:lnTo>
                <a:lnTo>
                  <a:pt x="3124" y="0"/>
                </a:lnTo>
                <a:lnTo>
                  <a:pt x="3124" y="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9">
            <a:extLst>
              <a:ext uri="{FF2B5EF4-FFF2-40B4-BE49-F238E27FC236}">
                <a16:creationId xmlns:a16="http://schemas.microsoft.com/office/drawing/2014/main" id="{37646D9C-80B9-B74C-97EC-DA40A00E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908" y="7030139"/>
            <a:ext cx="1382396" cy="2562606"/>
          </a:xfrm>
          <a:custGeom>
            <a:avLst/>
            <a:gdLst>
              <a:gd name="T0" fmla="*/ 180 w 1296"/>
              <a:gd name="T1" fmla="*/ 2403 h 2404"/>
              <a:gd name="T2" fmla="*/ 180 w 1296"/>
              <a:gd name="T3" fmla="*/ 2403 h 2404"/>
              <a:gd name="T4" fmla="*/ 0 w 1296"/>
              <a:gd name="T5" fmla="*/ 2231 h 2404"/>
              <a:gd name="T6" fmla="*/ 0 w 1296"/>
              <a:gd name="T7" fmla="*/ 173 h 2404"/>
              <a:gd name="T8" fmla="*/ 180 w 1296"/>
              <a:gd name="T9" fmla="*/ 0 h 2404"/>
              <a:gd name="T10" fmla="*/ 1123 w 1296"/>
              <a:gd name="T11" fmla="*/ 0 h 2404"/>
              <a:gd name="T12" fmla="*/ 1295 w 1296"/>
              <a:gd name="T13" fmla="*/ 173 h 2404"/>
              <a:gd name="T14" fmla="*/ 1295 w 1296"/>
              <a:gd name="T15" fmla="*/ 2231 h 2404"/>
              <a:gd name="T16" fmla="*/ 1123 w 1296"/>
              <a:gd name="T17" fmla="*/ 2403 h 2404"/>
              <a:gd name="T18" fmla="*/ 180 w 1296"/>
              <a:gd name="T19" fmla="*/ 2403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6" h="2404">
                <a:moveTo>
                  <a:pt x="180" y="2403"/>
                </a:moveTo>
                <a:lnTo>
                  <a:pt x="180" y="2403"/>
                </a:lnTo>
                <a:cubicBezTo>
                  <a:pt x="82" y="2403"/>
                  <a:pt x="0" y="2329"/>
                  <a:pt x="0" y="2231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74"/>
                  <a:pt x="82" y="0"/>
                  <a:pt x="180" y="0"/>
                </a:cubicBezTo>
                <a:cubicBezTo>
                  <a:pt x="1123" y="0"/>
                  <a:pt x="1123" y="0"/>
                  <a:pt x="1123" y="0"/>
                </a:cubicBezTo>
                <a:cubicBezTo>
                  <a:pt x="1221" y="0"/>
                  <a:pt x="1295" y="74"/>
                  <a:pt x="1295" y="173"/>
                </a:cubicBezTo>
                <a:cubicBezTo>
                  <a:pt x="1295" y="2231"/>
                  <a:pt x="1295" y="2231"/>
                  <a:pt x="1295" y="2231"/>
                </a:cubicBezTo>
                <a:cubicBezTo>
                  <a:pt x="1295" y="2329"/>
                  <a:pt x="1221" y="2403"/>
                  <a:pt x="1123" y="2403"/>
                </a:cubicBezTo>
                <a:lnTo>
                  <a:pt x="180" y="240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id="{C80E7826-9932-6842-AD38-3BB48B69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04" y="7016034"/>
            <a:ext cx="1410608" cy="2595519"/>
          </a:xfrm>
          <a:custGeom>
            <a:avLst/>
            <a:gdLst>
              <a:gd name="T0" fmla="*/ 1132 w 1322"/>
              <a:gd name="T1" fmla="*/ 25 h 2436"/>
              <a:gd name="T2" fmla="*/ 1132 w 1322"/>
              <a:gd name="T3" fmla="*/ 25 h 2436"/>
              <a:gd name="T4" fmla="*/ 1296 w 1322"/>
              <a:gd name="T5" fmla="*/ 189 h 2436"/>
              <a:gd name="T6" fmla="*/ 1296 w 1322"/>
              <a:gd name="T7" fmla="*/ 2247 h 2436"/>
              <a:gd name="T8" fmla="*/ 1132 w 1322"/>
              <a:gd name="T9" fmla="*/ 2411 h 2436"/>
              <a:gd name="T10" fmla="*/ 189 w 1322"/>
              <a:gd name="T11" fmla="*/ 2411 h 2436"/>
              <a:gd name="T12" fmla="*/ 25 w 1322"/>
              <a:gd name="T13" fmla="*/ 2247 h 2436"/>
              <a:gd name="T14" fmla="*/ 25 w 1322"/>
              <a:gd name="T15" fmla="*/ 189 h 2436"/>
              <a:gd name="T16" fmla="*/ 189 w 1322"/>
              <a:gd name="T17" fmla="*/ 25 h 2436"/>
              <a:gd name="T18" fmla="*/ 1132 w 1322"/>
              <a:gd name="T19" fmla="*/ 25 h 2436"/>
              <a:gd name="T20" fmla="*/ 1132 w 1322"/>
              <a:gd name="T21" fmla="*/ 0 h 2436"/>
              <a:gd name="T22" fmla="*/ 1132 w 1322"/>
              <a:gd name="T23" fmla="*/ 0 h 2436"/>
              <a:gd name="T24" fmla="*/ 189 w 1322"/>
              <a:gd name="T25" fmla="*/ 0 h 2436"/>
              <a:gd name="T26" fmla="*/ 0 w 1322"/>
              <a:gd name="T27" fmla="*/ 189 h 2436"/>
              <a:gd name="T28" fmla="*/ 0 w 1322"/>
              <a:gd name="T29" fmla="*/ 2247 h 2436"/>
              <a:gd name="T30" fmla="*/ 189 w 1322"/>
              <a:gd name="T31" fmla="*/ 2435 h 2436"/>
              <a:gd name="T32" fmla="*/ 1132 w 1322"/>
              <a:gd name="T33" fmla="*/ 2435 h 2436"/>
              <a:gd name="T34" fmla="*/ 1321 w 1322"/>
              <a:gd name="T35" fmla="*/ 2247 h 2436"/>
              <a:gd name="T36" fmla="*/ 1321 w 1322"/>
              <a:gd name="T37" fmla="*/ 189 h 2436"/>
              <a:gd name="T38" fmla="*/ 1132 w 1322"/>
              <a:gd name="T39" fmla="*/ 0 h 2436"/>
              <a:gd name="T40" fmla="*/ 1132 w 1322"/>
              <a:gd name="T41" fmla="*/ 25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22" h="2436">
                <a:moveTo>
                  <a:pt x="1132" y="25"/>
                </a:moveTo>
                <a:lnTo>
                  <a:pt x="1132" y="25"/>
                </a:lnTo>
                <a:cubicBezTo>
                  <a:pt x="1222" y="25"/>
                  <a:pt x="1296" y="98"/>
                  <a:pt x="1296" y="189"/>
                </a:cubicBezTo>
                <a:cubicBezTo>
                  <a:pt x="1296" y="2247"/>
                  <a:pt x="1296" y="2247"/>
                  <a:pt x="1296" y="2247"/>
                </a:cubicBezTo>
                <a:cubicBezTo>
                  <a:pt x="1296" y="2337"/>
                  <a:pt x="1222" y="2411"/>
                  <a:pt x="1132" y="2411"/>
                </a:cubicBezTo>
                <a:cubicBezTo>
                  <a:pt x="189" y="2411"/>
                  <a:pt x="189" y="2411"/>
                  <a:pt x="189" y="2411"/>
                </a:cubicBezTo>
                <a:cubicBezTo>
                  <a:pt x="99" y="2411"/>
                  <a:pt x="25" y="2337"/>
                  <a:pt x="25" y="2247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98"/>
                  <a:pt x="99" y="25"/>
                  <a:pt x="189" y="25"/>
                </a:cubicBezTo>
                <a:cubicBezTo>
                  <a:pt x="1132" y="25"/>
                  <a:pt x="1132" y="25"/>
                  <a:pt x="1132" y="25"/>
                </a:cubicBezTo>
                <a:lnTo>
                  <a:pt x="1132" y="0"/>
                </a:lnTo>
                <a:lnTo>
                  <a:pt x="1132" y="0"/>
                </a:lnTo>
                <a:cubicBezTo>
                  <a:pt x="189" y="0"/>
                  <a:pt x="189" y="0"/>
                  <a:pt x="189" y="0"/>
                </a:cubicBezTo>
                <a:cubicBezTo>
                  <a:pt x="82" y="0"/>
                  <a:pt x="0" y="90"/>
                  <a:pt x="0" y="189"/>
                </a:cubicBezTo>
                <a:cubicBezTo>
                  <a:pt x="0" y="2247"/>
                  <a:pt x="0" y="2247"/>
                  <a:pt x="0" y="2247"/>
                </a:cubicBezTo>
                <a:cubicBezTo>
                  <a:pt x="0" y="2353"/>
                  <a:pt x="82" y="2435"/>
                  <a:pt x="189" y="2435"/>
                </a:cubicBezTo>
                <a:cubicBezTo>
                  <a:pt x="1132" y="2435"/>
                  <a:pt x="1132" y="2435"/>
                  <a:pt x="1132" y="2435"/>
                </a:cubicBezTo>
                <a:cubicBezTo>
                  <a:pt x="1230" y="2435"/>
                  <a:pt x="1321" y="2353"/>
                  <a:pt x="1321" y="2247"/>
                </a:cubicBezTo>
                <a:cubicBezTo>
                  <a:pt x="1321" y="189"/>
                  <a:pt x="1321" y="189"/>
                  <a:pt x="1321" y="189"/>
                </a:cubicBezTo>
                <a:cubicBezTo>
                  <a:pt x="1321" y="90"/>
                  <a:pt x="1230" y="0"/>
                  <a:pt x="1132" y="0"/>
                </a:cubicBezTo>
                <a:lnTo>
                  <a:pt x="1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1">
            <a:extLst>
              <a:ext uri="{FF2B5EF4-FFF2-40B4-BE49-F238E27FC236}">
                <a16:creationId xmlns:a16="http://schemas.microsoft.com/office/drawing/2014/main" id="{305DA5D9-5DF6-D74A-86D2-415270D7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437" y="7100670"/>
            <a:ext cx="1241335" cy="2421543"/>
          </a:xfrm>
          <a:custGeom>
            <a:avLst/>
            <a:gdLst>
              <a:gd name="T0" fmla="*/ 1042 w 1166"/>
              <a:gd name="T1" fmla="*/ 2271 h 2272"/>
              <a:gd name="T2" fmla="*/ 1042 w 1166"/>
              <a:gd name="T3" fmla="*/ 2271 h 2272"/>
              <a:gd name="T4" fmla="*/ 131 w 1166"/>
              <a:gd name="T5" fmla="*/ 2271 h 2272"/>
              <a:gd name="T6" fmla="*/ 0 w 1166"/>
              <a:gd name="T7" fmla="*/ 2140 h 2272"/>
              <a:gd name="T8" fmla="*/ 0 w 1166"/>
              <a:gd name="T9" fmla="*/ 131 h 2272"/>
              <a:gd name="T10" fmla="*/ 131 w 1166"/>
              <a:gd name="T11" fmla="*/ 0 h 2272"/>
              <a:gd name="T12" fmla="*/ 1042 w 1166"/>
              <a:gd name="T13" fmla="*/ 0 h 2272"/>
              <a:gd name="T14" fmla="*/ 1165 w 1166"/>
              <a:gd name="T15" fmla="*/ 131 h 2272"/>
              <a:gd name="T16" fmla="*/ 1165 w 1166"/>
              <a:gd name="T17" fmla="*/ 2140 h 2272"/>
              <a:gd name="T18" fmla="*/ 1042 w 1166"/>
              <a:gd name="T19" fmla="*/ 2271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2272">
                <a:moveTo>
                  <a:pt x="1042" y="2271"/>
                </a:moveTo>
                <a:lnTo>
                  <a:pt x="1042" y="2271"/>
                </a:lnTo>
                <a:cubicBezTo>
                  <a:pt x="131" y="2271"/>
                  <a:pt x="131" y="2271"/>
                  <a:pt x="131" y="2271"/>
                </a:cubicBezTo>
                <a:cubicBezTo>
                  <a:pt x="58" y="2271"/>
                  <a:pt x="0" y="2214"/>
                  <a:pt x="0" y="214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57"/>
                  <a:pt x="58" y="0"/>
                  <a:pt x="131" y="0"/>
                </a:cubicBezTo>
                <a:cubicBezTo>
                  <a:pt x="1042" y="0"/>
                  <a:pt x="1042" y="0"/>
                  <a:pt x="1042" y="0"/>
                </a:cubicBezTo>
                <a:cubicBezTo>
                  <a:pt x="1115" y="0"/>
                  <a:pt x="1165" y="57"/>
                  <a:pt x="1165" y="131"/>
                </a:cubicBezTo>
                <a:cubicBezTo>
                  <a:pt x="1165" y="2140"/>
                  <a:pt x="1165" y="2140"/>
                  <a:pt x="1165" y="2140"/>
                </a:cubicBezTo>
                <a:cubicBezTo>
                  <a:pt x="1165" y="2214"/>
                  <a:pt x="1115" y="2271"/>
                  <a:pt x="1042" y="2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9633EC8E-616D-6A40-AE77-18177AF2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347" y="7161795"/>
            <a:ext cx="742920" cy="56424"/>
          </a:xfrm>
          <a:custGeom>
            <a:avLst/>
            <a:gdLst>
              <a:gd name="T0" fmla="*/ 672 w 698"/>
              <a:gd name="T1" fmla="*/ 50 h 51"/>
              <a:gd name="T2" fmla="*/ 672 w 698"/>
              <a:gd name="T3" fmla="*/ 50 h 51"/>
              <a:gd name="T4" fmla="*/ 25 w 698"/>
              <a:gd name="T5" fmla="*/ 50 h 51"/>
              <a:gd name="T6" fmla="*/ 0 w 698"/>
              <a:gd name="T7" fmla="*/ 25 h 51"/>
              <a:gd name="T8" fmla="*/ 0 w 698"/>
              <a:gd name="T9" fmla="*/ 25 h 51"/>
              <a:gd name="T10" fmla="*/ 25 w 698"/>
              <a:gd name="T11" fmla="*/ 0 h 51"/>
              <a:gd name="T12" fmla="*/ 672 w 698"/>
              <a:gd name="T13" fmla="*/ 0 h 51"/>
              <a:gd name="T14" fmla="*/ 697 w 698"/>
              <a:gd name="T15" fmla="*/ 25 h 51"/>
              <a:gd name="T16" fmla="*/ 697 w 698"/>
              <a:gd name="T17" fmla="*/ 25 h 51"/>
              <a:gd name="T18" fmla="*/ 672 w 698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" h="51">
                <a:moveTo>
                  <a:pt x="672" y="50"/>
                </a:moveTo>
                <a:lnTo>
                  <a:pt x="672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1"/>
                  <a:pt x="0" y="25"/>
                </a:cubicBezTo>
                <a:lnTo>
                  <a:pt x="0" y="25"/>
                </a:lnTo>
                <a:cubicBezTo>
                  <a:pt x="0" y="9"/>
                  <a:pt x="8" y="0"/>
                  <a:pt x="25" y="0"/>
                </a:cubicBezTo>
                <a:cubicBezTo>
                  <a:pt x="672" y="0"/>
                  <a:pt x="672" y="0"/>
                  <a:pt x="672" y="0"/>
                </a:cubicBezTo>
                <a:cubicBezTo>
                  <a:pt x="689" y="0"/>
                  <a:pt x="697" y="9"/>
                  <a:pt x="697" y="25"/>
                </a:cubicBezTo>
                <a:lnTo>
                  <a:pt x="697" y="25"/>
                </a:lnTo>
                <a:cubicBezTo>
                  <a:pt x="697" y="41"/>
                  <a:pt x="689" y="50"/>
                  <a:pt x="672" y="5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327FD797-7070-9D41-BF31-0BDEE1B9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437" y="8403131"/>
            <a:ext cx="159869" cy="630072"/>
          </a:xfrm>
          <a:custGeom>
            <a:avLst/>
            <a:gdLst>
              <a:gd name="T0" fmla="*/ 74 w 149"/>
              <a:gd name="T1" fmla="*/ 590 h 591"/>
              <a:gd name="T2" fmla="*/ 0 w 149"/>
              <a:gd name="T3" fmla="*/ 590 h 591"/>
              <a:gd name="T4" fmla="*/ 0 w 149"/>
              <a:gd name="T5" fmla="*/ 0 h 591"/>
              <a:gd name="T6" fmla="*/ 148 w 149"/>
              <a:gd name="T7" fmla="*/ 0 h 591"/>
              <a:gd name="T8" fmla="*/ 148 w 149"/>
              <a:gd name="T9" fmla="*/ 590 h 591"/>
              <a:gd name="T10" fmla="*/ 74 w 149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591">
                <a:moveTo>
                  <a:pt x="74" y="590"/>
                </a:moveTo>
                <a:lnTo>
                  <a:pt x="0" y="590"/>
                </a:lnTo>
                <a:lnTo>
                  <a:pt x="0" y="0"/>
                </a:lnTo>
                <a:lnTo>
                  <a:pt x="148" y="0"/>
                </a:lnTo>
                <a:lnTo>
                  <a:pt x="148" y="590"/>
                </a:lnTo>
                <a:lnTo>
                  <a:pt x="74" y="5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4">
            <a:extLst>
              <a:ext uri="{FF2B5EF4-FFF2-40B4-BE49-F238E27FC236}">
                <a16:creationId xmlns:a16="http://schemas.microsoft.com/office/drawing/2014/main" id="{1B02C781-1CD9-5840-9142-4F443BE3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559" y="7956439"/>
            <a:ext cx="282122" cy="1076763"/>
          </a:xfrm>
          <a:custGeom>
            <a:avLst/>
            <a:gdLst>
              <a:gd name="T0" fmla="*/ 262 w 263"/>
              <a:gd name="T1" fmla="*/ 0 h 1010"/>
              <a:gd name="T2" fmla="*/ 262 w 263"/>
              <a:gd name="T3" fmla="*/ 1009 h 1010"/>
              <a:gd name="T4" fmla="*/ 0 w 263"/>
              <a:gd name="T5" fmla="*/ 1009 h 1010"/>
              <a:gd name="T6" fmla="*/ 0 w 263"/>
              <a:gd name="T7" fmla="*/ 0 h 1010"/>
              <a:gd name="T8" fmla="*/ 262 w 263"/>
              <a:gd name="T9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1010">
                <a:moveTo>
                  <a:pt x="262" y="0"/>
                </a:moveTo>
                <a:lnTo>
                  <a:pt x="262" y="1009"/>
                </a:lnTo>
                <a:lnTo>
                  <a:pt x="0" y="1009"/>
                </a:lnTo>
                <a:lnTo>
                  <a:pt x="0" y="0"/>
                </a:lnTo>
                <a:lnTo>
                  <a:pt x="26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4FB8BBE9-54C8-4A4D-8015-99F654B2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637" y="7801271"/>
            <a:ext cx="282122" cy="1231931"/>
          </a:xfrm>
          <a:custGeom>
            <a:avLst/>
            <a:gdLst>
              <a:gd name="T0" fmla="*/ 262 w 263"/>
              <a:gd name="T1" fmla="*/ 0 h 1157"/>
              <a:gd name="T2" fmla="*/ 262 w 263"/>
              <a:gd name="T3" fmla="*/ 1156 h 1157"/>
              <a:gd name="T4" fmla="*/ 0 w 263"/>
              <a:gd name="T5" fmla="*/ 1156 h 1157"/>
              <a:gd name="T6" fmla="*/ 0 w 263"/>
              <a:gd name="T7" fmla="*/ 0 h 1157"/>
              <a:gd name="T8" fmla="*/ 262 w 263"/>
              <a:gd name="T9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1157">
                <a:moveTo>
                  <a:pt x="262" y="0"/>
                </a:moveTo>
                <a:lnTo>
                  <a:pt x="262" y="1156"/>
                </a:lnTo>
                <a:lnTo>
                  <a:pt x="0" y="1156"/>
                </a:lnTo>
                <a:lnTo>
                  <a:pt x="0" y="0"/>
                </a:lnTo>
                <a:lnTo>
                  <a:pt x="262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6">
            <a:extLst>
              <a:ext uri="{FF2B5EF4-FFF2-40B4-BE49-F238E27FC236}">
                <a16:creationId xmlns:a16="http://schemas.microsoft.com/office/drawing/2014/main" id="{E2D6B48D-F9AC-AB42-861D-E4CEB66F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5" y="8755784"/>
            <a:ext cx="141061" cy="282122"/>
          </a:xfrm>
          <a:custGeom>
            <a:avLst/>
            <a:gdLst>
              <a:gd name="T0" fmla="*/ 131 w 132"/>
              <a:gd name="T1" fmla="*/ 262 h 263"/>
              <a:gd name="T2" fmla="*/ 65 w 132"/>
              <a:gd name="T3" fmla="*/ 262 h 263"/>
              <a:gd name="T4" fmla="*/ 0 w 132"/>
              <a:gd name="T5" fmla="*/ 262 h 263"/>
              <a:gd name="T6" fmla="*/ 0 w 132"/>
              <a:gd name="T7" fmla="*/ 0 h 263"/>
              <a:gd name="T8" fmla="*/ 131 w 132"/>
              <a:gd name="T9" fmla="*/ 0 h 263"/>
              <a:gd name="T10" fmla="*/ 131 w 132"/>
              <a:gd name="T1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263">
                <a:moveTo>
                  <a:pt x="131" y="262"/>
                </a:moveTo>
                <a:lnTo>
                  <a:pt x="65" y="262"/>
                </a:lnTo>
                <a:lnTo>
                  <a:pt x="0" y="262"/>
                </a:lnTo>
                <a:lnTo>
                  <a:pt x="0" y="0"/>
                </a:lnTo>
                <a:lnTo>
                  <a:pt x="131" y="0"/>
                </a:lnTo>
                <a:lnTo>
                  <a:pt x="131" y="2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F3E94035-9509-5A48-8270-A0566791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437" y="9113138"/>
            <a:ext cx="1241335" cy="51721"/>
          </a:xfrm>
          <a:custGeom>
            <a:avLst/>
            <a:gdLst>
              <a:gd name="T0" fmla="*/ 1165 w 1166"/>
              <a:gd name="T1" fmla="*/ 49 h 50"/>
              <a:gd name="T2" fmla="*/ 582 w 1166"/>
              <a:gd name="T3" fmla="*/ 49 h 50"/>
              <a:gd name="T4" fmla="*/ 0 w 1166"/>
              <a:gd name="T5" fmla="*/ 49 h 50"/>
              <a:gd name="T6" fmla="*/ 0 w 1166"/>
              <a:gd name="T7" fmla="*/ 0 h 50"/>
              <a:gd name="T8" fmla="*/ 1165 w 1166"/>
              <a:gd name="T9" fmla="*/ 0 h 50"/>
              <a:gd name="T10" fmla="*/ 1165 w 1166"/>
              <a:gd name="T1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6" h="50">
                <a:moveTo>
                  <a:pt x="1165" y="49"/>
                </a:moveTo>
                <a:lnTo>
                  <a:pt x="582" y="49"/>
                </a:lnTo>
                <a:lnTo>
                  <a:pt x="0" y="49"/>
                </a:lnTo>
                <a:lnTo>
                  <a:pt x="0" y="0"/>
                </a:lnTo>
                <a:lnTo>
                  <a:pt x="1165" y="0"/>
                </a:lnTo>
                <a:lnTo>
                  <a:pt x="1165" y="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Flecha arriba 2">
            <a:extLst>
              <a:ext uri="{FF2B5EF4-FFF2-40B4-BE49-F238E27FC236}">
                <a16:creationId xmlns:a16="http://schemas.microsoft.com/office/drawing/2014/main" id="{CC2727A9-C88D-3344-8D7C-6DAF4C50F1DD}"/>
              </a:ext>
            </a:extLst>
          </p:cNvPr>
          <p:cNvSpPr/>
          <p:nvPr/>
        </p:nvSpPr>
        <p:spPr>
          <a:xfrm>
            <a:off x="13736206" y="5132591"/>
            <a:ext cx="1801906" cy="429321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Freeform 203">
            <a:extLst>
              <a:ext uri="{FF2B5EF4-FFF2-40B4-BE49-F238E27FC236}">
                <a16:creationId xmlns:a16="http://schemas.microsoft.com/office/drawing/2014/main" id="{FE1E82D4-8823-E840-A434-8F2D04E8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91" y="4680813"/>
            <a:ext cx="1718301" cy="1718299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70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70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70" y="3089"/>
                  <a:pt x="370" y="3089"/>
                  <a:pt x="370" y="3089"/>
                </a:cubicBezTo>
                <a:cubicBezTo>
                  <a:pt x="172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72" y="0"/>
                  <a:pt x="370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8" y="3089"/>
                  <a:pt x="2729" y="3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07">
            <a:extLst>
              <a:ext uri="{FF2B5EF4-FFF2-40B4-BE49-F238E27FC236}">
                <a16:creationId xmlns:a16="http://schemas.microsoft.com/office/drawing/2014/main" id="{1EC38912-2B5F-B345-9D93-8C5C122B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725" y="5154175"/>
            <a:ext cx="795246" cy="776312"/>
          </a:xfrm>
          <a:custGeom>
            <a:avLst/>
            <a:gdLst>
              <a:gd name="T0" fmla="*/ 371 w 743"/>
              <a:gd name="T1" fmla="*/ 722 h 723"/>
              <a:gd name="T2" fmla="*/ 371 w 743"/>
              <a:gd name="T3" fmla="*/ 722 h 723"/>
              <a:gd name="T4" fmla="*/ 272 w 743"/>
              <a:gd name="T5" fmla="*/ 686 h 723"/>
              <a:gd name="T6" fmla="*/ 64 w 743"/>
              <a:gd name="T7" fmla="*/ 479 h 723"/>
              <a:gd name="T8" fmla="*/ 64 w 743"/>
              <a:gd name="T9" fmla="*/ 271 h 723"/>
              <a:gd name="T10" fmla="*/ 317 w 743"/>
              <a:gd name="T11" fmla="*/ 9 h 723"/>
              <a:gd name="T12" fmla="*/ 344 w 743"/>
              <a:gd name="T13" fmla="*/ 0 h 723"/>
              <a:gd name="T14" fmla="*/ 669 w 743"/>
              <a:gd name="T15" fmla="*/ 0 h 723"/>
              <a:gd name="T16" fmla="*/ 742 w 743"/>
              <a:gd name="T17" fmla="*/ 73 h 723"/>
              <a:gd name="T18" fmla="*/ 742 w 743"/>
              <a:gd name="T19" fmla="*/ 398 h 723"/>
              <a:gd name="T20" fmla="*/ 733 w 743"/>
              <a:gd name="T21" fmla="*/ 425 h 723"/>
              <a:gd name="T22" fmla="*/ 480 w 743"/>
              <a:gd name="T23" fmla="*/ 686 h 723"/>
              <a:gd name="T24" fmla="*/ 371 w 743"/>
              <a:gd name="T25" fmla="*/ 722 h 723"/>
              <a:gd name="T26" fmla="*/ 362 w 743"/>
              <a:gd name="T27" fmla="*/ 73 h 723"/>
              <a:gd name="T28" fmla="*/ 362 w 743"/>
              <a:gd name="T29" fmla="*/ 73 h 723"/>
              <a:gd name="T30" fmla="*/ 109 w 743"/>
              <a:gd name="T31" fmla="*/ 326 h 723"/>
              <a:gd name="T32" fmla="*/ 109 w 743"/>
              <a:gd name="T33" fmla="*/ 425 h 723"/>
              <a:gd name="T34" fmla="*/ 317 w 743"/>
              <a:gd name="T35" fmla="*/ 632 h 723"/>
              <a:gd name="T36" fmla="*/ 425 w 743"/>
              <a:gd name="T37" fmla="*/ 632 h 723"/>
              <a:gd name="T38" fmla="*/ 669 w 743"/>
              <a:gd name="T39" fmla="*/ 380 h 723"/>
              <a:gd name="T40" fmla="*/ 669 w 743"/>
              <a:gd name="T41" fmla="*/ 73 h 723"/>
              <a:gd name="T42" fmla="*/ 362 w 743"/>
              <a:gd name="T43" fmla="*/ 7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3" h="723">
                <a:moveTo>
                  <a:pt x="371" y="722"/>
                </a:moveTo>
                <a:lnTo>
                  <a:pt x="371" y="722"/>
                </a:lnTo>
                <a:cubicBezTo>
                  <a:pt x="335" y="722"/>
                  <a:pt x="299" y="713"/>
                  <a:pt x="272" y="686"/>
                </a:cubicBezTo>
                <a:cubicBezTo>
                  <a:pt x="64" y="479"/>
                  <a:pt x="64" y="479"/>
                  <a:pt x="64" y="479"/>
                </a:cubicBezTo>
                <a:cubicBezTo>
                  <a:pt x="0" y="425"/>
                  <a:pt x="0" y="326"/>
                  <a:pt x="64" y="271"/>
                </a:cubicBezTo>
                <a:cubicBezTo>
                  <a:pt x="317" y="9"/>
                  <a:pt x="317" y="9"/>
                  <a:pt x="317" y="9"/>
                </a:cubicBezTo>
                <a:cubicBezTo>
                  <a:pt x="326" y="0"/>
                  <a:pt x="335" y="0"/>
                  <a:pt x="344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705" y="0"/>
                  <a:pt x="742" y="28"/>
                  <a:pt x="742" y="73"/>
                </a:cubicBezTo>
                <a:cubicBezTo>
                  <a:pt x="742" y="398"/>
                  <a:pt x="742" y="398"/>
                  <a:pt x="742" y="398"/>
                </a:cubicBezTo>
                <a:cubicBezTo>
                  <a:pt x="742" y="407"/>
                  <a:pt x="742" y="416"/>
                  <a:pt x="733" y="425"/>
                </a:cubicBezTo>
                <a:cubicBezTo>
                  <a:pt x="480" y="686"/>
                  <a:pt x="480" y="686"/>
                  <a:pt x="480" y="686"/>
                </a:cubicBezTo>
                <a:cubicBezTo>
                  <a:pt x="443" y="713"/>
                  <a:pt x="407" y="722"/>
                  <a:pt x="371" y="722"/>
                </a:cubicBezTo>
                <a:close/>
                <a:moveTo>
                  <a:pt x="362" y="73"/>
                </a:moveTo>
                <a:lnTo>
                  <a:pt x="362" y="73"/>
                </a:lnTo>
                <a:cubicBezTo>
                  <a:pt x="109" y="326"/>
                  <a:pt x="109" y="326"/>
                  <a:pt x="109" y="326"/>
                </a:cubicBezTo>
                <a:cubicBezTo>
                  <a:pt x="82" y="353"/>
                  <a:pt x="82" y="398"/>
                  <a:pt x="109" y="425"/>
                </a:cubicBezTo>
                <a:cubicBezTo>
                  <a:pt x="317" y="632"/>
                  <a:pt x="317" y="632"/>
                  <a:pt x="317" y="632"/>
                </a:cubicBezTo>
                <a:cubicBezTo>
                  <a:pt x="353" y="659"/>
                  <a:pt x="398" y="659"/>
                  <a:pt x="425" y="632"/>
                </a:cubicBezTo>
                <a:cubicBezTo>
                  <a:pt x="669" y="380"/>
                  <a:pt x="669" y="380"/>
                  <a:pt x="669" y="380"/>
                </a:cubicBezTo>
                <a:cubicBezTo>
                  <a:pt x="669" y="73"/>
                  <a:pt x="669" y="73"/>
                  <a:pt x="669" y="73"/>
                </a:cubicBezTo>
                <a:lnTo>
                  <a:pt x="362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08">
            <a:extLst>
              <a:ext uri="{FF2B5EF4-FFF2-40B4-BE49-F238E27FC236}">
                <a16:creationId xmlns:a16="http://schemas.microsoft.com/office/drawing/2014/main" id="{64E90C81-1E78-AC4A-B5D3-1B9FB6A1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222" y="5319850"/>
            <a:ext cx="137273" cy="137276"/>
          </a:xfrm>
          <a:custGeom>
            <a:avLst/>
            <a:gdLst>
              <a:gd name="T0" fmla="*/ 100 w 128"/>
              <a:gd name="T1" fmla="*/ 99 h 128"/>
              <a:gd name="T2" fmla="*/ 100 w 128"/>
              <a:gd name="T3" fmla="*/ 99 h 128"/>
              <a:gd name="T4" fmla="*/ 27 w 128"/>
              <a:gd name="T5" fmla="*/ 99 h 128"/>
              <a:gd name="T6" fmla="*/ 27 w 128"/>
              <a:gd name="T7" fmla="*/ 27 h 128"/>
              <a:gd name="T8" fmla="*/ 100 w 128"/>
              <a:gd name="T9" fmla="*/ 27 h 128"/>
              <a:gd name="T10" fmla="*/ 100 w 128"/>
              <a:gd name="T11" fmla="*/ 9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100" y="99"/>
                </a:moveTo>
                <a:lnTo>
                  <a:pt x="100" y="99"/>
                </a:lnTo>
                <a:cubicBezTo>
                  <a:pt x="82" y="117"/>
                  <a:pt x="46" y="127"/>
                  <a:pt x="27" y="99"/>
                </a:cubicBezTo>
                <a:cubicBezTo>
                  <a:pt x="0" y="81"/>
                  <a:pt x="0" y="45"/>
                  <a:pt x="27" y="27"/>
                </a:cubicBezTo>
                <a:cubicBezTo>
                  <a:pt x="46" y="0"/>
                  <a:pt x="82" y="0"/>
                  <a:pt x="100" y="27"/>
                </a:cubicBezTo>
                <a:cubicBezTo>
                  <a:pt x="127" y="45"/>
                  <a:pt x="127" y="81"/>
                  <a:pt x="10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12">
            <a:extLst>
              <a:ext uri="{FF2B5EF4-FFF2-40B4-BE49-F238E27FC236}">
                <a16:creationId xmlns:a16="http://schemas.microsoft.com/office/drawing/2014/main" id="{525F6436-0772-9F4F-96D3-D2D91F29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741" y="11088153"/>
            <a:ext cx="998790" cy="738443"/>
          </a:xfrm>
          <a:custGeom>
            <a:avLst/>
            <a:gdLst>
              <a:gd name="T0" fmla="*/ 795 w 932"/>
              <a:gd name="T1" fmla="*/ 685 h 686"/>
              <a:gd name="T2" fmla="*/ 795 w 932"/>
              <a:gd name="T3" fmla="*/ 685 h 686"/>
              <a:gd name="T4" fmla="*/ 145 w 932"/>
              <a:gd name="T5" fmla="*/ 685 h 686"/>
              <a:gd name="T6" fmla="*/ 0 w 932"/>
              <a:gd name="T7" fmla="*/ 542 h 686"/>
              <a:gd name="T8" fmla="*/ 0 w 932"/>
              <a:gd name="T9" fmla="*/ 144 h 686"/>
              <a:gd name="T10" fmla="*/ 145 w 932"/>
              <a:gd name="T11" fmla="*/ 0 h 686"/>
              <a:gd name="T12" fmla="*/ 795 w 932"/>
              <a:gd name="T13" fmla="*/ 0 h 686"/>
              <a:gd name="T14" fmla="*/ 931 w 932"/>
              <a:gd name="T15" fmla="*/ 144 h 686"/>
              <a:gd name="T16" fmla="*/ 931 w 932"/>
              <a:gd name="T17" fmla="*/ 542 h 686"/>
              <a:gd name="T18" fmla="*/ 795 w 932"/>
              <a:gd name="T19" fmla="*/ 685 h 686"/>
              <a:gd name="T20" fmla="*/ 145 w 932"/>
              <a:gd name="T21" fmla="*/ 81 h 686"/>
              <a:gd name="T22" fmla="*/ 145 w 932"/>
              <a:gd name="T23" fmla="*/ 81 h 686"/>
              <a:gd name="T24" fmla="*/ 72 w 932"/>
              <a:gd name="T25" fmla="*/ 144 h 686"/>
              <a:gd name="T26" fmla="*/ 72 w 932"/>
              <a:gd name="T27" fmla="*/ 542 h 686"/>
              <a:gd name="T28" fmla="*/ 145 w 932"/>
              <a:gd name="T29" fmla="*/ 605 h 686"/>
              <a:gd name="T30" fmla="*/ 795 w 932"/>
              <a:gd name="T31" fmla="*/ 605 h 686"/>
              <a:gd name="T32" fmla="*/ 858 w 932"/>
              <a:gd name="T33" fmla="*/ 542 h 686"/>
              <a:gd name="T34" fmla="*/ 858 w 932"/>
              <a:gd name="T35" fmla="*/ 144 h 686"/>
              <a:gd name="T36" fmla="*/ 795 w 932"/>
              <a:gd name="T37" fmla="*/ 81 h 686"/>
              <a:gd name="T38" fmla="*/ 145 w 932"/>
              <a:gd name="T39" fmla="*/ 8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2" h="686">
                <a:moveTo>
                  <a:pt x="795" y="685"/>
                </a:moveTo>
                <a:lnTo>
                  <a:pt x="795" y="685"/>
                </a:lnTo>
                <a:cubicBezTo>
                  <a:pt x="145" y="685"/>
                  <a:pt x="145" y="685"/>
                  <a:pt x="145" y="685"/>
                </a:cubicBezTo>
                <a:cubicBezTo>
                  <a:pt x="63" y="685"/>
                  <a:pt x="0" y="623"/>
                  <a:pt x="0" y="542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4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76" y="0"/>
                  <a:pt x="931" y="63"/>
                  <a:pt x="931" y="144"/>
                </a:cubicBezTo>
                <a:cubicBezTo>
                  <a:pt x="931" y="542"/>
                  <a:pt x="931" y="542"/>
                  <a:pt x="931" y="542"/>
                </a:cubicBezTo>
                <a:cubicBezTo>
                  <a:pt x="931" y="623"/>
                  <a:pt x="876" y="685"/>
                  <a:pt x="795" y="685"/>
                </a:cubicBezTo>
                <a:close/>
                <a:moveTo>
                  <a:pt x="145" y="81"/>
                </a:moveTo>
                <a:lnTo>
                  <a:pt x="145" y="81"/>
                </a:lnTo>
                <a:cubicBezTo>
                  <a:pt x="108" y="81"/>
                  <a:pt x="72" y="108"/>
                  <a:pt x="72" y="144"/>
                </a:cubicBezTo>
                <a:cubicBezTo>
                  <a:pt x="72" y="542"/>
                  <a:pt x="72" y="542"/>
                  <a:pt x="72" y="542"/>
                </a:cubicBezTo>
                <a:cubicBezTo>
                  <a:pt x="72" y="578"/>
                  <a:pt x="108" y="605"/>
                  <a:pt x="145" y="605"/>
                </a:cubicBezTo>
                <a:cubicBezTo>
                  <a:pt x="795" y="605"/>
                  <a:pt x="795" y="605"/>
                  <a:pt x="795" y="605"/>
                </a:cubicBezTo>
                <a:cubicBezTo>
                  <a:pt x="831" y="605"/>
                  <a:pt x="858" y="578"/>
                  <a:pt x="858" y="542"/>
                </a:cubicBezTo>
                <a:cubicBezTo>
                  <a:pt x="858" y="144"/>
                  <a:pt x="858" y="144"/>
                  <a:pt x="858" y="144"/>
                </a:cubicBezTo>
                <a:cubicBezTo>
                  <a:pt x="858" y="108"/>
                  <a:pt x="831" y="81"/>
                  <a:pt x="795" y="81"/>
                </a:cubicBezTo>
                <a:lnTo>
                  <a:pt x="145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13">
            <a:extLst>
              <a:ext uri="{FF2B5EF4-FFF2-40B4-BE49-F238E27FC236}">
                <a16:creationId xmlns:a16="http://schemas.microsoft.com/office/drawing/2014/main" id="{7E94A783-36E1-BD40-8DFD-54C73B3C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365" y="11315366"/>
            <a:ext cx="213011" cy="293484"/>
          </a:xfrm>
          <a:custGeom>
            <a:avLst/>
            <a:gdLst>
              <a:gd name="T0" fmla="*/ 109 w 200"/>
              <a:gd name="T1" fmla="*/ 271 h 272"/>
              <a:gd name="T2" fmla="*/ 109 w 200"/>
              <a:gd name="T3" fmla="*/ 271 h 272"/>
              <a:gd name="T4" fmla="*/ 37 w 200"/>
              <a:gd name="T5" fmla="*/ 271 h 272"/>
              <a:gd name="T6" fmla="*/ 9 w 200"/>
              <a:gd name="T7" fmla="*/ 244 h 272"/>
              <a:gd name="T8" fmla="*/ 9 w 200"/>
              <a:gd name="T9" fmla="*/ 244 h 272"/>
              <a:gd name="T10" fmla="*/ 37 w 200"/>
              <a:gd name="T11" fmla="*/ 217 h 272"/>
              <a:gd name="T12" fmla="*/ 109 w 200"/>
              <a:gd name="T13" fmla="*/ 217 h 272"/>
              <a:gd name="T14" fmla="*/ 136 w 200"/>
              <a:gd name="T15" fmla="*/ 189 h 272"/>
              <a:gd name="T16" fmla="*/ 109 w 200"/>
              <a:gd name="T17" fmla="*/ 162 h 272"/>
              <a:gd name="T18" fmla="*/ 91 w 200"/>
              <a:gd name="T19" fmla="*/ 162 h 272"/>
              <a:gd name="T20" fmla="*/ 0 w 200"/>
              <a:gd name="T21" fmla="*/ 90 h 272"/>
              <a:gd name="T22" fmla="*/ 82 w 200"/>
              <a:gd name="T23" fmla="*/ 0 h 272"/>
              <a:gd name="T24" fmla="*/ 163 w 200"/>
              <a:gd name="T25" fmla="*/ 0 h 272"/>
              <a:gd name="T26" fmla="*/ 190 w 200"/>
              <a:gd name="T27" fmla="*/ 27 h 272"/>
              <a:gd name="T28" fmla="*/ 190 w 200"/>
              <a:gd name="T29" fmla="*/ 27 h 272"/>
              <a:gd name="T30" fmla="*/ 163 w 200"/>
              <a:gd name="T31" fmla="*/ 54 h 272"/>
              <a:gd name="T32" fmla="*/ 82 w 200"/>
              <a:gd name="T33" fmla="*/ 54 h 272"/>
              <a:gd name="T34" fmla="*/ 55 w 200"/>
              <a:gd name="T35" fmla="*/ 81 h 272"/>
              <a:gd name="T36" fmla="*/ 82 w 200"/>
              <a:gd name="T37" fmla="*/ 108 h 272"/>
              <a:gd name="T38" fmla="*/ 109 w 200"/>
              <a:gd name="T39" fmla="*/ 108 h 272"/>
              <a:gd name="T40" fmla="*/ 190 w 200"/>
              <a:gd name="T41" fmla="*/ 198 h 272"/>
              <a:gd name="T42" fmla="*/ 109 w 200"/>
              <a:gd name="T43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0" h="272">
                <a:moveTo>
                  <a:pt x="109" y="271"/>
                </a:moveTo>
                <a:lnTo>
                  <a:pt x="109" y="271"/>
                </a:lnTo>
                <a:cubicBezTo>
                  <a:pt x="37" y="271"/>
                  <a:pt x="37" y="271"/>
                  <a:pt x="37" y="271"/>
                </a:cubicBezTo>
                <a:cubicBezTo>
                  <a:pt x="19" y="271"/>
                  <a:pt x="9" y="262"/>
                  <a:pt x="9" y="244"/>
                </a:cubicBezTo>
                <a:lnTo>
                  <a:pt x="9" y="244"/>
                </a:lnTo>
                <a:cubicBezTo>
                  <a:pt x="9" y="234"/>
                  <a:pt x="19" y="217"/>
                  <a:pt x="37" y="217"/>
                </a:cubicBezTo>
                <a:cubicBezTo>
                  <a:pt x="109" y="217"/>
                  <a:pt x="109" y="217"/>
                  <a:pt x="109" y="217"/>
                </a:cubicBezTo>
                <a:cubicBezTo>
                  <a:pt x="127" y="217"/>
                  <a:pt x="136" y="208"/>
                  <a:pt x="136" y="189"/>
                </a:cubicBezTo>
                <a:cubicBezTo>
                  <a:pt x="136" y="171"/>
                  <a:pt x="127" y="162"/>
                  <a:pt x="109" y="162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45" y="162"/>
                  <a:pt x="9" y="126"/>
                  <a:pt x="0" y="90"/>
                </a:cubicBezTo>
                <a:cubicBezTo>
                  <a:pt x="0" y="36"/>
                  <a:pt x="37" y="0"/>
                  <a:pt x="82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36"/>
                  <a:pt x="172" y="54"/>
                  <a:pt x="163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73" y="54"/>
                  <a:pt x="55" y="63"/>
                  <a:pt x="55" y="81"/>
                </a:cubicBezTo>
                <a:cubicBezTo>
                  <a:pt x="55" y="90"/>
                  <a:pt x="73" y="108"/>
                  <a:pt x="82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63" y="108"/>
                  <a:pt x="199" y="153"/>
                  <a:pt x="190" y="198"/>
                </a:cubicBezTo>
                <a:cubicBezTo>
                  <a:pt x="190" y="244"/>
                  <a:pt x="154" y="271"/>
                  <a:pt x="109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14">
            <a:extLst>
              <a:ext uri="{FF2B5EF4-FFF2-40B4-BE49-F238E27FC236}">
                <a16:creationId xmlns:a16="http://schemas.microsoft.com/office/drawing/2014/main" id="{4A52725A-32B8-9B4B-86E8-C3326863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834" y="11263298"/>
            <a:ext cx="56803" cy="80470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15">
            <a:extLst>
              <a:ext uri="{FF2B5EF4-FFF2-40B4-BE49-F238E27FC236}">
                <a16:creationId xmlns:a16="http://schemas.microsoft.com/office/drawing/2014/main" id="{CB0C4B06-D1F8-E248-B324-B5112105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834" y="11585183"/>
            <a:ext cx="56803" cy="71003"/>
          </a:xfrm>
          <a:custGeom>
            <a:avLst/>
            <a:gdLst>
              <a:gd name="T0" fmla="*/ 54 w 55"/>
              <a:gd name="T1" fmla="*/ 63 h 64"/>
              <a:gd name="T2" fmla="*/ 0 w 55"/>
              <a:gd name="T3" fmla="*/ 63 h 64"/>
              <a:gd name="T4" fmla="*/ 0 w 55"/>
              <a:gd name="T5" fmla="*/ 0 h 64"/>
              <a:gd name="T6" fmla="*/ 54 w 55"/>
              <a:gd name="T7" fmla="*/ 0 h 64"/>
              <a:gd name="T8" fmla="*/ 54 w 55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64">
                <a:moveTo>
                  <a:pt x="54" y="63"/>
                </a:moveTo>
                <a:lnTo>
                  <a:pt x="0" y="63"/>
                </a:lnTo>
                <a:lnTo>
                  <a:pt x="0" y="0"/>
                </a:lnTo>
                <a:lnTo>
                  <a:pt x="54" y="0"/>
                </a:lnTo>
                <a:lnTo>
                  <a:pt x="54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16">
            <a:extLst>
              <a:ext uri="{FF2B5EF4-FFF2-40B4-BE49-F238E27FC236}">
                <a16:creationId xmlns:a16="http://schemas.microsoft.com/office/drawing/2014/main" id="{57C1FA58-9ECF-F545-9F13-4EDCB896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521" y="11206494"/>
            <a:ext cx="108872" cy="89937"/>
          </a:xfrm>
          <a:custGeom>
            <a:avLst/>
            <a:gdLst>
              <a:gd name="T0" fmla="*/ 54 w 100"/>
              <a:gd name="T1" fmla="*/ 9 h 82"/>
              <a:gd name="T2" fmla="*/ 54 w 100"/>
              <a:gd name="T3" fmla="*/ 9 h 82"/>
              <a:gd name="T4" fmla="*/ 18 w 100"/>
              <a:gd name="T5" fmla="*/ 27 h 82"/>
              <a:gd name="T6" fmla="*/ 9 w 100"/>
              <a:gd name="T7" fmla="*/ 73 h 82"/>
              <a:gd name="T8" fmla="*/ 9 w 100"/>
              <a:gd name="T9" fmla="*/ 73 h 82"/>
              <a:gd name="T10" fmla="*/ 45 w 100"/>
              <a:gd name="T11" fmla="*/ 81 h 82"/>
              <a:gd name="T12" fmla="*/ 81 w 100"/>
              <a:gd name="T13" fmla="*/ 55 h 82"/>
              <a:gd name="T14" fmla="*/ 90 w 100"/>
              <a:gd name="T15" fmla="*/ 18 h 82"/>
              <a:gd name="T16" fmla="*/ 90 w 100"/>
              <a:gd name="T17" fmla="*/ 18 h 82"/>
              <a:gd name="T18" fmla="*/ 54 w 100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82">
                <a:moveTo>
                  <a:pt x="54" y="9"/>
                </a:moveTo>
                <a:lnTo>
                  <a:pt x="54" y="9"/>
                </a:lnTo>
                <a:cubicBezTo>
                  <a:pt x="18" y="27"/>
                  <a:pt x="18" y="27"/>
                  <a:pt x="18" y="27"/>
                </a:cubicBezTo>
                <a:cubicBezTo>
                  <a:pt x="0" y="36"/>
                  <a:pt x="0" y="55"/>
                  <a:pt x="9" y="73"/>
                </a:cubicBezTo>
                <a:lnTo>
                  <a:pt x="9" y="73"/>
                </a:lnTo>
                <a:cubicBezTo>
                  <a:pt x="18" y="81"/>
                  <a:pt x="36" y="81"/>
                  <a:pt x="45" y="81"/>
                </a:cubicBezTo>
                <a:cubicBezTo>
                  <a:pt x="81" y="55"/>
                  <a:pt x="81" y="55"/>
                  <a:pt x="81" y="55"/>
                </a:cubicBezTo>
                <a:cubicBezTo>
                  <a:pt x="99" y="45"/>
                  <a:pt x="99" y="27"/>
                  <a:pt x="90" y="18"/>
                </a:cubicBezTo>
                <a:lnTo>
                  <a:pt x="90" y="18"/>
                </a:lnTo>
                <a:cubicBezTo>
                  <a:pt x="81" y="0"/>
                  <a:pt x="63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17">
            <a:extLst>
              <a:ext uri="{FF2B5EF4-FFF2-40B4-BE49-F238E27FC236}">
                <a16:creationId xmlns:a16="http://schemas.microsoft.com/office/drawing/2014/main" id="{A15CA49C-C3C9-DB46-9915-7F5E0592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080" y="11613585"/>
            <a:ext cx="108875" cy="99404"/>
          </a:xfrm>
          <a:custGeom>
            <a:avLst/>
            <a:gdLst>
              <a:gd name="T0" fmla="*/ 54 w 101"/>
              <a:gd name="T1" fmla="*/ 9 h 91"/>
              <a:gd name="T2" fmla="*/ 54 w 101"/>
              <a:gd name="T3" fmla="*/ 9 h 91"/>
              <a:gd name="T4" fmla="*/ 18 w 101"/>
              <a:gd name="T5" fmla="*/ 36 h 91"/>
              <a:gd name="T6" fmla="*/ 9 w 101"/>
              <a:gd name="T7" fmla="*/ 72 h 91"/>
              <a:gd name="T8" fmla="*/ 9 w 101"/>
              <a:gd name="T9" fmla="*/ 72 h 91"/>
              <a:gd name="T10" fmla="*/ 46 w 101"/>
              <a:gd name="T11" fmla="*/ 81 h 91"/>
              <a:gd name="T12" fmla="*/ 91 w 101"/>
              <a:gd name="T13" fmla="*/ 54 h 91"/>
              <a:gd name="T14" fmla="*/ 91 w 101"/>
              <a:gd name="T15" fmla="*/ 9 h 91"/>
              <a:gd name="T16" fmla="*/ 91 w 101"/>
              <a:gd name="T17" fmla="*/ 9 h 91"/>
              <a:gd name="T18" fmla="*/ 54 w 101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91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45"/>
                  <a:pt x="0" y="54"/>
                  <a:pt x="9" y="72"/>
                </a:cubicBezTo>
                <a:lnTo>
                  <a:pt x="9" y="72"/>
                </a:lnTo>
                <a:cubicBezTo>
                  <a:pt x="18" y="81"/>
                  <a:pt x="37" y="90"/>
                  <a:pt x="46" y="81"/>
                </a:cubicBezTo>
                <a:cubicBezTo>
                  <a:pt x="91" y="54"/>
                  <a:pt x="91" y="54"/>
                  <a:pt x="91" y="54"/>
                </a:cubicBezTo>
                <a:cubicBezTo>
                  <a:pt x="100" y="45"/>
                  <a:pt x="100" y="27"/>
                  <a:pt x="91" y="9"/>
                </a:cubicBezTo>
                <a:lnTo>
                  <a:pt x="91" y="9"/>
                </a:lnTo>
                <a:cubicBezTo>
                  <a:pt x="82" y="0"/>
                  <a:pt x="64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18">
            <a:extLst>
              <a:ext uri="{FF2B5EF4-FFF2-40B4-BE49-F238E27FC236}">
                <a16:creationId xmlns:a16="http://schemas.microsoft.com/office/drawing/2014/main" id="{9CD227A7-6219-6C4A-BB88-AD21519E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134" y="2556456"/>
            <a:ext cx="222478" cy="213014"/>
          </a:xfrm>
          <a:custGeom>
            <a:avLst/>
            <a:gdLst>
              <a:gd name="T0" fmla="*/ 153 w 208"/>
              <a:gd name="T1" fmla="*/ 199 h 200"/>
              <a:gd name="T2" fmla="*/ 153 w 208"/>
              <a:gd name="T3" fmla="*/ 199 h 200"/>
              <a:gd name="T4" fmla="*/ 54 w 208"/>
              <a:gd name="T5" fmla="*/ 199 h 200"/>
              <a:gd name="T6" fmla="*/ 0 w 208"/>
              <a:gd name="T7" fmla="*/ 145 h 200"/>
              <a:gd name="T8" fmla="*/ 0 w 208"/>
              <a:gd name="T9" fmla="*/ 54 h 200"/>
              <a:gd name="T10" fmla="*/ 54 w 208"/>
              <a:gd name="T11" fmla="*/ 0 h 200"/>
              <a:gd name="T12" fmla="*/ 153 w 208"/>
              <a:gd name="T13" fmla="*/ 0 h 200"/>
              <a:gd name="T14" fmla="*/ 207 w 208"/>
              <a:gd name="T15" fmla="*/ 54 h 200"/>
              <a:gd name="T16" fmla="*/ 207 w 208"/>
              <a:gd name="T17" fmla="*/ 145 h 200"/>
              <a:gd name="T18" fmla="*/ 153 w 208"/>
              <a:gd name="T19" fmla="*/ 199 h 200"/>
              <a:gd name="T20" fmla="*/ 153 w 208"/>
              <a:gd name="T21" fmla="*/ 54 h 200"/>
              <a:gd name="T22" fmla="*/ 153 w 208"/>
              <a:gd name="T23" fmla="*/ 54 h 200"/>
              <a:gd name="T24" fmla="*/ 54 w 208"/>
              <a:gd name="T25" fmla="*/ 54 h 200"/>
              <a:gd name="T26" fmla="*/ 54 w 208"/>
              <a:gd name="T27" fmla="*/ 145 h 200"/>
              <a:gd name="T28" fmla="*/ 153 w 208"/>
              <a:gd name="T29" fmla="*/ 145 h 200"/>
              <a:gd name="T30" fmla="*/ 153 w 208"/>
              <a:gd name="T31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00">
                <a:moveTo>
                  <a:pt x="153" y="199"/>
                </a:moveTo>
                <a:lnTo>
                  <a:pt x="153" y="199"/>
                </a:lnTo>
                <a:cubicBezTo>
                  <a:pt x="54" y="199"/>
                  <a:pt x="54" y="199"/>
                  <a:pt x="54" y="199"/>
                </a:cubicBezTo>
                <a:cubicBezTo>
                  <a:pt x="18" y="199"/>
                  <a:pt x="0" y="181"/>
                  <a:pt x="0" y="1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8"/>
                  <a:pt x="18" y="0"/>
                  <a:pt x="54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80" y="0"/>
                  <a:pt x="207" y="28"/>
                  <a:pt x="207" y="54"/>
                </a:cubicBezTo>
                <a:cubicBezTo>
                  <a:pt x="207" y="145"/>
                  <a:pt x="207" y="145"/>
                  <a:pt x="207" y="145"/>
                </a:cubicBezTo>
                <a:cubicBezTo>
                  <a:pt x="207" y="181"/>
                  <a:pt x="180" y="199"/>
                  <a:pt x="153" y="199"/>
                </a:cubicBezTo>
                <a:close/>
                <a:moveTo>
                  <a:pt x="153" y="54"/>
                </a:moveTo>
                <a:lnTo>
                  <a:pt x="153" y="54"/>
                </a:lnTo>
                <a:cubicBezTo>
                  <a:pt x="54" y="54"/>
                  <a:pt x="54" y="54"/>
                  <a:pt x="54" y="54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153" y="145"/>
                  <a:pt x="153" y="145"/>
                  <a:pt x="153" y="145"/>
                </a:cubicBezTo>
                <a:lnTo>
                  <a:pt x="15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19">
            <a:extLst>
              <a:ext uri="{FF2B5EF4-FFF2-40B4-BE49-F238E27FC236}">
                <a16:creationId xmlns:a16="http://schemas.microsoft.com/office/drawing/2014/main" id="{DBCE5785-5B81-8345-B340-DF6DB1D2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495" y="2262972"/>
            <a:ext cx="913585" cy="728976"/>
          </a:xfrm>
          <a:custGeom>
            <a:avLst/>
            <a:gdLst>
              <a:gd name="T0" fmla="*/ 714 w 851"/>
              <a:gd name="T1" fmla="*/ 678 h 679"/>
              <a:gd name="T2" fmla="*/ 714 w 851"/>
              <a:gd name="T3" fmla="*/ 678 h 679"/>
              <a:gd name="T4" fmla="*/ 136 w 851"/>
              <a:gd name="T5" fmla="*/ 678 h 679"/>
              <a:gd name="T6" fmla="*/ 0 w 851"/>
              <a:gd name="T7" fmla="*/ 533 h 679"/>
              <a:gd name="T8" fmla="*/ 0 w 851"/>
              <a:gd name="T9" fmla="*/ 0 h 679"/>
              <a:gd name="T10" fmla="*/ 72 w 851"/>
              <a:gd name="T11" fmla="*/ 0 h 679"/>
              <a:gd name="T12" fmla="*/ 72 w 851"/>
              <a:gd name="T13" fmla="*/ 533 h 679"/>
              <a:gd name="T14" fmla="*/ 136 w 851"/>
              <a:gd name="T15" fmla="*/ 597 h 679"/>
              <a:gd name="T16" fmla="*/ 714 w 851"/>
              <a:gd name="T17" fmla="*/ 597 h 679"/>
              <a:gd name="T18" fmla="*/ 768 w 851"/>
              <a:gd name="T19" fmla="*/ 533 h 679"/>
              <a:gd name="T20" fmla="*/ 768 w 851"/>
              <a:gd name="T21" fmla="*/ 199 h 679"/>
              <a:gd name="T22" fmla="*/ 714 w 851"/>
              <a:gd name="T23" fmla="*/ 136 h 679"/>
              <a:gd name="T24" fmla="*/ 136 w 851"/>
              <a:gd name="T25" fmla="*/ 136 h 679"/>
              <a:gd name="T26" fmla="*/ 136 w 851"/>
              <a:gd name="T27" fmla="*/ 64 h 679"/>
              <a:gd name="T28" fmla="*/ 714 w 851"/>
              <a:gd name="T29" fmla="*/ 64 h 679"/>
              <a:gd name="T30" fmla="*/ 850 w 851"/>
              <a:gd name="T31" fmla="*/ 199 h 679"/>
              <a:gd name="T32" fmla="*/ 850 w 851"/>
              <a:gd name="T33" fmla="*/ 533 h 679"/>
              <a:gd name="T34" fmla="*/ 714 w 851"/>
              <a:gd name="T35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1" h="679">
                <a:moveTo>
                  <a:pt x="714" y="678"/>
                </a:moveTo>
                <a:lnTo>
                  <a:pt x="714" y="678"/>
                </a:lnTo>
                <a:cubicBezTo>
                  <a:pt x="136" y="678"/>
                  <a:pt x="136" y="678"/>
                  <a:pt x="136" y="678"/>
                </a:cubicBezTo>
                <a:cubicBezTo>
                  <a:pt x="63" y="678"/>
                  <a:pt x="0" y="615"/>
                  <a:pt x="0" y="533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533"/>
                  <a:pt x="72" y="533"/>
                  <a:pt x="72" y="533"/>
                </a:cubicBezTo>
                <a:cubicBezTo>
                  <a:pt x="72" y="570"/>
                  <a:pt x="100" y="597"/>
                  <a:pt x="136" y="597"/>
                </a:cubicBezTo>
                <a:cubicBezTo>
                  <a:pt x="714" y="597"/>
                  <a:pt x="714" y="597"/>
                  <a:pt x="714" y="597"/>
                </a:cubicBezTo>
                <a:cubicBezTo>
                  <a:pt x="741" y="597"/>
                  <a:pt x="768" y="570"/>
                  <a:pt x="768" y="533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63"/>
                  <a:pt x="741" y="136"/>
                  <a:pt x="714" y="136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714" y="64"/>
                  <a:pt x="714" y="64"/>
                  <a:pt x="714" y="64"/>
                </a:cubicBezTo>
                <a:cubicBezTo>
                  <a:pt x="786" y="64"/>
                  <a:pt x="850" y="127"/>
                  <a:pt x="850" y="199"/>
                </a:cubicBezTo>
                <a:cubicBezTo>
                  <a:pt x="850" y="533"/>
                  <a:pt x="850" y="533"/>
                  <a:pt x="850" y="533"/>
                </a:cubicBezTo>
                <a:cubicBezTo>
                  <a:pt x="850" y="615"/>
                  <a:pt x="786" y="678"/>
                  <a:pt x="714" y="6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20">
            <a:extLst>
              <a:ext uri="{FF2B5EF4-FFF2-40B4-BE49-F238E27FC236}">
                <a16:creationId xmlns:a16="http://schemas.microsoft.com/office/drawing/2014/main" id="{DADF4D38-94F0-934D-B5BD-0F665BFD9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027" y="2111496"/>
            <a:ext cx="833115" cy="302951"/>
          </a:xfrm>
          <a:custGeom>
            <a:avLst/>
            <a:gdLst>
              <a:gd name="T0" fmla="*/ 154 w 778"/>
              <a:gd name="T1" fmla="*/ 280 h 281"/>
              <a:gd name="T2" fmla="*/ 154 w 778"/>
              <a:gd name="T3" fmla="*/ 280 h 281"/>
              <a:gd name="T4" fmla="*/ 9 w 778"/>
              <a:gd name="T5" fmla="*/ 117 h 281"/>
              <a:gd name="T6" fmla="*/ 154 w 778"/>
              <a:gd name="T7" fmla="*/ 0 h 281"/>
              <a:gd name="T8" fmla="*/ 660 w 778"/>
              <a:gd name="T9" fmla="*/ 0 h 281"/>
              <a:gd name="T10" fmla="*/ 777 w 778"/>
              <a:gd name="T11" fmla="*/ 117 h 281"/>
              <a:gd name="T12" fmla="*/ 777 w 778"/>
              <a:gd name="T13" fmla="*/ 135 h 281"/>
              <a:gd name="T14" fmla="*/ 741 w 778"/>
              <a:gd name="T15" fmla="*/ 180 h 281"/>
              <a:gd name="T16" fmla="*/ 741 w 778"/>
              <a:gd name="T17" fmla="*/ 180 h 281"/>
              <a:gd name="T18" fmla="*/ 705 w 778"/>
              <a:gd name="T19" fmla="*/ 135 h 281"/>
              <a:gd name="T20" fmla="*/ 705 w 778"/>
              <a:gd name="T21" fmla="*/ 117 h 281"/>
              <a:gd name="T22" fmla="*/ 660 w 778"/>
              <a:gd name="T23" fmla="*/ 72 h 281"/>
              <a:gd name="T24" fmla="*/ 154 w 778"/>
              <a:gd name="T25" fmla="*/ 72 h 281"/>
              <a:gd name="T26" fmla="*/ 81 w 778"/>
              <a:gd name="T27" fmla="*/ 126 h 281"/>
              <a:gd name="T28" fmla="*/ 154 w 778"/>
              <a:gd name="T29" fmla="*/ 208 h 281"/>
              <a:gd name="T30" fmla="*/ 154 w 778"/>
              <a:gd name="T3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281">
                <a:moveTo>
                  <a:pt x="154" y="280"/>
                </a:moveTo>
                <a:lnTo>
                  <a:pt x="154" y="280"/>
                </a:lnTo>
                <a:cubicBezTo>
                  <a:pt x="63" y="280"/>
                  <a:pt x="0" y="208"/>
                  <a:pt x="9" y="117"/>
                </a:cubicBezTo>
                <a:cubicBezTo>
                  <a:pt x="18" y="45"/>
                  <a:pt x="81" y="0"/>
                  <a:pt x="154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23" y="0"/>
                  <a:pt x="777" y="45"/>
                  <a:pt x="777" y="117"/>
                </a:cubicBezTo>
                <a:cubicBezTo>
                  <a:pt x="777" y="135"/>
                  <a:pt x="777" y="135"/>
                  <a:pt x="777" y="135"/>
                </a:cubicBezTo>
                <a:cubicBezTo>
                  <a:pt x="777" y="162"/>
                  <a:pt x="759" y="180"/>
                  <a:pt x="741" y="180"/>
                </a:cubicBezTo>
                <a:lnTo>
                  <a:pt x="741" y="180"/>
                </a:lnTo>
                <a:cubicBezTo>
                  <a:pt x="723" y="180"/>
                  <a:pt x="705" y="162"/>
                  <a:pt x="705" y="135"/>
                </a:cubicBezTo>
                <a:cubicBezTo>
                  <a:pt x="705" y="117"/>
                  <a:pt x="705" y="117"/>
                  <a:pt x="705" y="117"/>
                </a:cubicBezTo>
                <a:cubicBezTo>
                  <a:pt x="705" y="90"/>
                  <a:pt x="678" y="72"/>
                  <a:pt x="660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17" y="72"/>
                  <a:pt x="90" y="90"/>
                  <a:pt x="81" y="126"/>
                </a:cubicBezTo>
                <a:cubicBezTo>
                  <a:pt x="81" y="162"/>
                  <a:pt x="109" y="208"/>
                  <a:pt x="154" y="208"/>
                </a:cubicBezTo>
                <a:lnTo>
                  <a:pt x="154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03">
            <a:extLst>
              <a:ext uri="{FF2B5EF4-FFF2-40B4-BE49-F238E27FC236}">
                <a16:creationId xmlns:a16="http://schemas.microsoft.com/office/drawing/2014/main" id="{4A06DE82-9927-AA49-AB80-25C74E19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91" y="7651450"/>
            <a:ext cx="1718301" cy="1718299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70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70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70" y="3089"/>
                  <a:pt x="370" y="3089"/>
                  <a:pt x="370" y="3089"/>
                </a:cubicBezTo>
                <a:cubicBezTo>
                  <a:pt x="172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72" y="0"/>
                  <a:pt x="370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8" y="3089"/>
                  <a:pt x="2729" y="3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B61160-2CB2-4247-BE30-2EAC4E0D8155}"/>
              </a:ext>
            </a:extLst>
          </p:cNvPr>
          <p:cNvGrpSpPr/>
          <p:nvPr/>
        </p:nvGrpSpPr>
        <p:grpSpPr>
          <a:xfrm>
            <a:off x="4909450" y="8148788"/>
            <a:ext cx="823648" cy="757377"/>
            <a:chOff x="14055125" y="7506523"/>
            <a:chExt cx="823648" cy="757377"/>
          </a:xfrm>
          <a:solidFill>
            <a:schemeClr val="bg2"/>
          </a:solidFill>
        </p:grpSpPr>
        <p:sp>
          <p:nvSpPr>
            <p:cNvPr id="95" name="Freeform 209">
              <a:extLst>
                <a:ext uri="{FF2B5EF4-FFF2-40B4-BE49-F238E27FC236}">
                  <a16:creationId xmlns:a16="http://schemas.microsoft.com/office/drawing/2014/main" id="{95398ED7-BA95-7C47-9AAD-570098A2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5125" y="7506523"/>
              <a:ext cx="823648" cy="515962"/>
            </a:xfrm>
            <a:custGeom>
              <a:avLst/>
              <a:gdLst>
                <a:gd name="T0" fmla="*/ 623 w 769"/>
                <a:gd name="T1" fmla="*/ 479 h 480"/>
                <a:gd name="T2" fmla="*/ 623 w 769"/>
                <a:gd name="T3" fmla="*/ 479 h 480"/>
                <a:gd name="T4" fmla="*/ 289 w 769"/>
                <a:gd name="T5" fmla="*/ 479 h 480"/>
                <a:gd name="T6" fmla="*/ 216 w 769"/>
                <a:gd name="T7" fmla="*/ 416 h 480"/>
                <a:gd name="T8" fmla="*/ 117 w 769"/>
                <a:gd name="T9" fmla="*/ 73 h 480"/>
                <a:gd name="T10" fmla="*/ 36 w 769"/>
                <a:gd name="T11" fmla="*/ 73 h 480"/>
                <a:gd name="T12" fmla="*/ 0 w 769"/>
                <a:gd name="T13" fmla="*/ 37 h 480"/>
                <a:gd name="T14" fmla="*/ 36 w 769"/>
                <a:gd name="T15" fmla="*/ 0 h 480"/>
                <a:gd name="T16" fmla="*/ 144 w 769"/>
                <a:gd name="T17" fmla="*/ 0 h 480"/>
                <a:gd name="T18" fmla="*/ 180 w 769"/>
                <a:gd name="T19" fmla="*/ 28 h 480"/>
                <a:gd name="T20" fmla="*/ 289 w 769"/>
                <a:gd name="T21" fmla="*/ 398 h 480"/>
                <a:gd name="T22" fmla="*/ 289 w 769"/>
                <a:gd name="T23" fmla="*/ 407 h 480"/>
                <a:gd name="T24" fmla="*/ 623 w 769"/>
                <a:gd name="T25" fmla="*/ 407 h 480"/>
                <a:gd name="T26" fmla="*/ 623 w 769"/>
                <a:gd name="T27" fmla="*/ 398 h 480"/>
                <a:gd name="T28" fmla="*/ 686 w 769"/>
                <a:gd name="T29" fmla="*/ 190 h 480"/>
                <a:gd name="T30" fmla="*/ 397 w 769"/>
                <a:gd name="T31" fmla="*/ 190 h 480"/>
                <a:gd name="T32" fmla="*/ 361 w 769"/>
                <a:gd name="T33" fmla="*/ 154 h 480"/>
                <a:gd name="T34" fmla="*/ 397 w 769"/>
                <a:gd name="T35" fmla="*/ 109 h 480"/>
                <a:gd name="T36" fmla="*/ 731 w 769"/>
                <a:gd name="T37" fmla="*/ 109 h 480"/>
                <a:gd name="T38" fmla="*/ 759 w 769"/>
                <a:gd name="T39" fmla="*/ 127 h 480"/>
                <a:gd name="T40" fmla="*/ 768 w 769"/>
                <a:gd name="T41" fmla="*/ 163 h 480"/>
                <a:gd name="T42" fmla="*/ 695 w 769"/>
                <a:gd name="T43" fmla="*/ 416 h 480"/>
                <a:gd name="T44" fmla="*/ 623 w 769"/>
                <a:gd name="T45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9" h="480">
                  <a:moveTo>
                    <a:pt x="623" y="479"/>
                  </a:moveTo>
                  <a:lnTo>
                    <a:pt x="623" y="479"/>
                  </a:lnTo>
                  <a:cubicBezTo>
                    <a:pt x="289" y="479"/>
                    <a:pt x="289" y="479"/>
                    <a:pt x="289" y="479"/>
                  </a:cubicBezTo>
                  <a:cubicBezTo>
                    <a:pt x="253" y="479"/>
                    <a:pt x="216" y="452"/>
                    <a:pt x="216" y="416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9" y="73"/>
                    <a:pt x="0" y="64"/>
                    <a:pt x="0" y="37"/>
                  </a:cubicBezTo>
                  <a:cubicBezTo>
                    <a:pt x="0" y="19"/>
                    <a:pt x="9" y="0"/>
                    <a:pt x="3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2" y="0"/>
                    <a:pt x="171" y="10"/>
                    <a:pt x="180" y="28"/>
                  </a:cubicBezTo>
                  <a:cubicBezTo>
                    <a:pt x="289" y="398"/>
                    <a:pt x="289" y="398"/>
                    <a:pt x="289" y="398"/>
                  </a:cubicBezTo>
                  <a:lnTo>
                    <a:pt x="289" y="407"/>
                  </a:lnTo>
                  <a:cubicBezTo>
                    <a:pt x="623" y="407"/>
                    <a:pt x="623" y="407"/>
                    <a:pt x="623" y="407"/>
                  </a:cubicBezTo>
                  <a:cubicBezTo>
                    <a:pt x="623" y="407"/>
                    <a:pt x="623" y="407"/>
                    <a:pt x="623" y="398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397" y="190"/>
                    <a:pt x="397" y="190"/>
                    <a:pt x="397" y="190"/>
                  </a:cubicBezTo>
                  <a:cubicBezTo>
                    <a:pt x="379" y="190"/>
                    <a:pt x="361" y="172"/>
                    <a:pt x="361" y="154"/>
                  </a:cubicBezTo>
                  <a:cubicBezTo>
                    <a:pt x="361" y="127"/>
                    <a:pt x="379" y="109"/>
                    <a:pt x="397" y="109"/>
                  </a:cubicBezTo>
                  <a:cubicBezTo>
                    <a:pt x="731" y="109"/>
                    <a:pt x="731" y="109"/>
                    <a:pt x="731" y="109"/>
                  </a:cubicBezTo>
                  <a:cubicBezTo>
                    <a:pt x="740" y="109"/>
                    <a:pt x="759" y="118"/>
                    <a:pt x="759" y="127"/>
                  </a:cubicBezTo>
                  <a:cubicBezTo>
                    <a:pt x="768" y="136"/>
                    <a:pt x="768" y="145"/>
                    <a:pt x="768" y="163"/>
                  </a:cubicBezTo>
                  <a:cubicBezTo>
                    <a:pt x="695" y="416"/>
                    <a:pt x="695" y="416"/>
                    <a:pt x="695" y="416"/>
                  </a:cubicBezTo>
                  <a:cubicBezTo>
                    <a:pt x="695" y="452"/>
                    <a:pt x="659" y="479"/>
                    <a:pt x="623" y="4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10">
              <a:extLst>
                <a:ext uri="{FF2B5EF4-FFF2-40B4-BE49-F238E27FC236}">
                  <a16:creationId xmlns:a16="http://schemas.microsoft.com/office/drawing/2014/main" id="{7795730F-A88A-C643-9DF5-5F8FBD4FC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4469" y="8098222"/>
              <a:ext cx="156208" cy="165678"/>
            </a:xfrm>
            <a:custGeom>
              <a:avLst/>
              <a:gdLst>
                <a:gd name="T0" fmla="*/ 0 w 146"/>
                <a:gd name="T1" fmla="*/ 81 h 154"/>
                <a:gd name="T2" fmla="*/ 0 w 146"/>
                <a:gd name="T3" fmla="*/ 81 h 154"/>
                <a:gd name="T4" fmla="*/ 73 w 146"/>
                <a:gd name="T5" fmla="*/ 0 h 154"/>
                <a:gd name="T6" fmla="*/ 145 w 146"/>
                <a:gd name="T7" fmla="*/ 81 h 154"/>
                <a:gd name="T8" fmla="*/ 73 w 146"/>
                <a:gd name="T9" fmla="*/ 153 h 154"/>
                <a:gd name="T10" fmla="*/ 0 w 146"/>
                <a:gd name="T11" fmla="*/ 8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54">
                  <a:moveTo>
                    <a:pt x="0" y="81"/>
                  </a:moveTo>
                  <a:lnTo>
                    <a:pt x="0" y="81"/>
                  </a:lnTo>
                  <a:cubicBezTo>
                    <a:pt x="0" y="36"/>
                    <a:pt x="36" y="0"/>
                    <a:pt x="73" y="0"/>
                  </a:cubicBezTo>
                  <a:cubicBezTo>
                    <a:pt x="118" y="0"/>
                    <a:pt x="145" y="36"/>
                    <a:pt x="145" y="81"/>
                  </a:cubicBezTo>
                  <a:cubicBezTo>
                    <a:pt x="145" y="117"/>
                    <a:pt x="118" y="153"/>
                    <a:pt x="73" y="153"/>
                  </a:cubicBezTo>
                  <a:cubicBezTo>
                    <a:pt x="36" y="153"/>
                    <a:pt x="0" y="117"/>
                    <a:pt x="0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11">
              <a:extLst>
                <a:ext uri="{FF2B5EF4-FFF2-40B4-BE49-F238E27FC236}">
                  <a16:creationId xmlns:a16="http://schemas.microsoft.com/office/drawing/2014/main" id="{0730E8A6-4E5C-254D-9276-E35379569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693" y="8098222"/>
              <a:ext cx="156211" cy="165678"/>
            </a:xfrm>
            <a:custGeom>
              <a:avLst/>
              <a:gdLst>
                <a:gd name="T0" fmla="*/ 0 w 145"/>
                <a:gd name="T1" fmla="*/ 81 h 154"/>
                <a:gd name="T2" fmla="*/ 0 w 145"/>
                <a:gd name="T3" fmla="*/ 81 h 154"/>
                <a:gd name="T4" fmla="*/ 72 w 145"/>
                <a:gd name="T5" fmla="*/ 0 h 154"/>
                <a:gd name="T6" fmla="*/ 144 w 145"/>
                <a:gd name="T7" fmla="*/ 81 h 154"/>
                <a:gd name="T8" fmla="*/ 72 w 145"/>
                <a:gd name="T9" fmla="*/ 153 h 154"/>
                <a:gd name="T10" fmla="*/ 0 w 145"/>
                <a:gd name="T11" fmla="*/ 8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54">
                  <a:moveTo>
                    <a:pt x="0" y="81"/>
                  </a:moveTo>
                  <a:lnTo>
                    <a:pt x="0" y="81"/>
                  </a:lnTo>
                  <a:cubicBezTo>
                    <a:pt x="0" y="36"/>
                    <a:pt x="27" y="0"/>
                    <a:pt x="72" y="0"/>
                  </a:cubicBezTo>
                  <a:cubicBezTo>
                    <a:pt x="108" y="0"/>
                    <a:pt x="144" y="36"/>
                    <a:pt x="144" y="81"/>
                  </a:cubicBezTo>
                  <a:cubicBezTo>
                    <a:pt x="144" y="117"/>
                    <a:pt x="108" y="153"/>
                    <a:pt x="72" y="153"/>
                  </a:cubicBezTo>
                  <a:cubicBezTo>
                    <a:pt x="27" y="153"/>
                    <a:pt x="0" y="117"/>
                    <a:pt x="0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1A513E69-B7F1-E449-9F71-A0117B867287}"/>
              </a:ext>
            </a:extLst>
          </p:cNvPr>
          <p:cNvGrpSpPr/>
          <p:nvPr/>
        </p:nvGrpSpPr>
        <p:grpSpPr>
          <a:xfrm>
            <a:off x="16315083" y="4910336"/>
            <a:ext cx="6921435" cy="4075569"/>
            <a:chOff x="2499601" y="-3234611"/>
            <a:chExt cx="7608009" cy="4075569"/>
          </a:xfrm>
        </p:grpSpPr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F2745581-EBE2-8C44-8F4B-6707D651607D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786A1029-AED0-0445-9D0D-21D4A350C227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128" name="Grupo 382">
            <a:extLst>
              <a:ext uri="{FF2B5EF4-FFF2-40B4-BE49-F238E27FC236}">
                <a16:creationId xmlns:a16="http://schemas.microsoft.com/office/drawing/2014/main" id="{0E8619C5-4A28-DC44-B99B-9E8A82067581}"/>
              </a:ext>
            </a:extLst>
          </p:cNvPr>
          <p:cNvGrpSpPr/>
          <p:nvPr/>
        </p:nvGrpSpPr>
        <p:grpSpPr>
          <a:xfrm>
            <a:off x="1359878" y="1588950"/>
            <a:ext cx="2813414" cy="1960750"/>
            <a:chOff x="9868847" y="9978948"/>
            <a:chExt cx="2813414" cy="1960750"/>
          </a:xfrm>
        </p:grpSpPr>
        <p:sp>
          <p:nvSpPr>
            <p:cNvPr id="129" name="Rectángulo 383">
              <a:extLst>
                <a:ext uri="{FF2B5EF4-FFF2-40B4-BE49-F238E27FC236}">
                  <a16:creationId xmlns:a16="http://schemas.microsoft.com/office/drawing/2014/main" id="{59A9D5CE-D39F-1D4E-98F7-ADDAF3825C7F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30" name="CuadroTexto 384">
              <a:extLst>
                <a:ext uri="{FF2B5EF4-FFF2-40B4-BE49-F238E27FC236}">
                  <a16:creationId xmlns:a16="http://schemas.microsoft.com/office/drawing/2014/main" id="{61FBC56A-70D5-1148-9C6C-9BE12186A97F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134" name="Grupo 382">
            <a:extLst>
              <a:ext uri="{FF2B5EF4-FFF2-40B4-BE49-F238E27FC236}">
                <a16:creationId xmlns:a16="http://schemas.microsoft.com/office/drawing/2014/main" id="{B3300647-C51F-9D4B-99D9-AFB12E510768}"/>
              </a:ext>
            </a:extLst>
          </p:cNvPr>
          <p:cNvGrpSpPr/>
          <p:nvPr/>
        </p:nvGrpSpPr>
        <p:grpSpPr>
          <a:xfrm>
            <a:off x="1359878" y="4554517"/>
            <a:ext cx="2813414" cy="1960750"/>
            <a:chOff x="9868847" y="9978948"/>
            <a:chExt cx="2813414" cy="1960750"/>
          </a:xfrm>
        </p:grpSpPr>
        <p:sp>
          <p:nvSpPr>
            <p:cNvPr id="135" name="Rectángulo 383">
              <a:extLst>
                <a:ext uri="{FF2B5EF4-FFF2-40B4-BE49-F238E27FC236}">
                  <a16:creationId xmlns:a16="http://schemas.microsoft.com/office/drawing/2014/main" id="{E49FAF5A-B518-DD45-8F80-8CA422572BC7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36" name="CuadroTexto 384">
              <a:extLst>
                <a:ext uri="{FF2B5EF4-FFF2-40B4-BE49-F238E27FC236}">
                  <a16:creationId xmlns:a16="http://schemas.microsoft.com/office/drawing/2014/main" id="{BCFBD12C-ED54-A149-9156-CE2683200222}"/>
                </a:ext>
              </a:extLst>
            </p:cNvPr>
            <p:cNvSpPr txBox="1"/>
            <p:nvPr/>
          </p:nvSpPr>
          <p:spPr>
            <a:xfrm>
              <a:off x="10869785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137" name="Grupo 382">
            <a:extLst>
              <a:ext uri="{FF2B5EF4-FFF2-40B4-BE49-F238E27FC236}">
                <a16:creationId xmlns:a16="http://schemas.microsoft.com/office/drawing/2014/main" id="{3C4BD90E-C065-1A40-BC79-09B62C9CF1CF}"/>
              </a:ext>
            </a:extLst>
          </p:cNvPr>
          <p:cNvGrpSpPr/>
          <p:nvPr/>
        </p:nvGrpSpPr>
        <p:grpSpPr>
          <a:xfrm>
            <a:off x="1359878" y="7530224"/>
            <a:ext cx="2813414" cy="1960750"/>
            <a:chOff x="9868847" y="9978948"/>
            <a:chExt cx="2813414" cy="1960750"/>
          </a:xfrm>
        </p:grpSpPr>
        <p:sp>
          <p:nvSpPr>
            <p:cNvPr id="138" name="Rectángulo 383">
              <a:extLst>
                <a:ext uri="{FF2B5EF4-FFF2-40B4-BE49-F238E27FC236}">
                  <a16:creationId xmlns:a16="http://schemas.microsoft.com/office/drawing/2014/main" id="{34D9E375-1D54-324E-ADCC-63009E48E160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39" name="CuadroTexto 384">
              <a:extLst>
                <a:ext uri="{FF2B5EF4-FFF2-40B4-BE49-F238E27FC236}">
                  <a16:creationId xmlns:a16="http://schemas.microsoft.com/office/drawing/2014/main" id="{16FC9312-A907-7343-8437-0C1A34E2C185}"/>
                </a:ext>
              </a:extLst>
            </p:cNvPr>
            <p:cNvSpPr txBox="1"/>
            <p:nvPr/>
          </p:nvSpPr>
          <p:spPr>
            <a:xfrm>
              <a:off x="10903447" y="9978948"/>
              <a:ext cx="176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140" name="Grupo 382">
            <a:extLst>
              <a:ext uri="{FF2B5EF4-FFF2-40B4-BE49-F238E27FC236}">
                <a16:creationId xmlns:a16="http://schemas.microsoft.com/office/drawing/2014/main" id="{7EB871DF-5D2F-5244-B2E7-F9BE8D413F14}"/>
              </a:ext>
            </a:extLst>
          </p:cNvPr>
          <p:cNvGrpSpPr/>
          <p:nvPr/>
        </p:nvGrpSpPr>
        <p:grpSpPr>
          <a:xfrm>
            <a:off x="1359878" y="10476999"/>
            <a:ext cx="2813414" cy="1960750"/>
            <a:chOff x="9868847" y="9978948"/>
            <a:chExt cx="2813414" cy="1960750"/>
          </a:xfrm>
        </p:grpSpPr>
        <p:sp>
          <p:nvSpPr>
            <p:cNvPr id="141" name="Rectángulo 383">
              <a:extLst>
                <a:ext uri="{FF2B5EF4-FFF2-40B4-BE49-F238E27FC236}">
                  <a16:creationId xmlns:a16="http://schemas.microsoft.com/office/drawing/2014/main" id="{0CEEECEB-6D32-2741-AF8C-474507F6EDAD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42" name="CuadroTexto 384">
              <a:extLst>
                <a:ext uri="{FF2B5EF4-FFF2-40B4-BE49-F238E27FC236}">
                  <a16:creationId xmlns:a16="http://schemas.microsoft.com/office/drawing/2014/main" id="{702D9007-D88B-504E-9BED-4949F837C853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44072649-3D40-9941-9431-9674524F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28" y="5814045"/>
            <a:ext cx="3745952" cy="5092230"/>
          </a:xfrm>
          <a:custGeom>
            <a:avLst/>
            <a:gdLst>
              <a:gd name="T0" fmla="*/ 3496 w 3497"/>
              <a:gd name="T1" fmla="*/ 4752 h 4753"/>
              <a:gd name="T2" fmla="*/ 3496 w 3497"/>
              <a:gd name="T3" fmla="*/ 4752 h 4753"/>
              <a:gd name="T4" fmla="*/ 1708 w 3497"/>
              <a:gd name="T5" fmla="*/ 4752 h 4753"/>
              <a:gd name="T6" fmla="*/ 0 w 3497"/>
              <a:gd name="T7" fmla="*/ 3035 h 4753"/>
              <a:gd name="T8" fmla="*/ 0 w 3497"/>
              <a:gd name="T9" fmla="*/ 1743 h 4753"/>
              <a:gd name="T10" fmla="*/ 1744 w 3497"/>
              <a:gd name="T11" fmla="*/ 0 h 4753"/>
              <a:gd name="T12" fmla="*/ 1744 w 3497"/>
              <a:gd name="T13" fmla="*/ 0 h 4753"/>
              <a:gd name="T14" fmla="*/ 3496 w 3497"/>
              <a:gd name="T15" fmla="*/ 1743 h 4753"/>
              <a:gd name="T16" fmla="*/ 3496 w 3497"/>
              <a:gd name="T17" fmla="*/ 4752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7" h="4753">
                <a:moveTo>
                  <a:pt x="3496" y="4752"/>
                </a:moveTo>
                <a:lnTo>
                  <a:pt x="3496" y="4752"/>
                </a:lnTo>
                <a:cubicBezTo>
                  <a:pt x="1708" y="4752"/>
                  <a:pt x="1708" y="4752"/>
                  <a:pt x="1708" y="4752"/>
                </a:cubicBezTo>
                <a:cubicBezTo>
                  <a:pt x="768" y="4752"/>
                  <a:pt x="0" y="3984"/>
                  <a:pt x="0" y="3035"/>
                </a:cubicBezTo>
                <a:cubicBezTo>
                  <a:pt x="0" y="1743"/>
                  <a:pt x="0" y="1743"/>
                  <a:pt x="0" y="1743"/>
                </a:cubicBezTo>
                <a:cubicBezTo>
                  <a:pt x="0" y="777"/>
                  <a:pt x="786" y="0"/>
                  <a:pt x="1744" y="0"/>
                </a:cubicBezTo>
                <a:lnTo>
                  <a:pt x="1744" y="0"/>
                </a:lnTo>
                <a:cubicBezTo>
                  <a:pt x="2710" y="0"/>
                  <a:pt x="3496" y="777"/>
                  <a:pt x="3496" y="1743"/>
                </a:cubicBezTo>
                <a:lnTo>
                  <a:pt x="3496" y="47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9306DCD2-77F1-624B-8C89-5332B424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3661" y="10906274"/>
            <a:ext cx="1280145" cy="434587"/>
          </a:xfrm>
          <a:custGeom>
            <a:avLst/>
            <a:gdLst>
              <a:gd name="T0" fmla="*/ 0 w 1194"/>
              <a:gd name="T1" fmla="*/ 406 h 407"/>
              <a:gd name="T2" fmla="*/ 1193 w 1194"/>
              <a:gd name="T3" fmla="*/ 406 h 407"/>
              <a:gd name="T4" fmla="*/ 1193 w 1194"/>
              <a:gd name="T5" fmla="*/ 0 h 407"/>
              <a:gd name="T6" fmla="*/ 0 w 1194"/>
              <a:gd name="T7" fmla="*/ 0 h 407"/>
              <a:gd name="T8" fmla="*/ 0 w 1194"/>
              <a:gd name="T9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4" h="407">
                <a:moveTo>
                  <a:pt x="0" y="406"/>
                </a:moveTo>
                <a:lnTo>
                  <a:pt x="1193" y="406"/>
                </a:lnTo>
                <a:lnTo>
                  <a:pt x="1193" y="0"/>
                </a:lnTo>
                <a:lnTo>
                  <a:pt x="0" y="0"/>
                </a:lnTo>
                <a:lnTo>
                  <a:pt x="0" y="4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1917744D-6BB5-384F-B818-5471901E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976" y="8563282"/>
            <a:ext cx="321217" cy="590473"/>
          </a:xfrm>
          <a:custGeom>
            <a:avLst/>
            <a:gdLst>
              <a:gd name="T0" fmla="*/ 289 w 299"/>
              <a:gd name="T1" fmla="*/ 0 h 552"/>
              <a:gd name="T2" fmla="*/ 289 w 299"/>
              <a:gd name="T3" fmla="*/ 0 h 552"/>
              <a:gd name="T4" fmla="*/ 18 w 299"/>
              <a:gd name="T5" fmla="*/ 425 h 552"/>
              <a:gd name="T6" fmla="*/ 54 w 299"/>
              <a:gd name="T7" fmla="*/ 515 h 552"/>
              <a:gd name="T8" fmla="*/ 298 w 299"/>
              <a:gd name="T9" fmla="*/ 551 h 552"/>
              <a:gd name="T10" fmla="*/ 289 w 299"/>
              <a:gd name="T11" fmla="*/ 0 h 552"/>
              <a:gd name="T12" fmla="*/ 18 w 299"/>
              <a:gd name="T13" fmla="*/ 425 h 552"/>
              <a:gd name="T14" fmla="*/ 54 w 299"/>
              <a:gd name="T15" fmla="*/ 515 h 552"/>
              <a:gd name="T16" fmla="*/ 298 w 299"/>
              <a:gd name="T17" fmla="*/ 551 h 552"/>
              <a:gd name="T18" fmla="*/ 289 w 299"/>
              <a:gd name="T19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552">
                <a:moveTo>
                  <a:pt x="289" y="0"/>
                </a:moveTo>
                <a:lnTo>
                  <a:pt x="289" y="0"/>
                </a:lnTo>
                <a:cubicBezTo>
                  <a:pt x="18" y="425"/>
                  <a:pt x="18" y="425"/>
                  <a:pt x="18" y="425"/>
                </a:cubicBezTo>
                <a:cubicBezTo>
                  <a:pt x="0" y="461"/>
                  <a:pt x="18" y="506"/>
                  <a:pt x="54" y="515"/>
                </a:cubicBezTo>
                <a:cubicBezTo>
                  <a:pt x="298" y="551"/>
                  <a:pt x="298" y="551"/>
                  <a:pt x="298" y="551"/>
                </a:cubicBezTo>
                <a:cubicBezTo>
                  <a:pt x="289" y="0"/>
                  <a:pt x="289" y="0"/>
                  <a:pt x="289" y="0"/>
                </a:cubicBezTo>
                <a:cubicBezTo>
                  <a:pt x="18" y="425"/>
                  <a:pt x="18" y="425"/>
                  <a:pt x="18" y="425"/>
                </a:cubicBezTo>
                <a:cubicBezTo>
                  <a:pt x="0" y="461"/>
                  <a:pt x="18" y="506"/>
                  <a:pt x="54" y="515"/>
                </a:cubicBezTo>
                <a:cubicBezTo>
                  <a:pt x="298" y="551"/>
                  <a:pt x="298" y="551"/>
                  <a:pt x="298" y="551"/>
                </a:cubicBezTo>
                <a:lnTo>
                  <a:pt x="289" y="0"/>
                </a:lnTo>
              </a:path>
            </a:pathLst>
          </a:custGeom>
          <a:solidFill>
            <a:srgbClr val="FBC9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DE3DDC1B-779B-834F-B9A8-5B80B470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703" y="6366728"/>
            <a:ext cx="2692552" cy="2683104"/>
          </a:xfrm>
          <a:custGeom>
            <a:avLst/>
            <a:gdLst>
              <a:gd name="T0" fmla="*/ 2511 w 2512"/>
              <a:gd name="T1" fmla="*/ 1246 h 2503"/>
              <a:gd name="T2" fmla="*/ 2511 w 2512"/>
              <a:gd name="T3" fmla="*/ 1246 h 2503"/>
              <a:gd name="T4" fmla="*/ 1256 w 2512"/>
              <a:gd name="T5" fmla="*/ 2502 h 2503"/>
              <a:gd name="T6" fmla="*/ 0 w 2512"/>
              <a:gd name="T7" fmla="*/ 1246 h 2503"/>
              <a:gd name="T8" fmla="*/ 1256 w 2512"/>
              <a:gd name="T9" fmla="*/ 0 h 2503"/>
              <a:gd name="T10" fmla="*/ 2511 w 2512"/>
              <a:gd name="T11" fmla="*/ 124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2" h="2503">
                <a:moveTo>
                  <a:pt x="2511" y="1246"/>
                </a:moveTo>
                <a:lnTo>
                  <a:pt x="2511" y="1246"/>
                </a:lnTo>
                <a:cubicBezTo>
                  <a:pt x="2511" y="1942"/>
                  <a:pt x="1951" y="2502"/>
                  <a:pt x="1256" y="2502"/>
                </a:cubicBezTo>
                <a:cubicBezTo>
                  <a:pt x="560" y="2502"/>
                  <a:pt x="0" y="1942"/>
                  <a:pt x="0" y="1246"/>
                </a:cubicBezTo>
                <a:cubicBezTo>
                  <a:pt x="0" y="559"/>
                  <a:pt x="560" y="0"/>
                  <a:pt x="1256" y="0"/>
                </a:cubicBezTo>
                <a:cubicBezTo>
                  <a:pt x="1951" y="0"/>
                  <a:pt x="2511" y="559"/>
                  <a:pt x="2511" y="1246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564A2972-579E-2449-94AD-BC8B81B6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827" y="6560401"/>
            <a:ext cx="2286307" cy="2295755"/>
          </a:xfrm>
          <a:custGeom>
            <a:avLst/>
            <a:gdLst>
              <a:gd name="T0" fmla="*/ 2132 w 2133"/>
              <a:gd name="T1" fmla="*/ 1065 h 2141"/>
              <a:gd name="T2" fmla="*/ 2132 w 2133"/>
              <a:gd name="T3" fmla="*/ 1065 h 2141"/>
              <a:gd name="T4" fmla="*/ 1066 w 2133"/>
              <a:gd name="T5" fmla="*/ 2140 h 2141"/>
              <a:gd name="T6" fmla="*/ 0 w 2133"/>
              <a:gd name="T7" fmla="*/ 1065 h 2141"/>
              <a:gd name="T8" fmla="*/ 1066 w 2133"/>
              <a:gd name="T9" fmla="*/ 0 h 2141"/>
              <a:gd name="T10" fmla="*/ 2132 w 2133"/>
              <a:gd name="T11" fmla="*/ 1065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3" h="2141">
                <a:moveTo>
                  <a:pt x="2132" y="1065"/>
                </a:moveTo>
                <a:lnTo>
                  <a:pt x="2132" y="1065"/>
                </a:lnTo>
                <a:cubicBezTo>
                  <a:pt x="2132" y="1661"/>
                  <a:pt x="1652" y="2140"/>
                  <a:pt x="1066" y="2140"/>
                </a:cubicBezTo>
                <a:cubicBezTo>
                  <a:pt x="479" y="2140"/>
                  <a:pt x="0" y="1661"/>
                  <a:pt x="0" y="1065"/>
                </a:cubicBezTo>
                <a:cubicBezTo>
                  <a:pt x="0" y="478"/>
                  <a:pt x="479" y="0"/>
                  <a:pt x="1066" y="0"/>
                </a:cubicBezTo>
                <a:cubicBezTo>
                  <a:pt x="1652" y="0"/>
                  <a:pt x="2132" y="478"/>
                  <a:pt x="2132" y="10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94F73B9D-D8F3-7D4A-B32D-D53C12A8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120" y="6772973"/>
            <a:ext cx="1856442" cy="1865890"/>
          </a:xfrm>
          <a:custGeom>
            <a:avLst/>
            <a:gdLst>
              <a:gd name="T0" fmla="*/ 1734 w 1735"/>
              <a:gd name="T1" fmla="*/ 866 h 1743"/>
              <a:gd name="T2" fmla="*/ 1734 w 1735"/>
              <a:gd name="T3" fmla="*/ 866 h 1743"/>
              <a:gd name="T4" fmla="*/ 867 w 1735"/>
              <a:gd name="T5" fmla="*/ 1742 h 1743"/>
              <a:gd name="T6" fmla="*/ 0 w 1735"/>
              <a:gd name="T7" fmla="*/ 866 h 1743"/>
              <a:gd name="T8" fmla="*/ 867 w 1735"/>
              <a:gd name="T9" fmla="*/ 0 h 1743"/>
              <a:gd name="T10" fmla="*/ 1734 w 1735"/>
              <a:gd name="T11" fmla="*/ 86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5" h="1743">
                <a:moveTo>
                  <a:pt x="1734" y="866"/>
                </a:moveTo>
                <a:lnTo>
                  <a:pt x="1734" y="866"/>
                </a:lnTo>
                <a:cubicBezTo>
                  <a:pt x="1734" y="1354"/>
                  <a:pt x="1345" y="1742"/>
                  <a:pt x="867" y="1742"/>
                </a:cubicBezTo>
                <a:cubicBezTo>
                  <a:pt x="388" y="1742"/>
                  <a:pt x="0" y="1354"/>
                  <a:pt x="0" y="866"/>
                </a:cubicBezTo>
                <a:cubicBezTo>
                  <a:pt x="0" y="387"/>
                  <a:pt x="388" y="0"/>
                  <a:pt x="867" y="0"/>
                </a:cubicBezTo>
                <a:cubicBezTo>
                  <a:pt x="1345" y="0"/>
                  <a:pt x="1734" y="387"/>
                  <a:pt x="1734" y="866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FEA1DC71-514C-6642-9AC9-DFD18EB2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087" y="7188665"/>
            <a:ext cx="1025061" cy="1039231"/>
          </a:xfrm>
          <a:custGeom>
            <a:avLst/>
            <a:gdLst>
              <a:gd name="T0" fmla="*/ 957 w 958"/>
              <a:gd name="T1" fmla="*/ 479 h 968"/>
              <a:gd name="T2" fmla="*/ 957 w 958"/>
              <a:gd name="T3" fmla="*/ 479 h 968"/>
              <a:gd name="T4" fmla="*/ 479 w 958"/>
              <a:gd name="T5" fmla="*/ 967 h 968"/>
              <a:gd name="T6" fmla="*/ 0 w 958"/>
              <a:gd name="T7" fmla="*/ 479 h 968"/>
              <a:gd name="T8" fmla="*/ 479 w 958"/>
              <a:gd name="T9" fmla="*/ 0 h 968"/>
              <a:gd name="T10" fmla="*/ 957 w 958"/>
              <a:gd name="T11" fmla="*/ 479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8" h="968">
                <a:moveTo>
                  <a:pt x="957" y="479"/>
                </a:moveTo>
                <a:lnTo>
                  <a:pt x="957" y="479"/>
                </a:lnTo>
                <a:cubicBezTo>
                  <a:pt x="957" y="750"/>
                  <a:pt x="740" y="967"/>
                  <a:pt x="479" y="967"/>
                </a:cubicBezTo>
                <a:cubicBezTo>
                  <a:pt x="217" y="967"/>
                  <a:pt x="0" y="750"/>
                  <a:pt x="0" y="479"/>
                </a:cubicBezTo>
                <a:cubicBezTo>
                  <a:pt x="0" y="217"/>
                  <a:pt x="217" y="0"/>
                  <a:pt x="479" y="0"/>
                </a:cubicBezTo>
                <a:cubicBezTo>
                  <a:pt x="740" y="0"/>
                  <a:pt x="957" y="217"/>
                  <a:pt x="957" y="4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C44F3344-57E9-6242-9690-26BA43790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1339" y="7670490"/>
            <a:ext cx="2451641" cy="70855"/>
          </a:xfrm>
          <a:custGeom>
            <a:avLst/>
            <a:gdLst>
              <a:gd name="T0" fmla="*/ 2286 w 2287"/>
              <a:gd name="T1" fmla="*/ 63 h 64"/>
              <a:gd name="T2" fmla="*/ 0 w 2287"/>
              <a:gd name="T3" fmla="*/ 63 h 64"/>
              <a:gd name="T4" fmla="*/ 0 w 2287"/>
              <a:gd name="T5" fmla="*/ 0 h 64"/>
              <a:gd name="T6" fmla="*/ 2286 w 2287"/>
              <a:gd name="T7" fmla="*/ 0 h 64"/>
              <a:gd name="T8" fmla="*/ 2286 w 228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7" h="64">
                <a:moveTo>
                  <a:pt x="2286" y="63"/>
                </a:moveTo>
                <a:lnTo>
                  <a:pt x="0" y="63"/>
                </a:lnTo>
                <a:lnTo>
                  <a:pt x="0" y="0"/>
                </a:lnTo>
                <a:lnTo>
                  <a:pt x="2286" y="0"/>
                </a:lnTo>
                <a:lnTo>
                  <a:pt x="2286" y="6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D808A82C-8431-0442-ADD7-13029F72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980" y="7561842"/>
            <a:ext cx="349559" cy="283427"/>
          </a:xfrm>
          <a:custGeom>
            <a:avLst/>
            <a:gdLst>
              <a:gd name="T0" fmla="*/ 0 w 325"/>
              <a:gd name="T1" fmla="*/ 127 h 263"/>
              <a:gd name="T2" fmla="*/ 324 w 325"/>
              <a:gd name="T3" fmla="*/ 262 h 263"/>
              <a:gd name="T4" fmla="*/ 252 w 325"/>
              <a:gd name="T5" fmla="*/ 127 h 263"/>
              <a:gd name="T6" fmla="*/ 324 w 325"/>
              <a:gd name="T7" fmla="*/ 0 h 263"/>
              <a:gd name="T8" fmla="*/ 0 w 325"/>
              <a:gd name="T9" fmla="*/ 12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263">
                <a:moveTo>
                  <a:pt x="0" y="127"/>
                </a:moveTo>
                <a:lnTo>
                  <a:pt x="324" y="262"/>
                </a:lnTo>
                <a:lnTo>
                  <a:pt x="252" y="127"/>
                </a:lnTo>
                <a:lnTo>
                  <a:pt x="324" y="0"/>
                </a:lnTo>
                <a:lnTo>
                  <a:pt x="0" y="12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724581A3-B7AF-BE4B-9F56-5E154FAA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464" y="7552394"/>
            <a:ext cx="505445" cy="302322"/>
          </a:xfrm>
          <a:custGeom>
            <a:avLst/>
            <a:gdLst>
              <a:gd name="T0" fmla="*/ 0 w 471"/>
              <a:gd name="T1" fmla="*/ 127 h 282"/>
              <a:gd name="T2" fmla="*/ 208 w 471"/>
              <a:gd name="T3" fmla="*/ 0 h 282"/>
              <a:gd name="T4" fmla="*/ 470 w 471"/>
              <a:gd name="T5" fmla="*/ 0 h 282"/>
              <a:gd name="T6" fmla="*/ 325 w 471"/>
              <a:gd name="T7" fmla="*/ 136 h 282"/>
              <a:gd name="T8" fmla="*/ 470 w 471"/>
              <a:gd name="T9" fmla="*/ 281 h 282"/>
              <a:gd name="T10" fmla="*/ 208 w 471"/>
              <a:gd name="T11" fmla="*/ 281 h 282"/>
              <a:gd name="T12" fmla="*/ 0 w 471"/>
              <a:gd name="T13" fmla="*/ 154 h 282"/>
              <a:gd name="T14" fmla="*/ 0 w 471"/>
              <a:gd name="T15" fmla="*/ 127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282">
                <a:moveTo>
                  <a:pt x="0" y="127"/>
                </a:moveTo>
                <a:lnTo>
                  <a:pt x="208" y="0"/>
                </a:lnTo>
                <a:lnTo>
                  <a:pt x="470" y="0"/>
                </a:lnTo>
                <a:lnTo>
                  <a:pt x="325" y="136"/>
                </a:lnTo>
                <a:lnTo>
                  <a:pt x="470" y="281"/>
                </a:lnTo>
                <a:lnTo>
                  <a:pt x="208" y="281"/>
                </a:lnTo>
                <a:lnTo>
                  <a:pt x="0" y="154"/>
                </a:lnTo>
                <a:lnTo>
                  <a:pt x="0" y="12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59">
            <a:extLst>
              <a:ext uri="{FF2B5EF4-FFF2-40B4-BE49-F238E27FC236}">
                <a16:creationId xmlns:a16="http://schemas.microsoft.com/office/drawing/2014/main" id="{EF89BCB8-F84B-264D-A246-BB09982D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694" y="4392190"/>
            <a:ext cx="8370530" cy="8361082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0">
            <a:extLst>
              <a:ext uri="{FF2B5EF4-FFF2-40B4-BE49-F238E27FC236}">
                <a16:creationId xmlns:a16="http://schemas.microsoft.com/office/drawing/2014/main" id="{FC57182A-1EED-454C-A866-A952153EE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876" y="5445590"/>
            <a:ext cx="1752519" cy="1568293"/>
          </a:xfrm>
          <a:custGeom>
            <a:avLst/>
            <a:gdLst>
              <a:gd name="T0" fmla="*/ 1112 w 1637"/>
              <a:gd name="T1" fmla="*/ 0 h 1463"/>
              <a:gd name="T2" fmla="*/ 1112 w 1637"/>
              <a:gd name="T3" fmla="*/ 0 h 1463"/>
              <a:gd name="T4" fmla="*/ 524 w 1637"/>
              <a:gd name="T5" fmla="*/ 0 h 1463"/>
              <a:gd name="T6" fmla="*/ 335 w 1637"/>
              <a:gd name="T7" fmla="*/ 117 h 1463"/>
              <a:gd name="T8" fmla="*/ 36 w 1637"/>
              <a:gd name="T9" fmla="*/ 623 h 1463"/>
              <a:gd name="T10" fmla="*/ 36 w 1637"/>
              <a:gd name="T11" fmla="*/ 849 h 1463"/>
              <a:gd name="T12" fmla="*/ 335 w 1637"/>
              <a:gd name="T13" fmla="*/ 1345 h 1463"/>
              <a:gd name="T14" fmla="*/ 524 w 1637"/>
              <a:gd name="T15" fmla="*/ 1462 h 1463"/>
              <a:gd name="T16" fmla="*/ 1112 w 1637"/>
              <a:gd name="T17" fmla="*/ 1462 h 1463"/>
              <a:gd name="T18" fmla="*/ 1301 w 1637"/>
              <a:gd name="T19" fmla="*/ 1345 h 1463"/>
              <a:gd name="T20" fmla="*/ 1591 w 1637"/>
              <a:gd name="T21" fmla="*/ 849 h 1463"/>
              <a:gd name="T22" fmla="*/ 1591 w 1637"/>
              <a:gd name="T23" fmla="*/ 623 h 1463"/>
              <a:gd name="T24" fmla="*/ 1301 w 1637"/>
              <a:gd name="T25" fmla="*/ 117 h 1463"/>
              <a:gd name="T26" fmla="*/ 1112 w 1637"/>
              <a:gd name="T27" fmla="*/ 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63">
                <a:moveTo>
                  <a:pt x="1112" y="0"/>
                </a:moveTo>
                <a:lnTo>
                  <a:pt x="111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1" y="45"/>
                  <a:pt x="335" y="117"/>
                </a:cubicBezTo>
                <a:cubicBezTo>
                  <a:pt x="36" y="623"/>
                  <a:pt x="36" y="623"/>
                  <a:pt x="36" y="623"/>
                </a:cubicBezTo>
                <a:cubicBezTo>
                  <a:pt x="0" y="687"/>
                  <a:pt x="0" y="777"/>
                  <a:pt x="36" y="849"/>
                </a:cubicBezTo>
                <a:cubicBezTo>
                  <a:pt x="335" y="1345"/>
                  <a:pt x="335" y="1345"/>
                  <a:pt x="335" y="1345"/>
                </a:cubicBezTo>
                <a:cubicBezTo>
                  <a:pt x="371" y="1417"/>
                  <a:pt x="443" y="1462"/>
                  <a:pt x="524" y="1462"/>
                </a:cubicBezTo>
                <a:cubicBezTo>
                  <a:pt x="1112" y="1462"/>
                  <a:pt x="1112" y="1462"/>
                  <a:pt x="1112" y="1462"/>
                </a:cubicBezTo>
                <a:cubicBezTo>
                  <a:pt x="1193" y="1462"/>
                  <a:pt x="1265" y="1417"/>
                  <a:pt x="1301" y="1345"/>
                </a:cubicBezTo>
                <a:cubicBezTo>
                  <a:pt x="1591" y="849"/>
                  <a:pt x="1591" y="849"/>
                  <a:pt x="1591" y="849"/>
                </a:cubicBezTo>
                <a:cubicBezTo>
                  <a:pt x="1636" y="777"/>
                  <a:pt x="1636" y="687"/>
                  <a:pt x="1591" y="623"/>
                </a:cubicBezTo>
                <a:cubicBezTo>
                  <a:pt x="1301" y="117"/>
                  <a:pt x="1301" y="117"/>
                  <a:pt x="1301" y="117"/>
                </a:cubicBezTo>
                <a:cubicBezTo>
                  <a:pt x="1265" y="45"/>
                  <a:pt x="1193" y="0"/>
                  <a:pt x="111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1">
            <a:extLst>
              <a:ext uri="{FF2B5EF4-FFF2-40B4-BE49-F238E27FC236}">
                <a16:creationId xmlns:a16="http://schemas.microsoft.com/office/drawing/2014/main" id="{38819970-851B-E048-8096-129E4056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876" y="10216603"/>
            <a:ext cx="1752519" cy="1558846"/>
          </a:xfrm>
          <a:custGeom>
            <a:avLst/>
            <a:gdLst>
              <a:gd name="T0" fmla="*/ 1112 w 1637"/>
              <a:gd name="T1" fmla="*/ 0 h 1456"/>
              <a:gd name="T2" fmla="*/ 1112 w 1637"/>
              <a:gd name="T3" fmla="*/ 0 h 1456"/>
              <a:gd name="T4" fmla="*/ 524 w 1637"/>
              <a:gd name="T5" fmla="*/ 0 h 1456"/>
              <a:gd name="T6" fmla="*/ 335 w 1637"/>
              <a:gd name="T7" fmla="*/ 109 h 1456"/>
              <a:gd name="T8" fmla="*/ 36 w 1637"/>
              <a:gd name="T9" fmla="*/ 615 h 1456"/>
              <a:gd name="T10" fmla="*/ 36 w 1637"/>
              <a:gd name="T11" fmla="*/ 841 h 1456"/>
              <a:gd name="T12" fmla="*/ 335 w 1637"/>
              <a:gd name="T13" fmla="*/ 1347 h 1456"/>
              <a:gd name="T14" fmla="*/ 524 w 1637"/>
              <a:gd name="T15" fmla="*/ 1455 h 1456"/>
              <a:gd name="T16" fmla="*/ 1112 w 1637"/>
              <a:gd name="T17" fmla="*/ 1455 h 1456"/>
              <a:gd name="T18" fmla="*/ 1301 w 1637"/>
              <a:gd name="T19" fmla="*/ 1347 h 1456"/>
              <a:gd name="T20" fmla="*/ 1591 w 1637"/>
              <a:gd name="T21" fmla="*/ 841 h 1456"/>
              <a:gd name="T22" fmla="*/ 1591 w 1637"/>
              <a:gd name="T23" fmla="*/ 615 h 1456"/>
              <a:gd name="T24" fmla="*/ 1301 w 1637"/>
              <a:gd name="T25" fmla="*/ 109 h 1456"/>
              <a:gd name="T26" fmla="*/ 1112 w 1637"/>
              <a:gd name="T27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56">
                <a:moveTo>
                  <a:pt x="1112" y="0"/>
                </a:moveTo>
                <a:lnTo>
                  <a:pt x="111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1" y="36"/>
                  <a:pt x="335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8"/>
                  <a:pt x="36" y="841"/>
                </a:cubicBezTo>
                <a:cubicBezTo>
                  <a:pt x="335" y="1347"/>
                  <a:pt x="335" y="1347"/>
                  <a:pt x="335" y="1347"/>
                </a:cubicBezTo>
                <a:cubicBezTo>
                  <a:pt x="371" y="1410"/>
                  <a:pt x="443" y="1455"/>
                  <a:pt x="524" y="1455"/>
                </a:cubicBezTo>
                <a:cubicBezTo>
                  <a:pt x="1112" y="1455"/>
                  <a:pt x="1112" y="1455"/>
                  <a:pt x="1112" y="1455"/>
                </a:cubicBezTo>
                <a:cubicBezTo>
                  <a:pt x="1193" y="1455"/>
                  <a:pt x="1265" y="1410"/>
                  <a:pt x="1301" y="1347"/>
                </a:cubicBezTo>
                <a:cubicBezTo>
                  <a:pt x="1591" y="841"/>
                  <a:pt x="1591" y="841"/>
                  <a:pt x="1591" y="841"/>
                </a:cubicBezTo>
                <a:cubicBezTo>
                  <a:pt x="1636" y="768"/>
                  <a:pt x="1636" y="687"/>
                  <a:pt x="1591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65" y="36"/>
                  <a:pt x="1193" y="0"/>
                  <a:pt x="111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12">
            <a:extLst>
              <a:ext uri="{FF2B5EF4-FFF2-40B4-BE49-F238E27FC236}">
                <a16:creationId xmlns:a16="http://schemas.microsoft.com/office/drawing/2014/main" id="{D98F27F0-9E8F-2243-BBE2-2C499DD7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665" y="5445590"/>
            <a:ext cx="1752519" cy="1568293"/>
          </a:xfrm>
          <a:custGeom>
            <a:avLst/>
            <a:gdLst>
              <a:gd name="T0" fmla="*/ 1112 w 1637"/>
              <a:gd name="T1" fmla="*/ 0 h 1463"/>
              <a:gd name="T2" fmla="*/ 1112 w 1637"/>
              <a:gd name="T3" fmla="*/ 0 h 1463"/>
              <a:gd name="T4" fmla="*/ 525 w 1637"/>
              <a:gd name="T5" fmla="*/ 0 h 1463"/>
              <a:gd name="T6" fmla="*/ 335 w 1637"/>
              <a:gd name="T7" fmla="*/ 117 h 1463"/>
              <a:gd name="T8" fmla="*/ 46 w 1637"/>
              <a:gd name="T9" fmla="*/ 623 h 1463"/>
              <a:gd name="T10" fmla="*/ 46 w 1637"/>
              <a:gd name="T11" fmla="*/ 849 h 1463"/>
              <a:gd name="T12" fmla="*/ 335 w 1637"/>
              <a:gd name="T13" fmla="*/ 1345 h 1463"/>
              <a:gd name="T14" fmla="*/ 525 w 1637"/>
              <a:gd name="T15" fmla="*/ 1462 h 1463"/>
              <a:gd name="T16" fmla="*/ 1112 w 1637"/>
              <a:gd name="T17" fmla="*/ 1462 h 1463"/>
              <a:gd name="T18" fmla="*/ 1301 w 1637"/>
              <a:gd name="T19" fmla="*/ 1345 h 1463"/>
              <a:gd name="T20" fmla="*/ 1600 w 1637"/>
              <a:gd name="T21" fmla="*/ 849 h 1463"/>
              <a:gd name="T22" fmla="*/ 1600 w 1637"/>
              <a:gd name="T23" fmla="*/ 623 h 1463"/>
              <a:gd name="T24" fmla="*/ 1301 w 1637"/>
              <a:gd name="T25" fmla="*/ 117 h 1463"/>
              <a:gd name="T26" fmla="*/ 1112 w 1637"/>
              <a:gd name="T27" fmla="*/ 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63">
                <a:moveTo>
                  <a:pt x="1112" y="0"/>
                </a:moveTo>
                <a:lnTo>
                  <a:pt x="1112" y="0"/>
                </a:lnTo>
                <a:cubicBezTo>
                  <a:pt x="525" y="0"/>
                  <a:pt x="525" y="0"/>
                  <a:pt x="525" y="0"/>
                </a:cubicBezTo>
                <a:cubicBezTo>
                  <a:pt x="452" y="0"/>
                  <a:pt x="371" y="45"/>
                  <a:pt x="335" y="117"/>
                </a:cubicBezTo>
                <a:cubicBezTo>
                  <a:pt x="46" y="623"/>
                  <a:pt x="46" y="623"/>
                  <a:pt x="46" y="623"/>
                </a:cubicBezTo>
                <a:cubicBezTo>
                  <a:pt x="0" y="687"/>
                  <a:pt x="0" y="777"/>
                  <a:pt x="46" y="849"/>
                </a:cubicBezTo>
                <a:cubicBezTo>
                  <a:pt x="335" y="1345"/>
                  <a:pt x="335" y="1345"/>
                  <a:pt x="335" y="1345"/>
                </a:cubicBezTo>
                <a:cubicBezTo>
                  <a:pt x="371" y="1417"/>
                  <a:pt x="452" y="1462"/>
                  <a:pt x="525" y="1462"/>
                </a:cubicBezTo>
                <a:cubicBezTo>
                  <a:pt x="1112" y="1462"/>
                  <a:pt x="1112" y="1462"/>
                  <a:pt x="1112" y="1462"/>
                </a:cubicBezTo>
                <a:cubicBezTo>
                  <a:pt x="1193" y="1462"/>
                  <a:pt x="1265" y="1417"/>
                  <a:pt x="1301" y="1345"/>
                </a:cubicBezTo>
                <a:cubicBezTo>
                  <a:pt x="1600" y="849"/>
                  <a:pt x="1600" y="849"/>
                  <a:pt x="1600" y="849"/>
                </a:cubicBezTo>
                <a:cubicBezTo>
                  <a:pt x="1636" y="777"/>
                  <a:pt x="1636" y="687"/>
                  <a:pt x="1600" y="623"/>
                </a:cubicBezTo>
                <a:cubicBezTo>
                  <a:pt x="1301" y="117"/>
                  <a:pt x="1301" y="117"/>
                  <a:pt x="1301" y="117"/>
                </a:cubicBezTo>
                <a:cubicBezTo>
                  <a:pt x="1265" y="45"/>
                  <a:pt x="1193" y="0"/>
                  <a:pt x="11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13">
            <a:extLst>
              <a:ext uri="{FF2B5EF4-FFF2-40B4-BE49-F238E27FC236}">
                <a16:creationId xmlns:a16="http://schemas.microsoft.com/office/drawing/2014/main" id="{EB10A5F7-3986-F743-A418-2F8375DF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665" y="10216603"/>
            <a:ext cx="1752519" cy="1558846"/>
          </a:xfrm>
          <a:custGeom>
            <a:avLst/>
            <a:gdLst>
              <a:gd name="T0" fmla="*/ 1112 w 1637"/>
              <a:gd name="T1" fmla="*/ 0 h 1456"/>
              <a:gd name="T2" fmla="*/ 1112 w 1637"/>
              <a:gd name="T3" fmla="*/ 0 h 1456"/>
              <a:gd name="T4" fmla="*/ 525 w 1637"/>
              <a:gd name="T5" fmla="*/ 0 h 1456"/>
              <a:gd name="T6" fmla="*/ 335 w 1637"/>
              <a:gd name="T7" fmla="*/ 109 h 1456"/>
              <a:gd name="T8" fmla="*/ 46 w 1637"/>
              <a:gd name="T9" fmla="*/ 615 h 1456"/>
              <a:gd name="T10" fmla="*/ 46 w 1637"/>
              <a:gd name="T11" fmla="*/ 841 h 1456"/>
              <a:gd name="T12" fmla="*/ 335 w 1637"/>
              <a:gd name="T13" fmla="*/ 1347 h 1456"/>
              <a:gd name="T14" fmla="*/ 525 w 1637"/>
              <a:gd name="T15" fmla="*/ 1455 h 1456"/>
              <a:gd name="T16" fmla="*/ 1112 w 1637"/>
              <a:gd name="T17" fmla="*/ 1455 h 1456"/>
              <a:gd name="T18" fmla="*/ 1301 w 1637"/>
              <a:gd name="T19" fmla="*/ 1347 h 1456"/>
              <a:gd name="T20" fmla="*/ 1600 w 1637"/>
              <a:gd name="T21" fmla="*/ 841 h 1456"/>
              <a:gd name="T22" fmla="*/ 1600 w 1637"/>
              <a:gd name="T23" fmla="*/ 615 h 1456"/>
              <a:gd name="T24" fmla="*/ 1301 w 1637"/>
              <a:gd name="T25" fmla="*/ 109 h 1456"/>
              <a:gd name="T26" fmla="*/ 1112 w 1637"/>
              <a:gd name="T27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56">
                <a:moveTo>
                  <a:pt x="1112" y="0"/>
                </a:moveTo>
                <a:lnTo>
                  <a:pt x="1112" y="0"/>
                </a:lnTo>
                <a:cubicBezTo>
                  <a:pt x="525" y="0"/>
                  <a:pt x="525" y="0"/>
                  <a:pt x="525" y="0"/>
                </a:cubicBezTo>
                <a:cubicBezTo>
                  <a:pt x="452" y="0"/>
                  <a:pt x="371" y="36"/>
                  <a:pt x="335" y="109"/>
                </a:cubicBezTo>
                <a:cubicBezTo>
                  <a:pt x="46" y="615"/>
                  <a:pt x="46" y="615"/>
                  <a:pt x="46" y="615"/>
                </a:cubicBezTo>
                <a:cubicBezTo>
                  <a:pt x="0" y="687"/>
                  <a:pt x="0" y="768"/>
                  <a:pt x="46" y="841"/>
                </a:cubicBezTo>
                <a:cubicBezTo>
                  <a:pt x="335" y="1347"/>
                  <a:pt x="335" y="1347"/>
                  <a:pt x="335" y="1347"/>
                </a:cubicBezTo>
                <a:cubicBezTo>
                  <a:pt x="371" y="1410"/>
                  <a:pt x="452" y="1455"/>
                  <a:pt x="525" y="1455"/>
                </a:cubicBezTo>
                <a:cubicBezTo>
                  <a:pt x="1112" y="1455"/>
                  <a:pt x="1112" y="1455"/>
                  <a:pt x="1112" y="1455"/>
                </a:cubicBezTo>
                <a:cubicBezTo>
                  <a:pt x="1193" y="1455"/>
                  <a:pt x="1265" y="1410"/>
                  <a:pt x="1301" y="1347"/>
                </a:cubicBezTo>
                <a:cubicBezTo>
                  <a:pt x="1600" y="841"/>
                  <a:pt x="1600" y="841"/>
                  <a:pt x="1600" y="841"/>
                </a:cubicBezTo>
                <a:cubicBezTo>
                  <a:pt x="1636" y="768"/>
                  <a:pt x="1636" y="687"/>
                  <a:pt x="1600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65" y="36"/>
                  <a:pt x="1193" y="0"/>
                  <a:pt x="111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14">
            <a:extLst>
              <a:ext uri="{FF2B5EF4-FFF2-40B4-BE49-F238E27FC236}">
                <a16:creationId xmlns:a16="http://schemas.microsoft.com/office/drawing/2014/main" id="{87025E70-1561-D04C-870D-201CF977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772" y="10670086"/>
            <a:ext cx="661329" cy="647159"/>
          </a:xfrm>
          <a:custGeom>
            <a:avLst/>
            <a:gdLst>
              <a:gd name="T0" fmla="*/ 308 w 616"/>
              <a:gd name="T1" fmla="*/ 605 h 606"/>
              <a:gd name="T2" fmla="*/ 308 w 616"/>
              <a:gd name="T3" fmla="*/ 605 h 606"/>
              <a:gd name="T4" fmla="*/ 217 w 616"/>
              <a:gd name="T5" fmla="*/ 569 h 606"/>
              <a:gd name="T6" fmla="*/ 46 w 616"/>
              <a:gd name="T7" fmla="*/ 398 h 606"/>
              <a:gd name="T8" fmla="*/ 46 w 616"/>
              <a:gd name="T9" fmla="*/ 226 h 606"/>
              <a:gd name="T10" fmla="*/ 263 w 616"/>
              <a:gd name="T11" fmla="*/ 9 h 606"/>
              <a:gd name="T12" fmla="*/ 280 w 616"/>
              <a:gd name="T13" fmla="*/ 0 h 606"/>
              <a:gd name="T14" fmla="*/ 552 w 616"/>
              <a:gd name="T15" fmla="*/ 0 h 606"/>
              <a:gd name="T16" fmla="*/ 615 w 616"/>
              <a:gd name="T17" fmla="*/ 63 h 606"/>
              <a:gd name="T18" fmla="*/ 615 w 616"/>
              <a:gd name="T19" fmla="*/ 334 h 606"/>
              <a:gd name="T20" fmla="*/ 606 w 616"/>
              <a:gd name="T21" fmla="*/ 352 h 606"/>
              <a:gd name="T22" fmla="*/ 389 w 616"/>
              <a:gd name="T23" fmla="*/ 569 h 606"/>
              <a:gd name="T24" fmla="*/ 308 w 616"/>
              <a:gd name="T25" fmla="*/ 605 h 606"/>
              <a:gd name="T26" fmla="*/ 299 w 616"/>
              <a:gd name="T27" fmla="*/ 63 h 606"/>
              <a:gd name="T28" fmla="*/ 299 w 616"/>
              <a:gd name="T29" fmla="*/ 63 h 606"/>
              <a:gd name="T30" fmla="*/ 91 w 616"/>
              <a:gd name="T31" fmla="*/ 271 h 606"/>
              <a:gd name="T32" fmla="*/ 91 w 616"/>
              <a:gd name="T33" fmla="*/ 352 h 606"/>
              <a:gd name="T34" fmla="*/ 263 w 616"/>
              <a:gd name="T35" fmla="*/ 524 h 606"/>
              <a:gd name="T36" fmla="*/ 353 w 616"/>
              <a:gd name="T37" fmla="*/ 524 h 606"/>
              <a:gd name="T38" fmla="*/ 552 w 616"/>
              <a:gd name="T39" fmla="*/ 316 h 606"/>
              <a:gd name="T40" fmla="*/ 552 w 616"/>
              <a:gd name="T41" fmla="*/ 63 h 606"/>
              <a:gd name="T42" fmla="*/ 299 w 616"/>
              <a:gd name="T43" fmla="*/ 6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6" h="606">
                <a:moveTo>
                  <a:pt x="308" y="605"/>
                </a:moveTo>
                <a:lnTo>
                  <a:pt x="308" y="605"/>
                </a:lnTo>
                <a:cubicBezTo>
                  <a:pt x="272" y="605"/>
                  <a:pt x="244" y="587"/>
                  <a:pt x="217" y="569"/>
                </a:cubicBezTo>
                <a:cubicBezTo>
                  <a:pt x="46" y="398"/>
                  <a:pt x="46" y="398"/>
                  <a:pt x="46" y="398"/>
                </a:cubicBezTo>
                <a:cubicBezTo>
                  <a:pt x="0" y="352"/>
                  <a:pt x="0" y="271"/>
                  <a:pt x="46" y="226"/>
                </a:cubicBezTo>
                <a:cubicBezTo>
                  <a:pt x="263" y="9"/>
                  <a:pt x="263" y="9"/>
                  <a:pt x="263" y="9"/>
                </a:cubicBezTo>
                <a:cubicBezTo>
                  <a:pt x="263" y="9"/>
                  <a:pt x="272" y="0"/>
                  <a:pt x="280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8" y="0"/>
                  <a:pt x="615" y="27"/>
                  <a:pt x="615" y="63"/>
                </a:cubicBezTo>
                <a:cubicBezTo>
                  <a:pt x="615" y="334"/>
                  <a:pt x="615" y="334"/>
                  <a:pt x="615" y="334"/>
                </a:cubicBezTo>
                <a:cubicBezTo>
                  <a:pt x="615" y="334"/>
                  <a:pt x="606" y="343"/>
                  <a:pt x="606" y="352"/>
                </a:cubicBezTo>
                <a:cubicBezTo>
                  <a:pt x="389" y="569"/>
                  <a:pt x="389" y="569"/>
                  <a:pt x="389" y="569"/>
                </a:cubicBezTo>
                <a:cubicBezTo>
                  <a:pt x="371" y="587"/>
                  <a:pt x="335" y="605"/>
                  <a:pt x="308" y="605"/>
                </a:cubicBezTo>
                <a:close/>
                <a:moveTo>
                  <a:pt x="299" y="63"/>
                </a:moveTo>
                <a:lnTo>
                  <a:pt x="299" y="63"/>
                </a:lnTo>
                <a:cubicBezTo>
                  <a:pt x="91" y="271"/>
                  <a:pt x="91" y="271"/>
                  <a:pt x="91" y="271"/>
                </a:cubicBezTo>
                <a:cubicBezTo>
                  <a:pt x="64" y="289"/>
                  <a:pt x="64" y="334"/>
                  <a:pt x="91" y="352"/>
                </a:cubicBezTo>
                <a:cubicBezTo>
                  <a:pt x="263" y="524"/>
                  <a:pt x="263" y="524"/>
                  <a:pt x="263" y="524"/>
                </a:cubicBezTo>
                <a:cubicBezTo>
                  <a:pt x="289" y="551"/>
                  <a:pt x="326" y="551"/>
                  <a:pt x="353" y="524"/>
                </a:cubicBezTo>
                <a:cubicBezTo>
                  <a:pt x="552" y="316"/>
                  <a:pt x="552" y="316"/>
                  <a:pt x="552" y="316"/>
                </a:cubicBezTo>
                <a:cubicBezTo>
                  <a:pt x="552" y="63"/>
                  <a:pt x="552" y="63"/>
                  <a:pt x="552" y="63"/>
                </a:cubicBezTo>
                <a:lnTo>
                  <a:pt x="29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15">
            <a:extLst>
              <a:ext uri="{FF2B5EF4-FFF2-40B4-BE49-F238E27FC236}">
                <a16:creationId xmlns:a16="http://schemas.microsoft.com/office/drawing/2014/main" id="{B1407290-B011-FF41-A2D1-12691B1B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2464" y="10807077"/>
            <a:ext cx="108648" cy="10864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73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16">
            <a:extLst>
              <a:ext uri="{FF2B5EF4-FFF2-40B4-BE49-F238E27FC236}">
                <a16:creationId xmlns:a16="http://schemas.microsoft.com/office/drawing/2014/main" id="{1F843EE9-CFDA-5B46-B34C-D27A5890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192" y="6213058"/>
            <a:ext cx="193676" cy="174781"/>
          </a:xfrm>
          <a:custGeom>
            <a:avLst/>
            <a:gdLst>
              <a:gd name="T0" fmla="*/ 136 w 182"/>
              <a:gd name="T1" fmla="*/ 162 h 163"/>
              <a:gd name="T2" fmla="*/ 136 w 182"/>
              <a:gd name="T3" fmla="*/ 162 h 163"/>
              <a:gd name="T4" fmla="*/ 46 w 182"/>
              <a:gd name="T5" fmla="*/ 162 h 163"/>
              <a:gd name="T6" fmla="*/ 0 w 182"/>
              <a:gd name="T7" fmla="*/ 117 h 163"/>
              <a:gd name="T8" fmla="*/ 0 w 182"/>
              <a:gd name="T9" fmla="*/ 45 h 163"/>
              <a:gd name="T10" fmla="*/ 46 w 182"/>
              <a:gd name="T11" fmla="*/ 0 h 163"/>
              <a:gd name="T12" fmla="*/ 136 w 182"/>
              <a:gd name="T13" fmla="*/ 0 h 163"/>
              <a:gd name="T14" fmla="*/ 181 w 182"/>
              <a:gd name="T15" fmla="*/ 45 h 163"/>
              <a:gd name="T16" fmla="*/ 181 w 182"/>
              <a:gd name="T17" fmla="*/ 117 h 163"/>
              <a:gd name="T18" fmla="*/ 136 w 182"/>
              <a:gd name="T19" fmla="*/ 162 h 163"/>
              <a:gd name="T20" fmla="*/ 127 w 182"/>
              <a:gd name="T21" fmla="*/ 45 h 163"/>
              <a:gd name="T22" fmla="*/ 127 w 182"/>
              <a:gd name="T23" fmla="*/ 45 h 163"/>
              <a:gd name="T24" fmla="*/ 46 w 182"/>
              <a:gd name="T25" fmla="*/ 45 h 163"/>
              <a:gd name="T26" fmla="*/ 54 w 182"/>
              <a:gd name="T27" fmla="*/ 117 h 163"/>
              <a:gd name="T28" fmla="*/ 127 w 182"/>
              <a:gd name="T29" fmla="*/ 117 h 163"/>
              <a:gd name="T30" fmla="*/ 127 w 182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63">
                <a:moveTo>
                  <a:pt x="136" y="162"/>
                </a:moveTo>
                <a:lnTo>
                  <a:pt x="136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27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4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4" y="0"/>
                  <a:pt x="181" y="18"/>
                  <a:pt x="181" y="45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81" y="144"/>
                  <a:pt x="154" y="162"/>
                  <a:pt x="136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17">
            <a:extLst>
              <a:ext uri="{FF2B5EF4-FFF2-40B4-BE49-F238E27FC236}">
                <a16:creationId xmlns:a16="http://schemas.microsoft.com/office/drawing/2014/main" id="{EAE48B45-21FB-C349-B0C8-F814A46B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511" y="5972147"/>
            <a:ext cx="746356" cy="599918"/>
          </a:xfrm>
          <a:custGeom>
            <a:avLst/>
            <a:gdLst>
              <a:gd name="T0" fmla="*/ 588 w 697"/>
              <a:gd name="T1" fmla="*/ 560 h 561"/>
              <a:gd name="T2" fmla="*/ 588 w 697"/>
              <a:gd name="T3" fmla="*/ 560 h 561"/>
              <a:gd name="T4" fmla="*/ 109 w 697"/>
              <a:gd name="T5" fmla="*/ 560 h 561"/>
              <a:gd name="T6" fmla="*/ 0 w 697"/>
              <a:gd name="T7" fmla="*/ 442 h 561"/>
              <a:gd name="T8" fmla="*/ 0 w 697"/>
              <a:gd name="T9" fmla="*/ 0 h 561"/>
              <a:gd name="T10" fmla="*/ 63 w 697"/>
              <a:gd name="T11" fmla="*/ 0 h 561"/>
              <a:gd name="T12" fmla="*/ 63 w 697"/>
              <a:gd name="T13" fmla="*/ 442 h 561"/>
              <a:gd name="T14" fmla="*/ 109 w 697"/>
              <a:gd name="T15" fmla="*/ 497 h 561"/>
              <a:gd name="T16" fmla="*/ 588 w 697"/>
              <a:gd name="T17" fmla="*/ 497 h 561"/>
              <a:gd name="T18" fmla="*/ 642 w 697"/>
              <a:gd name="T19" fmla="*/ 442 h 561"/>
              <a:gd name="T20" fmla="*/ 642 w 697"/>
              <a:gd name="T21" fmla="*/ 162 h 561"/>
              <a:gd name="T22" fmla="*/ 588 w 697"/>
              <a:gd name="T23" fmla="*/ 108 h 561"/>
              <a:gd name="T24" fmla="*/ 109 w 697"/>
              <a:gd name="T25" fmla="*/ 108 h 561"/>
              <a:gd name="T26" fmla="*/ 109 w 697"/>
              <a:gd name="T27" fmla="*/ 54 h 561"/>
              <a:gd name="T28" fmla="*/ 588 w 697"/>
              <a:gd name="T29" fmla="*/ 54 h 561"/>
              <a:gd name="T30" fmla="*/ 696 w 697"/>
              <a:gd name="T31" fmla="*/ 162 h 561"/>
              <a:gd name="T32" fmla="*/ 696 w 697"/>
              <a:gd name="T33" fmla="*/ 442 h 561"/>
              <a:gd name="T34" fmla="*/ 588 w 697"/>
              <a:gd name="T35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561">
                <a:moveTo>
                  <a:pt x="588" y="560"/>
                </a:moveTo>
                <a:lnTo>
                  <a:pt x="588" y="560"/>
                </a:lnTo>
                <a:cubicBezTo>
                  <a:pt x="109" y="560"/>
                  <a:pt x="109" y="560"/>
                  <a:pt x="109" y="560"/>
                </a:cubicBezTo>
                <a:cubicBezTo>
                  <a:pt x="55" y="560"/>
                  <a:pt x="0" y="506"/>
                  <a:pt x="0" y="442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42"/>
                  <a:pt x="63" y="442"/>
                  <a:pt x="63" y="442"/>
                </a:cubicBezTo>
                <a:cubicBezTo>
                  <a:pt x="63" y="470"/>
                  <a:pt x="82" y="497"/>
                  <a:pt x="109" y="497"/>
                </a:cubicBezTo>
                <a:cubicBezTo>
                  <a:pt x="588" y="497"/>
                  <a:pt x="588" y="497"/>
                  <a:pt x="588" y="497"/>
                </a:cubicBezTo>
                <a:cubicBezTo>
                  <a:pt x="615" y="497"/>
                  <a:pt x="642" y="470"/>
                  <a:pt x="642" y="442"/>
                </a:cubicBezTo>
                <a:cubicBezTo>
                  <a:pt x="642" y="162"/>
                  <a:pt x="642" y="162"/>
                  <a:pt x="642" y="162"/>
                </a:cubicBezTo>
                <a:cubicBezTo>
                  <a:pt x="642" y="135"/>
                  <a:pt x="615" y="108"/>
                  <a:pt x="588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588" y="54"/>
                  <a:pt x="588" y="54"/>
                  <a:pt x="588" y="54"/>
                </a:cubicBezTo>
                <a:cubicBezTo>
                  <a:pt x="651" y="54"/>
                  <a:pt x="696" y="99"/>
                  <a:pt x="696" y="162"/>
                </a:cubicBezTo>
                <a:cubicBezTo>
                  <a:pt x="696" y="442"/>
                  <a:pt x="696" y="442"/>
                  <a:pt x="696" y="442"/>
                </a:cubicBezTo>
                <a:cubicBezTo>
                  <a:pt x="696" y="506"/>
                  <a:pt x="651" y="560"/>
                  <a:pt x="588" y="5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18">
            <a:extLst>
              <a:ext uri="{FF2B5EF4-FFF2-40B4-BE49-F238E27FC236}">
                <a16:creationId xmlns:a16="http://schemas.microsoft.com/office/drawing/2014/main" id="{52013360-AB2B-8B49-9296-A350D7D9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7064" y="5844604"/>
            <a:ext cx="689671" cy="240914"/>
          </a:xfrm>
          <a:custGeom>
            <a:avLst/>
            <a:gdLst>
              <a:gd name="T0" fmla="*/ 127 w 643"/>
              <a:gd name="T1" fmla="*/ 226 h 227"/>
              <a:gd name="T2" fmla="*/ 127 w 643"/>
              <a:gd name="T3" fmla="*/ 226 h 227"/>
              <a:gd name="T4" fmla="*/ 9 w 643"/>
              <a:gd name="T5" fmla="*/ 100 h 227"/>
              <a:gd name="T6" fmla="*/ 127 w 643"/>
              <a:gd name="T7" fmla="*/ 0 h 227"/>
              <a:gd name="T8" fmla="*/ 542 w 643"/>
              <a:gd name="T9" fmla="*/ 0 h 227"/>
              <a:gd name="T10" fmla="*/ 642 w 643"/>
              <a:gd name="T11" fmla="*/ 91 h 227"/>
              <a:gd name="T12" fmla="*/ 642 w 643"/>
              <a:gd name="T13" fmla="*/ 118 h 227"/>
              <a:gd name="T14" fmla="*/ 615 w 643"/>
              <a:gd name="T15" fmla="*/ 145 h 227"/>
              <a:gd name="T16" fmla="*/ 615 w 643"/>
              <a:gd name="T17" fmla="*/ 145 h 227"/>
              <a:gd name="T18" fmla="*/ 578 w 643"/>
              <a:gd name="T19" fmla="*/ 118 h 227"/>
              <a:gd name="T20" fmla="*/ 578 w 643"/>
              <a:gd name="T21" fmla="*/ 91 h 227"/>
              <a:gd name="T22" fmla="*/ 542 w 643"/>
              <a:gd name="T23" fmla="*/ 54 h 227"/>
              <a:gd name="T24" fmla="*/ 127 w 643"/>
              <a:gd name="T25" fmla="*/ 54 h 227"/>
              <a:gd name="T26" fmla="*/ 72 w 643"/>
              <a:gd name="T27" fmla="*/ 100 h 227"/>
              <a:gd name="T28" fmla="*/ 127 w 643"/>
              <a:gd name="T29" fmla="*/ 172 h 227"/>
              <a:gd name="T30" fmla="*/ 127 w 643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227">
                <a:moveTo>
                  <a:pt x="127" y="226"/>
                </a:moveTo>
                <a:lnTo>
                  <a:pt x="127" y="226"/>
                </a:lnTo>
                <a:cubicBezTo>
                  <a:pt x="55" y="226"/>
                  <a:pt x="0" y="172"/>
                  <a:pt x="9" y="100"/>
                </a:cubicBezTo>
                <a:cubicBezTo>
                  <a:pt x="18" y="37"/>
                  <a:pt x="72" y="0"/>
                  <a:pt x="127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97" y="0"/>
                  <a:pt x="642" y="37"/>
                  <a:pt x="642" y="91"/>
                </a:cubicBezTo>
                <a:cubicBezTo>
                  <a:pt x="642" y="118"/>
                  <a:pt x="642" y="118"/>
                  <a:pt x="642" y="118"/>
                </a:cubicBezTo>
                <a:cubicBezTo>
                  <a:pt x="642" y="136"/>
                  <a:pt x="633" y="145"/>
                  <a:pt x="615" y="145"/>
                </a:cubicBezTo>
                <a:lnTo>
                  <a:pt x="615" y="145"/>
                </a:lnTo>
                <a:cubicBezTo>
                  <a:pt x="597" y="145"/>
                  <a:pt x="578" y="136"/>
                  <a:pt x="578" y="118"/>
                </a:cubicBezTo>
                <a:cubicBezTo>
                  <a:pt x="578" y="91"/>
                  <a:pt x="578" y="91"/>
                  <a:pt x="578" y="91"/>
                </a:cubicBezTo>
                <a:cubicBezTo>
                  <a:pt x="578" y="73"/>
                  <a:pt x="561" y="54"/>
                  <a:pt x="542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00" y="54"/>
                  <a:pt x="72" y="73"/>
                  <a:pt x="72" y="100"/>
                </a:cubicBezTo>
                <a:cubicBezTo>
                  <a:pt x="64" y="136"/>
                  <a:pt x="91" y="172"/>
                  <a:pt x="127" y="172"/>
                </a:cubicBezTo>
                <a:lnTo>
                  <a:pt x="127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19">
            <a:extLst>
              <a:ext uri="{FF2B5EF4-FFF2-40B4-BE49-F238E27FC236}">
                <a16:creationId xmlns:a16="http://schemas.microsoft.com/office/drawing/2014/main" id="{FB38FB09-1332-2249-88AA-D0D8F704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149" y="5896567"/>
            <a:ext cx="755804" cy="727461"/>
          </a:xfrm>
          <a:custGeom>
            <a:avLst/>
            <a:gdLst>
              <a:gd name="T0" fmla="*/ 615 w 706"/>
              <a:gd name="T1" fmla="*/ 677 h 678"/>
              <a:gd name="T2" fmla="*/ 615 w 706"/>
              <a:gd name="T3" fmla="*/ 677 h 678"/>
              <a:gd name="T4" fmla="*/ 99 w 706"/>
              <a:gd name="T5" fmla="*/ 677 h 678"/>
              <a:gd name="T6" fmla="*/ 0 w 706"/>
              <a:gd name="T7" fmla="*/ 578 h 678"/>
              <a:gd name="T8" fmla="*/ 0 w 706"/>
              <a:gd name="T9" fmla="*/ 99 h 678"/>
              <a:gd name="T10" fmla="*/ 99 w 706"/>
              <a:gd name="T11" fmla="*/ 0 h 678"/>
              <a:gd name="T12" fmla="*/ 154 w 706"/>
              <a:gd name="T13" fmla="*/ 0 h 678"/>
              <a:gd name="T14" fmla="*/ 154 w 706"/>
              <a:gd name="T15" fmla="*/ 63 h 678"/>
              <a:gd name="T16" fmla="*/ 99 w 706"/>
              <a:gd name="T17" fmla="*/ 63 h 678"/>
              <a:gd name="T18" fmla="*/ 63 w 706"/>
              <a:gd name="T19" fmla="*/ 99 h 678"/>
              <a:gd name="T20" fmla="*/ 63 w 706"/>
              <a:gd name="T21" fmla="*/ 578 h 678"/>
              <a:gd name="T22" fmla="*/ 99 w 706"/>
              <a:gd name="T23" fmla="*/ 614 h 678"/>
              <a:gd name="T24" fmla="*/ 615 w 706"/>
              <a:gd name="T25" fmla="*/ 614 h 678"/>
              <a:gd name="T26" fmla="*/ 651 w 706"/>
              <a:gd name="T27" fmla="*/ 578 h 678"/>
              <a:gd name="T28" fmla="*/ 651 w 706"/>
              <a:gd name="T29" fmla="*/ 99 h 678"/>
              <a:gd name="T30" fmla="*/ 615 w 706"/>
              <a:gd name="T31" fmla="*/ 63 h 678"/>
              <a:gd name="T32" fmla="*/ 560 w 706"/>
              <a:gd name="T33" fmla="*/ 63 h 678"/>
              <a:gd name="T34" fmla="*/ 560 w 706"/>
              <a:gd name="T35" fmla="*/ 0 h 678"/>
              <a:gd name="T36" fmla="*/ 615 w 706"/>
              <a:gd name="T37" fmla="*/ 0 h 678"/>
              <a:gd name="T38" fmla="*/ 705 w 706"/>
              <a:gd name="T39" fmla="*/ 99 h 678"/>
              <a:gd name="T40" fmla="*/ 705 w 706"/>
              <a:gd name="T41" fmla="*/ 578 h 678"/>
              <a:gd name="T42" fmla="*/ 615 w 706"/>
              <a:gd name="T43" fmla="*/ 677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6" h="678">
                <a:moveTo>
                  <a:pt x="615" y="677"/>
                </a:moveTo>
                <a:lnTo>
                  <a:pt x="615" y="677"/>
                </a:lnTo>
                <a:cubicBezTo>
                  <a:pt x="99" y="677"/>
                  <a:pt x="99" y="677"/>
                  <a:pt x="99" y="677"/>
                </a:cubicBezTo>
                <a:cubicBezTo>
                  <a:pt x="45" y="677"/>
                  <a:pt x="0" y="632"/>
                  <a:pt x="0" y="57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81" y="63"/>
                  <a:pt x="63" y="81"/>
                  <a:pt x="63" y="99"/>
                </a:cubicBezTo>
                <a:cubicBezTo>
                  <a:pt x="63" y="578"/>
                  <a:pt x="63" y="578"/>
                  <a:pt x="63" y="578"/>
                </a:cubicBezTo>
                <a:cubicBezTo>
                  <a:pt x="63" y="596"/>
                  <a:pt x="81" y="614"/>
                  <a:pt x="99" y="614"/>
                </a:cubicBezTo>
                <a:cubicBezTo>
                  <a:pt x="615" y="614"/>
                  <a:pt x="615" y="614"/>
                  <a:pt x="615" y="614"/>
                </a:cubicBezTo>
                <a:cubicBezTo>
                  <a:pt x="633" y="614"/>
                  <a:pt x="651" y="596"/>
                  <a:pt x="651" y="578"/>
                </a:cubicBezTo>
                <a:cubicBezTo>
                  <a:pt x="651" y="99"/>
                  <a:pt x="651" y="99"/>
                  <a:pt x="651" y="99"/>
                </a:cubicBezTo>
                <a:cubicBezTo>
                  <a:pt x="651" y="81"/>
                  <a:pt x="633" y="63"/>
                  <a:pt x="615" y="63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0"/>
                  <a:pt x="560" y="0"/>
                  <a:pt x="560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69" y="0"/>
                  <a:pt x="705" y="45"/>
                  <a:pt x="705" y="99"/>
                </a:cubicBezTo>
                <a:cubicBezTo>
                  <a:pt x="705" y="578"/>
                  <a:pt x="705" y="578"/>
                  <a:pt x="705" y="578"/>
                </a:cubicBezTo>
                <a:cubicBezTo>
                  <a:pt x="705" y="632"/>
                  <a:pt x="669" y="677"/>
                  <a:pt x="615" y="6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0">
            <a:extLst>
              <a:ext uri="{FF2B5EF4-FFF2-40B4-BE49-F238E27FC236}">
                <a16:creationId xmlns:a16="http://schemas.microsoft.com/office/drawing/2014/main" id="{D092C822-C7CF-3D40-A3F9-BFF52C8F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165" y="5797366"/>
            <a:ext cx="321217" cy="56685"/>
          </a:xfrm>
          <a:custGeom>
            <a:avLst/>
            <a:gdLst>
              <a:gd name="T0" fmla="*/ 298 w 299"/>
              <a:gd name="T1" fmla="*/ 54 h 55"/>
              <a:gd name="T2" fmla="*/ 0 w 299"/>
              <a:gd name="T3" fmla="*/ 54 h 55"/>
              <a:gd name="T4" fmla="*/ 0 w 299"/>
              <a:gd name="T5" fmla="*/ 0 h 55"/>
              <a:gd name="T6" fmla="*/ 298 w 299"/>
              <a:gd name="T7" fmla="*/ 0 h 55"/>
              <a:gd name="T8" fmla="*/ 298 w 29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5">
                <a:moveTo>
                  <a:pt x="298" y="54"/>
                </a:moveTo>
                <a:lnTo>
                  <a:pt x="0" y="54"/>
                </a:lnTo>
                <a:lnTo>
                  <a:pt x="0" y="0"/>
                </a:lnTo>
                <a:lnTo>
                  <a:pt x="298" y="0"/>
                </a:lnTo>
                <a:lnTo>
                  <a:pt x="29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1">
            <a:extLst>
              <a:ext uri="{FF2B5EF4-FFF2-40B4-BE49-F238E27FC236}">
                <a16:creationId xmlns:a16="http://schemas.microsoft.com/office/drawing/2014/main" id="{C3C1C10D-6467-F549-AE41-ABDE84D6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289" y="5787919"/>
            <a:ext cx="212568" cy="174781"/>
          </a:xfrm>
          <a:custGeom>
            <a:avLst/>
            <a:gdLst>
              <a:gd name="T0" fmla="*/ 36 w 199"/>
              <a:gd name="T1" fmla="*/ 154 h 164"/>
              <a:gd name="T2" fmla="*/ 36 w 199"/>
              <a:gd name="T3" fmla="*/ 154 h 164"/>
              <a:gd name="T4" fmla="*/ 0 w 199"/>
              <a:gd name="T5" fmla="*/ 108 h 164"/>
              <a:gd name="T6" fmla="*/ 90 w 199"/>
              <a:gd name="T7" fmla="*/ 18 h 164"/>
              <a:gd name="T8" fmla="*/ 117 w 199"/>
              <a:gd name="T9" fmla="*/ 9 h 164"/>
              <a:gd name="T10" fmla="*/ 144 w 199"/>
              <a:gd name="T11" fmla="*/ 27 h 164"/>
              <a:gd name="T12" fmla="*/ 189 w 199"/>
              <a:gd name="T13" fmla="*/ 117 h 164"/>
              <a:gd name="T14" fmla="*/ 171 w 199"/>
              <a:gd name="T15" fmla="*/ 163 h 164"/>
              <a:gd name="T16" fmla="*/ 171 w 199"/>
              <a:gd name="T17" fmla="*/ 163 h 164"/>
              <a:gd name="T18" fmla="*/ 135 w 199"/>
              <a:gd name="T19" fmla="*/ 145 h 164"/>
              <a:gd name="T20" fmla="*/ 108 w 199"/>
              <a:gd name="T21" fmla="*/ 91 h 164"/>
              <a:gd name="T22" fmla="*/ 36 w 199"/>
              <a:gd name="T23" fmla="*/ 154 h 164"/>
              <a:gd name="T24" fmla="*/ 135 w 199"/>
              <a:gd name="T25" fmla="*/ 63 h 164"/>
              <a:gd name="T26" fmla="*/ 135 w 199"/>
              <a:gd name="T27" fmla="*/ 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164">
                <a:moveTo>
                  <a:pt x="36" y="154"/>
                </a:moveTo>
                <a:lnTo>
                  <a:pt x="36" y="154"/>
                </a:lnTo>
                <a:cubicBezTo>
                  <a:pt x="0" y="108"/>
                  <a:pt x="0" y="108"/>
                  <a:pt x="0" y="108"/>
                </a:cubicBezTo>
                <a:cubicBezTo>
                  <a:pt x="90" y="18"/>
                  <a:pt x="90" y="18"/>
                  <a:pt x="90" y="18"/>
                </a:cubicBezTo>
                <a:cubicBezTo>
                  <a:pt x="99" y="9"/>
                  <a:pt x="108" y="0"/>
                  <a:pt x="117" y="9"/>
                </a:cubicBezTo>
                <a:cubicBezTo>
                  <a:pt x="126" y="9"/>
                  <a:pt x="135" y="18"/>
                  <a:pt x="144" y="27"/>
                </a:cubicBezTo>
                <a:cubicBezTo>
                  <a:pt x="189" y="117"/>
                  <a:pt x="189" y="117"/>
                  <a:pt x="189" y="117"/>
                </a:cubicBezTo>
                <a:cubicBezTo>
                  <a:pt x="198" y="136"/>
                  <a:pt x="189" y="154"/>
                  <a:pt x="171" y="163"/>
                </a:cubicBezTo>
                <a:lnTo>
                  <a:pt x="171" y="163"/>
                </a:lnTo>
                <a:cubicBezTo>
                  <a:pt x="162" y="163"/>
                  <a:pt x="135" y="163"/>
                  <a:pt x="135" y="145"/>
                </a:cubicBezTo>
                <a:cubicBezTo>
                  <a:pt x="108" y="91"/>
                  <a:pt x="108" y="91"/>
                  <a:pt x="108" y="91"/>
                </a:cubicBezTo>
                <a:lnTo>
                  <a:pt x="36" y="154"/>
                </a:lnTo>
                <a:close/>
                <a:moveTo>
                  <a:pt x="135" y="63"/>
                </a:moveTo>
                <a:lnTo>
                  <a:pt x="135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22">
            <a:extLst>
              <a:ext uri="{FF2B5EF4-FFF2-40B4-BE49-F238E27FC236}">
                <a16:creationId xmlns:a16="http://schemas.microsoft.com/office/drawing/2014/main" id="{89C28985-8B27-E04C-AD23-9A91F0B7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61" y="5896567"/>
            <a:ext cx="292874" cy="203121"/>
          </a:xfrm>
          <a:custGeom>
            <a:avLst/>
            <a:gdLst>
              <a:gd name="T0" fmla="*/ 109 w 272"/>
              <a:gd name="T1" fmla="*/ 189 h 190"/>
              <a:gd name="T2" fmla="*/ 109 w 272"/>
              <a:gd name="T3" fmla="*/ 189 h 190"/>
              <a:gd name="T4" fmla="*/ 109 w 272"/>
              <a:gd name="T5" fmla="*/ 189 h 190"/>
              <a:gd name="T6" fmla="*/ 72 w 272"/>
              <a:gd name="T7" fmla="*/ 171 h 190"/>
              <a:gd name="T8" fmla="*/ 0 w 272"/>
              <a:gd name="T9" fmla="*/ 90 h 190"/>
              <a:gd name="T10" fmla="*/ 82 w 272"/>
              <a:gd name="T11" fmla="*/ 8 h 190"/>
              <a:gd name="T12" fmla="*/ 118 w 272"/>
              <a:gd name="T13" fmla="*/ 54 h 190"/>
              <a:gd name="T14" fmla="*/ 82 w 272"/>
              <a:gd name="T15" fmla="*/ 90 h 190"/>
              <a:gd name="T16" fmla="*/ 109 w 272"/>
              <a:gd name="T17" fmla="*/ 126 h 190"/>
              <a:gd name="T18" fmla="*/ 217 w 272"/>
              <a:gd name="T19" fmla="*/ 8 h 190"/>
              <a:gd name="T20" fmla="*/ 262 w 272"/>
              <a:gd name="T21" fmla="*/ 8 h 190"/>
              <a:gd name="T22" fmla="*/ 262 w 272"/>
              <a:gd name="T23" fmla="*/ 8 h 190"/>
              <a:gd name="T24" fmla="*/ 262 w 272"/>
              <a:gd name="T25" fmla="*/ 54 h 190"/>
              <a:gd name="T26" fmla="*/ 154 w 272"/>
              <a:gd name="T27" fmla="*/ 171 h 190"/>
              <a:gd name="T28" fmla="*/ 109 w 272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" h="190">
                <a:moveTo>
                  <a:pt x="109" y="189"/>
                </a:moveTo>
                <a:lnTo>
                  <a:pt x="109" y="189"/>
                </a:lnTo>
                <a:lnTo>
                  <a:pt x="109" y="189"/>
                </a:lnTo>
                <a:cubicBezTo>
                  <a:pt x="100" y="189"/>
                  <a:pt x="82" y="189"/>
                  <a:pt x="72" y="171"/>
                </a:cubicBezTo>
                <a:cubicBezTo>
                  <a:pt x="0" y="90"/>
                  <a:pt x="0" y="90"/>
                  <a:pt x="0" y="90"/>
                </a:cubicBezTo>
                <a:cubicBezTo>
                  <a:pt x="82" y="8"/>
                  <a:pt x="82" y="8"/>
                  <a:pt x="82" y="8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2" y="90"/>
                  <a:pt x="82" y="90"/>
                  <a:pt x="82" y="90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217" y="8"/>
                  <a:pt x="217" y="8"/>
                  <a:pt x="217" y="8"/>
                </a:cubicBezTo>
                <a:cubicBezTo>
                  <a:pt x="226" y="0"/>
                  <a:pt x="244" y="0"/>
                  <a:pt x="262" y="8"/>
                </a:cubicBezTo>
                <a:lnTo>
                  <a:pt x="262" y="8"/>
                </a:lnTo>
                <a:cubicBezTo>
                  <a:pt x="271" y="17"/>
                  <a:pt x="271" y="45"/>
                  <a:pt x="262" y="54"/>
                </a:cubicBezTo>
                <a:cubicBezTo>
                  <a:pt x="154" y="171"/>
                  <a:pt x="154" y="171"/>
                  <a:pt x="154" y="171"/>
                </a:cubicBezTo>
                <a:cubicBezTo>
                  <a:pt x="136" y="189"/>
                  <a:pt x="127" y="189"/>
                  <a:pt x="109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23">
            <a:extLst>
              <a:ext uri="{FF2B5EF4-FFF2-40B4-BE49-F238E27FC236}">
                <a16:creationId xmlns:a16="http://schemas.microsoft.com/office/drawing/2014/main" id="{BC69CFC9-C315-3F41-AD3D-9AFD8D4F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689" y="5787919"/>
            <a:ext cx="212571" cy="174781"/>
          </a:xfrm>
          <a:custGeom>
            <a:avLst/>
            <a:gdLst>
              <a:gd name="T0" fmla="*/ 162 w 199"/>
              <a:gd name="T1" fmla="*/ 154 h 164"/>
              <a:gd name="T2" fmla="*/ 162 w 199"/>
              <a:gd name="T3" fmla="*/ 154 h 164"/>
              <a:gd name="T4" fmla="*/ 198 w 199"/>
              <a:gd name="T5" fmla="*/ 108 h 164"/>
              <a:gd name="T6" fmla="*/ 108 w 199"/>
              <a:gd name="T7" fmla="*/ 18 h 164"/>
              <a:gd name="T8" fmla="*/ 81 w 199"/>
              <a:gd name="T9" fmla="*/ 9 h 164"/>
              <a:gd name="T10" fmla="*/ 54 w 199"/>
              <a:gd name="T11" fmla="*/ 27 h 164"/>
              <a:gd name="T12" fmla="*/ 9 w 199"/>
              <a:gd name="T13" fmla="*/ 117 h 164"/>
              <a:gd name="T14" fmla="*/ 27 w 199"/>
              <a:gd name="T15" fmla="*/ 163 h 164"/>
              <a:gd name="T16" fmla="*/ 27 w 199"/>
              <a:gd name="T17" fmla="*/ 163 h 164"/>
              <a:gd name="T18" fmla="*/ 63 w 199"/>
              <a:gd name="T19" fmla="*/ 145 h 164"/>
              <a:gd name="T20" fmla="*/ 90 w 199"/>
              <a:gd name="T21" fmla="*/ 91 h 164"/>
              <a:gd name="T22" fmla="*/ 162 w 199"/>
              <a:gd name="T23" fmla="*/ 154 h 164"/>
              <a:gd name="T24" fmla="*/ 63 w 199"/>
              <a:gd name="T25" fmla="*/ 63 h 164"/>
              <a:gd name="T26" fmla="*/ 63 w 199"/>
              <a:gd name="T27" fmla="*/ 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164">
                <a:moveTo>
                  <a:pt x="162" y="154"/>
                </a:moveTo>
                <a:lnTo>
                  <a:pt x="162" y="154"/>
                </a:lnTo>
                <a:cubicBezTo>
                  <a:pt x="198" y="108"/>
                  <a:pt x="198" y="108"/>
                  <a:pt x="198" y="10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99" y="9"/>
                  <a:pt x="90" y="0"/>
                  <a:pt x="81" y="9"/>
                </a:cubicBezTo>
                <a:cubicBezTo>
                  <a:pt x="72" y="9"/>
                  <a:pt x="63" y="18"/>
                  <a:pt x="54" y="27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36"/>
                  <a:pt x="9" y="154"/>
                  <a:pt x="27" y="163"/>
                </a:cubicBezTo>
                <a:lnTo>
                  <a:pt x="27" y="163"/>
                </a:lnTo>
                <a:cubicBezTo>
                  <a:pt x="36" y="163"/>
                  <a:pt x="54" y="163"/>
                  <a:pt x="63" y="145"/>
                </a:cubicBezTo>
                <a:cubicBezTo>
                  <a:pt x="90" y="91"/>
                  <a:pt x="90" y="91"/>
                  <a:pt x="90" y="91"/>
                </a:cubicBezTo>
                <a:lnTo>
                  <a:pt x="162" y="154"/>
                </a:lnTo>
                <a:close/>
                <a:moveTo>
                  <a:pt x="63" y="63"/>
                </a:moveTo>
                <a:lnTo>
                  <a:pt x="63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4">
            <a:extLst>
              <a:ext uri="{FF2B5EF4-FFF2-40B4-BE49-F238E27FC236}">
                <a16:creationId xmlns:a16="http://schemas.microsoft.com/office/drawing/2014/main" id="{E7222846-DDE9-924A-9BAF-1FBDD2ED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137" y="5896567"/>
            <a:ext cx="292874" cy="203121"/>
          </a:xfrm>
          <a:custGeom>
            <a:avLst/>
            <a:gdLst>
              <a:gd name="T0" fmla="*/ 162 w 272"/>
              <a:gd name="T1" fmla="*/ 189 h 190"/>
              <a:gd name="T2" fmla="*/ 162 w 272"/>
              <a:gd name="T3" fmla="*/ 189 h 190"/>
              <a:gd name="T4" fmla="*/ 162 w 272"/>
              <a:gd name="T5" fmla="*/ 189 h 190"/>
              <a:gd name="T6" fmla="*/ 198 w 272"/>
              <a:gd name="T7" fmla="*/ 171 h 190"/>
              <a:gd name="T8" fmla="*/ 271 w 272"/>
              <a:gd name="T9" fmla="*/ 90 h 190"/>
              <a:gd name="T10" fmla="*/ 189 w 272"/>
              <a:gd name="T11" fmla="*/ 8 h 190"/>
              <a:gd name="T12" fmla="*/ 153 w 272"/>
              <a:gd name="T13" fmla="*/ 54 h 190"/>
              <a:gd name="T14" fmla="*/ 189 w 272"/>
              <a:gd name="T15" fmla="*/ 90 h 190"/>
              <a:gd name="T16" fmla="*/ 162 w 272"/>
              <a:gd name="T17" fmla="*/ 126 h 190"/>
              <a:gd name="T18" fmla="*/ 54 w 272"/>
              <a:gd name="T19" fmla="*/ 8 h 190"/>
              <a:gd name="T20" fmla="*/ 8 w 272"/>
              <a:gd name="T21" fmla="*/ 8 h 190"/>
              <a:gd name="T22" fmla="*/ 8 w 272"/>
              <a:gd name="T23" fmla="*/ 8 h 190"/>
              <a:gd name="T24" fmla="*/ 8 w 272"/>
              <a:gd name="T25" fmla="*/ 54 h 190"/>
              <a:gd name="T26" fmla="*/ 117 w 272"/>
              <a:gd name="T27" fmla="*/ 171 h 190"/>
              <a:gd name="T28" fmla="*/ 162 w 272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" h="190">
                <a:moveTo>
                  <a:pt x="162" y="189"/>
                </a:moveTo>
                <a:lnTo>
                  <a:pt x="162" y="189"/>
                </a:lnTo>
                <a:lnTo>
                  <a:pt x="162" y="189"/>
                </a:lnTo>
                <a:cubicBezTo>
                  <a:pt x="171" y="189"/>
                  <a:pt x="189" y="189"/>
                  <a:pt x="198" y="171"/>
                </a:cubicBezTo>
                <a:cubicBezTo>
                  <a:pt x="271" y="90"/>
                  <a:pt x="271" y="90"/>
                  <a:pt x="271" y="90"/>
                </a:cubicBezTo>
                <a:cubicBezTo>
                  <a:pt x="189" y="8"/>
                  <a:pt x="189" y="8"/>
                  <a:pt x="189" y="8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89" y="90"/>
                  <a:pt x="189" y="90"/>
                  <a:pt x="189" y="90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54" y="8"/>
                  <a:pt x="54" y="8"/>
                  <a:pt x="54" y="8"/>
                </a:cubicBezTo>
                <a:cubicBezTo>
                  <a:pt x="45" y="0"/>
                  <a:pt x="18" y="0"/>
                  <a:pt x="8" y="8"/>
                </a:cubicBezTo>
                <a:lnTo>
                  <a:pt x="8" y="8"/>
                </a:lnTo>
                <a:cubicBezTo>
                  <a:pt x="0" y="17"/>
                  <a:pt x="0" y="45"/>
                  <a:pt x="8" y="54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26" y="189"/>
                  <a:pt x="144" y="189"/>
                  <a:pt x="162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25">
            <a:extLst>
              <a:ext uri="{FF2B5EF4-FFF2-40B4-BE49-F238E27FC236}">
                <a16:creationId xmlns:a16="http://schemas.microsoft.com/office/drawing/2014/main" id="{D2DD8D70-2FC8-774D-9C57-9F6545C01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696" y="6194163"/>
            <a:ext cx="155886" cy="47238"/>
          </a:xfrm>
          <a:custGeom>
            <a:avLst/>
            <a:gdLst>
              <a:gd name="T0" fmla="*/ 0 w 145"/>
              <a:gd name="T1" fmla="*/ 27 h 46"/>
              <a:gd name="T2" fmla="*/ 0 w 145"/>
              <a:gd name="T3" fmla="*/ 27 h 46"/>
              <a:gd name="T4" fmla="*/ 0 w 145"/>
              <a:gd name="T5" fmla="*/ 27 h 46"/>
              <a:gd name="T6" fmla="*/ 18 w 145"/>
              <a:gd name="T7" fmla="*/ 0 h 46"/>
              <a:gd name="T8" fmla="*/ 117 w 145"/>
              <a:gd name="T9" fmla="*/ 0 h 46"/>
              <a:gd name="T10" fmla="*/ 144 w 145"/>
              <a:gd name="T11" fmla="*/ 27 h 46"/>
              <a:gd name="T12" fmla="*/ 144 w 145"/>
              <a:gd name="T13" fmla="*/ 27 h 46"/>
              <a:gd name="T14" fmla="*/ 117 w 145"/>
              <a:gd name="T15" fmla="*/ 45 h 46"/>
              <a:gd name="T16" fmla="*/ 18 w 145"/>
              <a:gd name="T17" fmla="*/ 45 h 46"/>
              <a:gd name="T18" fmla="*/ 0 w 145"/>
              <a:gd name="T19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44" y="9"/>
                  <a:pt x="144" y="27"/>
                </a:cubicBezTo>
                <a:lnTo>
                  <a:pt x="144" y="27"/>
                </a:lnTo>
                <a:cubicBezTo>
                  <a:pt x="144" y="36"/>
                  <a:pt x="126" y="45"/>
                  <a:pt x="117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6">
            <a:extLst>
              <a:ext uri="{FF2B5EF4-FFF2-40B4-BE49-F238E27FC236}">
                <a16:creationId xmlns:a16="http://schemas.microsoft.com/office/drawing/2014/main" id="{231DBC75-95D3-E14F-9FC5-E3111979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708" y="6213058"/>
            <a:ext cx="51960" cy="377902"/>
          </a:xfrm>
          <a:custGeom>
            <a:avLst/>
            <a:gdLst>
              <a:gd name="T0" fmla="*/ 46 w 47"/>
              <a:gd name="T1" fmla="*/ 352 h 353"/>
              <a:gd name="T2" fmla="*/ 46 w 47"/>
              <a:gd name="T3" fmla="*/ 352 h 353"/>
              <a:gd name="T4" fmla="*/ 0 w 47"/>
              <a:gd name="T5" fmla="*/ 352 h 353"/>
              <a:gd name="T6" fmla="*/ 0 w 47"/>
              <a:gd name="T7" fmla="*/ 18 h 353"/>
              <a:gd name="T8" fmla="*/ 27 w 47"/>
              <a:gd name="T9" fmla="*/ 0 h 353"/>
              <a:gd name="T10" fmla="*/ 27 w 47"/>
              <a:gd name="T11" fmla="*/ 0 h 353"/>
              <a:gd name="T12" fmla="*/ 46 w 47"/>
              <a:gd name="T13" fmla="*/ 18 h 353"/>
              <a:gd name="T14" fmla="*/ 46 w 47"/>
              <a:gd name="T15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53">
                <a:moveTo>
                  <a:pt x="46" y="352"/>
                </a:moveTo>
                <a:lnTo>
                  <a:pt x="46" y="352"/>
                </a:lnTo>
                <a:cubicBezTo>
                  <a:pt x="0" y="352"/>
                  <a:pt x="0" y="352"/>
                  <a:pt x="0" y="3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7" y="0"/>
                  <a:pt x="46" y="9"/>
                  <a:pt x="46" y="18"/>
                </a:cubicBezTo>
                <a:lnTo>
                  <a:pt x="46" y="3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7">
            <a:extLst>
              <a:ext uri="{FF2B5EF4-FFF2-40B4-BE49-F238E27FC236}">
                <a16:creationId xmlns:a16="http://schemas.microsoft.com/office/drawing/2014/main" id="{146F0FEE-7B2C-594F-95D0-EFA1589C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603" y="10844867"/>
            <a:ext cx="273979" cy="302322"/>
          </a:xfrm>
          <a:custGeom>
            <a:avLst/>
            <a:gdLst>
              <a:gd name="T0" fmla="*/ 9 w 254"/>
              <a:gd name="T1" fmla="*/ 271 h 281"/>
              <a:gd name="T2" fmla="*/ 9 w 254"/>
              <a:gd name="T3" fmla="*/ 271 h 281"/>
              <a:gd name="T4" fmla="*/ 9 w 254"/>
              <a:gd name="T5" fmla="*/ 271 h 281"/>
              <a:gd name="T6" fmla="*/ 9 w 254"/>
              <a:gd name="T7" fmla="*/ 244 h 281"/>
              <a:gd name="T8" fmla="*/ 208 w 254"/>
              <a:gd name="T9" fmla="*/ 9 h 281"/>
              <a:gd name="T10" fmla="*/ 244 w 254"/>
              <a:gd name="T11" fmla="*/ 9 h 281"/>
              <a:gd name="T12" fmla="*/ 244 w 254"/>
              <a:gd name="T13" fmla="*/ 9 h 281"/>
              <a:gd name="T14" fmla="*/ 244 w 254"/>
              <a:gd name="T15" fmla="*/ 45 h 281"/>
              <a:gd name="T16" fmla="*/ 45 w 254"/>
              <a:gd name="T17" fmla="*/ 271 h 281"/>
              <a:gd name="T18" fmla="*/ 9 w 254"/>
              <a:gd name="T19" fmla="*/ 27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" h="281">
                <a:moveTo>
                  <a:pt x="9" y="271"/>
                </a:moveTo>
                <a:lnTo>
                  <a:pt x="9" y="271"/>
                </a:lnTo>
                <a:lnTo>
                  <a:pt x="9" y="271"/>
                </a:lnTo>
                <a:cubicBezTo>
                  <a:pt x="0" y="262"/>
                  <a:pt x="0" y="253"/>
                  <a:pt x="9" y="244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35" y="0"/>
                  <a:pt x="244" y="9"/>
                </a:cubicBezTo>
                <a:lnTo>
                  <a:pt x="244" y="9"/>
                </a:lnTo>
                <a:cubicBezTo>
                  <a:pt x="253" y="18"/>
                  <a:pt x="253" y="36"/>
                  <a:pt x="244" y="45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37" y="280"/>
                  <a:pt x="19" y="280"/>
                  <a:pt x="9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8">
            <a:extLst>
              <a:ext uri="{FF2B5EF4-FFF2-40B4-BE49-F238E27FC236}">
                <a16:creationId xmlns:a16="http://schemas.microsoft.com/office/drawing/2014/main" id="{F4B87CFE-F41D-3240-97C0-EF6CF48B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039" y="11010197"/>
            <a:ext cx="155886" cy="165334"/>
          </a:xfrm>
          <a:custGeom>
            <a:avLst/>
            <a:gdLst>
              <a:gd name="T0" fmla="*/ 72 w 146"/>
              <a:gd name="T1" fmla="*/ 154 h 155"/>
              <a:gd name="T2" fmla="*/ 72 w 146"/>
              <a:gd name="T3" fmla="*/ 154 h 155"/>
              <a:gd name="T4" fmla="*/ 0 w 146"/>
              <a:gd name="T5" fmla="*/ 82 h 155"/>
              <a:gd name="T6" fmla="*/ 72 w 146"/>
              <a:gd name="T7" fmla="*/ 0 h 155"/>
              <a:gd name="T8" fmla="*/ 145 w 146"/>
              <a:gd name="T9" fmla="*/ 82 h 155"/>
              <a:gd name="T10" fmla="*/ 72 w 146"/>
              <a:gd name="T11" fmla="*/ 154 h 155"/>
              <a:gd name="T12" fmla="*/ 72 w 146"/>
              <a:gd name="T13" fmla="*/ 45 h 155"/>
              <a:gd name="T14" fmla="*/ 72 w 146"/>
              <a:gd name="T15" fmla="*/ 45 h 155"/>
              <a:gd name="T16" fmla="*/ 45 w 146"/>
              <a:gd name="T17" fmla="*/ 82 h 155"/>
              <a:gd name="T18" fmla="*/ 72 w 146"/>
              <a:gd name="T19" fmla="*/ 109 h 155"/>
              <a:gd name="T20" fmla="*/ 99 w 146"/>
              <a:gd name="T21" fmla="*/ 82 h 155"/>
              <a:gd name="T22" fmla="*/ 72 w 146"/>
              <a:gd name="T23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55">
                <a:moveTo>
                  <a:pt x="72" y="154"/>
                </a:moveTo>
                <a:lnTo>
                  <a:pt x="72" y="154"/>
                </a:lnTo>
                <a:cubicBezTo>
                  <a:pt x="27" y="154"/>
                  <a:pt x="0" y="118"/>
                  <a:pt x="0" y="82"/>
                </a:cubicBez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45" y="36"/>
                  <a:pt x="145" y="82"/>
                </a:cubicBezTo>
                <a:cubicBezTo>
                  <a:pt x="145" y="118"/>
                  <a:pt x="117" y="154"/>
                  <a:pt x="72" y="154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63"/>
                  <a:pt x="45" y="82"/>
                </a:cubicBezTo>
                <a:cubicBezTo>
                  <a:pt x="45" y="100"/>
                  <a:pt x="54" y="109"/>
                  <a:pt x="72" y="109"/>
                </a:cubicBezTo>
                <a:cubicBezTo>
                  <a:pt x="90" y="109"/>
                  <a:pt x="99" y="100"/>
                  <a:pt x="99" y="82"/>
                </a:cubicBezTo>
                <a:cubicBezTo>
                  <a:pt x="99" y="63"/>
                  <a:pt x="90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9">
            <a:extLst>
              <a:ext uri="{FF2B5EF4-FFF2-40B4-BE49-F238E27FC236}">
                <a16:creationId xmlns:a16="http://schemas.microsoft.com/office/drawing/2014/main" id="{16914131-70E1-DF4B-A422-E84B94FE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366" y="10816524"/>
            <a:ext cx="165331" cy="165331"/>
          </a:xfrm>
          <a:custGeom>
            <a:avLst/>
            <a:gdLst>
              <a:gd name="T0" fmla="*/ 73 w 155"/>
              <a:gd name="T1" fmla="*/ 154 h 155"/>
              <a:gd name="T2" fmla="*/ 73 w 155"/>
              <a:gd name="T3" fmla="*/ 154 h 155"/>
              <a:gd name="T4" fmla="*/ 0 w 155"/>
              <a:gd name="T5" fmla="*/ 82 h 155"/>
              <a:gd name="T6" fmla="*/ 73 w 155"/>
              <a:gd name="T7" fmla="*/ 0 h 155"/>
              <a:gd name="T8" fmla="*/ 154 w 155"/>
              <a:gd name="T9" fmla="*/ 82 h 155"/>
              <a:gd name="T10" fmla="*/ 73 w 155"/>
              <a:gd name="T11" fmla="*/ 154 h 155"/>
              <a:gd name="T12" fmla="*/ 73 w 155"/>
              <a:gd name="T13" fmla="*/ 46 h 155"/>
              <a:gd name="T14" fmla="*/ 73 w 155"/>
              <a:gd name="T15" fmla="*/ 46 h 155"/>
              <a:gd name="T16" fmla="*/ 45 w 155"/>
              <a:gd name="T17" fmla="*/ 82 h 155"/>
              <a:gd name="T18" fmla="*/ 73 w 155"/>
              <a:gd name="T19" fmla="*/ 109 h 155"/>
              <a:gd name="T20" fmla="*/ 109 w 155"/>
              <a:gd name="T21" fmla="*/ 82 h 155"/>
              <a:gd name="T22" fmla="*/ 73 w 155"/>
              <a:gd name="T23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73" y="154"/>
                </a:moveTo>
                <a:lnTo>
                  <a:pt x="73" y="154"/>
                </a:lnTo>
                <a:cubicBezTo>
                  <a:pt x="36" y="154"/>
                  <a:pt x="0" y="118"/>
                  <a:pt x="0" y="82"/>
                </a:cubicBezTo>
                <a:cubicBezTo>
                  <a:pt x="0" y="37"/>
                  <a:pt x="36" y="0"/>
                  <a:pt x="73" y="0"/>
                </a:cubicBezTo>
                <a:cubicBezTo>
                  <a:pt x="118" y="0"/>
                  <a:pt x="154" y="37"/>
                  <a:pt x="154" y="82"/>
                </a:cubicBezTo>
                <a:cubicBezTo>
                  <a:pt x="154" y="118"/>
                  <a:pt x="118" y="154"/>
                  <a:pt x="73" y="154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54" y="46"/>
                  <a:pt x="45" y="64"/>
                  <a:pt x="45" y="82"/>
                </a:cubicBezTo>
                <a:cubicBezTo>
                  <a:pt x="45" y="91"/>
                  <a:pt x="54" y="109"/>
                  <a:pt x="73" y="109"/>
                </a:cubicBezTo>
                <a:cubicBezTo>
                  <a:pt x="90" y="109"/>
                  <a:pt x="109" y="91"/>
                  <a:pt x="109" y="82"/>
                </a:cubicBezTo>
                <a:cubicBezTo>
                  <a:pt x="109" y="64"/>
                  <a:pt x="90" y="46"/>
                  <a:pt x="73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0">
            <a:extLst>
              <a:ext uri="{FF2B5EF4-FFF2-40B4-BE49-F238E27FC236}">
                <a16:creationId xmlns:a16="http://schemas.microsoft.com/office/drawing/2014/main" id="{3A7FCDE1-DD52-B44F-84C4-50063174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270" y="10769286"/>
            <a:ext cx="37790" cy="61408"/>
          </a:xfrm>
          <a:custGeom>
            <a:avLst/>
            <a:gdLst>
              <a:gd name="T0" fmla="*/ 36 w 37"/>
              <a:gd name="T1" fmla="*/ 55 h 56"/>
              <a:gd name="T2" fmla="*/ 0 w 37"/>
              <a:gd name="T3" fmla="*/ 55 h 56"/>
              <a:gd name="T4" fmla="*/ 0 w 37"/>
              <a:gd name="T5" fmla="*/ 0 h 56"/>
              <a:gd name="T6" fmla="*/ 36 w 37"/>
              <a:gd name="T7" fmla="*/ 0 h 56"/>
              <a:gd name="T8" fmla="*/ 36 w 3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1">
            <a:extLst>
              <a:ext uri="{FF2B5EF4-FFF2-40B4-BE49-F238E27FC236}">
                <a16:creationId xmlns:a16="http://schemas.microsoft.com/office/drawing/2014/main" id="{A7760DDB-A269-3A48-8847-85544BD8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270" y="10873209"/>
            <a:ext cx="37790" cy="99198"/>
          </a:xfrm>
          <a:custGeom>
            <a:avLst/>
            <a:gdLst>
              <a:gd name="T0" fmla="*/ 36 w 37"/>
              <a:gd name="T1" fmla="*/ 90 h 91"/>
              <a:gd name="T2" fmla="*/ 0 w 37"/>
              <a:gd name="T3" fmla="*/ 90 h 91"/>
              <a:gd name="T4" fmla="*/ 0 w 37"/>
              <a:gd name="T5" fmla="*/ 0 h 91"/>
              <a:gd name="T6" fmla="*/ 36 w 37"/>
              <a:gd name="T7" fmla="*/ 0 h 91"/>
              <a:gd name="T8" fmla="*/ 36 w 3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91">
                <a:moveTo>
                  <a:pt x="36" y="90"/>
                </a:moveTo>
                <a:lnTo>
                  <a:pt x="0" y="90"/>
                </a:lnTo>
                <a:lnTo>
                  <a:pt x="0" y="0"/>
                </a:lnTo>
                <a:lnTo>
                  <a:pt x="36" y="0"/>
                </a:lnTo>
                <a:lnTo>
                  <a:pt x="36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2">
            <a:extLst>
              <a:ext uri="{FF2B5EF4-FFF2-40B4-BE49-F238E27FC236}">
                <a16:creationId xmlns:a16="http://schemas.microsoft.com/office/drawing/2014/main" id="{4F5D0095-ACDF-7E49-8586-136A4EA6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270" y="11019645"/>
            <a:ext cx="37790" cy="99201"/>
          </a:xfrm>
          <a:custGeom>
            <a:avLst/>
            <a:gdLst>
              <a:gd name="T0" fmla="*/ 36 w 37"/>
              <a:gd name="T1" fmla="*/ 91 h 92"/>
              <a:gd name="T2" fmla="*/ 0 w 37"/>
              <a:gd name="T3" fmla="*/ 91 h 92"/>
              <a:gd name="T4" fmla="*/ 0 w 37"/>
              <a:gd name="T5" fmla="*/ 0 h 92"/>
              <a:gd name="T6" fmla="*/ 36 w 37"/>
              <a:gd name="T7" fmla="*/ 0 h 92"/>
              <a:gd name="T8" fmla="*/ 36 w 37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92">
                <a:moveTo>
                  <a:pt x="36" y="91"/>
                </a:moveTo>
                <a:lnTo>
                  <a:pt x="0" y="91"/>
                </a:lnTo>
                <a:lnTo>
                  <a:pt x="0" y="0"/>
                </a:lnTo>
                <a:lnTo>
                  <a:pt x="36" y="0"/>
                </a:lnTo>
                <a:lnTo>
                  <a:pt x="36" y="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3">
            <a:extLst>
              <a:ext uri="{FF2B5EF4-FFF2-40B4-BE49-F238E27FC236}">
                <a16:creationId xmlns:a16="http://schemas.microsoft.com/office/drawing/2014/main" id="{8961D860-2309-D648-969C-997D4A45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270" y="11166084"/>
            <a:ext cx="37790" cy="56685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4">
            <a:extLst>
              <a:ext uri="{FF2B5EF4-FFF2-40B4-BE49-F238E27FC236}">
                <a16:creationId xmlns:a16="http://schemas.microsoft.com/office/drawing/2014/main" id="{9E9F434B-5AEF-5545-901A-28007ED0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806" y="10688981"/>
            <a:ext cx="821937" cy="609368"/>
          </a:xfrm>
          <a:custGeom>
            <a:avLst/>
            <a:gdLst>
              <a:gd name="T0" fmla="*/ 678 w 769"/>
              <a:gd name="T1" fmla="*/ 569 h 570"/>
              <a:gd name="T2" fmla="*/ 678 w 769"/>
              <a:gd name="T3" fmla="*/ 569 h 570"/>
              <a:gd name="T4" fmla="*/ 27 w 769"/>
              <a:gd name="T5" fmla="*/ 569 h 570"/>
              <a:gd name="T6" fmla="*/ 0 w 769"/>
              <a:gd name="T7" fmla="*/ 533 h 570"/>
              <a:gd name="T8" fmla="*/ 0 w 769"/>
              <a:gd name="T9" fmla="*/ 407 h 570"/>
              <a:gd name="T10" fmla="*/ 27 w 769"/>
              <a:gd name="T11" fmla="*/ 380 h 570"/>
              <a:gd name="T12" fmla="*/ 108 w 769"/>
              <a:gd name="T13" fmla="*/ 280 h 570"/>
              <a:gd name="T14" fmla="*/ 27 w 769"/>
              <a:gd name="T15" fmla="*/ 190 h 570"/>
              <a:gd name="T16" fmla="*/ 0 w 769"/>
              <a:gd name="T17" fmla="*/ 154 h 570"/>
              <a:gd name="T18" fmla="*/ 0 w 769"/>
              <a:gd name="T19" fmla="*/ 27 h 570"/>
              <a:gd name="T20" fmla="*/ 27 w 769"/>
              <a:gd name="T21" fmla="*/ 0 h 570"/>
              <a:gd name="T22" fmla="*/ 678 w 769"/>
              <a:gd name="T23" fmla="*/ 0 h 570"/>
              <a:gd name="T24" fmla="*/ 768 w 769"/>
              <a:gd name="T25" fmla="*/ 90 h 570"/>
              <a:gd name="T26" fmla="*/ 768 w 769"/>
              <a:gd name="T27" fmla="*/ 479 h 570"/>
              <a:gd name="T28" fmla="*/ 678 w 769"/>
              <a:gd name="T29" fmla="*/ 569 h 570"/>
              <a:gd name="T30" fmla="*/ 63 w 769"/>
              <a:gd name="T31" fmla="*/ 506 h 570"/>
              <a:gd name="T32" fmla="*/ 63 w 769"/>
              <a:gd name="T33" fmla="*/ 506 h 570"/>
              <a:gd name="T34" fmla="*/ 678 w 769"/>
              <a:gd name="T35" fmla="*/ 506 h 570"/>
              <a:gd name="T36" fmla="*/ 705 w 769"/>
              <a:gd name="T37" fmla="*/ 479 h 570"/>
              <a:gd name="T38" fmla="*/ 705 w 769"/>
              <a:gd name="T39" fmla="*/ 90 h 570"/>
              <a:gd name="T40" fmla="*/ 678 w 769"/>
              <a:gd name="T41" fmla="*/ 63 h 570"/>
              <a:gd name="T42" fmla="*/ 63 w 769"/>
              <a:gd name="T43" fmla="*/ 63 h 570"/>
              <a:gd name="T44" fmla="*/ 63 w 769"/>
              <a:gd name="T45" fmla="*/ 136 h 570"/>
              <a:gd name="T46" fmla="*/ 172 w 769"/>
              <a:gd name="T47" fmla="*/ 280 h 570"/>
              <a:gd name="T48" fmla="*/ 63 w 769"/>
              <a:gd name="T49" fmla="*/ 434 h 570"/>
              <a:gd name="T50" fmla="*/ 63 w 769"/>
              <a:gd name="T51" fmla="*/ 506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9" h="570">
                <a:moveTo>
                  <a:pt x="678" y="569"/>
                </a:moveTo>
                <a:lnTo>
                  <a:pt x="678" y="569"/>
                </a:lnTo>
                <a:cubicBezTo>
                  <a:pt x="27" y="569"/>
                  <a:pt x="27" y="569"/>
                  <a:pt x="27" y="569"/>
                </a:cubicBezTo>
                <a:cubicBezTo>
                  <a:pt x="9" y="569"/>
                  <a:pt x="0" y="551"/>
                  <a:pt x="0" y="533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398"/>
                  <a:pt x="9" y="380"/>
                  <a:pt x="27" y="380"/>
                </a:cubicBezTo>
                <a:cubicBezTo>
                  <a:pt x="72" y="370"/>
                  <a:pt x="108" y="334"/>
                  <a:pt x="108" y="280"/>
                </a:cubicBezTo>
                <a:cubicBezTo>
                  <a:pt x="108" y="235"/>
                  <a:pt x="72" y="199"/>
                  <a:pt x="27" y="190"/>
                </a:cubicBezTo>
                <a:cubicBezTo>
                  <a:pt x="9" y="190"/>
                  <a:pt x="0" y="172"/>
                  <a:pt x="0" y="1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32" y="0"/>
                  <a:pt x="768" y="36"/>
                  <a:pt x="768" y="90"/>
                </a:cubicBezTo>
                <a:cubicBezTo>
                  <a:pt x="768" y="479"/>
                  <a:pt x="768" y="479"/>
                  <a:pt x="768" y="479"/>
                </a:cubicBezTo>
                <a:cubicBezTo>
                  <a:pt x="768" y="524"/>
                  <a:pt x="732" y="569"/>
                  <a:pt x="678" y="569"/>
                </a:cubicBezTo>
                <a:close/>
                <a:moveTo>
                  <a:pt x="63" y="506"/>
                </a:moveTo>
                <a:lnTo>
                  <a:pt x="63" y="506"/>
                </a:lnTo>
                <a:cubicBezTo>
                  <a:pt x="678" y="506"/>
                  <a:pt x="678" y="506"/>
                  <a:pt x="678" y="506"/>
                </a:cubicBezTo>
                <a:cubicBezTo>
                  <a:pt x="696" y="506"/>
                  <a:pt x="705" y="497"/>
                  <a:pt x="705" y="479"/>
                </a:cubicBezTo>
                <a:cubicBezTo>
                  <a:pt x="705" y="90"/>
                  <a:pt x="705" y="90"/>
                  <a:pt x="705" y="90"/>
                </a:cubicBezTo>
                <a:cubicBezTo>
                  <a:pt x="705" y="72"/>
                  <a:pt x="696" y="63"/>
                  <a:pt x="678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126" y="154"/>
                  <a:pt x="172" y="217"/>
                  <a:pt x="172" y="280"/>
                </a:cubicBezTo>
                <a:cubicBezTo>
                  <a:pt x="172" y="352"/>
                  <a:pt x="126" y="416"/>
                  <a:pt x="63" y="434"/>
                </a:cubicBezTo>
                <a:lnTo>
                  <a:pt x="63" y="5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6" name="Grupo 315">
            <a:extLst>
              <a:ext uri="{FF2B5EF4-FFF2-40B4-BE49-F238E27FC236}">
                <a16:creationId xmlns:a16="http://schemas.microsoft.com/office/drawing/2014/main" id="{B67CFA96-317D-8846-8711-408157A0AB7D}"/>
              </a:ext>
            </a:extLst>
          </p:cNvPr>
          <p:cNvGrpSpPr/>
          <p:nvPr/>
        </p:nvGrpSpPr>
        <p:grpSpPr>
          <a:xfrm>
            <a:off x="2668308" y="864393"/>
            <a:ext cx="19041035" cy="2561450"/>
            <a:chOff x="2668308" y="861425"/>
            <a:chExt cx="19041035" cy="2561450"/>
          </a:xfrm>
        </p:grpSpPr>
        <p:sp>
          <p:nvSpPr>
            <p:cNvPr id="317" name="CuadroTexto 316">
              <a:extLst>
                <a:ext uri="{FF2B5EF4-FFF2-40B4-BE49-F238E27FC236}">
                  <a16:creationId xmlns:a16="http://schemas.microsoft.com/office/drawing/2014/main" id="{F9CB749B-6CF6-2A40-9ED5-6E9C2B02110C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18" name="CuadroTexto 317">
              <a:extLst>
                <a:ext uri="{FF2B5EF4-FFF2-40B4-BE49-F238E27FC236}">
                  <a16:creationId xmlns:a16="http://schemas.microsoft.com/office/drawing/2014/main" id="{ED9D1A53-E585-8849-B749-0A4A906A8BC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8" name="Grupo 376">
            <a:extLst>
              <a:ext uri="{FF2B5EF4-FFF2-40B4-BE49-F238E27FC236}">
                <a16:creationId xmlns:a16="http://schemas.microsoft.com/office/drawing/2014/main" id="{78C8F2CD-70B9-ED46-91ED-7E384C1B807C}"/>
              </a:ext>
            </a:extLst>
          </p:cNvPr>
          <p:cNvGrpSpPr/>
          <p:nvPr/>
        </p:nvGrpSpPr>
        <p:grpSpPr>
          <a:xfrm>
            <a:off x="16948617" y="5347053"/>
            <a:ext cx="5476337" cy="1529862"/>
            <a:chOff x="9714783" y="9978948"/>
            <a:chExt cx="5476337" cy="1529862"/>
          </a:xfrm>
        </p:grpSpPr>
        <p:sp>
          <p:nvSpPr>
            <p:cNvPr id="59" name="Rectángulo 377">
              <a:extLst>
                <a:ext uri="{FF2B5EF4-FFF2-40B4-BE49-F238E27FC236}">
                  <a16:creationId xmlns:a16="http://schemas.microsoft.com/office/drawing/2014/main" id="{44420172-3E81-424E-BD87-75A98E369753}"/>
                </a:ext>
              </a:extLst>
            </p:cNvPr>
            <p:cNvSpPr/>
            <p:nvPr/>
          </p:nvSpPr>
          <p:spPr>
            <a:xfrm>
              <a:off x="9714783" y="10554703"/>
              <a:ext cx="54763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0" name="CuadroTexto 378">
              <a:extLst>
                <a:ext uri="{FF2B5EF4-FFF2-40B4-BE49-F238E27FC236}">
                  <a16:creationId xmlns:a16="http://schemas.microsoft.com/office/drawing/2014/main" id="{AA682F9E-950E-4448-94ED-A7D0A418481A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61" name="Grupo 379">
            <a:extLst>
              <a:ext uri="{FF2B5EF4-FFF2-40B4-BE49-F238E27FC236}">
                <a16:creationId xmlns:a16="http://schemas.microsoft.com/office/drawing/2014/main" id="{1298EB37-C188-4F40-BEB4-9B64C98A54CA}"/>
              </a:ext>
            </a:extLst>
          </p:cNvPr>
          <p:cNvGrpSpPr/>
          <p:nvPr/>
        </p:nvGrpSpPr>
        <p:grpSpPr>
          <a:xfrm>
            <a:off x="16948982" y="10207476"/>
            <a:ext cx="5475971" cy="1529862"/>
            <a:chOff x="9714782" y="9978948"/>
            <a:chExt cx="5475971" cy="1529862"/>
          </a:xfrm>
        </p:grpSpPr>
        <p:sp>
          <p:nvSpPr>
            <p:cNvPr id="62" name="Rectángulo 380">
              <a:extLst>
                <a:ext uri="{FF2B5EF4-FFF2-40B4-BE49-F238E27FC236}">
                  <a16:creationId xmlns:a16="http://schemas.microsoft.com/office/drawing/2014/main" id="{41ABD50A-4AEF-EB4D-8EAC-B0B48EAC8B52}"/>
                </a:ext>
              </a:extLst>
            </p:cNvPr>
            <p:cNvSpPr/>
            <p:nvPr/>
          </p:nvSpPr>
          <p:spPr>
            <a:xfrm>
              <a:off x="9714782" y="10554703"/>
              <a:ext cx="5475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3" name="CuadroTexto 381">
              <a:extLst>
                <a:ext uri="{FF2B5EF4-FFF2-40B4-BE49-F238E27FC236}">
                  <a16:creationId xmlns:a16="http://schemas.microsoft.com/office/drawing/2014/main" id="{7F11E141-4F4D-C749-ACB1-D274A6BC1A9B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64" name="Grupo 382">
            <a:extLst>
              <a:ext uri="{FF2B5EF4-FFF2-40B4-BE49-F238E27FC236}">
                <a16:creationId xmlns:a16="http://schemas.microsoft.com/office/drawing/2014/main" id="{F9CDC890-C9BB-534C-887A-01216C979849}"/>
              </a:ext>
            </a:extLst>
          </p:cNvPr>
          <p:cNvGrpSpPr/>
          <p:nvPr/>
        </p:nvGrpSpPr>
        <p:grpSpPr>
          <a:xfrm>
            <a:off x="2266433" y="5347053"/>
            <a:ext cx="5216498" cy="1529862"/>
            <a:chOff x="7465763" y="9978948"/>
            <a:chExt cx="5216498" cy="1529862"/>
          </a:xfrm>
        </p:grpSpPr>
        <p:sp>
          <p:nvSpPr>
            <p:cNvPr id="65" name="Rectángulo 383">
              <a:extLst>
                <a:ext uri="{FF2B5EF4-FFF2-40B4-BE49-F238E27FC236}">
                  <a16:creationId xmlns:a16="http://schemas.microsoft.com/office/drawing/2014/main" id="{7249DF80-4C22-0E4D-9857-370CEC0C1D4D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6" name="CuadroTexto 384">
              <a:extLst>
                <a:ext uri="{FF2B5EF4-FFF2-40B4-BE49-F238E27FC236}">
                  <a16:creationId xmlns:a16="http://schemas.microsoft.com/office/drawing/2014/main" id="{4E4E2B92-B11B-8B4A-9057-117202E50020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67" name="Grupo 388">
            <a:extLst>
              <a:ext uri="{FF2B5EF4-FFF2-40B4-BE49-F238E27FC236}">
                <a16:creationId xmlns:a16="http://schemas.microsoft.com/office/drawing/2014/main" id="{40360178-252B-4E48-8390-4DA06BB21092}"/>
              </a:ext>
            </a:extLst>
          </p:cNvPr>
          <p:cNvGrpSpPr/>
          <p:nvPr/>
        </p:nvGrpSpPr>
        <p:grpSpPr>
          <a:xfrm>
            <a:off x="2266433" y="10188157"/>
            <a:ext cx="5216498" cy="1529862"/>
            <a:chOff x="7465763" y="9978948"/>
            <a:chExt cx="5216498" cy="1529862"/>
          </a:xfrm>
        </p:grpSpPr>
        <p:sp>
          <p:nvSpPr>
            <p:cNvPr id="68" name="Rectángulo 389">
              <a:extLst>
                <a:ext uri="{FF2B5EF4-FFF2-40B4-BE49-F238E27FC236}">
                  <a16:creationId xmlns:a16="http://schemas.microsoft.com/office/drawing/2014/main" id="{D8EF74A0-50AD-194D-8956-719C2B9E6726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9" name="CuadroTexto 390">
              <a:extLst>
                <a:ext uri="{FF2B5EF4-FFF2-40B4-BE49-F238E27FC236}">
                  <a16:creationId xmlns:a16="http://schemas.microsoft.com/office/drawing/2014/main" id="{28428F40-B4B7-8245-BEA8-3484D9723009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>
            <a:extLst>
              <a:ext uri="{FF2B5EF4-FFF2-40B4-BE49-F238E27FC236}">
                <a16:creationId xmlns:a16="http://schemas.microsoft.com/office/drawing/2014/main" id="{3596BF9E-D96E-1844-A6F0-80A56519E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49" y="4987765"/>
            <a:ext cx="7411579" cy="7421487"/>
          </a:xfrm>
          <a:custGeom>
            <a:avLst/>
            <a:gdLst>
              <a:gd name="T0" fmla="*/ 6008 w 6596"/>
              <a:gd name="T1" fmla="*/ 2764 h 6605"/>
              <a:gd name="T2" fmla="*/ 6008 w 6596"/>
              <a:gd name="T3" fmla="*/ 2764 h 6605"/>
              <a:gd name="T4" fmla="*/ 5592 w 6596"/>
              <a:gd name="T5" fmla="*/ 1761 h 6605"/>
              <a:gd name="T6" fmla="*/ 6008 w 6596"/>
              <a:gd name="T7" fmla="*/ 1346 h 6605"/>
              <a:gd name="T8" fmla="*/ 5258 w 6596"/>
              <a:gd name="T9" fmla="*/ 587 h 6605"/>
              <a:gd name="T10" fmla="*/ 4842 w 6596"/>
              <a:gd name="T11" fmla="*/ 1003 h 6605"/>
              <a:gd name="T12" fmla="*/ 3830 w 6596"/>
              <a:gd name="T13" fmla="*/ 587 h 6605"/>
              <a:gd name="T14" fmla="*/ 3830 w 6596"/>
              <a:gd name="T15" fmla="*/ 0 h 6605"/>
              <a:gd name="T16" fmla="*/ 2765 w 6596"/>
              <a:gd name="T17" fmla="*/ 0 h 6605"/>
              <a:gd name="T18" fmla="*/ 2765 w 6596"/>
              <a:gd name="T19" fmla="*/ 587 h 6605"/>
              <a:gd name="T20" fmla="*/ 1753 w 6596"/>
              <a:gd name="T21" fmla="*/ 1003 h 6605"/>
              <a:gd name="T22" fmla="*/ 1337 w 6596"/>
              <a:gd name="T23" fmla="*/ 587 h 6605"/>
              <a:gd name="T24" fmla="*/ 587 w 6596"/>
              <a:gd name="T25" fmla="*/ 1346 h 6605"/>
              <a:gd name="T26" fmla="*/ 1003 w 6596"/>
              <a:gd name="T27" fmla="*/ 1761 h 6605"/>
              <a:gd name="T28" fmla="*/ 587 w 6596"/>
              <a:gd name="T29" fmla="*/ 2764 h 6605"/>
              <a:gd name="T30" fmla="*/ 0 w 6596"/>
              <a:gd name="T31" fmla="*/ 2764 h 6605"/>
              <a:gd name="T32" fmla="*/ 0 w 6596"/>
              <a:gd name="T33" fmla="*/ 3830 h 6605"/>
              <a:gd name="T34" fmla="*/ 587 w 6596"/>
              <a:gd name="T35" fmla="*/ 3830 h 6605"/>
              <a:gd name="T36" fmla="*/ 1003 w 6596"/>
              <a:gd name="T37" fmla="*/ 4842 h 6605"/>
              <a:gd name="T38" fmla="*/ 587 w 6596"/>
              <a:gd name="T39" fmla="*/ 5258 h 6605"/>
              <a:gd name="T40" fmla="*/ 1337 w 6596"/>
              <a:gd name="T41" fmla="*/ 6007 h 6605"/>
              <a:gd name="T42" fmla="*/ 1753 w 6596"/>
              <a:gd name="T43" fmla="*/ 5601 h 6605"/>
              <a:gd name="T44" fmla="*/ 2765 w 6596"/>
              <a:gd name="T45" fmla="*/ 6016 h 6605"/>
              <a:gd name="T46" fmla="*/ 2765 w 6596"/>
              <a:gd name="T47" fmla="*/ 6604 h 6605"/>
              <a:gd name="T48" fmla="*/ 3830 w 6596"/>
              <a:gd name="T49" fmla="*/ 6604 h 6605"/>
              <a:gd name="T50" fmla="*/ 3830 w 6596"/>
              <a:gd name="T51" fmla="*/ 6016 h 6605"/>
              <a:gd name="T52" fmla="*/ 4842 w 6596"/>
              <a:gd name="T53" fmla="*/ 5601 h 6605"/>
              <a:gd name="T54" fmla="*/ 5258 w 6596"/>
              <a:gd name="T55" fmla="*/ 6007 h 6605"/>
              <a:gd name="T56" fmla="*/ 6008 w 6596"/>
              <a:gd name="T57" fmla="*/ 5258 h 6605"/>
              <a:gd name="T58" fmla="*/ 5592 w 6596"/>
              <a:gd name="T59" fmla="*/ 4842 h 6605"/>
              <a:gd name="T60" fmla="*/ 6008 w 6596"/>
              <a:gd name="T61" fmla="*/ 3830 h 6605"/>
              <a:gd name="T62" fmla="*/ 6595 w 6596"/>
              <a:gd name="T63" fmla="*/ 3830 h 6605"/>
              <a:gd name="T64" fmla="*/ 6595 w 6596"/>
              <a:gd name="T65" fmla="*/ 2764 h 6605"/>
              <a:gd name="T66" fmla="*/ 6008 w 6596"/>
              <a:gd name="T67" fmla="*/ 2764 h 6605"/>
              <a:gd name="T68" fmla="*/ 1202 w 6596"/>
              <a:gd name="T69" fmla="*/ 3297 h 6605"/>
              <a:gd name="T70" fmla="*/ 1202 w 6596"/>
              <a:gd name="T71" fmla="*/ 3297 h 6605"/>
              <a:gd name="T72" fmla="*/ 3298 w 6596"/>
              <a:gd name="T73" fmla="*/ 1211 h 6605"/>
              <a:gd name="T74" fmla="*/ 5393 w 6596"/>
              <a:gd name="T75" fmla="*/ 3297 h 6605"/>
              <a:gd name="T76" fmla="*/ 3298 w 6596"/>
              <a:gd name="T77" fmla="*/ 5393 h 6605"/>
              <a:gd name="T78" fmla="*/ 1202 w 6596"/>
              <a:gd name="T79" fmla="*/ 3297 h 6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96" h="6605">
                <a:moveTo>
                  <a:pt x="6008" y="2764"/>
                </a:moveTo>
                <a:lnTo>
                  <a:pt x="6008" y="2764"/>
                </a:lnTo>
                <a:cubicBezTo>
                  <a:pt x="5944" y="2402"/>
                  <a:pt x="5800" y="2059"/>
                  <a:pt x="5592" y="1761"/>
                </a:cubicBezTo>
                <a:cubicBezTo>
                  <a:pt x="6008" y="1346"/>
                  <a:pt x="6008" y="1346"/>
                  <a:pt x="6008" y="1346"/>
                </a:cubicBezTo>
                <a:cubicBezTo>
                  <a:pt x="5258" y="587"/>
                  <a:pt x="5258" y="587"/>
                  <a:pt x="5258" y="587"/>
                </a:cubicBezTo>
                <a:cubicBezTo>
                  <a:pt x="4842" y="1003"/>
                  <a:pt x="4842" y="1003"/>
                  <a:pt x="4842" y="1003"/>
                </a:cubicBezTo>
                <a:cubicBezTo>
                  <a:pt x="4544" y="804"/>
                  <a:pt x="4200" y="659"/>
                  <a:pt x="3830" y="587"/>
                </a:cubicBezTo>
                <a:cubicBezTo>
                  <a:pt x="3830" y="0"/>
                  <a:pt x="3830" y="0"/>
                  <a:pt x="3830" y="0"/>
                </a:cubicBezTo>
                <a:cubicBezTo>
                  <a:pt x="2765" y="0"/>
                  <a:pt x="2765" y="0"/>
                  <a:pt x="2765" y="0"/>
                </a:cubicBezTo>
                <a:cubicBezTo>
                  <a:pt x="2765" y="587"/>
                  <a:pt x="2765" y="587"/>
                  <a:pt x="2765" y="587"/>
                </a:cubicBezTo>
                <a:cubicBezTo>
                  <a:pt x="2394" y="659"/>
                  <a:pt x="2051" y="804"/>
                  <a:pt x="1753" y="1003"/>
                </a:cubicBezTo>
                <a:cubicBezTo>
                  <a:pt x="1337" y="587"/>
                  <a:pt x="1337" y="587"/>
                  <a:pt x="1337" y="587"/>
                </a:cubicBezTo>
                <a:cubicBezTo>
                  <a:pt x="587" y="1346"/>
                  <a:pt x="587" y="1346"/>
                  <a:pt x="587" y="1346"/>
                </a:cubicBezTo>
                <a:cubicBezTo>
                  <a:pt x="1003" y="1761"/>
                  <a:pt x="1003" y="1761"/>
                  <a:pt x="1003" y="1761"/>
                </a:cubicBezTo>
                <a:cubicBezTo>
                  <a:pt x="795" y="2059"/>
                  <a:pt x="650" y="2402"/>
                  <a:pt x="587" y="2764"/>
                </a:cubicBezTo>
                <a:cubicBezTo>
                  <a:pt x="0" y="2764"/>
                  <a:pt x="0" y="2764"/>
                  <a:pt x="0" y="2764"/>
                </a:cubicBezTo>
                <a:cubicBezTo>
                  <a:pt x="0" y="3830"/>
                  <a:pt x="0" y="3830"/>
                  <a:pt x="0" y="3830"/>
                </a:cubicBezTo>
                <a:cubicBezTo>
                  <a:pt x="587" y="3830"/>
                  <a:pt x="587" y="3830"/>
                  <a:pt x="587" y="3830"/>
                </a:cubicBezTo>
                <a:cubicBezTo>
                  <a:pt x="650" y="4200"/>
                  <a:pt x="795" y="4544"/>
                  <a:pt x="1003" y="4842"/>
                </a:cubicBezTo>
                <a:cubicBezTo>
                  <a:pt x="587" y="5258"/>
                  <a:pt x="587" y="5258"/>
                  <a:pt x="587" y="5258"/>
                </a:cubicBezTo>
                <a:cubicBezTo>
                  <a:pt x="1337" y="6007"/>
                  <a:pt x="1337" y="6007"/>
                  <a:pt x="1337" y="6007"/>
                </a:cubicBezTo>
                <a:cubicBezTo>
                  <a:pt x="1753" y="5601"/>
                  <a:pt x="1753" y="5601"/>
                  <a:pt x="1753" y="5601"/>
                </a:cubicBezTo>
                <a:cubicBezTo>
                  <a:pt x="2051" y="5800"/>
                  <a:pt x="2394" y="5944"/>
                  <a:pt x="2765" y="6016"/>
                </a:cubicBezTo>
                <a:cubicBezTo>
                  <a:pt x="2765" y="6604"/>
                  <a:pt x="2765" y="6604"/>
                  <a:pt x="2765" y="6604"/>
                </a:cubicBezTo>
                <a:cubicBezTo>
                  <a:pt x="3830" y="6604"/>
                  <a:pt x="3830" y="6604"/>
                  <a:pt x="3830" y="6604"/>
                </a:cubicBezTo>
                <a:cubicBezTo>
                  <a:pt x="3830" y="6016"/>
                  <a:pt x="3830" y="6016"/>
                  <a:pt x="3830" y="6016"/>
                </a:cubicBezTo>
                <a:cubicBezTo>
                  <a:pt x="4200" y="5944"/>
                  <a:pt x="4544" y="5800"/>
                  <a:pt x="4842" y="5601"/>
                </a:cubicBezTo>
                <a:cubicBezTo>
                  <a:pt x="5258" y="6007"/>
                  <a:pt x="5258" y="6007"/>
                  <a:pt x="5258" y="6007"/>
                </a:cubicBezTo>
                <a:cubicBezTo>
                  <a:pt x="6008" y="5258"/>
                  <a:pt x="6008" y="5258"/>
                  <a:pt x="6008" y="5258"/>
                </a:cubicBezTo>
                <a:cubicBezTo>
                  <a:pt x="5592" y="4842"/>
                  <a:pt x="5592" y="4842"/>
                  <a:pt x="5592" y="4842"/>
                </a:cubicBezTo>
                <a:cubicBezTo>
                  <a:pt x="5800" y="4544"/>
                  <a:pt x="5944" y="4200"/>
                  <a:pt x="6008" y="3830"/>
                </a:cubicBezTo>
                <a:cubicBezTo>
                  <a:pt x="6595" y="3830"/>
                  <a:pt x="6595" y="3830"/>
                  <a:pt x="6595" y="3830"/>
                </a:cubicBezTo>
                <a:cubicBezTo>
                  <a:pt x="6595" y="2764"/>
                  <a:pt x="6595" y="2764"/>
                  <a:pt x="6595" y="2764"/>
                </a:cubicBezTo>
                <a:lnTo>
                  <a:pt x="6008" y="2764"/>
                </a:lnTo>
                <a:close/>
                <a:moveTo>
                  <a:pt x="1202" y="3297"/>
                </a:moveTo>
                <a:lnTo>
                  <a:pt x="1202" y="3297"/>
                </a:lnTo>
                <a:cubicBezTo>
                  <a:pt x="1202" y="2140"/>
                  <a:pt x="2141" y="1211"/>
                  <a:pt x="3298" y="1211"/>
                </a:cubicBezTo>
                <a:cubicBezTo>
                  <a:pt x="4453" y="1211"/>
                  <a:pt x="5393" y="2140"/>
                  <a:pt x="5393" y="3297"/>
                </a:cubicBezTo>
                <a:cubicBezTo>
                  <a:pt x="5393" y="4453"/>
                  <a:pt x="4453" y="5393"/>
                  <a:pt x="3298" y="5393"/>
                </a:cubicBezTo>
                <a:cubicBezTo>
                  <a:pt x="2141" y="5393"/>
                  <a:pt x="1202" y="4453"/>
                  <a:pt x="1202" y="32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298C2758-7675-534E-B02D-697340593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60" y="6875341"/>
            <a:ext cx="5177204" cy="3646338"/>
          </a:xfrm>
          <a:custGeom>
            <a:avLst/>
            <a:gdLst>
              <a:gd name="T0" fmla="*/ 4426 w 4608"/>
              <a:gd name="T1" fmla="*/ 3243 h 3244"/>
              <a:gd name="T2" fmla="*/ 4426 w 4608"/>
              <a:gd name="T3" fmla="*/ 3243 h 3244"/>
              <a:gd name="T4" fmla="*/ 180 w 4608"/>
              <a:gd name="T5" fmla="*/ 3243 h 3244"/>
              <a:gd name="T6" fmla="*/ 0 w 4608"/>
              <a:gd name="T7" fmla="*/ 3072 h 3244"/>
              <a:gd name="T8" fmla="*/ 0 w 4608"/>
              <a:gd name="T9" fmla="*/ 171 h 3244"/>
              <a:gd name="T10" fmla="*/ 180 w 4608"/>
              <a:gd name="T11" fmla="*/ 0 h 3244"/>
              <a:gd name="T12" fmla="*/ 4426 w 4608"/>
              <a:gd name="T13" fmla="*/ 0 h 3244"/>
              <a:gd name="T14" fmla="*/ 4607 w 4608"/>
              <a:gd name="T15" fmla="*/ 171 h 3244"/>
              <a:gd name="T16" fmla="*/ 4607 w 4608"/>
              <a:gd name="T17" fmla="*/ 3072 h 3244"/>
              <a:gd name="T18" fmla="*/ 4426 w 4608"/>
              <a:gd name="T19" fmla="*/ 3243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08" h="3244">
                <a:moveTo>
                  <a:pt x="4426" y="3243"/>
                </a:moveTo>
                <a:lnTo>
                  <a:pt x="4426" y="3243"/>
                </a:lnTo>
                <a:cubicBezTo>
                  <a:pt x="180" y="3243"/>
                  <a:pt x="180" y="3243"/>
                  <a:pt x="180" y="3243"/>
                </a:cubicBezTo>
                <a:cubicBezTo>
                  <a:pt x="81" y="3243"/>
                  <a:pt x="0" y="3162"/>
                  <a:pt x="0" y="307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72"/>
                  <a:pt x="81" y="0"/>
                  <a:pt x="180" y="0"/>
                </a:cubicBezTo>
                <a:cubicBezTo>
                  <a:pt x="4426" y="0"/>
                  <a:pt x="4426" y="0"/>
                  <a:pt x="4426" y="0"/>
                </a:cubicBezTo>
                <a:cubicBezTo>
                  <a:pt x="4526" y="0"/>
                  <a:pt x="4607" y="72"/>
                  <a:pt x="4607" y="171"/>
                </a:cubicBezTo>
                <a:cubicBezTo>
                  <a:pt x="4607" y="3072"/>
                  <a:pt x="4607" y="3072"/>
                  <a:pt x="4607" y="3072"/>
                </a:cubicBezTo>
                <a:cubicBezTo>
                  <a:pt x="4607" y="3162"/>
                  <a:pt x="4526" y="3243"/>
                  <a:pt x="4426" y="324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B77A050F-CFCC-B342-9F0C-3779F057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850" y="7355903"/>
            <a:ext cx="4850226" cy="3056782"/>
          </a:xfrm>
          <a:custGeom>
            <a:avLst/>
            <a:gdLst>
              <a:gd name="T0" fmla="*/ 4192 w 4319"/>
              <a:gd name="T1" fmla="*/ 2720 h 2721"/>
              <a:gd name="T2" fmla="*/ 4192 w 4319"/>
              <a:gd name="T3" fmla="*/ 2720 h 2721"/>
              <a:gd name="T4" fmla="*/ 127 w 4319"/>
              <a:gd name="T5" fmla="*/ 2720 h 2721"/>
              <a:gd name="T6" fmla="*/ 0 w 4319"/>
              <a:gd name="T7" fmla="*/ 2593 h 2721"/>
              <a:gd name="T8" fmla="*/ 0 w 4319"/>
              <a:gd name="T9" fmla="*/ 127 h 2721"/>
              <a:gd name="T10" fmla="*/ 127 w 4319"/>
              <a:gd name="T11" fmla="*/ 0 h 2721"/>
              <a:gd name="T12" fmla="*/ 4192 w 4319"/>
              <a:gd name="T13" fmla="*/ 0 h 2721"/>
              <a:gd name="T14" fmla="*/ 4318 w 4319"/>
              <a:gd name="T15" fmla="*/ 127 h 2721"/>
              <a:gd name="T16" fmla="*/ 4318 w 4319"/>
              <a:gd name="T17" fmla="*/ 2593 h 2721"/>
              <a:gd name="T18" fmla="*/ 4192 w 4319"/>
              <a:gd name="T19" fmla="*/ 2720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9" h="2721">
                <a:moveTo>
                  <a:pt x="4192" y="2720"/>
                </a:moveTo>
                <a:lnTo>
                  <a:pt x="4192" y="2720"/>
                </a:lnTo>
                <a:cubicBezTo>
                  <a:pt x="127" y="2720"/>
                  <a:pt x="127" y="2720"/>
                  <a:pt x="127" y="2720"/>
                </a:cubicBezTo>
                <a:cubicBezTo>
                  <a:pt x="55" y="2720"/>
                  <a:pt x="0" y="2665"/>
                  <a:pt x="0" y="259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55" y="0"/>
                  <a:pt x="127" y="0"/>
                </a:cubicBezTo>
                <a:cubicBezTo>
                  <a:pt x="4192" y="0"/>
                  <a:pt x="4192" y="0"/>
                  <a:pt x="4192" y="0"/>
                </a:cubicBezTo>
                <a:cubicBezTo>
                  <a:pt x="4264" y="0"/>
                  <a:pt x="4318" y="54"/>
                  <a:pt x="4318" y="127"/>
                </a:cubicBezTo>
                <a:cubicBezTo>
                  <a:pt x="4318" y="2593"/>
                  <a:pt x="4318" y="2593"/>
                  <a:pt x="4318" y="2593"/>
                </a:cubicBezTo>
                <a:cubicBezTo>
                  <a:pt x="4318" y="2665"/>
                  <a:pt x="4264" y="2720"/>
                  <a:pt x="4192" y="27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B1106960-5BE9-5748-910C-8B9A1E735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850" y="7162688"/>
            <a:ext cx="4850226" cy="74312"/>
          </a:xfrm>
          <a:custGeom>
            <a:avLst/>
            <a:gdLst>
              <a:gd name="T0" fmla="*/ 4318 w 4319"/>
              <a:gd name="T1" fmla="*/ 63 h 64"/>
              <a:gd name="T2" fmla="*/ 0 w 4319"/>
              <a:gd name="T3" fmla="*/ 63 h 64"/>
              <a:gd name="T4" fmla="*/ 0 w 4319"/>
              <a:gd name="T5" fmla="*/ 0 h 64"/>
              <a:gd name="T6" fmla="*/ 4318 w 4319"/>
              <a:gd name="T7" fmla="*/ 0 h 64"/>
              <a:gd name="T8" fmla="*/ 4318 w 431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9" h="64">
                <a:moveTo>
                  <a:pt x="4318" y="63"/>
                </a:moveTo>
                <a:lnTo>
                  <a:pt x="0" y="63"/>
                </a:lnTo>
                <a:lnTo>
                  <a:pt x="0" y="0"/>
                </a:lnTo>
                <a:lnTo>
                  <a:pt x="4318" y="0"/>
                </a:lnTo>
                <a:lnTo>
                  <a:pt x="4318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EDB0F2A-E912-7044-9774-5C5BA8BA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850" y="6999196"/>
            <a:ext cx="94133" cy="84224"/>
          </a:xfrm>
          <a:custGeom>
            <a:avLst/>
            <a:gdLst>
              <a:gd name="T0" fmla="*/ 82 w 83"/>
              <a:gd name="T1" fmla="*/ 36 h 73"/>
              <a:gd name="T2" fmla="*/ 82 w 83"/>
              <a:gd name="T3" fmla="*/ 36 h 73"/>
              <a:gd name="T4" fmla="*/ 46 w 83"/>
              <a:gd name="T5" fmla="*/ 72 h 73"/>
              <a:gd name="T6" fmla="*/ 0 w 83"/>
              <a:gd name="T7" fmla="*/ 36 h 73"/>
              <a:gd name="T8" fmla="*/ 46 w 83"/>
              <a:gd name="T9" fmla="*/ 0 h 73"/>
              <a:gd name="T10" fmla="*/ 82 w 83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73">
                <a:moveTo>
                  <a:pt x="82" y="36"/>
                </a:moveTo>
                <a:lnTo>
                  <a:pt x="82" y="36"/>
                </a:lnTo>
                <a:cubicBezTo>
                  <a:pt x="82" y="54"/>
                  <a:pt x="64" y="72"/>
                  <a:pt x="4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4" y="0"/>
                  <a:pt x="82" y="18"/>
                  <a:pt x="82" y="36"/>
                </a:cubicBezTo>
              </a:path>
            </a:pathLst>
          </a:custGeom>
          <a:solidFill>
            <a:srgbClr val="F44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19847026-5E28-4A4D-AD1C-8E2EFE1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159" y="6999196"/>
            <a:ext cx="84221" cy="84224"/>
          </a:xfrm>
          <a:custGeom>
            <a:avLst/>
            <a:gdLst>
              <a:gd name="T0" fmla="*/ 72 w 73"/>
              <a:gd name="T1" fmla="*/ 36 h 73"/>
              <a:gd name="T2" fmla="*/ 72 w 73"/>
              <a:gd name="T3" fmla="*/ 36 h 73"/>
              <a:gd name="T4" fmla="*/ 36 w 73"/>
              <a:gd name="T5" fmla="*/ 72 h 73"/>
              <a:gd name="T6" fmla="*/ 0 w 73"/>
              <a:gd name="T7" fmla="*/ 36 h 73"/>
              <a:gd name="T8" fmla="*/ 36 w 73"/>
              <a:gd name="T9" fmla="*/ 0 h 73"/>
              <a:gd name="T10" fmla="*/ 72 w 73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72" y="36"/>
                </a:moveTo>
                <a:lnTo>
                  <a:pt x="72" y="36"/>
                </a:lnTo>
                <a:cubicBezTo>
                  <a:pt x="72" y="54"/>
                  <a:pt x="54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</a:path>
            </a:pathLst>
          </a:custGeom>
          <a:solidFill>
            <a:srgbClr val="FBC9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E03D92CC-3FF5-3748-B1D4-E8854141E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5557" y="6999196"/>
            <a:ext cx="94133" cy="84224"/>
          </a:xfrm>
          <a:custGeom>
            <a:avLst/>
            <a:gdLst>
              <a:gd name="T0" fmla="*/ 81 w 82"/>
              <a:gd name="T1" fmla="*/ 36 h 73"/>
              <a:gd name="T2" fmla="*/ 81 w 82"/>
              <a:gd name="T3" fmla="*/ 36 h 73"/>
              <a:gd name="T4" fmla="*/ 36 w 82"/>
              <a:gd name="T5" fmla="*/ 72 h 73"/>
              <a:gd name="T6" fmla="*/ 0 w 82"/>
              <a:gd name="T7" fmla="*/ 36 h 73"/>
              <a:gd name="T8" fmla="*/ 36 w 82"/>
              <a:gd name="T9" fmla="*/ 0 h 73"/>
              <a:gd name="T10" fmla="*/ 81 w 82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73">
                <a:moveTo>
                  <a:pt x="81" y="36"/>
                </a:moveTo>
                <a:lnTo>
                  <a:pt x="81" y="36"/>
                </a:lnTo>
                <a:cubicBezTo>
                  <a:pt x="81" y="54"/>
                  <a:pt x="63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36"/>
                </a:cubicBezTo>
              </a:path>
            </a:pathLst>
          </a:custGeom>
          <a:solidFill>
            <a:srgbClr val="4CF2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Line 61">
            <a:extLst>
              <a:ext uri="{FF2B5EF4-FFF2-40B4-BE49-F238E27FC236}">
                <a16:creationId xmlns:a16="http://schemas.microsoft.com/office/drawing/2014/main" id="{FDA355AF-CF18-8745-8DB6-270E12FC3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4502" y="7395537"/>
            <a:ext cx="3591840" cy="495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62">
            <a:extLst>
              <a:ext uri="{FF2B5EF4-FFF2-40B4-BE49-F238E27FC236}">
                <a16:creationId xmlns:a16="http://schemas.microsoft.com/office/drawing/2014/main" id="{AA49CD9B-3414-4D4C-84F9-7BD911C0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8102" y="7326177"/>
            <a:ext cx="153584" cy="153584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135 w 136"/>
              <a:gd name="T5" fmla="*/ 63 h 136"/>
              <a:gd name="T6" fmla="*/ 63 w 136"/>
              <a:gd name="T7" fmla="*/ 0 h 136"/>
              <a:gd name="T8" fmla="*/ 0 w 136"/>
              <a:gd name="T9" fmla="*/ 63 h 136"/>
              <a:gd name="T10" fmla="*/ 63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99" y="135"/>
                  <a:pt x="135" y="99"/>
                  <a:pt x="135" y="63"/>
                </a:cubicBezTo>
                <a:cubicBezTo>
                  <a:pt x="135" y="27"/>
                  <a:pt x="99" y="0"/>
                  <a:pt x="63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3" y="135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Line 63">
            <a:extLst>
              <a:ext uri="{FF2B5EF4-FFF2-40B4-BE49-F238E27FC236}">
                <a16:creationId xmlns:a16="http://schemas.microsoft.com/office/drawing/2014/main" id="{FF994E83-A448-CD4E-BD72-29CFBCB93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4502" y="9813218"/>
            <a:ext cx="3591840" cy="495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64">
            <a:extLst>
              <a:ext uri="{FF2B5EF4-FFF2-40B4-BE49-F238E27FC236}">
                <a16:creationId xmlns:a16="http://schemas.microsoft.com/office/drawing/2014/main" id="{A53D5DA9-8A81-404E-B147-EDCBB7DE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8102" y="9738905"/>
            <a:ext cx="153584" cy="153581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135 w 136"/>
              <a:gd name="T5" fmla="*/ 64 h 137"/>
              <a:gd name="T6" fmla="*/ 63 w 136"/>
              <a:gd name="T7" fmla="*/ 0 h 137"/>
              <a:gd name="T8" fmla="*/ 0 w 136"/>
              <a:gd name="T9" fmla="*/ 64 h 137"/>
              <a:gd name="T10" fmla="*/ 63 w 136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99" y="136"/>
                  <a:pt x="135" y="109"/>
                  <a:pt x="135" y="64"/>
                </a:cubicBezTo>
                <a:cubicBezTo>
                  <a:pt x="135" y="28"/>
                  <a:pt x="99" y="0"/>
                  <a:pt x="63" y="0"/>
                </a:cubicBezTo>
                <a:cubicBezTo>
                  <a:pt x="27" y="0"/>
                  <a:pt x="0" y="28"/>
                  <a:pt x="0" y="64"/>
                </a:cubicBezTo>
                <a:cubicBezTo>
                  <a:pt x="0" y="109"/>
                  <a:pt x="27" y="136"/>
                  <a:pt x="63" y="136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Line 65">
            <a:extLst>
              <a:ext uri="{FF2B5EF4-FFF2-40B4-BE49-F238E27FC236}">
                <a16:creationId xmlns:a16="http://schemas.microsoft.com/office/drawing/2014/main" id="{20A9ACD9-3A87-3C43-960B-3A6C3286B3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5713" y="7395537"/>
            <a:ext cx="3601752" cy="495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Freeform 66">
            <a:extLst>
              <a:ext uri="{FF2B5EF4-FFF2-40B4-BE49-F238E27FC236}">
                <a16:creationId xmlns:a16="http://schemas.microsoft.com/office/drawing/2014/main" id="{D7ED9410-4C57-B24A-AC56-7F0356ED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073" y="7326177"/>
            <a:ext cx="153584" cy="153584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63 h 136"/>
              <a:gd name="T6" fmla="*/ 63 w 136"/>
              <a:gd name="T7" fmla="*/ 135 h 136"/>
              <a:gd name="T8" fmla="*/ 135 w 136"/>
              <a:gd name="T9" fmla="*/ 63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3" y="135"/>
                </a:cubicBezTo>
                <a:cubicBezTo>
                  <a:pt x="99" y="135"/>
                  <a:pt x="135" y="99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67">
            <a:extLst>
              <a:ext uri="{FF2B5EF4-FFF2-40B4-BE49-F238E27FC236}">
                <a16:creationId xmlns:a16="http://schemas.microsoft.com/office/drawing/2014/main" id="{08AF37B6-8CC7-C044-83C4-46C9EC202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5713" y="9813218"/>
            <a:ext cx="3601752" cy="495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Freeform 68">
            <a:extLst>
              <a:ext uri="{FF2B5EF4-FFF2-40B4-BE49-F238E27FC236}">
                <a16:creationId xmlns:a16="http://schemas.microsoft.com/office/drawing/2014/main" id="{75C9FB12-3E3C-6D42-A56E-2503A3C0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073" y="9738905"/>
            <a:ext cx="153584" cy="153581"/>
          </a:xfrm>
          <a:custGeom>
            <a:avLst/>
            <a:gdLst>
              <a:gd name="T0" fmla="*/ 63 w 136"/>
              <a:gd name="T1" fmla="*/ 0 h 137"/>
              <a:gd name="T2" fmla="*/ 63 w 136"/>
              <a:gd name="T3" fmla="*/ 0 h 137"/>
              <a:gd name="T4" fmla="*/ 0 w 136"/>
              <a:gd name="T5" fmla="*/ 64 h 137"/>
              <a:gd name="T6" fmla="*/ 63 w 136"/>
              <a:gd name="T7" fmla="*/ 136 h 137"/>
              <a:gd name="T8" fmla="*/ 135 w 136"/>
              <a:gd name="T9" fmla="*/ 64 h 137"/>
              <a:gd name="T10" fmla="*/ 63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8"/>
                  <a:pt x="0" y="64"/>
                </a:cubicBezTo>
                <a:cubicBezTo>
                  <a:pt x="0" y="109"/>
                  <a:pt x="27" y="136"/>
                  <a:pt x="63" y="136"/>
                </a:cubicBezTo>
                <a:cubicBezTo>
                  <a:pt x="99" y="136"/>
                  <a:pt x="135" y="109"/>
                  <a:pt x="135" y="64"/>
                </a:cubicBezTo>
                <a:cubicBezTo>
                  <a:pt x="135" y="28"/>
                  <a:pt x="99" y="0"/>
                  <a:pt x="63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9">
            <a:extLst>
              <a:ext uri="{FF2B5EF4-FFF2-40B4-BE49-F238E27FC236}">
                <a16:creationId xmlns:a16="http://schemas.microsoft.com/office/drawing/2014/main" id="{A2B9CA1A-6380-A14F-8076-2B3C7261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704" y="6746530"/>
            <a:ext cx="1298017" cy="1288109"/>
          </a:xfrm>
          <a:custGeom>
            <a:avLst/>
            <a:gdLst>
              <a:gd name="T0" fmla="*/ 1021 w 1157"/>
              <a:gd name="T1" fmla="*/ 1146 h 1147"/>
              <a:gd name="T2" fmla="*/ 1021 w 1157"/>
              <a:gd name="T3" fmla="*/ 1146 h 1147"/>
              <a:gd name="T4" fmla="*/ 135 w 1157"/>
              <a:gd name="T5" fmla="*/ 1146 h 1147"/>
              <a:gd name="T6" fmla="*/ 0 w 1157"/>
              <a:gd name="T7" fmla="*/ 1011 h 1147"/>
              <a:gd name="T8" fmla="*/ 0 w 1157"/>
              <a:gd name="T9" fmla="*/ 135 h 1147"/>
              <a:gd name="T10" fmla="*/ 135 w 1157"/>
              <a:gd name="T11" fmla="*/ 0 h 1147"/>
              <a:gd name="T12" fmla="*/ 1021 w 1157"/>
              <a:gd name="T13" fmla="*/ 0 h 1147"/>
              <a:gd name="T14" fmla="*/ 1156 w 1157"/>
              <a:gd name="T15" fmla="*/ 135 h 1147"/>
              <a:gd name="T16" fmla="*/ 1156 w 1157"/>
              <a:gd name="T17" fmla="*/ 1011 h 1147"/>
              <a:gd name="T18" fmla="*/ 1021 w 1157"/>
              <a:gd name="T19" fmla="*/ 1146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7" h="1147">
                <a:moveTo>
                  <a:pt x="1021" y="1146"/>
                </a:moveTo>
                <a:lnTo>
                  <a:pt x="1021" y="1146"/>
                </a:lnTo>
                <a:cubicBezTo>
                  <a:pt x="135" y="1146"/>
                  <a:pt x="135" y="1146"/>
                  <a:pt x="135" y="1146"/>
                </a:cubicBezTo>
                <a:cubicBezTo>
                  <a:pt x="63" y="1146"/>
                  <a:pt x="0" y="1092"/>
                  <a:pt x="0" y="101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3" y="0"/>
                  <a:pt x="1156" y="54"/>
                  <a:pt x="1156" y="135"/>
                </a:cubicBezTo>
                <a:cubicBezTo>
                  <a:pt x="1156" y="1011"/>
                  <a:pt x="1156" y="1011"/>
                  <a:pt x="1156" y="1011"/>
                </a:cubicBezTo>
                <a:cubicBezTo>
                  <a:pt x="1156" y="1092"/>
                  <a:pt x="1093" y="1146"/>
                  <a:pt x="1021" y="11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0">
            <a:extLst>
              <a:ext uri="{FF2B5EF4-FFF2-40B4-BE49-F238E27FC236}">
                <a16:creationId xmlns:a16="http://schemas.microsoft.com/office/drawing/2014/main" id="{98EDDBFB-9AF2-2E4F-A137-BB41B77F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704" y="9169163"/>
            <a:ext cx="1298017" cy="1293064"/>
          </a:xfrm>
          <a:custGeom>
            <a:avLst/>
            <a:gdLst>
              <a:gd name="T0" fmla="*/ 1021 w 1157"/>
              <a:gd name="T1" fmla="*/ 1148 h 1149"/>
              <a:gd name="T2" fmla="*/ 1021 w 1157"/>
              <a:gd name="T3" fmla="*/ 1148 h 1149"/>
              <a:gd name="T4" fmla="*/ 135 w 1157"/>
              <a:gd name="T5" fmla="*/ 1148 h 1149"/>
              <a:gd name="T6" fmla="*/ 0 w 1157"/>
              <a:gd name="T7" fmla="*/ 1012 h 1149"/>
              <a:gd name="T8" fmla="*/ 0 w 1157"/>
              <a:gd name="T9" fmla="*/ 127 h 1149"/>
              <a:gd name="T10" fmla="*/ 135 w 1157"/>
              <a:gd name="T11" fmla="*/ 0 h 1149"/>
              <a:gd name="T12" fmla="*/ 1021 w 1157"/>
              <a:gd name="T13" fmla="*/ 0 h 1149"/>
              <a:gd name="T14" fmla="*/ 1156 w 1157"/>
              <a:gd name="T15" fmla="*/ 127 h 1149"/>
              <a:gd name="T16" fmla="*/ 1156 w 1157"/>
              <a:gd name="T17" fmla="*/ 1012 h 1149"/>
              <a:gd name="T18" fmla="*/ 1021 w 1157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7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94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3" y="0"/>
                  <a:pt x="1156" y="55"/>
                  <a:pt x="1156" y="127"/>
                </a:cubicBezTo>
                <a:cubicBezTo>
                  <a:pt x="1156" y="1012"/>
                  <a:pt x="1156" y="1012"/>
                  <a:pt x="1156" y="1012"/>
                </a:cubicBezTo>
                <a:cubicBezTo>
                  <a:pt x="1156" y="1094"/>
                  <a:pt x="1093" y="1148"/>
                  <a:pt x="1021" y="1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1">
            <a:extLst>
              <a:ext uri="{FF2B5EF4-FFF2-40B4-BE49-F238E27FC236}">
                <a16:creationId xmlns:a16="http://schemas.microsoft.com/office/drawing/2014/main" id="{2CEDF664-7C22-AD4E-8F0C-7537027D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526" y="6746530"/>
            <a:ext cx="1293061" cy="1288109"/>
          </a:xfrm>
          <a:custGeom>
            <a:avLst/>
            <a:gdLst>
              <a:gd name="T0" fmla="*/ 1022 w 1149"/>
              <a:gd name="T1" fmla="*/ 1146 h 1147"/>
              <a:gd name="T2" fmla="*/ 1022 w 1149"/>
              <a:gd name="T3" fmla="*/ 1146 h 1147"/>
              <a:gd name="T4" fmla="*/ 136 w 1149"/>
              <a:gd name="T5" fmla="*/ 1146 h 1147"/>
              <a:gd name="T6" fmla="*/ 0 w 1149"/>
              <a:gd name="T7" fmla="*/ 1011 h 1147"/>
              <a:gd name="T8" fmla="*/ 0 w 1149"/>
              <a:gd name="T9" fmla="*/ 135 h 1147"/>
              <a:gd name="T10" fmla="*/ 136 w 1149"/>
              <a:gd name="T11" fmla="*/ 0 h 1147"/>
              <a:gd name="T12" fmla="*/ 1022 w 1149"/>
              <a:gd name="T13" fmla="*/ 0 h 1147"/>
              <a:gd name="T14" fmla="*/ 1148 w 1149"/>
              <a:gd name="T15" fmla="*/ 135 h 1147"/>
              <a:gd name="T16" fmla="*/ 1148 w 1149"/>
              <a:gd name="T17" fmla="*/ 1011 h 1147"/>
              <a:gd name="T18" fmla="*/ 1022 w 1149"/>
              <a:gd name="T19" fmla="*/ 1146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7">
                <a:moveTo>
                  <a:pt x="1022" y="1146"/>
                </a:moveTo>
                <a:lnTo>
                  <a:pt x="1022" y="1146"/>
                </a:lnTo>
                <a:cubicBezTo>
                  <a:pt x="136" y="1146"/>
                  <a:pt x="136" y="1146"/>
                  <a:pt x="136" y="1146"/>
                </a:cubicBezTo>
                <a:cubicBezTo>
                  <a:pt x="64" y="1146"/>
                  <a:pt x="0" y="1092"/>
                  <a:pt x="0" y="101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4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48" y="54"/>
                  <a:pt x="1148" y="135"/>
                </a:cubicBezTo>
                <a:cubicBezTo>
                  <a:pt x="1148" y="1011"/>
                  <a:pt x="1148" y="1011"/>
                  <a:pt x="1148" y="1011"/>
                </a:cubicBezTo>
                <a:cubicBezTo>
                  <a:pt x="1148" y="1092"/>
                  <a:pt x="1094" y="1146"/>
                  <a:pt x="1022" y="11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2">
            <a:extLst>
              <a:ext uri="{FF2B5EF4-FFF2-40B4-BE49-F238E27FC236}">
                <a16:creationId xmlns:a16="http://schemas.microsoft.com/office/drawing/2014/main" id="{A77D9A24-0052-424F-9B10-E37C63C3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526" y="9169163"/>
            <a:ext cx="1293061" cy="1293064"/>
          </a:xfrm>
          <a:custGeom>
            <a:avLst/>
            <a:gdLst>
              <a:gd name="T0" fmla="*/ 1022 w 1149"/>
              <a:gd name="T1" fmla="*/ 1148 h 1149"/>
              <a:gd name="T2" fmla="*/ 1022 w 1149"/>
              <a:gd name="T3" fmla="*/ 1148 h 1149"/>
              <a:gd name="T4" fmla="*/ 136 w 1149"/>
              <a:gd name="T5" fmla="*/ 1148 h 1149"/>
              <a:gd name="T6" fmla="*/ 0 w 1149"/>
              <a:gd name="T7" fmla="*/ 1012 h 1149"/>
              <a:gd name="T8" fmla="*/ 0 w 1149"/>
              <a:gd name="T9" fmla="*/ 127 h 1149"/>
              <a:gd name="T10" fmla="*/ 136 w 1149"/>
              <a:gd name="T11" fmla="*/ 0 h 1149"/>
              <a:gd name="T12" fmla="*/ 1022 w 1149"/>
              <a:gd name="T13" fmla="*/ 0 h 1149"/>
              <a:gd name="T14" fmla="*/ 1148 w 1149"/>
              <a:gd name="T15" fmla="*/ 127 h 1149"/>
              <a:gd name="T16" fmla="*/ 1148 w 1149"/>
              <a:gd name="T17" fmla="*/ 1012 h 1149"/>
              <a:gd name="T18" fmla="*/ 1022 w 1149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4" y="1148"/>
                  <a:pt x="0" y="1094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64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48" y="55"/>
                  <a:pt x="1148" y="127"/>
                </a:cubicBezTo>
                <a:cubicBezTo>
                  <a:pt x="1148" y="1012"/>
                  <a:pt x="1148" y="1012"/>
                  <a:pt x="1148" y="1012"/>
                </a:cubicBezTo>
                <a:cubicBezTo>
                  <a:pt x="1148" y="1094"/>
                  <a:pt x="1094" y="1148"/>
                  <a:pt x="1022" y="11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3">
            <a:extLst>
              <a:ext uri="{FF2B5EF4-FFF2-40B4-BE49-F238E27FC236}">
                <a16:creationId xmlns:a16="http://schemas.microsoft.com/office/drawing/2014/main" id="{AB915F98-DC98-994A-A01D-46B85F9A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626" y="7405445"/>
            <a:ext cx="193218" cy="297256"/>
          </a:xfrm>
          <a:custGeom>
            <a:avLst/>
            <a:gdLst>
              <a:gd name="T0" fmla="*/ 171 w 172"/>
              <a:gd name="T1" fmla="*/ 262 h 263"/>
              <a:gd name="T2" fmla="*/ 171 w 172"/>
              <a:gd name="T3" fmla="*/ 262 h 263"/>
              <a:gd name="T4" fmla="*/ 0 w 172"/>
              <a:gd name="T5" fmla="*/ 262 h 263"/>
              <a:gd name="T6" fmla="*/ 0 w 172"/>
              <a:gd name="T7" fmla="*/ 37 h 263"/>
              <a:gd name="T8" fmla="*/ 36 w 172"/>
              <a:gd name="T9" fmla="*/ 0 h 263"/>
              <a:gd name="T10" fmla="*/ 135 w 172"/>
              <a:gd name="T11" fmla="*/ 0 h 263"/>
              <a:gd name="T12" fmla="*/ 171 w 172"/>
              <a:gd name="T13" fmla="*/ 37 h 263"/>
              <a:gd name="T14" fmla="*/ 171 w 172"/>
              <a:gd name="T15" fmla="*/ 262 h 263"/>
              <a:gd name="T16" fmla="*/ 36 w 172"/>
              <a:gd name="T17" fmla="*/ 226 h 263"/>
              <a:gd name="T18" fmla="*/ 36 w 172"/>
              <a:gd name="T19" fmla="*/ 226 h 263"/>
              <a:gd name="T20" fmla="*/ 135 w 172"/>
              <a:gd name="T21" fmla="*/ 226 h 263"/>
              <a:gd name="T22" fmla="*/ 135 w 172"/>
              <a:gd name="T23" fmla="*/ 37 h 263"/>
              <a:gd name="T24" fmla="*/ 135 w 172"/>
              <a:gd name="T25" fmla="*/ 37 h 263"/>
              <a:gd name="T26" fmla="*/ 36 w 172"/>
              <a:gd name="T27" fmla="*/ 37 h 263"/>
              <a:gd name="T28" fmla="*/ 36 w 172"/>
              <a:gd name="T29" fmla="*/ 37 h 263"/>
              <a:gd name="T30" fmla="*/ 36 w 172"/>
              <a:gd name="T31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263">
                <a:moveTo>
                  <a:pt x="171" y="262"/>
                </a:moveTo>
                <a:lnTo>
                  <a:pt x="17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9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62" y="0"/>
                  <a:pt x="171" y="18"/>
                  <a:pt x="171" y="37"/>
                </a:cubicBezTo>
                <a:lnTo>
                  <a:pt x="171" y="262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35" y="226"/>
                  <a:pt x="135" y="226"/>
                  <a:pt x="135" y="226"/>
                </a:cubicBezTo>
                <a:cubicBezTo>
                  <a:pt x="135" y="37"/>
                  <a:pt x="135" y="37"/>
                  <a:pt x="135" y="37"/>
                </a:cubicBezTo>
                <a:lnTo>
                  <a:pt x="135" y="37"/>
                </a:lnTo>
                <a:cubicBezTo>
                  <a:pt x="36" y="37"/>
                  <a:pt x="36" y="37"/>
                  <a:pt x="36" y="37"/>
                </a:cubicBezTo>
                <a:lnTo>
                  <a:pt x="36" y="37"/>
                </a:lnTo>
                <a:lnTo>
                  <a:pt x="36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4">
            <a:extLst>
              <a:ext uri="{FF2B5EF4-FFF2-40B4-BE49-F238E27FC236}">
                <a16:creationId xmlns:a16="http://schemas.microsoft.com/office/drawing/2014/main" id="{2B4D169D-F905-1840-8B0D-3B631E63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11" y="7326177"/>
            <a:ext cx="599464" cy="376524"/>
          </a:xfrm>
          <a:custGeom>
            <a:avLst/>
            <a:gdLst>
              <a:gd name="T0" fmla="*/ 479 w 534"/>
              <a:gd name="T1" fmla="*/ 334 h 335"/>
              <a:gd name="T2" fmla="*/ 479 w 534"/>
              <a:gd name="T3" fmla="*/ 334 h 335"/>
              <a:gd name="T4" fmla="*/ 54 w 534"/>
              <a:gd name="T5" fmla="*/ 334 h 335"/>
              <a:gd name="T6" fmla="*/ 0 w 534"/>
              <a:gd name="T7" fmla="*/ 280 h 335"/>
              <a:gd name="T8" fmla="*/ 0 w 534"/>
              <a:gd name="T9" fmla="*/ 63 h 335"/>
              <a:gd name="T10" fmla="*/ 27 w 534"/>
              <a:gd name="T11" fmla="*/ 45 h 335"/>
              <a:gd name="T12" fmla="*/ 27 w 534"/>
              <a:gd name="T13" fmla="*/ 45 h 335"/>
              <a:gd name="T14" fmla="*/ 54 w 534"/>
              <a:gd name="T15" fmla="*/ 63 h 335"/>
              <a:gd name="T16" fmla="*/ 54 w 534"/>
              <a:gd name="T17" fmla="*/ 280 h 335"/>
              <a:gd name="T18" fmla="*/ 54 w 534"/>
              <a:gd name="T19" fmla="*/ 289 h 335"/>
              <a:gd name="T20" fmla="*/ 479 w 534"/>
              <a:gd name="T21" fmla="*/ 289 h 335"/>
              <a:gd name="T22" fmla="*/ 479 w 534"/>
              <a:gd name="T23" fmla="*/ 280 h 335"/>
              <a:gd name="T24" fmla="*/ 479 w 534"/>
              <a:gd name="T25" fmla="*/ 0 h 335"/>
              <a:gd name="T26" fmla="*/ 533 w 534"/>
              <a:gd name="T27" fmla="*/ 0 h 335"/>
              <a:gd name="T28" fmla="*/ 533 w 534"/>
              <a:gd name="T29" fmla="*/ 280 h 335"/>
              <a:gd name="T30" fmla="*/ 479 w 53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5">
                <a:moveTo>
                  <a:pt x="479" y="334"/>
                </a:moveTo>
                <a:lnTo>
                  <a:pt x="479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18" y="45"/>
                  <a:pt x="27" y="45"/>
                </a:cubicBezTo>
                <a:lnTo>
                  <a:pt x="27" y="45"/>
                </a:lnTo>
                <a:cubicBezTo>
                  <a:pt x="36" y="45"/>
                  <a:pt x="54" y="54"/>
                  <a:pt x="54" y="63"/>
                </a:cubicBezTo>
                <a:cubicBezTo>
                  <a:pt x="54" y="280"/>
                  <a:pt x="54" y="280"/>
                  <a:pt x="54" y="280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79" y="289"/>
                  <a:pt x="479" y="289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4"/>
                  <a:pt x="479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5">
            <a:extLst>
              <a:ext uri="{FF2B5EF4-FFF2-40B4-BE49-F238E27FC236}">
                <a16:creationId xmlns:a16="http://schemas.microsoft.com/office/drawing/2014/main" id="{B8F414FD-DA46-6E47-AB80-5A5AA699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777" y="7078464"/>
            <a:ext cx="668824" cy="277439"/>
          </a:xfrm>
          <a:custGeom>
            <a:avLst/>
            <a:gdLst>
              <a:gd name="T0" fmla="*/ 506 w 597"/>
              <a:gd name="T1" fmla="*/ 244 h 245"/>
              <a:gd name="T2" fmla="*/ 506 w 597"/>
              <a:gd name="T3" fmla="*/ 244 h 245"/>
              <a:gd name="T4" fmla="*/ 434 w 597"/>
              <a:gd name="T5" fmla="*/ 217 h 245"/>
              <a:gd name="T6" fmla="*/ 370 w 597"/>
              <a:gd name="T7" fmla="*/ 244 h 245"/>
              <a:gd name="T8" fmla="*/ 298 w 597"/>
              <a:gd name="T9" fmla="*/ 217 h 245"/>
              <a:gd name="T10" fmla="*/ 226 w 597"/>
              <a:gd name="T11" fmla="*/ 244 h 245"/>
              <a:gd name="T12" fmla="*/ 162 w 597"/>
              <a:gd name="T13" fmla="*/ 217 h 245"/>
              <a:gd name="T14" fmla="*/ 81 w 597"/>
              <a:gd name="T15" fmla="*/ 244 h 245"/>
              <a:gd name="T16" fmla="*/ 0 w 597"/>
              <a:gd name="T17" fmla="*/ 145 h 245"/>
              <a:gd name="T18" fmla="*/ 0 w 597"/>
              <a:gd name="T19" fmla="*/ 145 h 245"/>
              <a:gd name="T20" fmla="*/ 81 w 597"/>
              <a:gd name="T21" fmla="*/ 18 h 245"/>
              <a:gd name="T22" fmla="*/ 117 w 597"/>
              <a:gd name="T23" fmla="*/ 0 h 245"/>
              <a:gd name="T24" fmla="*/ 479 w 597"/>
              <a:gd name="T25" fmla="*/ 0 h 245"/>
              <a:gd name="T26" fmla="*/ 479 w 597"/>
              <a:gd name="T27" fmla="*/ 0 h 245"/>
              <a:gd name="T28" fmla="*/ 515 w 597"/>
              <a:gd name="T29" fmla="*/ 18 h 245"/>
              <a:gd name="T30" fmla="*/ 596 w 597"/>
              <a:gd name="T31" fmla="*/ 145 h 245"/>
              <a:gd name="T32" fmla="*/ 596 w 597"/>
              <a:gd name="T33" fmla="*/ 154 h 245"/>
              <a:gd name="T34" fmla="*/ 515 w 597"/>
              <a:gd name="T35" fmla="*/ 244 h 245"/>
              <a:gd name="T36" fmla="*/ 506 w 597"/>
              <a:gd name="T37" fmla="*/ 244 h 245"/>
              <a:gd name="T38" fmla="*/ 434 w 597"/>
              <a:gd name="T39" fmla="*/ 154 h 245"/>
              <a:gd name="T40" fmla="*/ 434 w 597"/>
              <a:gd name="T41" fmla="*/ 154 h 245"/>
              <a:gd name="T42" fmla="*/ 434 w 597"/>
              <a:gd name="T43" fmla="*/ 154 h 245"/>
              <a:gd name="T44" fmla="*/ 461 w 597"/>
              <a:gd name="T45" fmla="*/ 172 h 245"/>
              <a:gd name="T46" fmla="*/ 506 w 597"/>
              <a:gd name="T47" fmla="*/ 199 h 245"/>
              <a:gd name="T48" fmla="*/ 551 w 597"/>
              <a:gd name="T49" fmla="*/ 154 h 245"/>
              <a:gd name="T50" fmla="*/ 479 w 597"/>
              <a:gd name="T51" fmla="*/ 45 h 245"/>
              <a:gd name="T52" fmla="*/ 117 w 597"/>
              <a:gd name="T53" fmla="*/ 45 h 245"/>
              <a:gd name="T54" fmla="*/ 117 w 597"/>
              <a:gd name="T55" fmla="*/ 45 h 245"/>
              <a:gd name="T56" fmla="*/ 45 w 597"/>
              <a:gd name="T57" fmla="*/ 154 h 245"/>
              <a:gd name="T58" fmla="*/ 90 w 597"/>
              <a:gd name="T59" fmla="*/ 199 h 245"/>
              <a:gd name="T60" fmla="*/ 135 w 597"/>
              <a:gd name="T61" fmla="*/ 172 h 245"/>
              <a:gd name="T62" fmla="*/ 162 w 597"/>
              <a:gd name="T63" fmla="*/ 154 h 245"/>
              <a:gd name="T64" fmla="*/ 162 w 597"/>
              <a:gd name="T65" fmla="*/ 154 h 245"/>
              <a:gd name="T66" fmla="*/ 190 w 597"/>
              <a:gd name="T67" fmla="*/ 172 h 245"/>
              <a:gd name="T68" fmla="*/ 226 w 597"/>
              <a:gd name="T69" fmla="*/ 199 h 245"/>
              <a:gd name="T70" fmla="*/ 271 w 597"/>
              <a:gd name="T71" fmla="*/ 172 h 245"/>
              <a:gd name="T72" fmla="*/ 298 w 597"/>
              <a:gd name="T73" fmla="*/ 154 h 245"/>
              <a:gd name="T74" fmla="*/ 298 w 597"/>
              <a:gd name="T75" fmla="*/ 154 h 245"/>
              <a:gd name="T76" fmla="*/ 325 w 597"/>
              <a:gd name="T77" fmla="*/ 172 h 245"/>
              <a:gd name="T78" fmla="*/ 370 w 597"/>
              <a:gd name="T79" fmla="*/ 199 h 245"/>
              <a:gd name="T80" fmla="*/ 406 w 597"/>
              <a:gd name="T81" fmla="*/ 172 h 245"/>
              <a:gd name="T82" fmla="*/ 434 w 597"/>
              <a:gd name="T83" fmla="*/ 1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245">
                <a:moveTo>
                  <a:pt x="506" y="244"/>
                </a:moveTo>
                <a:lnTo>
                  <a:pt x="506" y="244"/>
                </a:lnTo>
                <a:cubicBezTo>
                  <a:pt x="479" y="244"/>
                  <a:pt x="451" y="235"/>
                  <a:pt x="434" y="217"/>
                </a:cubicBezTo>
                <a:cubicBezTo>
                  <a:pt x="415" y="235"/>
                  <a:pt x="397" y="244"/>
                  <a:pt x="370" y="244"/>
                </a:cubicBezTo>
                <a:cubicBezTo>
                  <a:pt x="343" y="244"/>
                  <a:pt x="316" y="235"/>
                  <a:pt x="298" y="217"/>
                </a:cubicBezTo>
                <a:cubicBezTo>
                  <a:pt x="280" y="235"/>
                  <a:pt x="253" y="244"/>
                  <a:pt x="226" y="244"/>
                </a:cubicBezTo>
                <a:cubicBezTo>
                  <a:pt x="198" y="244"/>
                  <a:pt x="181" y="235"/>
                  <a:pt x="162" y="217"/>
                </a:cubicBezTo>
                <a:cubicBezTo>
                  <a:pt x="144" y="235"/>
                  <a:pt x="117" y="244"/>
                  <a:pt x="81" y="244"/>
                </a:cubicBezTo>
                <a:cubicBezTo>
                  <a:pt x="36" y="244"/>
                  <a:pt x="0" y="199"/>
                  <a:pt x="0" y="145"/>
                </a:cubicBezTo>
                <a:lnTo>
                  <a:pt x="0" y="145"/>
                </a:ln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99" y="0"/>
                  <a:pt x="117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06" y="9"/>
                  <a:pt x="515" y="18"/>
                </a:cubicBezTo>
                <a:cubicBezTo>
                  <a:pt x="596" y="145"/>
                  <a:pt x="596" y="145"/>
                  <a:pt x="596" y="145"/>
                </a:cubicBezTo>
                <a:cubicBezTo>
                  <a:pt x="596" y="154"/>
                  <a:pt x="596" y="154"/>
                  <a:pt x="596" y="154"/>
                </a:cubicBezTo>
                <a:cubicBezTo>
                  <a:pt x="596" y="199"/>
                  <a:pt x="560" y="244"/>
                  <a:pt x="515" y="244"/>
                </a:cubicBezTo>
                <a:lnTo>
                  <a:pt x="506" y="244"/>
                </a:lnTo>
                <a:close/>
                <a:moveTo>
                  <a:pt x="434" y="154"/>
                </a:moveTo>
                <a:lnTo>
                  <a:pt x="434" y="154"/>
                </a:lnTo>
                <a:lnTo>
                  <a:pt x="434" y="154"/>
                </a:lnTo>
                <a:cubicBezTo>
                  <a:pt x="451" y="154"/>
                  <a:pt x="461" y="163"/>
                  <a:pt x="461" y="172"/>
                </a:cubicBezTo>
                <a:cubicBezTo>
                  <a:pt x="470" y="190"/>
                  <a:pt x="488" y="199"/>
                  <a:pt x="506" y="199"/>
                </a:cubicBezTo>
                <a:cubicBezTo>
                  <a:pt x="533" y="199"/>
                  <a:pt x="551" y="181"/>
                  <a:pt x="551" y="154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117" y="45"/>
                  <a:pt x="117" y="45"/>
                  <a:pt x="117" y="45"/>
                </a:cubicBezTo>
                <a:lnTo>
                  <a:pt x="117" y="45"/>
                </a:lnTo>
                <a:cubicBezTo>
                  <a:pt x="45" y="154"/>
                  <a:pt x="45" y="154"/>
                  <a:pt x="45" y="154"/>
                </a:cubicBezTo>
                <a:cubicBezTo>
                  <a:pt x="45" y="181"/>
                  <a:pt x="63" y="199"/>
                  <a:pt x="90" y="199"/>
                </a:cubicBezTo>
                <a:cubicBezTo>
                  <a:pt x="108" y="199"/>
                  <a:pt x="126" y="190"/>
                  <a:pt x="135" y="172"/>
                </a:cubicBezTo>
                <a:cubicBezTo>
                  <a:pt x="135" y="163"/>
                  <a:pt x="144" y="154"/>
                  <a:pt x="162" y="154"/>
                </a:cubicBezTo>
                <a:lnTo>
                  <a:pt x="162" y="154"/>
                </a:lnTo>
                <a:cubicBezTo>
                  <a:pt x="172" y="154"/>
                  <a:pt x="181" y="163"/>
                  <a:pt x="190" y="172"/>
                </a:cubicBezTo>
                <a:cubicBezTo>
                  <a:pt x="198" y="190"/>
                  <a:pt x="208" y="199"/>
                  <a:pt x="226" y="199"/>
                </a:cubicBezTo>
                <a:cubicBezTo>
                  <a:pt x="244" y="199"/>
                  <a:pt x="262" y="190"/>
                  <a:pt x="271" y="172"/>
                </a:cubicBezTo>
                <a:cubicBezTo>
                  <a:pt x="280" y="163"/>
                  <a:pt x="289" y="154"/>
                  <a:pt x="298" y="154"/>
                </a:cubicBezTo>
                <a:lnTo>
                  <a:pt x="298" y="154"/>
                </a:lnTo>
                <a:cubicBezTo>
                  <a:pt x="307" y="154"/>
                  <a:pt x="325" y="163"/>
                  <a:pt x="325" y="172"/>
                </a:cubicBezTo>
                <a:cubicBezTo>
                  <a:pt x="334" y="190"/>
                  <a:pt x="352" y="199"/>
                  <a:pt x="370" y="199"/>
                </a:cubicBezTo>
                <a:cubicBezTo>
                  <a:pt x="388" y="199"/>
                  <a:pt x="397" y="190"/>
                  <a:pt x="406" y="172"/>
                </a:cubicBezTo>
                <a:cubicBezTo>
                  <a:pt x="415" y="163"/>
                  <a:pt x="425" y="154"/>
                  <a:pt x="434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6">
            <a:extLst>
              <a:ext uri="{FF2B5EF4-FFF2-40B4-BE49-F238E27FC236}">
                <a16:creationId xmlns:a16="http://schemas.microsoft.com/office/drawing/2014/main" id="{F9ECF662-53B9-0C4E-9F12-654AA33C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387" y="9788448"/>
            <a:ext cx="183306" cy="44587"/>
          </a:xfrm>
          <a:custGeom>
            <a:avLst/>
            <a:gdLst>
              <a:gd name="T0" fmla="*/ 162 w 163"/>
              <a:gd name="T1" fmla="*/ 37 h 38"/>
              <a:gd name="T2" fmla="*/ 0 w 163"/>
              <a:gd name="T3" fmla="*/ 37 h 38"/>
              <a:gd name="T4" fmla="*/ 0 w 163"/>
              <a:gd name="T5" fmla="*/ 0 h 38"/>
              <a:gd name="T6" fmla="*/ 162 w 163"/>
              <a:gd name="T7" fmla="*/ 0 h 38"/>
              <a:gd name="T8" fmla="*/ 162 w 163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8">
                <a:moveTo>
                  <a:pt x="162" y="37"/>
                </a:moveTo>
                <a:lnTo>
                  <a:pt x="0" y="37"/>
                </a:lnTo>
                <a:lnTo>
                  <a:pt x="0" y="0"/>
                </a:lnTo>
                <a:lnTo>
                  <a:pt x="162" y="0"/>
                </a:lnTo>
                <a:lnTo>
                  <a:pt x="162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7">
            <a:extLst>
              <a:ext uri="{FF2B5EF4-FFF2-40B4-BE49-F238E27FC236}">
                <a16:creationId xmlns:a16="http://schemas.microsoft.com/office/drawing/2014/main" id="{36D3B214-C103-3E4E-968C-EDC58092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112" y="9679454"/>
            <a:ext cx="173398" cy="326981"/>
          </a:xfrm>
          <a:custGeom>
            <a:avLst/>
            <a:gdLst>
              <a:gd name="T0" fmla="*/ 64 w 155"/>
              <a:gd name="T1" fmla="*/ 0 h 290"/>
              <a:gd name="T2" fmla="*/ 64 w 155"/>
              <a:gd name="T3" fmla="*/ 0 h 290"/>
              <a:gd name="T4" fmla="*/ 0 w 155"/>
              <a:gd name="T5" fmla="*/ 0 h 290"/>
              <a:gd name="T6" fmla="*/ 0 w 155"/>
              <a:gd name="T7" fmla="*/ 36 h 290"/>
              <a:gd name="T8" fmla="*/ 46 w 155"/>
              <a:gd name="T9" fmla="*/ 36 h 290"/>
              <a:gd name="T10" fmla="*/ 55 w 155"/>
              <a:gd name="T11" fmla="*/ 45 h 290"/>
              <a:gd name="T12" fmla="*/ 118 w 155"/>
              <a:gd name="T13" fmla="*/ 109 h 290"/>
              <a:gd name="T14" fmla="*/ 118 w 155"/>
              <a:gd name="T15" fmla="*/ 253 h 290"/>
              <a:gd name="T16" fmla="*/ 19 w 155"/>
              <a:gd name="T17" fmla="*/ 253 h 290"/>
              <a:gd name="T18" fmla="*/ 28 w 155"/>
              <a:gd name="T19" fmla="*/ 271 h 290"/>
              <a:gd name="T20" fmla="*/ 19 w 155"/>
              <a:gd name="T21" fmla="*/ 289 h 290"/>
              <a:gd name="T22" fmla="*/ 118 w 155"/>
              <a:gd name="T23" fmla="*/ 289 h 290"/>
              <a:gd name="T24" fmla="*/ 154 w 155"/>
              <a:gd name="T25" fmla="*/ 253 h 290"/>
              <a:gd name="T26" fmla="*/ 154 w 155"/>
              <a:gd name="T27" fmla="*/ 99 h 290"/>
              <a:gd name="T28" fmla="*/ 154 w 155"/>
              <a:gd name="T29" fmla="*/ 91 h 290"/>
              <a:gd name="T30" fmla="*/ 73 w 155"/>
              <a:gd name="T31" fmla="*/ 9 h 290"/>
              <a:gd name="T32" fmla="*/ 64 w 155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0">
                <a:moveTo>
                  <a:pt x="64" y="0"/>
                </a:moveTo>
                <a:lnTo>
                  <a:pt x="64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55" y="36"/>
                  <a:pt x="55" y="45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9" y="253"/>
                  <a:pt x="19" y="253"/>
                  <a:pt x="19" y="253"/>
                </a:cubicBezTo>
                <a:cubicBezTo>
                  <a:pt x="28" y="262"/>
                  <a:pt x="28" y="262"/>
                  <a:pt x="28" y="271"/>
                </a:cubicBezTo>
                <a:cubicBezTo>
                  <a:pt x="28" y="280"/>
                  <a:pt x="28" y="280"/>
                  <a:pt x="19" y="289"/>
                </a:cubicBezTo>
                <a:cubicBezTo>
                  <a:pt x="118" y="289"/>
                  <a:pt x="118" y="289"/>
                  <a:pt x="118" y="289"/>
                </a:cubicBezTo>
                <a:cubicBezTo>
                  <a:pt x="136" y="289"/>
                  <a:pt x="154" y="271"/>
                  <a:pt x="154" y="253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4" y="91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0"/>
                  <a:pt x="64" y="0"/>
                  <a:pt x="6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8">
            <a:extLst>
              <a:ext uri="{FF2B5EF4-FFF2-40B4-BE49-F238E27FC236}">
                <a16:creationId xmlns:a16="http://schemas.microsoft.com/office/drawing/2014/main" id="{2322ED79-65FF-084C-8D60-02FB9D68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626" y="9961846"/>
            <a:ext cx="203126" cy="49543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9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80 w 181"/>
              <a:gd name="T13" fmla="*/ 18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9" y="36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36"/>
                  <a:pt x="180" y="27"/>
                  <a:pt x="180" y="18"/>
                </a:cubicBezTo>
                <a:cubicBezTo>
                  <a:pt x="180" y="9"/>
                  <a:pt x="180" y="0"/>
                  <a:pt x="1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9">
            <a:extLst>
              <a:ext uri="{FF2B5EF4-FFF2-40B4-BE49-F238E27FC236}">
                <a16:creationId xmlns:a16="http://schemas.microsoft.com/office/drawing/2014/main" id="{08BC8FDE-6017-3A45-95ED-23AF6ECB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869" y="9575413"/>
            <a:ext cx="520196" cy="366616"/>
          </a:xfrm>
          <a:custGeom>
            <a:avLst/>
            <a:gdLst>
              <a:gd name="T0" fmla="*/ 443 w 461"/>
              <a:gd name="T1" fmla="*/ 316 h 326"/>
              <a:gd name="T2" fmla="*/ 443 w 461"/>
              <a:gd name="T3" fmla="*/ 316 h 326"/>
              <a:gd name="T4" fmla="*/ 460 w 461"/>
              <a:gd name="T5" fmla="*/ 316 h 326"/>
              <a:gd name="T6" fmla="*/ 460 w 461"/>
              <a:gd name="T7" fmla="*/ 126 h 326"/>
              <a:gd name="T8" fmla="*/ 460 w 461"/>
              <a:gd name="T9" fmla="*/ 90 h 326"/>
              <a:gd name="T10" fmla="*/ 460 w 461"/>
              <a:gd name="T11" fmla="*/ 45 h 326"/>
              <a:gd name="T12" fmla="*/ 415 w 461"/>
              <a:gd name="T13" fmla="*/ 0 h 326"/>
              <a:gd name="T14" fmla="*/ 27 w 461"/>
              <a:gd name="T15" fmla="*/ 0 h 326"/>
              <a:gd name="T16" fmla="*/ 0 w 461"/>
              <a:gd name="T17" fmla="*/ 27 h 326"/>
              <a:gd name="T18" fmla="*/ 27 w 461"/>
              <a:gd name="T19" fmla="*/ 45 h 326"/>
              <a:gd name="T20" fmla="*/ 406 w 461"/>
              <a:gd name="T21" fmla="*/ 45 h 326"/>
              <a:gd name="T22" fmla="*/ 406 w 461"/>
              <a:gd name="T23" fmla="*/ 325 h 326"/>
              <a:gd name="T24" fmla="*/ 443 w 461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326">
                <a:moveTo>
                  <a:pt x="443" y="316"/>
                </a:moveTo>
                <a:lnTo>
                  <a:pt x="443" y="316"/>
                </a:lnTo>
                <a:cubicBezTo>
                  <a:pt x="443" y="316"/>
                  <a:pt x="452" y="316"/>
                  <a:pt x="460" y="316"/>
                </a:cubicBezTo>
                <a:cubicBezTo>
                  <a:pt x="460" y="126"/>
                  <a:pt x="460" y="126"/>
                  <a:pt x="460" y="126"/>
                </a:cubicBezTo>
                <a:cubicBezTo>
                  <a:pt x="460" y="90"/>
                  <a:pt x="460" y="90"/>
                  <a:pt x="460" y="90"/>
                </a:cubicBezTo>
                <a:cubicBezTo>
                  <a:pt x="460" y="45"/>
                  <a:pt x="460" y="45"/>
                  <a:pt x="460" y="45"/>
                </a:cubicBezTo>
                <a:cubicBezTo>
                  <a:pt x="460" y="18"/>
                  <a:pt x="443" y="0"/>
                  <a:pt x="41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27" y="45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406" y="325"/>
                  <a:pt x="406" y="325"/>
                  <a:pt x="406" y="325"/>
                </a:cubicBezTo>
                <a:cubicBezTo>
                  <a:pt x="415" y="316"/>
                  <a:pt x="424" y="316"/>
                  <a:pt x="443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0">
            <a:extLst>
              <a:ext uri="{FF2B5EF4-FFF2-40B4-BE49-F238E27FC236}">
                <a16:creationId xmlns:a16="http://schemas.microsoft.com/office/drawing/2014/main" id="{C9429D8B-A857-B443-9B0E-B8A5E040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0" y="9768631"/>
            <a:ext cx="104038" cy="242757"/>
          </a:xfrm>
          <a:custGeom>
            <a:avLst/>
            <a:gdLst>
              <a:gd name="T0" fmla="*/ 90 w 91"/>
              <a:gd name="T1" fmla="*/ 171 h 217"/>
              <a:gd name="T2" fmla="*/ 90 w 91"/>
              <a:gd name="T3" fmla="*/ 171 h 217"/>
              <a:gd name="T4" fmla="*/ 45 w 91"/>
              <a:gd name="T5" fmla="*/ 171 h 217"/>
              <a:gd name="T6" fmla="*/ 45 w 91"/>
              <a:gd name="T7" fmla="*/ 0 h 217"/>
              <a:gd name="T8" fmla="*/ 0 w 91"/>
              <a:gd name="T9" fmla="*/ 0 h 217"/>
              <a:gd name="T10" fmla="*/ 0 w 91"/>
              <a:gd name="T11" fmla="*/ 171 h 217"/>
              <a:gd name="T12" fmla="*/ 9 w 91"/>
              <a:gd name="T13" fmla="*/ 198 h 217"/>
              <a:gd name="T14" fmla="*/ 45 w 91"/>
              <a:gd name="T15" fmla="*/ 216 h 217"/>
              <a:gd name="T16" fmla="*/ 45 w 91"/>
              <a:gd name="T17" fmla="*/ 216 h 217"/>
              <a:gd name="T18" fmla="*/ 90 w 91"/>
              <a:gd name="T19" fmla="*/ 216 h 217"/>
              <a:gd name="T20" fmla="*/ 81 w 91"/>
              <a:gd name="T21" fmla="*/ 189 h 217"/>
              <a:gd name="T22" fmla="*/ 90 w 91"/>
              <a:gd name="T23" fmla="*/ 17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17">
                <a:moveTo>
                  <a:pt x="90" y="171"/>
                </a:moveTo>
                <a:lnTo>
                  <a:pt x="90" y="171"/>
                </a:lnTo>
                <a:cubicBezTo>
                  <a:pt x="45" y="171"/>
                  <a:pt x="45" y="171"/>
                  <a:pt x="45" y="171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0"/>
                  <a:pt x="0" y="189"/>
                  <a:pt x="9" y="198"/>
                </a:cubicBezTo>
                <a:cubicBezTo>
                  <a:pt x="18" y="207"/>
                  <a:pt x="27" y="216"/>
                  <a:pt x="45" y="216"/>
                </a:cubicBezTo>
                <a:lnTo>
                  <a:pt x="45" y="216"/>
                </a:lnTo>
                <a:cubicBezTo>
                  <a:pt x="90" y="216"/>
                  <a:pt x="90" y="216"/>
                  <a:pt x="90" y="216"/>
                </a:cubicBezTo>
                <a:cubicBezTo>
                  <a:pt x="81" y="207"/>
                  <a:pt x="81" y="198"/>
                  <a:pt x="81" y="189"/>
                </a:cubicBezTo>
                <a:cubicBezTo>
                  <a:pt x="81" y="180"/>
                  <a:pt x="81" y="171"/>
                  <a:pt x="90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1">
            <a:extLst>
              <a:ext uri="{FF2B5EF4-FFF2-40B4-BE49-F238E27FC236}">
                <a16:creationId xmlns:a16="http://schemas.microsoft.com/office/drawing/2014/main" id="{C81640D8-E776-3949-BFE6-266D08E7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935" y="9912303"/>
            <a:ext cx="143672" cy="143675"/>
          </a:xfrm>
          <a:custGeom>
            <a:avLst/>
            <a:gdLst>
              <a:gd name="T0" fmla="*/ 64 w 128"/>
              <a:gd name="T1" fmla="*/ 127 h 128"/>
              <a:gd name="T2" fmla="*/ 64 w 128"/>
              <a:gd name="T3" fmla="*/ 127 h 128"/>
              <a:gd name="T4" fmla="*/ 0 w 128"/>
              <a:gd name="T5" fmla="*/ 63 h 128"/>
              <a:gd name="T6" fmla="*/ 64 w 128"/>
              <a:gd name="T7" fmla="*/ 0 h 128"/>
              <a:gd name="T8" fmla="*/ 127 w 128"/>
              <a:gd name="T9" fmla="*/ 63 h 128"/>
              <a:gd name="T10" fmla="*/ 64 w 128"/>
              <a:gd name="T11" fmla="*/ 127 h 128"/>
              <a:gd name="T12" fmla="*/ 64 w 128"/>
              <a:gd name="T13" fmla="*/ 36 h 128"/>
              <a:gd name="T14" fmla="*/ 64 w 128"/>
              <a:gd name="T15" fmla="*/ 36 h 128"/>
              <a:gd name="T16" fmla="*/ 27 w 128"/>
              <a:gd name="T17" fmla="*/ 63 h 128"/>
              <a:gd name="T18" fmla="*/ 64 w 128"/>
              <a:gd name="T19" fmla="*/ 90 h 128"/>
              <a:gd name="T20" fmla="*/ 91 w 128"/>
              <a:gd name="T21" fmla="*/ 63 h 128"/>
              <a:gd name="T22" fmla="*/ 64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4" y="127"/>
                </a:moveTo>
                <a:lnTo>
                  <a:pt x="64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27" y="45"/>
                  <a:pt x="27" y="63"/>
                </a:cubicBezTo>
                <a:cubicBezTo>
                  <a:pt x="27" y="81"/>
                  <a:pt x="45" y="90"/>
                  <a:pt x="64" y="90"/>
                </a:cubicBezTo>
                <a:cubicBezTo>
                  <a:pt x="73" y="90"/>
                  <a:pt x="91" y="81"/>
                  <a:pt x="91" y="63"/>
                </a:cubicBezTo>
                <a:cubicBezTo>
                  <a:pt x="91" y="45"/>
                  <a:pt x="73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2">
            <a:extLst>
              <a:ext uri="{FF2B5EF4-FFF2-40B4-BE49-F238E27FC236}">
                <a16:creationId xmlns:a16="http://schemas.microsoft.com/office/drawing/2014/main" id="{19FE75F4-1A21-4646-8C10-3979248DE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680" y="9912303"/>
            <a:ext cx="143672" cy="143675"/>
          </a:xfrm>
          <a:custGeom>
            <a:avLst/>
            <a:gdLst>
              <a:gd name="T0" fmla="*/ 64 w 128"/>
              <a:gd name="T1" fmla="*/ 127 h 128"/>
              <a:gd name="T2" fmla="*/ 64 w 128"/>
              <a:gd name="T3" fmla="*/ 127 h 128"/>
              <a:gd name="T4" fmla="*/ 0 w 128"/>
              <a:gd name="T5" fmla="*/ 63 h 128"/>
              <a:gd name="T6" fmla="*/ 64 w 128"/>
              <a:gd name="T7" fmla="*/ 0 h 128"/>
              <a:gd name="T8" fmla="*/ 127 w 128"/>
              <a:gd name="T9" fmla="*/ 63 h 128"/>
              <a:gd name="T10" fmla="*/ 64 w 128"/>
              <a:gd name="T11" fmla="*/ 127 h 128"/>
              <a:gd name="T12" fmla="*/ 64 w 128"/>
              <a:gd name="T13" fmla="*/ 36 h 128"/>
              <a:gd name="T14" fmla="*/ 64 w 128"/>
              <a:gd name="T15" fmla="*/ 36 h 128"/>
              <a:gd name="T16" fmla="*/ 36 w 128"/>
              <a:gd name="T17" fmla="*/ 63 h 128"/>
              <a:gd name="T18" fmla="*/ 64 w 128"/>
              <a:gd name="T19" fmla="*/ 90 h 128"/>
              <a:gd name="T20" fmla="*/ 90 w 128"/>
              <a:gd name="T21" fmla="*/ 63 h 128"/>
              <a:gd name="T22" fmla="*/ 64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4" y="127"/>
                </a:moveTo>
                <a:lnTo>
                  <a:pt x="64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81"/>
                  <a:pt x="45" y="90"/>
                  <a:pt x="64" y="90"/>
                </a:cubicBezTo>
                <a:cubicBezTo>
                  <a:pt x="82" y="90"/>
                  <a:pt x="90" y="81"/>
                  <a:pt x="90" y="63"/>
                </a:cubicBezTo>
                <a:cubicBezTo>
                  <a:pt x="90" y="45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3">
            <a:extLst>
              <a:ext uri="{FF2B5EF4-FFF2-40B4-BE49-F238E27FC236}">
                <a16:creationId xmlns:a16="http://schemas.microsoft.com/office/drawing/2014/main" id="{910A32C6-73BD-E741-B00D-A58D77FA4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686" y="9669546"/>
            <a:ext cx="203123" cy="49543"/>
          </a:xfrm>
          <a:custGeom>
            <a:avLst/>
            <a:gdLst>
              <a:gd name="T0" fmla="*/ 163 w 182"/>
              <a:gd name="T1" fmla="*/ 45 h 46"/>
              <a:gd name="T2" fmla="*/ 163 w 182"/>
              <a:gd name="T3" fmla="*/ 45 h 46"/>
              <a:gd name="T4" fmla="*/ 18 w 182"/>
              <a:gd name="T5" fmla="*/ 45 h 46"/>
              <a:gd name="T6" fmla="*/ 0 w 182"/>
              <a:gd name="T7" fmla="*/ 27 h 46"/>
              <a:gd name="T8" fmla="*/ 0 w 182"/>
              <a:gd name="T9" fmla="*/ 27 h 46"/>
              <a:gd name="T10" fmla="*/ 18 w 182"/>
              <a:gd name="T11" fmla="*/ 0 h 46"/>
              <a:gd name="T12" fmla="*/ 163 w 182"/>
              <a:gd name="T13" fmla="*/ 0 h 46"/>
              <a:gd name="T14" fmla="*/ 181 w 182"/>
              <a:gd name="T15" fmla="*/ 27 h 46"/>
              <a:gd name="T16" fmla="*/ 181 w 182"/>
              <a:gd name="T17" fmla="*/ 27 h 46"/>
              <a:gd name="T18" fmla="*/ 163 w 182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27"/>
                </a:cubicBezTo>
                <a:lnTo>
                  <a:pt x="181" y="27"/>
                </a:lnTo>
                <a:cubicBezTo>
                  <a:pt x="181" y="36"/>
                  <a:pt x="172" y="45"/>
                  <a:pt x="16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4">
            <a:extLst>
              <a:ext uri="{FF2B5EF4-FFF2-40B4-BE49-F238E27FC236}">
                <a16:creationId xmlns:a16="http://schemas.microsoft.com/office/drawing/2014/main" id="{42E28C55-F7A3-3446-B183-51A791C7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11" y="9748814"/>
            <a:ext cx="113947" cy="39634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9 h 37"/>
              <a:gd name="T8" fmla="*/ 0 w 100"/>
              <a:gd name="T9" fmla="*/ 19 h 37"/>
              <a:gd name="T10" fmla="*/ 18 w 100"/>
              <a:gd name="T11" fmla="*/ 0 h 37"/>
              <a:gd name="T12" fmla="*/ 81 w 100"/>
              <a:gd name="T13" fmla="*/ 0 h 37"/>
              <a:gd name="T14" fmla="*/ 99 w 100"/>
              <a:gd name="T15" fmla="*/ 19 h 37"/>
              <a:gd name="T16" fmla="*/ 99 w 100"/>
              <a:gd name="T17" fmla="*/ 19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9"/>
                </a:cubicBezTo>
                <a:lnTo>
                  <a:pt x="99" y="19"/>
                </a:lnTo>
                <a:cubicBezTo>
                  <a:pt x="99" y="28"/>
                  <a:pt x="90" y="36"/>
                  <a:pt x="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5">
            <a:extLst>
              <a:ext uri="{FF2B5EF4-FFF2-40B4-BE49-F238E27FC236}">
                <a16:creationId xmlns:a16="http://schemas.microsoft.com/office/drawing/2014/main" id="{BED1293F-AE6F-D945-94A2-D1CB0350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624" y="7271682"/>
            <a:ext cx="213035" cy="242757"/>
          </a:xfrm>
          <a:custGeom>
            <a:avLst/>
            <a:gdLst>
              <a:gd name="T0" fmla="*/ 0 w 190"/>
              <a:gd name="T1" fmla="*/ 208 h 218"/>
              <a:gd name="T2" fmla="*/ 0 w 190"/>
              <a:gd name="T3" fmla="*/ 208 h 218"/>
              <a:gd name="T4" fmla="*/ 0 w 190"/>
              <a:gd name="T5" fmla="*/ 208 h 218"/>
              <a:gd name="T6" fmla="*/ 0 w 190"/>
              <a:gd name="T7" fmla="*/ 180 h 218"/>
              <a:gd name="T8" fmla="*/ 162 w 190"/>
              <a:gd name="T9" fmla="*/ 9 h 218"/>
              <a:gd name="T10" fmla="*/ 180 w 190"/>
              <a:gd name="T11" fmla="*/ 0 h 218"/>
              <a:gd name="T12" fmla="*/ 180 w 190"/>
              <a:gd name="T13" fmla="*/ 0 h 218"/>
              <a:gd name="T14" fmla="*/ 189 w 190"/>
              <a:gd name="T15" fmla="*/ 27 h 218"/>
              <a:gd name="T16" fmla="*/ 27 w 190"/>
              <a:gd name="T17" fmla="*/ 208 h 218"/>
              <a:gd name="T18" fmla="*/ 0 w 190"/>
              <a:gd name="T19" fmla="*/ 2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218">
                <a:moveTo>
                  <a:pt x="0" y="208"/>
                </a:moveTo>
                <a:lnTo>
                  <a:pt x="0" y="208"/>
                </a:lnTo>
                <a:lnTo>
                  <a:pt x="0" y="208"/>
                </a:lnTo>
                <a:cubicBezTo>
                  <a:pt x="0" y="199"/>
                  <a:pt x="0" y="190"/>
                  <a:pt x="0" y="180"/>
                </a:cubicBezTo>
                <a:cubicBezTo>
                  <a:pt x="162" y="9"/>
                  <a:pt x="162" y="9"/>
                  <a:pt x="162" y="9"/>
                </a:cubicBezTo>
                <a:cubicBezTo>
                  <a:pt x="162" y="0"/>
                  <a:pt x="180" y="0"/>
                  <a:pt x="180" y="0"/>
                </a:cubicBezTo>
                <a:lnTo>
                  <a:pt x="180" y="0"/>
                </a:lnTo>
                <a:cubicBezTo>
                  <a:pt x="189" y="9"/>
                  <a:pt x="189" y="18"/>
                  <a:pt x="189" y="27"/>
                </a:cubicBezTo>
                <a:cubicBezTo>
                  <a:pt x="27" y="208"/>
                  <a:pt x="27" y="208"/>
                  <a:pt x="27" y="208"/>
                </a:cubicBezTo>
                <a:cubicBezTo>
                  <a:pt x="27" y="217"/>
                  <a:pt x="9" y="217"/>
                  <a:pt x="0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6">
            <a:extLst>
              <a:ext uri="{FF2B5EF4-FFF2-40B4-BE49-F238E27FC236}">
                <a16:creationId xmlns:a16="http://schemas.microsoft.com/office/drawing/2014/main" id="{492A5F56-6230-3D4B-9361-826F2082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6574" y="7405445"/>
            <a:ext cx="133764" cy="133767"/>
          </a:xfrm>
          <a:custGeom>
            <a:avLst/>
            <a:gdLst>
              <a:gd name="T0" fmla="*/ 63 w 118"/>
              <a:gd name="T1" fmla="*/ 118 h 119"/>
              <a:gd name="T2" fmla="*/ 63 w 118"/>
              <a:gd name="T3" fmla="*/ 118 h 119"/>
              <a:gd name="T4" fmla="*/ 0 w 118"/>
              <a:gd name="T5" fmla="*/ 63 h 119"/>
              <a:gd name="T6" fmla="*/ 63 w 118"/>
              <a:gd name="T7" fmla="*/ 0 h 119"/>
              <a:gd name="T8" fmla="*/ 117 w 118"/>
              <a:gd name="T9" fmla="*/ 63 h 119"/>
              <a:gd name="T10" fmla="*/ 63 w 118"/>
              <a:gd name="T11" fmla="*/ 118 h 119"/>
              <a:gd name="T12" fmla="*/ 63 w 118"/>
              <a:gd name="T13" fmla="*/ 37 h 119"/>
              <a:gd name="T14" fmla="*/ 63 w 118"/>
              <a:gd name="T15" fmla="*/ 37 h 119"/>
              <a:gd name="T16" fmla="*/ 36 w 118"/>
              <a:gd name="T17" fmla="*/ 63 h 119"/>
              <a:gd name="T18" fmla="*/ 63 w 118"/>
              <a:gd name="T19" fmla="*/ 82 h 119"/>
              <a:gd name="T20" fmla="*/ 81 w 118"/>
              <a:gd name="T21" fmla="*/ 63 h 119"/>
              <a:gd name="T22" fmla="*/ 63 w 118"/>
              <a:gd name="T23" fmla="*/ 3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9">
                <a:moveTo>
                  <a:pt x="63" y="118"/>
                </a:moveTo>
                <a:lnTo>
                  <a:pt x="63" y="118"/>
                </a:lnTo>
                <a:cubicBezTo>
                  <a:pt x="27" y="118"/>
                  <a:pt x="0" y="91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lose/>
                <a:moveTo>
                  <a:pt x="63" y="37"/>
                </a:moveTo>
                <a:lnTo>
                  <a:pt x="63" y="37"/>
                </a:lnTo>
                <a:cubicBezTo>
                  <a:pt x="45" y="37"/>
                  <a:pt x="36" y="46"/>
                  <a:pt x="36" y="63"/>
                </a:cubicBezTo>
                <a:cubicBezTo>
                  <a:pt x="36" y="73"/>
                  <a:pt x="45" y="82"/>
                  <a:pt x="63" y="82"/>
                </a:cubicBezTo>
                <a:cubicBezTo>
                  <a:pt x="72" y="82"/>
                  <a:pt x="81" y="73"/>
                  <a:pt x="81" y="63"/>
                </a:cubicBezTo>
                <a:cubicBezTo>
                  <a:pt x="81" y="46"/>
                  <a:pt x="72" y="37"/>
                  <a:pt x="63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7">
            <a:extLst>
              <a:ext uri="{FF2B5EF4-FFF2-40B4-BE49-F238E27FC236}">
                <a16:creationId xmlns:a16="http://schemas.microsoft.com/office/drawing/2014/main" id="{3F29BC05-D72C-7E49-8CA7-CF126C523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2990" y="7241956"/>
            <a:ext cx="133767" cy="143672"/>
          </a:xfrm>
          <a:custGeom>
            <a:avLst/>
            <a:gdLst>
              <a:gd name="T0" fmla="*/ 55 w 119"/>
              <a:gd name="T1" fmla="*/ 126 h 127"/>
              <a:gd name="T2" fmla="*/ 55 w 119"/>
              <a:gd name="T3" fmla="*/ 126 h 127"/>
              <a:gd name="T4" fmla="*/ 0 w 119"/>
              <a:gd name="T5" fmla="*/ 63 h 127"/>
              <a:gd name="T6" fmla="*/ 55 w 119"/>
              <a:gd name="T7" fmla="*/ 0 h 127"/>
              <a:gd name="T8" fmla="*/ 118 w 119"/>
              <a:gd name="T9" fmla="*/ 63 h 127"/>
              <a:gd name="T10" fmla="*/ 55 w 119"/>
              <a:gd name="T11" fmla="*/ 126 h 127"/>
              <a:gd name="T12" fmla="*/ 55 w 119"/>
              <a:gd name="T13" fmla="*/ 36 h 127"/>
              <a:gd name="T14" fmla="*/ 55 w 119"/>
              <a:gd name="T15" fmla="*/ 36 h 127"/>
              <a:gd name="T16" fmla="*/ 37 w 119"/>
              <a:gd name="T17" fmla="*/ 63 h 127"/>
              <a:gd name="T18" fmla="*/ 55 w 119"/>
              <a:gd name="T19" fmla="*/ 90 h 127"/>
              <a:gd name="T20" fmla="*/ 82 w 119"/>
              <a:gd name="T21" fmla="*/ 63 h 127"/>
              <a:gd name="T22" fmla="*/ 55 w 119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27">
                <a:moveTo>
                  <a:pt x="55" y="126"/>
                </a:moveTo>
                <a:lnTo>
                  <a:pt x="55" y="126"/>
                </a:lnTo>
                <a:cubicBezTo>
                  <a:pt x="28" y="126"/>
                  <a:pt x="0" y="99"/>
                  <a:pt x="0" y="63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9"/>
                  <a:pt x="91" y="126"/>
                  <a:pt x="55" y="126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72"/>
                  <a:pt x="46" y="90"/>
                  <a:pt x="55" y="90"/>
                </a:cubicBezTo>
                <a:cubicBezTo>
                  <a:pt x="73" y="90"/>
                  <a:pt x="82" y="72"/>
                  <a:pt x="82" y="63"/>
                </a:cubicBezTo>
                <a:cubicBezTo>
                  <a:pt x="82" y="45"/>
                  <a:pt x="73" y="36"/>
                  <a:pt x="5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8">
            <a:extLst>
              <a:ext uri="{FF2B5EF4-FFF2-40B4-BE49-F238E27FC236}">
                <a16:creationId xmlns:a16="http://schemas.microsoft.com/office/drawing/2014/main" id="{341ADE27-9D89-4740-8591-6158E444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861" y="7212231"/>
            <a:ext cx="19817" cy="39634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9">
            <a:extLst>
              <a:ext uri="{FF2B5EF4-FFF2-40B4-BE49-F238E27FC236}">
                <a16:creationId xmlns:a16="http://schemas.microsoft.com/office/drawing/2014/main" id="{DCA15E25-E8FD-7C4C-9F3A-1899CAE3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861" y="7291499"/>
            <a:ext cx="19817" cy="74312"/>
          </a:xfrm>
          <a:custGeom>
            <a:avLst/>
            <a:gdLst>
              <a:gd name="T0" fmla="*/ 18 w 19"/>
              <a:gd name="T1" fmla="*/ 63 h 64"/>
              <a:gd name="T2" fmla="*/ 0 w 19"/>
              <a:gd name="T3" fmla="*/ 63 h 64"/>
              <a:gd name="T4" fmla="*/ 0 w 19"/>
              <a:gd name="T5" fmla="*/ 0 h 64"/>
              <a:gd name="T6" fmla="*/ 18 w 19"/>
              <a:gd name="T7" fmla="*/ 0 h 64"/>
              <a:gd name="T8" fmla="*/ 18 w 1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4">
                <a:moveTo>
                  <a:pt x="18" y="63"/>
                </a:moveTo>
                <a:lnTo>
                  <a:pt x="0" y="63"/>
                </a:lnTo>
                <a:lnTo>
                  <a:pt x="0" y="0"/>
                </a:lnTo>
                <a:lnTo>
                  <a:pt x="18" y="0"/>
                </a:lnTo>
                <a:lnTo>
                  <a:pt x="18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0">
            <a:extLst>
              <a:ext uri="{FF2B5EF4-FFF2-40B4-BE49-F238E27FC236}">
                <a16:creationId xmlns:a16="http://schemas.microsoft.com/office/drawing/2014/main" id="{8D2B6666-401C-5140-8470-F3C99C13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861" y="7415354"/>
            <a:ext cx="19817" cy="74316"/>
          </a:xfrm>
          <a:custGeom>
            <a:avLst/>
            <a:gdLst>
              <a:gd name="T0" fmla="*/ 18 w 19"/>
              <a:gd name="T1" fmla="*/ 64 h 65"/>
              <a:gd name="T2" fmla="*/ 0 w 19"/>
              <a:gd name="T3" fmla="*/ 64 h 65"/>
              <a:gd name="T4" fmla="*/ 0 w 19"/>
              <a:gd name="T5" fmla="*/ 0 h 65"/>
              <a:gd name="T6" fmla="*/ 18 w 19"/>
              <a:gd name="T7" fmla="*/ 0 h 65"/>
              <a:gd name="T8" fmla="*/ 18 w 1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5">
                <a:moveTo>
                  <a:pt x="18" y="64"/>
                </a:moveTo>
                <a:lnTo>
                  <a:pt x="0" y="64"/>
                </a:lnTo>
                <a:lnTo>
                  <a:pt x="0" y="0"/>
                </a:lnTo>
                <a:lnTo>
                  <a:pt x="18" y="0"/>
                </a:lnTo>
                <a:lnTo>
                  <a:pt x="18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1">
            <a:extLst>
              <a:ext uri="{FF2B5EF4-FFF2-40B4-BE49-F238E27FC236}">
                <a16:creationId xmlns:a16="http://schemas.microsoft.com/office/drawing/2014/main" id="{2458B97E-64DC-EB4E-94EC-7300F513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861" y="7529304"/>
            <a:ext cx="19817" cy="49543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2">
            <a:extLst>
              <a:ext uri="{FF2B5EF4-FFF2-40B4-BE49-F238E27FC236}">
                <a16:creationId xmlns:a16="http://schemas.microsoft.com/office/drawing/2014/main" id="{ECE5674E-E86A-4848-A4C0-B72A130E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690" y="7142871"/>
            <a:ext cx="678733" cy="500379"/>
          </a:xfrm>
          <a:custGeom>
            <a:avLst/>
            <a:gdLst>
              <a:gd name="T0" fmla="*/ 533 w 606"/>
              <a:gd name="T1" fmla="*/ 443 h 444"/>
              <a:gd name="T2" fmla="*/ 533 w 606"/>
              <a:gd name="T3" fmla="*/ 443 h 444"/>
              <a:gd name="T4" fmla="*/ 27 w 606"/>
              <a:gd name="T5" fmla="*/ 443 h 444"/>
              <a:gd name="T6" fmla="*/ 0 w 606"/>
              <a:gd name="T7" fmla="*/ 416 h 444"/>
              <a:gd name="T8" fmla="*/ 0 w 606"/>
              <a:gd name="T9" fmla="*/ 326 h 444"/>
              <a:gd name="T10" fmla="*/ 27 w 606"/>
              <a:gd name="T11" fmla="*/ 298 h 444"/>
              <a:gd name="T12" fmla="*/ 90 w 606"/>
              <a:gd name="T13" fmla="*/ 226 h 444"/>
              <a:gd name="T14" fmla="*/ 27 w 606"/>
              <a:gd name="T15" fmla="*/ 145 h 444"/>
              <a:gd name="T16" fmla="*/ 0 w 606"/>
              <a:gd name="T17" fmla="*/ 127 h 444"/>
              <a:gd name="T18" fmla="*/ 0 w 606"/>
              <a:gd name="T19" fmla="*/ 28 h 444"/>
              <a:gd name="T20" fmla="*/ 27 w 606"/>
              <a:gd name="T21" fmla="*/ 0 h 444"/>
              <a:gd name="T22" fmla="*/ 533 w 606"/>
              <a:gd name="T23" fmla="*/ 0 h 444"/>
              <a:gd name="T24" fmla="*/ 605 w 606"/>
              <a:gd name="T25" fmla="*/ 73 h 444"/>
              <a:gd name="T26" fmla="*/ 605 w 606"/>
              <a:gd name="T27" fmla="*/ 371 h 444"/>
              <a:gd name="T28" fmla="*/ 533 w 606"/>
              <a:gd name="T29" fmla="*/ 443 h 444"/>
              <a:gd name="T30" fmla="*/ 54 w 606"/>
              <a:gd name="T31" fmla="*/ 398 h 444"/>
              <a:gd name="T32" fmla="*/ 54 w 606"/>
              <a:gd name="T33" fmla="*/ 398 h 444"/>
              <a:gd name="T34" fmla="*/ 533 w 606"/>
              <a:gd name="T35" fmla="*/ 398 h 444"/>
              <a:gd name="T36" fmla="*/ 560 w 606"/>
              <a:gd name="T37" fmla="*/ 371 h 444"/>
              <a:gd name="T38" fmla="*/ 560 w 606"/>
              <a:gd name="T39" fmla="*/ 73 h 444"/>
              <a:gd name="T40" fmla="*/ 533 w 606"/>
              <a:gd name="T41" fmla="*/ 45 h 444"/>
              <a:gd name="T42" fmla="*/ 54 w 606"/>
              <a:gd name="T43" fmla="*/ 45 h 444"/>
              <a:gd name="T44" fmla="*/ 54 w 606"/>
              <a:gd name="T45" fmla="*/ 109 h 444"/>
              <a:gd name="T46" fmla="*/ 144 w 606"/>
              <a:gd name="T47" fmla="*/ 226 h 444"/>
              <a:gd name="T48" fmla="*/ 54 w 606"/>
              <a:gd name="T49" fmla="*/ 344 h 444"/>
              <a:gd name="T50" fmla="*/ 54 w 606"/>
              <a:gd name="T51" fmla="*/ 39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6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17" y="443"/>
                  <a:pt x="0" y="434"/>
                  <a:pt x="0" y="41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08"/>
                  <a:pt x="17" y="298"/>
                  <a:pt x="27" y="298"/>
                </a:cubicBezTo>
                <a:cubicBezTo>
                  <a:pt x="63" y="290"/>
                  <a:pt x="90" y="262"/>
                  <a:pt x="90" y="226"/>
                </a:cubicBezTo>
                <a:cubicBezTo>
                  <a:pt x="90" y="181"/>
                  <a:pt x="63" y="154"/>
                  <a:pt x="27" y="145"/>
                </a:cubicBezTo>
                <a:cubicBezTo>
                  <a:pt x="17" y="145"/>
                  <a:pt x="0" y="136"/>
                  <a:pt x="0" y="1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7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8" y="0"/>
                  <a:pt x="605" y="28"/>
                  <a:pt x="605" y="73"/>
                </a:cubicBezTo>
                <a:cubicBezTo>
                  <a:pt x="605" y="371"/>
                  <a:pt x="605" y="371"/>
                  <a:pt x="605" y="371"/>
                </a:cubicBezTo>
                <a:cubicBezTo>
                  <a:pt x="605" y="416"/>
                  <a:pt x="578" y="443"/>
                  <a:pt x="533" y="443"/>
                </a:cubicBezTo>
                <a:close/>
                <a:moveTo>
                  <a:pt x="54" y="398"/>
                </a:moveTo>
                <a:lnTo>
                  <a:pt x="54" y="398"/>
                </a:lnTo>
                <a:cubicBezTo>
                  <a:pt x="533" y="398"/>
                  <a:pt x="533" y="398"/>
                  <a:pt x="533" y="398"/>
                </a:cubicBezTo>
                <a:cubicBezTo>
                  <a:pt x="551" y="398"/>
                  <a:pt x="560" y="389"/>
                  <a:pt x="560" y="371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55"/>
                  <a:pt x="551" y="45"/>
                  <a:pt x="53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108" y="118"/>
                  <a:pt x="144" y="163"/>
                  <a:pt x="144" y="226"/>
                </a:cubicBezTo>
                <a:cubicBezTo>
                  <a:pt x="144" y="281"/>
                  <a:pt x="108" y="326"/>
                  <a:pt x="54" y="344"/>
                </a:cubicBezTo>
                <a:lnTo>
                  <a:pt x="54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3">
            <a:extLst>
              <a:ext uri="{FF2B5EF4-FFF2-40B4-BE49-F238E27FC236}">
                <a16:creationId xmlns:a16="http://schemas.microsoft.com/office/drawing/2014/main" id="{6CF59207-8C62-0A4C-AB17-B49EEFE5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9135" y="9496145"/>
            <a:ext cx="173398" cy="183309"/>
          </a:xfrm>
          <a:custGeom>
            <a:avLst/>
            <a:gdLst>
              <a:gd name="T0" fmla="*/ 154 w 155"/>
              <a:gd name="T1" fmla="*/ 162 h 163"/>
              <a:gd name="T2" fmla="*/ 154 w 155"/>
              <a:gd name="T3" fmla="*/ 162 h 163"/>
              <a:gd name="T4" fmla="*/ 81 w 155"/>
              <a:gd name="T5" fmla="*/ 162 h 163"/>
              <a:gd name="T6" fmla="*/ 0 w 155"/>
              <a:gd name="T7" fmla="*/ 90 h 163"/>
              <a:gd name="T8" fmla="*/ 0 w 155"/>
              <a:gd name="T9" fmla="*/ 81 h 163"/>
              <a:gd name="T10" fmla="*/ 81 w 155"/>
              <a:gd name="T11" fmla="*/ 0 h 163"/>
              <a:gd name="T12" fmla="*/ 154 w 155"/>
              <a:gd name="T13" fmla="*/ 81 h 163"/>
              <a:gd name="T14" fmla="*/ 154 w 155"/>
              <a:gd name="T15" fmla="*/ 162 h 163"/>
              <a:gd name="T16" fmla="*/ 81 w 155"/>
              <a:gd name="T17" fmla="*/ 54 h 163"/>
              <a:gd name="T18" fmla="*/ 81 w 155"/>
              <a:gd name="T19" fmla="*/ 54 h 163"/>
              <a:gd name="T20" fmla="*/ 54 w 155"/>
              <a:gd name="T21" fmla="*/ 81 h 163"/>
              <a:gd name="T22" fmla="*/ 54 w 155"/>
              <a:gd name="T23" fmla="*/ 90 h 163"/>
              <a:gd name="T24" fmla="*/ 81 w 155"/>
              <a:gd name="T25" fmla="*/ 117 h 163"/>
              <a:gd name="T26" fmla="*/ 108 w 155"/>
              <a:gd name="T27" fmla="*/ 117 h 163"/>
              <a:gd name="T28" fmla="*/ 108 w 155"/>
              <a:gd name="T29" fmla="*/ 81 h 163"/>
              <a:gd name="T30" fmla="*/ 81 w 155"/>
              <a:gd name="T31" fmla="*/ 5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3">
                <a:moveTo>
                  <a:pt x="154" y="162"/>
                </a:moveTo>
                <a:lnTo>
                  <a:pt x="154" y="162"/>
                </a:lnTo>
                <a:cubicBezTo>
                  <a:pt x="81" y="162"/>
                  <a:pt x="81" y="162"/>
                  <a:pt x="81" y="162"/>
                </a:cubicBezTo>
                <a:cubicBezTo>
                  <a:pt x="36" y="162"/>
                  <a:pt x="0" y="135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54" y="36"/>
                  <a:pt x="154" y="81"/>
                </a:cubicBezTo>
                <a:lnTo>
                  <a:pt x="154" y="162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3"/>
                  <a:pt x="54" y="8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108"/>
                  <a:pt x="63" y="117"/>
                  <a:pt x="81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100" y="54"/>
                  <a:pt x="8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4">
            <a:extLst>
              <a:ext uri="{FF2B5EF4-FFF2-40B4-BE49-F238E27FC236}">
                <a16:creationId xmlns:a16="http://schemas.microsoft.com/office/drawing/2014/main" id="{2F53827C-541D-8A47-A4D5-143436CC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624" y="9496145"/>
            <a:ext cx="173401" cy="183309"/>
          </a:xfrm>
          <a:custGeom>
            <a:avLst/>
            <a:gdLst>
              <a:gd name="T0" fmla="*/ 81 w 154"/>
              <a:gd name="T1" fmla="*/ 162 h 163"/>
              <a:gd name="T2" fmla="*/ 81 w 154"/>
              <a:gd name="T3" fmla="*/ 162 h 163"/>
              <a:gd name="T4" fmla="*/ 0 w 154"/>
              <a:gd name="T5" fmla="*/ 162 h 163"/>
              <a:gd name="T6" fmla="*/ 0 w 154"/>
              <a:gd name="T7" fmla="*/ 81 h 163"/>
              <a:gd name="T8" fmla="*/ 81 w 154"/>
              <a:gd name="T9" fmla="*/ 0 h 163"/>
              <a:gd name="T10" fmla="*/ 153 w 154"/>
              <a:gd name="T11" fmla="*/ 81 h 163"/>
              <a:gd name="T12" fmla="*/ 153 w 154"/>
              <a:gd name="T13" fmla="*/ 90 h 163"/>
              <a:gd name="T14" fmla="*/ 81 w 154"/>
              <a:gd name="T15" fmla="*/ 162 h 163"/>
              <a:gd name="T16" fmla="*/ 54 w 154"/>
              <a:gd name="T17" fmla="*/ 117 h 163"/>
              <a:gd name="T18" fmla="*/ 54 w 154"/>
              <a:gd name="T19" fmla="*/ 117 h 163"/>
              <a:gd name="T20" fmla="*/ 81 w 154"/>
              <a:gd name="T21" fmla="*/ 117 h 163"/>
              <a:gd name="T22" fmla="*/ 108 w 154"/>
              <a:gd name="T23" fmla="*/ 90 h 163"/>
              <a:gd name="T24" fmla="*/ 108 w 154"/>
              <a:gd name="T25" fmla="*/ 81 h 163"/>
              <a:gd name="T26" fmla="*/ 81 w 154"/>
              <a:gd name="T27" fmla="*/ 54 h 163"/>
              <a:gd name="T28" fmla="*/ 54 w 154"/>
              <a:gd name="T29" fmla="*/ 81 h 163"/>
              <a:gd name="T30" fmla="*/ 54 w 154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81" y="162"/>
                </a:moveTo>
                <a:lnTo>
                  <a:pt x="81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35"/>
                  <a:pt x="126" y="162"/>
                  <a:pt x="81" y="162"/>
                </a:cubicBezTo>
                <a:close/>
                <a:moveTo>
                  <a:pt x="54" y="117"/>
                </a:moveTo>
                <a:lnTo>
                  <a:pt x="54" y="117"/>
                </a:lnTo>
                <a:cubicBezTo>
                  <a:pt x="81" y="117"/>
                  <a:pt x="81" y="117"/>
                  <a:pt x="81" y="117"/>
                </a:cubicBezTo>
                <a:cubicBezTo>
                  <a:pt x="99" y="117"/>
                  <a:pt x="108" y="108"/>
                  <a:pt x="108" y="90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0" y="54"/>
                  <a:pt x="81" y="54"/>
                </a:cubicBezTo>
                <a:cubicBezTo>
                  <a:pt x="63" y="54"/>
                  <a:pt x="54" y="63"/>
                  <a:pt x="54" y="81"/>
                </a:cubicBezTo>
                <a:lnTo>
                  <a:pt x="54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5">
            <a:extLst>
              <a:ext uri="{FF2B5EF4-FFF2-40B4-BE49-F238E27FC236}">
                <a16:creationId xmlns:a16="http://schemas.microsoft.com/office/drawing/2014/main" id="{D4DEF1CF-F758-5B43-B7D9-BF12B090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899" y="9852852"/>
            <a:ext cx="64407" cy="242760"/>
          </a:xfrm>
          <a:custGeom>
            <a:avLst/>
            <a:gdLst>
              <a:gd name="T0" fmla="*/ 55 w 56"/>
              <a:gd name="T1" fmla="*/ 217 h 218"/>
              <a:gd name="T2" fmla="*/ 55 w 56"/>
              <a:gd name="T3" fmla="*/ 217 h 218"/>
              <a:gd name="T4" fmla="*/ 0 w 56"/>
              <a:gd name="T5" fmla="*/ 217 h 218"/>
              <a:gd name="T6" fmla="*/ 0 w 56"/>
              <a:gd name="T7" fmla="*/ 27 h 218"/>
              <a:gd name="T8" fmla="*/ 28 w 56"/>
              <a:gd name="T9" fmla="*/ 0 h 218"/>
              <a:gd name="T10" fmla="*/ 28 w 56"/>
              <a:gd name="T11" fmla="*/ 0 h 218"/>
              <a:gd name="T12" fmla="*/ 55 w 56"/>
              <a:gd name="T13" fmla="*/ 27 h 218"/>
              <a:gd name="T14" fmla="*/ 55 w 56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18">
                <a:moveTo>
                  <a:pt x="55" y="217"/>
                </a:moveTo>
                <a:lnTo>
                  <a:pt x="55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7"/>
                </a:cubicBezTo>
                <a:lnTo>
                  <a:pt x="55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6">
            <a:extLst>
              <a:ext uri="{FF2B5EF4-FFF2-40B4-BE49-F238E27FC236}">
                <a16:creationId xmlns:a16="http://schemas.microsoft.com/office/drawing/2014/main" id="{EF18DC57-5C64-0346-9889-1AA2AE10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2807" y="9659637"/>
            <a:ext cx="49543" cy="143672"/>
          </a:xfrm>
          <a:custGeom>
            <a:avLst/>
            <a:gdLst>
              <a:gd name="T0" fmla="*/ 45 w 46"/>
              <a:gd name="T1" fmla="*/ 127 h 128"/>
              <a:gd name="T2" fmla="*/ 0 w 46"/>
              <a:gd name="T3" fmla="*/ 127 h 128"/>
              <a:gd name="T4" fmla="*/ 0 w 46"/>
              <a:gd name="T5" fmla="*/ 0 h 128"/>
              <a:gd name="T6" fmla="*/ 45 w 46"/>
              <a:gd name="T7" fmla="*/ 0 h 128"/>
              <a:gd name="T8" fmla="*/ 45 w 4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47">
            <a:extLst>
              <a:ext uri="{FF2B5EF4-FFF2-40B4-BE49-F238E27FC236}">
                <a16:creationId xmlns:a16="http://schemas.microsoft.com/office/drawing/2014/main" id="{DC55DAEE-F23F-8540-9A82-1F147CE1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141" y="9768631"/>
            <a:ext cx="569739" cy="356707"/>
          </a:xfrm>
          <a:custGeom>
            <a:avLst/>
            <a:gdLst>
              <a:gd name="T0" fmla="*/ 54 w 507"/>
              <a:gd name="T1" fmla="*/ 0 h 317"/>
              <a:gd name="T2" fmla="*/ 54 w 507"/>
              <a:gd name="T3" fmla="*/ 0 h 317"/>
              <a:gd name="T4" fmla="*/ 45 w 507"/>
              <a:gd name="T5" fmla="*/ 45 h 317"/>
              <a:gd name="T6" fmla="*/ 452 w 507"/>
              <a:gd name="T7" fmla="*/ 45 h 317"/>
              <a:gd name="T8" fmla="*/ 452 w 507"/>
              <a:gd name="T9" fmla="*/ 270 h 317"/>
              <a:gd name="T10" fmla="*/ 452 w 507"/>
              <a:gd name="T11" fmla="*/ 270 h 317"/>
              <a:gd name="T12" fmla="*/ 45 w 507"/>
              <a:gd name="T13" fmla="*/ 270 h 317"/>
              <a:gd name="T14" fmla="*/ 45 w 507"/>
              <a:gd name="T15" fmla="*/ 90 h 317"/>
              <a:gd name="T16" fmla="*/ 27 w 507"/>
              <a:gd name="T17" fmla="*/ 63 h 317"/>
              <a:gd name="T18" fmla="*/ 27 w 507"/>
              <a:gd name="T19" fmla="*/ 63 h 317"/>
              <a:gd name="T20" fmla="*/ 0 w 507"/>
              <a:gd name="T21" fmla="*/ 90 h 317"/>
              <a:gd name="T22" fmla="*/ 0 w 507"/>
              <a:gd name="T23" fmla="*/ 270 h 317"/>
              <a:gd name="T24" fmla="*/ 45 w 507"/>
              <a:gd name="T25" fmla="*/ 316 h 317"/>
              <a:gd name="T26" fmla="*/ 452 w 507"/>
              <a:gd name="T27" fmla="*/ 316 h 317"/>
              <a:gd name="T28" fmla="*/ 506 w 507"/>
              <a:gd name="T29" fmla="*/ 270 h 317"/>
              <a:gd name="T30" fmla="*/ 506 w 507"/>
              <a:gd name="T31" fmla="*/ 0 h 317"/>
              <a:gd name="T32" fmla="*/ 54 w 507"/>
              <a:gd name="T3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317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270"/>
                  <a:pt x="452" y="270"/>
                  <a:pt x="452" y="270"/>
                </a:cubicBezTo>
                <a:lnTo>
                  <a:pt x="452" y="270"/>
                </a:lnTo>
                <a:cubicBezTo>
                  <a:pt x="45" y="270"/>
                  <a:pt x="45" y="270"/>
                  <a:pt x="45" y="27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2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72"/>
                  <a:pt x="0" y="9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98"/>
                  <a:pt x="18" y="316"/>
                  <a:pt x="45" y="316"/>
                </a:cubicBezTo>
                <a:cubicBezTo>
                  <a:pt x="452" y="316"/>
                  <a:pt x="452" y="316"/>
                  <a:pt x="452" y="316"/>
                </a:cubicBezTo>
                <a:cubicBezTo>
                  <a:pt x="479" y="316"/>
                  <a:pt x="506" y="298"/>
                  <a:pt x="506" y="270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48">
            <a:extLst>
              <a:ext uri="{FF2B5EF4-FFF2-40B4-BE49-F238E27FC236}">
                <a16:creationId xmlns:a16="http://schemas.microsoft.com/office/drawing/2014/main" id="{6794E37D-38C7-D244-9B55-83F202E0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690" y="9629911"/>
            <a:ext cx="688641" cy="193215"/>
          </a:xfrm>
          <a:custGeom>
            <a:avLst/>
            <a:gdLst>
              <a:gd name="T0" fmla="*/ 542 w 615"/>
              <a:gd name="T1" fmla="*/ 172 h 173"/>
              <a:gd name="T2" fmla="*/ 542 w 615"/>
              <a:gd name="T3" fmla="*/ 172 h 173"/>
              <a:gd name="T4" fmla="*/ 72 w 615"/>
              <a:gd name="T5" fmla="*/ 172 h 173"/>
              <a:gd name="T6" fmla="*/ 0 w 615"/>
              <a:gd name="T7" fmla="*/ 108 h 173"/>
              <a:gd name="T8" fmla="*/ 0 w 615"/>
              <a:gd name="T9" fmla="*/ 72 h 173"/>
              <a:gd name="T10" fmla="*/ 72 w 615"/>
              <a:gd name="T11" fmla="*/ 0 h 173"/>
              <a:gd name="T12" fmla="*/ 542 w 615"/>
              <a:gd name="T13" fmla="*/ 0 h 173"/>
              <a:gd name="T14" fmla="*/ 614 w 615"/>
              <a:gd name="T15" fmla="*/ 72 h 173"/>
              <a:gd name="T16" fmla="*/ 614 w 615"/>
              <a:gd name="T17" fmla="*/ 108 h 173"/>
              <a:gd name="T18" fmla="*/ 542 w 615"/>
              <a:gd name="T19" fmla="*/ 172 h 173"/>
              <a:gd name="T20" fmla="*/ 72 w 615"/>
              <a:gd name="T21" fmla="*/ 45 h 173"/>
              <a:gd name="T22" fmla="*/ 72 w 615"/>
              <a:gd name="T23" fmla="*/ 45 h 173"/>
              <a:gd name="T24" fmla="*/ 45 w 615"/>
              <a:gd name="T25" fmla="*/ 72 h 173"/>
              <a:gd name="T26" fmla="*/ 45 w 615"/>
              <a:gd name="T27" fmla="*/ 108 h 173"/>
              <a:gd name="T28" fmla="*/ 72 w 615"/>
              <a:gd name="T29" fmla="*/ 127 h 173"/>
              <a:gd name="T30" fmla="*/ 542 w 615"/>
              <a:gd name="T31" fmla="*/ 127 h 173"/>
              <a:gd name="T32" fmla="*/ 560 w 615"/>
              <a:gd name="T33" fmla="*/ 108 h 173"/>
              <a:gd name="T34" fmla="*/ 560 w 615"/>
              <a:gd name="T35" fmla="*/ 72 h 173"/>
              <a:gd name="T36" fmla="*/ 542 w 615"/>
              <a:gd name="T37" fmla="*/ 45 h 173"/>
              <a:gd name="T38" fmla="*/ 72 w 615"/>
              <a:gd name="T39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5" h="173">
                <a:moveTo>
                  <a:pt x="542" y="172"/>
                </a:moveTo>
                <a:lnTo>
                  <a:pt x="542" y="172"/>
                </a:lnTo>
                <a:cubicBezTo>
                  <a:pt x="72" y="172"/>
                  <a:pt x="72" y="172"/>
                  <a:pt x="72" y="172"/>
                </a:cubicBezTo>
                <a:cubicBezTo>
                  <a:pt x="27" y="172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27"/>
                  <a:pt x="614" y="72"/>
                </a:cubicBezTo>
                <a:cubicBezTo>
                  <a:pt x="614" y="108"/>
                  <a:pt x="614" y="108"/>
                  <a:pt x="614" y="108"/>
                </a:cubicBezTo>
                <a:cubicBezTo>
                  <a:pt x="614" y="144"/>
                  <a:pt x="578" y="172"/>
                  <a:pt x="542" y="172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17"/>
                  <a:pt x="54" y="127"/>
                  <a:pt x="72" y="127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51" y="127"/>
                  <a:pt x="560" y="117"/>
                  <a:pt x="560" y="108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54"/>
                  <a:pt x="551" y="45"/>
                  <a:pt x="542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2D644A72-C279-2D45-95F8-2BBB4F6AA387}"/>
              </a:ext>
            </a:extLst>
          </p:cNvPr>
          <p:cNvGrpSpPr/>
          <p:nvPr/>
        </p:nvGrpSpPr>
        <p:grpSpPr>
          <a:xfrm>
            <a:off x="2668308" y="1138713"/>
            <a:ext cx="19041035" cy="2561450"/>
            <a:chOff x="2668308" y="861425"/>
            <a:chExt cx="19041035" cy="2561450"/>
          </a:xfrm>
        </p:grpSpPr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2E5E9C33-1341-4D4D-B1F5-63B0F8CAB1BF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34" name="CuadroTexto 333">
              <a:extLst>
                <a:ext uri="{FF2B5EF4-FFF2-40B4-BE49-F238E27FC236}">
                  <a16:creationId xmlns:a16="http://schemas.microsoft.com/office/drawing/2014/main" id="{CC75A983-5A98-484C-A175-C43D8A605D6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CB9C785C-550C-E142-A737-0AE968FDCFAD}"/>
              </a:ext>
            </a:extLst>
          </p:cNvPr>
          <p:cNvSpPr txBox="1"/>
          <p:nvPr/>
        </p:nvSpPr>
        <p:spPr>
          <a:xfrm>
            <a:off x="10541577" y="7854682"/>
            <a:ext cx="32944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&lt; / &gt;</a:t>
            </a:r>
          </a:p>
        </p:txBody>
      </p:sp>
      <p:grpSp>
        <p:nvGrpSpPr>
          <p:cNvPr id="75" name="Grupo 382">
            <a:extLst>
              <a:ext uri="{FF2B5EF4-FFF2-40B4-BE49-F238E27FC236}">
                <a16:creationId xmlns:a16="http://schemas.microsoft.com/office/drawing/2014/main" id="{19A0ECD9-033E-9444-952B-BECAA5FC4AD2}"/>
              </a:ext>
            </a:extLst>
          </p:cNvPr>
          <p:cNvGrpSpPr/>
          <p:nvPr/>
        </p:nvGrpSpPr>
        <p:grpSpPr>
          <a:xfrm>
            <a:off x="2485903" y="6405253"/>
            <a:ext cx="2813414" cy="1960750"/>
            <a:chOff x="9868847" y="9978948"/>
            <a:chExt cx="2813414" cy="1960750"/>
          </a:xfrm>
        </p:grpSpPr>
        <p:sp>
          <p:nvSpPr>
            <p:cNvPr id="76" name="Rectángulo 383">
              <a:extLst>
                <a:ext uri="{FF2B5EF4-FFF2-40B4-BE49-F238E27FC236}">
                  <a16:creationId xmlns:a16="http://schemas.microsoft.com/office/drawing/2014/main" id="{588BBE7A-4181-2F40-8F89-E78F98A7D9FD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77" name="CuadroTexto 384">
              <a:extLst>
                <a:ext uri="{FF2B5EF4-FFF2-40B4-BE49-F238E27FC236}">
                  <a16:creationId xmlns:a16="http://schemas.microsoft.com/office/drawing/2014/main" id="{0B724EC4-78BC-0645-8B6A-65EB2408498D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78" name="Grupo 382">
            <a:extLst>
              <a:ext uri="{FF2B5EF4-FFF2-40B4-BE49-F238E27FC236}">
                <a16:creationId xmlns:a16="http://schemas.microsoft.com/office/drawing/2014/main" id="{4DCF4822-9587-BF4D-B334-38BE7A0A8831}"/>
              </a:ext>
            </a:extLst>
          </p:cNvPr>
          <p:cNvGrpSpPr/>
          <p:nvPr/>
        </p:nvGrpSpPr>
        <p:grpSpPr>
          <a:xfrm>
            <a:off x="2485903" y="8872477"/>
            <a:ext cx="2813414" cy="1960750"/>
            <a:chOff x="9868847" y="9978948"/>
            <a:chExt cx="2813414" cy="1960750"/>
          </a:xfrm>
        </p:grpSpPr>
        <p:sp>
          <p:nvSpPr>
            <p:cNvPr id="79" name="Rectángulo 383">
              <a:extLst>
                <a:ext uri="{FF2B5EF4-FFF2-40B4-BE49-F238E27FC236}">
                  <a16:creationId xmlns:a16="http://schemas.microsoft.com/office/drawing/2014/main" id="{A93BBCEA-FA63-524B-92F9-E3ED36F81F7F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80" name="CuadroTexto 384">
              <a:extLst>
                <a:ext uri="{FF2B5EF4-FFF2-40B4-BE49-F238E27FC236}">
                  <a16:creationId xmlns:a16="http://schemas.microsoft.com/office/drawing/2014/main" id="{5663371D-D78F-7745-BE70-BEFA5E1DC11E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81" name="Grupo 382">
            <a:extLst>
              <a:ext uri="{FF2B5EF4-FFF2-40B4-BE49-F238E27FC236}">
                <a16:creationId xmlns:a16="http://schemas.microsoft.com/office/drawing/2014/main" id="{0F5EE09E-63D4-1244-9B1C-C8AE0E458440}"/>
              </a:ext>
            </a:extLst>
          </p:cNvPr>
          <p:cNvGrpSpPr/>
          <p:nvPr/>
        </p:nvGrpSpPr>
        <p:grpSpPr>
          <a:xfrm flipH="1">
            <a:off x="19156183" y="6405253"/>
            <a:ext cx="2813414" cy="1960750"/>
            <a:chOff x="9868847" y="9978948"/>
            <a:chExt cx="2813414" cy="1960750"/>
          </a:xfrm>
        </p:grpSpPr>
        <p:sp>
          <p:nvSpPr>
            <p:cNvPr id="82" name="Rectángulo 383">
              <a:extLst>
                <a:ext uri="{FF2B5EF4-FFF2-40B4-BE49-F238E27FC236}">
                  <a16:creationId xmlns:a16="http://schemas.microsoft.com/office/drawing/2014/main" id="{2A7C6422-47BC-5A4E-A157-9F40B336901E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83" name="CuadroTexto 384">
              <a:extLst>
                <a:ext uri="{FF2B5EF4-FFF2-40B4-BE49-F238E27FC236}">
                  <a16:creationId xmlns:a16="http://schemas.microsoft.com/office/drawing/2014/main" id="{BC99308C-AD67-9042-A2AD-AC830BBB1DEF}"/>
                </a:ext>
              </a:extLst>
            </p:cNvPr>
            <p:cNvSpPr txBox="1"/>
            <p:nvPr/>
          </p:nvSpPr>
          <p:spPr>
            <a:xfrm>
              <a:off x="10869785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84" name="Grupo 382">
            <a:extLst>
              <a:ext uri="{FF2B5EF4-FFF2-40B4-BE49-F238E27FC236}">
                <a16:creationId xmlns:a16="http://schemas.microsoft.com/office/drawing/2014/main" id="{6565BBD3-B4CB-B148-AA0B-C633AE778480}"/>
              </a:ext>
            </a:extLst>
          </p:cNvPr>
          <p:cNvGrpSpPr/>
          <p:nvPr/>
        </p:nvGrpSpPr>
        <p:grpSpPr>
          <a:xfrm flipH="1">
            <a:off x="19156183" y="8872477"/>
            <a:ext cx="2813414" cy="1960750"/>
            <a:chOff x="9868847" y="9978948"/>
            <a:chExt cx="2813414" cy="1960750"/>
          </a:xfrm>
        </p:grpSpPr>
        <p:sp>
          <p:nvSpPr>
            <p:cNvPr id="85" name="Rectángulo 383">
              <a:extLst>
                <a:ext uri="{FF2B5EF4-FFF2-40B4-BE49-F238E27FC236}">
                  <a16:creationId xmlns:a16="http://schemas.microsoft.com/office/drawing/2014/main" id="{257E2980-0C82-444C-8813-2E64B4D36F3D}"/>
                </a:ext>
              </a:extLst>
            </p:cNvPr>
            <p:cNvSpPr/>
            <p:nvPr/>
          </p:nvSpPr>
          <p:spPr>
            <a:xfrm>
              <a:off x="9868847" y="10554703"/>
              <a:ext cx="28134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86" name="CuadroTexto 384">
              <a:extLst>
                <a:ext uri="{FF2B5EF4-FFF2-40B4-BE49-F238E27FC236}">
                  <a16:creationId xmlns:a16="http://schemas.microsoft.com/office/drawing/2014/main" id="{6A5C6CEA-A6AF-FF46-B87C-9DED35ACFA22}"/>
                </a:ext>
              </a:extLst>
            </p:cNvPr>
            <p:cNvSpPr txBox="1"/>
            <p:nvPr/>
          </p:nvSpPr>
          <p:spPr>
            <a:xfrm>
              <a:off x="10903448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66741E1B-1040-DC4C-B553-58466468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110" y="5481114"/>
            <a:ext cx="7530722" cy="6121055"/>
          </a:xfrm>
          <a:custGeom>
            <a:avLst/>
            <a:gdLst>
              <a:gd name="T0" fmla="*/ 0 w 7093"/>
              <a:gd name="T1" fmla="*/ 0 h 5765"/>
              <a:gd name="T2" fmla="*/ 7092 w 7093"/>
              <a:gd name="T3" fmla="*/ 2792 h 5765"/>
              <a:gd name="T4" fmla="*/ 108 w 7093"/>
              <a:gd name="T5" fmla="*/ 5764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93" h="5765">
                <a:moveTo>
                  <a:pt x="0" y="0"/>
                </a:moveTo>
                <a:lnTo>
                  <a:pt x="7092" y="2792"/>
                </a:lnTo>
                <a:lnTo>
                  <a:pt x="108" y="576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2">
            <a:extLst>
              <a:ext uri="{FF2B5EF4-FFF2-40B4-BE49-F238E27FC236}">
                <a16:creationId xmlns:a16="http://schemas.microsoft.com/office/drawing/2014/main" id="{3C37E7BD-6C74-8547-9FB4-B4266B5D0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5560" y="8440950"/>
            <a:ext cx="7408957" cy="14518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82916043-8EE1-D346-8945-AEC89099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670" y="5172017"/>
            <a:ext cx="8275363" cy="5891573"/>
          </a:xfrm>
          <a:custGeom>
            <a:avLst/>
            <a:gdLst>
              <a:gd name="T0" fmla="*/ 7527 w 7790"/>
              <a:gd name="T1" fmla="*/ 5547 h 5548"/>
              <a:gd name="T2" fmla="*/ 7527 w 7790"/>
              <a:gd name="T3" fmla="*/ 5547 h 5548"/>
              <a:gd name="T4" fmla="*/ 271 w 7790"/>
              <a:gd name="T5" fmla="*/ 5547 h 5548"/>
              <a:gd name="T6" fmla="*/ 0 w 7790"/>
              <a:gd name="T7" fmla="*/ 5285 h 5548"/>
              <a:gd name="T8" fmla="*/ 0 w 7790"/>
              <a:gd name="T9" fmla="*/ 262 h 5548"/>
              <a:gd name="T10" fmla="*/ 271 w 7790"/>
              <a:gd name="T11" fmla="*/ 0 h 5548"/>
              <a:gd name="T12" fmla="*/ 7527 w 7790"/>
              <a:gd name="T13" fmla="*/ 0 h 5548"/>
              <a:gd name="T14" fmla="*/ 7789 w 7790"/>
              <a:gd name="T15" fmla="*/ 262 h 5548"/>
              <a:gd name="T16" fmla="*/ 7789 w 7790"/>
              <a:gd name="T17" fmla="*/ 5285 h 5548"/>
              <a:gd name="T18" fmla="*/ 7527 w 7790"/>
              <a:gd name="T19" fmla="*/ 5547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90" h="5548">
                <a:moveTo>
                  <a:pt x="7527" y="5547"/>
                </a:moveTo>
                <a:lnTo>
                  <a:pt x="7527" y="5547"/>
                </a:lnTo>
                <a:cubicBezTo>
                  <a:pt x="271" y="5547"/>
                  <a:pt x="271" y="5547"/>
                  <a:pt x="271" y="5547"/>
                </a:cubicBezTo>
                <a:cubicBezTo>
                  <a:pt x="127" y="5547"/>
                  <a:pt x="0" y="5430"/>
                  <a:pt x="0" y="5285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27" y="0"/>
                  <a:pt x="271" y="0"/>
                </a:cubicBezTo>
                <a:cubicBezTo>
                  <a:pt x="7527" y="0"/>
                  <a:pt x="7527" y="0"/>
                  <a:pt x="7527" y="0"/>
                </a:cubicBezTo>
                <a:cubicBezTo>
                  <a:pt x="7671" y="0"/>
                  <a:pt x="7789" y="118"/>
                  <a:pt x="7789" y="262"/>
                </a:cubicBezTo>
                <a:cubicBezTo>
                  <a:pt x="7789" y="5285"/>
                  <a:pt x="7789" y="5285"/>
                  <a:pt x="7789" y="5285"/>
                </a:cubicBezTo>
                <a:cubicBezTo>
                  <a:pt x="7789" y="5430"/>
                  <a:pt x="7671" y="5547"/>
                  <a:pt x="7527" y="554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49D70913-A3BD-944B-855B-FFB9CF7E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599" y="5518580"/>
            <a:ext cx="7572871" cy="4636452"/>
          </a:xfrm>
          <a:custGeom>
            <a:avLst/>
            <a:gdLst>
              <a:gd name="T0" fmla="*/ 6976 w 7131"/>
              <a:gd name="T1" fmla="*/ 4364 h 4365"/>
              <a:gd name="T2" fmla="*/ 6976 w 7131"/>
              <a:gd name="T3" fmla="*/ 4364 h 4365"/>
              <a:gd name="T4" fmla="*/ 145 w 7131"/>
              <a:gd name="T5" fmla="*/ 4364 h 4365"/>
              <a:gd name="T6" fmla="*/ 0 w 7131"/>
              <a:gd name="T7" fmla="*/ 4210 h 4365"/>
              <a:gd name="T8" fmla="*/ 0 w 7131"/>
              <a:gd name="T9" fmla="*/ 154 h 4365"/>
              <a:gd name="T10" fmla="*/ 145 w 7131"/>
              <a:gd name="T11" fmla="*/ 0 h 4365"/>
              <a:gd name="T12" fmla="*/ 6976 w 7131"/>
              <a:gd name="T13" fmla="*/ 0 h 4365"/>
              <a:gd name="T14" fmla="*/ 7130 w 7131"/>
              <a:gd name="T15" fmla="*/ 154 h 4365"/>
              <a:gd name="T16" fmla="*/ 7130 w 7131"/>
              <a:gd name="T17" fmla="*/ 4210 h 4365"/>
              <a:gd name="T18" fmla="*/ 6976 w 7131"/>
              <a:gd name="T19" fmla="*/ 4364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1" h="4365">
                <a:moveTo>
                  <a:pt x="6976" y="4364"/>
                </a:moveTo>
                <a:lnTo>
                  <a:pt x="6976" y="4364"/>
                </a:lnTo>
                <a:cubicBezTo>
                  <a:pt x="145" y="4364"/>
                  <a:pt x="145" y="4364"/>
                  <a:pt x="145" y="4364"/>
                </a:cubicBezTo>
                <a:cubicBezTo>
                  <a:pt x="63" y="4364"/>
                  <a:pt x="0" y="4292"/>
                  <a:pt x="0" y="421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3"/>
                  <a:pt x="63" y="0"/>
                  <a:pt x="145" y="0"/>
                </a:cubicBezTo>
                <a:cubicBezTo>
                  <a:pt x="6976" y="0"/>
                  <a:pt x="6976" y="0"/>
                  <a:pt x="6976" y="0"/>
                </a:cubicBezTo>
                <a:cubicBezTo>
                  <a:pt x="7057" y="0"/>
                  <a:pt x="7130" y="73"/>
                  <a:pt x="7130" y="154"/>
                </a:cubicBezTo>
                <a:cubicBezTo>
                  <a:pt x="7130" y="4210"/>
                  <a:pt x="7130" y="4210"/>
                  <a:pt x="7130" y="4210"/>
                </a:cubicBezTo>
                <a:cubicBezTo>
                  <a:pt x="7130" y="4292"/>
                  <a:pt x="7057" y="4364"/>
                  <a:pt x="6976" y="4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061B4E34-34BE-9748-9347-BABE2831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163" y="10328316"/>
            <a:ext cx="482377" cy="482377"/>
          </a:xfrm>
          <a:custGeom>
            <a:avLst/>
            <a:gdLst>
              <a:gd name="T0" fmla="*/ 451 w 452"/>
              <a:gd name="T1" fmla="*/ 225 h 452"/>
              <a:gd name="T2" fmla="*/ 451 w 452"/>
              <a:gd name="T3" fmla="*/ 225 h 452"/>
              <a:gd name="T4" fmla="*/ 225 w 452"/>
              <a:gd name="T5" fmla="*/ 451 h 452"/>
              <a:gd name="T6" fmla="*/ 0 w 452"/>
              <a:gd name="T7" fmla="*/ 225 h 452"/>
              <a:gd name="T8" fmla="*/ 225 w 452"/>
              <a:gd name="T9" fmla="*/ 0 h 452"/>
              <a:gd name="T10" fmla="*/ 451 w 452"/>
              <a:gd name="T11" fmla="*/ 22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52">
                <a:moveTo>
                  <a:pt x="451" y="225"/>
                </a:moveTo>
                <a:lnTo>
                  <a:pt x="451" y="225"/>
                </a:lnTo>
                <a:cubicBezTo>
                  <a:pt x="451" y="343"/>
                  <a:pt x="352" y="451"/>
                  <a:pt x="225" y="451"/>
                </a:cubicBezTo>
                <a:cubicBezTo>
                  <a:pt x="99" y="451"/>
                  <a:pt x="0" y="343"/>
                  <a:pt x="0" y="225"/>
                </a:cubicBezTo>
                <a:cubicBezTo>
                  <a:pt x="0" y="99"/>
                  <a:pt x="99" y="0"/>
                  <a:pt x="225" y="0"/>
                </a:cubicBezTo>
                <a:cubicBezTo>
                  <a:pt x="352" y="0"/>
                  <a:pt x="451" y="99"/>
                  <a:pt x="451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2DAC45EF-0859-BD4A-939E-C4DBF8E41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9409" y="11063590"/>
            <a:ext cx="2983251" cy="758692"/>
          </a:xfrm>
          <a:custGeom>
            <a:avLst/>
            <a:gdLst>
              <a:gd name="T0" fmla="*/ 2810 w 2811"/>
              <a:gd name="T1" fmla="*/ 714 h 715"/>
              <a:gd name="T2" fmla="*/ 0 w 2811"/>
              <a:gd name="T3" fmla="*/ 714 h 715"/>
              <a:gd name="T4" fmla="*/ 0 w 2811"/>
              <a:gd name="T5" fmla="*/ 0 h 715"/>
              <a:gd name="T6" fmla="*/ 2810 w 2811"/>
              <a:gd name="T7" fmla="*/ 0 h 715"/>
              <a:gd name="T8" fmla="*/ 2810 w 2811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1" h="715">
                <a:moveTo>
                  <a:pt x="2810" y="714"/>
                </a:moveTo>
                <a:lnTo>
                  <a:pt x="0" y="714"/>
                </a:lnTo>
                <a:lnTo>
                  <a:pt x="0" y="0"/>
                </a:lnTo>
                <a:lnTo>
                  <a:pt x="2810" y="0"/>
                </a:lnTo>
                <a:lnTo>
                  <a:pt x="2810" y="714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FB9BA4F6-A45A-B44A-95D3-F0179B73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517" y="11822282"/>
            <a:ext cx="4608353" cy="145183"/>
          </a:xfrm>
          <a:custGeom>
            <a:avLst/>
            <a:gdLst>
              <a:gd name="T0" fmla="*/ 4337 w 4338"/>
              <a:gd name="T1" fmla="*/ 136 h 137"/>
              <a:gd name="T2" fmla="*/ 0 w 4338"/>
              <a:gd name="T3" fmla="*/ 136 h 137"/>
              <a:gd name="T4" fmla="*/ 0 w 4338"/>
              <a:gd name="T5" fmla="*/ 0 h 137"/>
              <a:gd name="T6" fmla="*/ 4337 w 4338"/>
              <a:gd name="T7" fmla="*/ 0 h 137"/>
              <a:gd name="T8" fmla="*/ 4337 w 4338"/>
              <a:gd name="T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8" h="137">
                <a:moveTo>
                  <a:pt x="4337" y="136"/>
                </a:moveTo>
                <a:lnTo>
                  <a:pt x="0" y="136"/>
                </a:lnTo>
                <a:lnTo>
                  <a:pt x="0" y="0"/>
                </a:lnTo>
                <a:lnTo>
                  <a:pt x="4337" y="0"/>
                </a:lnTo>
                <a:lnTo>
                  <a:pt x="4337" y="1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9213FB44-8166-814B-B33C-30E087E4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063" y="5780844"/>
            <a:ext cx="2322909" cy="4191542"/>
          </a:xfrm>
          <a:custGeom>
            <a:avLst/>
            <a:gdLst>
              <a:gd name="T0" fmla="*/ 2186 w 2187"/>
              <a:gd name="T1" fmla="*/ 3947 h 3948"/>
              <a:gd name="T2" fmla="*/ 0 w 2187"/>
              <a:gd name="T3" fmla="*/ 3947 h 3948"/>
              <a:gd name="T4" fmla="*/ 0 w 2187"/>
              <a:gd name="T5" fmla="*/ 0 h 3948"/>
              <a:gd name="T6" fmla="*/ 2186 w 2187"/>
              <a:gd name="T7" fmla="*/ 0 h 3948"/>
              <a:gd name="T8" fmla="*/ 2186 w 2187"/>
              <a:gd name="T9" fmla="*/ 3947 h 3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7" h="3948">
                <a:moveTo>
                  <a:pt x="2186" y="3947"/>
                </a:moveTo>
                <a:lnTo>
                  <a:pt x="0" y="3947"/>
                </a:lnTo>
                <a:lnTo>
                  <a:pt x="0" y="0"/>
                </a:lnTo>
                <a:lnTo>
                  <a:pt x="2186" y="0"/>
                </a:lnTo>
                <a:lnTo>
                  <a:pt x="2186" y="39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5B7E3BB4-37C4-9C45-ABE6-1D225323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818" y="5757429"/>
            <a:ext cx="4500638" cy="997538"/>
          </a:xfrm>
          <a:custGeom>
            <a:avLst/>
            <a:gdLst>
              <a:gd name="T0" fmla="*/ 4238 w 4239"/>
              <a:gd name="T1" fmla="*/ 940 h 941"/>
              <a:gd name="T2" fmla="*/ 0 w 4239"/>
              <a:gd name="T3" fmla="*/ 940 h 941"/>
              <a:gd name="T4" fmla="*/ 0 w 4239"/>
              <a:gd name="T5" fmla="*/ 0 h 941"/>
              <a:gd name="T6" fmla="*/ 4238 w 4239"/>
              <a:gd name="T7" fmla="*/ 0 h 941"/>
              <a:gd name="T8" fmla="*/ 4238 w 4239"/>
              <a:gd name="T9" fmla="*/ 94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9" h="941">
                <a:moveTo>
                  <a:pt x="4238" y="940"/>
                </a:moveTo>
                <a:lnTo>
                  <a:pt x="0" y="940"/>
                </a:lnTo>
                <a:lnTo>
                  <a:pt x="0" y="0"/>
                </a:lnTo>
                <a:lnTo>
                  <a:pt x="4238" y="0"/>
                </a:lnTo>
                <a:lnTo>
                  <a:pt x="4238" y="940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0EBEE5D1-F7E5-0341-8266-E6016590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818" y="6937617"/>
            <a:ext cx="4500638" cy="997538"/>
          </a:xfrm>
          <a:custGeom>
            <a:avLst/>
            <a:gdLst>
              <a:gd name="T0" fmla="*/ 4238 w 4239"/>
              <a:gd name="T1" fmla="*/ 940 h 941"/>
              <a:gd name="T2" fmla="*/ 0 w 4239"/>
              <a:gd name="T3" fmla="*/ 940 h 941"/>
              <a:gd name="T4" fmla="*/ 0 w 4239"/>
              <a:gd name="T5" fmla="*/ 0 h 941"/>
              <a:gd name="T6" fmla="*/ 4238 w 4239"/>
              <a:gd name="T7" fmla="*/ 0 h 941"/>
              <a:gd name="T8" fmla="*/ 4238 w 4239"/>
              <a:gd name="T9" fmla="*/ 94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9" h="941">
                <a:moveTo>
                  <a:pt x="4238" y="940"/>
                </a:moveTo>
                <a:lnTo>
                  <a:pt x="0" y="940"/>
                </a:lnTo>
                <a:lnTo>
                  <a:pt x="0" y="0"/>
                </a:lnTo>
                <a:lnTo>
                  <a:pt x="4238" y="0"/>
                </a:lnTo>
                <a:lnTo>
                  <a:pt x="4238" y="9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34BE2511-E7AE-8D49-B436-06E1DDA7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818" y="8117805"/>
            <a:ext cx="4500638" cy="1835848"/>
          </a:xfrm>
          <a:custGeom>
            <a:avLst/>
            <a:gdLst>
              <a:gd name="T0" fmla="*/ 4238 w 4239"/>
              <a:gd name="T1" fmla="*/ 1726 h 1727"/>
              <a:gd name="T2" fmla="*/ 0 w 4239"/>
              <a:gd name="T3" fmla="*/ 1726 h 1727"/>
              <a:gd name="T4" fmla="*/ 0 w 4239"/>
              <a:gd name="T5" fmla="*/ 0 h 1727"/>
              <a:gd name="T6" fmla="*/ 4238 w 4239"/>
              <a:gd name="T7" fmla="*/ 0 h 1727"/>
              <a:gd name="T8" fmla="*/ 4238 w 4239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9" h="1727">
                <a:moveTo>
                  <a:pt x="4238" y="1726"/>
                </a:moveTo>
                <a:lnTo>
                  <a:pt x="0" y="1726"/>
                </a:lnTo>
                <a:lnTo>
                  <a:pt x="0" y="0"/>
                </a:lnTo>
                <a:lnTo>
                  <a:pt x="4238" y="0"/>
                </a:lnTo>
                <a:lnTo>
                  <a:pt x="4238" y="17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9149F6E0-F090-8346-853D-595EA56B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875" y="6103993"/>
            <a:ext cx="3044135" cy="3474997"/>
          </a:xfrm>
          <a:custGeom>
            <a:avLst/>
            <a:gdLst>
              <a:gd name="T0" fmla="*/ 2196 w 2865"/>
              <a:gd name="T1" fmla="*/ 2881 h 3271"/>
              <a:gd name="T2" fmla="*/ 2196 w 2865"/>
              <a:gd name="T3" fmla="*/ 2881 h 3271"/>
              <a:gd name="T4" fmla="*/ 1482 w 2865"/>
              <a:gd name="T5" fmla="*/ 3252 h 3271"/>
              <a:gd name="T6" fmla="*/ 1382 w 2865"/>
              <a:gd name="T7" fmla="*/ 3252 h 3271"/>
              <a:gd name="T8" fmla="*/ 659 w 2865"/>
              <a:gd name="T9" fmla="*/ 2881 h 3271"/>
              <a:gd name="T10" fmla="*/ 0 w 2865"/>
              <a:gd name="T11" fmla="*/ 1914 h 3271"/>
              <a:gd name="T12" fmla="*/ 0 w 2865"/>
              <a:gd name="T13" fmla="*/ 578 h 3271"/>
              <a:gd name="T14" fmla="*/ 63 w 2865"/>
              <a:gd name="T15" fmla="*/ 479 h 3271"/>
              <a:gd name="T16" fmla="*/ 1392 w 2865"/>
              <a:gd name="T17" fmla="*/ 9 h 3271"/>
              <a:gd name="T18" fmla="*/ 1464 w 2865"/>
              <a:gd name="T19" fmla="*/ 9 h 3271"/>
              <a:gd name="T20" fmla="*/ 2792 w 2865"/>
              <a:gd name="T21" fmla="*/ 479 h 3271"/>
              <a:gd name="T22" fmla="*/ 2864 w 2865"/>
              <a:gd name="T23" fmla="*/ 578 h 3271"/>
              <a:gd name="T24" fmla="*/ 2864 w 2865"/>
              <a:gd name="T25" fmla="*/ 1914 h 3271"/>
              <a:gd name="T26" fmla="*/ 2196 w 2865"/>
              <a:gd name="T27" fmla="*/ 2881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5" h="3271">
                <a:moveTo>
                  <a:pt x="2196" y="2881"/>
                </a:moveTo>
                <a:lnTo>
                  <a:pt x="2196" y="2881"/>
                </a:lnTo>
                <a:cubicBezTo>
                  <a:pt x="1482" y="3252"/>
                  <a:pt x="1482" y="3252"/>
                  <a:pt x="1482" y="3252"/>
                </a:cubicBezTo>
                <a:cubicBezTo>
                  <a:pt x="1446" y="3270"/>
                  <a:pt x="1409" y="3270"/>
                  <a:pt x="1382" y="3252"/>
                </a:cubicBezTo>
                <a:cubicBezTo>
                  <a:pt x="659" y="2881"/>
                  <a:pt x="659" y="2881"/>
                  <a:pt x="659" y="2881"/>
                </a:cubicBezTo>
                <a:cubicBezTo>
                  <a:pt x="244" y="2673"/>
                  <a:pt x="0" y="2303"/>
                  <a:pt x="0" y="1914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533"/>
                  <a:pt x="27" y="488"/>
                  <a:pt x="63" y="479"/>
                </a:cubicBezTo>
                <a:cubicBezTo>
                  <a:pt x="1392" y="9"/>
                  <a:pt x="1392" y="9"/>
                  <a:pt x="1392" y="9"/>
                </a:cubicBezTo>
                <a:cubicBezTo>
                  <a:pt x="1418" y="0"/>
                  <a:pt x="1446" y="0"/>
                  <a:pt x="1464" y="9"/>
                </a:cubicBezTo>
                <a:cubicBezTo>
                  <a:pt x="2792" y="479"/>
                  <a:pt x="2792" y="479"/>
                  <a:pt x="2792" y="479"/>
                </a:cubicBezTo>
                <a:cubicBezTo>
                  <a:pt x="2837" y="488"/>
                  <a:pt x="2864" y="533"/>
                  <a:pt x="2864" y="578"/>
                </a:cubicBezTo>
                <a:cubicBezTo>
                  <a:pt x="2864" y="1914"/>
                  <a:pt x="2864" y="1914"/>
                  <a:pt x="2864" y="1914"/>
                </a:cubicBezTo>
                <a:cubicBezTo>
                  <a:pt x="2864" y="2303"/>
                  <a:pt x="2611" y="2673"/>
                  <a:pt x="2196" y="28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50">
            <a:extLst>
              <a:ext uri="{FF2B5EF4-FFF2-40B4-BE49-F238E27FC236}">
                <a16:creationId xmlns:a16="http://schemas.microsoft.com/office/drawing/2014/main" id="{A8064501-C745-F04C-9424-8FA417CDA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19" y="4610023"/>
            <a:ext cx="1999764" cy="1985713"/>
          </a:xfrm>
          <a:custGeom>
            <a:avLst/>
            <a:gdLst>
              <a:gd name="T0" fmla="*/ 1880 w 1881"/>
              <a:gd name="T1" fmla="*/ 940 h 1871"/>
              <a:gd name="T2" fmla="*/ 1880 w 1881"/>
              <a:gd name="T3" fmla="*/ 940 h 1871"/>
              <a:gd name="T4" fmla="*/ 940 w 1881"/>
              <a:gd name="T5" fmla="*/ 1870 h 1871"/>
              <a:gd name="T6" fmla="*/ 0 w 1881"/>
              <a:gd name="T7" fmla="*/ 940 h 1871"/>
              <a:gd name="T8" fmla="*/ 940 w 1881"/>
              <a:gd name="T9" fmla="*/ 0 h 1871"/>
              <a:gd name="T10" fmla="*/ 1880 w 1881"/>
              <a:gd name="T11" fmla="*/ 94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1" h="1871">
                <a:moveTo>
                  <a:pt x="1880" y="940"/>
                </a:moveTo>
                <a:lnTo>
                  <a:pt x="1880" y="940"/>
                </a:lnTo>
                <a:cubicBezTo>
                  <a:pt x="1880" y="1455"/>
                  <a:pt x="1455" y="1870"/>
                  <a:pt x="940" y="1870"/>
                </a:cubicBezTo>
                <a:cubicBezTo>
                  <a:pt x="425" y="1870"/>
                  <a:pt x="0" y="1455"/>
                  <a:pt x="0" y="940"/>
                </a:cubicBezTo>
                <a:cubicBezTo>
                  <a:pt x="0" y="416"/>
                  <a:pt x="425" y="0"/>
                  <a:pt x="940" y="0"/>
                </a:cubicBezTo>
                <a:cubicBezTo>
                  <a:pt x="1455" y="0"/>
                  <a:pt x="1880" y="416"/>
                  <a:pt x="1880" y="9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51">
            <a:extLst>
              <a:ext uri="{FF2B5EF4-FFF2-40B4-BE49-F238E27FC236}">
                <a16:creationId xmlns:a16="http://schemas.microsoft.com/office/drawing/2014/main" id="{7D08E18A-469A-F343-867E-9748D45D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19" y="7583911"/>
            <a:ext cx="1999764" cy="1990395"/>
          </a:xfrm>
          <a:custGeom>
            <a:avLst/>
            <a:gdLst>
              <a:gd name="T0" fmla="*/ 1880 w 1881"/>
              <a:gd name="T1" fmla="*/ 940 h 1872"/>
              <a:gd name="T2" fmla="*/ 1880 w 1881"/>
              <a:gd name="T3" fmla="*/ 940 h 1872"/>
              <a:gd name="T4" fmla="*/ 940 w 1881"/>
              <a:gd name="T5" fmla="*/ 1871 h 1872"/>
              <a:gd name="T6" fmla="*/ 0 w 1881"/>
              <a:gd name="T7" fmla="*/ 940 h 1872"/>
              <a:gd name="T8" fmla="*/ 940 w 1881"/>
              <a:gd name="T9" fmla="*/ 0 h 1872"/>
              <a:gd name="T10" fmla="*/ 1880 w 1881"/>
              <a:gd name="T11" fmla="*/ 94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1" h="1872">
                <a:moveTo>
                  <a:pt x="1880" y="940"/>
                </a:moveTo>
                <a:lnTo>
                  <a:pt x="1880" y="940"/>
                </a:lnTo>
                <a:cubicBezTo>
                  <a:pt x="1880" y="1455"/>
                  <a:pt x="1455" y="1871"/>
                  <a:pt x="940" y="1871"/>
                </a:cubicBezTo>
                <a:cubicBezTo>
                  <a:pt x="425" y="1871"/>
                  <a:pt x="0" y="1455"/>
                  <a:pt x="0" y="940"/>
                </a:cubicBezTo>
                <a:cubicBezTo>
                  <a:pt x="0" y="416"/>
                  <a:pt x="425" y="0"/>
                  <a:pt x="940" y="0"/>
                </a:cubicBezTo>
                <a:cubicBezTo>
                  <a:pt x="1455" y="0"/>
                  <a:pt x="1880" y="416"/>
                  <a:pt x="1880" y="9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52">
            <a:extLst>
              <a:ext uri="{FF2B5EF4-FFF2-40B4-BE49-F238E27FC236}">
                <a16:creationId xmlns:a16="http://schemas.microsoft.com/office/drawing/2014/main" id="{3EDC0466-8AF3-2044-92A9-571D4A67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19" y="10557795"/>
            <a:ext cx="1999764" cy="1985713"/>
          </a:xfrm>
          <a:custGeom>
            <a:avLst/>
            <a:gdLst>
              <a:gd name="T0" fmla="*/ 1880 w 1881"/>
              <a:gd name="T1" fmla="*/ 939 h 1871"/>
              <a:gd name="T2" fmla="*/ 1880 w 1881"/>
              <a:gd name="T3" fmla="*/ 939 h 1871"/>
              <a:gd name="T4" fmla="*/ 940 w 1881"/>
              <a:gd name="T5" fmla="*/ 1870 h 1871"/>
              <a:gd name="T6" fmla="*/ 0 w 1881"/>
              <a:gd name="T7" fmla="*/ 939 h 1871"/>
              <a:gd name="T8" fmla="*/ 940 w 1881"/>
              <a:gd name="T9" fmla="*/ 0 h 1871"/>
              <a:gd name="T10" fmla="*/ 1880 w 1881"/>
              <a:gd name="T11" fmla="*/ 939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1" h="1871">
                <a:moveTo>
                  <a:pt x="1880" y="939"/>
                </a:moveTo>
                <a:lnTo>
                  <a:pt x="1880" y="939"/>
                </a:lnTo>
                <a:cubicBezTo>
                  <a:pt x="1880" y="1454"/>
                  <a:pt x="1455" y="1870"/>
                  <a:pt x="940" y="1870"/>
                </a:cubicBezTo>
                <a:cubicBezTo>
                  <a:pt x="425" y="1870"/>
                  <a:pt x="0" y="1454"/>
                  <a:pt x="0" y="939"/>
                </a:cubicBezTo>
                <a:cubicBezTo>
                  <a:pt x="0" y="415"/>
                  <a:pt x="425" y="0"/>
                  <a:pt x="940" y="0"/>
                </a:cubicBezTo>
                <a:cubicBezTo>
                  <a:pt x="1455" y="0"/>
                  <a:pt x="1880" y="415"/>
                  <a:pt x="1880" y="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3">
            <a:extLst>
              <a:ext uri="{FF2B5EF4-FFF2-40B4-BE49-F238E27FC236}">
                <a16:creationId xmlns:a16="http://schemas.microsoft.com/office/drawing/2014/main" id="{6CA9B283-A550-D24F-973C-A7A0CCAD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307" y="8581449"/>
            <a:ext cx="210749" cy="210749"/>
          </a:xfrm>
          <a:custGeom>
            <a:avLst/>
            <a:gdLst>
              <a:gd name="T0" fmla="*/ 144 w 200"/>
              <a:gd name="T1" fmla="*/ 199 h 200"/>
              <a:gd name="T2" fmla="*/ 144 w 200"/>
              <a:gd name="T3" fmla="*/ 199 h 200"/>
              <a:gd name="T4" fmla="*/ 54 w 200"/>
              <a:gd name="T5" fmla="*/ 199 h 200"/>
              <a:gd name="T6" fmla="*/ 0 w 200"/>
              <a:gd name="T7" fmla="*/ 145 h 200"/>
              <a:gd name="T8" fmla="*/ 0 w 200"/>
              <a:gd name="T9" fmla="*/ 54 h 200"/>
              <a:gd name="T10" fmla="*/ 54 w 200"/>
              <a:gd name="T11" fmla="*/ 0 h 200"/>
              <a:gd name="T12" fmla="*/ 144 w 200"/>
              <a:gd name="T13" fmla="*/ 0 h 200"/>
              <a:gd name="T14" fmla="*/ 199 w 200"/>
              <a:gd name="T15" fmla="*/ 54 h 200"/>
              <a:gd name="T16" fmla="*/ 199 w 200"/>
              <a:gd name="T17" fmla="*/ 145 h 200"/>
              <a:gd name="T18" fmla="*/ 144 w 200"/>
              <a:gd name="T19" fmla="*/ 199 h 200"/>
              <a:gd name="T20" fmla="*/ 144 w 200"/>
              <a:gd name="T21" fmla="*/ 54 h 200"/>
              <a:gd name="T22" fmla="*/ 144 w 200"/>
              <a:gd name="T23" fmla="*/ 54 h 200"/>
              <a:gd name="T24" fmla="*/ 54 w 200"/>
              <a:gd name="T25" fmla="*/ 54 h 200"/>
              <a:gd name="T26" fmla="*/ 54 w 200"/>
              <a:gd name="T27" fmla="*/ 145 h 200"/>
              <a:gd name="T28" fmla="*/ 144 w 200"/>
              <a:gd name="T29" fmla="*/ 145 h 200"/>
              <a:gd name="T30" fmla="*/ 144 w 200"/>
              <a:gd name="T31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00">
                <a:moveTo>
                  <a:pt x="144" y="199"/>
                </a:moveTo>
                <a:lnTo>
                  <a:pt x="144" y="199"/>
                </a:lnTo>
                <a:cubicBezTo>
                  <a:pt x="54" y="199"/>
                  <a:pt x="54" y="199"/>
                  <a:pt x="54" y="199"/>
                </a:cubicBezTo>
                <a:cubicBezTo>
                  <a:pt x="18" y="199"/>
                  <a:pt x="0" y="172"/>
                  <a:pt x="0" y="1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72" y="0"/>
                  <a:pt x="199" y="27"/>
                  <a:pt x="199" y="54"/>
                </a:cubicBezTo>
                <a:cubicBezTo>
                  <a:pt x="199" y="145"/>
                  <a:pt x="199" y="145"/>
                  <a:pt x="199" y="145"/>
                </a:cubicBezTo>
                <a:cubicBezTo>
                  <a:pt x="199" y="172"/>
                  <a:pt x="172" y="199"/>
                  <a:pt x="144" y="199"/>
                </a:cubicBezTo>
                <a:close/>
                <a:moveTo>
                  <a:pt x="144" y="54"/>
                </a:moveTo>
                <a:lnTo>
                  <a:pt x="144" y="54"/>
                </a:lnTo>
                <a:cubicBezTo>
                  <a:pt x="54" y="54"/>
                  <a:pt x="54" y="54"/>
                  <a:pt x="54" y="54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144" y="145"/>
                  <a:pt x="144" y="145"/>
                  <a:pt x="144" y="145"/>
                </a:cubicBezTo>
                <a:lnTo>
                  <a:pt x="14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4">
            <a:extLst>
              <a:ext uri="{FF2B5EF4-FFF2-40B4-BE49-F238E27FC236}">
                <a16:creationId xmlns:a16="http://schemas.microsoft.com/office/drawing/2014/main" id="{B34C22AA-07F6-AD4D-B558-3CC720D7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698" y="8309818"/>
            <a:ext cx="866406" cy="683760"/>
          </a:xfrm>
          <a:custGeom>
            <a:avLst/>
            <a:gdLst>
              <a:gd name="T0" fmla="*/ 677 w 814"/>
              <a:gd name="T1" fmla="*/ 642 h 643"/>
              <a:gd name="T2" fmla="*/ 677 w 814"/>
              <a:gd name="T3" fmla="*/ 642 h 643"/>
              <a:gd name="T4" fmla="*/ 135 w 814"/>
              <a:gd name="T5" fmla="*/ 642 h 643"/>
              <a:gd name="T6" fmla="*/ 0 w 814"/>
              <a:gd name="T7" fmla="*/ 515 h 643"/>
              <a:gd name="T8" fmla="*/ 0 w 814"/>
              <a:gd name="T9" fmla="*/ 0 h 643"/>
              <a:gd name="T10" fmla="*/ 72 w 814"/>
              <a:gd name="T11" fmla="*/ 0 h 643"/>
              <a:gd name="T12" fmla="*/ 72 w 814"/>
              <a:gd name="T13" fmla="*/ 515 h 643"/>
              <a:gd name="T14" fmla="*/ 135 w 814"/>
              <a:gd name="T15" fmla="*/ 569 h 643"/>
              <a:gd name="T16" fmla="*/ 677 w 814"/>
              <a:gd name="T17" fmla="*/ 569 h 643"/>
              <a:gd name="T18" fmla="*/ 740 w 814"/>
              <a:gd name="T19" fmla="*/ 515 h 643"/>
              <a:gd name="T20" fmla="*/ 740 w 814"/>
              <a:gd name="T21" fmla="*/ 190 h 643"/>
              <a:gd name="T22" fmla="*/ 677 w 814"/>
              <a:gd name="T23" fmla="*/ 127 h 643"/>
              <a:gd name="T24" fmla="*/ 135 w 814"/>
              <a:gd name="T25" fmla="*/ 127 h 643"/>
              <a:gd name="T26" fmla="*/ 135 w 814"/>
              <a:gd name="T27" fmla="*/ 54 h 643"/>
              <a:gd name="T28" fmla="*/ 677 w 814"/>
              <a:gd name="T29" fmla="*/ 54 h 643"/>
              <a:gd name="T30" fmla="*/ 813 w 814"/>
              <a:gd name="T31" fmla="*/ 190 h 643"/>
              <a:gd name="T32" fmla="*/ 813 w 814"/>
              <a:gd name="T33" fmla="*/ 515 h 643"/>
              <a:gd name="T34" fmla="*/ 677 w 814"/>
              <a:gd name="T35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4" h="643">
                <a:moveTo>
                  <a:pt x="677" y="642"/>
                </a:moveTo>
                <a:lnTo>
                  <a:pt x="677" y="642"/>
                </a:lnTo>
                <a:cubicBezTo>
                  <a:pt x="135" y="642"/>
                  <a:pt x="135" y="642"/>
                  <a:pt x="135" y="642"/>
                </a:cubicBezTo>
                <a:cubicBezTo>
                  <a:pt x="63" y="642"/>
                  <a:pt x="0" y="587"/>
                  <a:pt x="0" y="515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515"/>
                  <a:pt x="72" y="515"/>
                  <a:pt x="72" y="515"/>
                </a:cubicBezTo>
                <a:cubicBezTo>
                  <a:pt x="72" y="542"/>
                  <a:pt x="99" y="569"/>
                  <a:pt x="135" y="569"/>
                </a:cubicBezTo>
                <a:cubicBezTo>
                  <a:pt x="677" y="569"/>
                  <a:pt x="677" y="569"/>
                  <a:pt x="677" y="569"/>
                </a:cubicBezTo>
                <a:cubicBezTo>
                  <a:pt x="713" y="569"/>
                  <a:pt x="740" y="542"/>
                  <a:pt x="740" y="515"/>
                </a:cubicBezTo>
                <a:cubicBezTo>
                  <a:pt x="740" y="190"/>
                  <a:pt x="740" y="190"/>
                  <a:pt x="740" y="190"/>
                </a:cubicBezTo>
                <a:cubicBezTo>
                  <a:pt x="740" y="154"/>
                  <a:pt x="713" y="127"/>
                  <a:pt x="677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677" y="54"/>
                  <a:pt x="677" y="54"/>
                  <a:pt x="677" y="54"/>
                </a:cubicBezTo>
                <a:cubicBezTo>
                  <a:pt x="749" y="54"/>
                  <a:pt x="813" y="117"/>
                  <a:pt x="813" y="190"/>
                </a:cubicBezTo>
                <a:cubicBezTo>
                  <a:pt x="813" y="515"/>
                  <a:pt x="813" y="515"/>
                  <a:pt x="813" y="515"/>
                </a:cubicBezTo>
                <a:cubicBezTo>
                  <a:pt x="813" y="587"/>
                  <a:pt x="749" y="642"/>
                  <a:pt x="677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5">
            <a:extLst>
              <a:ext uri="{FF2B5EF4-FFF2-40B4-BE49-F238E27FC236}">
                <a16:creationId xmlns:a16="http://schemas.microsoft.com/office/drawing/2014/main" id="{1070E080-80FE-E946-A090-3406A684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332" y="8155271"/>
            <a:ext cx="786792" cy="290364"/>
          </a:xfrm>
          <a:custGeom>
            <a:avLst/>
            <a:gdLst>
              <a:gd name="T0" fmla="*/ 145 w 742"/>
              <a:gd name="T1" fmla="*/ 272 h 273"/>
              <a:gd name="T2" fmla="*/ 145 w 742"/>
              <a:gd name="T3" fmla="*/ 272 h 273"/>
              <a:gd name="T4" fmla="*/ 10 w 742"/>
              <a:gd name="T5" fmla="*/ 118 h 273"/>
              <a:gd name="T6" fmla="*/ 154 w 742"/>
              <a:gd name="T7" fmla="*/ 0 h 273"/>
              <a:gd name="T8" fmla="*/ 633 w 742"/>
              <a:gd name="T9" fmla="*/ 0 h 273"/>
              <a:gd name="T10" fmla="*/ 741 w 742"/>
              <a:gd name="T11" fmla="*/ 118 h 273"/>
              <a:gd name="T12" fmla="*/ 741 w 742"/>
              <a:gd name="T13" fmla="*/ 136 h 273"/>
              <a:gd name="T14" fmla="*/ 705 w 742"/>
              <a:gd name="T15" fmla="*/ 172 h 273"/>
              <a:gd name="T16" fmla="*/ 705 w 742"/>
              <a:gd name="T17" fmla="*/ 172 h 273"/>
              <a:gd name="T18" fmla="*/ 669 w 742"/>
              <a:gd name="T19" fmla="*/ 136 h 273"/>
              <a:gd name="T20" fmla="*/ 669 w 742"/>
              <a:gd name="T21" fmla="*/ 118 h 273"/>
              <a:gd name="T22" fmla="*/ 633 w 742"/>
              <a:gd name="T23" fmla="*/ 73 h 273"/>
              <a:gd name="T24" fmla="*/ 145 w 742"/>
              <a:gd name="T25" fmla="*/ 73 h 273"/>
              <a:gd name="T26" fmla="*/ 82 w 742"/>
              <a:gd name="T27" fmla="*/ 127 h 273"/>
              <a:gd name="T28" fmla="*/ 145 w 742"/>
              <a:gd name="T29" fmla="*/ 199 h 273"/>
              <a:gd name="T30" fmla="*/ 145 w 742"/>
              <a:gd name="T31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2" h="273">
                <a:moveTo>
                  <a:pt x="145" y="272"/>
                </a:moveTo>
                <a:lnTo>
                  <a:pt x="145" y="272"/>
                </a:lnTo>
                <a:cubicBezTo>
                  <a:pt x="64" y="272"/>
                  <a:pt x="0" y="199"/>
                  <a:pt x="10" y="118"/>
                </a:cubicBezTo>
                <a:cubicBezTo>
                  <a:pt x="19" y="55"/>
                  <a:pt x="82" y="0"/>
                  <a:pt x="154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96" y="0"/>
                  <a:pt x="741" y="55"/>
                  <a:pt x="741" y="118"/>
                </a:cubicBezTo>
                <a:cubicBezTo>
                  <a:pt x="741" y="136"/>
                  <a:pt x="741" y="136"/>
                  <a:pt x="741" y="136"/>
                </a:cubicBezTo>
                <a:cubicBezTo>
                  <a:pt x="741" y="154"/>
                  <a:pt x="732" y="172"/>
                  <a:pt x="705" y="172"/>
                </a:cubicBezTo>
                <a:lnTo>
                  <a:pt x="705" y="172"/>
                </a:lnTo>
                <a:cubicBezTo>
                  <a:pt x="687" y="172"/>
                  <a:pt x="669" y="154"/>
                  <a:pt x="669" y="136"/>
                </a:cubicBezTo>
                <a:cubicBezTo>
                  <a:pt x="669" y="118"/>
                  <a:pt x="669" y="118"/>
                  <a:pt x="669" y="118"/>
                </a:cubicBezTo>
                <a:cubicBezTo>
                  <a:pt x="669" y="91"/>
                  <a:pt x="651" y="73"/>
                  <a:pt x="633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18" y="73"/>
                  <a:pt x="91" y="91"/>
                  <a:pt x="82" y="127"/>
                </a:cubicBezTo>
                <a:cubicBezTo>
                  <a:pt x="73" y="163"/>
                  <a:pt x="109" y="199"/>
                  <a:pt x="145" y="199"/>
                </a:cubicBezTo>
                <a:lnTo>
                  <a:pt x="145" y="2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6">
            <a:extLst>
              <a:ext uri="{FF2B5EF4-FFF2-40B4-BE49-F238E27FC236}">
                <a16:creationId xmlns:a16="http://schemas.microsoft.com/office/drawing/2014/main" id="{517F2052-A7ED-BA45-8602-DD21FFD6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711" y="5865144"/>
            <a:ext cx="538579" cy="56199"/>
          </a:xfrm>
          <a:custGeom>
            <a:avLst/>
            <a:gdLst>
              <a:gd name="T0" fmla="*/ 506 w 507"/>
              <a:gd name="T1" fmla="*/ 54 h 55"/>
              <a:gd name="T2" fmla="*/ 506 w 507"/>
              <a:gd name="T3" fmla="*/ 54 h 55"/>
              <a:gd name="T4" fmla="*/ 27 w 507"/>
              <a:gd name="T5" fmla="*/ 54 h 55"/>
              <a:gd name="T6" fmla="*/ 0 w 507"/>
              <a:gd name="T7" fmla="*/ 27 h 55"/>
              <a:gd name="T8" fmla="*/ 0 w 507"/>
              <a:gd name="T9" fmla="*/ 27 h 55"/>
              <a:gd name="T10" fmla="*/ 27 w 507"/>
              <a:gd name="T11" fmla="*/ 0 h 55"/>
              <a:gd name="T12" fmla="*/ 506 w 507"/>
              <a:gd name="T13" fmla="*/ 0 h 55"/>
              <a:gd name="T14" fmla="*/ 506 w 50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" h="55">
                <a:moveTo>
                  <a:pt x="506" y="54"/>
                </a:moveTo>
                <a:lnTo>
                  <a:pt x="50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506" y="0"/>
                  <a:pt x="506" y="0"/>
                  <a:pt x="506" y="0"/>
                </a:cubicBezTo>
                <a:lnTo>
                  <a:pt x="50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7">
            <a:extLst>
              <a:ext uri="{FF2B5EF4-FFF2-40B4-BE49-F238E27FC236}">
                <a16:creationId xmlns:a16="http://schemas.microsoft.com/office/drawing/2014/main" id="{70D36DBF-660D-0244-A0E2-61E4CFFE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997" y="5298468"/>
            <a:ext cx="693126" cy="777425"/>
          </a:xfrm>
          <a:custGeom>
            <a:avLst/>
            <a:gdLst>
              <a:gd name="T0" fmla="*/ 497 w 651"/>
              <a:gd name="T1" fmla="*/ 732 h 733"/>
              <a:gd name="T2" fmla="*/ 497 w 651"/>
              <a:gd name="T3" fmla="*/ 732 h 733"/>
              <a:gd name="T4" fmla="*/ 153 w 651"/>
              <a:gd name="T5" fmla="*/ 732 h 733"/>
              <a:gd name="T6" fmla="*/ 45 w 651"/>
              <a:gd name="T7" fmla="*/ 687 h 733"/>
              <a:gd name="T8" fmla="*/ 0 w 651"/>
              <a:gd name="T9" fmla="*/ 578 h 733"/>
              <a:gd name="T10" fmla="*/ 27 w 651"/>
              <a:gd name="T11" fmla="*/ 99 h 733"/>
              <a:gd name="T12" fmla="*/ 144 w 651"/>
              <a:gd name="T13" fmla="*/ 0 h 733"/>
              <a:gd name="T14" fmla="*/ 506 w 651"/>
              <a:gd name="T15" fmla="*/ 0 h 733"/>
              <a:gd name="T16" fmla="*/ 623 w 651"/>
              <a:gd name="T17" fmla="*/ 99 h 733"/>
              <a:gd name="T18" fmla="*/ 650 w 651"/>
              <a:gd name="T19" fmla="*/ 578 h 733"/>
              <a:gd name="T20" fmla="*/ 605 w 651"/>
              <a:gd name="T21" fmla="*/ 687 h 733"/>
              <a:gd name="T22" fmla="*/ 497 w 651"/>
              <a:gd name="T23" fmla="*/ 732 h 733"/>
              <a:gd name="T24" fmla="*/ 144 w 651"/>
              <a:gd name="T25" fmla="*/ 72 h 733"/>
              <a:gd name="T26" fmla="*/ 144 w 651"/>
              <a:gd name="T27" fmla="*/ 72 h 733"/>
              <a:gd name="T28" fmla="*/ 99 w 651"/>
              <a:gd name="T29" fmla="*/ 108 h 733"/>
              <a:gd name="T30" fmla="*/ 72 w 651"/>
              <a:gd name="T31" fmla="*/ 578 h 733"/>
              <a:gd name="T32" fmla="*/ 99 w 651"/>
              <a:gd name="T33" fmla="*/ 641 h 733"/>
              <a:gd name="T34" fmla="*/ 153 w 651"/>
              <a:gd name="T35" fmla="*/ 659 h 733"/>
              <a:gd name="T36" fmla="*/ 497 w 651"/>
              <a:gd name="T37" fmla="*/ 659 h 733"/>
              <a:gd name="T38" fmla="*/ 551 w 651"/>
              <a:gd name="T39" fmla="*/ 641 h 733"/>
              <a:gd name="T40" fmla="*/ 578 w 651"/>
              <a:gd name="T41" fmla="*/ 578 h 733"/>
              <a:gd name="T42" fmla="*/ 551 w 651"/>
              <a:gd name="T43" fmla="*/ 108 h 733"/>
              <a:gd name="T44" fmla="*/ 506 w 651"/>
              <a:gd name="T45" fmla="*/ 72 h 733"/>
              <a:gd name="T46" fmla="*/ 144 w 651"/>
              <a:gd name="T47" fmla="*/ 7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1" h="733">
                <a:moveTo>
                  <a:pt x="497" y="732"/>
                </a:moveTo>
                <a:lnTo>
                  <a:pt x="497" y="732"/>
                </a:lnTo>
                <a:cubicBezTo>
                  <a:pt x="153" y="732"/>
                  <a:pt x="153" y="732"/>
                  <a:pt x="153" y="732"/>
                </a:cubicBezTo>
                <a:cubicBezTo>
                  <a:pt x="108" y="732"/>
                  <a:pt x="72" y="713"/>
                  <a:pt x="45" y="687"/>
                </a:cubicBezTo>
                <a:cubicBezTo>
                  <a:pt x="18" y="659"/>
                  <a:pt x="0" y="614"/>
                  <a:pt x="0" y="578"/>
                </a:cubicBezTo>
                <a:cubicBezTo>
                  <a:pt x="27" y="99"/>
                  <a:pt x="27" y="99"/>
                  <a:pt x="27" y="99"/>
                </a:cubicBezTo>
                <a:cubicBezTo>
                  <a:pt x="36" y="45"/>
                  <a:pt x="81" y="0"/>
                  <a:pt x="144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9" y="0"/>
                  <a:pt x="614" y="45"/>
                  <a:pt x="623" y="99"/>
                </a:cubicBezTo>
                <a:cubicBezTo>
                  <a:pt x="650" y="578"/>
                  <a:pt x="650" y="578"/>
                  <a:pt x="650" y="578"/>
                </a:cubicBezTo>
                <a:cubicBezTo>
                  <a:pt x="650" y="614"/>
                  <a:pt x="632" y="659"/>
                  <a:pt x="605" y="687"/>
                </a:cubicBezTo>
                <a:cubicBezTo>
                  <a:pt x="578" y="713"/>
                  <a:pt x="542" y="732"/>
                  <a:pt x="497" y="732"/>
                </a:cubicBezTo>
                <a:close/>
                <a:moveTo>
                  <a:pt x="144" y="72"/>
                </a:moveTo>
                <a:lnTo>
                  <a:pt x="144" y="72"/>
                </a:lnTo>
                <a:cubicBezTo>
                  <a:pt x="117" y="72"/>
                  <a:pt x="99" y="90"/>
                  <a:pt x="99" y="108"/>
                </a:cubicBezTo>
                <a:cubicBezTo>
                  <a:pt x="72" y="578"/>
                  <a:pt x="72" y="578"/>
                  <a:pt x="72" y="578"/>
                </a:cubicBezTo>
                <a:cubicBezTo>
                  <a:pt x="72" y="605"/>
                  <a:pt x="81" y="623"/>
                  <a:pt x="99" y="641"/>
                </a:cubicBezTo>
                <a:cubicBezTo>
                  <a:pt x="108" y="659"/>
                  <a:pt x="126" y="659"/>
                  <a:pt x="153" y="659"/>
                </a:cubicBezTo>
                <a:cubicBezTo>
                  <a:pt x="497" y="659"/>
                  <a:pt x="497" y="659"/>
                  <a:pt x="497" y="659"/>
                </a:cubicBezTo>
                <a:cubicBezTo>
                  <a:pt x="524" y="659"/>
                  <a:pt x="542" y="659"/>
                  <a:pt x="551" y="641"/>
                </a:cubicBezTo>
                <a:cubicBezTo>
                  <a:pt x="569" y="623"/>
                  <a:pt x="578" y="605"/>
                  <a:pt x="578" y="578"/>
                </a:cubicBezTo>
                <a:cubicBezTo>
                  <a:pt x="551" y="108"/>
                  <a:pt x="551" y="108"/>
                  <a:pt x="551" y="108"/>
                </a:cubicBezTo>
                <a:cubicBezTo>
                  <a:pt x="551" y="90"/>
                  <a:pt x="533" y="72"/>
                  <a:pt x="506" y="72"/>
                </a:cubicBezTo>
                <a:lnTo>
                  <a:pt x="144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08">
            <a:extLst>
              <a:ext uri="{FF2B5EF4-FFF2-40B4-BE49-F238E27FC236}">
                <a16:creationId xmlns:a16="http://schemas.microsoft.com/office/drawing/2014/main" id="{81B61B38-373A-1D47-9892-A04251A0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644" y="5115818"/>
            <a:ext cx="337197" cy="365296"/>
          </a:xfrm>
          <a:custGeom>
            <a:avLst/>
            <a:gdLst>
              <a:gd name="T0" fmla="*/ 279 w 317"/>
              <a:gd name="T1" fmla="*/ 343 h 344"/>
              <a:gd name="T2" fmla="*/ 279 w 317"/>
              <a:gd name="T3" fmla="*/ 343 h 344"/>
              <a:gd name="T4" fmla="*/ 279 w 317"/>
              <a:gd name="T5" fmla="*/ 343 h 344"/>
              <a:gd name="T6" fmla="*/ 243 w 317"/>
              <a:gd name="T7" fmla="*/ 307 h 344"/>
              <a:gd name="T8" fmla="*/ 243 w 317"/>
              <a:gd name="T9" fmla="*/ 172 h 344"/>
              <a:gd name="T10" fmla="*/ 162 w 317"/>
              <a:gd name="T11" fmla="*/ 81 h 344"/>
              <a:gd name="T12" fmla="*/ 63 w 317"/>
              <a:gd name="T13" fmla="*/ 163 h 344"/>
              <a:gd name="T14" fmla="*/ 63 w 317"/>
              <a:gd name="T15" fmla="*/ 307 h 344"/>
              <a:gd name="T16" fmla="*/ 36 w 317"/>
              <a:gd name="T17" fmla="*/ 343 h 344"/>
              <a:gd name="T18" fmla="*/ 36 w 317"/>
              <a:gd name="T19" fmla="*/ 343 h 344"/>
              <a:gd name="T20" fmla="*/ 0 w 317"/>
              <a:gd name="T21" fmla="*/ 307 h 344"/>
              <a:gd name="T22" fmla="*/ 0 w 317"/>
              <a:gd name="T23" fmla="*/ 172 h 344"/>
              <a:gd name="T24" fmla="*/ 144 w 317"/>
              <a:gd name="T25" fmla="*/ 9 h 344"/>
              <a:gd name="T26" fmla="*/ 316 w 317"/>
              <a:gd name="T27" fmla="*/ 163 h 344"/>
              <a:gd name="T28" fmla="*/ 316 w 317"/>
              <a:gd name="T29" fmla="*/ 307 h 344"/>
              <a:gd name="T30" fmla="*/ 279 w 317"/>
              <a:gd name="T31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7" h="344">
                <a:moveTo>
                  <a:pt x="279" y="343"/>
                </a:moveTo>
                <a:lnTo>
                  <a:pt x="279" y="343"/>
                </a:lnTo>
                <a:lnTo>
                  <a:pt x="279" y="343"/>
                </a:lnTo>
                <a:cubicBezTo>
                  <a:pt x="262" y="343"/>
                  <a:pt x="243" y="325"/>
                  <a:pt x="243" y="307"/>
                </a:cubicBezTo>
                <a:cubicBezTo>
                  <a:pt x="243" y="172"/>
                  <a:pt x="243" y="172"/>
                  <a:pt x="243" y="172"/>
                </a:cubicBezTo>
                <a:cubicBezTo>
                  <a:pt x="243" y="126"/>
                  <a:pt x="207" y="81"/>
                  <a:pt x="162" y="81"/>
                </a:cubicBezTo>
                <a:cubicBezTo>
                  <a:pt x="108" y="72"/>
                  <a:pt x="63" y="118"/>
                  <a:pt x="63" y="163"/>
                </a:cubicBezTo>
                <a:cubicBezTo>
                  <a:pt x="63" y="307"/>
                  <a:pt x="63" y="307"/>
                  <a:pt x="63" y="307"/>
                </a:cubicBezTo>
                <a:cubicBezTo>
                  <a:pt x="63" y="325"/>
                  <a:pt x="54" y="343"/>
                  <a:pt x="36" y="343"/>
                </a:cubicBezTo>
                <a:lnTo>
                  <a:pt x="36" y="343"/>
                </a:lnTo>
                <a:cubicBezTo>
                  <a:pt x="9" y="343"/>
                  <a:pt x="0" y="325"/>
                  <a:pt x="0" y="30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90"/>
                  <a:pt x="63" y="9"/>
                  <a:pt x="144" y="9"/>
                </a:cubicBezTo>
                <a:cubicBezTo>
                  <a:pt x="234" y="0"/>
                  <a:pt x="316" y="72"/>
                  <a:pt x="316" y="163"/>
                </a:cubicBezTo>
                <a:cubicBezTo>
                  <a:pt x="316" y="307"/>
                  <a:pt x="316" y="307"/>
                  <a:pt x="316" y="307"/>
                </a:cubicBezTo>
                <a:cubicBezTo>
                  <a:pt x="316" y="325"/>
                  <a:pt x="298" y="343"/>
                  <a:pt x="279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9">
            <a:extLst>
              <a:ext uri="{FF2B5EF4-FFF2-40B4-BE49-F238E27FC236}">
                <a16:creationId xmlns:a16="http://schemas.microsoft.com/office/drawing/2014/main" id="{DB4CFC30-ED5C-B543-B6C3-34694A70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78" y="11115108"/>
            <a:ext cx="238849" cy="252897"/>
          </a:xfrm>
          <a:custGeom>
            <a:avLst/>
            <a:gdLst>
              <a:gd name="T0" fmla="*/ 226 w 227"/>
              <a:gd name="T1" fmla="*/ 236 h 237"/>
              <a:gd name="T2" fmla="*/ 226 w 227"/>
              <a:gd name="T3" fmla="*/ 236 h 237"/>
              <a:gd name="T4" fmla="*/ 109 w 227"/>
              <a:gd name="T5" fmla="*/ 236 h 237"/>
              <a:gd name="T6" fmla="*/ 0 w 227"/>
              <a:gd name="T7" fmla="*/ 127 h 237"/>
              <a:gd name="T8" fmla="*/ 0 w 227"/>
              <a:gd name="T9" fmla="*/ 118 h 237"/>
              <a:gd name="T10" fmla="*/ 118 w 227"/>
              <a:gd name="T11" fmla="*/ 0 h 237"/>
              <a:gd name="T12" fmla="*/ 226 w 227"/>
              <a:gd name="T13" fmla="*/ 109 h 237"/>
              <a:gd name="T14" fmla="*/ 226 w 227"/>
              <a:gd name="T15" fmla="*/ 236 h 237"/>
              <a:gd name="T16" fmla="*/ 118 w 227"/>
              <a:gd name="T17" fmla="*/ 73 h 237"/>
              <a:gd name="T18" fmla="*/ 118 w 227"/>
              <a:gd name="T19" fmla="*/ 73 h 237"/>
              <a:gd name="T20" fmla="*/ 73 w 227"/>
              <a:gd name="T21" fmla="*/ 118 h 237"/>
              <a:gd name="T22" fmla="*/ 73 w 227"/>
              <a:gd name="T23" fmla="*/ 127 h 237"/>
              <a:gd name="T24" fmla="*/ 109 w 227"/>
              <a:gd name="T25" fmla="*/ 163 h 237"/>
              <a:gd name="T26" fmla="*/ 154 w 227"/>
              <a:gd name="T27" fmla="*/ 163 h 237"/>
              <a:gd name="T28" fmla="*/ 154 w 227"/>
              <a:gd name="T29" fmla="*/ 109 h 237"/>
              <a:gd name="T30" fmla="*/ 118 w 227"/>
              <a:gd name="T31" fmla="*/ 73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7">
                <a:moveTo>
                  <a:pt x="226" y="236"/>
                </a:moveTo>
                <a:lnTo>
                  <a:pt x="226" y="236"/>
                </a:lnTo>
                <a:cubicBezTo>
                  <a:pt x="109" y="236"/>
                  <a:pt x="109" y="236"/>
                  <a:pt x="109" y="236"/>
                </a:cubicBezTo>
                <a:cubicBezTo>
                  <a:pt x="45" y="236"/>
                  <a:pt x="0" y="190"/>
                  <a:pt x="0" y="127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54" y="0"/>
                  <a:pt x="118" y="0"/>
                </a:cubicBezTo>
                <a:cubicBezTo>
                  <a:pt x="172" y="0"/>
                  <a:pt x="226" y="46"/>
                  <a:pt x="226" y="109"/>
                </a:cubicBezTo>
                <a:lnTo>
                  <a:pt x="226" y="236"/>
                </a:lnTo>
                <a:close/>
                <a:moveTo>
                  <a:pt x="118" y="73"/>
                </a:moveTo>
                <a:lnTo>
                  <a:pt x="118" y="73"/>
                </a:lnTo>
                <a:cubicBezTo>
                  <a:pt x="90" y="73"/>
                  <a:pt x="73" y="91"/>
                  <a:pt x="73" y="118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73" y="145"/>
                  <a:pt x="90" y="163"/>
                  <a:pt x="109" y="163"/>
                </a:cubicBezTo>
                <a:cubicBezTo>
                  <a:pt x="154" y="163"/>
                  <a:pt x="154" y="163"/>
                  <a:pt x="154" y="163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91"/>
                  <a:pt x="136" y="73"/>
                  <a:pt x="118" y="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0">
            <a:extLst>
              <a:ext uri="{FF2B5EF4-FFF2-40B4-BE49-F238E27FC236}">
                <a16:creationId xmlns:a16="http://schemas.microsoft.com/office/drawing/2014/main" id="{8045630F-AFFF-2340-AB2F-BDBBA284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194" y="11115108"/>
            <a:ext cx="238846" cy="252897"/>
          </a:xfrm>
          <a:custGeom>
            <a:avLst/>
            <a:gdLst>
              <a:gd name="T0" fmla="*/ 118 w 227"/>
              <a:gd name="T1" fmla="*/ 236 h 237"/>
              <a:gd name="T2" fmla="*/ 118 w 227"/>
              <a:gd name="T3" fmla="*/ 236 h 237"/>
              <a:gd name="T4" fmla="*/ 0 w 227"/>
              <a:gd name="T5" fmla="*/ 236 h 237"/>
              <a:gd name="T6" fmla="*/ 0 w 227"/>
              <a:gd name="T7" fmla="*/ 109 h 237"/>
              <a:gd name="T8" fmla="*/ 109 w 227"/>
              <a:gd name="T9" fmla="*/ 0 h 237"/>
              <a:gd name="T10" fmla="*/ 226 w 227"/>
              <a:gd name="T11" fmla="*/ 118 h 237"/>
              <a:gd name="T12" fmla="*/ 226 w 227"/>
              <a:gd name="T13" fmla="*/ 127 h 237"/>
              <a:gd name="T14" fmla="*/ 118 w 227"/>
              <a:gd name="T15" fmla="*/ 236 h 237"/>
              <a:gd name="T16" fmla="*/ 72 w 227"/>
              <a:gd name="T17" fmla="*/ 163 h 237"/>
              <a:gd name="T18" fmla="*/ 72 w 227"/>
              <a:gd name="T19" fmla="*/ 163 h 237"/>
              <a:gd name="T20" fmla="*/ 118 w 227"/>
              <a:gd name="T21" fmla="*/ 163 h 237"/>
              <a:gd name="T22" fmla="*/ 154 w 227"/>
              <a:gd name="T23" fmla="*/ 127 h 237"/>
              <a:gd name="T24" fmla="*/ 154 w 227"/>
              <a:gd name="T25" fmla="*/ 118 h 237"/>
              <a:gd name="T26" fmla="*/ 109 w 227"/>
              <a:gd name="T27" fmla="*/ 73 h 237"/>
              <a:gd name="T28" fmla="*/ 72 w 227"/>
              <a:gd name="T29" fmla="*/ 109 h 237"/>
              <a:gd name="T30" fmla="*/ 72 w 227"/>
              <a:gd name="T31" fmla="*/ 163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7">
                <a:moveTo>
                  <a:pt x="118" y="236"/>
                </a:moveTo>
                <a:lnTo>
                  <a:pt x="118" y="236"/>
                </a:lnTo>
                <a:cubicBezTo>
                  <a:pt x="0" y="236"/>
                  <a:pt x="0" y="236"/>
                  <a:pt x="0" y="236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54" y="0"/>
                  <a:pt x="109" y="0"/>
                </a:cubicBezTo>
                <a:cubicBezTo>
                  <a:pt x="172" y="0"/>
                  <a:pt x="226" y="55"/>
                  <a:pt x="226" y="118"/>
                </a:cubicBezTo>
                <a:cubicBezTo>
                  <a:pt x="226" y="127"/>
                  <a:pt x="226" y="127"/>
                  <a:pt x="226" y="127"/>
                </a:cubicBezTo>
                <a:cubicBezTo>
                  <a:pt x="226" y="190"/>
                  <a:pt x="181" y="236"/>
                  <a:pt x="118" y="236"/>
                </a:cubicBezTo>
                <a:close/>
                <a:moveTo>
                  <a:pt x="72" y="163"/>
                </a:moveTo>
                <a:lnTo>
                  <a:pt x="72" y="163"/>
                </a:lnTo>
                <a:cubicBezTo>
                  <a:pt x="118" y="163"/>
                  <a:pt x="118" y="163"/>
                  <a:pt x="118" y="163"/>
                </a:cubicBezTo>
                <a:cubicBezTo>
                  <a:pt x="135" y="163"/>
                  <a:pt x="154" y="145"/>
                  <a:pt x="154" y="127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91"/>
                  <a:pt x="135" y="73"/>
                  <a:pt x="109" y="73"/>
                </a:cubicBezTo>
                <a:cubicBezTo>
                  <a:pt x="90" y="73"/>
                  <a:pt x="72" y="91"/>
                  <a:pt x="72" y="109"/>
                </a:cubicBezTo>
                <a:lnTo>
                  <a:pt x="72" y="1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1">
            <a:extLst>
              <a:ext uri="{FF2B5EF4-FFF2-40B4-BE49-F238E27FC236}">
                <a16:creationId xmlns:a16="http://schemas.microsoft.com/office/drawing/2014/main" id="{BC91DB94-8998-1A4D-A250-9FEAE7B1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727" y="11602169"/>
            <a:ext cx="79614" cy="346563"/>
          </a:xfrm>
          <a:custGeom>
            <a:avLst/>
            <a:gdLst>
              <a:gd name="T0" fmla="*/ 72 w 73"/>
              <a:gd name="T1" fmla="*/ 326 h 327"/>
              <a:gd name="T2" fmla="*/ 72 w 73"/>
              <a:gd name="T3" fmla="*/ 326 h 327"/>
              <a:gd name="T4" fmla="*/ 0 w 73"/>
              <a:gd name="T5" fmla="*/ 326 h 327"/>
              <a:gd name="T6" fmla="*/ 0 w 73"/>
              <a:gd name="T7" fmla="*/ 36 h 327"/>
              <a:gd name="T8" fmla="*/ 36 w 73"/>
              <a:gd name="T9" fmla="*/ 0 h 327"/>
              <a:gd name="T10" fmla="*/ 36 w 73"/>
              <a:gd name="T11" fmla="*/ 0 h 327"/>
              <a:gd name="T12" fmla="*/ 72 w 73"/>
              <a:gd name="T13" fmla="*/ 36 h 327"/>
              <a:gd name="T14" fmla="*/ 72 w 73"/>
              <a:gd name="T15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27">
                <a:moveTo>
                  <a:pt x="72" y="326"/>
                </a:moveTo>
                <a:lnTo>
                  <a:pt x="72" y="326"/>
                </a:lnTo>
                <a:cubicBezTo>
                  <a:pt x="0" y="326"/>
                  <a:pt x="0" y="326"/>
                  <a:pt x="0" y="32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lnTo>
                  <a:pt x="72" y="3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2">
            <a:extLst>
              <a:ext uri="{FF2B5EF4-FFF2-40B4-BE49-F238E27FC236}">
                <a16:creationId xmlns:a16="http://schemas.microsoft.com/office/drawing/2014/main" id="{860A16FA-E8DC-AC40-B01D-CB71B004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727" y="11325854"/>
            <a:ext cx="79614" cy="201383"/>
          </a:xfrm>
          <a:custGeom>
            <a:avLst/>
            <a:gdLst>
              <a:gd name="T0" fmla="*/ 72 w 73"/>
              <a:gd name="T1" fmla="*/ 190 h 191"/>
              <a:gd name="T2" fmla="*/ 0 w 73"/>
              <a:gd name="T3" fmla="*/ 190 h 191"/>
              <a:gd name="T4" fmla="*/ 0 w 73"/>
              <a:gd name="T5" fmla="*/ 0 h 191"/>
              <a:gd name="T6" fmla="*/ 72 w 73"/>
              <a:gd name="T7" fmla="*/ 0 h 191"/>
              <a:gd name="T8" fmla="*/ 72 w 73"/>
              <a:gd name="T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91">
                <a:moveTo>
                  <a:pt x="72" y="190"/>
                </a:moveTo>
                <a:lnTo>
                  <a:pt x="0" y="190"/>
                </a:lnTo>
                <a:lnTo>
                  <a:pt x="0" y="0"/>
                </a:lnTo>
                <a:lnTo>
                  <a:pt x="72" y="0"/>
                </a:lnTo>
                <a:lnTo>
                  <a:pt x="72" y="1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3">
            <a:extLst>
              <a:ext uri="{FF2B5EF4-FFF2-40B4-BE49-F238E27FC236}">
                <a16:creationId xmlns:a16="http://schemas.microsoft.com/office/drawing/2014/main" id="{EBA3AC6F-7C0C-0B4A-BE1B-117C46A3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64" y="11489770"/>
            <a:ext cx="786792" cy="501110"/>
          </a:xfrm>
          <a:custGeom>
            <a:avLst/>
            <a:gdLst>
              <a:gd name="T0" fmla="*/ 81 w 742"/>
              <a:gd name="T1" fmla="*/ 0 h 471"/>
              <a:gd name="T2" fmla="*/ 81 w 742"/>
              <a:gd name="T3" fmla="*/ 0 h 471"/>
              <a:gd name="T4" fmla="*/ 72 w 742"/>
              <a:gd name="T5" fmla="*/ 72 h 471"/>
              <a:gd name="T6" fmla="*/ 668 w 742"/>
              <a:gd name="T7" fmla="*/ 72 h 471"/>
              <a:gd name="T8" fmla="*/ 668 w 742"/>
              <a:gd name="T9" fmla="*/ 397 h 471"/>
              <a:gd name="T10" fmla="*/ 668 w 742"/>
              <a:gd name="T11" fmla="*/ 397 h 471"/>
              <a:gd name="T12" fmla="*/ 72 w 742"/>
              <a:gd name="T13" fmla="*/ 397 h 471"/>
              <a:gd name="T14" fmla="*/ 72 w 742"/>
              <a:gd name="T15" fmla="*/ 126 h 471"/>
              <a:gd name="T16" fmla="*/ 36 w 742"/>
              <a:gd name="T17" fmla="*/ 99 h 471"/>
              <a:gd name="T18" fmla="*/ 36 w 742"/>
              <a:gd name="T19" fmla="*/ 99 h 471"/>
              <a:gd name="T20" fmla="*/ 0 w 742"/>
              <a:gd name="T21" fmla="*/ 126 h 471"/>
              <a:gd name="T22" fmla="*/ 0 w 742"/>
              <a:gd name="T23" fmla="*/ 397 h 471"/>
              <a:gd name="T24" fmla="*/ 72 w 742"/>
              <a:gd name="T25" fmla="*/ 470 h 471"/>
              <a:gd name="T26" fmla="*/ 668 w 742"/>
              <a:gd name="T27" fmla="*/ 470 h 471"/>
              <a:gd name="T28" fmla="*/ 741 w 742"/>
              <a:gd name="T29" fmla="*/ 397 h 471"/>
              <a:gd name="T30" fmla="*/ 741 w 742"/>
              <a:gd name="T31" fmla="*/ 0 h 471"/>
              <a:gd name="T32" fmla="*/ 81 w 742"/>
              <a:gd name="T33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2" h="471">
                <a:moveTo>
                  <a:pt x="81" y="0"/>
                </a:moveTo>
                <a:lnTo>
                  <a:pt x="81" y="0"/>
                </a:lnTo>
                <a:cubicBezTo>
                  <a:pt x="72" y="72"/>
                  <a:pt x="72" y="72"/>
                  <a:pt x="72" y="72"/>
                </a:cubicBezTo>
                <a:cubicBezTo>
                  <a:pt x="668" y="72"/>
                  <a:pt x="668" y="72"/>
                  <a:pt x="668" y="72"/>
                </a:cubicBezTo>
                <a:cubicBezTo>
                  <a:pt x="668" y="397"/>
                  <a:pt x="668" y="397"/>
                  <a:pt x="668" y="397"/>
                </a:cubicBezTo>
                <a:lnTo>
                  <a:pt x="668" y="397"/>
                </a:lnTo>
                <a:cubicBezTo>
                  <a:pt x="72" y="397"/>
                  <a:pt x="72" y="397"/>
                  <a:pt x="72" y="397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08"/>
                  <a:pt x="54" y="99"/>
                  <a:pt x="36" y="99"/>
                </a:cubicBezTo>
                <a:lnTo>
                  <a:pt x="36" y="99"/>
                </a:lnTo>
                <a:cubicBezTo>
                  <a:pt x="18" y="99"/>
                  <a:pt x="0" y="108"/>
                  <a:pt x="0" y="126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3"/>
                  <a:pt x="36" y="470"/>
                  <a:pt x="72" y="470"/>
                </a:cubicBezTo>
                <a:cubicBezTo>
                  <a:pt x="668" y="470"/>
                  <a:pt x="668" y="470"/>
                  <a:pt x="668" y="470"/>
                </a:cubicBezTo>
                <a:cubicBezTo>
                  <a:pt x="704" y="470"/>
                  <a:pt x="741" y="443"/>
                  <a:pt x="741" y="397"/>
                </a:cubicBezTo>
                <a:cubicBezTo>
                  <a:pt x="741" y="0"/>
                  <a:pt x="741" y="0"/>
                  <a:pt x="741" y="0"/>
                </a:cubicBezTo>
                <a:lnTo>
                  <a:pt x="8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4">
            <a:extLst>
              <a:ext uri="{FF2B5EF4-FFF2-40B4-BE49-F238E27FC236}">
                <a16:creationId xmlns:a16="http://schemas.microsoft.com/office/drawing/2014/main" id="{7372F544-3B6B-3047-B62D-D738419F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865" y="11288388"/>
            <a:ext cx="960072" cy="280997"/>
          </a:xfrm>
          <a:custGeom>
            <a:avLst/>
            <a:gdLst>
              <a:gd name="T0" fmla="*/ 805 w 905"/>
              <a:gd name="T1" fmla="*/ 262 h 263"/>
              <a:gd name="T2" fmla="*/ 805 w 905"/>
              <a:gd name="T3" fmla="*/ 262 h 263"/>
              <a:gd name="T4" fmla="*/ 100 w 905"/>
              <a:gd name="T5" fmla="*/ 262 h 263"/>
              <a:gd name="T6" fmla="*/ 0 w 905"/>
              <a:gd name="T7" fmla="*/ 163 h 263"/>
              <a:gd name="T8" fmla="*/ 0 w 905"/>
              <a:gd name="T9" fmla="*/ 109 h 263"/>
              <a:gd name="T10" fmla="*/ 100 w 905"/>
              <a:gd name="T11" fmla="*/ 0 h 263"/>
              <a:gd name="T12" fmla="*/ 805 w 905"/>
              <a:gd name="T13" fmla="*/ 0 h 263"/>
              <a:gd name="T14" fmla="*/ 904 w 905"/>
              <a:gd name="T15" fmla="*/ 109 h 263"/>
              <a:gd name="T16" fmla="*/ 904 w 905"/>
              <a:gd name="T17" fmla="*/ 163 h 263"/>
              <a:gd name="T18" fmla="*/ 805 w 905"/>
              <a:gd name="T19" fmla="*/ 262 h 263"/>
              <a:gd name="T20" fmla="*/ 100 w 905"/>
              <a:gd name="T21" fmla="*/ 73 h 263"/>
              <a:gd name="T22" fmla="*/ 100 w 905"/>
              <a:gd name="T23" fmla="*/ 73 h 263"/>
              <a:gd name="T24" fmla="*/ 72 w 905"/>
              <a:gd name="T25" fmla="*/ 109 h 263"/>
              <a:gd name="T26" fmla="*/ 72 w 905"/>
              <a:gd name="T27" fmla="*/ 163 h 263"/>
              <a:gd name="T28" fmla="*/ 100 w 905"/>
              <a:gd name="T29" fmla="*/ 190 h 263"/>
              <a:gd name="T30" fmla="*/ 805 w 905"/>
              <a:gd name="T31" fmla="*/ 190 h 263"/>
              <a:gd name="T32" fmla="*/ 831 w 905"/>
              <a:gd name="T33" fmla="*/ 163 h 263"/>
              <a:gd name="T34" fmla="*/ 831 w 905"/>
              <a:gd name="T35" fmla="*/ 109 h 263"/>
              <a:gd name="T36" fmla="*/ 805 w 905"/>
              <a:gd name="T37" fmla="*/ 73 h 263"/>
              <a:gd name="T38" fmla="*/ 100 w 905"/>
              <a:gd name="T39" fmla="*/ 7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5" h="263">
                <a:moveTo>
                  <a:pt x="805" y="262"/>
                </a:moveTo>
                <a:lnTo>
                  <a:pt x="805" y="262"/>
                </a:lnTo>
                <a:cubicBezTo>
                  <a:pt x="100" y="262"/>
                  <a:pt x="100" y="262"/>
                  <a:pt x="100" y="262"/>
                </a:cubicBezTo>
                <a:cubicBezTo>
                  <a:pt x="46" y="262"/>
                  <a:pt x="0" y="217"/>
                  <a:pt x="0" y="16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46" y="0"/>
                  <a:pt x="100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859" y="0"/>
                  <a:pt x="904" y="45"/>
                  <a:pt x="904" y="109"/>
                </a:cubicBezTo>
                <a:cubicBezTo>
                  <a:pt x="904" y="163"/>
                  <a:pt x="904" y="163"/>
                  <a:pt x="904" y="163"/>
                </a:cubicBezTo>
                <a:cubicBezTo>
                  <a:pt x="904" y="217"/>
                  <a:pt x="859" y="262"/>
                  <a:pt x="805" y="262"/>
                </a:cubicBezTo>
                <a:close/>
                <a:moveTo>
                  <a:pt x="100" y="73"/>
                </a:moveTo>
                <a:lnTo>
                  <a:pt x="100" y="73"/>
                </a:lnTo>
                <a:cubicBezTo>
                  <a:pt x="82" y="73"/>
                  <a:pt x="72" y="90"/>
                  <a:pt x="72" y="109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72" y="172"/>
                  <a:pt x="82" y="190"/>
                  <a:pt x="100" y="190"/>
                </a:cubicBezTo>
                <a:cubicBezTo>
                  <a:pt x="805" y="190"/>
                  <a:pt x="805" y="190"/>
                  <a:pt x="805" y="190"/>
                </a:cubicBezTo>
                <a:cubicBezTo>
                  <a:pt x="823" y="190"/>
                  <a:pt x="831" y="172"/>
                  <a:pt x="831" y="163"/>
                </a:cubicBezTo>
                <a:cubicBezTo>
                  <a:pt x="831" y="109"/>
                  <a:pt x="831" y="109"/>
                  <a:pt x="831" y="109"/>
                </a:cubicBezTo>
                <a:cubicBezTo>
                  <a:pt x="831" y="90"/>
                  <a:pt x="823" y="73"/>
                  <a:pt x="805" y="73"/>
                </a:cubicBezTo>
                <a:lnTo>
                  <a:pt x="100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C7EF72C9-FB9D-F042-8C0D-23C2A39A8897}"/>
              </a:ext>
            </a:extLst>
          </p:cNvPr>
          <p:cNvGrpSpPr/>
          <p:nvPr/>
        </p:nvGrpSpPr>
        <p:grpSpPr>
          <a:xfrm>
            <a:off x="2668308" y="1111819"/>
            <a:ext cx="19041035" cy="2561450"/>
            <a:chOff x="2668308" y="861425"/>
            <a:chExt cx="19041035" cy="2561450"/>
          </a:xfrm>
        </p:grpSpPr>
        <p:sp>
          <p:nvSpPr>
            <p:cNvPr id="310" name="CuadroTexto 309">
              <a:extLst>
                <a:ext uri="{FF2B5EF4-FFF2-40B4-BE49-F238E27FC236}">
                  <a16:creationId xmlns:a16="http://schemas.microsoft.com/office/drawing/2014/main" id="{B4D137F1-0E8D-3B44-8072-DB7EFD523CDF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11" name="CuadroTexto 310">
              <a:extLst>
                <a:ext uri="{FF2B5EF4-FFF2-40B4-BE49-F238E27FC236}">
                  <a16:creationId xmlns:a16="http://schemas.microsoft.com/office/drawing/2014/main" id="{782F475E-290D-574B-9A25-37D47B85777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1" name="Grupo 382">
            <a:extLst>
              <a:ext uri="{FF2B5EF4-FFF2-40B4-BE49-F238E27FC236}">
                <a16:creationId xmlns:a16="http://schemas.microsoft.com/office/drawing/2014/main" id="{D7CBA6A9-6388-D643-BFBF-060CE140A73A}"/>
              </a:ext>
            </a:extLst>
          </p:cNvPr>
          <p:cNvGrpSpPr/>
          <p:nvPr/>
        </p:nvGrpSpPr>
        <p:grpSpPr>
          <a:xfrm>
            <a:off x="1567132" y="4793026"/>
            <a:ext cx="4292792" cy="1529862"/>
            <a:chOff x="8389469" y="9978948"/>
            <a:chExt cx="4292792" cy="1529862"/>
          </a:xfrm>
        </p:grpSpPr>
        <p:sp>
          <p:nvSpPr>
            <p:cNvPr id="42" name="Rectángulo 383">
              <a:extLst>
                <a:ext uri="{FF2B5EF4-FFF2-40B4-BE49-F238E27FC236}">
                  <a16:creationId xmlns:a16="http://schemas.microsoft.com/office/drawing/2014/main" id="{6D1D09E8-D104-A946-ACDA-A2908384F919}"/>
                </a:ext>
              </a:extLst>
            </p:cNvPr>
            <p:cNvSpPr/>
            <p:nvPr/>
          </p:nvSpPr>
          <p:spPr>
            <a:xfrm>
              <a:off x="8389469" y="10554703"/>
              <a:ext cx="42927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43" name="CuadroTexto 384">
              <a:extLst>
                <a:ext uri="{FF2B5EF4-FFF2-40B4-BE49-F238E27FC236}">
                  <a16:creationId xmlns:a16="http://schemas.microsoft.com/office/drawing/2014/main" id="{FDDEDA43-33A0-A145-8A6D-13061413A949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47" name="Grupo 382">
            <a:extLst>
              <a:ext uri="{FF2B5EF4-FFF2-40B4-BE49-F238E27FC236}">
                <a16:creationId xmlns:a16="http://schemas.microsoft.com/office/drawing/2014/main" id="{70679DD4-0083-7B41-8337-67E44C0E0C55}"/>
              </a:ext>
            </a:extLst>
          </p:cNvPr>
          <p:cNvGrpSpPr/>
          <p:nvPr/>
        </p:nvGrpSpPr>
        <p:grpSpPr>
          <a:xfrm>
            <a:off x="1567132" y="7745232"/>
            <a:ext cx="4292792" cy="1529862"/>
            <a:chOff x="8389469" y="9978948"/>
            <a:chExt cx="4292792" cy="1529862"/>
          </a:xfrm>
        </p:grpSpPr>
        <p:sp>
          <p:nvSpPr>
            <p:cNvPr id="48" name="Rectángulo 383">
              <a:extLst>
                <a:ext uri="{FF2B5EF4-FFF2-40B4-BE49-F238E27FC236}">
                  <a16:creationId xmlns:a16="http://schemas.microsoft.com/office/drawing/2014/main" id="{F4AFE1ED-9A61-7648-8EEE-E55F6817C616}"/>
                </a:ext>
              </a:extLst>
            </p:cNvPr>
            <p:cNvSpPr/>
            <p:nvPr/>
          </p:nvSpPr>
          <p:spPr>
            <a:xfrm>
              <a:off x="8389469" y="10554703"/>
              <a:ext cx="42927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49" name="CuadroTexto 384">
              <a:extLst>
                <a:ext uri="{FF2B5EF4-FFF2-40B4-BE49-F238E27FC236}">
                  <a16:creationId xmlns:a16="http://schemas.microsoft.com/office/drawing/2014/main" id="{9028FFBF-D7D6-6F4C-837C-3BB1C2E0547A}"/>
                </a:ext>
              </a:extLst>
            </p:cNvPr>
            <p:cNvSpPr txBox="1"/>
            <p:nvPr/>
          </p:nvSpPr>
          <p:spPr>
            <a:xfrm>
              <a:off x="10869785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50" name="Grupo 382">
            <a:extLst>
              <a:ext uri="{FF2B5EF4-FFF2-40B4-BE49-F238E27FC236}">
                <a16:creationId xmlns:a16="http://schemas.microsoft.com/office/drawing/2014/main" id="{5E118FE8-961E-5943-B9C5-28BB885DFB6B}"/>
              </a:ext>
            </a:extLst>
          </p:cNvPr>
          <p:cNvGrpSpPr/>
          <p:nvPr/>
        </p:nvGrpSpPr>
        <p:grpSpPr>
          <a:xfrm>
            <a:off x="1567132" y="10749689"/>
            <a:ext cx="4292792" cy="1529862"/>
            <a:chOff x="8389469" y="9978948"/>
            <a:chExt cx="4292792" cy="1529862"/>
          </a:xfrm>
        </p:grpSpPr>
        <p:sp>
          <p:nvSpPr>
            <p:cNvPr id="51" name="Rectángulo 383">
              <a:extLst>
                <a:ext uri="{FF2B5EF4-FFF2-40B4-BE49-F238E27FC236}">
                  <a16:creationId xmlns:a16="http://schemas.microsoft.com/office/drawing/2014/main" id="{8CFCAB96-DECA-6847-A90B-61C6BF849FC4}"/>
                </a:ext>
              </a:extLst>
            </p:cNvPr>
            <p:cNvSpPr/>
            <p:nvPr/>
          </p:nvSpPr>
          <p:spPr>
            <a:xfrm>
              <a:off x="8389469" y="10554703"/>
              <a:ext cx="42927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52" name="CuadroTexto 384">
              <a:extLst>
                <a:ext uri="{FF2B5EF4-FFF2-40B4-BE49-F238E27FC236}">
                  <a16:creationId xmlns:a16="http://schemas.microsoft.com/office/drawing/2014/main" id="{008A56EF-2601-C349-BE55-96F741FFF3E7}"/>
                </a:ext>
              </a:extLst>
            </p:cNvPr>
            <p:cNvSpPr txBox="1"/>
            <p:nvPr/>
          </p:nvSpPr>
          <p:spPr>
            <a:xfrm>
              <a:off x="10903447" y="9978948"/>
              <a:ext cx="176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5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E5F45A4E-537E-794A-915A-CB5CC6FF9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95" y="9262096"/>
            <a:ext cx="1131730" cy="962881"/>
          </a:xfrm>
          <a:custGeom>
            <a:avLst/>
            <a:gdLst>
              <a:gd name="T0" fmla="*/ 0 w 1095"/>
              <a:gd name="T1" fmla="*/ 804 h 932"/>
              <a:gd name="T2" fmla="*/ 0 w 1095"/>
              <a:gd name="T3" fmla="*/ 36 h 932"/>
              <a:gd name="T4" fmla="*/ 1094 w 1095"/>
              <a:gd name="T5" fmla="*/ 0 h 932"/>
              <a:gd name="T6" fmla="*/ 1013 w 1095"/>
              <a:gd name="T7" fmla="*/ 931 h 932"/>
              <a:gd name="T8" fmla="*/ 0 w 1095"/>
              <a:gd name="T9" fmla="*/ 80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932">
                <a:moveTo>
                  <a:pt x="0" y="804"/>
                </a:moveTo>
                <a:lnTo>
                  <a:pt x="0" y="36"/>
                </a:lnTo>
                <a:lnTo>
                  <a:pt x="1094" y="0"/>
                </a:lnTo>
                <a:lnTo>
                  <a:pt x="1013" y="931"/>
                </a:lnTo>
                <a:lnTo>
                  <a:pt x="0" y="804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D75D0EC3-AA1F-5943-8ECF-69AB7A7C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874" y="9029360"/>
            <a:ext cx="2126556" cy="871616"/>
          </a:xfrm>
          <a:custGeom>
            <a:avLst/>
            <a:gdLst>
              <a:gd name="T0" fmla="*/ 2034 w 2053"/>
              <a:gd name="T1" fmla="*/ 732 h 842"/>
              <a:gd name="T2" fmla="*/ 2034 w 2053"/>
              <a:gd name="T3" fmla="*/ 732 h 842"/>
              <a:gd name="T4" fmla="*/ 2034 w 2053"/>
              <a:gd name="T5" fmla="*/ 732 h 842"/>
              <a:gd name="T6" fmla="*/ 1880 w 2053"/>
              <a:gd name="T7" fmla="*/ 823 h 842"/>
              <a:gd name="T8" fmla="*/ 0 w 2053"/>
              <a:gd name="T9" fmla="*/ 235 h 842"/>
              <a:gd name="T10" fmla="*/ 72 w 2053"/>
              <a:gd name="T11" fmla="*/ 0 h 842"/>
              <a:gd name="T12" fmla="*/ 1943 w 2053"/>
              <a:gd name="T13" fmla="*/ 587 h 842"/>
              <a:gd name="T14" fmla="*/ 2034 w 2053"/>
              <a:gd name="T15" fmla="*/ 73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842">
                <a:moveTo>
                  <a:pt x="2034" y="732"/>
                </a:moveTo>
                <a:lnTo>
                  <a:pt x="2034" y="732"/>
                </a:lnTo>
                <a:lnTo>
                  <a:pt x="2034" y="732"/>
                </a:lnTo>
                <a:cubicBezTo>
                  <a:pt x="2007" y="804"/>
                  <a:pt x="1943" y="841"/>
                  <a:pt x="1880" y="823"/>
                </a:cubicBezTo>
                <a:cubicBezTo>
                  <a:pt x="0" y="235"/>
                  <a:pt x="0" y="235"/>
                  <a:pt x="0" y="235"/>
                </a:cubicBezTo>
                <a:cubicBezTo>
                  <a:pt x="72" y="0"/>
                  <a:pt x="72" y="0"/>
                  <a:pt x="72" y="0"/>
                </a:cubicBezTo>
                <a:cubicBezTo>
                  <a:pt x="1943" y="587"/>
                  <a:pt x="1943" y="587"/>
                  <a:pt x="1943" y="587"/>
                </a:cubicBezTo>
                <a:cubicBezTo>
                  <a:pt x="2007" y="606"/>
                  <a:pt x="2052" y="669"/>
                  <a:pt x="2034" y="7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A1E52DF6-E482-0C4F-B193-78E683B1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620" y="8983726"/>
            <a:ext cx="214482" cy="365074"/>
          </a:xfrm>
          <a:custGeom>
            <a:avLst/>
            <a:gdLst>
              <a:gd name="T0" fmla="*/ 199 w 209"/>
              <a:gd name="T1" fmla="*/ 90 h 353"/>
              <a:gd name="T2" fmla="*/ 199 w 209"/>
              <a:gd name="T3" fmla="*/ 90 h 353"/>
              <a:gd name="T4" fmla="*/ 135 w 209"/>
              <a:gd name="T5" fmla="*/ 298 h 353"/>
              <a:gd name="T6" fmla="*/ 54 w 209"/>
              <a:gd name="T7" fmla="*/ 343 h 353"/>
              <a:gd name="T8" fmla="*/ 54 w 209"/>
              <a:gd name="T9" fmla="*/ 343 h 353"/>
              <a:gd name="T10" fmla="*/ 9 w 209"/>
              <a:gd name="T11" fmla="*/ 262 h 353"/>
              <a:gd name="T12" fmla="*/ 63 w 209"/>
              <a:gd name="T13" fmla="*/ 54 h 353"/>
              <a:gd name="T14" fmla="*/ 153 w 209"/>
              <a:gd name="T15" fmla="*/ 9 h 353"/>
              <a:gd name="T16" fmla="*/ 153 w 209"/>
              <a:gd name="T17" fmla="*/ 9 h 353"/>
              <a:gd name="T18" fmla="*/ 199 w 209"/>
              <a:gd name="T19" fmla="*/ 9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353">
                <a:moveTo>
                  <a:pt x="199" y="90"/>
                </a:moveTo>
                <a:lnTo>
                  <a:pt x="199" y="90"/>
                </a:lnTo>
                <a:cubicBezTo>
                  <a:pt x="135" y="298"/>
                  <a:pt x="135" y="298"/>
                  <a:pt x="135" y="298"/>
                </a:cubicBezTo>
                <a:cubicBezTo>
                  <a:pt x="126" y="334"/>
                  <a:pt x="90" y="352"/>
                  <a:pt x="54" y="343"/>
                </a:cubicBezTo>
                <a:lnTo>
                  <a:pt x="54" y="343"/>
                </a:lnTo>
                <a:cubicBezTo>
                  <a:pt x="18" y="334"/>
                  <a:pt x="0" y="298"/>
                  <a:pt x="9" y="262"/>
                </a:cubicBezTo>
                <a:cubicBezTo>
                  <a:pt x="63" y="54"/>
                  <a:pt x="63" y="54"/>
                  <a:pt x="63" y="54"/>
                </a:cubicBezTo>
                <a:cubicBezTo>
                  <a:pt x="81" y="18"/>
                  <a:pt x="117" y="0"/>
                  <a:pt x="153" y="9"/>
                </a:cubicBezTo>
                <a:lnTo>
                  <a:pt x="153" y="9"/>
                </a:lnTo>
                <a:cubicBezTo>
                  <a:pt x="189" y="18"/>
                  <a:pt x="208" y="54"/>
                  <a:pt x="199" y="90"/>
                </a:cubicBezTo>
              </a:path>
            </a:pathLst>
          </a:custGeom>
          <a:solidFill>
            <a:srgbClr val="FBC9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630A89D5-BAF2-F048-BECF-712236CD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026" y="7975210"/>
            <a:ext cx="1930331" cy="1916639"/>
          </a:xfrm>
          <a:custGeom>
            <a:avLst/>
            <a:gdLst>
              <a:gd name="T0" fmla="*/ 1158 w 1864"/>
              <a:gd name="T1" fmla="*/ 126 h 1854"/>
              <a:gd name="T2" fmla="*/ 1158 w 1864"/>
              <a:gd name="T3" fmla="*/ 126 h 1854"/>
              <a:gd name="T4" fmla="*/ 127 w 1864"/>
              <a:gd name="T5" fmla="*/ 704 h 1854"/>
              <a:gd name="T6" fmla="*/ 705 w 1864"/>
              <a:gd name="T7" fmla="*/ 1735 h 1854"/>
              <a:gd name="T8" fmla="*/ 1736 w 1864"/>
              <a:gd name="T9" fmla="*/ 1157 h 1854"/>
              <a:gd name="T10" fmla="*/ 1158 w 1864"/>
              <a:gd name="T11" fmla="*/ 126 h 1854"/>
              <a:gd name="T12" fmla="*/ 1673 w 1864"/>
              <a:gd name="T13" fmla="*/ 1138 h 1854"/>
              <a:gd name="T14" fmla="*/ 1673 w 1864"/>
              <a:gd name="T15" fmla="*/ 1138 h 1854"/>
              <a:gd name="T16" fmla="*/ 724 w 1864"/>
              <a:gd name="T17" fmla="*/ 1663 h 1854"/>
              <a:gd name="T18" fmla="*/ 199 w 1864"/>
              <a:gd name="T19" fmla="*/ 723 h 1854"/>
              <a:gd name="T20" fmla="*/ 1139 w 1864"/>
              <a:gd name="T21" fmla="*/ 189 h 1854"/>
              <a:gd name="T22" fmla="*/ 1673 w 1864"/>
              <a:gd name="T23" fmla="*/ 1138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64" h="1854">
                <a:moveTo>
                  <a:pt x="1158" y="126"/>
                </a:moveTo>
                <a:lnTo>
                  <a:pt x="1158" y="126"/>
                </a:lnTo>
                <a:cubicBezTo>
                  <a:pt x="715" y="0"/>
                  <a:pt x="254" y="253"/>
                  <a:pt x="127" y="704"/>
                </a:cubicBezTo>
                <a:cubicBezTo>
                  <a:pt x="0" y="1147"/>
                  <a:pt x="263" y="1608"/>
                  <a:pt x="705" y="1735"/>
                </a:cubicBezTo>
                <a:cubicBezTo>
                  <a:pt x="1158" y="1853"/>
                  <a:pt x="1619" y="1599"/>
                  <a:pt x="1736" y="1157"/>
                </a:cubicBezTo>
                <a:cubicBezTo>
                  <a:pt x="1863" y="704"/>
                  <a:pt x="1609" y="243"/>
                  <a:pt x="1158" y="126"/>
                </a:cubicBezTo>
                <a:close/>
                <a:moveTo>
                  <a:pt x="1673" y="1138"/>
                </a:moveTo>
                <a:lnTo>
                  <a:pt x="1673" y="1138"/>
                </a:lnTo>
                <a:cubicBezTo>
                  <a:pt x="1555" y="1545"/>
                  <a:pt x="1139" y="1780"/>
                  <a:pt x="724" y="1663"/>
                </a:cubicBezTo>
                <a:cubicBezTo>
                  <a:pt x="317" y="1554"/>
                  <a:pt x="82" y="1129"/>
                  <a:pt x="199" y="723"/>
                </a:cubicBezTo>
                <a:cubicBezTo>
                  <a:pt x="308" y="316"/>
                  <a:pt x="733" y="72"/>
                  <a:pt x="1139" y="189"/>
                </a:cubicBezTo>
                <a:cubicBezTo>
                  <a:pt x="1546" y="307"/>
                  <a:pt x="1790" y="723"/>
                  <a:pt x="1673" y="11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C1ABB023-CC17-8E44-84A2-E70B6EBD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452" y="8928965"/>
            <a:ext cx="365074" cy="638880"/>
          </a:xfrm>
          <a:custGeom>
            <a:avLst/>
            <a:gdLst>
              <a:gd name="T0" fmla="*/ 172 w 354"/>
              <a:gd name="T1" fmla="*/ 615 h 616"/>
              <a:gd name="T2" fmla="*/ 172 w 354"/>
              <a:gd name="T3" fmla="*/ 615 h 616"/>
              <a:gd name="T4" fmla="*/ 172 w 354"/>
              <a:gd name="T5" fmla="*/ 615 h 616"/>
              <a:gd name="T6" fmla="*/ 0 w 354"/>
              <a:gd name="T7" fmla="*/ 434 h 616"/>
              <a:gd name="T8" fmla="*/ 0 w 354"/>
              <a:gd name="T9" fmla="*/ 181 h 616"/>
              <a:gd name="T10" fmla="*/ 172 w 354"/>
              <a:gd name="T11" fmla="*/ 0 h 616"/>
              <a:gd name="T12" fmla="*/ 172 w 354"/>
              <a:gd name="T13" fmla="*/ 0 h 616"/>
              <a:gd name="T14" fmla="*/ 353 w 354"/>
              <a:gd name="T15" fmla="*/ 181 h 616"/>
              <a:gd name="T16" fmla="*/ 353 w 354"/>
              <a:gd name="T17" fmla="*/ 434 h 616"/>
              <a:gd name="T18" fmla="*/ 172 w 354"/>
              <a:gd name="T19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616">
                <a:moveTo>
                  <a:pt x="172" y="615"/>
                </a:moveTo>
                <a:lnTo>
                  <a:pt x="172" y="615"/>
                </a:lnTo>
                <a:lnTo>
                  <a:pt x="172" y="615"/>
                </a:lnTo>
                <a:cubicBezTo>
                  <a:pt x="73" y="615"/>
                  <a:pt x="0" y="534"/>
                  <a:pt x="0" y="434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2"/>
                  <a:pt x="73" y="0"/>
                  <a:pt x="172" y="0"/>
                </a:cubicBezTo>
                <a:lnTo>
                  <a:pt x="172" y="0"/>
                </a:lnTo>
                <a:cubicBezTo>
                  <a:pt x="272" y="0"/>
                  <a:pt x="353" y="82"/>
                  <a:pt x="353" y="181"/>
                </a:cubicBezTo>
                <a:cubicBezTo>
                  <a:pt x="353" y="434"/>
                  <a:pt x="353" y="434"/>
                  <a:pt x="353" y="434"/>
                </a:cubicBezTo>
                <a:cubicBezTo>
                  <a:pt x="353" y="534"/>
                  <a:pt x="272" y="615"/>
                  <a:pt x="172" y="615"/>
                </a:cubicBez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435E6972-EFE4-3446-8176-66503973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251" y="8750993"/>
            <a:ext cx="374201" cy="835105"/>
          </a:xfrm>
          <a:custGeom>
            <a:avLst/>
            <a:gdLst>
              <a:gd name="T0" fmla="*/ 180 w 362"/>
              <a:gd name="T1" fmla="*/ 804 h 805"/>
              <a:gd name="T2" fmla="*/ 180 w 362"/>
              <a:gd name="T3" fmla="*/ 804 h 805"/>
              <a:gd name="T4" fmla="*/ 180 w 362"/>
              <a:gd name="T5" fmla="*/ 804 h 805"/>
              <a:gd name="T6" fmla="*/ 0 w 362"/>
              <a:gd name="T7" fmla="*/ 624 h 805"/>
              <a:gd name="T8" fmla="*/ 0 w 362"/>
              <a:gd name="T9" fmla="*/ 180 h 805"/>
              <a:gd name="T10" fmla="*/ 180 w 362"/>
              <a:gd name="T11" fmla="*/ 0 h 805"/>
              <a:gd name="T12" fmla="*/ 180 w 362"/>
              <a:gd name="T13" fmla="*/ 0 h 805"/>
              <a:gd name="T14" fmla="*/ 361 w 362"/>
              <a:gd name="T15" fmla="*/ 180 h 805"/>
              <a:gd name="T16" fmla="*/ 361 w 362"/>
              <a:gd name="T17" fmla="*/ 624 h 805"/>
              <a:gd name="T18" fmla="*/ 180 w 362"/>
              <a:gd name="T19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" h="805">
                <a:moveTo>
                  <a:pt x="180" y="804"/>
                </a:moveTo>
                <a:lnTo>
                  <a:pt x="180" y="804"/>
                </a:lnTo>
                <a:lnTo>
                  <a:pt x="180" y="804"/>
                </a:lnTo>
                <a:cubicBezTo>
                  <a:pt x="81" y="804"/>
                  <a:pt x="0" y="723"/>
                  <a:pt x="0" y="624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81"/>
                  <a:pt x="81" y="0"/>
                  <a:pt x="180" y="0"/>
                </a:cubicBezTo>
                <a:lnTo>
                  <a:pt x="180" y="0"/>
                </a:lnTo>
                <a:cubicBezTo>
                  <a:pt x="280" y="0"/>
                  <a:pt x="361" y="81"/>
                  <a:pt x="361" y="180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723"/>
                  <a:pt x="280" y="804"/>
                  <a:pt x="180" y="804"/>
                </a:cubicBez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9A3747F6-AD66-3F41-8619-D9FFA55DE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177" y="8723612"/>
            <a:ext cx="365074" cy="889867"/>
          </a:xfrm>
          <a:custGeom>
            <a:avLst/>
            <a:gdLst>
              <a:gd name="T0" fmla="*/ 181 w 354"/>
              <a:gd name="T1" fmla="*/ 858 h 859"/>
              <a:gd name="T2" fmla="*/ 181 w 354"/>
              <a:gd name="T3" fmla="*/ 858 h 859"/>
              <a:gd name="T4" fmla="*/ 181 w 354"/>
              <a:gd name="T5" fmla="*/ 858 h 859"/>
              <a:gd name="T6" fmla="*/ 0 w 354"/>
              <a:gd name="T7" fmla="*/ 677 h 859"/>
              <a:gd name="T8" fmla="*/ 0 w 354"/>
              <a:gd name="T9" fmla="*/ 171 h 859"/>
              <a:gd name="T10" fmla="*/ 181 w 354"/>
              <a:gd name="T11" fmla="*/ 0 h 859"/>
              <a:gd name="T12" fmla="*/ 181 w 354"/>
              <a:gd name="T13" fmla="*/ 0 h 859"/>
              <a:gd name="T14" fmla="*/ 353 w 354"/>
              <a:gd name="T15" fmla="*/ 171 h 859"/>
              <a:gd name="T16" fmla="*/ 353 w 354"/>
              <a:gd name="T17" fmla="*/ 677 h 859"/>
              <a:gd name="T18" fmla="*/ 181 w 354"/>
              <a:gd name="T1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859">
                <a:moveTo>
                  <a:pt x="181" y="858"/>
                </a:moveTo>
                <a:lnTo>
                  <a:pt x="181" y="858"/>
                </a:lnTo>
                <a:lnTo>
                  <a:pt x="181" y="858"/>
                </a:lnTo>
                <a:cubicBezTo>
                  <a:pt x="82" y="858"/>
                  <a:pt x="0" y="777"/>
                  <a:pt x="0" y="67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81"/>
                  <a:pt x="82" y="0"/>
                  <a:pt x="181" y="0"/>
                </a:cubicBezTo>
                <a:lnTo>
                  <a:pt x="181" y="0"/>
                </a:lnTo>
                <a:cubicBezTo>
                  <a:pt x="271" y="0"/>
                  <a:pt x="353" y="81"/>
                  <a:pt x="353" y="171"/>
                </a:cubicBezTo>
                <a:cubicBezTo>
                  <a:pt x="353" y="677"/>
                  <a:pt x="353" y="677"/>
                  <a:pt x="353" y="677"/>
                </a:cubicBezTo>
                <a:cubicBezTo>
                  <a:pt x="353" y="777"/>
                  <a:pt x="271" y="858"/>
                  <a:pt x="181" y="858"/>
                </a:cubicBez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A37D9B77-9167-F648-A6F7-21AC2DDE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103" y="8787500"/>
            <a:ext cx="365074" cy="757529"/>
          </a:xfrm>
          <a:custGeom>
            <a:avLst/>
            <a:gdLst>
              <a:gd name="T0" fmla="*/ 171 w 353"/>
              <a:gd name="T1" fmla="*/ 732 h 733"/>
              <a:gd name="T2" fmla="*/ 171 w 353"/>
              <a:gd name="T3" fmla="*/ 732 h 733"/>
              <a:gd name="T4" fmla="*/ 171 w 353"/>
              <a:gd name="T5" fmla="*/ 732 h 733"/>
              <a:gd name="T6" fmla="*/ 0 w 353"/>
              <a:gd name="T7" fmla="*/ 551 h 733"/>
              <a:gd name="T8" fmla="*/ 0 w 353"/>
              <a:gd name="T9" fmla="*/ 181 h 733"/>
              <a:gd name="T10" fmla="*/ 171 w 353"/>
              <a:gd name="T11" fmla="*/ 0 h 733"/>
              <a:gd name="T12" fmla="*/ 171 w 353"/>
              <a:gd name="T13" fmla="*/ 0 h 733"/>
              <a:gd name="T14" fmla="*/ 352 w 353"/>
              <a:gd name="T15" fmla="*/ 181 h 733"/>
              <a:gd name="T16" fmla="*/ 352 w 353"/>
              <a:gd name="T17" fmla="*/ 551 h 733"/>
              <a:gd name="T18" fmla="*/ 171 w 353"/>
              <a:gd name="T1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733">
                <a:moveTo>
                  <a:pt x="171" y="732"/>
                </a:moveTo>
                <a:lnTo>
                  <a:pt x="171" y="732"/>
                </a:lnTo>
                <a:lnTo>
                  <a:pt x="171" y="732"/>
                </a:lnTo>
                <a:cubicBezTo>
                  <a:pt x="72" y="732"/>
                  <a:pt x="0" y="651"/>
                  <a:pt x="0" y="55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1"/>
                  <a:pt x="72" y="0"/>
                  <a:pt x="171" y="0"/>
                </a:cubicBezTo>
                <a:lnTo>
                  <a:pt x="171" y="0"/>
                </a:lnTo>
                <a:cubicBezTo>
                  <a:pt x="271" y="0"/>
                  <a:pt x="352" y="81"/>
                  <a:pt x="352" y="181"/>
                </a:cubicBezTo>
                <a:cubicBezTo>
                  <a:pt x="352" y="551"/>
                  <a:pt x="352" y="551"/>
                  <a:pt x="352" y="551"/>
                </a:cubicBezTo>
                <a:cubicBezTo>
                  <a:pt x="352" y="651"/>
                  <a:pt x="271" y="732"/>
                  <a:pt x="171" y="732"/>
                </a:cubicBez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90F2DB98-B703-5D40-A228-4B5D3319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082" y="9143447"/>
            <a:ext cx="2281713" cy="1656522"/>
          </a:xfrm>
          <a:custGeom>
            <a:avLst/>
            <a:gdLst>
              <a:gd name="T0" fmla="*/ 1274 w 2206"/>
              <a:gd name="T1" fmla="*/ 1067 h 1601"/>
              <a:gd name="T2" fmla="*/ 1274 w 2206"/>
              <a:gd name="T3" fmla="*/ 1067 h 1601"/>
              <a:gd name="T4" fmla="*/ 894 w 2206"/>
              <a:gd name="T5" fmla="*/ 479 h 1601"/>
              <a:gd name="T6" fmla="*/ 1338 w 2206"/>
              <a:gd name="T7" fmla="*/ 226 h 1601"/>
              <a:gd name="T8" fmla="*/ 732 w 2206"/>
              <a:gd name="T9" fmla="*/ 154 h 1601"/>
              <a:gd name="T10" fmla="*/ 867 w 2206"/>
              <a:gd name="T11" fmla="*/ 1157 h 1601"/>
              <a:gd name="T12" fmla="*/ 867 w 2206"/>
              <a:gd name="T13" fmla="*/ 1600 h 1601"/>
              <a:gd name="T14" fmla="*/ 1934 w 2206"/>
              <a:gd name="T15" fmla="*/ 1600 h 1601"/>
              <a:gd name="T16" fmla="*/ 1934 w 2206"/>
              <a:gd name="T17" fmla="*/ 1203 h 1601"/>
              <a:gd name="T18" fmla="*/ 1789 w 2206"/>
              <a:gd name="T19" fmla="*/ 525 h 1601"/>
              <a:gd name="T20" fmla="*/ 1364 w 2206"/>
              <a:gd name="T21" fmla="*/ 389 h 1601"/>
              <a:gd name="T22" fmla="*/ 1274 w 2206"/>
              <a:gd name="T23" fmla="*/ 1067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06" h="1601">
                <a:moveTo>
                  <a:pt x="1274" y="1067"/>
                </a:moveTo>
                <a:lnTo>
                  <a:pt x="1274" y="1067"/>
                </a:lnTo>
                <a:cubicBezTo>
                  <a:pt x="1355" y="543"/>
                  <a:pt x="894" y="479"/>
                  <a:pt x="894" y="479"/>
                </a:cubicBezTo>
                <a:cubicBezTo>
                  <a:pt x="1473" y="498"/>
                  <a:pt x="1338" y="226"/>
                  <a:pt x="1338" y="226"/>
                </a:cubicBezTo>
                <a:cubicBezTo>
                  <a:pt x="1193" y="0"/>
                  <a:pt x="732" y="154"/>
                  <a:pt x="732" y="154"/>
                </a:cubicBezTo>
                <a:cubicBezTo>
                  <a:pt x="0" y="507"/>
                  <a:pt x="867" y="1157"/>
                  <a:pt x="867" y="1157"/>
                </a:cubicBezTo>
                <a:cubicBezTo>
                  <a:pt x="867" y="1600"/>
                  <a:pt x="867" y="1600"/>
                  <a:pt x="867" y="1600"/>
                </a:cubicBezTo>
                <a:cubicBezTo>
                  <a:pt x="1934" y="1600"/>
                  <a:pt x="1934" y="1600"/>
                  <a:pt x="1934" y="1600"/>
                </a:cubicBezTo>
                <a:cubicBezTo>
                  <a:pt x="1934" y="1203"/>
                  <a:pt x="1934" y="1203"/>
                  <a:pt x="1934" y="1203"/>
                </a:cubicBezTo>
                <a:cubicBezTo>
                  <a:pt x="1934" y="1203"/>
                  <a:pt x="2205" y="606"/>
                  <a:pt x="1789" y="525"/>
                </a:cubicBezTo>
                <a:cubicBezTo>
                  <a:pt x="1364" y="389"/>
                  <a:pt x="1364" y="389"/>
                  <a:pt x="1364" y="389"/>
                </a:cubicBezTo>
                <a:lnTo>
                  <a:pt x="1274" y="1067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B1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A67B1D0C-AE96-AE48-A2AC-FDB26893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082" y="9143447"/>
            <a:ext cx="2281713" cy="1656522"/>
          </a:xfrm>
          <a:custGeom>
            <a:avLst/>
            <a:gdLst>
              <a:gd name="T0" fmla="*/ 1274 w 2206"/>
              <a:gd name="T1" fmla="*/ 1067 h 1601"/>
              <a:gd name="T2" fmla="*/ 1274 w 2206"/>
              <a:gd name="T3" fmla="*/ 1067 h 1601"/>
              <a:gd name="T4" fmla="*/ 894 w 2206"/>
              <a:gd name="T5" fmla="*/ 479 h 1601"/>
              <a:gd name="T6" fmla="*/ 1338 w 2206"/>
              <a:gd name="T7" fmla="*/ 226 h 1601"/>
              <a:gd name="T8" fmla="*/ 732 w 2206"/>
              <a:gd name="T9" fmla="*/ 154 h 1601"/>
              <a:gd name="T10" fmla="*/ 867 w 2206"/>
              <a:gd name="T11" fmla="*/ 1157 h 1601"/>
              <a:gd name="T12" fmla="*/ 867 w 2206"/>
              <a:gd name="T13" fmla="*/ 1600 h 1601"/>
              <a:gd name="T14" fmla="*/ 1934 w 2206"/>
              <a:gd name="T15" fmla="*/ 1600 h 1601"/>
              <a:gd name="T16" fmla="*/ 1934 w 2206"/>
              <a:gd name="T17" fmla="*/ 1203 h 1601"/>
              <a:gd name="T18" fmla="*/ 1789 w 2206"/>
              <a:gd name="T19" fmla="*/ 525 h 1601"/>
              <a:gd name="T20" fmla="*/ 1364 w 2206"/>
              <a:gd name="T21" fmla="*/ 389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06" h="1601">
                <a:moveTo>
                  <a:pt x="1274" y="1067"/>
                </a:moveTo>
                <a:lnTo>
                  <a:pt x="1274" y="1067"/>
                </a:lnTo>
                <a:cubicBezTo>
                  <a:pt x="1355" y="543"/>
                  <a:pt x="894" y="479"/>
                  <a:pt x="894" y="479"/>
                </a:cubicBezTo>
                <a:cubicBezTo>
                  <a:pt x="1473" y="498"/>
                  <a:pt x="1338" y="226"/>
                  <a:pt x="1338" y="226"/>
                </a:cubicBezTo>
                <a:cubicBezTo>
                  <a:pt x="1193" y="0"/>
                  <a:pt x="732" y="154"/>
                  <a:pt x="732" y="154"/>
                </a:cubicBezTo>
                <a:cubicBezTo>
                  <a:pt x="0" y="507"/>
                  <a:pt x="867" y="1157"/>
                  <a:pt x="867" y="1157"/>
                </a:cubicBezTo>
                <a:cubicBezTo>
                  <a:pt x="867" y="1600"/>
                  <a:pt x="867" y="1600"/>
                  <a:pt x="867" y="1600"/>
                </a:cubicBezTo>
                <a:cubicBezTo>
                  <a:pt x="1934" y="1600"/>
                  <a:pt x="1934" y="1600"/>
                  <a:pt x="1934" y="1600"/>
                </a:cubicBezTo>
                <a:cubicBezTo>
                  <a:pt x="1934" y="1203"/>
                  <a:pt x="1934" y="1203"/>
                  <a:pt x="1934" y="1203"/>
                </a:cubicBezTo>
                <a:cubicBezTo>
                  <a:pt x="1934" y="1203"/>
                  <a:pt x="2205" y="606"/>
                  <a:pt x="1789" y="525"/>
                </a:cubicBezTo>
                <a:cubicBezTo>
                  <a:pt x="1364" y="389"/>
                  <a:pt x="1364" y="389"/>
                  <a:pt x="1364" y="389"/>
                </a:cubicBezTo>
              </a:path>
            </a:pathLst>
          </a:custGeom>
          <a:noFill/>
          <a:ln w="12960" cap="flat">
            <a:solidFill>
              <a:srgbClr val="F9B1A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EF5EC7DD-CA56-7442-BC23-39754D01F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722" y="10786281"/>
            <a:ext cx="1496804" cy="2929719"/>
          </a:xfrm>
          <a:custGeom>
            <a:avLst/>
            <a:gdLst>
              <a:gd name="T0" fmla="*/ 1447 w 1448"/>
              <a:gd name="T1" fmla="*/ 2830 h 2831"/>
              <a:gd name="T2" fmla="*/ 0 w 1448"/>
              <a:gd name="T3" fmla="*/ 2830 h 2831"/>
              <a:gd name="T4" fmla="*/ 0 w 1448"/>
              <a:gd name="T5" fmla="*/ 0 h 2831"/>
              <a:gd name="T6" fmla="*/ 1447 w 1448"/>
              <a:gd name="T7" fmla="*/ 0 h 2831"/>
              <a:gd name="T8" fmla="*/ 1447 w 1448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8" h="2831">
                <a:moveTo>
                  <a:pt x="1447" y="2830"/>
                </a:moveTo>
                <a:lnTo>
                  <a:pt x="0" y="2830"/>
                </a:lnTo>
                <a:lnTo>
                  <a:pt x="0" y="0"/>
                </a:lnTo>
                <a:lnTo>
                  <a:pt x="1447" y="0"/>
                </a:lnTo>
                <a:lnTo>
                  <a:pt x="1447" y="283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B8DFF3AB-0C73-7544-BA4C-D755E460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9666" y="10329938"/>
            <a:ext cx="1131730" cy="1086095"/>
          </a:xfrm>
          <a:custGeom>
            <a:avLst/>
            <a:gdLst>
              <a:gd name="T0" fmla="*/ 0 w 1094"/>
              <a:gd name="T1" fmla="*/ 903 h 1049"/>
              <a:gd name="T2" fmla="*/ 0 w 1094"/>
              <a:gd name="T3" fmla="*/ 36 h 1049"/>
              <a:gd name="T4" fmla="*/ 1093 w 1094"/>
              <a:gd name="T5" fmla="*/ 0 h 1049"/>
              <a:gd name="T6" fmla="*/ 1002 w 1094"/>
              <a:gd name="T7" fmla="*/ 1048 h 1049"/>
              <a:gd name="T8" fmla="*/ 0 w 1094"/>
              <a:gd name="T9" fmla="*/ 903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1049">
                <a:moveTo>
                  <a:pt x="0" y="903"/>
                </a:moveTo>
                <a:lnTo>
                  <a:pt x="0" y="36"/>
                </a:lnTo>
                <a:lnTo>
                  <a:pt x="1093" y="0"/>
                </a:lnTo>
                <a:lnTo>
                  <a:pt x="1002" y="1048"/>
                </a:lnTo>
                <a:lnTo>
                  <a:pt x="0" y="903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B1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3">
            <a:extLst>
              <a:ext uri="{FF2B5EF4-FFF2-40B4-BE49-F238E27FC236}">
                <a16:creationId xmlns:a16="http://schemas.microsoft.com/office/drawing/2014/main" id="{EAAF184A-D65D-0A47-9B59-8D647E1E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4296" y="10019625"/>
            <a:ext cx="365074" cy="629753"/>
          </a:xfrm>
          <a:custGeom>
            <a:avLst/>
            <a:gdLst>
              <a:gd name="T0" fmla="*/ 181 w 354"/>
              <a:gd name="T1" fmla="*/ 606 h 607"/>
              <a:gd name="T2" fmla="*/ 181 w 354"/>
              <a:gd name="T3" fmla="*/ 606 h 607"/>
              <a:gd name="T4" fmla="*/ 181 w 354"/>
              <a:gd name="T5" fmla="*/ 606 h 607"/>
              <a:gd name="T6" fmla="*/ 0 w 354"/>
              <a:gd name="T7" fmla="*/ 434 h 607"/>
              <a:gd name="T8" fmla="*/ 0 w 354"/>
              <a:gd name="T9" fmla="*/ 172 h 607"/>
              <a:gd name="T10" fmla="*/ 181 w 354"/>
              <a:gd name="T11" fmla="*/ 0 h 607"/>
              <a:gd name="T12" fmla="*/ 181 w 354"/>
              <a:gd name="T13" fmla="*/ 0 h 607"/>
              <a:gd name="T14" fmla="*/ 353 w 354"/>
              <a:gd name="T15" fmla="*/ 172 h 607"/>
              <a:gd name="T16" fmla="*/ 353 w 354"/>
              <a:gd name="T17" fmla="*/ 434 h 607"/>
              <a:gd name="T18" fmla="*/ 181 w 354"/>
              <a:gd name="T19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607">
                <a:moveTo>
                  <a:pt x="181" y="606"/>
                </a:moveTo>
                <a:lnTo>
                  <a:pt x="181" y="606"/>
                </a:lnTo>
                <a:lnTo>
                  <a:pt x="181" y="606"/>
                </a:lnTo>
                <a:cubicBezTo>
                  <a:pt x="81" y="606"/>
                  <a:pt x="0" y="524"/>
                  <a:pt x="0" y="43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2"/>
                  <a:pt x="81" y="0"/>
                  <a:pt x="181" y="0"/>
                </a:cubicBezTo>
                <a:lnTo>
                  <a:pt x="181" y="0"/>
                </a:lnTo>
                <a:cubicBezTo>
                  <a:pt x="271" y="0"/>
                  <a:pt x="353" y="82"/>
                  <a:pt x="353" y="172"/>
                </a:cubicBezTo>
                <a:cubicBezTo>
                  <a:pt x="353" y="434"/>
                  <a:pt x="353" y="434"/>
                  <a:pt x="353" y="434"/>
                </a:cubicBezTo>
                <a:cubicBezTo>
                  <a:pt x="353" y="524"/>
                  <a:pt x="271" y="606"/>
                  <a:pt x="181" y="60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D20275BE-B0D1-494D-A874-E7EE7C9B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222" y="9841650"/>
            <a:ext cx="365074" cy="825982"/>
          </a:xfrm>
          <a:custGeom>
            <a:avLst/>
            <a:gdLst>
              <a:gd name="T0" fmla="*/ 171 w 352"/>
              <a:gd name="T1" fmla="*/ 796 h 797"/>
              <a:gd name="T2" fmla="*/ 171 w 352"/>
              <a:gd name="T3" fmla="*/ 796 h 797"/>
              <a:gd name="T4" fmla="*/ 171 w 352"/>
              <a:gd name="T5" fmla="*/ 796 h 797"/>
              <a:gd name="T6" fmla="*/ 0 w 352"/>
              <a:gd name="T7" fmla="*/ 624 h 797"/>
              <a:gd name="T8" fmla="*/ 0 w 352"/>
              <a:gd name="T9" fmla="*/ 172 h 797"/>
              <a:gd name="T10" fmla="*/ 171 w 352"/>
              <a:gd name="T11" fmla="*/ 0 h 797"/>
              <a:gd name="T12" fmla="*/ 171 w 352"/>
              <a:gd name="T13" fmla="*/ 0 h 797"/>
              <a:gd name="T14" fmla="*/ 351 w 352"/>
              <a:gd name="T15" fmla="*/ 172 h 797"/>
              <a:gd name="T16" fmla="*/ 351 w 352"/>
              <a:gd name="T17" fmla="*/ 624 h 797"/>
              <a:gd name="T18" fmla="*/ 171 w 352"/>
              <a:gd name="T19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" h="797">
                <a:moveTo>
                  <a:pt x="171" y="796"/>
                </a:moveTo>
                <a:lnTo>
                  <a:pt x="171" y="796"/>
                </a:lnTo>
                <a:lnTo>
                  <a:pt x="171" y="796"/>
                </a:lnTo>
                <a:cubicBezTo>
                  <a:pt x="72" y="796"/>
                  <a:pt x="0" y="724"/>
                  <a:pt x="0" y="6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3"/>
                  <a:pt x="72" y="0"/>
                  <a:pt x="171" y="0"/>
                </a:cubicBezTo>
                <a:lnTo>
                  <a:pt x="171" y="0"/>
                </a:lnTo>
                <a:cubicBezTo>
                  <a:pt x="270" y="0"/>
                  <a:pt x="351" y="73"/>
                  <a:pt x="351" y="172"/>
                </a:cubicBezTo>
                <a:cubicBezTo>
                  <a:pt x="351" y="624"/>
                  <a:pt x="351" y="624"/>
                  <a:pt x="351" y="624"/>
                </a:cubicBezTo>
                <a:cubicBezTo>
                  <a:pt x="351" y="724"/>
                  <a:pt x="270" y="796"/>
                  <a:pt x="171" y="796"/>
                </a:cubicBez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A15F313E-3143-E84A-B082-49F14EC1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021" y="9805143"/>
            <a:ext cx="374201" cy="898996"/>
          </a:xfrm>
          <a:custGeom>
            <a:avLst/>
            <a:gdLst>
              <a:gd name="T0" fmla="*/ 181 w 363"/>
              <a:gd name="T1" fmla="*/ 868 h 869"/>
              <a:gd name="T2" fmla="*/ 181 w 363"/>
              <a:gd name="T3" fmla="*/ 868 h 869"/>
              <a:gd name="T4" fmla="*/ 181 w 363"/>
              <a:gd name="T5" fmla="*/ 868 h 869"/>
              <a:gd name="T6" fmla="*/ 0 w 363"/>
              <a:gd name="T7" fmla="*/ 687 h 869"/>
              <a:gd name="T8" fmla="*/ 0 w 363"/>
              <a:gd name="T9" fmla="*/ 181 h 869"/>
              <a:gd name="T10" fmla="*/ 181 w 363"/>
              <a:gd name="T11" fmla="*/ 0 h 869"/>
              <a:gd name="T12" fmla="*/ 181 w 363"/>
              <a:gd name="T13" fmla="*/ 0 h 869"/>
              <a:gd name="T14" fmla="*/ 362 w 363"/>
              <a:gd name="T15" fmla="*/ 181 h 869"/>
              <a:gd name="T16" fmla="*/ 362 w 363"/>
              <a:gd name="T17" fmla="*/ 687 h 869"/>
              <a:gd name="T18" fmla="*/ 181 w 363"/>
              <a:gd name="T1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869">
                <a:moveTo>
                  <a:pt x="181" y="868"/>
                </a:moveTo>
                <a:lnTo>
                  <a:pt x="181" y="868"/>
                </a:lnTo>
                <a:lnTo>
                  <a:pt x="181" y="868"/>
                </a:lnTo>
                <a:cubicBezTo>
                  <a:pt x="81" y="868"/>
                  <a:pt x="0" y="787"/>
                  <a:pt x="0" y="687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2"/>
                  <a:pt x="81" y="0"/>
                  <a:pt x="181" y="0"/>
                </a:cubicBezTo>
                <a:lnTo>
                  <a:pt x="181" y="0"/>
                </a:lnTo>
                <a:cubicBezTo>
                  <a:pt x="280" y="0"/>
                  <a:pt x="362" y="82"/>
                  <a:pt x="362" y="181"/>
                </a:cubicBezTo>
                <a:cubicBezTo>
                  <a:pt x="362" y="687"/>
                  <a:pt x="362" y="687"/>
                  <a:pt x="362" y="687"/>
                </a:cubicBezTo>
                <a:cubicBezTo>
                  <a:pt x="362" y="787"/>
                  <a:pt x="280" y="868"/>
                  <a:pt x="181" y="868"/>
                </a:cubicBez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">
            <a:extLst>
              <a:ext uri="{FF2B5EF4-FFF2-40B4-BE49-F238E27FC236}">
                <a16:creationId xmlns:a16="http://schemas.microsoft.com/office/drawing/2014/main" id="{0AB9C9AA-FB1A-2540-AAAC-6EB57473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947" y="9882722"/>
            <a:ext cx="365074" cy="748402"/>
          </a:xfrm>
          <a:custGeom>
            <a:avLst/>
            <a:gdLst>
              <a:gd name="T0" fmla="*/ 181 w 354"/>
              <a:gd name="T1" fmla="*/ 723 h 724"/>
              <a:gd name="T2" fmla="*/ 181 w 354"/>
              <a:gd name="T3" fmla="*/ 723 h 724"/>
              <a:gd name="T4" fmla="*/ 181 w 354"/>
              <a:gd name="T5" fmla="*/ 723 h 724"/>
              <a:gd name="T6" fmla="*/ 0 w 354"/>
              <a:gd name="T7" fmla="*/ 551 h 724"/>
              <a:gd name="T8" fmla="*/ 0 w 354"/>
              <a:gd name="T9" fmla="*/ 171 h 724"/>
              <a:gd name="T10" fmla="*/ 181 w 354"/>
              <a:gd name="T11" fmla="*/ 0 h 724"/>
              <a:gd name="T12" fmla="*/ 181 w 354"/>
              <a:gd name="T13" fmla="*/ 0 h 724"/>
              <a:gd name="T14" fmla="*/ 353 w 354"/>
              <a:gd name="T15" fmla="*/ 171 h 724"/>
              <a:gd name="T16" fmla="*/ 353 w 354"/>
              <a:gd name="T17" fmla="*/ 551 h 724"/>
              <a:gd name="T18" fmla="*/ 181 w 354"/>
              <a:gd name="T19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724">
                <a:moveTo>
                  <a:pt x="181" y="723"/>
                </a:moveTo>
                <a:lnTo>
                  <a:pt x="181" y="723"/>
                </a:lnTo>
                <a:lnTo>
                  <a:pt x="181" y="723"/>
                </a:lnTo>
                <a:cubicBezTo>
                  <a:pt x="82" y="723"/>
                  <a:pt x="0" y="650"/>
                  <a:pt x="0" y="55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72"/>
                  <a:pt x="82" y="0"/>
                  <a:pt x="181" y="0"/>
                </a:cubicBezTo>
                <a:lnTo>
                  <a:pt x="181" y="0"/>
                </a:lnTo>
                <a:cubicBezTo>
                  <a:pt x="272" y="0"/>
                  <a:pt x="353" y="72"/>
                  <a:pt x="353" y="171"/>
                </a:cubicBezTo>
                <a:cubicBezTo>
                  <a:pt x="353" y="551"/>
                  <a:pt x="353" y="551"/>
                  <a:pt x="353" y="551"/>
                </a:cubicBezTo>
                <a:cubicBezTo>
                  <a:pt x="353" y="650"/>
                  <a:pt x="272" y="723"/>
                  <a:pt x="181" y="723"/>
                </a:cubicBez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">
            <a:extLst>
              <a:ext uri="{FF2B5EF4-FFF2-40B4-BE49-F238E27FC236}">
                <a16:creationId xmlns:a16="http://schemas.microsoft.com/office/drawing/2014/main" id="{A79E6A94-D476-3742-BC7C-98EEEADDA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567" y="11872376"/>
            <a:ext cx="1496804" cy="1843624"/>
          </a:xfrm>
          <a:custGeom>
            <a:avLst/>
            <a:gdLst>
              <a:gd name="T0" fmla="*/ 1446 w 1447"/>
              <a:gd name="T1" fmla="*/ 1781 h 1782"/>
              <a:gd name="T2" fmla="*/ 0 w 1447"/>
              <a:gd name="T3" fmla="*/ 1781 h 1782"/>
              <a:gd name="T4" fmla="*/ 0 w 1447"/>
              <a:gd name="T5" fmla="*/ 0 h 1782"/>
              <a:gd name="T6" fmla="*/ 1446 w 1447"/>
              <a:gd name="T7" fmla="*/ 0 h 1782"/>
              <a:gd name="T8" fmla="*/ 1446 w 1447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782">
                <a:moveTo>
                  <a:pt x="1446" y="1781"/>
                </a:moveTo>
                <a:lnTo>
                  <a:pt x="0" y="1781"/>
                </a:lnTo>
                <a:lnTo>
                  <a:pt x="0" y="0"/>
                </a:lnTo>
                <a:lnTo>
                  <a:pt x="1446" y="0"/>
                </a:lnTo>
                <a:lnTo>
                  <a:pt x="1446" y="17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DF28DC41-1AEC-D84C-A00D-6D58F122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887" y="9262096"/>
            <a:ext cx="1282321" cy="1058715"/>
          </a:xfrm>
          <a:custGeom>
            <a:avLst/>
            <a:gdLst>
              <a:gd name="T0" fmla="*/ 1229 w 1239"/>
              <a:gd name="T1" fmla="*/ 940 h 1022"/>
              <a:gd name="T2" fmla="*/ 1238 w 1239"/>
              <a:gd name="T3" fmla="*/ 36 h 1022"/>
              <a:gd name="T4" fmla="*/ 144 w 1239"/>
              <a:gd name="T5" fmla="*/ 0 h 1022"/>
              <a:gd name="T6" fmla="*/ 0 w 1239"/>
              <a:gd name="T7" fmla="*/ 1021 h 1022"/>
              <a:gd name="T8" fmla="*/ 1229 w 1239"/>
              <a:gd name="T9" fmla="*/ 94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9" h="1022">
                <a:moveTo>
                  <a:pt x="1229" y="940"/>
                </a:moveTo>
                <a:lnTo>
                  <a:pt x="1238" y="36"/>
                </a:lnTo>
                <a:lnTo>
                  <a:pt x="144" y="0"/>
                </a:lnTo>
                <a:lnTo>
                  <a:pt x="0" y="1021"/>
                </a:lnTo>
                <a:lnTo>
                  <a:pt x="1229" y="940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B1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C1750966-9BE9-6942-8298-63814EC8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507" y="10786281"/>
            <a:ext cx="1496804" cy="2929719"/>
          </a:xfrm>
          <a:custGeom>
            <a:avLst/>
            <a:gdLst>
              <a:gd name="T0" fmla="*/ 0 w 1447"/>
              <a:gd name="T1" fmla="*/ 2830 h 2831"/>
              <a:gd name="T2" fmla="*/ 1446 w 1447"/>
              <a:gd name="T3" fmla="*/ 2830 h 2831"/>
              <a:gd name="T4" fmla="*/ 1446 w 1447"/>
              <a:gd name="T5" fmla="*/ 0 h 2831"/>
              <a:gd name="T6" fmla="*/ 0 w 1447"/>
              <a:gd name="T7" fmla="*/ 0 h 2831"/>
              <a:gd name="T8" fmla="*/ 0 w 1447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2831">
                <a:moveTo>
                  <a:pt x="0" y="2830"/>
                </a:moveTo>
                <a:lnTo>
                  <a:pt x="1446" y="2830"/>
                </a:lnTo>
                <a:lnTo>
                  <a:pt x="1446" y="0"/>
                </a:lnTo>
                <a:lnTo>
                  <a:pt x="0" y="0"/>
                </a:lnTo>
                <a:lnTo>
                  <a:pt x="0" y="28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0">
            <a:extLst>
              <a:ext uri="{FF2B5EF4-FFF2-40B4-BE49-F238E27FC236}">
                <a16:creationId xmlns:a16="http://schemas.microsoft.com/office/drawing/2014/main" id="{61201436-49B8-EB41-B7D6-35E13C43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644" y="8029971"/>
            <a:ext cx="3573164" cy="3144199"/>
          </a:xfrm>
          <a:custGeom>
            <a:avLst/>
            <a:gdLst>
              <a:gd name="T0" fmla="*/ 3425 w 3453"/>
              <a:gd name="T1" fmla="*/ 1184 h 3038"/>
              <a:gd name="T2" fmla="*/ 3425 w 3453"/>
              <a:gd name="T3" fmla="*/ 1184 h 3038"/>
              <a:gd name="T4" fmla="*/ 2765 w 3453"/>
              <a:gd name="T5" fmla="*/ 2901 h 3038"/>
              <a:gd name="T6" fmla="*/ 2530 w 3453"/>
              <a:gd name="T7" fmla="*/ 3001 h 3038"/>
              <a:gd name="T8" fmla="*/ 136 w 3453"/>
              <a:gd name="T9" fmla="*/ 2079 h 3038"/>
              <a:gd name="T10" fmla="*/ 36 w 3453"/>
              <a:gd name="T11" fmla="*/ 1853 h 3038"/>
              <a:gd name="T12" fmla="*/ 696 w 3453"/>
              <a:gd name="T13" fmla="*/ 135 h 3038"/>
              <a:gd name="T14" fmla="*/ 922 w 3453"/>
              <a:gd name="T15" fmla="*/ 27 h 3038"/>
              <a:gd name="T16" fmla="*/ 3317 w 3453"/>
              <a:gd name="T17" fmla="*/ 949 h 3038"/>
              <a:gd name="T18" fmla="*/ 3425 w 3453"/>
              <a:gd name="T19" fmla="*/ 1184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3" h="3038">
                <a:moveTo>
                  <a:pt x="3425" y="1184"/>
                </a:moveTo>
                <a:lnTo>
                  <a:pt x="3425" y="1184"/>
                </a:lnTo>
                <a:cubicBezTo>
                  <a:pt x="2765" y="2901"/>
                  <a:pt x="2765" y="2901"/>
                  <a:pt x="2765" y="2901"/>
                </a:cubicBezTo>
                <a:cubicBezTo>
                  <a:pt x="2729" y="2992"/>
                  <a:pt x="2621" y="3037"/>
                  <a:pt x="2530" y="3001"/>
                </a:cubicBezTo>
                <a:cubicBezTo>
                  <a:pt x="136" y="2079"/>
                  <a:pt x="136" y="2079"/>
                  <a:pt x="136" y="2079"/>
                </a:cubicBezTo>
                <a:cubicBezTo>
                  <a:pt x="45" y="2043"/>
                  <a:pt x="0" y="1943"/>
                  <a:pt x="36" y="1853"/>
                </a:cubicBezTo>
                <a:cubicBezTo>
                  <a:pt x="696" y="135"/>
                  <a:pt x="696" y="135"/>
                  <a:pt x="696" y="135"/>
                </a:cubicBezTo>
                <a:cubicBezTo>
                  <a:pt x="732" y="45"/>
                  <a:pt x="832" y="0"/>
                  <a:pt x="922" y="27"/>
                </a:cubicBezTo>
                <a:cubicBezTo>
                  <a:pt x="3317" y="949"/>
                  <a:pt x="3317" y="949"/>
                  <a:pt x="3317" y="949"/>
                </a:cubicBezTo>
                <a:cubicBezTo>
                  <a:pt x="3407" y="985"/>
                  <a:pt x="3452" y="1084"/>
                  <a:pt x="3425" y="118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1">
            <a:extLst>
              <a:ext uri="{FF2B5EF4-FFF2-40B4-BE49-F238E27FC236}">
                <a16:creationId xmlns:a16="http://schemas.microsoft.com/office/drawing/2014/main" id="{D3BBEE54-DDCC-694D-9B8E-F538BD81B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158" y="8887895"/>
            <a:ext cx="533922" cy="807725"/>
          </a:xfrm>
          <a:custGeom>
            <a:avLst/>
            <a:gdLst>
              <a:gd name="T0" fmla="*/ 443 w 516"/>
              <a:gd name="T1" fmla="*/ 0 h 779"/>
              <a:gd name="T2" fmla="*/ 443 w 516"/>
              <a:gd name="T3" fmla="*/ 0 h 779"/>
              <a:gd name="T4" fmla="*/ 63 w 516"/>
              <a:gd name="T5" fmla="*/ 298 h 779"/>
              <a:gd name="T6" fmla="*/ 144 w 516"/>
              <a:gd name="T7" fmla="*/ 778 h 779"/>
              <a:gd name="T8" fmla="*/ 515 w 516"/>
              <a:gd name="T9" fmla="*/ 470 h 779"/>
              <a:gd name="T10" fmla="*/ 443 w 516"/>
              <a:gd name="T11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779">
                <a:moveTo>
                  <a:pt x="443" y="0"/>
                </a:moveTo>
                <a:lnTo>
                  <a:pt x="443" y="0"/>
                </a:lnTo>
                <a:cubicBezTo>
                  <a:pt x="280" y="27"/>
                  <a:pt x="126" y="136"/>
                  <a:pt x="63" y="298"/>
                </a:cubicBezTo>
                <a:cubicBezTo>
                  <a:pt x="0" y="470"/>
                  <a:pt x="36" y="642"/>
                  <a:pt x="144" y="778"/>
                </a:cubicBezTo>
                <a:cubicBezTo>
                  <a:pt x="515" y="470"/>
                  <a:pt x="515" y="470"/>
                  <a:pt x="515" y="470"/>
                </a:cubicBezTo>
                <a:lnTo>
                  <a:pt x="4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2">
            <a:extLst>
              <a:ext uri="{FF2B5EF4-FFF2-40B4-BE49-F238E27FC236}">
                <a16:creationId xmlns:a16="http://schemas.microsoft.com/office/drawing/2014/main" id="{BF1A9832-5349-5147-8EF1-DB038A47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501" y="8869642"/>
            <a:ext cx="634318" cy="684514"/>
          </a:xfrm>
          <a:custGeom>
            <a:avLst/>
            <a:gdLst>
              <a:gd name="T0" fmla="*/ 244 w 615"/>
              <a:gd name="T1" fmla="*/ 45 h 661"/>
              <a:gd name="T2" fmla="*/ 244 w 615"/>
              <a:gd name="T3" fmla="*/ 45 h 661"/>
              <a:gd name="T4" fmla="*/ 0 w 615"/>
              <a:gd name="T5" fmla="*/ 18 h 661"/>
              <a:gd name="T6" fmla="*/ 72 w 615"/>
              <a:gd name="T7" fmla="*/ 488 h 661"/>
              <a:gd name="T8" fmla="*/ 523 w 615"/>
              <a:gd name="T9" fmla="*/ 660 h 661"/>
              <a:gd name="T10" fmla="*/ 244 w 615"/>
              <a:gd name="T11" fmla="*/ 4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5" h="661">
                <a:moveTo>
                  <a:pt x="244" y="45"/>
                </a:moveTo>
                <a:lnTo>
                  <a:pt x="244" y="45"/>
                </a:lnTo>
                <a:cubicBezTo>
                  <a:pt x="163" y="9"/>
                  <a:pt x="81" y="0"/>
                  <a:pt x="0" y="18"/>
                </a:cubicBezTo>
                <a:cubicBezTo>
                  <a:pt x="72" y="488"/>
                  <a:pt x="72" y="488"/>
                  <a:pt x="72" y="488"/>
                </a:cubicBezTo>
                <a:cubicBezTo>
                  <a:pt x="523" y="660"/>
                  <a:pt x="523" y="660"/>
                  <a:pt x="523" y="660"/>
                </a:cubicBezTo>
                <a:cubicBezTo>
                  <a:pt x="614" y="416"/>
                  <a:pt x="496" y="136"/>
                  <a:pt x="244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37CBD51E-BD91-EC45-A0FD-322D43A8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9188" y="9376181"/>
            <a:ext cx="853362" cy="570430"/>
          </a:xfrm>
          <a:custGeom>
            <a:avLst/>
            <a:gdLst>
              <a:gd name="T0" fmla="*/ 0 w 823"/>
              <a:gd name="T1" fmla="*/ 308 h 553"/>
              <a:gd name="T2" fmla="*/ 0 w 823"/>
              <a:gd name="T3" fmla="*/ 308 h 553"/>
              <a:gd name="T4" fmla="*/ 199 w 823"/>
              <a:gd name="T5" fmla="*/ 452 h 553"/>
              <a:gd name="T6" fmla="*/ 822 w 823"/>
              <a:gd name="T7" fmla="*/ 172 h 553"/>
              <a:gd name="T8" fmla="*/ 371 w 823"/>
              <a:gd name="T9" fmla="*/ 0 h 553"/>
              <a:gd name="T10" fmla="*/ 0 w 823"/>
              <a:gd name="T11" fmla="*/ 308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3" h="553">
                <a:moveTo>
                  <a:pt x="0" y="308"/>
                </a:moveTo>
                <a:lnTo>
                  <a:pt x="0" y="308"/>
                </a:lnTo>
                <a:cubicBezTo>
                  <a:pt x="46" y="371"/>
                  <a:pt x="118" y="416"/>
                  <a:pt x="199" y="452"/>
                </a:cubicBezTo>
                <a:cubicBezTo>
                  <a:pt x="444" y="552"/>
                  <a:pt x="723" y="425"/>
                  <a:pt x="822" y="172"/>
                </a:cubicBezTo>
                <a:cubicBezTo>
                  <a:pt x="371" y="0"/>
                  <a:pt x="371" y="0"/>
                  <a:pt x="371" y="0"/>
                </a:cubicBezTo>
                <a:lnTo>
                  <a:pt x="0" y="30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570BAAE3-A6BC-674F-A876-D0573F34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945" y="9252970"/>
            <a:ext cx="365074" cy="853359"/>
          </a:xfrm>
          <a:custGeom>
            <a:avLst/>
            <a:gdLst>
              <a:gd name="T0" fmla="*/ 352 w 353"/>
              <a:gd name="T1" fmla="*/ 18 h 824"/>
              <a:gd name="T2" fmla="*/ 36 w 353"/>
              <a:gd name="T3" fmla="*/ 823 h 824"/>
              <a:gd name="T4" fmla="*/ 0 w 353"/>
              <a:gd name="T5" fmla="*/ 804 h 824"/>
              <a:gd name="T6" fmla="*/ 307 w 353"/>
              <a:gd name="T7" fmla="*/ 0 h 824"/>
              <a:gd name="T8" fmla="*/ 352 w 353"/>
              <a:gd name="T9" fmla="*/ 18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824">
                <a:moveTo>
                  <a:pt x="352" y="18"/>
                </a:moveTo>
                <a:lnTo>
                  <a:pt x="36" y="823"/>
                </a:lnTo>
                <a:lnTo>
                  <a:pt x="0" y="804"/>
                </a:lnTo>
                <a:lnTo>
                  <a:pt x="307" y="0"/>
                </a:lnTo>
                <a:lnTo>
                  <a:pt x="352" y="1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5">
            <a:extLst>
              <a:ext uri="{FF2B5EF4-FFF2-40B4-BE49-F238E27FC236}">
                <a16:creationId xmlns:a16="http://schemas.microsoft.com/office/drawing/2014/main" id="{5D1D9D19-4786-7E4E-94B1-3646E513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5565" y="8983726"/>
            <a:ext cx="611499" cy="1469423"/>
          </a:xfrm>
          <a:custGeom>
            <a:avLst/>
            <a:gdLst>
              <a:gd name="T0" fmla="*/ 588 w 589"/>
              <a:gd name="T1" fmla="*/ 18 h 1420"/>
              <a:gd name="T2" fmla="*/ 46 w 589"/>
              <a:gd name="T3" fmla="*/ 1419 h 1420"/>
              <a:gd name="T4" fmla="*/ 0 w 589"/>
              <a:gd name="T5" fmla="*/ 1401 h 1420"/>
              <a:gd name="T6" fmla="*/ 543 w 589"/>
              <a:gd name="T7" fmla="*/ 0 h 1420"/>
              <a:gd name="T8" fmla="*/ 588 w 589"/>
              <a:gd name="T9" fmla="*/ 18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9" h="1420">
                <a:moveTo>
                  <a:pt x="588" y="18"/>
                </a:moveTo>
                <a:lnTo>
                  <a:pt x="46" y="1419"/>
                </a:lnTo>
                <a:lnTo>
                  <a:pt x="0" y="1401"/>
                </a:lnTo>
                <a:lnTo>
                  <a:pt x="543" y="0"/>
                </a:lnTo>
                <a:lnTo>
                  <a:pt x="588" y="1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715AC9E0-D421-664B-B8B7-DC2E4ACA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395" y="9020233"/>
            <a:ext cx="611499" cy="1469423"/>
          </a:xfrm>
          <a:custGeom>
            <a:avLst/>
            <a:gdLst>
              <a:gd name="T0" fmla="*/ 588 w 589"/>
              <a:gd name="T1" fmla="*/ 18 h 1420"/>
              <a:gd name="T2" fmla="*/ 45 w 589"/>
              <a:gd name="T3" fmla="*/ 1419 h 1420"/>
              <a:gd name="T4" fmla="*/ 0 w 589"/>
              <a:gd name="T5" fmla="*/ 1401 h 1420"/>
              <a:gd name="T6" fmla="*/ 542 w 589"/>
              <a:gd name="T7" fmla="*/ 0 h 1420"/>
              <a:gd name="T8" fmla="*/ 588 w 589"/>
              <a:gd name="T9" fmla="*/ 18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9" h="1420">
                <a:moveTo>
                  <a:pt x="588" y="18"/>
                </a:moveTo>
                <a:lnTo>
                  <a:pt x="45" y="1419"/>
                </a:lnTo>
                <a:lnTo>
                  <a:pt x="0" y="1401"/>
                </a:lnTo>
                <a:lnTo>
                  <a:pt x="542" y="0"/>
                </a:lnTo>
                <a:lnTo>
                  <a:pt x="588" y="1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FABC7A68-942B-DD4B-A1C4-76B645E3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791" y="9056741"/>
            <a:ext cx="602372" cy="1469423"/>
          </a:xfrm>
          <a:custGeom>
            <a:avLst/>
            <a:gdLst>
              <a:gd name="T0" fmla="*/ 579 w 580"/>
              <a:gd name="T1" fmla="*/ 18 h 1420"/>
              <a:gd name="T2" fmla="*/ 46 w 580"/>
              <a:gd name="T3" fmla="*/ 1419 h 1420"/>
              <a:gd name="T4" fmla="*/ 0 w 580"/>
              <a:gd name="T5" fmla="*/ 1401 h 1420"/>
              <a:gd name="T6" fmla="*/ 534 w 580"/>
              <a:gd name="T7" fmla="*/ 0 h 1420"/>
              <a:gd name="T8" fmla="*/ 579 w 580"/>
              <a:gd name="T9" fmla="*/ 18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1420">
                <a:moveTo>
                  <a:pt x="579" y="18"/>
                </a:moveTo>
                <a:lnTo>
                  <a:pt x="46" y="1419"/>
                </a:lnTo>
                <a:lnTo>
                  <a:pt x="0" y="1401"/>
                </a:lnTo>
                <a:lnTo>
                  <a:pt x="534" y="0"/>
                </a:lnTo>
                <a:lnTo>
                  <a:pt x="579" y="1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CECE1FDE-809B-D74D-9950-364545FD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924" y="9841650"/>
            <a:ext cx="141468" cy="292059"/>
          </a:xfrm>
          <a:custGeom>
            <a:avLst/>
            <a:gdLst>
              <a:gd name="T0" fmla="*/ 136 w 137"/>
              <a:gd name="T1" fmla="*/ 18 h 281"/>
              <a:gd name="T2" fmla="*/ 36 w 137"/>
              <a:gd name="T3" fmla="*/ 280 h 281"/>
              <a:gd name="T4" fmla="*/ 0 w 137"/>
              <a:gd name="T5" fmla="*/ 263 h 281"/>
              <a:gd name="T6" fmla="*/ 100 w 137"/>
              <a:gd name="T7" fmla="*/ 0 h 281"/>
              <a:gd name="T8" fmla="*/ 136 w 137"/>
              <a:gd name="T9" fmla="*/ 18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281">
                <a:moveTo>
                  <a:pt x="136" y="18"/>
                </a:moveTo>
                <a:lnTo>
                  <a:pt x="36" y="280"/>
                </a:lnTo>
                <a:lnTo>
                  <a:pt x="0" y="263"/>
                </a:lnTo>
                <a:lnTo>
                  <a:pt x="100" y="0"/>
                </a:lnTo>
                <a:lnTo>
                  <a:pt x="136" y="1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9">
            <a:extLst>
              <a:ext uri="{FF2B5EF4-FFF2-40B4-BE49-F238E27FC236}">
                <a16:creationId xmlns:a16="http://schemas.microsoft.com/office/drawing/2014/main" id="{65B87C14-E928-DE46-A742-FB51B0B0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39" y="9873595"/>
            <a:ext cx="141468" cy="292059"/>
          </a:xfrm>
          <a:custGeom>
            <a:avLst/>
            <a:gdLst>
              <a:gd name="T0" fmla="*/ 136 w 137"/>
              <a:gd name="T1" fmla="*/ 19 h 282"/>
              <a:gd name="T2" fmla="*/ 37 w 137"/>
              <a:gd name="T3" fmla="*/ 281 h 282"/>
              <a:gd name="T4" fmla="*/ 0 w 137"/>
              <a:gd name="T5" fmla="*/ 263 h 282"/>
              <a:gd name="T6" fmla="*/ 100 w 137"/>
              <a:gd name="T7" fmla="*/ 0 h 282"/>
              <a:gd name="T8" fmla="*/ 136 w 137"/>
              <a:gd name="T9" fmla="*/ 1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282">
                <a:moveTo>
                  <a:pt x="136" y="19"/>
                </a:moveTo>
                <a:lnTo>
                  <a:pt x="37" y="281"/>
                </a:lnTo>
                <a:lnTo>
                  <a:pt x="0" y="263"/>
                </a:lnTo>
                <a:lnTo>
                  <a:pt x="100" y="0"/>
                </a:lnTo>
                <a:lnTo>
                  <a:pt x="136" y="1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0">
            <a:extLst>
              <a:ext uri="{FF2B5EF4-FFF2-40B4-BE49-F238E27FC236}">
                <a16:creationId xmlns:a16="http://schemas.microsoft.com/office/drawing/2014/main" id="{921E7F14-89A7-1E46-8115-27859EED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812" y="9339673"/>
            <a:ext cx="597810" cy="1460296"/>
          </a:xfrm>
          <a:custGeom>
            <a:avLst/>
            <a:gdLst>
              <a:gd name="T0" fmla="*/ 578 w 579"/>
              <a:gd name="T1" fmla="*/ 9 h 1411"/>
              <a:gd name="T2" fmla="*/ 36 w 579"/>
              <a:gd name="T3" fmla="*/ 1410 h 1411"/>
              <a:gd name="T4" fmla="*/ 0 w 579"/>
              <a:gd name="T5" fmla="*/ 1392 h 1411"/>
              <a:gd name="T6" fmla="*/ 533 w 579"/>
              <a:gd name="T7" fmla="*/ 0 h 1411"/>
              <a:gd name="T8" fmla="*/ 578 w 579"/>
              <a:gd name="T9" fmla="*/ 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1411">
                <a:moveTo>
                  <a:pt x="578" y="9"/>
                </a:moveTo>
                <a:lnTo>
                  <a:pt x="36" y="1410"/>
                </a:lnTo>
                <a:lnTo>
                  <a:pt x="0" y="1392"/>
                </a:lnTo>
                <a:lnTo>
                  <a:pt x="533" y="0"/>
                </a:lnTo>
                <a:lnTo>
                  <a:pt x="578" y="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F9032B5-64AA-5048-AD8B-33125052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053" y="10229543"/>
            <a:ext cx="2318220" cy="1665649"/>
          </a:xfrm>
          <a:custGeom>
            <a:avLst/>
            <a:gdLst>
              <a:gd name="T0" fmla="*/ 1266 w 2242"/>
              <a:gd name="T1" fmla="*/ 1067 h 1610"/>
              <a:gd name="T2" fmla="*/ 1266 w 2242"/>
              <a:gd name="T3" fmla="*/ 1067 h 1610"/>
              <a:gd name="T4" fmla="*/ 886 w 2242"/>
              <a:gd name="T5" fmla="*/ 488 h 1610"/>
              <a:gd name="T6" fmla="*/ 1338 w 2242"/>
              <a:gd name="T7" fmla="*/ 235 h 1610"/>
              <a:gd name="T8" fmla="*/ 732 w 2242"/>
              <a:gd name="T9" fmla="*/ 163 h 1610"/>
              <a:gd name="T10" fmla="*/ 868 w 2242"/>
              <a:gd name="T11" fmla="*/ 1166 h 1610"/>
              <a:gd name="T12" fmla="*/ 868 w 2242"/>
              <a:gd name="T13" fmla="*/ 1609 h 1610"/>
              <a:gd name="T14" fmla="*/ 1934 w 2242"/>
              <a:gd name="T15" fmla="*/ 1609 h 1610"/>
              <a:gd name="T16" fmla="*/ 1934 w 2242"/>
              <a:gd name="T17" fmla="*/ 1202 h 1610"/>
              <a:gd name="T18" fmla="*/ 1834 w 2242"/>
              <a:gd name="T19" fmla="*/ 588 h 1610"/>
              <a:gd name="T20" fmla="*/ 1266 w 2242"/>
              <a:gd name="T21" fmla="*/ 1067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2" h="1610">
                <a:moveTo>
                  <a:pt x="1266" y="1067"/>
                </a:moveTo>
                <a:lnTo>
                  <a:pt x="1266" y="1067"/>
                </a:lnTo>
                <a:cubicBezTo>
                  <a:pt x="1347" y="551"/>
                  <a:pt x="886" y="488"/>
                  <a:pt x="886" y="488"/>
                </a:cubicBezTo>
                <a:cubicBezTo>
                  <a:pt x="1465" y="506"/>
                  <a:pt x="1338" y="235"/>
                  <a:pt x="1338" y="235"/>
                </a:cubicBezTo>
                <a:cubicBezTo>
                  <a:pt x="1185" y="0"/>
                  <a:pt x="732" y="163"/>
                  <a:pt x="732" y="163"/>
                </a:cubicBezTo>
                <a:cubicBezTo>
                  <a:pt x="0" y="515"/>
                  <a:pt x="868" y="1166"/>
                  <a:pt x="868" y="1166"/>
                </a:cubicBezTo>
                <a:cubicBezTo>
                  <a:pt x="868" y="1609"/>
                  <a:pt x="868" y="1609"/>
                  <a:pt x="868" y="1609"/>
                </a:cubicBezTo>
                <a:cubicBezTo>
                  <a:pt x="1934" y="1609"/>
                  <a:pt x="1934" y="1609"/>
                  <a:pt x="1934" y="1609"/>
                </a:cubicBezTo>
                <a:cubicBezTo>
                  <a:pt x="1934" y="1202"/>
                  <a:pt x="1934" y="1202"/>
                  <a:pt x="1934" y="1202"/>
                </a:cubicBezTo>
                <a:cubicBezTo>
                  <a:pt x="1934" y="1202"/>
                  <a:pt x="2241" y="741"/>
                  <a:pt x="1834" y="588"/>
                </a:cubicBezTo>
                <a:lnTo>
                  <a:pt x="1266" y="1067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2">
            <a:extLst>
              <a:ext uri="{FF2B5EF4-FFF2-40B4-BE49-F238E27FC236}">
                <a16:creationId xmlns:a16="http://schemas.microsoft.com/office/drawing/2014/main" id="{04ABC802-EC01-504D-9A8D-73EF1B5E8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053" y="10229543"/>
            <a:ext cx="2318220" cy="1665649"/>
          </a:xfrm>
          <a:custGeom>
            <a:avLst/>
            <a:gdLst>
              <a:gd name="T0" fmla="*/ 1266 w 2242"/>
              <a:gd name="T1" fmla="*/ 1067 h 1610"/>
              <a:gd name="T2" fmla="*/ 1266 w 2242"/>
              <a:gd name="T3" fmla="*/ 1067 h 1610"/>
              <a:gd name="T4" fmla="*/ 886 w 2242"/>
              <a:gd name="T5" fmla="*/ 488 h 1610"/>
              <a:gd name="T6" fmla="*/ 1338 w 2242"/>
              <a:gd name="T7" fmla="*/ 235 h 1610"/>
              <a:gd name="T8" fmla="*/ 732 w 2242"/>
              <a:gd name="T9" fmla="*/ 163 h 1610"/>
              <a:gd name="T10" fmla="*/ 868 w 2242"/>
              <a:gd name="T11" fmla="*/ 1166 h 1610"/>
              <a:gd name="T12" fmla="*/ 868 w 2242"/>
              <a:gd name="T13" fmla="*/ 1609 h 1610"/>
              <a:gd name="T14" fmla="*/ 1934 w 2242"/>
              <a:gd name="T15" fmla="*/ 1609 h 1610"/>
              <a:gd name="T16" fmla="*/ 1934 w 2242"/>
              <a:gd name="T17" fmla="*/ 1202 h 1610"/>
              <a:gd name="T18" fmla="*/ 1834 w 2242"/>
              <a:gd name="T19" fmla="*/ 588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2" h="1610">
                <a:moveTo>
                  <a:pt x="1266" y="1067"/>
                </a:moveTo>
                <a:lnTo>
                  <a:pt x="1266" y="1067"/>
                </a:lnTo>
                <a:cubicBezTo>
                  <a:pt x="1347" y="551"/>
                  <a:pt x="886" y="488"/>
                  <a:pt x="886" y="488"/>
                </a:cubicBezTo>
                <a:cubicBezTo>
                  <a:pt x="1465" y="506"/>
                  <a:pt x="1338" y="235"/>
                  <a:pt x="1338" y="235"/>
                </a:cubicBezTo>
                <a:cubicBezTo>
                  <a:pt x="1185" y="0"/>
                  <a:pt x="732" y="163"/>
                  <a:pt x="732" y="163"/>
                </a:cubicBezTo>
                <a:cubicBezTo>
                  <a:pt x="0" y="515"/>
                  <a:pt x="868" y="1166"/>
                  <a:pt x="868" y="1166"/>
                </a:cubicBezTo>
                <a:cubicBezTo>
                  <a:pt x="868" y="1609"/>
                  <a:pt x="868" y="1609"/>
                  <a:pt x="868" y="1609"/>
                </a:cubicBezTo>
                <a:cubicBezTo>
                  <a:pt x="1934" y="1609"/>
                  <a:pt x="1934" y="1609"/>
                  <a:pt x="1934" y="1609"/>
                </a:cubicBezTo>
                <a:cubicBezTo>
                  <a:pt x="1934" y="1202"/>
                  <a:pt x="1934" y="1202"/>
                  <a:pt x="1934" y="1202"/>
                </a:cubicBezTo>
                <a:cubicBezTo>
                  <a:pt x="1934" y="1202"/>
                  <a:pt x="2241" y="741"/>
                  <a:pt x="1834" y="588"/>
                </a:cubicBezTo>
              </a:path>
            </a:pathLst>
          </a:custGeom>
          <a:noFill/>
          <a:ln w="12960" cap="flat">
            <a:solidFill>
              <a:srgbClr val="F9B1A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33">
            <a:extLst>
              <a:ext uri="{FF2B5EF4-FFF2-40B4-BE49-F238E27FC236}">
                <a16:creationId xmlns:a16="http://schemas.microsoft.com/office/drawing/2014/main" id="{44338D69-C027-174F-ADF5-8749F368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525" y="7934138"/>
            <a:ext cx="2957100" cy="2459688"/>
          </a:xfrm>
          <a:custGeom>
            <a:avLst/>
            <a:gdLst>
              <a:gd name="T0" fmla="*/ 543 w 2858"/>
              <a:gd name="T1" fmla="*/ 2260 h 2379"/>
              <a:gd name="T2" fmla="*/ 543 w 2858"/>
              <a:gd name="T3" fmla="*/ 2260 h 2379"/>
              <a:gd name="T4" fmla="*/ 54 w 2858"/>
              <a:gd name="T5" fmla="*/ 1365 h 2379"/>
              <a:gd name="T6" fmla="*/ 118 w 2858"/>
              <a:gd name="T7" fmla="*/ 1121 h 2379"/>
              <a:gd name="T8" fmla="*/ 2070 w 2858"/>
              <a:gd name="T9" fmla="*/ 45 h 2379"/>
              <a:gd name="T10" fmla="*/ 2315 w 2858"/>
              <a:gd name="T11" fmla="*/ 118 h 2379"/>
              <a:gd name="T12" fmla="*/ 2803 w 2858"/>
              <a:gd name="T13" fmla="*/ 1004 h 2379"/>
              <a:gd name="T14" fmla="*/ 2730 w 2858"/>
              <a:gd name="T15" fmla="*/ 1257 h 2379"/>
              <a:gd name="T16" fmla="*/ 787 w 2858"/>
              <a:gd name="T17" fmla="*/ 2332 h 2379"/>
              <a:gd name="T18" fmla="*/ 543 w 2858"/>
              <a:gd name="T19" fmla="*/ 2260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8" h="2379">
                <a:moveTo>
                  <a:pt x="543" y="2260"/>
                </a:moveTo>
                <a:lnTo>
                  <a:pt x="543" y="2260"/>
                </a:lnTo>
                <a:cubicBezTo>
                  <a:pt x="54" y="1365"/>
                  <a:pt x="54" y="1365"/>
                  <a:pt x="54" y="1365"/>
                </a:cubicBezTo>
                <a:cubicBezTo>
                  <a:pt x="0" y="1284"/>
                  <a:pt x="36" y="1166"/>
                  <a:pt x="118" y="1121"/>
                </a:cubicBezTo>
                <a:cubicBezTo>
                  <a:pt x="2070" y="45"/>
                  <a:pt x="2070" y="45"/>
                  <a:pt x="2070" y="45"/>
                </a:cubicBezTo>
                <a:cubicBezTo>
                  <a:pt x="2152" y="0"/>
                  <a:pt x="2269" y="27"/>
                  <a:pt x="2315" y="118"/>
                </a:cubicBezTo>
                <a:cubicBezTo>
                  <a:pt x="2803" y="1004"/>
                  <a:pt x="2803" y="1004"/>
                  <a:pt x="2803" y="1004"/>
                </a:cubicBezTo>
                <a:cubicBezTo>
                  <a:pt x="2857" y="1094"/>
                  <a:pt x="2821" y="1203"/>
                  <a:pt x="2730" y="1257"/>
                </a:cubicBezTo>
                <a:cubicBezTo>
                  <a:pt x="787" y="2332"/>
                  <a:pt x="787" y="2332"/>
                  <a:pt x="787" y="2332"/>
                </a:cubicBezTo>
                <a:cubicBezTo>
                  <a:pt x="696" y="2378"/>
                  <a:pt x="588" y="2341"/>
                  <a:pt x="543" y="226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4">
            <a:extLst>
              <a:ext uri="{FF2B5EF4-FFF2-40B4-BE49-F238E27FC236}">
                <a16:creationId xmlns:a16="http://schemas.microsoft.com/office/drawing/2014/main" id="{52B8253A-974D-2844-B63E-00AB2DE5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1232" y="8011718"/>
            <a:ext cx="2788252" cy="2309093"/>
          </a:xfrm>
          <a:custGeom>
            <a:avLst/>
            <a:gdLst>
              <a:gd name="T0" fmla="*/ 506 w 2694"/>
              <a:gd name="T1" fmla="*/ 2142 h 2233"/>
              <a:gd name="T2" fmla="*/ 506 w 2694"/>
              <a:gd name="T3" fmla="*/ 2142 h 2233"/>
              <a:gd name="T4" fmla="*/ 36 w 2694"/>
              <a:gd name="T5" fmla="*/ 1274 h 2233"/>
              <a:gd name="T6" fmla="*/ 90 w 2694"/>
              <a:gd name="T7" fmla="*/ 1084 h 2233"/>
              <a:gd name="T8" fmla="*/ 1988 w 2694"/>
              <a:gd name="T9" fmla="*/ 36 h 2233"/>
              <a:gd name="T10" fmla="*/ 2178 w 2694"/>
              <a:gd name="T11" fmla="*/ 90 h 2233"/>
              <a:gd name="T12" fmla="*/ 2657 w 2694"/>
              <a:gd name="T13" fmla="*/ 949 h 2233"/>
              <a:gd name="T14" fmla="*/ 2603 w 2694"/>
              <a:gd name="T15" fmla="*/ 1139 h 2233"/>
              <a:gd name="T16" fmla="*/ 696 w 2694"/>
              <a:gd name="T17" fmla="*/ 2196 h 2233"/>
              <a:gd name="T18" fmla="*/ 506 w 2694"/>
              <a:gd name="T19" fmla="*/ 2142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94" h="2233">
                <a:moveTo>
                  <a:pt x="506" y="2142"/>
                </a:moveTo>
                <a:lnTo>
                  <a:pt x="506" y="2142"/>
                </a:lnTo>
                <a:cubicBezTo>
                  <a:pt x="36" y="1274"/>
                  <a:pt x="36" y="1274"/>
                  <a:pt x="36" y="1274"/>
                </a:cubicBezTo>
                <a:cubicBezTo>
                  <a:pt x="0" y="1211"/>
                  <a:pt x="17" y="1130"/>
                  <a:pt x="90" y="1084"/>
                </a:cubicBezTo>
                <a:cubicBezTo>
                  <a:pt x="1988" y="36"/>
                  <a:pt x="1988" y="36"/>
                  <a:pt x="1988" y="36"/>
                </a:cubicBezTo>
                <a:cubicBezTo>
                  <a:pt x="2061" y="0"/>
                  <a:pt x="2142" y="27"/>
                  <a:pt x="2178" y="90"/>
                </a:cubicBezTo>
                <a:cubicBezTo>
                  <a:pt x="2657" y="949"/>
                  <a:pt x="2657" y="949"/>
                  <a:pt x="2657" y="949"/>
                </a:cubicBezTo>
                <a:cubicBezTo>
                  <a:pt x="2693" y="1021"/>
                  <a:pt x="2666" y="1102"/>
                  <a:pt x="2603" y="1139"/>
                </a:cubicBezTo>
                <a:cubicBezTo>
                  <a:pt x="696" y="2196"/>
                  <a:pt x="696" y="2196"/>
                  <a:pt x="696" y="2196"/>
                </a:cubicBezTo>
                <a:cubicBezTo>
                  <a:pt x="632" y="2232"/>
                  <a:pt x="542" y="2205"/>
                  <a:pt x="506" y="2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5">
            <a:extLst>
              <a:ext uri="{FF2B5EF4-FFF2-40B4-BE49-F238E27FC236}">
                <a16:creationId xmlns:a16="http://schemas.microsoft.com/office/drawing/2014/main" id="{9DFBB0F2-789D-F149-A15A-70E32337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9057" y="8244451"/>
            <a:ext cx="424397" cy="702768"/>
          </a:xfrm>
          <a:custGeom>
            <a:avLst/>
            <a:gdLst>
              <a:gd name="T0" fmla="*/ 344 w 408"/>
              <a:gd name="T1" fmla="*/ 659 h 679"/>
              <a:gd name="T2" fmla="*/ 344 w 408"/>
              <a:gd name="T3" fmla="*/ 659 h 679"/>
              <a:gd name="T4" fmla="*/ 9 w 408"/>
              <a:gd name="T5" fmla="*/ 45 h 679"/>
              <a:gd name="T6" fmla="*/ 18 w 408"/>
              <a:gd name="T7" fmla="*/ 9 h 679"/>
              <a:gd name="T8" fmla="*/ 27 w 408"/>
              <a:gd name="T9" fmla="*/ 9 h 679"/>
              <a:gd name="T10" fmla="*/ 54 w 408"/>
              <a:gd name="T11" fmla="*/ 18 h 679"/>
              <a:gd name="T12" fmla="*/ 398 w 408"/>
              <a:gd name="T13" fmla="*/ 632 h 679"/>
              <a:gd name="T14" fmla="*/ 389 w 408"/>
              <a:gd name="T15" fmla="*/ 668 h 679"/>
              <a:gd name="T16" fmla="*/ 380 w 408"/>
              <a:gd name="T17" fmla="*/ 668 h 679"/>
              <a:gd name="T18" fmla="*/ 344 w 408"/>
              <a:gd name="T19" fmla="*/ 65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8" h="679">
                <a:moveTo>
                  <a:pt x="344" y="659"/>
                </a:moveTo>
                <a:lnTo>
                  <a:pt x="344" y="659"/>
                </a:ln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9" y="18"/>
                  <a:pt x="18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54" y="9"/>
                  <a:pt x="54" y="18"/>
                </a:cubicBezTo>
                <a:cubicBezTo>
                  <a:pt x="398" y="632"/>
                  <a:pt x="398" y="632"/>
                  <a:pt x="398" y="632"/>
                </a:cubicBezTo>
                <a:cubicBezTo>
                  <a:pt x="407" y="641"/>
                  <a:pt x="398" y="659"/>
                  <a:pt x="389" y="668"/>
                </a:cubicBezTo>
                <a:cubicBezTo>
                  <a:pt x="380" y="668"/>
                  <a:pt x="380" y="668"/>
                  <a:pt x="380" y="668"/>
                </a:cubicBezTo>
                <a:cubicBezTo>
                  <a:pt x="371" y="678"/>
                  <a:pt x="353" y="668"/>
                  <a:pt x="344" y="65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6">
            <a:extLst>
              <a:ext uri="{FF2B5EF4-FFF2-40B4-BE49-F238E27FC236}">
                <a16:creationId xmlns:a16="http://schemas.microsoft.com/office/drawing/2014/main" id="{B8679D0E-9A6A-7341-B6E2-48FB0165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1940" y="8636906"/>
            <a:ext cx="666260" cy="460907"/>
          </a:xfrm>
          <a:custGeom>
            <a:avLst/>
            <a:gdLst>
              <a:gd name="T0" fmla="*/ 563 w 642"/>
              <a:gd name="T1" fmla="*/ 0 h 446"/>
              <a:gd name="T2" fmla="*/ 641 w 642"/>
              <a:gd name="T3" fmla="*/ 138 h 446"/>
              <a:gd name="T4" fmla="*/ 72 w 642"/>
              <a:gd name="T5" fmla="*/ 445 h 446"/>
              <a:gd name="T6" fmla="*/ 0 w 642"/>
              <a:gd name="T7" fmla="*/ 311 h 446"/>
              <a:gd name="T8" fmla="*/ 563 w 642"/>
              <a:gd name="T9" fmla="*/ 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446">
                <a:moveTo>
                  <a:pt x="563" y="0"/>
                </a:moveTo>
                <a:lnTo>
                  <a:pt x="641" y="138"/>
                </a:lnTo>
                <a:lnTo>
                  <a:pt x="72" y="445"/>
                </a:lnTo>
                <a:lnTo>
                  <a:pt x="0" y="311"/>
                </a:lnTo>
                <a:lnTo>
                  <a:pt x="563" y="0"/>
                </a:lnTo>
              </a:path>
            </a:pathLst>
          </a:custGeom>
          <a:solidFill>
            <a:srgbClr val="8ED6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B1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7">
            <a:extLst>
              <a:ext uri="{FF2B5EF4-FFF2-40B4-BE49-F238E27FC236}">
                <a16:creationId xmlns:a16="http://schemas.microsoft.com/office/drawing/2014/main" id="{67D0A257-0C45-0B4E-AFE0-ED56E341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405" y="8664286"/>
            <a:ext cx="1131730" cy="807728"/>
          </a:xfrm>
          <a:custGeom>
            <a:avLst/>
            <a:gdLst>
              <a:gd name="T0" fmla="*/ 1094 w 1095"/>
              <a:gd name="T1" fmla="*/ 253 h 779"/>
              <a:gd name="T2" fmla="*/ 145 w 1095"/>
              <a:gd name="T3" fmla="*/ 778 h 779"/>
              <a:gd name="T4" fmla="*/ 0 w 1095"/>
              <a:gd name="T5" fmla="*/ 524 h 779"/>
              <a:gd name="T6" fmla="*/ 958 w 1095"/>
              <a:gd name="T7" fmla="*/ 0 h 779"/>
              <a:gd name="T8" fmla="*/ 1094 w 1095"/>
              <a:gd name="T9" fmla="*/ 253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779">
                <a:moveTo>
                  <a:pt x="1094" y="253"/>
                </a:moveTo>
                <a:lnTo>
                  <a:pt x="145" y="778"/>
                </a:lnTo>
                <a:lnTo>
                  <a:pt x="0" y="524"/>
                </a:lnTo>
                <a:lnTo>
                  <a:pt x="958" y="0"/>
                </a:lnTo>
                <a:lnTo>
                  <a:pt x="1094" y="2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8">
            <a:extLst>
              <a:ext uri="{FF2B5EF4-FFF2-40B4-BE49-F238E27FC236}">
                <a16:creationId xmlns:a16="http://schemas.microsoft.com/office/drawing/2014/main" id="{DD9AFD94-3666-FE45-9123-505573BA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760" y="8965472"/>
            <a:ext cx="1282321" cy="889869"/>
          </a:xfrm>
          <a:custGeom>
            <a:avLst/>
            <a:gdLst>
              <a:gd name="T0" fmla="*/ 1238 w 1239"/>
              <a:gd name="T1" fmla="*/ 253 h 859"/>
              <a:gd name="T2" fmla="*/ 144 w 1239"/>
              <a:gd name="T3" fmla="*/ 858 h 859"/>
              <a:gd name="T4" fmla="*/ 0 w 1239"/>
              <a:gd name="T5" fmla="*/ 605 h 859"/>
              <a:gd name="T6" fmla="*/ 1103 w 1239"/>
              <a:gd name="T7" fmla="*/ 0 h 859"/>
              <a:gd name="T8" fmla="*/ 1238 w 1239"/>
              <a:gd name="T9" fmla="*/ 253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9" h="859">
                <a:moveTo>
                  <a:pt x="1238" y="253"/>
                </a:moveTo>
                <a:lnTo>
                  <a:pt x="144" y="858"/>
                </a:lnTo>
                <a:lnTo>
                  <a:pt x="0" y="605"/>
                </a:lnTo>
                <a:lnTo>
                  <a:pt x="1103" y="0"/>
                </a:lnTo>
                <a:lnTo>
                  <a:pt x="1238" y="253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9">
            <a:extLst>
              <a:ext uri="{FF2B5EF4-FFF2-40B4-BE49-F238E27FC236}">
                <a16:creationId xmlns:a16="http://schemas.microsoft.com/office/drawing/2014/main" id="{60BBD257-E835-1D4C-BC41-4573401D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3240" y="9823396"/>
            <a:ext cx="333132" cy="278370"/>
          </a:xfrm>
          <a:custGeom>
            <a:avLst/>
            <a:gdLst>
              <a:gd name="T0" fmla="*/ 71 w 323"/>
              <a:gd name="T1" fmla="*/ 268 h 269"/>
              <a:gd name="T2" fmla="*/ 0 w 323"/>
              <a:gd name="T3" fmla="*/ 136 h 269"/>
              <a:gd name="T4" fmla="*/ 253 w 323"/>
              <a:gd name="T5" fmla="*/ 0 h 269"/>
              <a:gd name="T6" fmla="*/ 322 w 323"/>
              <a:gd name="T7" fmla="*/ 129 h 269"/>
              <a:gd name="T8" fmla="*/ 71 w 323"/>
              <a:gd name="T9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69">
                <a:moveTo>
                  <a:pt x="71" y="268"/>
                </a:moveTo>
                <a:lnTo>
                  <a:pt x="0" y="136"/>
                </a:lnTo>
                <a:lnTo>
                  <a:pt x="253" y="0"/>
                </a:lnTo>
                <a:lnTo>
                  <a:pt x="322" y="129"/>
                </a:lnTo>
                <a:lnTo>
                  <a:pt x="71" y="2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40">
            <a:extLst>
              <a:ext uri="{FF2B5EF4-FFF2-40B4-BE49-F238E27FC236}">
                <a16:creationId xmlns:a16="http://schemas.microsoft.com/office/drawing/2014/main" id="{D7EAA9D6-8304-FE4E-B12E-E65D16F6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8726" y="8997418"/>
            <a:ext cx="679952" cy="1172799"/>
          </a:xfrm>
          <a:custGeom>
            <a:avLst/>
            <a:gdLst>
              <a:gd name="T0" fmla="*/ 46 w 658"/>
              <a:gd name="T1" fmla="*/ 0 h 1135"/>
              <a:gd name="T2" fmla="*/ 657 w 658"/>
              <a:gd name="T3" fmla="*/ 1108 h 1135"/>
              <a:gd name="T4" fmla="*/ 611 w 658"/>
              <a:gd name="T5" fmla="*/ 1134 h 1135"/>
              <a:gd name="T6" fmla="*/ 0 w 658"/>
              <a:gd name="T7" fmla="*/ 25 h 1135"/>
              <a:gd name="T8" fmla="*/ 46 w 658"/>
              <a:gd name="T9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1135">
                <a:moveTo>
                  <a:pt x="46" y="0"/>
                </a:moveTo>
                <a:lnTo>
                  <a:pt x="657" y="1108"/>
                </a:lnTo>
                <a:lnTo>
                  <a:pt x="611" y="1134"/>
                </a:lnTo>
                <a:lnTo>
                  <a:pt x="0" y="25"/>
                </a:lnTo>
                <a:lnTo>
                  <a:pt x="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41">
            <a:extLst>
              <a:ext uri="{FF2B5EF4-FFF2-40B4-BE49-F238E27FC236}">
                <a16:creationId xmlns:a16="http://schemas.microsoft.com/office/drawing/2014/main" id="{5C2F7B4D-844C-6949-BEE0-4B63D796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9946" y="9143447"/>
            <a:ext cx="1743229" cy="1154545"/>
          </a:xfrm>
          <a:custGeom>
            <a:avLst/>
            <a:gdLst>
              <a:gd name="T0" fmla="*/ 0 w 1684"/>
              <a:gd name="T1" fmla="*/ 1114 h 1115"/>
              <a:gd name="T2" fmla="*/ 530 w 1684"/>
              <a:gd name="T3" fmla="*/ 1067 h 1115"/>
              <a:gd name="T4" fmla="*/ 910 w 1684"/>
              <a:gd name="T5" fmla="*/ 479 h 1115"/>
              <a:gd name="T6" fmla="*/ 458 w 1684"/>
              <a:gd name="T7" fmla="*/ 226 h 1115"/>
              <a:gd name="T8" fmla="*/ 1064 w 1684"/>
              <a:gd name="T9" fmla="*/ 154 h 1115"/>
              <a:gd name="T10" fmla="*/ 981 w 1684"/>
              <a:gd name="T11" fmla="*/ 1114 h 1115"/>
              <a:gd name="T12" fmla="*/ 0 w 1684"/>
              <a:gd name="T13" fmla="*/ 1114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4" h="1115">
                <a:moveTo>
                  <a:pt x="0" y="1114"/>
                </a:moveTo>
                <a:lnTo>
                  <a:pt x="530" y="1067"/>
                </a:lnTo>
                <a:cubicBezTo>
                  <a:pt x="449" y="543"/>
                  <a:pt x="910" y="479"/>
                  <a:pt x="910" y="479"/>
                </a:cubicBezTo>
                <a:cubicBezTo>
                  <a:pt x="331" y="498"/>
                  <a:pt x="458" y="226"/>
                  <a:pt x="458" y="226"/>
                </a:cubicBezTo>
                <a:cubicBezTo>
                  <a:pt x="612" y="0"/>
                  <a:pt x="1064" y="154"/>
                  <a:pt x="1064" y="154"/>
                </a:cubicBezTo>
                <a:cubicBezTo>
                  <a:pt x="1683" y="453"/>
                  <a:pt x="1158" y="964"/>
                  <a:pt x="981" y="1114"/>
                </a:cubicBezTo>
                <a:lnTo>
                  <a:pt x="0" y="1114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B1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42">
            <a:extLst>
              <a:ext uri="{FF2B5EF4-FFF2-40B4-BE49-F238E27FC236}">
                <a16:creationId xmlns:a16="http://schemas.microsoft.com/office/drawing/2014/main" id="{D3B91B6C-73DC-C34C-94B2-5FEE5C7C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2202" y="9143447"/>
            <a:ext cx="1400973" cy="1154545"/>
          </a:xfrm>
          <a:custGeom>
            <a:avLst/>
            <a:gdLst>
              <a:gd name="T0" fmla="*/ 199 w 1353"/>
              <a:gd name="T1" fmla="*/ 1067 h 1115"/>
              <a:gd name="T2" fmla="*/ 199 w 1353"/>
              <a:gd name="T3" fmla="*/ 1067 h 1115"/>
              <a:gd name="T4" fmla="*/ 579 w 1353"/>
              <a:gd name="T5" fmla="*/ 479 h 1115"/>
              <a:gd name="T6" fmla="*/ 127 w 1353"/>
              <a:gd name="T7" fmla="*/ 226 h 1115"/>
              <a:gd name="T8" fmla="*/ 733 w 1353"/>
              <a:gd name="T9" fmla="*/ 154 h 1115"/>
              <a:gd name="T10" fmla="*/ 650 w 1353"/>
              <a:gd name="T11" fmla="*/ 1114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3" h="1115">
                <a:moveTo>
                  <a:pt x="199" y="1067"/>
                </a:moveTo>
                <a:lnTo>
                  <a:pt x="199" y="1067"/>
                </a:lnTo>
                <a:cubicBezTo>
                  <a:pt x="118" y="543"/>
                  <a:pt x="579" y="479"/>
                  <a:pt x="579" y="479"/>
                </a:cubicBezTo>
                <a:cubicBezTo>
                  <a:pt x="0" y="498"/>
                  <a:pt x="127" y="226"/>
                  <a:pt x="127" y="226"/>
                </a:cubicBezTo>
                <a:cubicBezTo>
                  <a:pt x="281" y="0"/>
                  <a:pt x="733" y="154"/>
                  <a:pt x="733" y="154"/>
                </a:cubicBezTo>
                <a:cubicBezTo>
                  <a:pt x="1352" y="453"/>
                  <a:pt x="827" y="964"/>
                  <a:pt x="650" y="1114"/>
                </a:cubicBezTo>
              </a:path>
            </a:pathLst>
          </a:custGeom>
          <a:noFill/>
          <a:ln w="12960" cap="flat">
            <a:solidFill>
              <a:srgbClr val="F9B1A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43">
            <a:extLst>
              <a:ext uri="{FF2B5EF4-FFF2-40B4-BE49-F238E27FC236}">
                <a16:creationId xmlns:a16="http://schemas.microsoft.com/office/drawing/2014/main" id="{4CA220CB-B11C-664C-BD2F-14FC9168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472" y="8732739"/>
            <a:ext cx="451781" cy="479158"/>
          </a:xfrm>
          <a:custGeom>
            <a:avLst/>
            <a:gdLst>
              <a:gd name="T0" fmla="*/ 307 w 435"/>
              <a:gd name="T1" fmla="*/ 415 h 461"/>
              <a:gd name="T2" fmla="*/ 72 w 435"/>
              <a:gd name="T3" fmla="*/ 334 h 461"/>
              <a:gd name="T4" fmla="*/ 45 w 435"/>
              <a:gd name="T5" fmla="*/ 280 h 461"/>
              <a:gd name="T6" fmla="*/ 126 w 435"/>
              <a:gd name="T7" fmla="*/ 45 h 461"/>
              <a:gd name="T8" fmla="*/ 126 w 435"/>
              <a:gd name="T9" fmla="*/ 45 h 461"/>
              <a:gd name="T10" fmla="*/ 361 w 435"/>
              <a:gd name="T11" fmla="*/ 126 h 461"/>
              <a:gd name="T12" fmla="*/ 388 w 435"/>
              <a:gd name="T13" fmla="*/ 180 h 461"/>
              <a:gd name="T14" fmla="*/ 307 w 435"/>
              <a:gd name="T15" fmla="*/ 415 h 461"/>
              <a:gd name="T16" fmla="*/ 307 w 435"/>
              <a:gd name="T17" fmla="*/ 415 h 461"/>
              <a:gd name="T18" fmla="*/ 307 w 435"/>
              <a:gd name="T19" fmla="*/ 415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61">
                <a:moveTo>
                  <a:pt x="307" y="415"/>
                </a:moveTo>
                <a:cubicBezTo>
                  <a:pt x="217" y="460"/>
                  <a:pt x="108" y="425"/>
                  <a:pt x="72" y="334"/>
                </a:cubicBezTo>
                <a:cubicBezTo>
                  <a:pt x="72" y="334"/>
                  <a:pt x="72" y="334"/>
                  <a:pt x="45" y="280"/>
                </a:cubicBezTo>
                <a:cubicBezTo>
                  <a:pt x="0" y="198"/>
                  <a:pt x="36" y="90"/>
                  <a:pt x="126" y="45"/>
                </a:cubicBezTo>
                <a:lnTo>
                  <a:pt x="126" y="45"/>
                </a:lnTo>
                <a:cubicBezTo>
                  <a:pt x="217" y="0"/>
                  <a:pt x="316" y="36"/>
                  <a:pt x="361" y="126"/>
                </a:cubicBezTo>
                <a:cubicBezTo>
                  <a:pt x="361" y="126"/>
                  <a:pt x="361" y="126"/>
                  <a:pt x="388" y="180"/>
                </a:cubicBezTo>
                <a:cubicBezTo>
                  <a:pt x="434" y="271"/>
                  <a:pt x="397" y="379"/>
                  <a:pt x="307" y="415"/>
                </a:cubicBezTo>
                <a:lnTo>
                  <a:pt x="307" y="415"/>
                </a:lnTo>
                <a:lnTo>
                  <a:pt x="307" y="415"/>
                </a:ln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4">
            <a:extLst>
              <a:ext uri="{FF2B5EF4-FFF2-40B4-BE49-F238E27FC236}">
                <a16:creationId xmlns:a16="http://schemas.microsoft.com/office/drawing/2014/main" id="{BE7EF368-02E4-6E49-9753-7A4E8B750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405" y="8458933"/>
            <a:ext cx="506542" cy="597807"/>
          </a:xfrm>
          <a:custGeom>
            <a:avLst/>
            <a:gdLst>
              <a:gd name="T0" fmla="*/ 362 w 489"/>
              <a:gd name="T1" fmla="*/ 542 h 579"/>
              <a:gd name="T2" fmla="*/ 126 w 489"/>
              <a:gd name="T3" fmla="*/ 460 h 579"/>
              <a:gd name="T4" fmla="*/ 36 w 489"/>
              <a:gd name="T5" fmla="*/ 280 h 579"/>
              <a:gd name="T6" fmla="*/ 117 w 489"/>
              <a:gd name="T7" fmla="*/ 45 h 579"/>
              <a:gd name="T8" fmla="*/ 117 w 489"/>
              <a:gd name="T9" fmla="*/ 45 h 579"/>
              <a:gd name="T10" fmla="*/ 362 w 489"/>
              <a:gd name="T11" fmla="*/ 126 h 579"/>
              <a:gd name="T12" fmla="*/ 443 w 489"/>
              <a:gd name="T13" fmla="*/ 298 h 579"/>
              <a:gd name="T14" fmla="*/ 362 w 489"/>
              <a:gd name="T15" fmla="*/ 542 h 579"/>
              <a:gd name="T16" fmla="*/ 362 w 489"/>
              <a:gd name="T17" fmla="*/ 542 h 579"/>
              <a:gd name="T18" fmla="*/ 362 w 489"/>
              <a:gd name="T19" fmla="*/ 542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9" h="579">
                <a:moveTo>
                  <a:pt x="362" y="542"/>
                </a:moveTo>
                <a:cubicBezTo>
                  <a:pt x="271" y="578"/>
                  <a:pt x="163" y="542"/>
                  <a:pt x="126" y="460"/>
                </a:cubicBezTo>
                <a:cubicBezTo>
                  <a:pt x="126" y="460"/>
                  <a:pt x="126" y="460"/>
                  <a:pt x="36" y="280"/>
                </a:cubicBezTo>
                <a:cubicBezTo>
                  <a:pt x="0" y="198"/>
                  <a:pt x="36" y="90"/>
                  <a:pt x="117" y="45"/>
                </a:cubicBezTo>
                <a:lnTo>
                  <a:pt x="117" y="45"/>
                </a:lnTo>
                <a:cubicBezTo>
                  <a:pt x="208" y="0"/>
                  <a:pt x="316" y="45"/>
                  <a:pt x="362" y="126"/>
                </a:cubicBezTo>
                <a:cubicBezTo>
                  <a:pt x="362" y="126"/>
                  <a:pt x="362" y="126"/>
                  <a:pt x="443" y="298"/>
                </a:cubicBezTo>
                <a:cubicBezTo>
                  <a:pt x="488" y="388"/>
                  <a:pt x="452" y="497"/>
                  <a:pt x="362" y="542"/>
                </a:cubicBezTo>
                <a:lnTo>
                  <a:pt x="362" y="542"/>
                </a:lnTo>
                <a:lnTo>
                  <a:pt x="362" y="542"/>
                </a:ln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45">
            <a:extLst>
              <a:ext uri="{FF2B5EF4-FFF2-40B4-BE49-F238E27FC236}">
                <a16:creationId xmlns:a16="http://schemas.microsoft.com/office/drawing/2014/main" id="{52680103-E86D-4F45-A647-090F8197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8282" y="8280958"/>
            <a:ext cx="524793" cy="634318"/>
          </a:xfrm>
          <a:custGeom>
            <a:avLst/>
            <a:gdLst>
              <a:gd name="T0" fmla="*/ 380 w 507"/>
              <a:gd name="T1" fmla="*/ 578 h 615"/>
              <a:gd name="T2" fmla="*/ 145 w 507"/>
              <a:gd name="T3" fmla="*/ 488 h 615"/>
              <a:gd name="T4" fmla="*/ 45 w 507"/>
              <a:gd name="T5" fmla="*/ 280 h 615"/>
              <a:gd name="T6" fmla="*/ 127 w 507"/>
              <a:gd name="T7" fmla="*/ 45 h 615"/>
              <a:gd name="T8" fmla="*/ 127 w 507"/>
              <a:gd name="T9" fmla="*/ 45 h 615"/>
              <a:gd name="T10" fmla="*/ 362 w 507"/>
              <a:gd name="T11" fmla="*/ 126 h 615"/>
              <a:gd name="T12" fmla="*/ 461 w 507"/>
              <a:gd name="T13" fmla="*/ 334 h 615"/>
              <a:gd name="T14" fmla="*/ 380 w 507"/>
              <a:gd name="T15" fmla="*/ 578 h 615"/>
              <a:gd name="T16" fmla="*/ 380 w 507"/>
              <a:gd name="T17" fmla="*/ 578 h 615"/>
              <a:gd name="T18" fmla="*/ 380 w 507"/>
              <a:gd name="T19" fmla="*/ 578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" h="615">
                <a:moveTo>
                  <a:pt x="380" y="578"/>
                </a:moveTo>
                <a:cubicBezTo>
                  <a:pt x="289" y="614"/>
                  <a:pt x="190" y="578"/>
                  <a:pt x="145" y="488"/>
                </a:cubicBezTo>
                <a:cubicBezTo>
                  <a:pt x="145" y="488"/>
                  <a:pt x="145" y="488"/>
                  <a:pt x="45" y="280"/>
                </a:cubicBezTo>
                <a:cubicBezTo>
                  <a:pt x="0" y="190"/>
                  <a:pt x="36" y="90"/>
                  <a:pt x="127" y="45"/>
                </a:cubicBezTo>
                <a:lnTo>
                  <a:pt x="127" y="45"/>
                </a:lnTo>
                <a:cubicBezTo>
                  <a:pt x="217" y="0"/>
                  <a:pt x="317" y="36"/>
                  <a:pt x="362" y="126"/>
                </a:cubicBezTo>
                <a:cubicBezTo>
                  <a:pt x="362" y="126"/>
                  <a:pt x="362" y="126"/>
                  <a:pt x="461" y="334"/>
                </a:cubicBezTo>
                <a:cubicBezTo>
                  <a:pt x="506" y="425"/>
                  <a:pt x="470" y="533"/>
                  <a:pt x="380" y="578"/>
                </a:cubicBezTo>
                <a:lnTo>
                  <a:pt x="380" y="578"/>
                </a:lnTo>
                <a:lnTo>
                  <a:pt x="380" y="578"/>
                </a:ln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46">
            <a:extLst>
              <a:ext uri="{FF2B5EF4-FFF2-40B4-BE49-F238E27FC236}">
                <a16:creationId xmlns:a16="http://schemas.microsoft.com/office/drawing/2014/main" id="{660857CA-53DB-BD4F-A6AC-56D6212D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230" y="8171436"/>
            <a:ext cx="479158" cy="552176"/>
          </a:xfrm>
          <a:custGeom>
            <a:avLst/>
            <a:gdLst>
              <a:gd name="T0" fmla="*/ 334 w 462"/>
              <a:gd name="T1" fmla="*/ 488 h 535"/>
              <a:gd name="T2" fmla="*/ 99 w 462"/>
              <a:gd name="T3" fmla="*/ 407 h 535"/>
              <a:gd name="T4" fmla="*/ 36 w 462"/>
              <a:gd name="T5" fmla="*/ 281 h 535"/>
              <a:gd name="T6" fmla="*/ 117 w 462"/>
              <a:gd name="T7" fmla="*/ 36 h 535"/>
              <a:gd name="T8" fmla="*/ 117 w 462"/>
              <a:gd name="T9" fmla="*/ 36 h 535"/>
              <a:gd name="T10" fmla="*/ 361 w 462"/>
              <a:gd name="T11" fmla="*/ 118 h 535"/>
              <a:gd name="T12" fmla="*/ 425 w 462"/>
              <a:gd name="T13" fmla="*/ 253 h 535"/>
              <a:gd name="T14" fmla="*/ 334 w 462"/>
              <a:gd name="T15" fmla="*/ 488 h 535"/>
              <a:gd name="T16" fmla="*/ 334 w 462"/>
              <a:gd name="T17" fmla="*/ 488 h 535"/>
              <a:gd name="T18" fmla="*/ 334 w 462"/>
              <a:gd name="T19" fmla="*/ 488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" h="535">
                <a:moveTo>
                  <a:pt x="334" y="488"/>
                </a:moveTo>
                <a:cubicBezTo>
                  <a:pt x="253" y="534"/>
                  <a:pt x="145" y="497"/>
                  <a:pt x="99" y="407"/>
                </a:cubicBezTo>
                <a:cubicBezTo>
                  <a:pt x="99" y="407"/>
                  <a:pt x="99" y="407"/>
                  <a:pt x="36" y="281"/>
                </a:cubicBezTo>
                <a:cubicBezTo>
                  <a:pt x="0" y="190"/>
                  <a:pt x="36" y="82"/>
                  <a:pt x="117" y="36"/>
                </a:cubicBezTo>
                <a:lnTo>
                  <a:pt x="117" y="36"/>
                </a:lnTo>
                <a:cubicBezTo>
                  <a:pt x="208" y="0"/>
                  <a:pt x="316" y="36"/>
                  <a:pt x="361" y="118"/>
                </a:cubicBezTo>
                <a:cubicBezTo>
                  <a:pt x="361" y="118"/>
                  <a:pt x="361" y="118"/>
                  <a:pt x="425" y="253"/>
                </a:cubicBezTo>
                <a:cubicBezTo>
                  <a:pt x="461" y="335"/>
                  <a:pt x="425" y="443"/>
                  <a:pt x="334" y="488"/>
                </a:cubicBezTo>
                <a:lnTo>
                  <a:pt x="334" y="488"/>
                </a:lnTo>
                <a:lnTo>
                  <a:pt x="334" y="488"/>
                </a:lnTo>
              </a:path>
            </a:pathLst>
          </a:custGeom>
          <a:solidFill>
            <a:srgbClr val="FCC9BB"/>
          </a:solidFill>
          <a:ln w="9525" cap="flat">
            <a:solidFill>
              <a:srgbClr val="F9B1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9726C6C-3A15-1245-A40E-8F17503C2ECC}"/>
              </a:ext>
            </a:extLst>
          </p:cNvPr>
          <p:cNvGrpSpPr/>
          <p:nvPr/>
        </p:nvGrpSpPr>
        <p:grpSpPr>
          <a:xfrm>
            <a:off x="2668308" y="1138713"/>
            <a:ext cx="19041035" cy="2561450"/>
            <a:chOff x="2668308" y="861425"/>
            <a:chExt cx="19041035" cy="2561450"/>
          </a:xfrm>
        </p:grpSpPr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2F95BA7A-9BE8-2B46-9358-AF12D552B1B3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12C445F3-4243-7641-B452-F93ADADAA22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5" name="Freeform 15">
            <a:extLst>
              <a:ext uri="{FF2B5EF4-FFF2-40B4-BE49-F238E27FC236}">
                <a16:creationId xmlns:a16="http://schemas.microsoft.com/office/drawing/2014/main" id="{87DDEC29-BF26-734A-9BB3-6D56484C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316" y="4431771"/>
            <a:ext cx="1422795" cy="1419780"/>
          </a:xfrm>
          <a:custGeom>
            <a:avLst/>
            <a:gdLst>
              <a:gd name="T0" fmla="*/ 2079 w 2080"/>
              <a:gd name="T1" fmla="*/ 1039 h 2078"/>
              <a:gd name="T2" fmla="*/ 2079 w 2080"/>
              <a:gd name="T3" fmla="*/ 1039 h 2078"/>
              <a:gd name="T4" fmla="*/ 1040 w 2080"/>
              <a:gd name="T5" fmla="*/ 2077 h 2078"/>
              <a:gd name="T6" fmla="*/ 0 w 2080"/>
              <a:gd name="T7" fmla="*/ 1039 h 2078"/>
              <a:gd name="T8" fmla="*/ 1040 w 2080"/>
              <a:gd name="T9" fmla="*/ 0 h 2078"/>
              <a:gd name="T10" fmla="*/ 2079 w 2080"/>
              <a:gd name="T11" fmla="*/ 1039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2078">
                <a:moveTo>
                  <a:pt x="2079" y="1039"/>
                </a:moveTo>
                <a:lnTo>
                  <a:pt x="2079" y="1039"/>
                </a:lnTo>
                <a:cubicBezTo>
                  <a:pt x="2079" y="1607"/>
                  <a:pt x="1609" y="2077"/>
                  <a:pt x="1040" y="2077"/>
                </a:cubicBezTo>
                <a:cubicBezTo>
                  <a:pt x="461" y="2077"/>
                  <a:pt x="0" y="1607"/>
                  <a:pt x="0" y="1039"/>
                </a:cubicBezTo>
                <a:cubicBezTo>
                  <a:pt x="0" y="461"/>
                  <a:pt x="461" y="0"/>
                  <a:pt x="1040" y="0"/>
                </a:cubicBezTo>
                <a:cubicBezTo>
                  <a:pt x="1609" y="0"/>
                  <a:pt x="2079" y="461"/>
                  <a:pt x="2079" y="10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5">
            <a:extLst>
              <a:ext uri="{FF2B5EF4-FFF2-40B4-BE49-F238E27FC236}">
                <a16:creationId xmlns:a16="http://schemas.microsoft.com/office/drawing/2014/main" id="{59ED1B11-DE70-794A-9BBC-BC3382591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6760" y="4450658"/>
            <a:ext cx="1422795" cy="1419780"/>
          </a:xfrm>
          <a:custGeom>
            <a:avLst/>
            <a:gdLst>
              <a:gd name="T0" fmla="*/ 2079 w 2080"/>
              <a:gd name="T1" fmla="*/ 1039 h 2078"/>
              <a:gd name="T2" fmla="*/ 2079 w 2080"/>
              <a:gd name="T3" fmla="*/ 1039 h 2078"/>
              <a:gd name="T4" fmla="*/ 1040 w 2080"/>
              <a:gd name="T5" fmla="*/ 2077 h 2078"/>
              <a:gd name="T6" fmla="*/ 0 w 2080"/>
              <a:gd name="T7" fmla="*/ 1039 h 2078"/>
              <a:gd name="T8" fmla="*/ 1040 w 2080"/>
              <a:gd name="T9" fmla="*/ 0 h 2078"/>
              <a:gd name="T10" fmla="*/ 2079 w 2080"/>
              <a:gd name="T11" fmla="*/ 1039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2078">
                <a:moveTo>
                  <a:pt x="2079" y="1039"/>
                </a:moveTo>
                <a:lnTo>
                  <a:pt x="2079" y="1039"/>
                </a:lnTo>
                <a:cubicBezTo>
                  <a:pt x="2079" y="1607"/>
                  <a:pt x="1609" y="2077"/>
                  <a:pt x="1040" y="2077"/>
                </a:cubicBezTo>
                <a:cubicBezTo>
                  <a:pt x="461" y="2077"/>
                  <a:pt x="0" y="1607"/>
                  <a:pt x="0" y="1039"/>
                </a:cubicBezTo>
                <a:cubicBezTo>
                  <a:pt x="0" y="461"/>
                  <a:pt x="461" y="0"/>
                  <a:pt x="1040" y="0"/>
                </a:cubicBezTo>
                <a:cubicBezTo>
                  <a:pt x="1609" y="0"/>
                  <a:pt x="2079" y="461"/>
                  <a:pt x="2079" y="10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5">
            <a:extLst>
              <a:ext uri="{FF2B5EF4-FFF2-40B4-BE49-F238E27FC236}">
                <a16:creationId xmlns:a16="http://schemas.microsoft.com/office/drawing/2014/main" id="{ED0ABE75-CB45-3B4D-9BA8-1CCF0D61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9893" y="4437343"/>
            <a:ext cx="1422795" cy="1419780"/>
          </a:xfrm>
          <a:custGeom>
            <a:avLst/>
            <a:gdLst>
              <a:gd name="T0" fmla="*/ 2079 w 2080"/>
              <a:gd name="T1" fmla="*/ 1039 h 2078"/>
              <a:gd name="T2" fmla="*/ 2079 w 2080"/>
              <a:gd name="T3" fmla="*/ 1039 h 2078"/>
              <a:gd name="T4" fmla="*/ 1040 w 2080"/>
              <a:gd name="T5" fmla="*/ 2077 h 2078"/>
              <a:gd name="T6" fmla="*/ 0 w 2080"/>
              <a:gd name="T7" fmla="*/ 1039 h 2078"/>
              <a:gd name="T8" fmla="*/ 1040 w 2080"/>
              <a:gd name="T9" fmla="*/ 0 h 2078"/>
              <a:gd name="T10" fmla="*/ 2079 w 2080"/>
              <a:gd name="T11" fmla="*/ 1039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2078">
                <a:moveTo>
                  <a:pt x="2079" y="1039"/>
                </a:moveTo>
                <a:lnTo>
                  <a:pt x="2079" y="1039"/>
                </a:lnTo>
                <a:cubicBezTo>
                  <a:pt x="2079" y="1607"/>
                  <a:pt x="1609" y="2077"/>
                  <a:pt x="1040" y="2077"/>
                </a:cubicBezTo>
                <a:cubicBezTo>
                  <a:pt x="461" y="2077"/>
                  <a:pt x="0" y="1607"/>
                  <a:pt x="0" y="1039"/>
                </a:cubicBezTo>
                <a:cubicBezTo>
                  <a:pt x="0" y="461"/>
                  <a:pt x="461" y="0"/>
                  <a:pt x="1040" y="0"/>
                </a:cubicBezTo>
                <a:cubicBezTo>
                  <a:pt x="1609" y="0"/>
                  <a:pt x="2079" y="461"/>
                  <a:pt x="2079" y="1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C3D5A59-1B4D-DC45-B2E8-EBE047471239}"/>
              </a:ext>
            </a:extLst>
          </p:cNvPr>
          <p:cNvGrpSpPr/>
          <p:nvPr/>
        </p:nvGrpSpPr>
        <p:grpSpPr>
          <a:xfrm>
            <a:off x="7632023" y="4820695"/>
            <a:ext cx="668824" cy="624237"/>
            <a:chOff x="15937703" y="4874483"/>
            <a:chExt cx="668824" cy="624237"/>
          </a:xfrm>
          <a:solidFill>
            <a:schemeClr val="bg2"/>
          </a:solidFill>
        </p:grpSpPr>
        <p:sp>
          <p:nvSpPr>
            <p:cNvPr id="98" name="Freeform 223">
              <a:extLst>
                <a:ext uri="{FF2B5EF4-FFF2-40B4-BE49-F238E27FC236}">
                  <a16:creationId xmlns:a16="http://schemas.microsoft.com/office/drawing/2014/main" id="{26C28E35-2887-854C-85E2-A0535540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0552" y="5201464"/>
              <a:ext cx="193218" cy="297256"/>
            </a:xfrm>
            <a:custGeom>
              <a:avLst/>
              <a:gdLst>
                <a:gd name="T0" fmla="*/ 171 w 172"/>
                <a:gd name="T1" fmla="*/ 262 h 263"/>
                <a:gd name="T2" fmla="*/ 171 w 172"/>
                <a:gd name="T3" fmla="*/ 262 h 263"/>
                <a:gd name="T4" fmla="*/ 0 w 172"/>
                <a:gd name="T5" fmla="*/ 262 h 263"/>
                <a:gd name="T6" fmla="*/ 0 w 172"/>
                <a:gd name="T7" fmla="*/ 37 h 263"/>
                <a:gd name="T8" fmla="*/ 36 w 172"/>
                <a:gd name="T9" fmla="*/ 0 h 263"/>
                <a:gd name="T10" fmla="*/ 135 w 172"/>
                <a:gd name="T11" fmla="*/ 0 h 263"/>
                <a:gd name="T12" fmla="*/ 171 w 172"/>
                <a:gd name="T13" fmla="*/ 37 h 263"/>
                <a:gd name="T14" fmla="*/ 171 w 172"/>
                <a:gd name="T15" fmla="*/ 262 h 263"/>
                <a:gd name="T16" fmla="*/ 36 w 172"/>
                <a:gd name="T17" fmla="*/ 226 h 263"/>
                <a:gd name="T18" fmla="*/ 36 w 172"/>
                <a:gd name="T19" fmla="*/ 226 h 263"/>
                <a:gd name="T20" fmla="*/ 135 w 172"/>
                <a:gd name="T21" fmla="*/ 226 h 263"/>
                <a:gd name="T22" fmla="*/ 135 w 172"/>
                <a:gd name="T23" fmla="*/ 37 h 263"/>
                <a:gd name="T24" fmla="*/ 135 w 172"/>
                <a:gd name="T25" fmla="*/ 37 h 263"/>
                <a:gd name="T26" fmla="*/ 36 w 172"/>
                <a:gd name="T27" fmla="*/ 37 h 263"/>
                <a:gd name="T28" fmla="*/ 36 w 172"/>
                <a:gd name="T29" fmla="*/ 37 h 263"/>
                <a:gd name="T30" fmla="*/ 36 w 172"/>
                <a:gd name="T31" fmla="*/ 22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63">
                  <a:moveTo>
                    <a:pt x="171" y="262"/>
                  </a:moveTo>
                  <a:lnTo>
                    <a:pt x="171" y="262"/>
                  </a:lnTo>
                  <a:cubicBezTo>
                    <a:pt x="0" y="262"/>
                    <a:pt x="0" y="262"/>
                    <a:pt x="0" y="26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9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62" y="0"/>
                    <a:pt x="171" y="18"/>
                    <a:pt x="171" y="37"/>
                  </a:cubicBezTo>
                  <a:lnTo>
                    <a:pt x="171" y="262"/>
                  </a:lnTo>
                  <a:close/>
                  <a:moveTo>
                    <a:pt x="36" y="226"/>
                  </a:moveTo>
                  <a:lnTo>
                    <a:pt x="36" y="226"/>
                  </a:lnTo>
                  <a:cubicBezTo>
                    <a:pt x="135" y="226"/>
                    <a:pt x="135" y="226"/>
                    <a:pt x="135" y="226"/>
                  </a:cubicBezTo>
                  <a:cubicBezTo>
                    <a:pt x="135" y="37"/>
                    <a:pt x="135" y="37"/>
                    <a:pt x="135" y="37"/>
                  </a:cubicBezTo>
                  <a:lnTo>
                    <a:pt x="135" y="37"/>
                  </a:lnTo>
                  <a:cubicBezTo>
                    <a:pt x="36" y="37"/>
                    <a:pt x="36" y="37"/>
                    <a:pt x="36" y="37"/>
                  </a:cubicBezTo>
                  <a:lnTo>
                    <a:pt x="36" y="37"/>
                  </a:lnTo>
                  <a:lnTo>
                    <a:pt x="36" y="22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24">
              <a:extLst>
                <a:ext uri="{FF2B5EF4-FFF2-40B4-BE49-F238E27FC236}">
                  <a16:creationId xmlns:a16="http://schemas.microsoft.com/office/drawing/2014/main" id="{230A7544-B21D-0048-AFC9-6FDEC2945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7337" y="5122196"/>
              <a:ext cx="599464" cy="376524"/>
            </a:xfrm>
            <a:custGeom>
              <a:avLst/>
              <a:gdLst>
                <a:gd name="T0" fmla="*/ 479 w 534"/>
                <a:gd name="T1" fmla="*/ 334 h 335"/>
                <a:gd name="T2" fmla="*/ 479 w 534"/>
                <a:gd name="T3" fmla="*/ 334 h 335"/>
                <a:gd name="T4" fmla="*/ 54 w 534"/>
                <a:gd name="T5" fmla="*/ 334 h 335"/>
                <a:gd name="T6" fmla="*/ 0 w 534"/>
                <a:gd name="T7" fmla="*/ 280 h 335"/>
                <a:gd name="T8" fmla="*/ 0 w 534"/>
                <a:gd name="T9" fmla="*/ 63 h 335"/>
                <a:gd name="T10" fmla="*/ 27 w 534"/>
                <a:gd name="T11" fmla="*/ 45 h 335"/>
                <a:gd name="T12" fmla="*/ 27 w 534"/>
                <a:gd name="T13" fmla="*/ 45 h 335"/>
                <a:gd name="T14" fmla="*/ 54 w 534"/>
                <a:gd name="T15" fmla="*/ 63 h 335"/>
                <a:gd name="T16" fmla="*/ 54 w 534"/>
                <a:gd name="T17" fmla="*/ 280 h 335"/>
                <a:gd name="T18" fmla="*/ 54 w 534"/>
                <a:gd name="T19" fmla="*/ 289 h 335"/>
                <a:gd name="T20" fmla="*/ 479 w 534"/>
                <a:gd name="T21" fmla="*/ 289 h 335"/>
                <a:gd name="T22" fmla="*/ 479 w 534"/>
                <a:gd name="T23" fmla="*/ 280 h 335"/>
                <a:gd name="T24" fmla="*/ 479 w 534"/>
                <a:gd name="T25" fmla="*/ 0 h 335"/>
                <a:gd name="T26" fmla="*/ 533 w 534"/>
                <a:gd name="T27" fmla="*/ 0 h 335"/>
                <a:gd name="T28" fmla="*/ 533 w 534"/>
                <a:gd name="T29" fmla="*/ 280 h 335"/>
                <a:gd name="T30" fmla="*/ 479 w 534"/>
                <a:gd name="T31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4" h="335">
                  <a:moveTo>
                    <a:pt x="479" y="334"/>
                  </a:moveTo>
                  <a:lnTo>
                    <a:pt x="479" y="334"/>
                  </a:lnTo>
                  <a:cubicBezTo>
                    <a:pt x="54" y="334"/>
                    <a:pt x="54" y="334"/>
                    <a:pt x="54" y="334"/>
                  </a:cubicBezTo>
                  <a:cubicBezTo>
                    <a:pt x="27" y="334"/>
                    <a:pt x="0" y="307"/>
                    <a:pt x="0" y="28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4"/>
                    <a:pt x="18" y="45"/>
                    <a:pt x="27" y="45"/>
                  </a:cubicBezTo>
                  <a:lnTo>
                    <a:pt x="27" y="45"/>
                  </a:lnTo>
                  <a:cubicBezTo>
                    <a:pt x="36" y="45"/>
                    <a:pt x="54" y="54"/>
                    <a:pt x="54" y="63"/>
                  </a:cubicBezTo>
                  <a:cubicBezTo>
                    <a:pt x="54" y="280"/>
                    <a:pt x="54" y="280"/>
                    <a:pt x="54" y="280"/>
                  </a:cubicBezTo>
                  <a:cubicBezTo>
                    <a:pt x="54" y="289"/>
                    <a:pt x="54" y="289"/>
                    <a:pt x="54" y="289"/>
                  </a:cubicBezTo>
                  <a:cubicBezTo>
                    <a:pt x="479" y="289"/>
                    <a:pt x="479" y="289"/>
                    <a:pt x="479" y="289"/>
                  </a:cubicBezTo>
                  <a:cubicBezTo>
                    <a:pt x="479" y="289"/>
                    <a:pt x="479" y="289"/>
                    <a:pt x="479" y="28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280"/>
                    <a:pt x="533" y="280"/>
                    <a:pt x="533" y="280"/>
                  </a:cubicBezTo>
                  <a:cubicBezTo>
                    <a:pt x="533" y="307"/>
                    <a:pt x="506" y="334"/>
                    <a:pt x="479" y="3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25">
              <a:extLst>
                <a:ext uri="{FF2B5EF4-FFF2-40B4-BE49-F238E27FC236}">
                  <a16:creationId xmlns:a16="http://schemas.microsoft.com/office/drawing/2014/main" id="{68FD63C5-7251-3A4E-9214-74E9D17E8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703" y="4874483"/>
              <a:ext cx="668824" cy="277439"/>
            </a:xfrm>
            <a:custGeom>
              <a:avLst/>
              <a:gdLst>
                <a:gd name="T0" fmla="*/ 506 w 597"/>
                <a:gd name="T1" fmla="*/ 244 h 245"/>
                <a:gd name="T2" fmla="*/ 506 w 597"/>
                <a:gd name="T3" fmla="*/ 244 h 245"/>
                <a:gd name="T4" fmla="*/ 434 w 597"/>
                <a:gd name="T5" fmla="*/ 217 h 245"/>
                <a:gd name="T6" fmla="*/ 370 w 597"/>
                <a:gd name="T7" fmla="*/ 244 h 245"/>
                <a:gd name="T8" fmla="*/ 298 w 597"/>
                <a:gd name="T9" fmla="*/ 217 h 245"/>
                <a:gd name="T10" fmla="*/ 226 w 597"/>
                <a:gd name="T11" fmla="*/ 244 h 245"/>
                <a:gd name="T12" fmla="*/ 162 w 597"/>
                <a:gd name="T13" fmla="*/ 217 h 245"/>
                <a:gd name="T14" fmla="*/ 81 w 597"/>
                <a:gd name="T15" fmla="*/ 244 h 245"/>
                <a:gd name="T16" fmla="*/ 0 w 597"/>
                <a:gd name="T17" fmla="*/ 145 h 245"/>
                <a:gd name="T18" fmla="*/ 0 w 597"/>
                <a:gd name="T19" fmla="*/ 145 h 245"/>
                <a:gd name="T20" fmla="*/ 81 w 597"/>
                <a:gd name="T21" fmla="*/ 18 h 245"/>
                <a:gd name="T22" fmla="*/ 117 w 597"/>
                <a:gd name="T23" fmla="*/ 0 h 245"/>
                <a:gd name="T24" fmla="*/ 479 w 597"/>
                <a:gd name="T25" fmla="*/ 0 h 245"/>
                <a:gd name="T26" fmla="*/ 479 w 597"/>
                <a:gd name="T27" fmla="*/ 0 h 245"/>
                <a:gd name="T28" fmla="*/ 515 w 597"/>
                <a:gd name="T29" fmla="*/ 18 h 245"/>
                <a:gd name="T30" fmla="*/ 596 w 597"/>
                <a:gd name="T31" fmla="*/ 145 h 245"/>
                <a:gd name="T32" fmla="*/ 596 w 597"/>
                <a:gd name="T33" fmla="*/ 154 h 245"/>
                <a:gd name="T34" fmla="*/ 515 w 597"/>
                <a:gd name="T35" fmla="*/ 244 h 245"/>
                <a:gd name="T36" fmla="*/ 506 w 597"/>
                <a:gd name="T37" fmla="*/ 244 h 245"/>
                <a:gd name="T38" fmla="*/ 434 w 597"/>
                <a:gd name="T39" fmla="*/ 154 h 245"/>
                <a:gd name="T40" fmla="*/ 434 w 597"/>
                <a:gd name="T41" fmla="*/ 154 h 245"/>
                <a:gd name="T42" fmla="*/ 434 w 597"/>
                <a:gd name="T43" fmla="*/ 154 h 245"/>
                <a:gd name="T44" fmla="*/ 461 w 597"/>
                <a:gd name="T45" fmla="*/ 172 h 245"/>
                <a:gd name="T46" fmla="*/ 506 w 597"/>
                <a:gd name="T47" fmla="*/ 199 h 245"/>
                <a:gd name="T48" fmla="*/ 551 w 597"/>
                <a:gd name="T49" fmla="*/ 154 h 245"/>
                <a:gd name="T50" fmla="*/ 479 w 597"/>
                <a:gd name="T51" fmla="*/ 45 h 245"/>
                <a:gd name="T52" fmla="*/ 117 w 597"/>
                <a:gd name="T53" fmla="*/ 45 h 245"/>
                <a:gd name="T54" fmla="*/ 117 w 597"/>
                <a:gd name="T55" fmla="*/ 45 h 245"/>
                <a:gd name="T56" fmla="*/ 45 w 597"/>
                <a:gd name="T57" fmla="*/ 154 h 245"/>
                <a:gd name="T58" fmla="*/ 90 w 597"/>
                <a:gd name="T59" fmla="*/ 199 h 245"/>
                <a:gd name="T60" fmla="*/ 135 w 597"/>
                <a:gd name="T61" fmla="*/ 172 h 245"/>
                <a:gd name="T62" fmla="*/ 162 w 597"/>
                <a:gd name="T63" fmla="*/ 154 h 245"/>
                <a:gd name="T64" fmla="*/ 162 w 597"/>
                <a:gd name="T65" fmla="*/ 154 h 245"/>
                <a:gd name="T66" fmla="*/ 190 w 597"/>
                <a:gd name="T67" fmla="*/ 172 h 245"/>
                <a:gd name="T68" fmla="*/ 226 w 597"/>
                <a:gd name="T69" fmla="*/ 199 h 245"/>
                <a:gd name="T70" fmla="*/ 271 w 597"/>
                <a:gd name="T71" fmla="*/ 172 h 245"/>
                <a:gd name="T72" fmla="*/ 298 w 597"/>
                <a:gd name="T73" fmla="*/ 154 h 245"/>
                <a:gd name="T74" fmla="*/ 298 w 597"/>
                <a:gd name="T75" fmla="*/ 154 h 245"/>
                <a:gd name="T76" fmla="*/ 325 w 597"/>
                <a:gd name="T77" fmla="*/ 172 h 245"/>
                <a:gd name="T78" fmla="*/ 370 w 597"/>
                <a:gd name="T79" fmla="*/ 199 h 245"/>
                <a:gd name="T80" fmla="*/ 406 w 597"/>
                <a:gd name="T81" fmla="*/ 172 h 245"/>
                <a:gd name="T82" fmla="*/ 434 w 597"/>
                <a:gd name="T83" fmla="*/ 15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7" h="245">
                  <a:moveTo>
                    <a:pt x="506" y="244"/>
                  </a:moveTo>
                  <a:lnTo>
                    <a:pt x="506" y="244"/>
                  </a:lnTo>
                  <a:cubicBezTo>
                    <a:pt x="479" y="244"/>
                    <a:pt x="451" y="235"/>
                    <a:pt x="434" y="217"/>
                  </a:cubicBezTo>
                  <a:cubicBezTo>
                    <a:pt x="415" y="235"/>
                    <a:pt x="397" y="244"/>
                    <a:pt x="370" y="244"/>
                  </a:cubicBezTo>
                  <a:cubicBezTo>
                    <a:pt x="343" y="244"/>
                    <a:pt x="316" y="235"/>
                    <a:pt x="298" y="217"/>
                  </a:cubicBezTo>
                  <a:cubicBezTo>
                    <a:pt x="280" y="235"/>
                    <a:pt x="253" y="244"/>
                    <a:pt x="226" y="244"/>
                  </a:cubicBezTo>
                  <a:cubicBezTo>
                    <a:pt x="198" y="244"/>
                    <a:pt x="181" y="235"/>
                    <a:pt x="162" y="217"/>
                  </a:cubicBezTo>
                  <a:cubicBezTo>
                    <a:pt x="144" y="235"/>
                    <a:pt x="117" y="244"/>
                    <a:pt x="81" y="244"/>
                  </a:cubicBezTo>
                  <a:cubicBezTo>
                    <a:pt x="36" y="244"/>
                    <a:pt x="0" y="199"/>
                    <a:pt x="0" y="145"/>
                  </a:cubicBezTo>
                  <a:lnTo>
                    <a:pt x="0" y="145"/>
                  </a:lnTo>
                  <a:cubicBezTo>
                    <a:pt x="81" y="18"/>
                    <a:pt x="81" y="18"/>
                    <a:pt x="81" y="18"/>
                  </a:cubicBezTo>
                  <a:cubicBezTo>
                    <a:pt x="90" y="9"/>
                    <a:pt x="99" y="0"/>
                    <a:pt x="117" y="0"/>
                  </a:cubicBezTo>
                  <a:cubicBezTo>
                    <a:pt x="479" y="0"/>
                    <a:pt x="479" y="0"/>
                    <a:pt x="479" y="0"/>
                  </a:cubicBezTo>
                  <a:lnTo>
                    <a:pt x="479" y="0"/>
                  </a:lnTo>
                  <a:cubicBezTo>
                    <a:pt x="497" y="0"/>
                    <a:pt x="506" y="9"/>
                    <a:pt x="515" y="18"/>
                  </a:cubicBezTo>
                  <a:cubicBezTo>
                    <a:pt x="596" y="145"/>
                    <a:pt x="596" y="145"/>
                    <a:pt x="596" y="145"/>
                  </a:cubicBezTo>
                  <a:cubicBezTo>
                    <a:pt x="596" y="154"/>
                    <a:pt x="596" y="154"/>
                    <a:pt x="596" y="154"/>
                  </a:cubicBezTo>
                  <a:cubicBezTo>
                    <a:pt x="596" y="199"/>
                    <a:pt x="560" y="244"/>
                    <a:pt x="515" y="244"/>
                  </a:cubicBezTo>
                  <a:lnTo>
                    <a:pt x="506" y="244"/>
                  </a:lnTo>
                  <a:close/>
                  <a:moveTo>
                    <a:pt x="434" y="154"/>
                  </a:moveTo>
                  <a:lnTo>
                    <a:pt x="434" y="154"/>
                  </a:lnTo>
                  <a:lnTo>
                    <a:pt x="434" y="154"/>
                  </a:lnTo>
                  <a:cubicBezTo>
                    <a:pt x="451" y="154"/>
                    <a:pt x="461" y="163"/>
                    <a:pt x="461" y="172"/>
                  </a:cubicBezTo>
                  <a:cubicBezTo>
                    <a:pt x="470" y="190"/>
                    <a:pt x="488" y="199"/>
                    <a:pt x="506" y="199"/>
                  </a:cubicBezTo>
                  <a:cubicBezTo>
                    <a:pt x="533" y="199"/>
                    <a:pt x="551" y="181"/>
                    <a:pt x="551" y="154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117" y="45"/>
                    <a:pt x="117" y="45"/>
                    <a:pt x="117" y="45"/>
                  </a:cubicBezTo>
                  <a:lnTo>
                    <a:pt x="117" y="45"/>
                  </a:lnTo>
                  <a:cubicBezTo>
                    <a:pt x="45" y="154"/>
                    <a:pt x="45" y="154"/>
                    <a:pt x="45" y="154"/>
                  </a:cubicBezTo>
                  <a:cubicBezTo>
                    <a:pt x="45" y="181"/>
                    <a:pt x="63" y="199"/>
                    <a:pt x="90" y="199"/>
                  </a:cubicBezTo>
                  <a:cubicBezTo>
                    <a:pt x="108" y="199"/>
                    <a:pt x="126" y="190"/>
                    <a:pt x="135" y="172"/>
                  </a:cubicBezTo>
                  <a:cubicBezTo>
                    <a:pt x="135" y="163"/>
                    <a:pt x="144" y="154"/>
                    <a:pt x="162" y="154"/>
                  </a:cubicBezTo>
                  <a:lnTo>
                    <a:pt x="162" y="154"/>
                  </a:lnTo>
                  <a:cubicBezTo>
                    <a:pt x="172" y="154"/>
                    <a:pt x="181" y="163"/>
                    <a:pt x="190" y="172"/>
                  </a:cubicBezTo>
                  <a:cubicBezTo>
                    <a:pt x="198" y="190"/>
                    <a:pt x="208" y="199"/>
                    <a:pt x="226" y="199"/>
                  </a:cubicBezTo>
                  <a:cubicBezTo>
                    <a:pt x="244" y="199"/>
                    <a:pt x="262" y="190"/>
                    <a:pt x="271" y="172"/>
                  </a:cubicBezTo>
                  <a:cubicBezTo>
                    <a:pt x="280" y="163"/>
                    <a:pt x="289" y="154"/>
                    <a:pt x="298" y="154"/>
                  </a:cubicBezTo>
                  <a:lnTo>
                    <a:pt x="298" y="154"/>
                  </a:lnTo>
                  <a:cubicBezTo>
                    <a:pt x="307" y="154"/>
                    <a:pt x="325" y="163"/>
                    <a:pt x="325" y="172"/>
                  </a:cubicBezTo>
                  <a:cubicBezTo>
                    <a:pt x="334" y="190"/>
                    <a:pt x="352" y="199"/>
                    <a:pt x="370" y="199"/>
                  </a:cubicBezTo>
                  <a:cubicBezTo>
                    <a:pt x="388" y="199"/>
                    <a:pt x="397" y="190"/>
                    <a:pt x="406" y="172"/>
                  </a:cubicBezTo>
                  <a:cubicBezTo>
                    <a:pt x="415" y="163"/>
                    <a:pt x="425" y="154"/>
                    <a:pt x="434" y="15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E37FEE9-791E-4347-ADA2-906B8CB9011C}"/>
              </a:ext>
            </a:extLst>
          </p:cNvPr>
          <p:cNvGrpSpPr/>
          <p:nvPr/>
        </p:nvGrpSpPr>
        <p:grpSpPr>
          <a:xfrm>
            <a:off x="17081306" y="4897486"/>
            <a:ext cx="688641" cy="480565"/>
            <a:chOff x="15927795" y="7371432"/>
            <a:chExt cx="688641" cy="480565"/>
          </a:xfrm>
          <a:solidFill>
            <a:schemeClr val="bg2"/>
          </a:solidFill>
        </p:grpSpPr>
        <p:sp>
          <p:nvSpPr>
            <p:cNvPr id="101" name="Freeform 226">
              <a:extLst>
                <a:ext uri="{FF2B5EF4-FFF2-40B4-BE49-F238E27FC236}">
                  <a16:creationId xmlns:a16="http://schemas.microsoft.com/office/drawing/2014/main" id="{61A72AB8-21E0-B74C-87F7-CB7DA90E3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3313" y="7584467"/>
              <a:ext cx="183306" cy="44587"/>
            </a:xfrm>
            <a:custGeom>
              <a:avLst/>
              <a:gdLst>
                <a:gd name="T0" fmla="*/ 162 w 163"/>
                <a:gd name="T1" fmla="*/ 37 h 38"/>
                <a:gd name="T2" fmla="*/ 0 w 163"/>
                <a:gd name="T3" fmla="*/ 37 h 38"/>
                <a:gd name="T4" fmla="*/ 0 w 163"/>
                <a:gd name="T5" fmla="*/ 0 h 38"/>
                <a:gd name="T6" fmla="*/ 162 w 163"/>
                <a:gd name="T7" fmla="*/ 0 h 38"/>
                <a:gd name="T8" fmla="*/ 162 w 163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38">
                  <a:moveTo>
                    <a:pt x="162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27">
              <a:extLst>
                <a:ext uri="{FF2B5EF4-FFF2-40B4-BE49-F238E27FC236}">
                  <a16:creationId xmlns:a16="http://schemas.microsoft.com/office/drawing/2014/main" id="{D5A99E09-6E41-3B49-911B-9C3F5E63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3038" y="7475473"/>
              <a:ext cx="173398" cy="326981"/>
            </a:xfrm>
            <a:custGeom>
              <a:avLst/>
              <a:gdLst>
                <a:gd name="T0" fmla="*/ 64 w 155"/>
                <a:gd name="T1" fmla="*/ 0 h 290"/>
                <a:gd name="T2" fmla="*/ 64 w 155"/>
                <a:gd name="T3" fmla="*/ 0 h 290"/>
                <a:gd name="T4" fmla="*/ 0 w 155"/>
                <a:gd name="T5" fmla="*/ 0 h 290"/>
                <a:gd name="T6" fmla="*/ 0 w 155"/>
                <a:gd name="T7" fmla="*/ 36 h 290"/>
                <a:gd name="T8" fmla="*/ 46 w 155"/>
                <a:gd name="T9" fmla="*/ 36 h 290"/>
                <a:gd name="T10" fmla="*/ 55 w 155"/>
                <a:gd name="T11" fmla="*/ 45 h 290"/>
                <a:gd name="T12" fmla="*/ 118 w 155"/>
                <a:gd name="T13" fmla="*/ 109 h 290"/>
                <a:gd name="T14" fmla="*/ 118 w 155"/>
                <a:gd name="T15" fmla="*/ 253 h 290"/>
                <a:gd name="T16" fmla="*/ 19 w 155"/>
                <a:gd name="T17" fmla="*/ 253 h 290"/>
                <a:gd name="T18" fmla="*/ 28 w 155"/>
                <a:gd name="T19" fmla="*/ 271 h 290"/>
                <a:gd name="T20" fmla="*/ 19 w 155"/>
                <a:gd name="T21" fmla="*/ 289 h 290"/>
                <a:gd name="T22" fmla="*/ 118 w 155"/>
                <a:gd name="T23" fmla="*/ 289 h 290"/>
                <a:gd name="T24" fmla="*/ 154 w 155"/>
                <a:gd name="T25" fmla="*/ 253 h 290"/>
                <a:gd name="T26" fmla="*/ 154 w 155"/>
                <a:gd name="T27" fmla="*/ 99 h 290"/>
                <a:gd name="T28" fmla="*/ 154 w 155"/>
                <a:gd name="T29" fmla="*/ 91 h 290"/>
                <a:gd name="T30" fmla="*/ 73 w 155"/>
                <a:gd name="T31" fmla="*/ 9 h 290"/>
                <a:gd name="T32" fmla="*/ 64 w 155"/>
                <a:gd name="T3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290">
                  <a:moveTo>
                    <a:pt x="64" y="0"/>
                  </a:moveTo>
                  <a:lnTo>
                    <a:pt x="6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55" y="36"/>
                    <a:pt x="55" y="45"/>
                  </a:cubicBezTo>
                  <a:cubicBezTo>
                    <a:pt x="118" y="109"/>
                    <a:pt x="118" y="109"/>
                    <a:pt x="118" y="109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9" y="253"/>
                    <a:pt x="19" y="253"/>
                    <a:pt x="19" y="253"/>
                  </a:cubicBezTo>
                  <a:cubicBezTo>
                    <a:pt x="28" y="262"/>
                    <a:pt x="28" y="262"/>
                    <a:pt x="28" y="271"/>
                  </a:cubicBezTo>
                  <a:cubicBezTo>
                    <a:pt x="28" y="280"/>
                    <a:pt x="28" y="280"/>
                    <a:pt x="19" y="289"/>
                  </a:cubicBezTo>
                  <a:cubicBezTo>
                    <a:pt x="118" y="289"/>
                    <a:pt x="118" y="289"/>
                    <a:pt x="118" y="289"/>
                  </a:cubicBezTo>
                  <a:cubicBezTo>
                    <a:pt x="136" y="289"/>
                    <a:pt x="154" y="271"/>
                    <a:pt x="154" y="253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4" y="99"/>
                    <a:pt x="154" y="99"/>
                    <a:pt x="154" y="91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28">
              <a:extLst>
                <a:ext uri="{FF2B5EF4-FFF2-40B4-BE49-F238E27FC236}">
                  <a16:creationId xmlns:a16="http://schemas.microsoft.com/office/drawing/2014/main" id="{3C134765-C1A9-D04E-A8D8-6974E4F9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0552" y="7757865"/>
              <a:ext cx="203126" cy="49543"/>
            </a:xfrm>
            <a:custGeom>
              <a:avLst/>
              <a:gdLst>
                <a:gd name="T0" fmla="*/ 180 w 181"/>
                <a:gd name="T1" fmla="*/ 0 h 46"/>
                <a:gd name="T2" fmla="*/ 180 w 181"/>
                <a:gd name="T3" fmla="*/ 0 h 46"/>
                <a:gd name="T4" fmla="*/ 9 w 181"/>
                <a:gd name="T5" fmla="*/ 0 h 46"/>
                <a:gd name="T6" fmla="*/ 9 w 181"/>
                <a:gd name="T7" fmla="*/ 18 h 46"/>
                <a:gd name="T8" fmla="*/ 0 w 181"/>
                <a:gd name="T9" fmla="*/ 45 h 46"/>
                <a:gd name="T10" fmla="*/ 180 w 181"/>
                <a:gd name="T11" fmla="*/ 45 h 46"/>
                <a:gd name="T12" fmla="*/ 180 w 181"/>
                <a:gd name="T13" fmla="*/ 18 h 46"/>
                <a:gd name="T14" fmla="*/ 180 w 181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46">
                  <a:moveTo>
                    <a:pt x="180" y="0"/>
                  </a:moveTo>
                  <a:lnTo>
                    <a:pt x="18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9"/>
                    <a:pt x="9" y="18"/>
                  </a:cubicBezTo>
                  <a:cubicBezTo>
                    <a:pt x="9" y="27"/>
                    <a:pt x="9" y="36"/>
                    <a:pt x="0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36"/>
                    <a:pt x="180" y="27"/>
                    <a:pt x="180" y="18"/>
                  </a:cubicBezTo>
                  <a:cubicBezTo>
                    <a:pt x="180" y="9"/>
                    <a:pt x="180" y="0"/>
                    <a:pt x="18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29">
              <a:extLst>
                <a:ext uri="{FF2B5EF4-FFF2-40B4-BE49-F238E27FC236}">
                  <a16:creationId xmlns:a16="http://schemas.microsoft.com/office/drawing/2014/main" id="{AC97CD74-5B50-E44E-A78E-4B123BEF3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795" y="7371432"/>
              <a:ext cx="520196" cy="366616"/>
            </a:xfrm>
            <a:custGeom>
              <a:avLst/>
              <a:gdLst>
                <a:gd name="T0" fmla="*/ 443 w 461"/>
                <a:gd name="T1" fmla="*/ 316 h 326"/>
                <a:gd name="T2" fmla="*/ 443 w 461"/>
                <a:gd name="T3" fmla="*/ 316 h 326"/>
                <a:gd name="T4" fmla="*/ 460 w 461"/>
                <a:gd name="T5" fmla="*/ 316 h 326"/>
                <a:gd name="T6" fmla="*/ 460 w 461"/>
                <a:gd name="T7" fmla="*/ 126 h 326"/>
                <a:gd name="T8" fmla="*/ 460 w 461"/>
                <a:gd name="T9" fmla="*/ 90 h 326"/>
                <a:gd name="T10" fmla="*/ 460 w 461"/>
                <a:gd name="T11" fmla="*/ 45 h 326"/>
                <a:gd name="T12" fmla="*/ 415 w 461"/>
                <a:gd name="T13" fmla="*/ 0 h 326"/>
                <a:gd name="T14" fmla="*/ 27 w 461"/>
                <a:gd name="T15" fmla="*/ 0 h 326"/>
                <a:gd name="T16" fmla="*/ 0 w 461"/>
                <a:gd name="T17" fmla="*/ 27 h 326"/>
                <a:gd name="T18" fmla="*/ 27 w 461"/>
                <a:gd name="T19" fmla="*/ 45 h 326"/>
                <a:gd name="T20" fmla="*/ 406 w 461"/>
                <a:gd name="T21" fmla="*/ 45 h 326"/>
                <a:gd name="T22" fmla="*/ 406 w 461"/>
                <a:gd name="T23" fmla="*/ 325 h 326"/>
                <a:gd name="T24" fmla="*/ 443 w 461"/>
                <a:gd name="T25" fmla="*/ 31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" h="326">
                  <a:moveTo>
                    <a:pt x="443" y="316"/>
                  </a:moveTo>
                  <a:lnTo>
                    <a:pt x="443" y="316"/>
                  </a:lnTo>
                  <a:cubicBezTo>
                    <a:pt x="443" y="316"/>
                    <a:pt x="452" y="316"/>
                    <a:pt x="460" y="316"/>
                  </a:cubicBezTo>
                  <a:cubicBezTo>
                    <a:pt x="460" y="126"/>
                    <a:pt x="460" y="126"/>
                    <a:pt x="460" y="126"/>
                  </a:cubicBezTo>
                  <a:cubicBezTo>
                    <a:pt x="460" y="90"/>
                    <a:pt x="460" y="90"/>
                    <a:pt x="460" y="90"/>
                  </a:cubicBezTo>
                  <a:cubicBezTo>
                    <a:pt x="460" y="45"/>
                    <a:pt x="460" y="45"/>
                    <a:pt x="460" y="45"/>
                  </a:cubicBezTo>
                  <a:cubicBezTo>
                    <a:pt x="460" y="18"/>
                    <a:pt x="443" y="0"/>
                    <a:pt x="41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36"/>
                    <a:pt x="9" y="45"/>
                    <a:pt x="27" y="45"/>
                  </a:cubicBezTo>
                  <a:cubicBezTo>
                    <a:pt x="406" y="45"/>
                    <a:pt x="406" y="45"/>
                    <a:pt x="406" y="45"/>
                  </a:cubicBezTo>
                  <a:cubicBezTo>
                    <a:pt x="406" y="325"/>
                    <a:pt x="406" y="325"/>
                    <a:pt x="406" y="325"/>
                  </a:cubicBezTo>
                  <a:cubicBezTo>
                    <a:pt x="415" y="316"/>
                    <a:pt x="424" y="316"/>
                    <a:pt x="443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30">
              <a:extLst>
                <a:ext uri="{FF2B5EF4-FFF2-40B4-BE49-F238E27FC236}">
                  <a16:creationId xmlns:a16="http://schemas.microsoft.com/office/drawing/2014/main" id="{1A0213DC-10F9-4A41-873E-6D68E13AC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246" y="7564650"/>
              <a:ext cx="104038" cy="242757"/>
            </a:xfrm>
            <a:custGeom>
              <a:avLst/>
              <a:gdLst>
                <a:gd name="T0" fmla="*/ 90 w 91"/>
                <a:gd name="T1" fmla="*/ 171 h 217"/>
                <a:gd name="T2" fmla="*/ 90 w 91"/>
                <a:gd name="T3" fmla="*/ 171 h 217"/>
                <a:gd name="T4" fmla="*/ 45 w 91"/>
                <a:gd name="T5" fmla="*/ 171 h 217"/>
                <a:gd name="T6" fmla="*/ 45 w 91"/>
                <a:gd name="T7" fmla="*/ 0 h 217"/>
                <a:gd name="T8" fmla="*/ 0 w 91"/>
                <a:gd name="T9" fmla="*/ 0 h 217"/>
                <a:gd name="T10" fmla="*/ 0 w 91"/>
                <a:gd name="T11" fmla="*/ 171 h 217"/>
                <a:gd name="T12" fmla="*/ 9 w 91"/>
                <a:gd name="T13" fmla="*/ 198 h 217"/>
                <a:gd name="T14" fmla="*/ 45 w 91"/>
                <a:gd name="T15" fmla="*/ 216 h 217"/>
                <a:gd name="T16" fmla="*/ 45 w 91"/>
                <a:gd name="T17" fmla="*/ 216 h 217"/>
                <a:gd name="T18" fmla="*/ 90 w 91"/>
                <a:gd name="T19" fmla="*/ 216 h 217"/>
                <a:gd name="T20" fmla="*/ 81 w 91"/>
                <a:gd name="T21" fmla="*/ 189 h 217"/>
                <a:gd name="T22" fmla="*/ 90 w 91"/>
                <a:gd name="T2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217">
                  <a:moveTo>
                    <a:pt x="90" y="171"/>
                  </a:moveTo>
                  <a:lnTo>
                    <a:pt x="90" y="171"/>
                  </a:lnTo>
                  <a:cubicBezTo>
                    <a:pt x="45" y="171"/>
                    <a:pt x="45" y="171"/>
                    <a:pt x="45" y="17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0"/>
                    <a:pt x="0" y="189"/>
                    <a:pt x="9" y="198"/>
                  </a:cubicBezTo>
                  <a:cubicBezTo>
                    <a:pt x="18" y="207"/>
                    <a:pt x="27" y="216"/>
                    <a:pt x="45" y="216"/>
                  </a:cubicBezTo>
                  <a:lnTo>
                    <a:pt x="45" y="216"/>
                  </a:lnTo>
                  <a:cubicBezTo>
                    <a:pt x="90" y="216"/>
                    <a:pt x="90" y="216"/>
                    <a:pt x="90" y="216"/>
                  </a:cubicBezTo>
                  <a:cubicBezTo>
                    <a:pt x="81" y="207"/>
                    <a:pt x="81" y="198"/>
                    <a:pt x="81" y="189"/>
                  </a:cubicBezTo>
                  <a:cubicBezTo>
                    <a:pt x="81" y="180"/>
                    <a:pt x="81" y="171"/>
                    <a:pt x="90" y="17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31">
              <a:extLst>
                <a:ext uri="{FF2B5EF4-FFF2-40B4-BE49-F238E27FC236}">
                  <a16:creationId xmlns:a16="http://schemas.microsoft.com/office/drawing/2014/main" id="{3A7154BD-2214-EC4B-AD5B-B0CA071C8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3861" y="7708322"/>
              <a:ext cx="143672" cy="143675"/>
            </a:xfrm>
            <a:custGeom>
              <a:avLst/>
              <a:gdLst>
                <a:gd name="T0" fmla="*/ 64 w 128"/>
                <a:gd name="T1" fmla="*/ 127 h 128"/>
                <a:gd name="T2" fmla="*/ 64 w 128"/>
                <a:gd name="T3" fmla="*/ 127 h 128"/>
                <a:gd name="T4" fmla="*/ 0 w 128"/>
                <a:gd name="T5" fmla="*/ 63 h 128"/>
                <a:gd name="T6" fmla="*/ 64 w 128"/>
                <a:gd name="T7" fmla="*/ 0 h 128"/>
                <a:gd name="T8" fmla="*/ 127 w 128"/>
                <a:gd name="T9" fmla="*/ 63 h 128"/>
                <a:gd name="T10" fmla="*/ 64 w 128"/>
                <a:gd name="T11" fmla="*/ 127 h 128"/>
                <a:gd name="T12" fmla="*/ 64 w 128"/>
                <a:gd name="T13" fmla="*/ 36 h 128"/>
                <a:gd name="T14" fmla="*/ 64 w 128"/>
                <a:gd name="T15" fmla="*/ 36 h 128"/>
                <a:gd name="T16" fmla="*/ 27 w 128"/>
                <a:gd name="T17" fmla="*/ 63 h 128"/>
                <a:gd name="T18" fmla="*/ 64 w 128"/>
                <a:gd name="T19" fmla="*/ 90 h 128"/>
                <a:gd name="T20" fmla="*/ 91 w 128"/>
                <a:gd name="T21" fmla="*/ 63 h 128"/>
                <a:gd name="T22" fmla="*/ 64 w 128"/>
                <a:gd name="T23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127"/>
                  </a:moveTo>
                  <a:lnTo>
                    <a:pt x="64" y="127"/>
                  </a:lnTo>
                  <a:cubicBezTo>
                    <a:pt x="27" y="127"/>
                    <a:pt x="0" y="99"/>
                    <a:pt x="0" y="63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100" y="0"/>
                    <a:pt x="127" y="27"/>
                    <a:pt x="127" y="63"/>
                  </a:cubicBezTo>
                  <a:cubicBezTo>
                    <a:pt x="127" y="99"/>
                    <a:pt x="100" y="127"/>
                    <a:pt x="64" y="127"/>
                  </a:cubicBezTo>
                  <a:close/>
                  <a:moveTo>
                    <a:pt x="64" y="36"/>
                  </a:moveTo>
                  <a:lnTo>
                    <a:pt x="64" y="36"/>
                  </a:lnTo>
                  <a:cubicBezTo>
                    <a:pt x="45" y="36"/>
                    <a:pt x="27" y="45"/>
                    <a:pt x="27" y="63"/>
                  </a:cubicBezTo>
                  <a:cubicBezTo>
                    <a:pt x="27" y="81"/>
                    <a:pt x="45" y="90"/>
                    <a:pt x="64" y="90"/>
                  </a:cubicBezTo>
                  <a:cubicBezTo>
                    <a:pt x="73" y="90"/>
                    <a:pt x="91" y="81"/>
                    <a:pt x="91" y="63"/>
                  </a:cubicBezTo>
                  <a:cubicBezTo>
                    <a:pt x="91" y="45"/>
                    <a:pt x="73" y="36"/>
                    <a:pt x="64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32">
              <a:extLst>
                <a:ext uri="{FF2B5EF4-FFF2-40B4-BE49-F238E27FC236}">
                  <a16:creationId xmlns:a16="http://schemas.microsoft.com/office/drawing/2014/main" id="{8A79D67F-FB53-F843-AEA2-7547D4DB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6606" y="7708322"/>
              <a:ext cx="143672" cy="143675"/>
            </a:xfrm>
            <a:custGeom>
              <a:avLst/>
              <a:gdLst>
                <a:gd name="T0" fmla="*/ 64 w 128"/>
                <a:gd name="T1" fmla="*/ 127 h 128"/>
                <a:gd name="T2" fmla="*/ 64 w 128"/>
                <a:gd name="T3" fmla="*/ 127 h 128"/>
                <a:gd name="T4" fmla="*/ 0 w 128"/>
                <a:gd name="T5" fmla="*/ 63 h 128"/>
                <a:gd name="T6" fmla="*/ 64 w 128"/>
                <a:gd name="T7" fmla="*/ 0 h 128"/>
                <a:gd name="T8" fmla="*/ 127 w 128"/>
                <a:gd name="T9" fmla="*/ 63 h 128"/>
                <a:gd name="T10" fmla="*/ 64 w 128"/>
                <a:gd name="T11" fmla="*/ 127 h 128"/>
                <a:gd name="T12" fmla="*/ 64 w 128"/>
                <a:gd name="T13" fmla="*/ 36 h 128"/>
                <a:gd name="T14" fmla="*/ 64 w 128"/>
                <a:gd name="T15" fmla="*/ 36 h 128"/>
                <a:gd name="T16" fmla="*/ 36 w 128"/>
                <a:gd name="T17" fmla="*/ 63 h 128"/>
                <a:gd name="T18" fmla="*/ 64 w 128"/>
                <a:gd name="T19" fmla="*/ 90 h 128"/>
                <a:gd name="T20" fmla="*/ 90 w 128"/>
                <a:gd name="T21" fmla="*/ 63 h 128"/>
                <a:gd name="T22" fmla="*/ 64 w 128"/>
                <a:gd name="T23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127"/>
                  </a:moveTo>
                  <a:lnTo>
                    <a:pt x="64" y="127"/>
                  </a:lnTo>
                  <a:cubicBezTo>
                    <a:pt x="27" y="127"/>
                    <a:pt x="0" y="99"/>
                    <a:pt x="0" y="63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100" y="0"/>
                    <a:pt x="127" y="27"/>
                    <a:pt x="127" y="63"/>
                  </a:cubicBezTo>
                  <a:cubicBezTo>
                    <a:pt x="127" y="99"/>
                    <a:pt x="100" y="127"/>
                    <a:pt x="64" y="127"/>
                  </a:cubicBezTo>
                  <a:close/>
                  <a:moveTo>
                    <a:pt x="64" y="36"/>
                  </a:moveTo>
                  <a:lnTo>
                    <a:pt x="64" y="36"/>
                  </a:lnTo>
                  <a:cubicBezTo>
                    <a:pt x="45" y="36"/>
                    <a:pt x="36" y="45"/>
                    <a:pt x="36" y="63"/>
                  </a:cubicBezTo>
                  <a:cubicBezTo>
                    <a:pt x="36" y="81"/>
                    <a:pt x="45" y="90"/>
                    <a:pt x="64" y="90"/>
                  </a:cubicBezTo>
                  <a:cubicBezTo>
                    <a:pt x="82" y="90"/>
                    <a:pt x="90" y="81"/>
                    <a:pt x="90" y="63"/>
                  </a:cubicBezTo>
                  <a:cubicBezTo>
                    <a:pt x="90" y="45"/>
                    <a:pt x="82" y="36"/>
                    <a:pt x="64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33">
              <a:extLst>
                <a:ext uri="{FF2B5EF4-FFF2-40B4-BE49-F238E27FC236}">
                  <a16:creationId xmlns:a16="http://schemas.microsoft.com/office/drawing/2014/main" id="{240C2008-D66E-974C-B281-1B51569F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7612" y="7465565"/>
              <a:ext cx="203123" cy="49543"/>
            </a:xfrm>
            <a:custGeom>
              <a:avLst/>
              <a:gdLst>
                <a:gd name="T0" fmla="*/ 163 w 182"/>
                <a:gd name="T1" fmla="*/ 45 h 46"/>
                <a:gd name="T2" fmla="*/ 163 w 182"/>
                <a:gd name="T3" fmla="*/ 45 h 46"/>
                <a:gd name="T4" fmla="*/ 18 w 182"/>
                <a:gd name="T5" fmla="*/ 45 h 46"/>
                <a:gd name="T6" fmla="*/ 0 w 182"/>
                <a:gd name="T7" fmla="*/ 27 h 46"/>
                <a:gd name="T8" fmla="*/ 0 w 182"/>
                <a:gd name="T9" fmla="*/ 27 h 46"/>
                <a:gd name="T10" fmla="*/ 18 w 182"/>
                <a:gd name="T11" fmla="*/ 0 h 46"/>
                <a:gd name="T12" fmla="*/ 163 w 182"/>
                <a:gd name="T13" fmla="*/ 0 h 46"/>
                <a:gd name="T14" fmla="*/ 181 w 182"/>
                <a:gd name="T15" fmla="*/ 27 h 46"/>
                <a:gd name="T16" fmla="*/ 181 w 182"/>
                <a:gd name="T17" fmla="*/ 27 h 46"/>
                <a:gd name="T18" fmla="*/ 163 w 182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46">
                  <a:moveTo>
                    <a:pt x="163" y="45"/>
                  </a:moveTo>
                  <a:lnTo>
                    <a:pt x="163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2" y="0"/>
                    <a:pt x="181" y="9"/>
                    <a:pt x="181" y="27"/>
                  </a:cubicBezTo>
                  <a:lnTo>
                    <a:pt x="181" y="27"/>
                  </a:lnTo>
                  <a:cubicBezTo>
                    <a:pt x="181" y="36"/>
                    <a:pt x="172" y="45"/>
                    <a:pt x="163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34">
              <a:extLst>
                <a:ext uri="{FF2B5EF4-FFF2-40B4-BE49-F238E27FC236}">
                  <a16:creationId xmlns:a16="http://schemas.microsoft.com/office/drawing/2014/main" id="{C96A091B-13AB-8B4A-AA9C-EEE63049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7337" y="7544833"/>
              <a:ext cx="113947" cy="39634"/>
            </a:xfrm>
            <a:custGeom>
              <a:avLst/>
              <a:gdLst>
                <a:gd name="T0" fmla="*/ 81 w 100"/>
                <a:gd name="T1" fmla="*/ 36 h 37"/>
                <a:gd name="T2" fmla="*/ 81 w 100"/>
                <a:gd name="T3" fmla="*/ 36 h 37"/>
                <a:gd name="T4" fmla="*/ 18 w 100"/>
                <a:gd name="T5" fmla="*/ 36 h 37"/>
                <a:gd name="T6" fmla="*/ 0 w 100"/>
                <a:gd name="T7" fmla="*/ 19 h 37"/>
                <a:gd name="T8" fmla="*/ 0 w 100"/>
                <a:gd name="T9" fmla="*/ 19 h 37"/>
                <a:gd name="T10" fmla="*/ 18 w 100"/>
                <a:gd name="T11" fmla="*/ 0 h 37"/>
                <a:gd name="T12" fmla="*/ 81 w 100"/>
                <a:gd name="T13" fmla="*/ 0 h 37"/>
                <a:gd name="T14" fmla="*/ 99 w 100"/>
                <a:gd name="T15" fmla="*/ 19 h 37"/>
                <a:gd name="T16" fmla="*/ 99 w 100"/>
                <a:gd name="T17" fmla="*/ 19 h 37"/>
                <a:gd name="T18" fmla="*/ 81 w 100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37">
                  <a:moveTo>
                    <a:pt x="81" y="36"/>
                  </a:moveTo>
                  <a:lnTo>
                    <a:pt x="81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8"/>
                    <a:pt x="0" y="19"/>
                  </a:cubicBezTo>
                  <a:lnTo>
                    <a:pt x="0" y="19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0" y="0"/>
                    <a:pt x="99" y="9"/>
                    <a:pt x="99" y="19"/>
                  </a:cubicBezTo>
                  <a:lnTo>
                    <a:pt x="99" y="19"/>
                  </a:lnTo>
                  <a:cubicBezTo>
                    <a:pt x="99" y="28"/>
                    <a:pt x="90" y="36"/>
                    <a:pt x="81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8903CF3-443E-A145-B176-A4D5068697D1}"/>
              </a:ext>
            </a:extLst>
          </p:cNvPr>
          <p:cNvGrpSpPr/>
          <p:nvPr/>
        </p:nvGrpSpPr>
        <p:grpSpPr>
          <a:xfrm>
            <a:off x="12351285" y="4870592"/>
            <a:ext cx="678733" cy="500379"/>
            <a:chOff x="25479616" y="4938890"/>
            <a:chExt cx="678733" cy="500379"/>
          </a:xfrm>
          <a:solidFill>
            <a:schemeClr val="bg2"/>
          </a:solidFill>
        </p:grpSpPr>
        <p:sp>
          <p:nvSpPr>
            <p:cNvPr id="110" name="Freeform 235">
              <a:extLst>
                <a:ext uri="{FF2B5EF4-FFF2-40B4-BE49-F238E27FC236}">
                  <a16:creationId xmlns:a16="http://schemas.microsoft.com/office/drawing/2014/main" id="{41E8D1F7-BE8B-824B-A94D-D5495283D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1550" y="5067701"/>
              <a:ext cx="213035" cy="242757"/>
            </a:xfrm>
            <a:custGeom>
              <a:avLst/>
              <a:gdLst>
                <a:gd name="T0" fmla="*/ 0 w 190"/>
                <a:gd name="T1" fmla="*/ 208 h 218"/>
                <a:gd name="T2" fmla="*/ 0 w 190"/>
                <a:gd name="T3" fmla="*/ 208 h 218"/>
                <a:gd name="T4" fmla="*/ 0 w 190"/>
                <a:gd name="T5" fmla="*/ 208 h 218"/>
                <a:gd name="T6" fmla="*/ 0 w 190"/>
                <a:gd name="T7" fmla="*/ 180 h 218"/>
                <a:gd name="T8" fmla="*/ 162 w 190"/>
                <a:gd name="T9" fmla="*/ 9 h 218"/>
                <a:gd name="T10" fmla="*/ 180 w 190"/>
                <a:gd name="T11" fmla="*/ 0 h 218"/>
                <a:gd name="T12" fmla="*/ 180 w 190"/>
                <a:gd name="T13" fmla="*/ 0 h 218"/>
                <a:gd name="T14" fmla="*/ 189 w 190"/>
                <a:gd name="T15" fmla="*/ 27 h 218"/>
                <a:gd name="T16" fmla="*/ 27 w 190"/>
                <a:gd name="T17" fmla="*/ 208 h 218"/>
                <a:gd name="T18" fmla="*/ 0 w 190"/>
                <a:gd name="T19" fmla="*/ 2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218">
                  <a:moveTo>
                    <a:pt x="0" y="208"/>
                  </a:moveTo>
                  <a:lnTo>
                    <a:pt x="0" y="208"/>
                  </a:lnTo>
                  <a:lnTo>
                    <a:pt x="0" y="208"/>
                  </a:lnTo>
                  <a:cubicBezTo>
                    <a:pt x="0" y="199"/>
                    <a:pt x="0" y="190"/>
                    <a:pt x="0" y="18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2" y="0"/>
                    <a:pt x="180" y="0"/>
                    <a:pt x="180" y="0"/>
                  </a:cubicBezTo>
                  <a:lnTo>
                    <a:pt x="180" y="0"/>
                  </a:lnTo>
                  <a:cubicBezTo>
                    <a:pt x="189" y="9"/>
                    <a:pt x="189" y="18"/>
                    <a:pt x="189" y="27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7" y="217"/>
                    <a:pt x="9" y="217"/>
                    <a:pt x="0" y="2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36">
              <a:extLst>
                <a:ext uri="{FF2B5EF4-FFF2-40B4-BE49-F238E27FC236}">
                  <a16:creationId xmlns:a16="http://schemas.microsoft.com/office/drawing/2014/main" id="{A40CD31A-0D94-C44B-9987-BA0CC5018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5500" y="5201464"/>
              <a:ext cx="133764" cy="133767"/>
            </a:xfrm>
            <a:custGeom>
              <a:avLst/>
              <a:gdLst>
                <a:gd name="T0" fmla="*/ 63 w 118"/>
                <a:gd name="T1" fmla="*/ 118 h 119"/>
                <a:gd name="T2" fmla="*/ 63 w 118"/>
                <a:gd name="T3" fmla="*/ 118 h 119"/>
                <a:gd name="T4" fmla="*/ 0 w 118"/>
                <a:gd name="T5" fmla="*/ 63 h 119"/>
                <a:gd name="T6" fmla="*/ 63 w 118"/>
                <a:gd name="T7" fmla="*/ 0 h 119"/>
                <a:gd name="T8" fmla="*/ 117 w 118"/>
                <a:gd name="T9" fmla="*/ 63 h 119"/>
                <a:gd name="T10" fmla="*/ 63 w 118"/>
                <a:gd name="T11" fmla="*/ 118 h 119"/>
                <a:gd name="T12" fmla="*/ 63 w 118"/>
                <a:gd name="T13" fmla="*/ 37 h 119"/>
                <a:gd name="T14" fmla="*/ 63 w 118"/>
                <a:gd name="T15" fmla="*/ 37 h 119"/>
                <a:gd name="T16" fmla="*/ 36 w 118"/>
                <a:gd name="T17" fmla="*/ 63 h 119"/>
                <a:gd name="T18" fmla="*/ 63 w 118"/>
                <a:gd name="T19" fmla="*/ 82 h 119"/>
                <a:gd name="T20" fmla="*/ 81 w 118"/>
                <a:gd name="T21" fmla="*/ 63 h 119"/>
                <a:gd name="T22" fmla="*/ 63 w 118"/>
                <a:gd name="T23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19">
                  <a:moveTo>
                    <a:pt x="63" y="118"/>
                  </a:moveTo>
                  <a:lnTo>
                    <a:pt x="63" y="118"/>
                  </a:lnTo>
                  <a:cubicBezTo>
                    <a:pt x="27" y="118"/>
                    <a:pt x="0" y="91"/>
                    <a:pt x="0" y="63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90" y="0"/>
                    <a:pt x="117" y="27"/>
                    <a:pt x="117" y="63"/>
                  </a:cubicBezTo>
                  <a:cubicBezTo>
                    <a:pt x="117" y="91"/>
                    <a:pt x="90" y="118"/>
                    <a:pt x="63" y="118"/>
                  </a:cubicBezTo>
                  <a:close/>
                  <a:moveTo>
                    <a:pt x="63" y="37"/>
                  </a:moveTo>
                  <a:lnTo>
                    <a:pt x="63" y="37"/>
                  </a:lnTo>
                  <a:cubicBezTo>
                    <a:pt x="45" y="37"/>
                    <a:pt x="36" y="46"/>
                    <a:pt x="36" y="63"/>
                  </a:cubicBezTo>
                  <a:cubicBezTo>
                    <a:pt x="36" y="73"/>
                    <a:pt x="45" y="82"/>
                    <a:pt x="63" y="82"/>
                  </a:cubicBezTo>
                  <a:cubicBezTo>
                    <a:pt x="72" y="82"/>
                    <a:pt x="81" y="73"/>
                    <a:pt x="81" y="63"/>
                  </a:cubicBezTo>
                  <a:cubicBezTo>
                    <a:pt x="81" y="46"/>
                    <a:pt x="72" y="37"/>
                    <a:pt x="63" y="3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37">
              <a:extLst>
                <a:ext uri="{FF2B5EF4-FFF2-40B4-BE49-F238E27FC236}">
                  <a16:creationId xmlns:a16="http://schemas.microsoft.com/office/drawing/2014/main" id="{390FAFE3-B356-964C-9019-6C20B92F8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1916" y="5037975"/>
              <a:ext cx="133767" cy="143672"/>
            </a:xfrm>
            <a:custGeom>
              <a:avLst/>
              <a:gdLst>
                <a:gd name="T0" fmla="*/ 55 w 119"/>
                <a:gd name="T1" fmla="*/ 126 h 127"/>
                <a:gd name="T2" fmla="*/ 55 w 119"/>
                <a:gd name="T3" fmla="*/ 126 h 127"/>
                <a:gd name="T4" fmla="*/ 0 w 119"/>
                <a:gd name="T5" fmla="*/ 63 h 127"/>
                <a:gd name="T6" fmla="*/ 55 w 119"/>
                <a:gd name="T7" fmla="*/ 0 h 127"/>
                <a:gd name="T8" fmla="*/ 118 w 119"/>
                <a:gd name="T9" fmla="*/ 63 h 127"/>
                <a:gd name="T10" fmla="*/ 55 w 119"/>
                <a:gd name="T11" fmla="*/ 126 h 127"/>
                <a:gd name="T12" fmla="*/ 55 w 119"/>
                <a:gd name="T13" fmla="*/ 36 h 127"/>
                <a:gd name="T14" fmla="*/ 55 w 119"/>
                <a:gd name="T15" fmla="*/ 36 h 127"/>
                <a:gd name="T16" fmla="*/ 37 w 119"/>
                <a:gd name="T17" fmla="*/ 63 h 127"/>
                <a:gd name="T18" fmla="*/ 55 w 119"/>
                <a:gd name="T19" fmla="*/ 90 h 127"/>
                <a:gd name="T20" fmla="*/ 82 w 119"/>
                <a:gd name="T21" fmla="*/ 63 h 127"/>
                <a:gd name="T22" fmla="*/ 55 w 119"/>
                <a:gd name="T23" fmla="*/ 3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27">
                  <a:moveTo>
                    <a:pt x="55" y="126"/>
                  </a:moveTo>
                  <a:lnTo>
                    <a:pt x="55" y="126"/>
                  </a:lnTo>
                  <a:cubicBezTo>
                    <a:pt x="28" y="126"/>
                    <a:pt x="0" y="99"/>
                    <a:pt x="0" y="63"/>
                  </a:cubicBezTo>
                  <a:cubicBezTo>
                    <a:pt x="0" y="27"/>
                    <a:pt x="28" y="0"/>
                    <a:pt x="55" y="0"/>
                  </a:cubicBezTo>
                  <a:cubicBezTo>
                    <a:pt x="91" y="0"/>
                    <a:pt x="118" y="27"/>
                    <a:pt x="118" y="63"/>
                  </a:cubicBezTo>
                  <a:cubicBezTo>
                    <a:pt x="118" y="99"/>
                    <a:pt x="91" y="126"/>
                    <a:pt x="55" y="126"/>
                  </a:cubicBezTo>
                  <a:close/>
                  <a:moveTo>
                    <a:pt x="55" y="36"/>
                  </a:moveTo>
                  <a:lnTo>
                    <a:pt x="55" y="36"/>
                  </a:lnTo>
                  <a:cubicBezTo>
                    <a:pt x="46" y="36"/>
                    <a:pt x="37" y="45"/>
                    <a:pt x="37" y="63"/>
                  </a:cubicBezTo>
                  <a:cubicBezTo>
                    <a:pt x="37" y="72"/>
                    <a:pt x="46" y="90"/>
                    <a:pt x="55" y="90"/>
                  </a:cubicBezTo>
                  <a:cubicBezTo>
                    <a:pt x="73" y="90"/>
                    <a:pt x="82" y="72"/>
                    <a:pt x="82" y="63"/>
                  </a:cubicBezTo>
                  <a:cubicBezTo>
                    <a:pt x="82" y="45"/>
                    <a:pt x="73" y="36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38">
              <a:extLst>
                <a:ext uri="{FF2B5EF4-FFF2-40B4-BE49-F238E27FC236}">
                  <a16:creationId xmlns:a16="http://schemas.microsoft.com/office/drawing/2014/main" id="{80DFBB9A-5E2B-5742-9041-6EA2AA88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7787" y="5008250"/>
              <a:ext cx="19817" cy="39634"/>
            </a:xfrm>
            <a:custGeom>
              <a:avLst/>
              <a:gdLst>
                <a:gd name="T0" fmla="*/ 18 w 19"/>
                <a:gd name="T1" fmla="*/ 36 h 37"/>
                <a:gd name="T2" fmla="*/ 0 w 19"/>
                <a:gd name="T3" fmla="*/ 36 h 37"/>
                <a:gd name="T4" fmla="*/ 0 w 19"/>
                <a:gd name="T5" fmla="*/ 0 h 37"/>
                <a:gd name="T6" fmla="*/ 18 w 19"/>
                <a:gd name="T7" fmla="*/ 0 h 37"/>
                <a:gd name="T8" fmla="*/ 18 w 19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7">
                  <a:moveTo>
                    <a:pt x="18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39">
              <a:extLst>
                <a:ext uri="{FF2B5EF4-FFF2-40B4-BE49-F238E27FC236}">
                  <a16:creationId xmlns:a16="http://schemas.microsoft.com/office/drawing/2014/main" id="{3E2581E0-D988-C740-A2C3-65FEF1FF4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7787" y="5087518"/>
              <a:ext cx="19817" cy="74312"/>
            </a:xfrm>
            <a:custGeom>
              <a:avLst/>
              <a:gdLst>
                <a:gd name="T0" fmla="*/ 18 w 19"/>
                <a:gd name="T1" fmla="*/ 63 h 64"/>
                <a:gd name="T2" fmla="*/ 0 w 19"/>
                <a:gd name="T3" fmla="*/ 63 h 64"/>
                <a:gd name="T4" fmla="*/ 0 w 19"/>
                <a:gd name="T5" fmla="*/ 0 h 64"/>
                <a:gd name="T6" fmla="*/ 18 w 19"/>
                <a:gd name="T7" fmla="*/ 0 h 64"/>
                <a:gd name="T8" fmla="*/ 18 w 19"/>
                <a:gd name="T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4">
                  <a:moveTo>
                    <a:pt x="18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40">
              <a:extLst>
                <a:ext uri="{FF2B5EF4-FFF2-40B4-BE49-F238E27FC236}">
                  <a16:creationId xmlns:a16="http://schemas.microsoft.com/office/drawing/2014/main" id="{D1F10216-2149-D544-A540-2ACC839E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7787" y="5211373"/>
              <a:ext cx="19817" cy="74316"/>
            </a:xfrm>
            <a:custGeom>
              <a:avLst/>
              <a:gdLst>
                <a:gd name="T0" fmla="*/ 18 w 19"/>
                <a:gd name="T1" fmla="*/ 64 h 65"/>
                <a:gd name="T2" fmla="*/ 0 w 19"/>
                <a:gd name="T3" fmla="*/ 64 h 65"/>
                <a:gd name="T4" fmla="*/ 0 w 19"/>
                <a:gd name="T5" fmla="*/ 0 h 65"/>
                <a:gd name="T6" fmla="*/ 18 w 19"/>
                <a:gd name="T7" fmla="*/ 0 h 65"/>
                <a:gd name="T8" fmla="*/ 18 w 19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5">
                  <a:moveTo>
                    <a:pt x="18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41">
              <a:extLst>
                <a:ext uri="{FF2B5EF4-FFF2-40B4-BE49-F238E27FC236}">
                  <a16:creationId xmlns:a16="http://schemas.microsoft.com/office/drawing/2014/main" id="{A08E9E82-FC0F-C843-BFD4-3C549A61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7787" y="5325323"/>
              <a:ext cx="19817" cy="49543"/>
            </a:xfrm>
            <a:custGeom>
              <a:avLst/>
              <a:gdLst>
                <a:gd name="T0" fmla="*/ 18 w 19"/>
                <a:gd name="T1" fmla="*/ 45 h 46"/>
                <a:gd name="T2" fmla="*/ 0 w 19"/>
                <a:gd name="T3" fmla="*/ 45 h 46"/>
                <a:gd name="T4" fmla="*/ 0 w 19"/>
                <a:gd name="T5" fmla="*/ 0 h 46"/>
                <a:gd name="T6" fmla="*/ 18 w 19"/>
                <a:gd name="T7" fmla="*/ 0 h 46"/>
                <a:gd name="T8" fmla="*/ 18 w 19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6">
                  <a:moveTo>
                    <a:pt x="18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42">
              <a:extLst>
                <a:ext uri="{FF2B5EF4-FFF2-40B4-BE49-F238E27FC236}">
                  <a16:creationId xmlns:a16="http://schemas.microsoft.com/office/drawing/2014/main" id="{DC1009AF-E56F-124B-8F4A-C44ADF3C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9616" y="4938890"/>
              <a:ext cx="678733" cy="500379"/>
            </a:xfrm>
            <a:custGeom>
              <a:avLst/>
              <a:gdLst>
                <a:gd name="T0" fmla="*/ 533 w 606"/>
                <a:gd name="T1" fmla="*/ 443 h 444"/>
                <a:gd name="T2" fmla="*/ 533 w 606"/>
                <a:gd name="T3" fmla="*/ 443 h 444"/>
                <a:gd name="T4" fmla="*/ 27 w 606"/>
                <a:gd name="T5" fmla="*/ 443 h 444"/>
                <a:gd name="T6" fmla="*/ 0 w 606"/>
                <a:gd name="T7" fmla="*/ 416 h 444"/>
                <a:gd name="T8" fmla="*/ 0 w 606"/>
                <a:gd name="T9" fmla="*/ 326 h 444"/>
                <a:gd name="T10" fmla="*/ 27 w 606"/>
                <a:gd name="T11" fmla="*/ 298 h 444"/>
                <a:gd name="T12" fmla="*/ 90 w 606"/>
                <a:gd name="T13" fmla="*/ 226 h 444"/>
                <a:gd name="T14" fmla="*/ 27 w 606"/>
                <a:gd name="T15" fmla="*/ 145 h 444"/>
                <a:gd name="T16" fmla="*/ 0 w 606"/>
                <a:gd name="T17" fmla="*/ 127 h 444"/>
                <a:gd name="T18" fmla="*/ 0 w 606"/>
                <a:gd name="T19" fmla="*/ 28 h 444"/>
                <a:gd name="T20" fmla="*/ 27 w 606"/>
                <a:gd name="T21" fmla="*/ 0 h 444"/>
                <a:gd name="T22" fmla="*/ 533 w 606"/>
                <a:gd name="T23" fmla="*/ 0 h 444"/>
                <a:gd name="T24" fmla="*/ 605 w 606"/>
                <a:gd name="T25" fmla="*/ 73 h 444"/>
                <a:gd name="T26" fmla="*/ 605 w 606"/>
                <a:gd name="T27" fmla="*/ 371 h 444"/>
                <a:gd name="T28" fmla="*/ 533 w 606"/>
                <a:gd name="T29" fmla="*/ 443 h 444"/>
                <a:gd name="T30" fmla="*/ 54 w 606"/>
                <a:gd name="T31" fmla="*/ 398 h 444"/>
                <a:gd name="T32" fmla="*/ 54 w 606"/>
                <a:gd name="T33" fmla="*/ 398 h 444"/>
                <a:gd name="T34" fmla="*/ 533 w 606"/>
                <a:gd name="T35" fmla="*/ 398 h 444"/>
                <a:gd name="T36" fmla="*/ 560 w 606"/>
                <a:gd name="T37" fmla="*/ 371 h 444"/>
                <a:gd name="T38" fmla="*/ 560 w 606"/>
                <a:gd name="T39" fmla="*/ 73 h 444"/>
                <a:gd name="T40" fmla="*/ 533 w 606"/>
                <a:gd name="T41" fmla="*/ 45 h 444"/>
                <a:gd name="T42" fmla="*/ 54 w 606"/>
                <a:gd name="T43" fmla="*/ 45 h 444"/>
                <a:gd name="T44" fmla="*/ 54 w 606"/>
                <a:gd name="T45" fmla="*/ 109 h 444"/>
                <a:gd name="T46" fmla="*/ 144 w 606"/>
                <a:gd name="T47" fmla="*/ 226 h 444"/>
                <a:gd name="T48" fmla="*/ 54 w 606"/>
                <a:gd name="T49" fmla="*/ 344 h 444"/>
                <a:gd name="T50" fmla="*/ 54 w 606"/>
                <a:gd name="T51" fmla="*/ 39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6" h="444">
                  <a:moveTo>
                    <a:pt x="533" y="443"/>
                  </a:moveTo>
                  <a:lnTo>
                    <a:pt x="533" y="443"/>
                  </a:lnTo>
                  <a:cubicBezTo>
                    <a:pt x="27" y="443"/>
                    <a:pt x="27" y="443"/>
                    <a:pt x="27" y="443"/>
                  </a:cubicBezTo>
                  <a:cubicBezTo>
                    <a:pt x="17" y="443"/>
                    <a:pt x="0" y="434"/>
                    <a:pt x="0" y="41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08"/>
                    <a:pt x="17" y="298"/>
                    <a:pt x="27" y="298"/>
                  </a:cubicBezTo>
                  <a:cubicBezTo>
                    <a:pt x="63" y="290"/>
                    <a:pt x="90" y="262"/>
                    <a:pt x="90" y="226"/>
                  </a:cubicBezTo>
                  <a:cubicBezTo>
                    <a:pt x="90" y="181"/>
                    <a:pt x="63" y="154"/>
                    <a:pt x="27" y="145"/>
                  </a:cubicBezTo>
                  <a:cubicBezTo>
                    <a:pt x="17" y="145"/>
                    <a:pt x="0" y="136"/>
                    <a:pt x="0" y="1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7" y="0"/>
                    <a:pt x="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78" y="0"/>
                    <a:pt x="605" y="28"/>
                    <a:pt x="605" y="73"/>
                  </a:cubicBezTo>
                  <a:cubicBezTo>
                    <a:pt x="605" y="371"/>
                    <a:pt x="605" y="371"/>
                    <a:pt x="605" y="371"/>
                  </a:cubicBezTo>
                  <a:cubicBezTo>
                    <a:pt x="605" y="416"/>
                    <a:pt x="578" y="443"/>
                    <a:pt x="533" y="443"/>
                  </a:cubicBezTo>
                  <a:close/>
                  <a:moveTo>
                    <a:pt x="54" y="398"/>
                  </a:moveTo>
                  <a:lnTo>
                    <a:pt x="54" y="398"/>
                  </a:lnTo>
                  <a:cubicBezTo>
                    <a:pt x="533" y="398"/>
                    <a:pt x="533" y="398"/>
                    <a:pt x="533" y="398"/>
                  </a:cubicBezTo>
                  <a:cubicBezTo>
                    <a:pt x="551" y="398"/>
                    <a:pt x="560" y="389"/>
                    <a:pt x="560" y="371"/>
                  </a:cubicBezTo>
                  <a:cubicBezTo>
                    <a:pt x="560" y="73"/>
                    <a:pt x="560" y="73"/>
                    <a:pt x="560" y="73"/>
                  </a:cubicBezTo>
                  <a:cubicBezTo>
                    <a:pt x="560" y="55"/>
                    <a:pt x="551" y="45"/>
                    <a:pt x="533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108" y="118"/>
                    <a:pt x="144" y="163"/>
                    <a:pt x="144" y="226"/>
                  </a:cubicBezTo>
                  <a:cubicBezTo>
                    <a:pt x="144" y="281"/>
                    <a:pt x="108" y="326"/>
                    <a:pt x="54" y="344"/>
                  </a:cubicBezTo>
                  <a:lnTo>
                    <a:pt x="54" y="39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1" name="Grupo 382">
            <a:extLst>
              <a:ext uri="{FF2B5EF4-FFF2-40B4-BE49-F238E27FC236}">
                <a16:creationId xmlns:a16="http://schemas.microsoft.com/office/drawing/2014/main" id="{64EA0A1D-0915-5F41-9E5A-8CA3213D1C2C}"/>
              </a:ext>
            </a:extLst>
          </p:cNvPr>
          <p:cNvGrpSpPr/>
          <p:nvPr/>
        </p:nvGrpSpPr>
        <p:grpSpPr>
          <a:xfrm>
            <a:off x="5753749" y="6029523"/>
            <a:ext cx="4383028" cy="1529862"/>
            <a:chOff x="7882498" y="9978948"/>
            <a:chExt cx="4383028" cy="1529862"/>
          </a:xfrm>
        </p:grpSpPr>
        <p:sp>
          <p:nvSpPr>
            <p:cNvPr id="118" name="Rectángulo 383">
              <a:extLst>
                <a:ext uri="{FF2B5EF4-FFF2-40B4-BE49-F238E27FC236}">
                  <a16:creationId xmlns:a16="http://schemas.microsoft.com/office/drawing/2014/main" id="{B3461B98-E528-1F46-A3F5-DD475E8C6B4A}"/>
                </a:ext>
              </a:extLst>
            </p:cNvPr>
            <p:cNvSpPr/>
            <p:nvPr/>
          </p:nvSpPr>
          <p:spPr>
            <a:xfrm>
              <a:off x="7882498" y="10554703"/>
              <a:ext cx="4383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19" name="CuadroTexto 384">
              <a:extLst>
                <a:ext uri="{FF2B5EF4-FFF2-40B4-BE49-F238E27FC236}">
                  <a16:creationId xmlns:a16="http://schemas.microsoft.com/office/drawing/2014/main" id="{B282D449-1A7F-7E4D-91F9-92ED99F676A6}"/>
                </a:ext>
              </a:extLst>
            </p:cNvPr>
            <p:cNvSpPr txBox="1"/>
            <p:nvPr/>
          </p:nvSpPr>
          <p:spPr>
            <a:xfrm>
              <a:off x="9122469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120" name="Grupo 382">
            <a:extLst>
              <a:ext uri="{FF2B5EF4-FFF2-40B4-BE49-F238E27FC236}">
                <a16:creationId xmlns:a16="http://schemas.microsoft.com/office/drawing/2014/main" id="{93733932-50C9-924C-9B4F-971B4788A6C9}"/>
              </a:ext>
            </a:extLst>
          </p:cNvPr>
          <p:cNvGrpSpPr/>
          <p:nvPr/>
        </p:nvGrpSpPr>
        <p:grpSpPr>
          <a:xfrm>
            <a:off x="10481036" y="6029523"/>
            <a:ext cx="4383028" cy="1529862"/>
            <a:chOff x="7882498" y="9978948"/>
            <a:chExt cx="4383028" cy="1529862"/>
          </a:xfrm>
        </p:grpSpPr>
        <p:sp>
          <p:nvSpPr>
            <p:cNvPr id="121" name="Rectángulo 383">
              <a:extLst>
                <a:ext uri="{FF2B5EF4-FFF2-40B4-BE49-F238E27FC236}">
                  <a16:creationId xmlns:a16="http://schemas.microsoft.com/office/drawing/2014/main" id="{E0886A1B-10B0-A64A-840D-6068C5F08A94}"/>
                </a:ext>
              </a:extLst>
            </p:cNvPr>
            <p:cNvSpPr/>
            <p:nvPr/>
          </p:nvSpPr>
          <p:spPr>
            <a:xfrm>
              <a:off x="7882498" y="10554703"/>
              <a:ext cx="4383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31" name="CuadroTexto 384">
              <a:extLst>
                <a:ext uri="{FF2B5EF4-FFF2-40B4-BE49-F238E27FC236}">
                  <a16:creationId xmlns:a16="http://schemas.microsoft.com/office/drawing/2014/main" id="{9559BF0D-81C8-444A-BB56-0E8C9DC74164}"/>
                </a:ext>
              </a:extLst>
            </p:cNvPr>
            <p:cNvSpPr txBox="1"/>
            <p:nvPr/>
          </p:nvSpPr>
          <p:spPr>
            <a:xfrm>
              <a:off x="9122469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132" name="Grupo 382">
            <a:extLst>
              <a:ext uri="{FF2B5EF4-FFF2-40B4-BE49-F238E27FC236}">
                <a16:creationId xmlns:a16="http://schemas.microsoft.com/office/drawing/2014/main" id="{C3FDA991-46E1-264B-9793-CF3EA5CCE9E5}"/>
              </a:ext>
            </a:extLst>
          </p:cNvPr>
          <p:cNvGrpSpPr/>
          <p:nvPr/>
        </p:nvGrpSpPr>
        <p:grpSpPr>
          <a:xfrm>
            <a:off x="15238406" y="6029523"/>
            <a:ext cx="4383028" cy="1529862"/>
            <a:chOff x="7882498" y="9978948"/>
            <a:chExt cx="4383028" cy="1529862"/>
          </a:xfrm>
        </p:grpSpPr>
        <p:sp>
          <p:nvSpPr>
            <p:cNvPr id="133" name="Rectángulo 383">
              <a:extLst>
                <a:ext uri="{FF2B5EF4-FFF2-40B4-BE49-F238E27FC236}">
                  <a16:creationId xmlns:a16="http://schemas.microsoft.com/office/drawing/2014/main" id="{F1119CFE-B9F3-2948-AE9A-4B2DA30AF662}"/>
                </a:ext>
              </a:extLst>
            </p:cNvPr>
            <p:cNvSpPr/>
            <p:nvPr/>
          </p:nvSpPr>
          <p:spPr>
            <a:xfrm>
              <a:off x="7882498" y="10554703"/>
              <a:ext cx="4383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34" name="CuadroTexto 384">
              <a:extLst>
                <a:ext uri="{FF2B5EF4-FFF2-40B4-BE49-F238E27FC236}">
                  <a16:creationId xmlns:a16="http://schemas.microsoft.com/office/drawing/2014/main" id="{C84AFCD6-0187-8042-B511-2655FBBDB645}"/>
                </a:ext>
              </a:extLst>
            </p:cNvPr>
            <p:cNvSpPr txBox="1"/>
            <p:nvPr/>
          </p:nvSpPr>
          <p:spPr>
            <a:xfrm>
              <a:off x="9122469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245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upo 334">
            <a:extLst>
              <a:ext uri="{FF2B5EF4-FFF2-40B4-BE49-F238E27FC236}">
                <a16:creationId xmlns:a16="http://schemas.microsoft.com/office/drawing/2014/main" id="{350879B3-2F2A-8F44-B50F-E1146E23C033}"/>
              </a:ext>
            </a:extLst>
          </p:cNvPr>
          <p:cNvGrpSpPr/>
          <p:nvPr/>
        </p:nvGrpSpPr>
        <p:grpSpPr>
          <a:xfrm>
            <a:off x="2668308" y="1218227"/>
            <a:ext cx="19041035" cy="2561450"/>
            <a:chOff x="2668308" y="861425"/>
            <a:chExt cx="19041035" cy="2561450"/>
          </a:xfrm>
        </p:grpSpPr>
        <p:sp>
          <p:nvSpPr>
            <p:cNvPr id="336" name="CuadroTexto 335">
              <a:extLst>
                <a:ext uri="{FF2B5EF4-FFF2-40B4-BE49-F238E27FC236}">
                  <a16:creationId xmlns:a16="http://schemas.microsoft.com/office/drawing/2014/main" id="{CE25BD77-D511-014B-9DF0-CBFAB90C2CF1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37" name="CuadroTexto 336">
              <a:extLst>
                <a:ext uri="{FF2B5EF4-FFF2-40B4-BE49-F238E27FC236}">
                  <a16:creationId xmlns:a16="http://schemas.microsoft.com/office/drawing/2014/main" id="{8318522D-B914-1E46-BA87-3326408A40A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160212-5887-594F-85AA-A14B9154257E}"/>
              </a:ext>
            </a:extLst>
          </p:cNvPr>
          <p:cNvGrpSpPr/>
          <p:nvPr/>
        </p:nvGrpSpPr>
        <p:grpSpPr>
          <a:xfrm>
            <a:off x="1989645" y="5254557"/>
            <a:ext cx="20398356" cy="7242174"/>
            <a:chOff x="2918846" y="5254557"/>
            <a:chExt cx="20398356" cy="7242174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5EEE1EED-A196-C046-9DE8-2FBC68650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9517" y="6636922"/>
              <a:ext cx="5676845" cy="5084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042EBF25-4572-354B-A282-E192AC35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6892" y="6555607"/>
              <a:ext cx="157551" cy="157551"/>
            </a:xfrm>
            <a:custGeom>
              <a:avLst/>
              <a:gdLst>
                <a:gd name="T0" fmla="*/ 72 w 136"/>
                <a:gd name="T1" fmla="*/ 136 h 137"/>
                <a:gd name="T2" fmla="*/ 72 w 136"/>
                <a:gd name="T3" fmla="*/ 136 h 137"/>
                <a:gd name="T4" fmla="*/ 135 w 136"/>
                <a:gd name="T5" fmla="*/ 73 h 137"/>
                <a:gd name="T6" fmla="*/ 72 w 136"/>
                <a:gd name="T7" fmla="*/ 0 h 137"/>
                <a:gd name="T8" fmla="*/ 0 w 136"/>
                <a:gd name="T9" fmla="*/ 73 h 137"/>
                <a:gd name="T10" fmla="*/ 72 w 136"/>
                <a:gd name="T11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7">
                  <a:moveTo>
                    <a:pt x="72" y="136"/>
                  </a:moveTo>
                  <a:lnTo>
                    <a:pt x="72" y="136"/>
                  </a:lnTo>
                  <a:cubicBezTo>
                    <a:pt x="108" y="136"/>
                    <a:pt x="135" y="109"/>
                    <a:pt x="135" y="73"/>
                  </a:cubicBezTo>
                  <a:cubicBezTo>
                    <a:pt x="135" y="28"/>
                    <a:pt x="108" y="0"/>
                    <a:pt x="72" y="0"/>
                  </a:cubicBezTo>
                  <a:cubicBezTo>
                    <a:pt x="36" y="0"/>
                    <a:pt x="0" y="28"/>
                    <a:pt x="0" y="73"/>
                  </a:cubicBezTo>
                  <a:cubicBezTo>
                    <a:pt x="0" y="109"/>
                    <a:pt x="36" y="136"/>
                    <a:pt x="72" y="136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Line 40">
              <a:extLst>
                <a:ext uri="{FF2B5EF4-FFF2-40B4-BE49-F238E27FC236}">
                  <a16:creationId xmlns:a16="http://schemas.microsoft.com/office/drawing/2014/main" id="{58608284-F9CA-4340-BB52-FBDA3E509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2036" y="9111968"/>
              <a:ext cx="7684326" cy="5081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B90DFE97-FF2E-F544-969E-48247410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6892" y="9030653"/>
              <a:ext cx="157551" cy="157547"/>
            </a:xfrm>
            <a:custGeom>
              <a:avLst/>
              <a:gdLst>
                <a:gd name="T0" fmla="*/ 72 w 136"/>
                <a:gd name="T1" fmla="*/ 135 h 136"/>
                <a:gd name="T2" fmla="*/ 72 w 136"/>
                <a:gd name="T3" fmla="*/ 135 h 136"/>
                <a:gd name="T4" fmla="*/ 135 w 136"/>
                <a:gd name="T5" fmla="*/ 72 h 136"/>
                <a:gd name="T6" fmla="*/ 72 w 136"/>
                <a:gd name="T7" fmla="*/ 0 h 136"/>
                <a:gd name="T8" fmla="*/ 0 w 136"/>
                <a:gd name="T9" fmla="*/ 72 h 136"/>
                <a:gd name="T10" fmla="*/ 72 w 136"/>
                <a:gd name="T1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72" y="135"/>
                  </a:moveTo>
                  <a:lnTo>
                    <a:pt x="72" y="135"/>
                  </a:lnTo>
                  <a:cubicBezTo>
                    <a:pt x="108" y="135"/>
                    <a:pt x="135" y="108"/>
                    <a:pt x="135" y="72"/>
                  </a:cubicBezTo>
                  <a:cubicBezTo>
                    <a:pt x="135" y="36"/>
                    <a:pt x="108" y="0"/>
                    <a:pt x="72" y="0"/>
                  </a:cubicBezTo>
                  <a:cubicBezTo>
                    <a:pt x="36" y="0"/>
                    <a:pt x="0" y="36"/>
                    <a:pt x="0" y="72"/>
                  </a:cubicBezTo>
                  <a:cubicBezTo>
                    <a:pt x="0" y="108"/>
                    <a:pt x="36" y="135"/>
                    <a:pt x="72" y="135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Line 42">
              <a:extLst>
                <a:ext uri="{FF2B5EF4-FFF2-40B4-BE49-F238E27FC236}">
                  <a16:creationId xmlns:a16="http://schemas.microsoft.com/office/drawing/2014/main" id="{79993F2B-49D7-A243-981A-C1BE87189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2036" y="11592095"/>
              <a:ext cx="7684326" cy="5081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880319F0-0DE3-C848-BBE4-941473579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6892" y="11510779"/>
              <a:ext cx="157551" cy="167712"/>
            </a:xfrm>
            <a:custGeom>
              <a:avLst/>
              <a:gdLst>
                <a:gd name="T0" fmla="*/ 72 w 136"/>
                <a:gd name="T1" fmla="*/ 145 h 146"/>
                <a:gd name="T2" fmla="*/ 72 w 136"/>
                <a:gd name="T3" fmla="*/ 145 h 146"/>
                <a:gd name="T4" fmla="*/ 135 w 136"/>
                <a:gd name="T5" fmla="*/ 73 h 146"/>
                <a:gd name="T6" fmla="*/ 72 w 136"/>
                <a:gd name="T7" fmla="*/ 0 h 146"/>
                <a:gd name="T8" fmla="*/ 0 w 136"/>
                <a:gd name="T9" fmla="*/ 73 h 146"/>
                <a:gd name="T10" fmla="*/ 72 w 136"/>
                <a:gd name="T11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46">
                  <a:moveTo>
                    <a:pt x="72" y="145"/>
                  </a:moveTo>
                  <a:lnTo>
                    <a:pt x="72" y="145"/>
                  </a:lnTo>
                  <a:cubicBezTo>
                    <a:pt x="108" y="145"/>
                    <a:pt x="135" y="109"/>
                    <a:pt x="135" y="73"/>
                  </a:cubicBezTo>
                  <a:cubicBezTo>
                    <a:pt x="135" y="36"/>
                    <a:pt x="108" y="0"/>
                    <a:pt x="72" y="0"/>
                  </a:cubicBezTo>
                  <a:cubicBezTo>
                    <a:pt x="36" y="0"/>
                    <a:pt x="0" y="36"/>
                    <a:pt x="0" y="73"/>
                  </a:cubicBezTo>
                  <a:cubicBezTo>
                    <a:pt x="0" y="109"/>
                    <a:pt x="36" y="145"/>
                    <a:pt x="72" y="145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id="{AE8C96AC-B393-2543-AB1F-FBEAD86F8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564" y="5981317"/>
              <a:ext cx="1301050" cy="1311214"/>
            </a:xfrm>
            <a:custGeom>
              <a:avLst/>
              <a:gdLst>
                <a:gd name="T0" fmla="*/ 1130 w 1131"/>
                <a:gd name="T1" fmla="*/ 570 h 1139"/>
                <a:gd name="T2" fmla="*/ 1130 w 1131"/>
                <a:gd name="T3" fmla="*/ 570 h 1139"/>
                <a:gd name="T4" fmla="*/ 569 w 1131"/>
                <a:gd name="T5" fmla="*/ 1138 h 1139"/>
                <a:gd name="T6" fmla="*/ 0 w 1131"/>
                <a:gd name="T7" fmla="*/ 570 h 1139"/>
                <a:gd name="T8" fmla="*/ 569 w 1131"/>
                <a:gd name="T9" fmla="*/ 0 h 1139"/>
                <a:gd name="T10" fmla="*/ 1130 w 1131"/>
                <a:gd name="T11" fmla="*/ 57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1139">
                  <a:moveTo>
                    <a:pt x="1130" y="570"/>
                  </a:moveTo>
                  <a:lnTo>
                    <a:pt x="1130" y="570"/>
                  </a:lnTo>
                  <a:cubicBezTo>
                    <a:pt x="1130" y="876"/>
                    <a:pt x="877" y="1138"/>
                    <a:pt x="569" y="1138"/>
                  </a:cubicBezTo>
                  <a:cubicBezTo>
                    <a:pt x="253" y="1138"/>
                    <a:pt x="0" y="876"/>
                    <a:pt x="0" y="570"/>
                  </a:cubicBezTo>
                  <a:cubicBezTo>
                    <a:pt x="0" y="253"/>
                    <a:pt x="253" y="0"/>
                    <a:pt x="569" y="0"/>
                  </a:cubicBezTo>
                  <a:cubicBezTo>
                    <a:pt x="877" y="0"/>
                    <a:pt x="1130" y="253"/>
                    <a:pt x="1130" y="5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id="{1DFA252A-63E0-9D42-AEAA-850D18EB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564" y="8456359"/>
              <a:ext cx="1301050" cy="1311214"/>
            </a:xfrm>
            <a:custGeom>
              <a:avLst/>
              <a:gdLst>
                <a:gd name="T0" fmla="*/ 1130 w 1131"/>
                <a:gd name="T1" fmla="*/ 569 h 1139"/>
                <a:gd name="T2" fmla="*/ 1130 w 1131"/>
                <a:gd name="T3" fmla="*/ 569 h 1139"/>
                <a:gd name="T4" fmla="*/ 569 w 1131"/>
                <a:gd name="T5" fmla="*/ 1138 h 1139"/>
                <a:gd name="T6" fmla="*/ 0 w 1131"/>
                <a:gd name="T7" fmla="*/ 569 h 1139"/>
                <a:gd name="T8" fmla="*/ 569 w 1131"/>
                <a:gd name="T9" fmla="*/ 0 h 1139"/>
                <a:gd name="T10" fmla="*/ 1130 w 1131"/>
                <a:gd name="T11" fmla="*/ 56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1139">
                  <a:moveTo>
                    <a:pt x="1130" y="569"/>
                  </a:moveTo>
                  <a:lnTo>
                    <a:pt x="1130" y="569"/>
                  </a:lnTo>
                  <a:cubicBezTo>
                    <a:pt x="1130" y="885"/>
                    <a:pt x="877" y="1138"/>
                    <a:pt x="569" y="1138"/>
                  </a:cubicBezTo>
                  <a:cubicBezTo>
                    <a:pt x="253" y="1138"/>
                    <a:pt x="0" y="885"/>
                    <a:pt x="0" y="569"/>
                  </a:cubicBezTo>
                  <a:cubicBezTo>
                    <a:pt x="0" y="253"/>
                    <a:pt x="253" y="0"/>
                    <a:pt x="569" y="0"/>
                  </a:cubicBezTo>
                  <a:cubicBezTo>
                    <a:pt x="877" y="0"/>
                    <a:pt x="1130" y="253"/>
                    <a:pt x="1130" y="5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id="{353089B7-1EF8-2446-88BF-CD0BE7747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564" y="10936486"/>
              <a:ext cx="1301050" cy="1316298"/>
            </a:xfrm>
            <a:custGeom>
              <a:avLst/>
              <a:gdLst>
                <a:gd name="T0" fmla="*/ 1130 w 1131"/>
                <a:gd name="T1" fmla="*/ 570 h 1140"/>
                <a:gd name="T2" fmla="*/ 1130 w 1131"/>
                <a:gd name="T3" fmla="*/ 570 h 1140"/>
                <a:gd name="T4" fmla="*/ 569 w 1131"/>
                <a:gd name="T5" fmla="*/ 1139 h 1140"/>
                <a:gd name="T6" fmla="*/ 0 w 1131"/>
                <a:gd name="T7" fmla="*/ 570 h 1140"/>
                <a:gd name="T8" fmla="*/ 569 w 1131"/>
                <a:gd name="T9" fmla="*/ 0 h 1140"/>
                <a:gd name="T10" fmla="*/ 1130 w 1131"/>
                <a:gd name="T11" fmla="*/ 57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1140">
                  <a:moveTo>
                    <a:pt x="1130" y="570"/>
                  </a:moveTo>
                  <a:lnTo>
                    <a:pt x="1130" y="570"/>
                  </a:lnTo>
                  <a:cubicBezTo>
                    <a:pt x="1130" y="886"/>
                    <a:pt x="877" y="1139"/>
                    <a:pt x="569" y="1139"/>
                  </a:cubicBezTo>
                  <a:cubicBezTo>
                    <a:pt x="253" y="1139"/>
                    <a:pt x="0" y="886"/>
                    <a:pt x="0" y="570"/>
                  </a:cubicBezTo>
                  <a:cubicBezTo>
                    <a:pt x="0" y="253"/>
                    <a:pt x="253" y="0"/>
                    <a:pt x="569" y="0"/>
                  </a:cubicBezTo>
                  <a:cubicBezTo>
                    <a:pt x="877" y="0"/>
                    <a:pt x="1130" y="253"/>
                    <a:pt x="1130" y="57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47">
              <a:extLst>
                <a:ext uri="{FF2B5EF4-FFF2-40B4-BE49-F238E27FC236}">
                  <a16:creationId xmlns:a16="http://schemas.microsoft.com/office/drawing/2014/main" id="{AB694D2A-FE62-834E-A12D-DFBBD097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2156" y="9030653"/>
              <a:ext cx="625115" cy="76232"/>
            </a:xfrm>
            <a:custGeom>
              <a:avLst/>
              <a:gdLst>
                <a:gd name="T0" fmla="*/ 542 w 543"/>
                <a:gd name="T1" fmla="*/ 63 h 64"/>
                <a:gd name="T2" fmla="*/ 0 w 543"/>
                <a:gd name="T3" fmla="*/ 63 h 64"/>
                <a:gd name="T4" fmla="*/ 0 w 543"/>
                <a:gd name="T5" fmla="*/ 0 h 64"/>
                <a:gd name="T6" fmla="*/ 542 w 543"/>
                <a:gd name="T7" fmla="*/ 0 h 64"/>
                <a:gd name="T8" fmla="*/ 542 w 543"/>
                <a:gd name="T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64">
                  <a:moveTo>
                    <a:pt x="54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542" y="0"/>
                  </a:lnTo>
                  <a:lnTo>
                    <a:pt x="542" y="6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FAC1D3C9-583A-D842-9385-BB0B44D2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142" y="9218693"/>
              <a:ext cx="137222" cy="55906"/>
            </a:xfrm>
            <a:custGeom>
              <a:avLst/>
              <a:gdLst>
                <a:gd name="T0" fmla="*/ 90 w 118"/>
                <a:gd name="T1" fmla="*/ 46 h 47"/>
                <a:gd name="T2" fmla="*/ 90 w 118"/>
                <a:gd name="T3" fmla="*/ 46 h 47"/>
                <a:gd name="T4" fmla="*/ 27 w 118"/>
                <a:gd name="T5" fmla="*/ 46 h 47"/>
                <a:gd name="T6" fmla="*/ 0 w 118"/>
                <a:gd name="T7" fmla="*/ 19 h 47"/>
                <a:gd name="T8" fmla="*/ 0 w 118"/>
                <a:gd name="T9" fmla="*/ 19 h 47"/>
                <a:gd name="T10" fmla="*/ 27 w 118"/>
                <a:gd name="T11" fmla="*/ 0 h 47"/>
                <a:gd name="T12" fmla="*/ 90 w 118"/>
                <a:gd name="T13" fmla="*/ 0 h 47"/>
                <a:gd name="T14" fmla="*/ 117 w 118"/>
                <a:gd name="T15" fmla="*/ 19 h 47"/>
                <a:gd name="T16" fmla="*/ 117 w 118"/>
                <a:gd name="T17" fmla="*/ 19 h 47"/>
                <a:gd name="T18" fmla="*/ 90 w 118"/>
                <a:gd name="T1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7">
                  <a:moveTo>
                    <a:pt x="90" y="46"/>
                  </a:moveTo>
                  <a:lnTo>
                    <a:pt x="90" y="46"/>
                  </a:lnTo>
                  <a:cubicBezTo>
                    <a:pt x="27" y="46"/>
                    <a:pt x="27" y="46"/>
                    <a:pt x="27" y="46"/>
                  </a:cubicBezTo>
                  <a:cubicBezTo>
                    <a:pt x="9" y="46"/>
                    <a:pt x="0" y="37"/>
                    <a:pt x="0" y="19"/>
                  </a:cubicBezTo>
                  <a:lnTo>
                    <a:pt x="0" y="19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8" y="0"/>
                    <a:pt x="117" y="9"/>
                    <a:pt x="117" y="19"/>
                  </a:cubicBezTo>
                  <a:lnTo>
                    <a:pt x="117" y="19"/>
                  </a:lnTo>
                  <a:cubicBezTo>
                    <a:pt x="117" y="37"/>
                    <a:pt x="108" y="46"/>
                    <a:pt x="90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13684CD3-C744-334A-9B27-CEA4F8357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1498" y="8842609"/>
              <a:ext cx="701347" cy="533635"/>
            </a:xfrm>
            <a:custGeom>
              <a:avLst/>
              <a:gdLst>
                <a:gd name="T0" fmla="*/ 515 w 607"/>
                <a:gd name="T1" fmla="*/ 461 h 462"/>
                <a:gd name="T2" fmla="*/ 515 w 607"/>
                <a:gd name="T3" fmla="*/ 461 h 462"/>
                <a:gd name="T4" fmla="*/ 91 w 607"/>
                <a:gd name="T5" fmla="*/ 461 h 462"/>
                <a:gd name="T6" fmla="*/ 0 w 607"/>
                <a:gd name="T7" fmla="*/ 371 h 462"/>
                <a:gd name="T8" fmla="*/ 0 w 607"/>
                <a:gd name="T9" fmla="*/ 91 h 462"/>
                <a:gd name="T10" fmla="*/ 91 w 607"/>
                <a:gd name="T11" fmla="*/ 0 h 462"/>
                <a:gd name="T12" fmla="*/ 515 w 607"/>
                <a:gd name="T13" fmla="*/ 0 h 462"/>
                <a:gd name="T14" fmla="*/ 606 w 607"/>
                <a:gd name="T15" fmla="*/ 91 h 462"/>
                <a:gd name="T16" fmla="*/ 606 w 607"/>
                <a:gd name="T17" fmla="*/ 371 h 462"/>
                <a:gd name="T18" fmla="*/ 515 w 607"/>
                <a:gd name="T19" fmla="*/ 461 h 462"/>
                <a:gd name="T20" fmla="*/ 91 w 607"/>
                <a:gd name="T21" fmla="*/ 55 h 462"/>
                <a:gd name="T22" fmla="*/ 91 w 607"/>
                <a:gd name="T23" fmla="*/ 55 h 462"/>
                <a:gd name="T24" fmla="*/ 54 w 607"/>
                <a:gd name="T25" fmla="*/ 91 h 462"/>
                <a:gd name="T26" fmla="*/ 54 w 607"/>
                <a:gd name="T27" fmla="*/ 371 h 462"/>
                <a:gd name="T28" fmla="*/ 91 w 607"/>
                <a:gd name="T29" fmla="*/ 416 h 462"/>
                <a:gd name="T30" fmla="*/ 515 w 607"/>
                <a:gd name="T31" fmla="*/ 416 h 462"/>
                <a:gd name="T32" fmla="*/ 560 w 607"/>
                <a:gd name="T33" fmla="*/ 371 h 462"/>
                <a:gd name="T34" fmla="*/ 560 w 607"/>
                <a:gd name="T35" fmla="*/ 91 h 462"/>
                <a:gd name="T36" fmla="*/ 515 w 607"/>
                <a:gd name="T37" fmla="*/ 55 h 462"/>
                <a:gd name="T38" fmla="*/ 91 w 607"/>
                <a:gd name="T39" fmla="*/ 5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7" h="462">
                  <a:moveTo>
                    <a:pt x="515" y="461"/>
                  </a:moveTo>
                  <a:lnTo>
                    <a:pt x="515" y="461"/>
                  </a:lnTo>
                  <a:cubicBezTo>
                    <a:pt x="91" y="461"/>
                    <a:pt x="91" y="461"/>
                    <a:pt x="91" y="461"/>
                  </a:cubicBezTo>
                  <a:cubicBezTo>
                    <a:pt x="45" y="461"/>
                    <a:pt x="0" y="425"/>
                    <a:pt x="0" y="37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5"/>
                    <a:pt x="45" y="0"/>
                    <a:pt x="91" y="0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560" y="0"/>
                    <a:pt x="606" y="45"/>
                    <a:pt x="606" y="91"/>
                  </a:cubicBezTo>
                  <a:cubicBezTo>
                    <a:pt x="606" y="371"/>
                    <a:pt x="606" y="371"/>
                    <a:pt x="606" y="371"/>
                  </a:cubicBezTo>
                  <a:cubicBezTo>
                    <a:pt x="606" y="425"/>
                    <a:pt x="560" y="461"/>
                    <a:pt x="515" y="461"/>
                  </a:cubicBezTo>
                  <a:close/>
                  <a:moveTo>
                    <a:pt x="91" y="55"/>
                  </a:moveTo>
                  <a:lnTo>
                    <a:pt x="91" y="55"/>
                  </a:lnTo>
                  <a:cubicBezTo>
                    <a:pt x="73" y="55"/>
                    <a:pt x="54" y="73"/>
                    <a:pt x="54" y="91"/>
                  </a:cubicBezTo>
                  <a:cubicBezTo>
                    <a:pt x="54" y="371"/>
                    <a:pt x="54" y="371"/>
                    <a:pt x="54" y="371"/>
                  </a:cubicBezTo>
                  <a:cubicBezTo>
                    <a:pt x="54" y="398"/>
                    <a:pt x="73" y="416"/>
                    <a:pt x="91" y="416"/>
                  </a:cubicBezTo>
                  <a:cubicBezTo>
                    <a:pt x="515" y="416"/>
                    <a:pt x="515" y="416"/>
                    <a:pt x="515" y="416"/>
                  </a:cubicBezTo>
                  <a:cubicBezTo>
                    <a:pt x="534" y="416"/>
                    <a:pt x="560" y="398"/>
                    <a:pt x="560" y="371"/>
                  </a:cubicBezTo>
                  <a:cubicBezTo>
                    <a:pt x="560" y="91"/>
                    <a:pt x="560" y="91"/>
                    <a:pt x="560" y="91"/>
                  </a:cubicBezTo>
                  <a:cubicBezTo>
                    <a:pt x="560" y="73"/>
                    <a:pt x="534" y="55"/>
                    <a:pt x="515" y="55"/>
                  </a:cubicBezTo>
                  <a:lnTo>
                    <a:pt x="91" y="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EBFBCF76-AB8C-234A-9DA3-9C20C46F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9377" y="6824966"/>
              <a:ext cx="396414" cy="40658"/>
            </a:xfrm>
            <a:custGeom>
              <a:avLst/>
              <a:gdLst>
                <a:gd name="T0" fmla="*/ 343 w 344"/>
                <a:gd name="T1" fmla="*/ 36 h 37"/>
                <a:gd name="T2" fmla="*/ 343 w 344"/>
                <a:gd name="T3" fmla="*/ 36 h 37"/>
                <a:gd name="T4" fmla="*/ 18 w 344"/>
                <a:gd name="T5" fmla="*/ 36 h 37"/>
                <a:gd name="T6" fmla="*/ 0 w 344"/>
                <a:gd name="T7" fmla="*/ 17 h 37"/>
                <a:gd name="T8" fmla="*/ 0 w 344"/>
                <a:gd name="T9" fmla="*/ 17 h 37"/>
                <a:gd name="T10" fmla="*/ 18 w 344"/>
                <a:gd name="T11" fmla="*/ 0 h 37"/>
                <a:gd name="T12" fmla="*/ 343 w 344"/>
                <a:gd name="T13" fmla="*/ 0 h 37"/>
                <a:gd name="T14" fmla="*/ 343 w 344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37">
                  <a:moveTo>
                    <a:pt x="343" y="36"/>
                  </a:moveTo>
                  <a:lnTo>
                    <a:pt x="343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6"/>
                    <a:pt x="0" y="17"/>
                  </a:cubicBezTo>
                  <a:lnTo>
                    <a:pt x="0" y="17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343" y="0"/>
                    <a:pt x="343" y="0"/>
                    <a:pt x="343" y="0"/>
                  </a:cubicBezTo>
                  <a:lnTo>
                    <a:pt x="343" y="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51">
              <a:extLst>
                <a:ext uri="{FF2B5EF4-FFF2-40B4-BE49-F238E27FC236}">
                  <a16:creationId xmlns:a16="http://schemas.microsoft.com/office/drawing/2014/main" id="{4DCDA979-01D4-294B-89DA-ECC6A0F9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978" y="6408224"/>
              <a:ext cx="508223" cy="574290"/>
            </a:xfrm>
            <a:custGeom>
              <a:avLst/>
              <a:gdLst>
                <a:gd name="T0" fmla="*/ 343 w 443"/>
                <a:gd name="T1" fmla="*/ 496 h 497"/>
                <a:gd name="T2" fmla="*/ 343 w 443"/>
                <a:gd name="T3" fmla="*/ 496 h 497"/>
                <a:gd name="T4" fmla="*/ 108 w 443"/>
                <a:gd name="T5" fmla="*/ 496 h 497"/>
                <a:gd name="T6" fmla="*/ 27 w 443"/>
                <a:gd name="T7" fmla="*/ 469 h 497"/>
                <a:gd name="T8" fmla="*/ 0 w 443"/>
                <a:gd name="T9" fmla="*/ 397 h 497"/>
                <a:gd name="T10" fmla="*/ 18 w 443"/>
                <a:gd name="T11" fmla="*/ 72 h 497"/>
                <a:gd name="T12" fmla="*/ 99 w 443"/>
                <a:gd name="T13" fmla="*/ 0 h 497"/>
                <a:gd name="T14" fmla="*/ 343 w 443"/>
                <a:gd name="T15" fmla="*/ 0 h 497"/>
                <a:gd name="T16" fmla="*/ 424 w 443"/>
                <a:gd name="T17" fmla="*/ 72 h 497"/>
                <a:gd name="T18" fmla="*/ 442 w 443"/>
                <a:gd name="T19" fmla="*/ 397 h 497"/>
                <a:gd name="T20" fmla="*/ 415 w 443"/>
                <a:gd name="T21" fmla="*/ 469 h 497"/>
                <a:gd name="T22" fmla="*/ 343 w 443"/>
                <a:gd name="T23" fmla="*/ 496 h 497"/>
                <a:gd name="T24" fmla="*/ 99 w 443"/>
                <a:gd name="T25" fmla="*/ 54 h 497"/>
                <a:gd name="T26" fmla="*/ 99 w 443"/>
                <a:gd name="T27" fmla="*/ 54 h 497"/>
                <a:gd name="T28" fmla="*/ 72 w 443"/>
                <a:gd name="T29" fmla="*/ 72 h 497"/>
                <a:gd name="T30" fmla="*/ 54 w 443"/>
                <a:gd name="T31" fmla="*/ 397 h 497"/>
                <a:gd name="T32" fmla="*/ 63 w 443"/>
                <a:gd name="T33" fmla="*/ 433 h 497"/>
                <a:gd name="T34" fmla="*/ 108 w 443"/>
                <a:gd name="T35" fmla="*/ 451 h 497"/>
                <a:gd name="T36" fmla="*/ 343 w 443"/>
                <a:gd name="T37" fmla="*/ 451 h 497"/>
                <a:gd name="T38" fmla="*/ 379 w 443"/>
                <a:gd name="T39" fmla="*/ 433 h 497"/>
                <a:gd name="T40" fmla="*/ 388 w 443"/>
                <a:gd name="T41" fmla="*/ 397 h 497"/>
                <a:gd name="T42" fmla="*/ 370 w 443"/>
                <a:gd name="T43" fmla="*/ 72 h 497"/>
                <a:gd name="T44" fmla="*/ 343 w 443"/>
                <a:gd name="T45" fmla="*/ 54 h 497"/>
                <a:gd name="T46" fmla="*/ 99 w 443"/>
                <a:gd name="T47" fmla="*/ 5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3" h="497">
                  <a:moveTo>
                    <a:pt x="343" y="496"/>
                  </a:moveTo>
                  <a:lnTo>
                    <a:pt x="343" y="496"/>
                  </a:lnTo>
                  <a:cubicBezTo>
                    <a:pt x="108" y="496"/>
                    <a:pt x="108" y="496"/>
                    <a:pt x="108" y="496"/>
                  </a:cubicBezTo>
                  <a:cubicBezTo>
                    <a:pt x="72" y="496"/>
                    <a:pt x="54" y="487"/>
                    <a:pt x="27" y="469"/>
                  </a:cubicBezTo>
                  <a:cubicBezTo>
                    <a:pt x="9" y="451"/>
                    <a:pt x="0" y="424"/>
                    <a:pt x="0" y="397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7" y="36"/>
                    <a:pt x="54" y="0"/>
                    <a:pt x="99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88" y="0"/>
                    <a:pt x="415" y="36"/>
                    <a:pt x="424" y="72"/>
                  </a:cubicBezTo>
                  <a:cubicBezTo>
                    <a:pt x="442" y="397"/>
                    <a:pt x="442" y="397"/>
                    <a:pt x="442" y="397"/>
                  </a:cubicBezTo>
                  <a:cubicBezTo>
                    <a:pt x="442" y="424"/>
                    <a:pt x="433" y="451"/>
                    <a:pt x="415" y="469"/>
                  </a:cubicBezTo>
                  <a:cubicBezTo>
                    <a:pt x="397" y="487"/>
                    <a:pt x="370" y="496"/>
                    <a:pt x="343" y="496"/>
                  </a:cubicBezTo>
                  <a:close/>
                  <a:moveTo>
                    <a:pt x="99" y="54"/>
                  </a:moveTo>
                  <a:lnTo>
                    <a:pt x="99" y="54"/>
                  </a:lnTo>
                  <a:cubicBezTo>
                    <a:pt x="81" y="54"/>
                    <a:pt x="72" y="63"/>
                    <a:pt x="72" y="72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415"/>
                    <a:pt x="54" y="424"/>
                    <a:pt x="63" y="433"/>
                  </a:cubicBezTo>
                  <a:cubicBezTo>
                    <a:pt x="72" y="442"/>
                    <a:pt x="90" y="451"/>
                    <a:pt x="108" y="451"/>
                  </a:cubicBezTo>
                  <a:cubicBezTo>
                    <a:pt x="343" y="451"/>
                    <a:pt x="343" y="451"/>
                    <a:pt x="343" y="451"/>
                  </a:cubicBezTo>
                  <a:cubicBezTo>
                    <a:pt x="352" y="451"/>
                    <a:pt x="370" y="442"/>
                    <a:pt x="379" y="433"/>
                  </a:cubicBezTo>
                  <a:cubicBezTo>
                    <a:pt x="388" y="424"/>
                    <a:pt x="388" y="415"/>
                    <a:pt x="388" y="397"/>
                  </a:cubicBezTo>
                  <a:cubicBezTo>
                    <a:pt x="370" y="72"/>
                    <a:pt x="370" y="72"/>
                    <a:pt x="370" y="72"/>
                  </a:cubicBezTo>
                  <a:cubicBezTo>
                    <a:pt x="370" y="63"/>
                    <a:pt x="361" y="54"/>
                    <a:pt x="343" y="54"/>
                  </a:cubicBezTo>
                  <a:lnTo>
                    <a:pt x="99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96E300F5-2020-3245-8E82-30F994C3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0200" y="6271002"/>
              <a:ext cx="249027" cy="274440"/>
            </a:xfrm>
            <a:custGeom>
              <a:avLst/>
              <a:gdLst>
                <a:gd name="T0" fmla="*/ 190 w 218"/>
                <a:gd name="T1" fmla="*/ 235 h 236"/>
                <a:gd name="T2" fmla="*/ 190 w 218"/>
                <a:gd name="T3" fmla="*/ 235 h 236"/>
                <a:gd name="T4" fmla="*/ 190 w 218"/>
                <a:gd name="T5" fmla="*/ 235 h 236"/>
                <a:gd name="T6" fmla="*/ 163 w 218"/>
                <a:gd name="T7" fmla="*/ 208 h 236"/>
                <a:gd name="T8" fmla="*/ 163 w 218"/>
                <a:gd name="T9" fmla="*/ 118 h 236"/>
                <a:gd name="T10" fmla="*/ 108 w 218"/>
                <a:gd name="T11" fmla="*/ 55 h 236"/>
                <a:gd name="T12" fmla="*/ 45 w 218"/>
                <a:gd name="T13" fmla="*/ 118 h 236"/>
                <a:gd name="T14" fmla="*/ 45 w 218"/>
                <a:gd name="T15" fmla="*/ 208 h 236"/>
                <a:gd name="T16" fmla="*/ 18 w 218"/>
                <a:gd name="T17" fmla="*/ 235 h 236"/>
                <a:gd name="T18" fmla="*/ 18 w 218"/>
                <a:gd name="T19" fmla="*/ 235 h 236"/>
                <a:gd name="T20" fmla="*/ 0 w 218"/>
                <a:gd name="T21" fmla="*/ 208 h 236"/>
                <a:gd name="T22" fmla="*/ 0 w 218"/>
                <a:gd name="T23" fmla="*/ 118 h 236"/>
                <a:gd name="T24" fmla="*/ 99 w 218"/>
                <a:gd name="T25" fmla="*/ 10 h 236"/>
                <a:gd name="T26" fmla="*/ 217 w 218"/>
                <a:gd name="T27" fmla="*/ 118 h 236"/>
                <a:gd name="T28" fmla="*/ 217 w 218"/>
                <a:gd name="T29" fmla="*/ 208 h 236"/>
                <a:gd name="T30" fmla="*/ 190 w 218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36">
                  <a:moveTo>
                    <a:pt x="190" y="235"/>
                  </a:moveTo>
                  <a:lnTo>
                    <a:pt x="190" y="235"/>
                  </a:lnTo>
                  <a:lnTo>
                    <a:pt x="190" y="235"/>
                  </a:lnTo>
                  <a:cubicBezTo>
                    <a:pt x="181" y="235"/>
                    <a:pt x="163" y="227"/>
                    <a:pt x="163" y="208"/>
                  </a:cubicBezTo>
                  <a:cubicBezTo>
                    <a:pt x="163" y="118"/>
                    <a:pt x="163" y="118"/>
                    <a:pt x="163" y="118"/>
                  </a:cubicBezTo>
                  <a:cubicBezTo>
                    <a:pt x="163" y="91"/>
                    <a:pt x="145" y="64"/>
                    <a:pt x="108" y="55"/>
                  </a:cubicBezTo>
                  <a:cubicBezTo>
                    <a:pt x="72" y="55"/>
                    <a:pt x="45" y="82"/>
                    <a:pt x="45" y="11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27"/>
                    <a:pt x="36" y="235"/>
                    <a:pt x="18" y="235"/>
                  </a:cubicBezTo>
                  <a:lnTo>
                    <a:pt x="18" y="235"/>
                  </a:lnTo>
                  <a:cubicBezTo>
                    <a:pt x="9" y="235"/>
                    <a:pt x="0" y="227"/>
                    <a:pt x="0" y="20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64"/>
                    <a:pt x="45" y="10"/>
                    <a:pt x="99" y="10"/>
                  </a:cubicBezTo>
                  <a:cubicBezTo>
                    <a:pt x="163" y="0"/>
                    <a:pt x="217" y="55"/>
                    <a:pt x="217" y="11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27"/>
                    <a:pt x="208" y="235"/>
                    <a:pt x="190" y="2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4B6D9295-90B5-DD4D-B20C-63E0719E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9377" y="11266832"/>
              <a:ext cx="177876" cy="188041"/>
            </a:xfrm>
            <a:custGeom>
              <a:avLst/>
              <a:gdLst>
                <a:gd name="T0" fmla="*/ 153 w 154"/>
                <a:gd name="T1" fmla="*/ 163 h 164"/>
                <a:gd name="T2" fmla="*/ 153 w 154"/>
                <a:gd name="T3" fmla="*/ 163 h 164"/>
                <a:gd name="T4" fmla="*/ 72 w 154"/>
                <a:gd name="T5" fmla="*/ 163 h 164"/>
                <a:gd name="T6" fmla="*/ 0 w 154"/>
                <a:gd name="T7" fmla="*/ 91 h 164"/>
                <a:gd name="T8" fmla="*/ 0 w 154"/>
                <a:gd name="T9" fmla="*/ 82 h 164"/>
                <a:gd name="T10" fmla="*/ 81 w 154"/>
                <a:gd name="T11" fmla="*/ 0 h 164"/>
                <a:gd name="T12" fmla="*/ 153 w 154"/>
                <a:gd name="T13" fmla="*/ 73 h 164"/>
                <a:gd name="T14" fmla="*/ 153 w 154"/>
                <a:gd name="T15" fmla="*/ 163 h 164"/>
                <a:gd name="T16" fmla="*/ 81 w 154"/>
                <a:gd name="T17" fmla="*/ 45 h 164"/>
                <a:gd name="T18" fmla="*/ 81 w 154"/>
                <a:gd name="T19" fmla="*/ 45 h 164"/>
                <a:gd name="T20" fmla="*/ 54 w 154"/>
                <a:gd name="T21" fmla="*/ 82 h 164"/>
                <a:gd name="T22" fmla="*/ 54 w 154"/>
                <a:gd name="T23" fmla="*/ 91 h 164"/>
                <a:gd name="T24" fmla="*/ 72 w 154"/>
                <a:gd name="T25" fmla="*/ 118 h 164"/>
                <a:gd name="T26" fmla="*/ 108 w 154"/>
                <a:gd name="T27" fmla="*/ 118 h 164"/>
                <a:gd name="T28" fmla="*/ 108 w 154"/>
                <a:gd name="T29" fmla="*/ 73 h 164"/>
                <a:gd name="T30" fmla="*/ 81 w 154"/>
                <a:gd name="T31" fmla="*/ 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4">
                  <a:moveTo>
                    <a:pt x="153" y="163"/>
                  </a:moveTo>
                  <a:lnTo>
                    <a:pt x="153" y="163"/>
                  </a:lnTo>
                  <a:cubicBezTo>
                    <a:pt x="72" y="163"/>
                    <a:pt x="72" y="163"/>
                    <a:pt x="72" y="163"/>
                  </a:cubicBezTo>
                  <a:cubicBezTo>
                    <a:pt x="36" y="163"/>
                    <a:pt x="0" y="127"/>
                    <a:pt x="0" y="9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6" y="0"/>
                    <a:pt x="81" y="0"/>
                  </a:cubicBezTo>
                  <a:cubicBezTo>
                    <a:pt x="117" y="0"/>
                    <a:pt x="153" y="37"/>
                    <a:pt x="153" y="73"/>
                  </a:cubicBezTo>
                  <a:lnTo>
                    <a:pt x="153" y="163"/>
                  </a:lnTo>
                  <a:close/>
                  <a:moveTo>
                    <a:pt x="81" y="45"/>
                  </a:moveTo>
                  <a:lnTo>
                    <a:pt x="81" y="45"/>
                  </a:lnTo>
                  <a:cubicBezTo>
                    <a:pt x="63" y="45"/>
                    <a:pt x="54" y="64"/>
                    <a:pt x="54" y="8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100"/>
                    <a:pt x="63" y="118"/>
                    <a:pt x="72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64"/>
                    <a:pt x="90" y="45"/>
                    <a:pt x="81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19C14399-B89E-3041-BBE5-330F7342B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2009" y="11266832"/>
              <a:ext cx="177876" cy="188041"/>
            </a:xfrm>
            <a:custGeom>
              <a:avLst/>
              <a:gdLst>
                <a:gd name="T0" fmla="*/ 82 w 155"/>
                <a:gd name="T1" fmla="*/ 163 h 164"/>
                <a:gd name="T2" fmla="*/ 82 w 155"/>
                <a:gd name="T3" fmla="*/ 163 h 164"/>
                <a:gd name="T4" fmla="*/ 0 w 155"/>
                <a:gd name="T5" fmla="*/ 163 h 164"/>
                <a:gd name="T6" fmla="*/ 0 w 155"/>
                <a:gd name="T7" fmla="*/ 73 h 164"/>
                <a:gd name="T8" fmla="*/ 73 w 155"/>
                <a:gd name="T9" fmla="*/ 0 h 164"/>
                <a:gd name="T10" fmla="*/ 154 w 155"/>
                <a:gd name="T11" fmla="*/ 82 h 164"/>
                <a:gd name="T12" fmla="*/ 154 w 155"/>
                <a:gd name="T13" fmla="*/ 91 h 164"/>
                <a:gd name="T14" fmla="*/ 82 w 155"/>
                <a:gd name="T15" fmla="*/ 163 h 164"/>
                <a:gd name="T16" fmla="*/ 46 w 155"/>
                <a:gd name="T17" fmla="*/ 118 h 164"/>
                <a:gd name="T18" fmla="*/ 46 w 155"/>
                <a:gd name="T19" fmla="*/ 118 h 164"/>
                <a:gd name="T20" fmla="*/ 82 w 155"/>
                <a:gd name="T21" fmla="*/ 118 h 164"/>
                <a:gd name="T22" fmla="*/ 109 w 155"/>
                <a:gd name="T23" fmla="*/ 91 h 164"/>
                <a:gd name="T24" fmla="*/ 109 w 155"/>
                <a:gd name="T25" fmla="*/ 82 h 164"/>
                <a:gd name="T26" fmla="*/ 73 w 155"/>
                <a:gd name="T27" fmla="*/ 45 h 164"/>
                <a:gd name="T28" fmla="*/ 46 w 155"/>
                <a:gd name="T29" fmla="*/ 73 h 164"/>
                <a:gd name="T30" fmla="*/ 46 w 155"/>
                <a:gd name="T31" fmla="*/ 1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64">
                  <a:moveTo>
                    <a:pt x="82" y="163"/>
                  </a:moveTo>
                  <a:lnTo>
                    <a:pt x="82" y="163"/>
                  </a:lnTo>
                  <a:cubicBezTo>
                    <a:pt x="0" y="163"/>
                    <a:pt x="0" y="163"/>
                    <a:pt x="0" y="16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7"/>
                    <a:pt x="37" y="0"/>
                    <a:pt x="73" y="0"/>
                  </a:cubicBezTo>
                  <a:cubicBezTo>
                    <a:pt x="118" y="0"/>
                    <a:pt x="154" y="37"/>
                    <a:pt x="154" y="82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127"/>
                    <a:pt x="118" y="163"/>
                    <a:pt x="82" y="163"/>
                  </a:cubicBezTo>
                  <a:close/>
                  <a:moveTo>
                    <a:pt x="46" y="118"/>
                  </a:moveTo>
                  <a:lnTo>
                    <a:pt x="46" y="118"/>
                  </a:lnTo>
                  <a:cubicBezTo>
                    <a:pt x="82" y="118"/>
                    <a:pt x="82" y="118"/>
                    <a:pt x="82" y="118"/>
                  </a:cubicBezTo>
                  <a:cubicBezTo>
                    <a:pt x="91" y="118"/>
                    <a:pt x="109" y="100"/>
                    <a:pt x="109" y="9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64"/>
                    <a:pt x="91" y="45"/>
                    <a:pt x="73" y="45"/>
                  </a:cubicBezTo>
                  <a:cubicBezTo>
                    <a:pt x="64" y="45"/>
                    <a:pt x="46" y="64"/>
                    <a:pt x="46" y="73"/>
                  </a:cubicBezTo>
                  <a:lnTo>
                    <a:pt x="46" y="1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id="{67CEB38D-AC1D-9E4B-B7B1-F141B885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1515" y="11622588"/>
              <a:ext cx="55903" cy="259192"/>
            </a:xfrm>
            <a:custGeom>
              <a:avLst/>
              <a:gdLst>
                <a:gd name="T0" fmla="*/ 46 w 47"/>
                <a:gd name="T1" fmla="*/ 226 h 227"/>
                <a:gd name="T2" fmla="*/ 46 w 47"/>
                <a:gd name="T3" fmla="*/ 226 h 227"/>
                <a:gd name="T4" fmla="*/ 0 w 47"/>
                <a:gd name="T5" fmla="*/ 226 h 227"/>
                <a:gd name="T6" fmla="*/ 0 w 47"/>
                <a:gd name="T7" fmla="*/ 27 h 227"/>
                <a:gd name="T8" fmla="*/ 27 w 47"/>
                <a:gd name="T9" fmla="*/ 0 h 227"/>
                <a:gd name="T10" fmla="*/ 27 w 47"/>
                <a:gd name="T11" fmla="*/ 0 h 227"/>
                <a:gd name="T12" fmla="*/ 46 w 47"/>
                <a:gd name="T13" fmla="*/ 27 h 227"/>
                <a:gd name="T14" fmla="*/ 46 w 47"/>
                <a:gd name="T15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27">
                  <a:moveTo>
                    <a:pt x="46" y="226"/>
                  </a:moveTo>
                  <a:lnTo>
                    <a:pt x="46" y="226"/>
                  </a:lnTo>
                  <a:cubicBezTo>
                    <a:pt x="0" y="226"/>
                    <a:pt x="0" y="226"/>
                    <a:pt x="0" y="2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10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6" y="18"/>
                    <a:pt x="46" y="27"/>
                  </a:cubicBezTo>
                  <a:lnTo>
                    <a:pt x="46" y="2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56">
              <a:extLst>
                <a:ext uri="{FF2B5EF4-FFF2-40B4-BE49-F238E27FC236}">
                  <a16:creationId xmlns:a16="http://schemas.microsoft.com/office/drawing/2014/main" id="{D48C845A-9BCE-3548-9D59-E4D1CCF8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1515" y="11424380"/>
              <a:ext cx="66067" cy="147386"/>
            </a:xfrm>
            <a:custGeom>
              <a:avLst/>
              <a:gdLst>
                <a:gd name="T0" fmla="*/ 55 w 56"/>
                <a:gd name="T1" fmla="*/ 126 h 127"/>
                <a:gd name="T2" fmla="*/ 0 w 56"/>
                <a:gd name="T3" fmla="*/ 126 h 127"/>
                <a:gd name="T4" fmla="*/ 0 w 56"/>
                <a:gd name="T5" fmla="*/ 0 h 127"/>
                <a:gd name="T6" fmla="*/ 55 w 56"/>
                <a:gd name="T7" fmla="*/ 0 h 127"/>
                <a:gd name="T8" fmla="*/ 55 w 56"/>
                <a:gd name="T9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27">
                  <a:moveTo>
                    <a:pt x="55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1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57">
              <a:extLst>
                <a:ext uri="{FF2B5EF4-FFF2-40B4-BE49-F238E27FC236}">
                  <a16:creationId xmlns:a16="http://schemas.microsoft.com/office/drawing/2014/main" id="{830CCAB2-8934-4449-9FBD-73F4A2C7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2484" y="11551437"/>
              <a:ext cx="574293" cy="365920"/>
            </a:xfrm>
            <a:custGeom>
              <a:avLst/>
              <a:gdLst>
                <a:gd name="T0" fmla="*/ 55 w 498"/>
                <a:gd name="T1" fmla="*/ 0 h 318"/>
                <a:gd name="T2" fmla="*/ 55 w 498"/>
                <a:gd name="T3" fmla="*/ 0 h 318"/>
                <a:gd name="T4" fmla="*/ 46 w 498"/>
                <a:gd name="T5" fmla="*/ 46 h 318"/>
                <a:gd name="T6" fmla="*/ 452 w 498"/>
                <a:gd name="T7" fmla="*/ 46 h 318"/>
                <a:gd name="T8" fmla="*/ 452 w 498"/>
                <a:gd name="T9" fmla="*/ 272 h 318"/>
                <a:gd name="T10" fmla="*/ 452 w 498"/>
                <a:gd name="T11" fmla="*/ 272 h 318"/>
                <a:gd name="T12" fmla="*/ 46 w 498"/>
                <a:gd name="T13" fmla="*/ 272 h 318"/>
                <a:gd name="T14" fmla="*/ 46 w 498"/>
                <a:gd name="T15" fmla="*/ 82 h 318"/>
                <a:gd name="T16" fmla="*/ 19 w 498"/>
                <a:gd name="T17" fmla="*/ 64 h 318"/>
                <a:gd name="T18" fmla="*/ 19 w 498"/>
                <a:gd name="T19" fmla="*/ 64 h 318"/>
                <a:gd name="T20" fmla="*/ 0 w 498"/>
                <a:gd name="T21" fmla="*/ 82 h 318"/>
                <a:gd name="T22" fmla="*/ 0 w 498"/>
                <a:gd name="T23" fmla="*/ 272 h 318"/>
                <a:gd name="T24" fmla="*/ 46 w 498"/>
                <a:gd name="T25" fmla="*/ 317 h 318"/>
                <a:gd name="T26" fmla="*/ 452 w 498"/>
                <a:gd name="T27" fmla="*/ 317 h 318"/>
                <a:gd name="T28" fmla="*/ 497 w 498"/>
                <a:gd name="T29" fmla="*/ 272 h 318"/>
                <a:gd name="T30" fmla="*/ 497 w 498"/>
                <a:gd name="T31" fmla="*/ 0 h 318"/>
                <a:gd name="T32" fmla="*/ 55 w 498"/>
                <a:gd name="T3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8" h="318">
                  <a:moveTo>
                    <a:pt x="55" y="0"/>
                  </a:moveTo>
                  <a:lnTo>
                    <a:pt x="55" y="0"/>
                  </a:lnTo>
                  <a:cubicBezTo>
                    <a:pt x="46" y="46"/>
                    <a:pt x="46" y="46"/>
                    <a:pt x="46" y="46"/>
                  </a:cubicBezTo>
                  <a:cubicBezTo>
                    <a:pt x="452" y="46"/>
                    <a:pt x="452" y="46"/>
                    <a:pt x="452" y="46"/>
                  </a:cubicBezTo>
                  <a:cubicBezTo>
                    <a:pt x="452" y="272"/>
                    <a:pt x="452" y="272"/>
                    <a:pt x="452" y="272"/>
                  </a:cubicBezTo>
                  <a:lnTo>
                    <a:pt x="452" y="272"/>
                  </a:lnTo>
                  <a:cubicBezTo>
                    <a:pt x="46" y="272"/>
                    <a:pt x="46" y="272"/>
                    <a:pt x="46" y="27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73"/>
                    <a:pt x="37" y="64"/>
                    <a:pt x="19" y="64"/>
                  </a:cubicBezTo>
                  <a:lnTo>
                    <a:pt x="19" y="64"/>
                  </a:lnTo>
                  <a:cubicBezTo>
                    <a:pt x="10" y="64"/>
                    <a:pt x="0" y="73"/>
                    <a:pt x="0" y="8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99"/>
                    <a:pt x="19" y="317"/>
                    <a:pt x="46" y="317"/>
                  </a:cubicBezTo>
                  <a:cubicBezTo>
                    <a:pt x="452" y="317"/>
                    <a:pt x="452" y="317"/>
                    <a:pt x="452" y="317"/>
                  </a:cubicBezTo>
                  <a:cubicBezTo>
                    <a:pt x="480" y="317"/>
                    <a:pt x="497" y="299"/>
                    <a:pt x="497" y="272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55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58">
              <a:extLst>
                <a:ext uri="{FF2B5EF4-FFF2-40B4-BE49-F238E27FC236}">
                  <a16:creationId xmlns:a16="http://schemas.microsoft.com/office/drawing/2014/main" id="{BB341948-999A-C34C-94C0-04ADB699F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1498" y="11404051"/>
              <a:ext cx="701347" cy="198208"/>
            </a:xfrm>
            <a:custGeom>
              <a:avLst/>
              <a:gdLst>
                <a:gd name="T0" fmla="*/ 543 w 607"/>
                <a:gd name="T1" fmla="*/ 172 h 173"/>
                <a:gd name="T2" fmla="*/ 543 w 607"/>
                <a:gd name="T3" fmla="*/ 172 h 173"/>
                <a:gd name="T4" fmla="*/ 64 w 607"/>
                <a:gd name="T5" fmla="*/ 172 h 173"/>
                <a:gd name="T6" fmla="*/ 0 w 607"/>
                <a:gd name="T7" fmla="*/ 99 h 173"/>
                <a:gd name="T8" fmla="*/ 0 w 607"/>
                <a:gd name="T9" fmla="*/ 63 h 173"/>
                <a:gd name="T10" fmla="*/ 64 w 607"/>
                <a:gd name="T11" fmla="*/ 0 h 173"/>
                <a:gd name="T12" fmla="*/ 543 w 607"/>
                <a:gd name="T13" fmla="*/ 0 h 173"/>
                <a:gd name="T14" fmla="*/ 606 w 607"/>
                <a:gd name="T15" fmla="*/ 63 h 173"/>
                <a:gd name="T16" fmla="*/ 606 w 607"/>
                <a:gd name="T17" fmla="*/ 99 h 173"/>
                <a:gd name="T18" fmla="*/ 543 w 607"/>
                <a:gd name="T19" fmla="*/ 172 h 173"/>
                <a:gd name="T20" fmla="*/ 64 w 607"/>
                <a:gd name="T21" fmla="*/ 45 h 173"/>
                <a:gd name="T22" fmla="*/ 64 w 607"/>
                <a:gd name="T23" fmla="*/ 45 h 173"/>
                <a:gd name="T24" fmla="*/ 45 w 607"/>
                <a:gd name="T25" fmla="*/ 63 h 173"/>
                <a:gd name="T26" fmla="*/ 45 w 607"/>
                <a:gd name="T27" fmla="*/ 99 h 173"/>
                <a:gd name="T28" fmla="*/ 64 w 607"/>
                <a:gd name="T29" fmla="*/ 117 h 173"/>
                <a:gd name="T30" fmla="*/ 543 w 607"/>
                <a:gd name="T31" fmla="*/ 117 h 173"/>
                <a:gd name="T32" fmla="*/ 560 w 607"/>
                <a:gd name="T33" fmla="*/ 99 h 173"/>
                <a:gd name="T34" fmla="*/ 560 w 607"/>
                <a:gd name="T35" fmla="*/ 63 h 173"/>
                <a:gd name="T36" fmla="*/ 543 w 607"/>
                <a:gd name="T37" fmla="*/ 45 h 173"/>
                <a:gd name="T38" fmla="*/ 64 w 607"/>
                <a:gd name="T39" fmla="*/ 4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7" h="173">
                  <a:moveTo>
                    <a:pt x="543" y="172"/>
                  </a:moveTo>
                  <a:lnTo>
                    <a:pt x="543" y="172"/>
                  </a:lnTo>
                  <a:cubicBezTo>
                    <a:pt x="64" y="172"/>
                    <a:pt x="64" y="172"/>
                    <a:pt x="64" y="172"/>
                  </a:cubicBezTo>
                  <a:cubicBezTo>
                    <a:pt x="28" y="172"/>
                    <a:pt x="0" y="135"/>
                    <a:pt x="0" y="9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28" y="0"/>
                    <a:pt x="64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79" y="0"/>
                    <a:pt x="606" y="27"/>
                    <a:pt x="606" y="63"/>
                  </a:cubicBezTo>
                  <a:cubicBezTo>
                    <a:pt x="606" y="99"/>
                    <a:pt x="606" y="99"/>
                    <a:pt x="606" y="99"/>
                  </a:cubicBezTo>
                  <a:cubicBezTo>
                    <a:pt x="606" y="135"/>
                    <a:pt x="579" y="172"/>
                    <a:pt x="543" y="172"/>
                  </a:cubicBezTo>
                  <a:close/>
                  <a:moveTo>
                    <a:pt x="64" y="45"/>
                  </a:moveTo>
                  <a:lnTo>
                    <a:pt x="64" y="45"/>
                  </a:lnTo>
                  <a:cubicBezTo>
                    <a:pt x="54" y="45"/>
                    <a:pt x="45" y="54"/>
                    <a:pt x="45" y="63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45" y="108"/>
                    <a:pt x="54" y="117"/>
                    <a:pt x="64" y="117"/>
                  </a:cubicBezTo>
                  <a:cubicBezTo>
                    <a:pt x="543" y="117"/>
                    <a:pt x="543" y="117"/>
                    <a:pt x="543" y="117"/>
                  </a:cubicBezTo>
                  <a:cubicBezTo>
                    <a:pt x="551" y="117"/>
                    <a:pt x="560" y="108"/>
                    <a:pt x="560" y="99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0" y="54"/>
                    <a:pt x="551" y="45"/>
                    <a:pt x="543" y="4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59">
              <a:extLst>
                <a:ext uri="{FF2B5EF4-FFF2-40B4-BE49-F238E27FC236}">
                  <a16:creationId xmlns:a16="http://schemas.microsoft.com/office/drawing/2014/main" id="{3E73E613-0CB7-5441-A1B5-F413DCCCD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2820" y="10865335"/>
              <a:ext cx="157551" cy="157551"/>
            </a:xfrm>
            <a:custGeom>
              <a:avLst/>
              <a:gdLst>
                <a:gd name="T0" fmla="*/ 135 w 136"/>
                <a:gd name="T1" fmla="*/ 136 h 137"/>
                <a:gd name="T2" fmla="*/ 0 w 136"/>
                <a:gd name="T3" fmla="*/ 136 h 137"/>
                <a:gd name="T4" fmla="*/ 0 w 136"/>
                <a:gd name="T5" fmla="*/ 0 h 137"/>
                <a:gd name="T6" fmla="*/ 135 w 136"/>
                <a:gd name="T7" fmla="*/ 0 h 137"/>
                <a:gd name="T8" fmla="*/ 135 w 136"/>
                <a:gd name="T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7">
                  <a:moveTo>
                    <a:pt x="135" y="136"/>
                  </a:moveTo>
                  <a:lnTo>
                    <a:pt x="0" y="136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60">
              <a:extLst>
                <a:ext uri="{FF2B5EF4-FFF2-40B4-BE49-F238E27FC236}">
                  <a16:creationId xmlns:a16="http://schemas.microsoft.com/office/drawing/2014/main" id="{4A2AFB99-2752-C647-BD46-45AD6BA3D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6987" y="10590894"/>
              <a:ext cx="157547" cy="147386"/>
            </a:xfrm>
            <a:custGeom>
              <a:avLst/>
              <a:gdLst>
                <a:gd name="T0" fmla="*/ 136 w 137"/>
                <a:gd name="T1" fmla="*/ 63 h 128"/>
                <a:gd name="T2" fmla="*/ 136 w 137"/>
                <a:gd name="T3" fmla="*/ 63 h 128"/>
                <a:gd name="T4" fmla="*/ 64 w 137"/>
                <a:gd name="T5" fmla="*/ 127 h 128"/>
                <a:gd name="T6" fmla="*/ 0 w 137"/>
                <a:gd name="T7" fmla="*/ 63 h 128"/>
                <a:gd name="T8" fmla="*/ 64 w 137"/>
                <a:gd name="T9" fmla="*/ 0 h 128"/>
                <a:gd name="T10" fmla="*/ 136 w 137"/>
                <a:gd name="T11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28">
                  <a:moveTo>
                    <a:pt x="136" y="63"/>
                  </a:moveTo>
                  <a:lnTo>
                    <a:pt x="136" y="63"/>
                  </a:lnTo>
                  <a:cubicBezTo>
                    <a:pt x="136" y="100"/>
                    <a:pt x="100" y="127"/>
                    <a:pt x="64" y="127"/>
                  </a:cubicBezTo>
                  <a:cubicBezTo>
                    <a:pt x="28" y="127"/>
                    <a:pt x="0" y="100"/>
                    <a:pt x="0" y="63"/>
                  </a:cubicBezTo>
                  <a:cubicBezTo>
                    <a:pt x="0" y="27"/>
                    <a:pt x="28" y="0"/>
                    <a:pt x="64" y="0"/>
                  </a:cubicBezTo>
                  <a:cubicBezTo>
                    <a:pt x="100" y="0"/>
                    <a:pt x="136" y="27"/>
                    <a:pt x="136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61">
              <a:extLst>
                <a:ext uri="{FF2B5EF4-FFF2-40B4-BE49-F238E27FC236}">
                  <a16:creationId xmlns:a16="http://schemas.microsoft.com/office/drawing/2014/main" id="{DFCE9EAD-B33F-0D4A-AE31-1740D799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737" y="10590894"/>
              <a:ext cx="147383" cy="147386"/>
            </a:xfrm>
            <a:custGeom>
              <a:avLst/>
              <a:gdLst>
                <a:gd name="T0" fmla="*/ 127 w 128"/>
                <a:gd name="T1" fmla="*/ 63 h 128"/>
                <a:gd name="T2" fmla="*/ 127 w 128"/>
                <a:gd name="T3" fmla="*/ 63 h 128"/>
                <a:gd name="T4" fmla="*/ 63 w 128"/>
                <a:gd name="T5" fmla="*/ 127 h 128"/>
                <a:gd name="T6" fmla="*/ 0 w 128"/>
                <a:gd name="T7" fmla="*/ 63 h 128"/>
                <a:gd name="T8" fmla="*/ 63 w 128"/>
                <a:gd name="T9" fmla="*/ 0 h 128"/>
                <a:gd name="T10" fmla="*/ 127 w 128"/>
                <a:gd name="T11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28">
                  <a:moveTo>
                    <a:pt x="127" y="63"/>
                  </a:moveTo>
                  <a:lnTo>
                    <a:pt x="127" y="63"/>
                  </a:lnTo>
                  <a:cubicBezTo>
                    <a:pt x="127" y="100"/>
                    <a:pt x="99" y="127"/>
                    <a:pt x="63" y="127"/>
                  </a:cubicBezTo>
                  <a:cubicBezTo>
                    <a:pt x="27" y="127"/>
                    <a:pt x="0" y="100"/>
                    <a:pt x="0" y="63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99" y="0"/>
                    <a:pt x="127" y="27"/>
                    <a:pt x="127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62">
              <a:extLst>
                <a:ext uri="{FF2B5EF4-FFF2-40B4-BE49-F238E27FC236}">
                  <a16:creationId xmlns:a16="http://schemas.microsoft.com/office/drawing/2014/main" id="{FCB255A3-EC47-B849-AFA3-F50FE7BF1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140" y="7384011"/>
              <a:ext cx="6977895" cy="5112720"/>
            </a:xfrm>
            <a:custGeom>
              <a:avLst/>
              <a:gdLst>
                <a:gd name="T0" fmla="*/ 5928 w 6055"/>
                <a:gd name="T1" fmla="*/ 4437 h 4438"/>
                <a:gd name="T2" fmla="*/ 5928 w 6055"/>
                <a:gd name="T3" fmla="*/ 4437 h 4438"/>
                <a:gd name="T4" fmla="*/ 136 w 6055"/>
                <a:gd name="T5" fmla="*/ 4437 h 4438"/>
                <a:gd name="T6" fmla="*/ 0 w 6055"/>
                <a:gd name="T7" fmla="*/ 4310 h 4438"/>
                <a:gd name="T8" fmla="*/ 0 w 6055"/>
                <a:gd name="T9" fmla="*/ 127 h 4438"/>
                <a:gd name="T10" fmla="*/ 136 w 6055"/>
                <a:gd name="T11" fmla="*/ 0 h 4438"/>
                <a:gd name="T12" fmla="*/ 5928 w 6055"/>
                <a:gd name="T13" fmla="*/ 0 h 4438"/>
                <a:gd name="T14" fmla="*/ 6054 w 6055"/>
                <a:gd name="T15" fmla="*/ 127 h 4438"/>
                <a:gd name="T16" fmla="*/ 6054 w 6055"/>
                <a:gd name="T17" fmla="*/ 4310 h 4438"/>
                <a:gd name="T18" fmla="*/ 5928 w 6055"/>
                <a:gd name="T19" fmla="*/ 4437 h 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55" h="4438">
                  <a:moveTo>
                    <a:pt x="5928" y="4437"/>
                  </a:moveTo>
                  <a:lnTo>
                    <a:pt x="5928" y="4437"/>
                  </a:lnTo>
                  <a:cubicBezTo>
                    <a:pt x="136" y="4437"/>
                    <a:pt x="136" y="4437"/>
                    <a:pt x="136" y="4437"/>
                  </a:cubicBezTo>
                  <a:cubicBezTo>
                    <a:pt x="63" y="4437"/>
                    <a:pt x="0" y="4382"/>
                    <a:pt x="0" y="431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5"/>
                    <a:pt x="63" y="0"/>
                    <a:pt x="136" y="0"/>
                  </a:cubicBezTo>
                  <a:cubicBezTo>
                    <a:pt x="5928" y="0"/>
                    <a:pt x="5928" y="0"/>
                    <a:pt x="5928" y="0"/>
                  </a:cubicBezTo>
                  <a:cubicBezTo>
                    <a:pt x="6000" y="0"/>
                    <a:pt x="6054" y="55"/>
                    <a:pt x="6054" y="127"/>
                  </a:cubicBezTo>
                  <a:cubicBezTo>
                    <a:pt x="6054" y="4310"/>
                    <a:pt x="6054" y="4310"/>
                    <a:pt x="6054" y="4310"/>
                  </a:cubicBezTo>
                  <a:cubicBezTo>
                    <a:pt x="6054" y="4382"/>
                    <a:pt x="6000" y="4437"/>
                    <a:pt x="5928" y="4437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63">
              <a:extLst>
                <a:ext uri="{FF2B5EF4-FFF2-40B4-BE49-F238E27FC236}">
                  <a16:creationId xmlns:a16="http://schemas.microsoft.com/office/drawing/2014/main" id="{AAF34220-46F5-2249-8B8C-C175E74E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846" y="5254557"/>
              <a:ext cx="7913025" cy="2053219"/>
            </a:xfrm>
            <a:custGeom>
              <a:avLst/>
              <a:gdLst>
                <a:gd name="T0" fmla="*/ 6867 w 6868"/>
                <a:gd name="T1" fmla="*/ 1779 h 1780"/>
                <a:gd name="T2" fmla="*/ 6867 w 6868"/>
                <a:gd name="T3" fmla="*/ 1779 h 1780"/>
                <a:gd name="T4" fmla="*/ 813 w 6868"/>
                <a:gd name="T5" fmla="*/ 1779 h 1780"/>
                <a:gd name="T6" fmla="*/ 0 w 6868"/>
                <a:gd name="T7" fmla="*/ 958 h 1780"/>
                <a:gd name="T8" fmla="*/ 0 w 6868"/>
                <a:gd name="T9" fmla="*/ 813 h 1780"/>
                <a:gd name="T10" fmla="*/ 813 w 6868"/>
                <a:gd name="T11" fmla="*/ 0 h 1780"/>
                <a:gd name="T12" fmla="*/ 6867 w 6868"/>
                <a:gd name="T13" fmla="*/ 0 h 1780"/>
                <a:gd name="T14" fmla="*/ 6867 w 6868"/>
                <a:gd name="T15" fmla="*/ 1779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8" h="1780">
                  <a:moveTo>
                    <a:pt x="6867" y="1779"/>
                  </a:moveTo>
                  <a:lnTo>
                    <a:pt x="6867" y="1779"/>
                  </a:lnTo>
                  <a:cubicBezTo>
                    <a:pt x="813" y="1779"/>
                    <a:pt x="813" y="1779"/>
                    <a:pt x="813" y="1779"/>
                  </a:cubicBezTo>
                  <a:cubicBezTo>
                    <a:pt x="361" y="1779"/>
                    <a:pt x="0" y="1409"/>
                    <a:pt x="0" y="958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0" y="362"/>
                    <a:pt x="361" y="0"/>
                    <a:pt x="813" y="0"/>
                  </a:cubicBezTo>
                  <a:cubicBezTo>
                    <a:pt x="6867" y="0"/>
                    <a:pt x="6867" y="0"/>
                    <a:pt x="6867" y="0"/>
                  </a:cubicBezTo>
                  <a:lnTo>
                    <a:pt x="6867" y="1779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64">
              <a:extLst>
                <a:ext uri="{FF2B5EF4-FFF2-40B4-BE49-F238E27FC236}">
                  <a16:creationId xmlns:a16="http://schemas.microsoft.com/office/drawing/2014/main" id="{4C38A079-9631-4246-8887-63BBA4B9D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1871" y="5254557"/>
              <a:ext cx="2022726" cy="2053219"/>
            </a:xfrm>
            <a:custGeom>
              <a:avLst/>
              <a:gdLst>
                <a:gd name="T0" fmla="*/ 940 w 1753"/>
                <a:gd name="T1" fmla="*/ 0 h 1780"/>
                <a:gd name="T2" fmla="*/ 940 w 1753"/>
                <a:gd name="T3" fmla="*/ 0 h 1780"/>
                <a:gd name="T4" fmla="*/ 0 w 1753"/>
                <a:gd name="T5" fmla="*/ 0 h 1780"/>
                <a:gd name="T6" fmla="*/ 0 w 1753"/>
                <a:gd name="T7" fmla="*/ 1779 h 1780"/>
                <a:gd name="T8" fmla="*/ 940 w 1753"/>
                <a:gd name="T9" fmla="*/ 1779 h 1780"/>
                <a:gd name="T10" fmla="*/ 1752 w 1753"/>
                <a:gd name="T11" fmla="*/ 958 h 1780"/>
                <a:gd name="T12" fmla="*/ 1752 w 1753"/>
                <a:gd name="T13" fmla="*/ 813 h 1780"/>
                <a:gd name="T14" fmla="*/ 940 w 1753"/>
                <a:gd name="T15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3" h="1780">
                  <a:moveTo>
                    <a:pt x="940" y="0"/>
                  </a:moveTo>
                  <a:lnTo>
                    <a:pt x="94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779"/>
                    <a:pt x="0" y="1779"/>
                    <a:pt x="0" y="1779"/>
                  </a:cubicBezTo>
                  <a:cubicBezTo>
                    <a:pt x="940" y="1779"/>
                    <a:pt x="940" y="1779"/>
                    <a:pt x="940" y="1779"/>
                  </a:cubicBezTo>
                  <a:cubicBezTo>
                    <a:pt x="1382" y="1779"/>
                    <a:pt x="1752" y="1409"/>
                    <a:pt x="1752" y="958"/>
                  </a:cubicBezTo>
                  <a:cubicBezTo>
                    <a:pt x="1752" y="813"/>
                    <a:pt x="1752" y="813"/>
                    <a:pt x="1752" y="813"/>
                  </a:cubicBezTo>
                  <a:cubicBezTo>
                    <a:pt x="1752" y="362"/>
                    <a:pt x="1382" y="0"/>
                    <a:pt x="9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65">
              <a:extLst>
                <a:ext uri="{FF2B5EF4-FFF2-40B4-BE49-F238E27FC236}">
                  <a16:creationId xmlns:a16="http://schemas.microsoft.com/office/drawing/2014/main" id="{C34CF6C7-DDBB-C340-834A-2668F1039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6987" y="6357401"/>
              <a:ext cx="1529749" cy="1915998"/>
            </a:xfrm>
            <a:custGeom>
              <a:avLst/>
              <a:gdLst>
                <a:gd name="T0" fmla="*/ 1256 w 1329"/>
                <a:gd name="T1" fmla="*/ 821 h 1662"/>
                <a:gd name="T2" fmla="*/ 1256 w 1329"/>
                <a:gd name="T3" fmla="*/ 821 h 1662"/>
                <a:gd name="T4" fmla="*/ 506 w 1329"/>
                <a:gd name="T5" fmla="*/ 72 h 1662"/>
                <a:gd name="T6" fmla="*/ 299 w 1329"/>
                <a:gd name="T7" fmla="*/ 126 h 1662"/>
                <a:gd name="T8" fmla="*/ 28 w 1329"/>
                <a:gd name="T9" fmla="*/ 1155 h 1662"/>
                <a:gd name="T10" fmla="*/ 172 w 1329"/>
                <a:gd name="T11" fmla="*/ 1300 h 1662"/>
                <a:gd name="T12" fmla="*/ 407 w 1329"/>
                <a:gd name="T13" fmla="*/ 1237 h 1662"/>
                <a:gd name="T14" fmla="*/ 497 w 1329"/>
                <a:gd name="T15" fmla="*/ 1562 h 1662"/>
                <a:gd name="T16" fmla="*/ 641 w 1329"/>
                <a:gd name="T17" fmla="*/ 1643 h 1662"/>
                <a:gd name="T18" fmla="*/ 975 w 1329"/>
                <a:gd name="T19" fmla="*/ 1553 h 1662"/>
                <a:gd name="T20" fmla="*/ 1057 w 1329"/>
                <a:gd name="T21" fmla="*/ 1408 h 1662"/>
                <a:gd name="T22" fmla="*/ 966 w 1329"/>
                <a:gd name="T23" fmla="*/ 1092 h 1662"/>
                <a:gd name="T24" fmla="*/ 1201 w 1329"/>
                <a:gd name="T25" fmla="*/ 1029 h 1662"/>
                <a:gd name="T26" fmla="*/ 1256 w 1329"/>
                <a:gd name="T27" fmla="*/ 821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9" h="1662">
                  <a:moveTo>
                    <a:pt x="1256" y="821"/>
                  </a:moveTo>
                  <a:lnTo>
                    <a:pt x="1256" y="821"/>
                  </a:lnTo>
                  <a:cubicBezTo>
                    <a:pt x="506" y="72"/>
                    <a:pt x="506" y="72"/>
                    <a:pt x="506" y="72"/>
                  </a:cubicBezTo>
                  <a:cubicBezTo>
                    <a:pt x="434" y="0"/>
                    <a:pt x="326" y="36"/>
                    <a:pt x="299" y="126"/>
                  </a:cubicBezTo>
                  <a:cubicBezTo>
                    <a:pt x="28" y="1155"/>
                    <a:pt x="28" y="1155"/>
                    <a:pt x="28" y="1155"/>
                  </a:cubicBezTo>
                  <a:cubicBezTo>
                    <a:pt x="0" y="1246"/>
                    <a:pt x="82" y="1327"/>
                    <a:pt x="172" y="1300"/>
                  </a:cubicBezTo>
                  <a:cubicBezTo>
                    <a:pt x="407" y="1237"/>
                    <a:pt x="407" y="1237"/>
                    <a:pt x="407" y="1237"/>
                  </a:cubicBezTo>
                  <a:cubicBezTo>
                    <a:pt x="497" y="1562"/>
                    <a:pt x="497" y="1562"/>
                    <a:pt x="497" y="1562"/>
                  </a:cubicBezTo>
                  <a:cubicBezTo>
                    <a:pt x="515" y="1625"/>
                    <a:pt x="579" y="1661"/>
                    <a:pt x="641" y="1643"/>
                  </a:cubicBezTo>
                  <a:cubicBezTo>
                    <a:pt x="975" y="1553"/>
                    <a:pt x="975" y="1553"/>
                    <a:pt x="975" y="1553"/>
                  </a:cubicBezTo>
                  <a:cubicBezTo>
                    <a:pt x="1039" y="1535"/>
                    <a:pt x="1075" y="1472"/>
                    <a:pt x="1057" y="1408"/>
                  </a:cubicBezTo>
                  <a:cubicBezTo>
                    <a:pt x="966" y="1092"/>
                    <a:pt x="966" y="1092"/>
                    <a:pt x="966" y="1092"/>
                  </a:cubicBezTo>
                  <a:cubicBezTo>
                    <a:pt x="1201" y="1029"/>
                    <a:pt x="1201" y="1029"/>
                    <a:pt x="1201" y="1029"/>
                  </a:cubicBezTo>
                  <a:cubicBezTo>
                    <a:pt x="1292" y="1002"/>
                    <a:pt x="1328" y="884"/>
                    <a:pt x="1256" y="8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75">
              <a:extLst>
                <a:ext uri="{FF2B5EF4-FFF2-40B4-BE49-F238E27FC236}">
                  <a16:creationId xmlns:a16="http://schemas.microsoft.com/office/drawing/2014/main" id="{0B6B2B41-4F23-2041-82C3-F253513F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67" y="7749932"/>
              <a:ext cx="6301961" cy="294769"/>
            </a:xfrm>
            <a:custGeom>
              <a:avLst/>
              <a:gdLst>
                <a:gd name="T0" fmla="*/ 5340 w 5467"/>
                <a:gd name="T1" fmla="*/ 253 h 254"/>
                <a:gd name="T2" fmla="*/ 5340 w 5467"/>
                <a:gd name="T3" fmla="*/ 253 h 254"/>
                <a:gd name="T4" fmla="*/ 117 w 5467"/>
                <a:gd name="T5" fmla="*/ 253 h 254"/>
                <a:gd name="T6" fmla="*/ 0 w 5467"/>
                <a:gd name="T7" fmla="*/ 135 h 254"/>
                <a:gd name="T8" fmla="*/ 0 w 5467"/>
                <a:gd name="T9" fmla="*/ 117 h 254"/>
                <a:gd name="T10" fmla="*/ 117 w 5467"/>
                <a:gd name="T11" fmla="*/ 0 h 254"/>
                <a:gd name="T12" fmla="*/ 5340 w 5467"/>
                <a:gd name="T13" fmla="*/ 0 h 254"/>
                <a:gd name="T14" fmla="*/ 5466 w 5467"/>
                <a:gd name="T15" fmla="*/ 117 h 254"/>
                <a:gd name="T16" fmla="*/ 5466 w 5467"/>
                <a:gd name="T17" fmla="*/ 135 h 254"/>
                <a:gd name="T18" fmla="*/ 5340 w 5467"/>
                <a:gd name="T1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7" h="254">
                  <a:moveTo>
                    <a:pt x="5340" y="253"/>
                  </a:moveTo>
                  <a:lnTo>
                    <a:pt x="5340" y="253"/>
                  </a:lnTo>
                  <a:cubicBezTo>
                    <a:pt x="117" y="253"/>
                    <a:pt x="117" y="253"/>
                    <a:pt x="117" y="253"/>
                  </a:cubicBezTo>
                  <a:cubicBezTo>
                    <a:pt x="54" y="253"/>
                    <a:pt x="0" y="198"/>
                    <a:pt x="0" y="1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45"/>
                    <a:pt x="54" y="0"/>
                    <a:pt x="117" y="0"/>
                  </a:cubicBezTo>
                  <a:cubicBezTo>
                    <a:pt x="5340" y="0"/>
                    <a:pt x="5340" y="0"/>
                    <a:pt x="5340" y="0"/>
                  </a:cubicBezTo>
                  <a:cubicBezTo>
                    <a:pt x="5412" y="0"/>
                    <a:pt x="5466" y="45"/>
                    <a:pt x="5466" y="117"/>
                  </a:cubicBezTo>
                  <a:cubicBezTo>
                    <a:pt x="5466" y="135"/>
                    <a:pt x="5466" y="135"/>
                    <a:pt x="5466" y="135"/>
                  </a:cubicBezTo>
                  <a:cubicBezTo>
                    <a:pt x="5466" y="198"/>
                    <a:pt x="5412" y="253"/>
                    <a:pt x="5340" y="253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76">
              <a:extLst>
                <a:ext uri="{FF2B5EF4-FFF2-40B4-BE49-F238E27FC236}">
                  <a16:creationId xmlns:a16="http://schemas.microsoft.com/office/drawing/2014/main" id="{3B68D974-E272-B94F-AB67-12E630910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67" y="8761293"/>
              <a:ext cx="6301961" cy="304934"/>
            </a:xfrm>
            <a:custGeom>
              <a:avLst/>
              <a:gdLst>
                <a:gd name="T0" fmla="*/ 5340 w 5467"/>
                <a:gd name="T1" fmla="*/ 262 h 263"/>
                <a:gd name="T2" fmla="*/ 5340 w 5467"/>
                <a:gd name="T3" fmla="*/ 262 h 263"/>
                <a:gd name="T4" fmla="*/ 117 w 5467"/>
                <a:gd name="T5" fmla="*/ 262 h 263"/>
                <a:gd name="T6" fmla="*/ 0 w 5467"/>
                <a:gd name="T7" fmla="*/ 136 h 263"/>
                <a:gd name="T8" fmla="*/ 0 w 5467"/>
                <a:gd name="T9" fmla="*/ 117 h 263"/>
                <a:gd name="T10" fmla="*/ 117 w 5467"/>
                <a:gd name="T11" fmla="*/ 0 h 263"/>
                <a:gd name="T12" fmla="*/ 5340 w 5467"/>
                <a:gd name="T13" fmla="*/ 0 h 263"/>
                <a:gd name="T14" fmla="*/ 5466 w 5467"/>
                <a:gd name="T15" fmla="*/ 117 h 263"/>
                <a:gd name="T16" fmla="*/ 5466 w 5467"/>
                <a:gd name="T17" fmla="*/ 136 h 263"/>
                <a:gd name="T18" fmla="*/ 5340 w 5467"/>
                <a:gd name="T19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7" h="263">
                  <a:moveTo>
                    <a:pt x="5340" y="262"/>
                  </a:moveTo>
                  <a:lnTo>
                    <a:pt x="5340" y="262"/>
                  </a:lnTo>
                  <a:cubicBezTo>
                    <a:pt x="117" y="262"/>
                    <a:pt x="117" y="262"/>
                    <a:pt x="117" y="262"/>
                  </a:cubicBezTo>
                  <a:cubicBezTo>
                    <a:pt x="54" y="262"/>
                    <a:pt x="0" y="208"/>
                    <a:pt x="0" y="13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5340" y="0"/>
                    <a:pt x="5340" y="0"/>
                    <a:pt x="5340" y="0"/>
                  </a:cubicBezTo>
                  <a:cubicBezTo>
                    <a:pt x="5412" y="0"/>
                    <a:pt x="5466" y="54"/>
                    <a:pt x="5466" y="117"/>
                  </a:cubicBezTo>
                  <a:cubicBezTo>
                    <a:pt x="5466" y="136"/>
                    <a:pt x="5466" y="136"/>
                    <a:pt x="5466" y="136"/>
                  </a:cubicBezTo>
                  <a:cubicBezTo>
                    <a:pt x="5466" y="208"/>
                    <a:pt x="5412" y="262"/>
                    <a:pt x="5340" y="26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77">
              <a:extLst>
                <a:ext uri="{FF2B5EF4-FFF2-40B4-BE49-F238E27FC236}">
                  <a16:creationId xmlns:a16="http://schemas.microsoft.com/office/drawing/2014/main" id="{813C6629-C15B-164C-8938-E932B4DE8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67" y="9767574"/>
              <a:ext cx="6301961" cy="304934"/>
            </a:xfrm>
            <a:custGeom>
              <a:avLst/>
              <a:gdLst>
                <a:gd name="T0" fmla="*/ 5340 w 5467"/>
                <a:gd name="T1" fmla="*/ 263 h 264"/>
                <a:gd name="T2" fmla="*/ 5340 w 5467"/>
                <a:gd name="T3" fmla="*/ 263 h 264"/>
                <a:gd name="T4" fmla="*/ 117 w 5467"/>
                <a:gd name="T5" fmla="*/ 263 h 264"/>
                <a:gd name="T6" fmla="*/ 0 w 5467"/>
                <a:gd name="T7" fmla="*/ 145 h 264"/>
                <a:gd name="T8" fmla="*/ 0 w 5467"/>
                <a:gd name="T9" fmla="*/ 127 h 264"/>
                <a:gd name="T10" fmla="*/ 117 w 5467"/>
                <a:gd name="T11" fmla="*/ 0 h 264"/>
                <a:gd name="T12" fmla="*/ 5340 w 5467"/>
                <a:gd name="T13" fmla="*/ 0 h 264"/>
                <a:gd name="T14" fmla="*/ 5466 w 5467"/>
                <a:gd name="T15" fmla="*/ 127 h 264"/>
                <a:gd name="T16" fmla="*/ 5466 w 5467"/>
                <a:gd name="T17" fmla="*/ 145 h 264"/>
                <a:gd name="T18" fmla="*/ 5340 w 5467"/>
                <a:gd name="T1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7" h="264">
                  <a:moveTo>
                    <a:pt x="5340" y="263"/>
                  </a:moveTo>
                  <a:lnTo>
                    <a:pt x="5340" y="263"/>
                  </a:lnTo>
                  <a:cubicBezTo>
                    <a:pt x="117" y="263"/>
                    <a:pt x="117" y="263"/>
                    <a:pt x="117" y="263"/>
                  </a:cubicBezTo>
                  <a:cubicBezTo>
                    <a:pt x="54" y="263"/>
                    <a:pt x="0" y="208"/>
                    <a:pt x="0" y="14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5"/>
                    <a:pt x="54" y="0"/>
                    <a:pt x="117" y="0"/>
                  </a:cubicBezTo>
                  <a:cubicBezTo>
                    <a:pt x="5340" y="0"/>
                    <a:pt x="5340" y="0"/>
                    <a:pt x="5340" y="0"/>
                  </a:cubicBezTo>
                  <a:cubicBezTo>
                    <a:pt x="5412" y="0"/>
                    <a:pt x="5466" y="55"/>
                    <a:pt x="5466" y="127"/>
                  </a:cubicBezTo>
                  <a:cubicBezTo>
                    <a:pt x="5466" y="145"/>
                    <a:pt x="5466" y="145"/>
                    <a:pt x="5466" y="145"/>
                  </a:cubicBezTo>
                  <a:cubicBezTo>
                    <a:pt x="5466" y="208"/>
                    <a:pt x="5412" y="263"/>
                    <a:pt x="5340" y="263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78">
              <a:extLst>
                <a:ext uri="{FF2B5EF4-FFF2-40B4-BE49-F238E27FC236}">
                  <a16:creationId xmlns:a16="http://schemas.microsoft.com/office/drawing/2014/main" id="{B3CDA84D-71C4-F247-9D9D-A1EF26DC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67" y="10789103"/>
              <a:ext cx="6301961" cy="294769"/>
            </a:xfrm>
            <a:custGeom>
              <a:avLst/>
              <a:gdLst>
                <a:gd name="T0" fmla="*/ 5340 w 5467"/>
                <a:gd name="T1" fmla="*/ 253 h 254"/>
                <a:gd name="T2" fmla="*/ 5340 w 5467"/>
                <a:gd name="T3" fmla="*/ 253 h 254"/>
                <a:gd name="T4" fmla="*/ 117 w 5467"/>
                <a:gd name="T5" fmla="*/ 253 h 254"/>
                <a:gd name="T6" fmla="*/ 0 w 5467"/>
                <a:gd name="T7" fmla="*/ 136 h 254"/>
                <a:gd name="T8" fmla="*/ 0 w 5467"/>
                <a:gd name="T9" fmla="*/ 117 h 254"/>
                <a:gd name="T10" fmla="*/ 117 w 5467"/>
                <a:gd name="T11" fmla="*/ 0 h 254"/>
                <a:gd name="T12" fmla="*/ 5340 w 5467"/>
                <a:gd name="T13" fmla="*/ 0 h 254"/>
                <a:gd name="T14" fmla="*/ 5466 w 5467"/>
                <a:gd name="T15" fmla="*/ 117 h 254"/>
                <a:gd name="T16" fmla="*/ 5466 w 5467"/>
                <a:gd name="T17" fmla="*/ 136 h 254"/>
                <a:gd name="T18" fmla="*/ 5340 w 5467"/>
                <a:gd name="T1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7" h="254">
                  <a:moveTo>
                    <a:pt x="5340" y="253"/>
                  </a:moveTo>
                  <a:lnTo>
                    <a:pt x="5340" y="253"/>
                  </a:lnTo>
                  <a:cubicBezTo>
                    <a:pt x="117" y="253"/>
                    <a:pt x="117" y="253"/>
                    <a:pt x="117" y="253"/>
                  </a:cubicBezTo>
                  <a:cubicBezTo>
                    <a:pt x="54" y="253"/>
                    <a:pt x="0" y="208"/>
                    <a:pt x="0" y="13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5340" y="0"/>
                    <a:pt x="5340" y="0"/>
                    <a:pt x="5340" y="0"/>
                  </a:cubicBezTo>
                  <a:cubicBezTo>
                    <a:pt x="5412" y="0"/>
                    <a:pt x="5466" y="54"/>
                    <a:pt x="5466" y="117"/>
                  </a:cubicBezTo>
                  <a:cubicBezTo>
                    <a:pt x="5466" y="136"/>
                    <a:pt x="5466" y="136"/>
                    <a:pt x="5466" y="136"/>
                  </a:cubicBezTo>
                  <a:cubicBezTo>
                    <a:pt x="5466" y="208"/>
                    <a:pt x="5412" y="253"/>
                    <a:pt x="5340" y="253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79">
              <a:extLst>
                <a:ext uri="{FF2B5EF4-FFF2-40B4-BE49-F238E27FC236}">
                  <a16:creationId xmlns:a16="http://schemas.microsoft.com/office/drawing/2014/main" id="{F0BE6BC2-FDD7-EC44-935A-AC0C3FD58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67" y="11800464"/>
              <a:ext cx="6301961" cy="304934"/>
            </a:xfrm>
            <a:custGeom>
              <a:avLst/>
              <a:gdLst>
                <a:gd name="T0" fmla="*/ 5340 w 5467"/>
                <a:gd name="T1" fmla="*/ 262 h 263"/>
                <a:gd name="T2" fmla="*/ 5340 w 5467"/>
                <a:gd name="T3" fmla="*/ 262 h 263"/>
                <a:gd name="T4" fmla="*/ 117 w 5467"/>
                <a:gd name="T5" fmla="*/ 262 h 263"/>
                <a:gd name="T6" fmla="*/ 0 w 5467"/>
                <a:gd name="T7" fmla="*/ 145 h 263"/>
                <a:gd name="T8" fmla="*/ 0 w 5467"/>
                <a:gd name="T9" fmla="*/ 118 h 263"/>
                <a:gd name="T10" fmla="*/ 117 w 5467"/>
                <a:gd name="T11" fmla="*/ 0 h 263"/>
                <a:gd name="T12" fmla="*/ 5340 w 5467"/>
                <a:gd name="T13" fmla="*/ 0 h 263"/>
                <a:gd name="T14" fmla="*/ 5466 w 5467"/>
                <a:gd name="T15" fmla="*/ 118 h 263"/>
                <a:gd name="T16" fmla="*/ 5466 w 5467"/>
                <a:gd name="T17" fmla="*/ 145 h 263"/>
                <a:gd name="T18" fmla="*/ 5340 w 5467"/>
                <a:gd name="T19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7" h="263">
                  <a:moveTo>
                    <a:pt x="5340" y="262"/>
                  </a:moveTo>
                  <a:lnTo>
                    <a:pt x="5340" y="262"/>
                  </a:lnTo>
                  <a:cubicBezTo>
                    <a:pt x="117" y="262"/>
                    <a:pt x="117" y="262"/>
                    <a:pt x="117" y="262"/>
                  </a:cubicBezTo>
                  <a:cubicBezTo>
                    <a:pt x="54" y="262"/>
                    <a:pt x="0" y="208"/>
                    <a:pt x="0" y="14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5"/>
                    <a:pt x="54" y="0"/>
                    <a:pt x="117" y="0"/>
                  </a:cubicBezTo>
                  <a:cubicBezTo>
                    <a:pt x="5340" y="0"/>
                    <a:pt x="5340" y="0"/>
                    <a:pt x="5340" y="0"/>
                  </a:cubicBezTo>
                  <a:cubicBezTo>
                    <a:pt x="5412" y="0"/>
                    <a:pt x="5466" y="55"/>
                    <a:pt x="5466" y="118"/>
                  </a:cubicBezTo>
                  <a:cubicBezTo>
                    <a:pt x="5466" y="145"/>
                    <a:pt x="5466" y="145"/>
                    <a:pt x="5466" y="145"/>
                  </a:cubicBezTo>
                  <a:cubicBezTo>
                    <a:pt x="5466" y="208"/>
                    <a:pt x="5412" y="262"/>
                    <a:pt x="5340" y="26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B7487F84-BC9C-EC40-A189-E855B04BE7A5}"/>
                </a:ext>
              </a:extLst>
            </p:cNvPr>
            <p:cNvSpPr txBox="1"/>
            <p:nvPr/>
          </p:nvSpPr>
          <p:spPr>
            <a:xfrm>
              <a:off x="5171905" y="5445968"/>
              <a:ext cx="435728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search…</a:t>
              </a:r>
            </a:p>
          </p:txBody>
        </p:sp>
        <p:grpSp>
          <p:nvGrpSpPr>
            <p:cNvPr id="48" name="Grupo 376">
              <a:extLst>
                <a:ext uri="{FF2B5EF4-FFF2-40B4-BE49-F238E27FC236}">
                  <a16:creationId xmlns:a16="http://schemas.microsoft.com/office/drawing/2014/main" id="{AD18DF21-B1BA-484F-AF72-F13D31771A35}"/>
                </a:ext>
              </a:extLst>
            </p:cNvPr>
            <p:cNvGrpSpPr/>
            <p:nvPr/>
          </p:nvGrpSpPr>
          <p:grpSpPr>
            <a:xfrm>
              <a:off x="19000161" y="5854149"/>
              <a:ext cx="4317040" cy="1529862"/>
              <a:chOff x="9714784" y="9978948"/>
              <a:chExt cx="4317040" cy="1529862"/>
            </a:xfrm>
          </p:grpSpPr>
          <p:sp>
            <p:nvSpPr>
              <p:cNvPr id="49" name="Rectángulo 377">
                <a:extLst>
                  <a:ext uri="{FF2B5EF4-FFF2-40B4-BE49-F238E27FC236}">
                    <a16:creationId xmlns:a16="http://schemas.microsoft.com/office/drawing/2014/main" id="{3CB7A604-F258-2346-9EB7-B55C897B44DB}"/>
                  </a:ext>
                </a:extLst>
              </p:cNvPr>
              <p:cNvSpPr/>
              <p:nvPr/>
            </p:nvSpPr>
            <p:spPr>
              <a:xfrm>
                <a:off x="9714784" y="10554703"/>
                <a:ext cx="43170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0" name="CuadroTexto 378">
                <a:extLst>
                  <a:ext uri="{FF2B5EF4-FFF2-40B4-BE49-F238E27FC236}">
                    <a16:creationId xmlns:a16="http://schemas.microsoft.com/office/drawing/2014/main" id="{0A929EA6-EA51-1947-9A11-C384B1CDB57A}"/>
                  </a:ext>
                </a:extLst>
              </p:cNvPr>
              <p:cNvSpPr txBox="1"/>
              <p:nvPr/>
            </p:nvSpPr>
            <p:spPr>
              <a:xfrm>
                <a:off x="9719526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51" name="Grupo 379">
              <a:extLst>
                <a:ext uri="{FF2B5EF4-FFF2-40B4-BE49-F238E27FC236}">
                  <a16:creationId xmlns:a16="http://schemas.microsoft.com/office/drawing/2014/main" id="{350730A9-8C7D-9141-8173-8EDD8528F83B}"/>
                </a:ext>
              </a:extLst>
            </p:cNvPr>
            <p:cNvGrpSpPr/>
            <p:nvPr/>
          </p:nvGrpSpPr>
          <p:grpSpPr>
            <a:xfrm>
              <a:off x="19000526" y="8251819"/>
              <a:ext cx="4316676" cy="1529862"/>
              <a:chOff x="9714783" y="9978948"/>
              <a:chExt cx="4316676" cy="1529862"/>
            </a:xfrm>
          </p:grpSpPr>
          <p:sp>
            <p:nvSpPr>
              <p:cNvPr id="52" name="Rectángulo 380">
                <a:extLst>
                  <a:ext uri="{FF2B5EF4-FFF2-40B4-BE49-F238E27FC236}">
                    <a16:creationId xmlns:a16="http://schemas.microsoft.com/office/drawing/2014/main" id="{45F37636-6831-7E45-9A6D-1D0D20F2FE41}"/>
                  </a:ext>
                </a:extLst>
              </p:cNvPr>
              <p:cNvSpPr/>
              <p:nvPr/>
            </p:nvSpPr>
            <p:spPr>
              <a:xfrm>
                <a:off x="9714783" y="10554703"/>
                <a:ext cx="43166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3" name="CuadroTexto 381">
                <a:extLst>
                  <a:ext uri="{FF2B5EF4-FFF2-40B4-BE49-F238E27FC236}">
                    <a16:creationId xmlns:a16="http://schemas.microsoft.com/office/drawing/2014/main" id="{4F62A906-C5CD-CB4B-A066-C4C9DE049569}"/>
                  </a:ext>
                </a:extLst>
              </p:cNvPr>
              <p:cNvSpPr txBox="1"/>
              <p:nvPr/>
            </p:nvSpPr>
            <p:spPr>
              <a:xfrm>
                <a:off x="9719526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54" name="Grupo 379">
              <a:extLst>
                <a:ext uri="{FF2B5EF4-FFF2-40B4-BE49-F238E27FC236}">
                  <a16:creationId xmlns:a16="http://schemas.microsoft.com/office/drawing/2014/main" id="{12852B3A-3A30-EF4D-A311-AC054146F63A}"/>
                </a:ext>
              </a:extLst>
            </p:cNvPr>
            <p:cNvGrpSpPr/>
            <p:nvPr/>
          </p:nvGrpSpPr>
          <p:grpSpPr>
            <a:xfrm>
              <a:off x="19000526" y="10827164"/>
              <a:ext cx="4316676" cy="1529862"/>
              <a:chOff x="9714783" y="9978948"/>
              <a:chExt cx="4316676" cy="1529862"/>
            </a:xfrm>
          </p:grpSpPr>
          <p:sp>
            <p:nvSpPr>
              <p:cNvPr id="55" name="Rectángulo 380">
                <a:extLst>
                  <a:ext uri="{FF2B5EF4-FFF2-40B4-BE49-F238E27FC236}">
                    <a16:creationId xmlns:a16="http://schemas.microsoft.com/office/drawing/2014/main" id="{A6C73D2C-63EB-4C4B-ACA8-517F665AFF53}"/>
                  </a:ext>
                </a:extLst>
              </p:cNvPr>
              <p:cNvSpPr/>
              <p:nvPr/>
            </p:nvSpPr>
            <p:spPr>
              <a:xfrm>
                <a:off x="9714783" y="10554703"/>
                <a:ext cx="43166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6" name="CuadroTexto 381">
                <a:extLst>
                  <a:ext uri="{FF2B5EF4-FFF2-40B4-BE49-F238E27FC236}">
                    <a16:creationId xmlns:a16="http://schemas.microsoft.com/office/drawing/2014/main" id="{01DF2DB2-65FD-B54F-9EE9-E2DC52544F89}"/>
                  </a:ext>
                </a:extLst>
              </p:cNvPr>
              <p:cNvSpPr txBox="1"/>
              <p:nvPr/>
            </p:nvSpPr>
            <p:spPr>
              <a:xfrm>
                <a:off x="9719526" y="9978948"/>
                <a:ext cx="1768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005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0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BC952"/>
      </a:accent1>
      <a:accent2>
        <a:srgbClr val="4F5989"/>
      </a:accent2>
      <a:accent3>
        <a:srgbClr val="FC7E3A"/>
      </a:accent3>
      <a:accent4>
        <a:srgbClr val="8DD56C"/>
      </a:accent4>
      <a:accent5>
        <a:srgbClr val="D0E9FB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91422</TotalTime>
  <Words>492</Words>
  <Application>Microsoft Macintosh PowerPoint</Application>
  <PresentationFormat>Custom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16290</cp:revision>
  <dcterms:created xsi:type="dcterms:W3CDTF">2014-11-12T21:47:38Z</dcterms:created>
  <dcterms:modified xsi:type="dcterms:W3CDTF">2019-09-27T14:07:34Z</dcterms:modified>
  <cp:category/>
</cp:coreProperties>
</file>