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86429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14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7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">
            <a:extLst>
              <a:ext uri="{FF2B5EF4-FFF2-40B4-BE49-F238E27FC236}">
                <a16:creationId xmlns:a16="http://schemas.microsoft.com/office/drawing/2014/main" id="{01513FB5-8A64-F34F-9F19-5EBEBFA8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8908" y="1333606"/>
            <a:ext cx="7246403" cy="7246403"/>
          </a:xfrm>
          <a:custGeom>
            <a:avLst/>
            <a:gdLst>
              <a:gd name="T0" fmla="*/ 6866 w 6867"/>
              <a:gd name="T1" fmla="*/ 3433 h 6867"/>
              <a:gd name="T2" fmla="*/ 6866 w 6867"/>
              <a:gd name="T3" fmla="*/ 3433 h 6867"/>
              <a:gd name="T4" fmla="*/ 3433 w 6867"/>
              <a:gd name="T5" fmla="*/ 6866 h 6867"/>
              <a:gd name="T6" fmla="*/ 0 w 6867"/>
              <a:gd name="T7" fmla="*/ 3433 h 6867"/>
              <a:gd name="T8" fmla="*/ 3433 w 6867"/>
              <a:gd name="T9" fmla="*/ 0 h 6867"/>
              <a:gd name="T10" fmla="*/ 6866 w 6867"/>
              <a:gd name="T11" fmla="*/ 3433 h 6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67" h="6867">
                <a:moveTo>
                  <a:pt x="6866" y="3433"/>
                </a:moveTo>
                <a:lnTo>
                  <a:pt x="6866" y="3433"/>
                </a:lnTo>
                <a:cubicBezTo>
                  <a:pt x="6866" y="5334"/>
                  <a:pt x="5334" y="6866"/>
                  <a:pt x="3433" y="6866"/>
                </a:cubicBezTo>
                <a:cubicBezTo>
                  <a:pt x="1539" y="6866"/>
                  <a:pt x="0" y="5334"/>
                  <a:pt x="0" y="3433"/>
                </a:cubicBezTo>
                <a:cubicBezTo>
                  <a:pt x="0" y="1532"/>
                  <a:pt x="1539" y="0"/>
                  <a:pt x="3433" y="0"/>
                </a:cubicBezTo>
                <a:cubicBezTo>
                  <a:pt x="5334" y="0"/>
                  <a:pt x="6866" y="1532"/>
                  <a:pt x="6866" y="3433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">
            <a:extLst>
              <a:ext uri="{FF2B5EF4-FFF2-40B4-BE49-F238E27FC236}">
                <a16:creationId xmlns:a16="http://schemas.microsoft.com/office/drawing/2014/main" id="{95140437-D0D3-8E42-872D-95BEEFEA6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828" y="10613844"/>
            <a:ext cx="1922134" cy="1768551"/>
          </a:xfrm>
          <a:custGeom>
            <a:avLst/>
            <a:gdLst>
              <a:gd name="T0" fmla="*/ 1822 w 1823"/>
              <a:gd name="T1" fmla="*/ 1673 h 1674"/>
              <a:gd name="T2" fmla="*/ 0 w 1823"/>
              <a:gd name="T3" fmla="*/ 1673 h 1674"/>
              <a:gd name="T4" fmla="*/ 0 w 1823"/>
              <a:gd name="T5" fmla="*/ 0 h 1674"/>
              <a:gd name="T6" fmla="*/ 1822 w 1823"/>
              <a:gd name="T7" fmla="*/ 0 h 1674"/>
              <a:gd name="T8" fmla="*/ 1822 w 1823"/>
              <a:gd name="T9" fmla="*/ 1673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3" h="1674">
                <a:moveTo>
                  <a:pt x="1822" y="1673"/>
                </a:moveTo>
                <a:lnTo>
                  <a:pt x="0" y="1673"/>
                </a:lnTo>
                <a:lnTo>
                  <a:pt x="0" y="0"/>
                </a:lnTo>
                <a:lnTo>
                  <a:pt x="1822" y="0"/>
                </a:lnTo>
                <a:lnTo>
                  <a:pt x="1822" y="167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3">
            <a:extLst>
              <a:ext uri="{FF2B5EF4-FFF2-40B4-BE49-F238E27FC236}">
                <a16:creationId xmlns:a16="http://schemas.microsoft.com/office/drawing/2014/main" id="{7DCACFE8-876C-7344-840F-48C3EC8BE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759" y="10371832"/>
            <a:ext cx="1582388" cy="242012"/>
          </a:xfrm>
          <a:custGeom>
            <a:avLst/>
            <a:gdLst>
              <a:gd name="T0" fmla="*/ 1497 w 1498"/>
              <a:gd name="T1" fmla="*/ 229 h 230"/>
              <a:gd name="T2" fmla="*/ 0 w 1498"/>
              <a:gd name="T3" fmla="*/ 229 h 230"/>
              <a:gd name="T4" fmla="*/ 0 w 1498"/>
              <a:gd name="T5" fmla="*/ 0 h 230"/>
              <a:gd name="T6" fmla="*/ 1497 w 1498"/>
              <a:gd name="T7" fmla="*/ 0 h 230"/>
              <a:gd name="T8" fmla="*/ 1497 w 1498"/>
              <a:gd name="T9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8" h="230">
                <a:moveTo>
                  <a:pt x="1497" y="229"/>
                </a:moveTo>
                <a:lnTo>
                  <a:pt x="0" y="229"/>
                </a:lnTo>
                <a:lnTo>
                  <a:pt x="0" y="0"/>
                </a:lnTo>
                <a:lnTo>
                  <a:pt x="1497" y="0"/>
                </a:lnTo>
                <a:lnTo>
                  <a:pt x="1497" y="229"/>
                </a:lnTo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4">
            <a:extLst>
              <a:ext uri="{FF2B5EF4-FFF2-40B4-BE49-F238E27FC236}">
                <a16:creationId xmlns:a16="http://schemas.microsoft.com/office/drawing/2014/main" id="{88C5C0D3-254C-7E4E-9914-294B6E3F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538" y="7318755"/>
            <a:ext cx="1703394" cy="3057730"/>
          </a:xfrm>
          <a:custGeom>
            <a:avLst/>
            <a:gdLst>
              <a:gd name="T0" fmla="*/ 1303 w 1612"/>
              <a:gd name="T1" fmla="*/ 2896 h 2897"/>
              <a:gd name="T2" fmla="*/ 1303 w 1612"/>
              <a:gd name="T3" fmla="*/ 2896 h 2897"/>
              <a:gd name="T4" fmla="*/ 1303 w 1612"/>
              <a:gd name="T5" fmla="*/ 2148 h 2897"/>
              <a:gd name="T6" fmla="*/ 1434 w 1612"/>
              <a:gd name="T7" fmla="*/ 1355 h 2897"/>
              <a:gd name="T8" fmla="*/ 1303 w 1612"/>
              <a:gd name="T9" fmla="*/ 537 h 2897"/>
              <a:gd name="T10" fmla="*/ 977 w 1612"/>
              <a:gd name="T11" fmla="*/ 264 h 2897"/>
              <a:gd name="T12" fmla="*/ 871 w 1612"/>
              <a:gd name="T13" fmla="*/ 1126 h 2897"/>
              <a:gd name="T14" fmla="*/ 176 w 1612"/>
              <a:gd name="T15" fmla="*/ 1390 h 2897"/>
              <a:gd name="T16" fmla="*/ 87 w 1612"/>
              <a:gd name="T17" fmla="*/ 1382 h 2897"/>
              <a:gd name="T18" fmla="*/ 0 w 1612"/>
              <a:gd name="T19" fmla="*/ 1399 h 2897"/>
              <a:gd name="T20" fmla="*/ 0 w 1612"/>
              <a:gd name="T21" fmla="*/ 2896 h 2897"/>
              <a:gd name="T22" fmla="*/ 1303 w 1612"/>
              <a:gd name="T23" fmla="*/ 2896 h 2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2" h="2897">
                <a:moveTo>
                  <a:pt x="1303" y="2896"/>
                </a:moveTo>
                <a:lnTo>
                  <a:pt x="1303" y="2896"/>
                </a:lnTo>
                <a:cubicBezTo>
                  <a:pt x="1303" y="2148"/>
                  <a:pt x="1303" y="2148"/>
                  <a:pt x="1303" y="2148"/>
                </a:cubicBezTo>
                <a:cubicBezTo>
                  <a:pt x="1303" y="2148"/>
                  <a:pt x="1611" y="1945"/>
                  <a:pt x="1434" y="1355"/>
                </a:cubicBezTo>
                <a:cubicBezTo>
                  <a:pt x="1250" y="774"/>
                  <a:pt x="1303" y="537"/>
                  <a:pt x="1303" y="537"/>
                </a:cubicBezTo>
                <a:cubicBezTo>
                  <a:pt x="1303" y="537"/>
                  <a:pt x="1311" y="0"/>
                  <a:pt x="977" y="264"/>
                </a:cubicBezTo>
                <a:cubicBezTo>
                  <a:pt x="977" y="264"/>
                  <a:pt x="651" y="660"/>
                  <a:pt x="871" y="1126"/>
                </a:cubicBezTo>
                <a:cubicBezTo>
                  <a:pt x="1100" y="1584"/>
                  <a:pt x="176" y="1390"/>
                  <a:pt x="176" y="1390"/>
                </a:cubicBezTo>
                <a:cubicBezTo>
                  <a:pt x="87" y="1382"/>
                  <a:pt x="87" y="1382"/>
                  <a:pt x="87" y="1382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2896"/>
                  <a:pt x="0" y="2896"/>
                  <a:pt x="0" y="2896"/>
                </a:cubicBezTo>
                <a:lnTo>
                  <a:pt x="1303" y="2896"/>
                </a:lnTo>
              </a:path>
            </a:pathLst>
          </a:custGeom>
          <a:solidFill>
            <a:srgbClr val="FFC49C"/>
          </a:solidFill>
          <a:ln w="9525" cap="flat">
            <a:solidFill>
              <a:srgbClr val="FFC49C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C1536C44-DBAF-514C-AE4D-02D7BBC36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6387" y="6592718"/>
            <a:ext cx="902892" cy="3597603"/>
          </a:xfrm>
          <a:custGeom>
            <a:avLst/>
            <a:gdLst>
              <a:gd name="T0" fmla="*/ 502 w 855"/>
              <a:gd name="T1" fmla="*/ 3388 h 3407"/>
              <a:gd name="T2" fmla="*/ 502 w 855"/>
              <a:gd name="T3" fmla="*/ 3388 h 3407"/>
              <a:gd name="T4" fmla="*/ 502 w 855"/>
              <a:gd name="T5" fmla="*/ 3388 h 3407"/>
              <a:gd name="T6" fmla="*/ 132 w 855"/>
              <a:gd name="T7" fmla="*/ 3168 h 3407"/>
              <a:gd name="T8" fmla="*/ 0 w 855"/>
              <a:gd name="T9" fmla="*/ 53 h 3407"/>
              <a:gd name="T10" fmla="*/ 713 w 855"/>
              <a:gd name="T11" fmla="*/ 0 h 3407"/>
              <a:gd name="T12" fmla="*/ 845 w 855"/>
              <a:gd name="T13" fmla="*/ 3115 h 3407"/>
              <a:gd name="T14" fmla="*/ 502 w 855"/>
              <a:gd name="T15" fmla="*/ 3388 h 3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5" h="3407">
                <a:moveTo>
                  <a:pt x="502" y="3388"/>
                </a:moveTo>
                <a:lnTo>
                  <a:pt x="502" y="3388"/>
                </a:lnTo>
                <a:lnTo>
                  <a:pt x="502" y="3388"/>
                </a:lnTo>
                <a:cubicBezTo>
                  <a:pt x="308" y="3406"/>
                  <a:pt x="141" y="3309"/>
                  <a:pt x="132" y="3168"/>
                </a:cubicBezTo>
                <a:cubicBezTo>
                  <a:pt x="0" y="53"/>
                  <a:pt x="0" y="53"/>
                  <a:pt x="0" y="53"/>
                </a:cubicBezTo>
                <a:cubicBezTo>
                  <a:pt x="713" y="0"/>
                  <a:pt x="713" y="0"/>
                  <a:pt x="713" y="0"/>
                </a:cubicBezTo>
                <a:cubicBezTo>
                  <a:pt x="845" y="3115"/>
                  <a:pt x="845" y="3115"/>
                  <a:pt x="845" y="3115"/>
                </a:cubicBezTo>
                <a:cubicBezTo>
                  <a:pt x="854" y="3256"/>
                  <a:pt x="705" y="3379"/>
                  <a:pt x="502" y="33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7DB863E5-5C70-B544-BDAA-8842F35EA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8149" y="6546177"/>
            <a:ext cx="1089055" cy="363018"/>
          </a:xfrm>
          <a:custGeom>
            <a:avLst/>
            <a:gdLst>
              <a:gd name="T0" fmla="*/ 959 w 1031"/>
              <a:gd name="T1" fmla="*/ 273 h 343"/>
              <a:gd name="T2" fmla="*/ 959 w 1031"/>
              <a:gd name="T3" fmla="*/ 273 h 343"/>
              <a:gd name="T4" fmla="*/ 88 w 1031"/>
              <a:gd name="T5" fmla="*/ 333 h 343"/>
              <a:gd name="T6" fmla="*/ 17 w 1031"/>
              <a:gd name="T7" fmla="*/ 273 h 343"/>
              <a:gd name="T8" fmla="*/ 8 w 1031"/>
              <a:gd name="T9" fmla="*/ 132 h 343"/>
              <a:gd name="T10" fmla="*/ 61 w 1031"/>
              <a:gd name="T11" fmla="*/ 61 h 343"/>
              <a:gd name="T12" fmla="*/ 941 w 1031"/>
              <a:gd name="T13" fmla="*/ 0 h 343"/>
              <a:gd name="T14" fmla="*/ 1012 w 1031"/>
              <a:gd name="T15" fmla="*/ 61 h 343"/>
              <a:gd name="T16" fmla="*/ 1021 w 1031"/>
              <a:gd name="T17" fmla="*/ 202 h 343"/>
              <a:gd name="T18" fmla="*/ 959 w 1031"/>
              <a:gd name="T19" fmla="*/ 27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1" h="343">
                <a:moveTo>
                  <a:pt x="959" y="273"/>
                </a:moveTo>
                <a:lnTo>
                  <a:pt x="959" y="273"/>
                </a:lnTo>
                <a:cubicBezTo>
                  <a:pt x="88" y="333"/>
                  <a:pt x="88" y="333"/>
                  <a:pt x="88" y="333"/>
                </a:cubicBezTo>
                <a:cubicBezTo>
                  <a:pt x="52" y="342"/>
                  <a:pt x="17" y="316"/>
                  <a:pt x="17" y="273"/>
                </a:cubicBezTo>
                <a:cubicBezTo>
                  <a:pt x="8" y="132"/>
                  <a:pt x="8" y="132"/>
                  <a:pt x="8" y="132"/>
                </a:cubicBezTo>
                <a:cubicBezTo>
                  <a:pt x="0" y="97"/>
                  <a:pt x="26" y="70"/>
                  <a:pt x="61" y="61"/>
                </a:cubicBezTo>
                <a:cubicBezTo>
                  <a:pt x="941" y="0"/>
                  <a:pt x="941" y="0"/>
                  <a:pt x="941" y="0"/>
                </a:cubicBezTo>
                <a:cubicBezTo>
                  <a:pt x="977" y="0"/>
                  <a:pt x="1012" y="26"/>
                  <a:pt x="1012" y="61"/>
                </a:cubicBezTo>
                <a:cubicBezTo>
                  <a:pt x="1021" y="202"/>
                  <a:pt x="1021" y="202"/>
                  <a:pt x="1021" y="202"/>
                </a:cubicBezTo>
                <a:cubicBezTo>
                  <a:pt x="1030" y="238"/>
                  <a:pt x="1003" y="273"/>
                  <a:pt x="959" y="2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7">
            <a:extLst>
              <a:ext uri="{FF2B5EF4-FFF2-40B4-BE49-F238E27FC236}">
                <a16:creationId xmlns:a16="http://schemas.microsoft.com/office/drawing/2014/main" id="{95D047A3-5955-0046-8164-CE2A3E6AE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118" y="3116118"/>
            <a:ext cx="3681380" cy="3681380"/>
          </a:xfrm>
          <a:custGeom>
            <a:avLst/>
            <a:gdLst>
              <a:gd name="T0" fmla="*/ 3425 w 3488"/>
              <a:gd name="T1" fmla="*/ 1620 h 3488"/>
              <a:gd name="T2" fmla="*/ 3425 w 3488"/>
              <a:gd name="T3" fmla="*/ 1620 h 3488"/>
              <a:gd name="T4" fmla="*/ 1629 w 3488"/>
              <a:gd name="T5" fmla="*/ 71 h 3488"/>
              <a:gd name="T6" fmla="*/ 70 w 3488"/>
              <a:gd name="T7" fmla="*/ 1867 h 3488"/>
              <a:gd name="T8" fmla="*/ 1867 w 3488"/>
              <a:gd name="T9" fmla="*/ 3416 h 3488"/>
              <a:gd name="T10" fmla="*/ 3425 w 3488"/>
              <a:gd name="T11" fmla="*/ 1620 h 3488"/>
              <a:gd name="T12" fmla="*/ 1858 w 3488"/>
              <a:gd name="T13" fmla="*/ 3275 h 3488"/>
              <a:gd name="T14" fmla="*/ 1858 w 3488"/>
              <a:gd name="T15" fmla="*/ 3275 h 3488"/>
              <a:gd name="T16" fmla="*/ 211 w 3488"/>
              <a:gd name="T17" fmla="*/ 1858 h 3488"/>
              <a:gd name="T18" fmla="*/ 1638 w 3488"/>
              <a:gd name="T19" fmla="*/ 203 h 3488"/>
              <a:gd name="T20" fmla="*/ 3284 w 3488"/>
              <a:gd name="T21" fmla="*/ 1629 h 3488"/>
              <a:gd name="T22" fmla="*/ 1858 w 3488"/>
              <a:gd name="T23" fmla="*/ 3275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88" h="3488">
                <a:moveTo>
                  <a:pt x="3425" y="1620"/>
                </a:moveTo>
                <a:lnTo>
                  <a:pt x="3425" y="1620"/>
                </a:lnTo>
                <a:cubicBezTo>
                  <a:pt x="3354" y="696"/>
                  <a:pt x="2553" y="0"/>
                  <a:pt x="1629" y="71"/>
                </a:cubicBezTo>
                <a:cubicBezTo>
                  <a:pt x="695" y="132"/>
                  <a:pt x="0" y="942"/>
                  <a:pt x="70" y="1867"/>
                </a:cubicBezTo>
                <a:cubicBezTo>
                  <a:pt x="141" y="2791"/>
                  <a:pt x="942" y="3487"/>
                  <a:pt x="1867" y="3416"/>
                </a:cubicBezTo>
                <a:cubicBezTo>
                  <a:pt x="2791" y="3354"/>
                  <a:pt x="3487" y="2544"/>
                  <a:pt x="3425" y="1620"/>
                </a:cubicBezTo>
                <a:close/>
                <a:moveTo>
                  <a:pt x="1858" y="3275"/>
                </a:moveTo>
                <a:lnTo>
                  <a:pt x="1858" y="3275"/>
                </a:lnTo>
                <a:cubicBezTo>
                  <a:pt x="1012" y="3337"/>
                  <a:pt x="273" y="2703"/>
                  <a:pt x="211" y="1858"/>
                </a:cubicBezTo>
                <a:cubicBezTo>
                  <a:pt x="150" y="1004"/>
                  <a:pt x="784" y="264"/>
                  <a:pt x="1638" y="203"/>
                </a:cubicBezTo>
                <a:cubicBezTo>
                  <a:pt x="2483" y="141"/>
                  <a:pt x="3222" y="784"/>
                  <a:pt x="3284" y="1629"/>
                </a:cubicBezTo>
                <a:cubicBezTo>
                  <a:pt x="3346" y="2483"/>
                  <a:pt x="2712" y="3214"/>
                  <a:pt x="1858" y="327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8">
            <a:extLst>
              <a:ext uri="{FF2B5EF4-FFF2-40B4-BE49-F238E27FC236}">
                <a16:creationId xmlns:a16="http://schemas.microsoft.com/office/drawing/2014/main" id="{779BFAC4-5BD4-D642-89B8-F71AED0E6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1357" y="7653848"/>
            <a:ext cx="1098363" cy="968049"/>
          </a:xfrm>
          <a:custGeom>
            <a:avLst/>
            <a:gdLst>
              <a:gd name="T0" fmla="*/ 968 w 1040"/>
              <a:gd name="T1" fmla="*/ 801 h 916"/>
              <a:gd name="T2" fmla="*/ 968 w 1040"/>
              <a:gd name="T3" fmla="*/ 801 h 916"/>
              <a:gd name="T4" fmla="*/ 968 w 1040"/>
              <a:gd name="T5" fmla="*/ 801 h 916"/>
              <a:gd name="T6" fmla="*/ 678 w 1040"/>
              <a:gd name="T7" fmla="*/ 845 h 916"/>
              <a:gd name="T8" fmla="*/ 106 w 1040"/>
              <a:gd name="T9" fmla="*/ 413 h 916"/>
              <a:gd name="T10" fmla="*/ 70 w 1040"/>
              <a:gd name="T11" fmla="*/ 114 h 916"/>
              <a:gd name="T12" fmla="*/ 70 w 1040"/>
              <a:gd name="T13" fmla="*/ 114 h 916"/>
              <a:gd name="T14" fmla="*/ 370 w 1040"/>
              <a:gd name="T15" fmla="*/ 70 h 916"/>
              <a:gd name="T16" fmla="*/ 933 w 1040"/>
              <a:gd name="T17" fmla="*/ 501 h 916"/>
              <a:gd name="T18" fmla="*/ 968 w 1040"/>
              <a:gd name="T19" fmla="*/ 801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0" h="916">
                <a:moveTo>
                  <a:pt x="968" y="801"/>
                </a:moveTo>
                <a:lnTo>
                  <a:pt x="968" y="801"/>
                </a:lnTo>
                <a:lnTo>
                  <a:pt x="968" y="801"/>
                </a:lnTo>
                <a:cubicBezTo>
                  <a:pt x="898" y="889"/>
                  <a:pt x="766" y="915"/>
                  <a:pt x="678" y="845"/>
                </a:cubicBezTo>
                <a:cubicBezTo>
                  <a:pt x="106" y="413"/>
                  <a:pt x="106" y="413"/>
                  <a:pt x="106" y="413"/>
                </a:cubicBezTo>
                <a:cubicBezTo>
                  <a:pt x="17" y="343"/>
                  <a:pt x="0" y="211"/>
                  <a:pt x="70" y="114"/>
                </a:cubicBezTo>
                <a:lnTo>
                  <a:pt x="70" y="114"/>
                </a:lnTo>
                <a:cubicBezTo>
                  <a:pt x="141" y="26"/>
                  <a:pt x="273" y="0"/>
                  <a:pt x="370" y="70"/>
                </a:cubicBezTo>
                <a:cubicBezTo>
                  <a:pt x="933" y="501"/>
                  <a:pt x="933" y="501"/>
                  <a:pt x="933" y="501"/>
                </a:cubicBezTo>
                <a:cubicBezTo>
                  <a:pt x="1021" y="572"/>
                  <a:pt x="1039" y="704"/>
                  <a:pt x="968" y="801"/>
                </a:cubicBezTo>
              </a:path>
            </a:pathLst>
          </a:custGeom>
          <a:solidFill>
            <a:srgbClr val="F9C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49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9">
            <a:extLst>
              <a:ext uri="{FF2B5EF4-FFF2-40B4-BE49-F238E27FC236}">
                <a16:creationId xmlns:a16="http://schemas.microsoft.com/office/drawing/2014/main" id="{7334CB0A-992B-B044-AD1F-E515078A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583" y="8151834"/>
            <a:ext cx="1098363" cy="958741"/>
          </a:xfrm>
          <a:custGeom>
            <a:avLst/>
            <a:gdLst>
              <a:gd name="T0" fmla="*/ 968 w 1040"/>
              <a:gd name="T1" fmla="*/ 792 h 908"/>
              <a:gd name="T2" fmla="*/ 968 w 1040"/>
              <a:gd name="T3" fmla="*/ 792 h 908"/>
              <a:gd name="T4" fmla="*/ 968 w 1040"/>
              <a:gd name="T5" fmla="*/ 792 h 908"/>
              <a:gd name="T6" fmla="*/ 669 w 1040"/>
              <a:gd name="T7" fmla="*/ 836 h 908"/>
              <a:gd name="T8" fmla="*/ 105 w 1040"/>
              <a:gd name="T9" fmla="*/ 405 h 908"/>
              <a:gd name="T10" fmla="*/ 70 w 1040"/>
              <a:gd name="T11" fmla="*/ 105 h 908"/>
              <a:gd name="T12" fmla="*/ 70 w 1040"/>
              <a:gd name="T13" fmla="*/ 105 h 908"/>
              <a:gd name="T14" fmla="*/ 369 w 1040"/>
              <a:gd name="T15" fmla="*/ 70 h 908"/>
              <a:gd name="T16" fmla="*/ 933 w 1040"/>
              <a:gd name="T17" fmla="*/ 493 h 908"/>
              <a:gd name="T18" fmla="*/ 968 w 1040"/>
              <a:gd name="T19" fmla="*/ 792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0" h="908">
                <a:moveTo>
                  <a:pt x="968" y="792"/>
                </a:moveTo>
                <a:lnTo>
                  <a:pt x="968" y="792"/>
                </a:lnTo>
                <a:lnTo>
                  <a:pt x="968" y="792"/>
                </a:lnTo>
                <a:cubicBezTo>
                  <a:pt x="898" y="889"/>
                  <a:pt x="766" y="907"/>
                  <a:pt x="669" y="836"/>
                </a:cubicBezTo>
                <a:cubicBezTo>
                  <a:pt x="105" y="405"/>
                  <a:pt x="105" y="405"/>
                  <a:pt x="105" y="405"/>
                </a:cubicBezTo>
                <a:cubicBezTo>
                  <a:pt x="17" y="334"/>
                  <a:pt x="0" y="202"/>
                  <a:pt x="70" y="105"/>
                </a:cubicBezTo>
                <a:lnTo>
                  <a:pt x="70" y="105"/>
                </a:lnTo>
                <a:cubicBezTo>
                  <a:pt x="141" y="18"/>
                  <a:pt x="273" y="0"/>
                  <a:pt x="369" y="70"/>
                </a:cubicBezTo>
                <a:cubicBezTo>
                  <a:pt x="933" y="493"/>
                  <a:pt x="933" y="493"/>
                  <a:pt x="933" y="493"/>
                </a:cubicBezTo>
                <a:cubicBezTo>
                  <a:pt x="1021" y="563"/>
                  <a:pt x="1039" y="695"/>
                  <a:pt x="968" y="792"/>
                </a:cubicBezTo>
              </a:path>
            </a:pathLst>
          </a:custGeom>
          <a:solidFill>
            <a:srgbClr val="F9C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49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0">
            <a:extLst>
              <a:ext uri="{FF2B5EF4-FFF2-40B4-BE49-F238E27FC236}">
                <a16:creationId xmlns:a16="http://schemas.microsoft.com/office/drawing/2014/main" id="{6357E117-864A-344D-AB6A-758AA73DE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583" y="8691707"/>
            <a:ext cx="1098363" cy="958741"/>
          </a:xfrm>
          <a:custGeom>
            <a:avLst/>
            <a:gdLst>
              <a:gd name="T0" fmla="*/ 968 w 1040"/>
              <a:gd name="T1" fmla="*/ 792 h 907"/>
              <a:gd name="T2" fmla="*/ 968 w 1040"/>
              <a:gd name="T3" fmla="*/ 792 h 907"/>
              <a:gd name="T4" fmla="*/ 968 w 1040"/>
              <a:gd name="T5" fmla="*/ 792 h 907"/>
              <a:gd name="T6" fmla="*/ 669 w 1040"/>
              <a:gd name="T7" fmla="*/ 836 h 907"/>
              <a:gd name="T8" fmla="*/ 105 w 1040"/>
              <a:gd name="T9" fmla="*/ 404 h 907"/>
              <a:gd name="T10" fmla="*/ 70 w 1040"/>
              <a:gd name="T11" fmla="*/ 114 h 907"/>
              <a:gd name="T12" fmla="*/ 70 w 1040"/>
              <a:gd name="T13" fmla="*/ 114 h 907"/>
              <a:gd name="T14" fmla="*/ 369 w 1040"/>
              <a:gd name="T15" fmla="*/ 70 h 907"/>
              <a:gd name="T16" fmla="*/ 933 w 1040"/>
              <a:gd name="T17" fmla="*/ 493 h 907"/>
              <a:gd name="T18" fmla="*/ 968 w 1040"/>
              <a:gd name="T19" fmla="*/ 792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0" h="907">
                <a:moveTo>
                  <a:pt x="968" y="792"/>
                </a:moveTo>
                <a:lnTo>
                  <a:pt x="968" y="792"/>
                </a:lnTo>
                <a:lnTo>
                  <a:pt x="968" y="792"/>
                </a:lnTo>
                <a:cubicBezTo>
                  <a:pt x="898" y="889"/>
                  <a:pt x="766" y="906"/>
                  <a:pt x="669" y="836"/>
                </a:cubicBezTo>
                <a:cubicBezTo>
                  <a:pt x="105" y="404"/>
                  <a:pt x="105" y="404"/>
                  <a:pt x="105" y="404"/>
                </a:cubicBezTo>
                <a:cubicBezTo>
                  <a:pt x="17" y="334"/>
                  <a:pt x="0" y="202"/>
                  <a:pt x="70" y="114"/>
                </a:cubicBezTo>
                <a:lnTo>
                  <a:pt x="70" y="114"/>
                </a:lnTo>
                <a:cubicBezTo>
                  <a:pt x="141" y="17"/>
                  <a:pt x="273" y="0"/>
                  <a:pt x="369" y="70"/>
                </a:cubicBezTo>
                <a:cubicBezTo>
                  <a:pt x="933" y="493"/>
                  <a:pt x="933" y="493"/>
                  <a:pt x="933" y="493"/>
                </a:cubicBezTo>
                <a:cubicBezTo>
                  <a:pt x="1021" y="563"/>
                  <a:pt x="1039" y="704"/>
                  <a:pt x="968" y="792"/>
                </a:cubicBezTo>
              </a:path>
            </a:pathLst>
          </a:custGeom>
          <a:solidFill>
            <a:srgbClr val="F9C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49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9A5CA1B8-8805-994A-950E-F72180FA5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8967" y="9222272"/>
            <a:ext cx="1089055" cy="921508"/>
          </a:xfrm>
          <a:custGeom>
            <a:avLst/>
            <a:gdLst>
              <a:gd name="T0" fmla="*/ 969 w 1031"/>
              <a:gd name="T1" fmla="*/ 775 h 873"/>
              <a:gd name="T2" fmla="*/ 969 w 1031"/>
              <a:gd name="T3" fmla="*/ 775 h 873"/>
              <a:gd name="T4" fmla="*/ 969 w 1031"/>
              <a:gd name="T5" fmla="*/ 775 h 873"/>
              <a:gd name="T6" fmla="*/ 713 w 1031"/>
              <a:gd name="T7" fmla="*/ 810 h 873"/>
              <a:gd name="T8" fmla="*/ 97 w 1031"/>
              <a:gd name="T9" fmla="*/ 344 h 873"/>
              <a:gd name="T10" fmla="*/ 62 w 1031"/>
              <a:gd name="T11" fmla="*/ 97 h 873"/>
              <a:gd name="T12" fmla="*/ 62 w 1031"/>
              <a:gd name="T13" fmla="*/ 97 h 873"/>
              <a:gd name="T14" fmla="*/ 317 w 1031"/>
              <a:gd name="T15" fmla="*/ 62 h 873"/>
              <a:gd name="T16" fmla="*/ 933 w 1031"/>
              <a:gd name="T17" fmla="*/ 529 h 873"/>
              <a:gd name="T18" fmla="*/ 969 w 1031"/>
              <a:gd name="T19" fmla="*/ 77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1" h="873">
                <a:moveTo>
                  <a:pt x="969" y="775"/>
                </a:moveTo>
                <a:lnTo>
                  <a:pt x="969" y="775"/>
                </a:lnTo>
                <a:lnTo>
                  <a:pt x="969" y="775"/>
                </a:lnTo>
                <a:cubicBezTo>
                  <a:pt x="907" y="854"/>
                  <a:pt x="793" y="872"/>
                  <a:pt x="713" y="810"/>
                </a:cubicBezTo>
                <a:cubicBezTo>
                  <a:pt x="97" y="344"/>
                  <a:pt x="97" y="344"/>
                  <a:pt x="97" y="344"/>
                </a:cubicBezTo>
                <a:cubicBezTo>
                  <a:pt x="18" y="282"/>
                  <a:pt x="0" y="176"/>
                  <a:pt x="62" y="97"/>
                </a:cubicBezTo>
                <a:lnTo>
                  <a:pt x="62" y="97"/>
                </a:lnTo>
                <a:cubicBezTo>
                  <a:pt x="123" y="18"/>
                  <a:pt x="238" y="0"/>
                  <a:pt x="317" y="62"/>
                </a:cubicBezTo>
                <a:cubicBezTo>
                  <a:pt x="933" y="529"/>
                  <a:pt x="933" y="529"/>
                  <a:pt x="933" y="529"/>
                </a:cubicBezTo>
                <a:cubicBezTo>
                  <a:pt x="1013" y="590"/>
                  <a:pt x="1030" y="696"/>
                  <a:pt x="969" y="775"/>
                </a:cubicBezTo>
              </a:path>
            </a:pathLst>
          </a:custGeom>
          <a:solidFill>
            <a:srgbClr val="F9C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49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2">
            <a:extLst>
              <a:ext uri="{FF2B5EF4-FFF2-40B4-BE49-F238E27FC236}">
                <a16:creationId xmlns:a16="http://schemas.microsoft.com/office/drawing/2014/main" id="{2EE50005-6FC4-3E41-A283-7E250BF8F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074" y="1705933"/>
            <a:ext cx="1475345" cy="1479998"/>
          </a:xfrm>
          <a:custGeom>
            <a:avLst/>
            <a:gdLst>
              <a:gd name="T0" fmla="*/ 1399 w 1400"/>
              <a:gd name="T1" fmla="*/ 696 h 1401"/>
              <a:gd name="T2" fmla="*/ 1399 w 1400"/>
              <a:gd name="T3" fmla="*/ 696 h 1401"/>
              <a:gd name="T4" fmla="*/ 704 w 1400"/>
              <a:gd name="T5" fmla="*/ 1400 h 1401"/>
              <a:gd name="T6" fmla="*/ 0 w 1400"/>
              <a:gd name="T7" fmla="*/ 696 h 1401"/>
              <a:gd name="T8" fmla="*/ 704 w 1400"/>
              <a:gd name="T9" fmla="*/ 0 h 1401"/>
              <a:gd name="T10" fmla="*/ 1399 w 1400"/>
              <a:gd name="T11" fmla="*/ 696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0" h="1401">
                <a:moveTo>
                  <a:pt x="1399" y="696"/>
                </a:moveTo>
                <a:lnTo>
                  <a:pt x="1399" y="696"/>
                </a:lnTo>
                <a:cubicBezTo>
                  <a:pt x="1399" y="1083"/>
                  <a:pt x="1092" y="1400"/>
                  <a:pt x="704" y="1400"/>
                </a:cubicBezTo>
                <a:cubicBezTo>
                  <a:pt x="317" y="1400"/>
                  <a:pt x="0" y="1083"/>
                  <a:pt x="0" y="696"/>
                </a:cubicBezTo>
                <a:cubicBezTo>
                  <a:pt x="0" y="317"/>
                  <a:pt x="317" y="0"/>
                  <a:pt x="704" y="0"/>
                </a:cubicBezTo>
                <a:cubicBezTo>
                  <a:pt x="1092" y="0"/>
                  <a:pt x="1399" y="317"/>
                  <a:pt x="1399" y="6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3">
            <a:extLst>
              <a:ext uri="{FF2B5EF4-FFF2-40B4-BE49-F238E27FC236}">
                <a16:creationId xmlns:a16="http://schemas.microsoft.com/office/drawing/2014/main" id="{EBF96CE8-DA10-7248-80F8-D82E28B0B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074" y="6778881"/>
            <a:ext cx="1475345" cy="1475342"/>
          </a:xfrm>
          <a:custGeom>
            <a:avLst/>
            <a:gdLst>
              <a:gd name="T0" fmla="*/ 1399 w 1400"/>
              <a:gd name="T1" fmla="*/ 703 h 1400"/>
              <a:gd name="T2" fmla="*/ 1399 w 1400"/>
              <a:gd name="T3" fmla="*/ 703 h 1400"/>
              <a:gd name="T4" fmla="*/ 704 w 1400"/>
              <a:gd name="T5" fmla="*/ 1399 h 1400"/>
              <a:gd name="T6" fmla="*/ 0 w 1400"/>
              <a:gd name="T7" fmla="*/ 703 h 1400"/>
              <a:gd name="T8" fmla="*/ 704 w 1400"/>
              <a:gd name="T9" fmla="*/ 0 h 1400"/>
              <a:gd name="T10" fmla="*/ 1399 w 1400"/>
              <a:gd name="T11" fmla="*/ 703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0" h="1400">
                <a:moveTo>
                  <a:pt x="1399" y="703"/>
                </a:moveTo>
                <a:lnTo>
                  <a:pt x="1399" y="703"/>
                </a:lnTo>
                <a:cubicBezTo>
                  <a:pt x="1399" y="1090"/>
                  <a:pt x="1092" y="1399"/>
                  <a:pt x="704" y="1399"/>
                </a:cubicBezTo>
                <a:cubicBezTo>
                  <a:pt x="317" y="1399"/>
                  <a:pt x="0" y="1090"/>
                  <a:pt x="0" y="703"/>
                </a:cubicBezTo>
                <a:cubicBezTo>
                  <a:pt x="0" y="316"/>
                  <a:pt x="317" y="0"/>
                  <a:pt x="704" y="0"/>
                </a:cubicBezTo>
                <a:cubicBezTo>
                  <a:pt x="1092" y="0"/>
                  <a:pt x="1399" y="316"/>
                  <a:pt x="1399" y="7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4">
            <a:extLst>
              <a:ext uri="{FF2B5EF4-FFF2-40B4-BE49-F238E27FC236}">
                <a16:creationId xmlns:a16="http://schemas.microsoft.com/office/drawing/2014/main" id="{77AA6328-62EC-1147-AB5A-B5852B67D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1422" y="1705933"/>
            <a:ext cx="1479998" cy="1479998"/>
          </a:xfrm>
          <a:custGeom>
            <a:avLst/>
            <a:gdLst>
              <a:gd name="T0" fmla="*/ 1400 w 1401"/>
              <a:gd name="T1" fmla="*/ 696 h 1401"/>
              <a:gd name="T2" fmla="*/ 1400 w 1401"/>
              <a:gd name="T3" fmla="*/ 696 h 1401"/>
              <a:gd name="T4" fmla="*/ 696 w 1401"/>
              <a:gd name="T5" fmla="*/ 1400 h 1401"/>
              <a:gd name="T6" fmla="*/ 0 w 1401"/>
              <a:gd name="T7" fmla="*/ 696 h 1401"/>
              <a:gd name="T8" fmla="*/ 696 w 1401"/>
              <a:gd name="T9" fmla="*/ 0 h 1401"/>
              <a:gd name="T10" fmla="*/ 1400 w 1401"/>
              <a:gd name="T11" fmla="*/ 696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1" h="1401">
                <a:moveTo>
                  <a:pt x="1400" y="696"/>
                </a:moveTo>
                <a:lnTo>
                  <a:pt x="1400" y="696"/>
                </a:lnTo>
                <a:cubicBezTo>
                  <a:pt x="1400" y="1083"/>
                  <a:pt x="1083" y="1400"/>
                  <a:pt x="696" y="1400"/>
                </a:cubicBezTo>
                <a:cubicBezTo>
                  <a:pt x="309" y="1400"/>
                  <a:pt x="0" y="1083"/>
                  <a:pt x="0" y="696"/>
                </a:cubicBezTo>
                <a:cubicBezTo>
                  <a:pt x="0" y="317"/>
                  <a:pt x="309" y="0"/>
                  <a:pt x="696" y="0"/>
                </a:cubicBezTo>
                <a:cubicBezTo>
                  <a:pt x="1083" y="0"/>
                  <a:pt x="1400" y="317"/>
                  <a:pt x="1400" y="6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5">
            <a:extLst>
              <a:ext uri="{FF2B5EF4-FFF2-40B4-BE49-F238E27FC236}">
                <a16:creationId xmlns:a16="http://schemas.microsoft.com/office/drawing/2014/main" id="{47F74B0D-48BD-1F4A-A2EE-FFBEADA99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1422" y="6778881"/>
            <a:ext cx="1479998" cy="1475342"/>
          </a:xfrm>
          <a:custGeom>
            <a:avLst/>
            <a:gdLst>
              <a:gd name="T0" fmla="*/ 1400 w 1401"/>
              <a:gd name="T1" fmla="*/ 703 h 1400"/>
              <a:gd name="T2" fmla="*/ 1400 w 1401"/>
              <a:gd name="T3" fmla="*/ 703 h 1400"/>
              <a:gd name="T4" fmla="*/ 696 w 1401"/>
              <a:gd name="T5" fmla="*/ 1399 h 1400"/>
              <a:gd name="T6" fmla="*/ 0 w 1401"/>
              <a:gd name="T7" fmla="*/ 703 h 1400"/>
              <a:gd name="T8" fmla="*/ 696 w 1401"/>
              <a:gd name="T9" fmla="*/ 0 h 1400"/>
              <a:gd name="T10" fmla="*/ 1400 w 1401"/>
              <a:gd name="T11" fmla="*/ 703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1" h="1400">
                <a:moveTo>
                  <a:pt x="1400" y="703"/>
                </a:moveTo>
                <a:lnTo>
                  <a:pt x="1400" y="703"/>
                </a:lnTo>
                <a:cubicBezTo>
                  <a:pt x="1400" y="1090"/>
                  <a:pt x="1083" y="1399"/>
                  <a:pt x="696" y="1399"/>
                </a:cubicBezTo>
                <a:cubicBezTo>
                  <a:pt x="309" y="1399"/>
                  <a:pt x="0" y="1090"/>
                  <a:pt x="0" y="703"/>
                </a:cubicBezTo>
                <a:cubicBezTo>
                  <a:pt x="0" y="316"/>
                  <a:pt x="309" y="0"/>
                  <a:pt x="696" y="0"/>
                </a:cubicBezTo>
                <a:cubicBezTo>
                  <a:pt x="1083" y="0"/>
                  <a:pt x="1400" y="316"/>
                  <a:pt x="1400" y="7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39">
            <a:extLst>
              <a:ext uri="{FF2B5EF4-FFF2-40B4-BE49-F238E27FC236}">
                <a16:creationId xmlns:a16="http://schemas.microsoft.com/office/drawing/2014/main" id="{CC1BFA71-9202-DD40-92AF-9182DA54A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69" y="7495610"/>
            <a:ext cx="186163" cy="260629"/>
          </a:xfrm>
          <a:custGeom>
            <a:avLst/>
            <a:gdLst>
              <a:gd name="T0" fmla="*/ 176 w 177"/>
              <a:gd name="T1" fmla="*/ 246 h 247"/>
              <a:gd name="T2" fmla="*/ 176 w 177"/>
              <a:gd name="T3" fmla="*/ 246 h 247"/>
              <a:gd name="T4" fmla="*/ 0 w 177"/>
              <a:gd name="T5" fmla="*/ 246 h 247"/>
              <a:gd name="T6" fmla="*/ 0 w 177"/>
              <a:gd name="T7" fmla="*/ 35 h 247"/>
              <a:gd name="T8" fmla="*/ 44 w 177"/>
              <a:gd name="T9" fmla="*/ 0 h 247"/>
              <a:gd name="T10" fmla="*/ 141 w 177"/>
              <a:gd name="T11" fmla="*/ 0 h 247"/>
              <a:gd name="T12" fmla="*/ 176 w 177"/>
              <a:gd name="T13" fmla="*/ 35 h 247"/>
              <a:gd name="T14" fmla="*/ 176 w 177"/>
              <a:gd name="T15" fmla="*/ 246 h 247"/>
              <a:gd name="T16" fmla="*/ 36 w 177"/>
              <a:gd name="T17" fmla="*/ 211 h 247"/>
              <a:gd name="T18" fmla="*/ 36 w 177"/>
              <a:gd name="T19" fmla="*/ 211 h 247"/>
              <a:gd name="T20" fmla="*/ 141 w 177"/>
              <a:gd name="T21" fmla="*/ 211 h 247"/>
              <a:gd name="T22" fmla="*/ 141 w 177"/>
              <a:gd name="T23" fmla="*/ 35 h 247"/>
              <a:gd name="T24" fmla="*/ 141 w 177"/>
              <a:gd name="T25" fmla="*/ 35 h 247"/>
              <a:gd name="T26" fmla="*/ 44 w 177"/>
              <a:gd name="T27" fmla="*/ 35 h 247"/>
              <a:gd name="T28" fmla="*/ 36 w 177"/>
              <a:gd name="T29" fmla="*/ 35 h 247"/>
              <a:gd name="T30" fmla="*/ 36 w 177"/>
              <a:gd name="T31" fmla="*/ 211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47">
                <a:moveTo>
                  <a:pt x="176" y="246"/>
                </a:moveTo>
                <a:lnTo>
                  <a:pt x="176" y="246"/>
                </a:lnTo>
                <a:cubicBezTo>
                  <a:pt x="0" y="246"/>
                  <a:pt x="0" y="246"/>
                  <a:pt x="0" y="24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44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9" y="0"/>
                  <a:pt x="176" y="17"/>
                  <a:pt x="176" y="35"/>
                </a:cubicBezTo>
                <a:lnTo>
                  <a:pt x="176" y="246"/>
                </a:lnTo>
                <a:close/>
                <a:moveTo>
                  <a:pt x="36" y="211"/>
                </a:moveTo>
                <a:lnTo>
                  <a:pt x="36" y="211"/>
                </a:lnTo>
                <a:cubicBezTo>
                  <a:pt x="141" y="211"/>
                  <a:pt x="141" y="211"/>
                  <a:pt x="141" y="211"/>
                </a:cubicBezTo>
                <a:cubicBezTo>
                  <a:pt x="141" y="35"/>
                  <a:pt x="141" y="35"/>
                  <a:pt x="141" y="35"/>
                </a:cubicBezTo>
                <a:lnTo>
                  <a:pt x="141" y="35"/>
                </a:lnTo>
                <a:cubicBezTo>
                  <a:pt x="44" y="35"/>
                  <a:pt x="44" y="35"/>
                  <a:pt x="44" y="35"/>
                </a:cubicBezTo>
                <a:cubicBezTo>
                  <a:pt x="36" y="35"/>
                  <a:pt x="36" y="35"/>
                  <a:pt x="36" y="35"/>
                </a:cubicBezTo>
                <a:lnTo>
                  <a:pt x="36" y="2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40">
            <a:extLst>
              <a:ext uri="{FF2B5EF4-FFF2-40B4-BE49-F238E27FC236}">
                <a16:creationId xmlns:a16="http://schemas.microsoft.com/office/drawing/2014/main" id="{8F4A0476-901B-6047-B876-62C1CFAD7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7522" y="7421144"/>
            <a:ext cx="549182" cy="344402"/>
          </a:xfrm>
          <a:custGeom>
            <a:avLst/>
            <a:gdLst>
              <a:gd name="T0" fmla="*/ 466 w 520"/>
              <a:gd name="T1" fmla="*/ 326 h 327"/>
              <a:gd name="T2" fmla="*/ 466 w 520"/>
              <a:gd name="T3" fmla="*/ 326 h 327"/>
              <a:gd name="T4" fmla="*/ 53 w 520"/>
              <a:gd name="T5" fmla="*/ 326 h 327"/>
              <a:gd name="T6" fmla="*/ 0 w 520"/>
              <a:gd name="T7" fmla="*/ 273 h 327"/>
              <a:gd name="T8" fmla="*/ 0 w 520"/>
              <a:gd name="T9" fmla="*/ 62 h 327"/>
              <a:gd name="T10" fmla="*/ 26 w 520"/>
              <a:gd name="T11" fmla="*/ 36 h 327"/>
              <a:gd name="T12" fmla="*/ 26 w 520"/>
              <a:gd name="T13" fmla="*/ 36 h 327"/>
              <a:gd name="T14" fmla="*/ 53 w 520"/>
              <a:gd name="T15" fmla="*/ 62 h 327"/>
              <a:gd name="T16" fmla="*/ 53 w 520"/>
              <a:gd name="T17" fmla="*/ 273 h 327"/>
              <a:gd name="T18" fmla="*/ 53 w 520"/>
              <a:gd name="T19" fmla="*/ 282 h 327"/>
              <a:gd name="T20" fmla="*/ 466 w 520"/>
              <a:gd name="T21" fmla="*/ 282 h 327"/>
              <a:gd name="T22" fmla="*/ 466 w 520"/>
              <a:gd name="T23" fmla="*/ 273 h 327"/>
              <a:gd name="T24" fmla="*/ 466 w 520"/>
              <a:gd name="T25" fmla="*/ 0 h 327"/>
              <a:gd name="T26" fmla="*/ 519 w 520"/>
              <a:gd name="T27" fmla="*/ 0 h 327"/>
              <a:gd name="T28" fmla="*/ 519 w 520"/>
              <a:gd name="T29" fmla="*/ 273 h 327"/>
              <a:gd name="T30" fmla="*/ 466 w 520"/>
              <a:gd name="T31" fmla="*/ 32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0" h="327">
                <a:moveTo>
                  <a:pt x="466" y="326"/>
                </a:moveTo>
                <a:lnTo>
                  <a:pt x="466" y="326"/>
                </a:lnTo>
                <a:cubicBezTo>
                  <a:pt x="53" y="326"/>
                  <a:pt x="53" y="326"/>
                  <a:pt x="53" y="326"/>
                </a:cubicBezTo>
                <a:cubicBezTo>
                  <a:pt x="26" y="326"/>
                  <a:pt x="0" y="300"/>
                  <a:pt x="0" y="27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3"/>
                  <a:pt x="8" y="36"/>
                  <a:pt x="26" y="36"/>
                </a:cubicBezTo>
                <a:lnTo>
                  <a:pt x="26" y="36"/>
                </a:lnTo>
                <a:cubicBezTo>
                  <a:pt x="35" y="36"/>
                  <a:pt x="53" y="53"/>
                  <a:pt x="53" y="62"/>
                </a:cubicBezTo>
                <a:cubicBezTo>
                  <a:pt x="53" y="273"/>
                  <a:pt x="53" y="273"/>
                  <a:pt x="53" y="273"/>
                </a:cubicBezTo>
                <a:lnTo>
                  <a:pt x="53" y="282"/>
                </a:lnTo>
                <a:cubicBezTo>
                  <a:pt x="466" y="282"/>
                  <a:pt x="466" y="282"/>
                  <a:pt x="466" y="282"/>
                </a:cubicBezTo>
                <a:lnTo>
                  <a:pt x="466" y="273"/>
                </a:lnTo>
                <a:cubicBezTo>
                  <a:pt x="466" y="0"/>
                  <a:pt x="466" y="0"/>
                  <a:pt x="466" y="0"/>
                </a:cubicBezTo>
                <a:cubicBezTo>
                  <a:pt x="519" y="0"/>
                  <a:pt x="519" y="0"/>
                  <a:pt x="519" y="0"/>
                </a:cubicBezTo>
                <a:cubicBezTo>
                  <a:pt x="519" y="273"/>
                  <a:pt x="519" y="273"/>
                  <a:pt x="519" y="273"/>
                </a:cubicBezTo>
                <a:cubicBezTo>
                  <a:pt x="519" y="300"/>
                  <a:pt x="493" y="326"/>
                  <a:pt x="466" y="3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41">
            <a:extLst>
              <a:ext uri="{FF2B5EF4-FFF2-40B4-BE49-F238E27FC236}">
                <a16:creationId xmlns:a16="http://schemas.microsoft.com/office/drawing/2014/main" id="{0F9E47A3-763B-AA47-9DED-47674D540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981" y="7197748"/>
            <a:ext cx="623647" cy="251320"/>
          </a:xfrm>
          <a:custGeom>
            <a:avLst/>
            <a:gdLst>
              <a:gd name="T0" fmla="*/ 502 w 591"/>
              <a:gd name="T1" fmla="*/ 238 h 239"/>
              <a:gd name="T2" fmla="*/ 502 w 591"/>
              <a:gd name="T3" fmla="*/ 238 h 239"/>
              <a:gd name="T4" fmla="*/ 431 w 591"/>
              <a:gd name="T5" fmla="*/ 211 h 239"/>
              <a:gd name="T6" fmla="*/ 369 w 591"/>
              <a:gd name="T7" fmla="*/ 238 h 239"/>
              <a:gd name="T8" fmla="*/ 299 w 591"/>
              <a:gd name="T9" fmla="*/ 211 h 239"/>
              <a:gd name="T10" fmla="*/ 229 w 591"/>
              <a:gd name="T11" fmla="*/ 238 h 239"/>
              <a:gd name="T12" fmla="*/ 167 w 591"/>
              <a:gd name="T13" fmla="*/ 211 h 239"/>
              <a:gd name="T14" fmla="*/ 88 w 591"/>
              <a:gd name="T15" fmla="*/ 238 h 239"/>
              <a:gd name="T16" fmla="*/ 0 w 591"/>
              <a:gd name="T17" fmla="*/ 141 h 239"/>
              <a:gd name="T18" fmla="*/ 0 w 591"/>
              <a:gd name="T19" fmla="*/ 141 h 239"/>
              <a:gd name="T20" fmla="*/ 79 w 591"/>
              <a:gd name="T21" fmla="*/ 18 h 239"/>
              <a:gd name="T22" fmla="*/ 123 w 591"/>
              <a:gd name="T23" fmla="*/ 0 h 239"/>
              <a:gd name="T24" fmla="*/ 475 w 591"/>
              <a:gd name="T25" fmla="*/ 0 h 239"/>
              <a:gd name="T26" fmla="*/ 475 w 591"/>
              <a:gd name="T27" fmla="*/ 0 h 239"/>
              <a:gd name="T28" fmla="*/ 510 w 591"/>
              <a:gd name="T29" fmla="*/ 18 h 239"/>
              <a:gd name="T30" fmla="*/ 590 w 591"/>
              <a:gd name="T31" fmla="*/ 141 h 239"/>
              <a:gd name="T32" fmla="*/ 590 w 591"/>
              <a:gd name="T33" fmla="*/ 150 h 239"/>
              <a:gd name="T34" fmla="*/ 510 w 591"/>
              <a:gd name="T35" fmla="*/ 238 h 239"/>
              <a:gd name="T36" fmla="*/ 502 w 591"/>
              <a:gd name="T37" fmla="*/ 238 h 239"/>
              <a:gd name="T38" fmla="*/ 431 w 591"/>
              <a:gd name="T39" fmla="*/ 150 h 239"/>
              <a:gd name="T40" fmla="*/ 431 w 591"/>
              <a:gd name="T41" fmla="*/ 150 h 239"/>
              <a:gd name="T42" fmla="*/ 431 w 591"/>
              <a:gd name="T43" fmla="*/ 150 h 239"/>
              <a:gd name="T44" fmla="*/ 458 w 591"/>
              <a:gd name="T45" fmla="*/ 167 h 239"/>
              <a:gd name="T46" fmla="*/ 502 w 591"/>
              <a:gd name="T47" fmla="*/ 194 h 239"/>
              <a:gd name="T48" fmla="*/ 546 w 591"/>
              <a:gd name="T49" fmla="*/ 150 h 239"/>
              <a:gd name="T50" fmla="*/ 475 w 591"/>
              <a:gd name="T51" fmla="*/ 44 h 239"/>
              <a:gd name="T52" fmla="*/ 123 w 591"/>
              <a:gd name="T53" fmla="*/ 44 h 239"/>
              <a:gd name="T54" fmla="*/ 123 w 591"/>
              <a:gd name="T55" fmla="*/ 44 h 239"/>
              <a:gd name="T56" fmla="*/ 52 w 591"/>
              <a:gd name="T57" fmla="*/ 150 h 239"/>
              <a:gd name="T58" fmla="*/ 97 w 591"/>
              <a:gd name="T59" fmla="*/ 194 h 239"/>
              <a:gd name="T60" fmla="*/ 132 w 591"/>
              <a:gd name="T61" fmla="*/ 167 h 239"/>
              <a:gd name="T62" fmla="*/ 167 w 591"/>
              <a:gd name="T63" fmla="*/ 150 h 239"/>
              <a:gd name="T64" fmla="*/ 167 w 591"/>
              <a:gd name="T65" fmla="*/ 150 h 239"/>
              <a:gd name="T66" fmla="*/ 193 w 591"/>
              <a:gd name="T67" fmla="*/ 167 h 239"/>
              <a:gd name="T68" fmla="*/ 229 w 591"/>
              <a:gd name="T69" fmla="*/ 194 h 239"/>
              <a:gd name="T70" fmla="*/ 273 w 591"/>
              <a:gd name="T71" fmla="*/ 167 h 239"/>
              <a:gd name="T72" fmla="*/ 299 w 591"/>
              <a:gd name="T73" fmla="*/ 150 h 239"/>
              <a:gd name="T74" fmla="*/ 299 w 591"/>
              <a:gd name="T75" fmla="*/ 150 h 239"/>
              <a:gd name="T76" fmla="*/ 325 w 591"/>
              <a:gd name="T77" fmla="*/ 167 h 239"/>
              <a:gd name="T78" fmla="*/ 369 w 591"/>
              <a:gd name="T79" fmla="*/ 194 h 239"/>
              <a:gd name="T80" fmla="*/ 405 w 591"/>
              <a:gd name="T81" fmla="*/ 167 h 239"/>
              <a:gd name="T82" fmla="*/ 431 w 591"/>
              <a:gd name="T83" fmla="*/ 15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1" h="239">
                <a:moveTo>
                  <a:pt x="502" y="238"/>
                </a:moveTo>
                <a:lnTo>
                  <a:pt x="502" y="238"/>
                </a:lnTo>
                <a:cubicBezTo>
                  <a:pt x="475" y="238"/>
                  <a:pt x="449" y="229"/>
                  <a:pt x="431" y="211"/>
                </a:cubicBezTo>
                <a:cubicBezTo>
                  <a:pt x="413" y="229"/>
                  <a:pt x="387" y="238"/>
                  <a:pt x="369" y="238"/>
                </a:cubicBezTo>
                <a:cubicBezTo>
                  <a:pt x="343" y="238"/>
                  <a:pt x="317" y="229"/>
                  <a:pt x="299" y="211"/>
                </a:cubicBezTo>
                <a:cubicBezTo>
                  <a:pt x="282" y="229"/>
                  <a:pt x="255" y="238"/>
                  <a:pt x="229" y="238"/>
                </a:cubicBezTo>
                <a:cubicBezTo>
                  <a:pt x="202" y="238"/>
                  <a:pt x="176" y="229"/>
                  <a:pt x="167" y="211"/>
                </a:cubicBezTo>
                <a:cubicBezTo>
                  <a:pt x="141" y="229"/>
                  <a:pt x="114" y="238"/>
                  <a:pt x="88" y="238"/>
                </a:cubicBezTo>
                <a:cubicBezTo>
                  <a:pt x="44" y="238"/>
                  <a:pt x="0" y="194"/>
                  <a:pt x="0" y="141"/>
                </a:cubicBezTo>
                <a:lnTo>
                  <a:pt x="0" y="141"/>
                </a:lnTo>
                <a:cubicBezTo>
                  <a:pt x="79" y="18"/>
                  <a:pt x="79" y="18"/>
                  <a:pt x="79" y="18"/>
                </a:cubicBezTo>
                <a:cubicBezTo>
                  <a:pt x="88" y="9"/>
                  <a:pt x="105" y="0"/>
                  <a:pt x="123" y="0"/>
                </a:cubicBezTo>
                <a:cubicBezTo>
                  <a:pt x="475" y="0"/>
                  <a:pt x="475" y="0"/>
                  <a:pt x="475" y="0"/>
                </a:cubicBezTo>
                <a:lnTo>
                  <a:pt x="475" y="0"/>
                </a:lnTo>
                <a:cubicBezTo>
                  <a:pt x="493" y="0"/>
                  <a:pt x="502" y="9"/>
                  <a:pt x="510" y="18"/>
                </a:cubicBezTo>
                <a:cubicBezTo>
                  <a:pt x="590" y="141"/>
                  <a:pt x="590" y="141"/>
                  <a:pt x="590" y="141"/>
                </a:cubicBezTo>
                <a:cubicBezTo>
                  <a:pt x="590" y="150"/>
                  <a:pt x="590" y="150"/>
                  <a:pt x="590" y="150"/>
                </a:cubicBezTo>
                <a:cubicBezTo>
                  <a:pt x="590" y="194"/>
                  <a:pt x="555" y="238"/>
                  <a:pt x="510" y="238"/>
                </a:cubicBezTo>
                <a:cubicBezTo>
                  <a:pt x="502" y="238"/>
                  <a:pt x="502" y="238"/>
                  <a:pt x="502" y="238"/>
                </a:cubicBezTo>
                <a:close/>
                <a:moveTo>
                  <a:pt x="431" y="150"/>
                </a:moveTo>
                <a:lnTo>
                  <a:pt x="431" y="150"/>
                </a:lnTo>
                <a:lnTo>
                  <a:pt x="431" y="150"/>
                </a:lnTo>
                <a:cubicBezTo>
                  <a:pt x="449" y="150"/>
                  <a:pt x="458" y="159"/>
                  <a:pt x="458" y="167"/>
                </a:cubicBezTo>
                <a:cubicBezTo>
                  <a:pt x="466" y="185"/>
                  <a:pt x="484" y="194"/>
                  <a:pt x="502" y="194"/>
                </a:cubicBezTo>
                <a:cubicBezTo>
                  <a:pt x="528" y="194"/>
                  <a:pt x="546" y="176"/>
                  <a:pt x="546" y="150"/>
                </a:cubicBezTo>
                <a:cubicBezTo>
                  <a:pt x="475" y="44"/>
                  <a:pt x="475" y="44"/>
                  <a:pt x="475" y="44"/>
                </a:cubicBezTo>
                <a:cubicBezTo>
                  <a:pt x="123" y="44"/>
                  <a:pt x="123" y="44"/>
                  <a:pt x="123" y="44"/>
                </a:cubicBezTo>
                <a:lnTo>
                  <a:pt x="123" y="44"/>
                </a:lnTo>
                <a:cubicBezTo>
                  <a:pt x="52" y="150"/>
                  <a:pt x="52" y="150"/>
                  <a:pt x="52" y="150"/>
                </a:cubicBezTo>
                <a:cubicBezTo>
                  <a:pt x="52" y="176"/>
                  <a:pt x="70" y="194"/>
                  <a:pt x="97" y="194"/>
                </a:cubicBezTo>
                <a:cubicBezTo>
                  <a:pt x="114" y="194"/>
                  <a:pt x="132" y="185"/>
                  <a:pt x="132" y="167"/>
                </a:cubicBezTo>
                <a:cubicBezTo>
                  <a:pt x="141" y="159"/>
                  <a:pt x="149" y="150"/>
                  <a:pt x="167" y="150"/>
                </a:cubicBezTo>
                <a:lnTo>
                  <a:pt x="167" y="150"/>
                </a:lnTo>
                <a:cubicBezTo>
                  <a:pt x="176" y="150"/>
                  <a:pt x="185" y="159"/>
                  <a:pt x="193" y="167"/>
                </a:cubicBezTo>
                <a:cubicBezTo>
                  <a:pt x="193" y="185"/>
                  <a:pt x="211" y="194"/>
                  <a:pt x="229" y="194"/>
                </a:cubicBezTo>
                <a:cubicBezTo>
                  <a:pt x="246" y="194"/>
                  <a:pt x="264" y="185"/>
                  <a:pt x="273" y="167"/>
                </a:cubicBezTo>
                <a:cubicBezTo>
                  <a:pt x="273" y="159"/>
                  <a:pt x="290" y="150"/>
                  <a:pt x="299" y="150"/>
                </a:cubicBezTo>
                <a:lnTo>
                  <a:pt x="299" y="150"/>
                </a:lnTo>
                <a:cubicBezTo>
                  <a:pt x="308" y="150"/>
                  <a:pt x="317" y="159"/>
                  <a:pt x="325" y="167"/>
                </a:cubicBezTo>
                <a:cubicBezTo>
                  <a:pt x="334" y="185"/>
                  <a:pt x="352" y="194"/>
                  <a:pt x="369" y="194"/>
                </a:cubicBezTo>
                <a:cubicBezTo>
                  <a:pt x="387" y="194"/>
                  <a:pt x="396" y="185"/>
                  <a:pt x="405" y="167"/>
                </a:cubicBezTo>
                <a:cubicBezTo>
                  <a:pt x="413" y="159"/>
                  <a:pt x="422" y="150"/>
                  <a:pt x="431" y="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42">
            <a:extLst>
              <a:ext uri="{FF2B5EF4-FFF2-40B4-BE49-F238E27FC236}">
                <a16:creationId xmlns:a16="http://schemas.microsoft.com/office/drawing/2014/main" id="{348BE310-9B14-1D41-89A7-6FE9CA47F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773" y="2413353"/>
            <a:ext cx="158239" cy="37233"/>
          </a:xfrm>
          <a:custGeom>
            <a:avLst/>
            <a:gdLst>
              <a:gd name="T0" fmla="*/ 150 w 151"/>
              <a:gd name="T1" fmla="*/ 35 h 36"/>
              <a:gd name="T2" fmla="*/ 0 w 151"/>
              <a:gd name="T3" fmla="*/ 35 h 36"/>
              <a:gd name="T4" fmla="*/ 0 w 151"/>
              <a:gd name="T5" fmla="*/ 0 h 36"/>
              <a:gd name="T6" fmla="*/ 150 w 151"/>
              <a:gd name="T7" fmla="*/ 0 h 36"/>
              <a:gd name="T8" fmla="*/ 150 w 151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36">
                <a:moveTo>
                  <a:pt x="150" y="35"/>
                </a:moveTo>
                <a:lnTo>
                  <a:pt x="0" y="35"/>
                </a:lnTo>
                <a:lnTo>
                  <a:pt x="0" y="0"/>
                </a:lnTo>
                <a:lnTo>
                  <a:pt x="150" y="0"/>
                </a:lnTo>
                <a:lnTo>
                  <a:pt x="150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43">
            <a:extLst>
              <a:ext uri="{FF2B5EF4-FFF2-40B4-BE49-F238E27FC236}">
                <a16:creationId xmlns:a16="http://schemas.microsoft.com/office/drawing/2014/main" id="{0065A810-EB49-1344-AB82-DB9853C8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6389" y="2310963"/>
            <a:ext cx="158239" cy="297861"/>
          </a:xfrm>
          <a:custGeom>
            <a:avLst/>
            <a:gdLst>
              <a:gd name="T0" fmla="*/ 62 w 151"/>
              <a:gd name="T1" fmla="*/ 0 h 283"/>
              <a:gd name="T2" fmla="*/ 62 w 151"/>
              <a:gd name="T3" fmla="*/ 0 h 283"/>
              <a:gd name="T4" fmla="*/ 0 w 151"/>
              <a:gd name="T5" fmla="*/ 0 h 283"/>
              <a:gd name="T6" fmla="*/ 0 w 151"/>
              <a:gd name="T7" fmla="*/ 27 h 283"/>
              <a:gd name="T8" fmla="*/ 44 w 151"/>
              <a:gd name="T9" fmla="*/ 27 h 283"/>
              <a:gd name="T10" fmla="*/ 62 w 151"/>
              <a:gd name="T11" fmla="*/ 35 h 283"/>
              <a:gd name="T12" fmla="*/ 115 w 151"/>
              <a:gd name="T13" fmla="*/ 106 h 283"/>
              <a:gd name="T14" fmla="*/ 115 w 151"/>
              <a:gd name="T15" fmla="*/ 247 h 283"/>
              <a:gd name="T16" fmla="*/ 26 w 151"/>
              <a:gd name="T17" fmla="*/ 247 h 283"/>
              <a:gd name="T18" fmla="*/ 26 w 151"/>
              <a:gd name="T19" fmla="*/ 264 h 283"/>
              <a:gd name="T20" fmla="*/ 26 w 151"/>
              <a:gd name="T21" fmla="*/ 282 h 283"/>
              <a:gd name="T22" fmla="*/ 115 w 151"/>
              <a:gd name="T23" fmla="*/ 282 h 283"/>
              <a:gd name="T24" fmla="*/ 150 w 151"/>
              <a:gd name="T25" fmla="*/ 247 h 283"/>
              <a:gd name="T26" fmla="*/ 150 w 151"/>
              <a:gd name="T27" fmla="*/ 97 h 283"/>
              <a:gd name="T28" fmla="*/ 150 w 151"/>
              <a:gd name="T29" fmla="*/ 88 h 283"/>
              <a:gd name="T30" fmla="*/ 79 w 151"/>
              <a:gd name="T31" fmla="*/ 0 h 283"/>
              <a:gd name="T32" fmla="*/ 62 w 151"/>
              <a:gd name="T33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1" h="283">
                <a:moveTo>
                  <a:pt x="62" y="0"/>
                </a:moveTo>
                <a:lnTo>
                  <a:pt x="62" y="0"/>
                </a:ln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53" y="27"/>
                  <a:pt x="53" y="35"/>
                  <a:pt x="62" y="35"/>
                </a:cubicBezTo>
                <a:cubicBezTo>
                  <a:pt x="115" y="106"/>
                  <a:pt x="115" y="106"/>
                  <a:pt x="115" y="106"/>
                </a:cubicBezTo>
                <a:cubicBezTo>
                  <a:pt x="115" y="247"/>
                  <a:pt x="115" y="247"/>
                  <a:pt x="115" y="247"/>
                </a:cubicBezTo>
                <a:cubicBezTo>
                  <a:pt x="26" y="247"/>
                  <a:pt x="26" y="247"/>
                  <a:pt x="26" y="247"/>
                </a:cubicBezTo>
                <a:cubicBezTo>
                  <a:pt x="26" y="247"/>
                  <a:pt x="26" y="255"/>
                  <a:pt x="26" y="264"/>
                </a:cubicBezTo>
                <a:cubicBezTo>
                  <a:pt x="26" y="264"/>
                  <a:pt x="26" y="273"/>
                  <a:pt x="26" y="282"/>
                </a:cubicBezTo>
                <a:cubicBezTo>
                  <a:pt x="115" y="282"/>
                  <a:pt x="115" y="282"/>
                  <a:pt x="115" y="282"/>
                </a:cubicBezTo>
                <a:cubicBezTo>
                  <a:pt x="132" y="282"/>
                  <a:pt x="150" y="264"/>
                  <a:pt x="150" y="247"/>
                </a:cubicBezTo>
                <a:cubicBezTo>
                  <a:pt x="150" y="97"/>
                  <a:pt x="150" y="97"/>
                  <a:pt x="150" y="97"/>
                </a:cubicBezTo>
                <a:cubicBezTo>
                  <a:pt x="150" y="88"/>
                  <a:pt x="150" y="88"/>
                  <a:pt x="150" y="88"/>
                </a:cubicBezTo>
                <a:cubicBezTo>
                  <a:pt x="79" y="0"/>
                  <a:pt x="79" y="0"/>
                  <a:pt x="79" y="0"/>
                </a:cubicBezTo>
                <a:cubicBezTo>
                  <a:pt x="70" y="0"/>
                  <a:pt x="70" y="0"/>
                  <a:pt x="6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44">
            <a:extLst>
              <a:ext uri="{FF2B5EF4-FFF2-40B4-BE49-F238E27FC236}">
                <a16:creationId xmlns:a16="http://schemas.microsoft.com/office/drawing/2014/main" id="{98770665-3C28-854E-A2D9-090DA21E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4377" y="2562283"/>
            <a:ext cx="186163" cy="55849"/>
          </a:xfrm>
          <a:custGeom>
            <a:avLst/>
            <a:gdLst>
              <a:gd name="T0" fmla="*/ 176 w 177"/>
              <a:gd name="T1" fmla="*/ 0 h 54"/>
              <a:gd name="T2" fmla="*/ 176 w 177"/>
              <a:gd name="T3" fmla="*/ 0 h 54"/>
              <a:gd name="T4" fmla="*/ 0 w 177"/>
              <a:gd name="T5" fmla="*/ 0 h 54"/>
              <a:gd name="T6" fmla="*/ 9 w 177"/>
              <a:gd name="T7" fmla="*/ 26 h 54"/>
              <a:gd name="T8" fmla="*/ 0 w 177"/>
              <a:gd name="T9" fmla="*/ 53 h 54"/>
              <a:gd name="T10" fmla="*/ 176 w 177"/>
              <a:gd name="T11" fmla="*/ 53 h 54"/>
              <a:gd name="T12" fmla="*/ 167 w 177"/>
              <a:gd name="T13" fmla="*/ 26 h 54"/>
              <a:gd name="T14" fmla="*/ 176 w 177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" h="54">
                <a:moveTo>
                  <a:pt x="176" y="0"/>
                </a:moveTo>
                <a:lnTo>
                  <a:pt x="176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7"/>
                  <a:pt x="9" y="26"/>
                </a:cubicBezTo>
                <a:cubicBezTo>
                  <a:pt x="9" y="35"/>
                  <a:pt x="0" y="44"/>
                  <a:pt x="0" y="53"/>
                </a:cubicBezTo>
                <a:cubicBezTo>
                  <a:pt x="176" y="53"/>
                  <a:pt x="176" y="53"/>
                  <a:pt x="176" y="53"/>
                </a:cubicBezTo>
                <a:cubicBezTo>
                  <a:pt x="167" y="44"/>
                  <a:pt x="167" y="35"/>
                  <a:pt x="167" y="26"/>
                </a:cubicBezTo>
                <a:cubicBezTo>
                  <a:pt x="167" y="17"/>
                  <a:pt x="167" y="9"/>
                  <a:pt x="17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45">
            <a:extLst>
              <a:ext uri="{FF2B5EF4-FFF2-40B4-BE49-F238E27FC236}">
                <a16:creationId xmlns:a16="http://schemas.microsoft.com/office/drawing/2014/main" id="{4200EB60-789D-2946-A3AC-D1B858C1E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981" y="2217881"/>
            <a:ext cx="465408" cy="335094"/>
          </a:xfrm>
          <a:custGeom>
            <a:avLst/>
            <a:gdLst>
              <a:gd name="T0" fmla="*/ 422 w 441"/>
              <a:gd name="T1" fmla="*/ 299 h 318"/>
              <a:gd name="T2" fmla="*/ 422 w 441"/>
              <a:gd name="T3" fmla="*/ 299 h 318"/>
              <a:gd name="T4" fmla="*/ 440 w 441"/>
              <a:gd name="T5" fmla="*/ 308 h 318"/>
              <a:gd name="T6" fmla="*/ 440 w 441"/>
              <a:gd name="T7" fmla="*/ 115 h 318"/>
              <a:gd name="T8" fmla="*/ 440 w 441"/>
              <a:gd name="T9" fmla="*/ 88 h 318"/>
              <a:gd name="T10" fmla="*/ 440 w 441"/>
              <a:gd name="T11" fmla="*/ 35 h 318"/>
              <a:gd name="T12" fmla="*/ 396 w 441"/>
              <a:gd name="T13" fmla="*/ 0 h 318"/>
              <a:gd name="T14" fmla="*/ 17 w 441"/>
              <a:gd name="T15" fmla="*/ 0 h 318"/>
              <a:gd name="T16" fmla="*/ 0 w 441"/>
              <a:gd name="T17" fmla="*/ 18 h 318"/>
              <a:gd name="T18" fmla="*/ 17 w 441"/>
              <a:gd name="T19" fmla="*/ 44 h 318"/>
              <a:gd name="T20" fmla="*/ 396 w 441"/>
              <a:gd name="T21" fmla="*/ 44 h 318"/>
              <a:gd name="T22" fmla="*/ 396 w 441"/>
              <a:gd name="T23" fmla="*/ 317 h 318"/>
              <a:gd name="T24" fmla="*/ 422 w 441"/>
              <a:gd name="T25" fmla="*/ 29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1" h="318">
                <a:moveTo>
                  <a:pt x="422" y="299"/>
                </a:moveTo>
                <a:lnTo>
                  <a:pt x="422" y="299"/>
                </a:lnTo>
                <a:cubicBezTo>
                  <a:pt x="431" y="299"/>
                  <a:pt x="440" y="308"/>
                  <a:pt x="440" y="308"/>
                </a:cubicBezTo>
                <a:cubicBezTo>
                  <a:pt x="440" y="115"/>
                  <a:pt x="440" y="115"/>
                  <a:pt x="440" y="115"/>
                </a:cubicBezTo>
                <a:cubicBezTo>
                  <a:pt x="440" y="88"/>
                  <a:pt x="440" y="88"/>
                  <a:pt x="440" y="88"/>
                </a:cubicBezTo>
                <a:cubicBezTo>
                  <a:pt x="440" y="35"/>
                  <a:pt x="440" y="35"/>
                  <a:pt x="440" y="35"/>
                </a:cubicBezTo>
                <a:cubicBezTo>
                  <a:pt x="440" y="18"/>
                  <a:pt x="422" y="0"/>
                  <a:pt x="39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5"/>
                  <a:pt x="9" y="44"/>
                  <a:pt x="17" y="44"/>
                </a:cubicBezTo>
                <a:cubicBezTo>
                  <a:pt x="396" y="44"/>
                  <a:pt x="396" y="44"/>
                  <a:pt x="396" y="44"/>
                </a:cubicBezTo>
                <a:cubicBezTo>
                  <a:pt x="396" y="317"/>
                  <a:pt x="396" y="317"/>
                  <a:pt x="396" y="317"/>
                </a:cubicBezTo>
                <a:cubicBezTo>
                  <a:pt x="405" y="308"/>
                  <a:pt x="413" y="299"/>
                  <a:pt x="422" y="2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46">
            <a:extLst>
              <a:ext uri="{FF2B5EF4-FFF2-40B4-BE49-F238E27FC236}">
                <a16:creationId xmlns:a16="http://schemas.microsoft.com/office/drawing/2014/main" id="{DE4019B4-F7E6-B54C-AA2E-475CA5B78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7522" y="2394737"/>
            <a:ext cx="93082" cy="223396"/>
          </a:xfrm>
          <a:custGeom>
            <a:avLst/>
            <a:gdLst>
              <a:gd name="T0" fmla="*/ 88 w 89"/>
              <a:gd name="T1" fmla="*/ 159 h 213"/>
              <a:gd name="T2" fmla="*/ 88 w 89"/>
              <a:gd name="T3" fmla="*/ 159 h 213"/>
              <a:gd name="T4" fmla="*/ 44 w 89"/>
              <a:gd name="T5" fmla="*/ 159 h 213"/>
              <a:gd name="T6" fmla="*/ 44 w 89"/>
              <a:gd name="T7" fmla="*/ 0 h 213"/>
              <a:gd name="T8" fmla="*/ 0 w 89"/>
              <a:gd name="T9" fmla="*/ 0 h 213"/>
              <a:gd name="T10" fmla="*/ 0 w 89"/>
              <a:gd name="T11" fmla="*/ 168 h 213"/>
              <a:gd name="T12" fmla="*/ 8 w 89"/>
              <a:gd name="T13" fmla="*/ 194 h 213"/>
              <a:gd name="T14" fmla="*/ 44 w 89"/>
              <a:gd name="T15" fmla="*/ 212 h 213"/>
              <a:gd name="T16" fmla="*/ 44 w 89"/>
              <a:gd name="T17" fmla="*/ 212 h 213"/>
              <a:gd name="T18" fmla="*/ 88 w 89"/>
              <a:gd name="T19" fmla="*/ 212 h 213"/>
              <a:gd name="T20" fmla="*/ 79 w 89"/>
              <a:gd name="T21" fmla="*/ 185 h 213"/>
              <a:gd name="T22" fmla="*/ 88 w 89"/>
              <a:gd name="T23" fmla="*/ 159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9" h="213">
                <a:moveTo>
                  <a:pt x="88" y="159"/>
                </a:moveTo>
                <a:lnTo>
                  <a:pt x="88" y="159"/>
                </a:lnTo>
                <a:cubicBezTo>
                  <a:pt x="44" y="159"/>
                  <a:pt x="44" y="159"/>
                  <a:pt x="44" y="159"/>
                </a:cubicBezTo>
                <a:cubicBezTo>
                  <a:pt x="44" y="0"/>
                  <a:pt x="44" y="0"/>
                  <a:pt x="4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6"/>
                  <a:pt x="8" y="185"/>
                  <a:pt x="8" y="194"/>
                </a:cubicBezTo>
                <a:cubicBezTo>
                  <a:pt x="18" y="203"/>
                  <a:pt x="35" y="212"/>
                  <a:pt x="44" y="212"/>
                </a:cubicBezTo>
                <a:lnTo>
                  <a:pt x="44" y="212"/>
                </a:lnTo>
                <a:cubicBezTo>
                  <a:pt x="88" y="212"/>
                  <a:pt x="88" y="212"/>
                  <a:pt x="88" y="212"/>
                </a:cubicBezTo>
                <a:cubicBezTo>
                  <a:pt x="88" y="203"/>
                  <a:pt x="79" y="194"/>
                  <a:pt x="79" y="185"/>
                </a:cubicBezTo>
                <a:cubicBezTo>
                  <a:pt x="79" y="176"/>
                  <a:pt x="88" y="168"/>
                  <a:pt x="88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47">
            <a:extLst>
              <a:ext uri="{FF2B5EF4-FFF2-40B4-BE49-F238E27FC236}">
                <a16:creationId xmlns:a16="http://schemas.microsoft.com/office/drawing/2014/main" id="{89A1AA30-F76C-7249-A6F4-1EF13A79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2616" y="2515743"/>
            <a:ext cx="130314" cy="139622"/>
          </a:xfrm>
          <a:custGeom>
            <a:avLst/>
            <a:gdLst>
              <a:gd name="T0" fmla="*/ 61 w 124"/>
              <a:gd name="T1" fmla="*/ 132 h 133"/>
              <a:gd name="T2" fmla="*/ 61 w 124"/>
              <a:gd name="T3" fmla="*/ 132 h 133"/>
              <a:gd name="T4" fmla="*/ 0 w 124"/>
              <a:gd name="T5" fmla="*/ 70 h 133"/>
              <a:gd name="T6" fmla="*/ 61 w 124"/>
              <a:gd name="T7" fmla="*/ 0 h 133"/>
              <a:gd name="T8" fmla="*/ 123 w 124"/>
              <a:gd name="T9" fmla="*/ 70 h 133"/>
              <a:gd name="T10" fmla="*/ 61 w 124"/>
              <a:gd name="T11" fmla="*/ 132 h 133"/>
              <a:gd name="T12" fmla="*/ 61 w 124"/>
              <a:gd name="T13" fmla="*/ 35 h 133"/>
              <a:gd name="T14" fmla="*/ 61 w 124"/>
              <a:gd name="T15" fmla="*/ 35 h 133"/>
              <a:gd name="T16" fmla="*/ 35 w 124"/>
              <a:gd name="T17" fmla="*/ 70 h 133"/>
              <a:gd name="T18" fmla="*/ 61 w 124"/>
              <a:gd name="T19" fmla="*/ 97 h 133"/>
              <a:gd name="T20" fmla="*/ 88 w 124"/>
              <a:gd name="T21" fmla="*/ 70 h 133"/>
              <a:gd name="T22" fmla="*/ 61 w 124"/>
              <a:gd name="T23" fmla="*/ 35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33">
                <a:moveTo>
                  <a:pt x="61" y="132"/>
                </a:moveTo>
                <a:lnTo>
                  <a:pt x="61" y="132"/>
                </a:lnTo>
                <a:cubicBezTo>
                  <a:pt x="26" y="132"/>
                  <a:pt x="0" y="97"/>
                  <a:pt x="0" y="70"/>
                </a:cubicBezTo>
                <a:cubicBezTo>
                  <a:pt x="0" y="35"/>
                  <a:pt x="26" y="0"/>
                  <a:pt x="61" y="0"/>
                </a:cubicBezTo>
                <a:cubicBezTo>
                  <a:pt x="97" y="0"/>
                  <a:pt x="123" y="35"/>
                  <a:pt x="123" y="70"/>
                </a:cubicBezTo>
                <a:cubicBezTo>
                  <a:pt x="123" y="97"/>
                  <a:pt x="97" y="132"/>
                  <a:pt x="61" y="132"/>
                </a:cubicBezTo>
                <a:close/>
                <a:moveTo>
                  <a:pt x="61" y="35"/>
                </a:moveTo>
                <a:lnTo>
                  <a:pt x="61" y="35"/>
                </a:lnTo>
                <a:cubicBezTo>
                  <a:pt x="44" y="35"/>
                  <a:pt x="35" y="53"/>
                  <a:pt x="35" y="70"/>
                </a:cubicBezTo>
                <a:cubicBezTo>
                  <a:pt x="35" y="79"/>
                  <a:pt x="44" y="97"/>
                  <a:pt x="61" y="97"/>
                </a:cubicBezTo>
                <a:cubicBezTo>
                  <a:pt x="79" y="97"/>
                  <a:pt x="88" y="79"/>
                  <a:pt x="88" y="70"/>
                </a:cubicBezTo>
                <a:cubicBezTo>
                  <a:pt x="88" y="53"/>
                  <a:pt x="79" y="35"/>
                  <a:pt x="6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48">
            <a:extLst>
              <a:ext uri="{FF2B5EF4-FFF2-40B4-BE49-F238E27FC236}">
                <a16:creationId xmlns:a16="http://schemas.microsoft.com/office/drawing/2014/main" id="{E785607C-EE9A-AB42-96C7-94BA70CB3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2679" y="2515743"/>
            <a:ext cx="139622" cy="139622"/>
          </a:xfrm>
          <a:custGeom>
            <a:avLst/>
            <a:gdLst>
              <a:gd name="T0" fmla="*/ 71 w 134"/>
              <a:gd name="T1" fmla="*/ 132 h 133"/>
              <a:gd name="T2" fmla="*/ 71 w 134"/>
              <a:gd name="T3" fmla="*/ 132 h 133"/>
              <a:gd name="T4" fmla="*/ 0 w 134"/>
              <a:gd name="T5" fmla="*/ 70 h 133"/>
              <a:gd name="T6" fmla="*/ 71 w 134"/>
              <a:gd name="T7" fmla="*/ 0 h 133"/>
              <a:gd name="T8" fmla="*/ 133 w 134"/>
              <a:gd name="T9" fmla="*/ 70 h 133"/>
              <a:gd name="T10" fmla="*/ 71 w 134"/>
              <a:gd name="T11" fmla="*/ 132 h 133"/>
              <a:gd name="T12" fmla="*/ 71 w 134"/>
              <a:gd name="T13" fmla="*/ 35 h 133"/>
              <a:gd name="T14" fmla="*/ 71 w 134"/>
              <a:gd name="T15" fmla="*/ 35 h 133"/>
              <a:gd name="T16" fmla="*/ 36 w 134"/>
              <a:gd name="T17" fmla="*/ 70 h 133"/>
              <a:gd name="T18" fmla="*/ 71 w 134"/>
              <a:gd name="T19" fmla="*/ 97 h 133"/>
              <a:gd name="T20" fmla="*/ 97 w 134"/>
              <a:gd name="T21" fmla="*/ 70 h 133"/>
              <a:gd name="T22" fmla="*/ 71 w 134"/>
              <a:gd name="T23" fmla="*/ 35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" h="133">
                <a:moveTo>
                  <a:pt x="71" y="132"/>
                </a:moveTo>
                <a:lnTo>
                  <a:pt x="71" y="132"/>
                </a:lnTo>
                <a:cubicBezTo>
                  <a:pt x="36" y="132"/>
                  <a:pt x="0" y="97"/>
                  <a:pt x="0" y="70"/>
                </a:cubicBezTo>
                <a:cubicBezTo>
                  <a:pt x="0" y="35"/>
                  <a:pt x="36" y="0"/>
                  <a:pt x="71" y="0"/>
                </a:cubicBezTo>
                <a:cubicBezTo>
                  <a:pt x="106" y="0"/>
                  <a:pt x="133" y="35"/>
                  <a:pt x="133" y="70"/>
                </a:cubicBezTo>
                <a:cubicBezTo>
                  <a:pt x="133" y="97"/>
                  <a:pt x="106" y="132"/>
                  <a:pt x="71" y="132"/>
                </a:cubicBezTo>
                <a:close/>
                <a:moveTo>
                  <a:pt x="71" y="35"/>
                </a:moveTo>
                <a:lnTo>
                  <a:pt x="71" y="35"/>
                </a:lnTo>
                <a:cubicBezTo>
                  <a:pt x="53" y="35"/>
                  <a:pt x="36" y="53"/>
                  <a:pt x="36" y="70"/>
                </a:cubicBezTo>
                <a:cubicBezTo>
                  <a:pt x="36" y="79"/>
                  <a:pt x="53" y="97"/>
                  <a:pt x="71" y="97"/>
                </a:cubicBezTo>
                <a:cubicBezTo>
                  <a:pt x="80" y="97"/>
                  <a:pt x="97" y="79"/>
                  <a:pt x="97" y="70"/>
                </a:cubicBezTo>
                <a:cubicBezTo>
                  <a:pt x="97" y="53"/>
                  <a:pt x="80" y="35"/>
                  <a:pt x="7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49">
            <a:extLst>
              <a:ext uri="{FF2B5EF4-FFF2-40B4-BE49-F238E27FC236}">
                <a16:creationId xmlns:a16="http://schemas.microsoft.com/office/drawing/2014/main" id="{AD4C2171-1035-3044-82F8-F4FD18408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0289" y="2301655"/>
            <a:ext cx="195471" cy="46541"/>
          </a:xfrm>
          <a:custGeom>
            <a:avLst/>
            <a:gdLst>
              <a:gd name="T0" fmla="*/ 167 w 185"/>
              <a:gd name="T1" fmla="*/ 44 h 45"/>
              <a:gd name="T2" fmla="*/ 167 w 185"/>
              <a:gd name="T3" fmla="*/ 44 h 45"/>
              <a:gd name="T4" fmla="*/ 17 w 185"/>
              <a:gd name="T5" fmla="*/ 44 h 45"/>
              <a:gd name="T6" fmla="*/ 0 w 185"/>
              <a:gd name="T7" fmla="*/ 18 h 45"/>
              <a:gd name="T8" fmla="*/ 0 w 185"/>
              <a:gd name="T9" fmla="*/ 18 h 45"/>
              <a:gd name="T10" fmla="*/ 17 w 185"/>
              <a:gd name="T11" fmla="*/ 0 h 45"/>
              <a:gd name="T12" fmla="*/ 167 w 185"/>
              <a:gd name="T13" fmla="*/ 0 h 45"/>
              <a:gd name="T14" fmla="*/ 184 w 185"/>
              <a:gd name="T15" fmla="*/ 18 h 45"/>
              <a:gd name="T16" fmla="*/ 184 w 185"/>
              <a:gd name="T17" fmla="*/ 18 h 45"/>
              <a:gd name="T18" fmla="*/ 167 w 185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" h="45">
                <a:moveTo>
                  <a:pt x="167" y="44"/>
                </a:moveTo>
                <a:lnTo>
                  <a:pt x="167" y="44"/>
                </a:ln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76" y="0"/>
                  <a:pt x="184" y="9"/>
                  <a:pt x="184" y="18"/>
                </a:cubicBezTo>
                <a:lnTo>
                  <a:pt x="184" y="18"/>
                </a:lnTo>
                <a:cubicBezTo>
                  <a:pt x="184" y="27"/>
                  <a:pt x="176" y="44"/>
                  <a:pt x="167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50">
            <a:extLst>
              <a:ext uri="{FF2B5EF4-FFF2-40B4-BE49-F238E27FC236}">
                <a16:creationId xmlns:a16="http://schemas.microsoft.com/office/drawing/2014/main" id="{8A8A2EFE-FE59-3D4A-B73D-C207EFFF8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8214" y="2376120"/>
            <a:ext cx="102390" cy="37233"/>
          </a:xfrm>
          <a:custGeom>
            <a:avLst/>
            <a:gdLst>
              <a:gd name="T0" fmla="*/ 79 w 98"/>
              <a:gd name="T1" fmla="*/ 35 h 36"/>
              <a:gd name="T2" fmla="*/ 79 w 98"/>
              <a:gd name="T3" fmla="*/ 35 h 36"/>
              <a:gd name="T4" fmla="*/ 17 w 98"/>
              <a:gd name="T5" fmla="*/ 35 h 36"/>
              <a:gd name="T6" fmla="*/ 0 w 98"/>
              <a:gd name="T7" fmla="*/ 17 h 36"/>
              <a:gd name="T8" fmla="*/ 0 w 98"/>
              <a:gd name="T9" fmla="*/ 17 h 36"/>
              <a:gd name="T10" fmla="*/ 17 w 98"/>
              <a:gd name="T11" fmla="*/ 0 h 36"/>
              <a:gd name="T12" fmla="*/ 79 w 98"/>
              <a:gd name="T13" fmla="*/ 0 h 36"/>
              <a:gd name="T14" fmla="*/ 97 w 98"/>
              <a:gd name="T15" fmla="*/ 17 h 36"/>
              <a:gd name="T16" fmla="*/ 97 w 98"/>
              <a:gd name="T17" fmla="*/ 17 h 36"/>
              <a:gd name="T18" fmla="*/ 79 w 98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" h="36">
                <a:moveTo>
                  <a:pt x="79" y="35"/>
                </a:moveTo>
                <a:lnTo>
                  <a:pt x="79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7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8" y="0"/>
                  <a:pt x="97" y="9"/>
                  <a:pt x="97" y="17"/>
                </a:cubicBezTo>
                <a:lnTo>
                  <a:pt x="97" y="17"/>
                </a:lnTo>
                <a:cubicBezTo>
                  <a:pt x="97" y="26"/>
                  <a:pt x="88" y="35"/>
                  <a:pt x="7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51">
            <a:extLst>
              <a:ext uri="{FF2B5EF4-FFF2-40B4-BE49-F238E27FC236}">
                <a16:creationId xmlns:a16="http://schemas.microsoft.com/office/drawing/2014/main" id="{43ABA715-954D-9647-B51E-71E9B453A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483" y="7476993"/>
            <a:ext cx="567798" cy="65157"/>
          </a:xfrm>
          <a:custGeom>
            <a:avLst/>
            <a:gdLst>
              <a:gd name="T0" fmla="*/ 537 w 538"/>
              <a:gd name="T1" fmla="*/ 62 h 63"/>
              <a:gd name="T2" fmla="*/ 0 w 538"/>
              <a:gd name="T3" fmla="*/ 62 h 63"/>
              <a:gd name="T4" fmla="*/ 0 w 538"/>
              <a:gd name="T5" fmla="*/ 0 h 63"/>
              <a:gd name="T6" fmla="*/ 537 w 538"/>
              <a:gd name="T7" fmla="*/ 0 h 63"/>
              <a:gd name="T8" fmla="*/ 537 w 538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63">
                <a:moveTo>
                  <a:pt x="537" y="62"/>
                </a:moveTo>
                <a:lnTo>
                  <a:pt x="0" y="62"/>
                </a:lnTo>
                <a:lnTo>
                  <a:pt x="0" y="0"/>
                </a:lnTo>
                <a:lnTo>
                  <a:pt x="537" y="0"/>
                </a:lnTo>
                <a:lnTo>
                  <a:pt x="537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52">
            <a:extLst>
              <a:ext uri="{FF2B5EF4-FFF2-40B4-BE49-F238E27FC236}">
                <a16:creationId xmlns:a16="http://schemas.microsoft.com/office/drawing/2014/main" id="{744160A4-DBF3-2F47-9A50-61246C219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8332" y="7635232"/>
            <a:ext cx="121006" cy="55849"/>
          </a:xfrm>
          <a:custGeom>
            <a:avLst/>
            <a:gdLst>
              <a:gd name="T0" fmla="*/ 96 w 115"/>
              <a:gd name="T1" fmla="*/ 53 h 54"/>
              <a:gd name="T2" fmla="*/ 96 w 115"/>
              <a:gd name="T3" fmla="*/ 53 h 54"/>
              <a:gd name="T4" fmla="*/ 26 w 115"/>
              <a:gd name="T5" fmla="*/ 53 h 54"/>
              <a:gd name="T6" fmla="*/ 0 w 115"/>
              <a:gd name="T7" fmla="*/ 26 h 54"/>
              <a:gd name="T8" fmla="*/ 0 w 115"/>
              <a:gd name="T9" fmla="*/ 26 h 54"/>
              <a:gd name="T10" fmla="*/ 26 w 115"/>
              <a:gd name="T11" fmla="*/ 0 h 54"/>
              <a:gd name="T12" fmla="*/ 96 w 115"/>
              <a:gd name="T13" fmla="*/ 0 h 54"/>
              <a:gd name="T14" fmla="*/ 114 w 115"/>
              <a:gd name="T15" fmla="*/ 26 h 54"/>
              <a:gd name="T16" fmla="*/ 114 w 115"/>
              <a:gd name="T17" fmla="*/ 26 h 54"/>
              <a:gd name="T18" fmla="*/ 96 w 115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" h="54">
                <a:moveTo>
                  <a:pt x="96" y="53"/>
                </a:moveTo>
                <a:lnTo>
                  <a:pt x="96" y="53"/>
                </a:lnTo>
                <a:cubicBezTo>
                  <a:pt x="26" y="53"/>
                  <a:pt x="26" y="53"/>
                  <a:pt x="26" y="53"/>
                </a:cubicBezTo>
                <a:cubicBezTo>
                  <a:pt x="17" y="53"/>
                  <a:pt x="0" y="44"/>
                  <a:pt x="0" y="26"/>
                </a:cubicBezTo>
                <a:lnTo>
                  <a:pt x="0" y="26"/>
                </a:lnTo>
                <a:cubicBezTo>
                  <a:pt x="0" y="18"/>
                  <a:pt x="17" y="0"/>
                  <a:pt x="26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5" y="0"/>
                  <a:pt x="114" y="18"/>
                  <a:pt x="114" y="26"/>
                </a:cubicBezTo>
                <a:lnTo>
                  <a:pt x="114" y="26"/>
                </a:lnTo>
                <a:cubicBezTo>
                  <a:pt x="114" y="44"/>
                  <a:pt x="105" y="53"/>
                  <a:pt x="96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53">
            <a:extLst>
              <a:ext uri="{FF2B5EF4-FFF2-40B4-BE49-F238E27FC236}">
                <a16:creationId xmlns:a16="http://schemas.microsoft.com/office/drawing/2014/main" id="{A1C8AB79-554C-0A4B-B1DB-845A4CD7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5250" y="7309446"/>
            <a:ext cx="623647" cy="474716"/>
          </a:xfrm>
          <a:custGeom>
            <a:avLst/>
            <a:gdLst>
              <a:gd name="T0" fmla="*/ 501 w 591"/>
              <a:gd name="T1" fmla="*/ 449 h 450"/>
              <a:gd name="T2" fmla="*/ 501 w 591"/>
              <a:gd name="T3" fmla="*/ 449 h 450"/>
              <a:gd name="T4" fmla="*/ 88 w 591"/>
              <a:gd name="T5" fmla="*/ 449 h 450"/>
              <a:gd name="T6" fmla="*/ 0 w 591"/>
              <a:gd name="T7" fmla="*/ 361 h 450"/>
              <a:gd name="T8" fmla="*/ 0 w 591"/>
              <a:gd name="T9" fmla="*/ 88 h 450"/>
              <a:gd name="T10" fmla="*/ 88 w 591"/>
              <a:gd name="T11" fmla="*/ 0 h 450"/>
              <a:gd name="T12" fmla="*/ 501 w 591"/>
              <a:gd name="T13" fmla="*/ 0 h 450"/>
              <a:gd name="T14" fmla="*/ 590 w 591"/>
              <a:gd name="T15" fmla="*/ 88 h 450"/>
              <a:gd name="T16" fmla="*/ 590 w 591"/>
              <a:gd name="T17" fmla="*/ 361 h 450"/>
              <a:gd name="T18" fmla="*/ 501 w 591"/>
              <a:gd name="T19" fmla="*/ 449 h 450"/>
              <a:gd name="T20" fmla="*/ 88 w 591"/>
              <a:gd name="T21" fmla="*/ 44 h 450"/>
              <a:gd name="T22" fmla="*/ 88 w 591"/>
              <a:gd name="T23" fmla="*/ 44 h 450"/>
              <a:gd name="T24" fmla="*/ 53 w 591"/>
              <a:gd name="T25" fmla="*/ 88 h 450"/>
              <a:gd name="T26" fmla="*/ 53 w 591"/>
              <a:gd name="T27" fmla="*/ 361 h 450"/>
              <a:gd name="T28" fmla="*/ 88 w 591"/>
              <a:gd name="T29" fmla="*/ 405 h 450"/>
              <a:gd name="T30" fmla="*/ 501 w 591"/>
              <a:gd name="T31" fmla="*/ 405 h 450"/>
              <a:gd name="T32" fmla="*/ 546 w 591"/>
              <a:gd name="T33" fmla="*/ 361 h 450"/>
              <a:gd name="T34" fmla="*/ 546 w 591"/>
              <a:gd name="T35" fmla="*/ 88 h 450"/>
              <a:gd name="T36" fmla="*/ 501 w 591"/>
              <a:gd name="T37" fmla="*/ 44 h 450"/>
              <a:gd name="T38" fmla="*/ 88 w 591"/>
              <a:gd name="T39" fmla="*/ 4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1" h="450">
                <a:moveTo>
                  <a:pt x="501" y="449"/>
                </a:moveTo>
                <a:lnTo>
                  <a:pt x="501" y="449"/>
                </a:lnTo>
                <a:cubicBezTo>
                  <a:pt x="88" y="449"/>
                  <a:pt x="88" y="449"/>
                  <a:pt x="88" y="449"/>
                </a:cubicBezTo>
                <a:cubicBezTo>
                  <a:pt x="44" y="449"/>
                  <a:pt x="0" y="413"/>
                  <a:pt x="0" y="361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5"/>
                  <a:pt x="44" y="0"/>
                  <a:pt x="88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54" y="0"/>
                  <a:pt x="590" y="35"/>
                  <a:pt x="590" y="88"/>
                </a:cubicBezTo>
                <a:cubicBezTo>
                  <a:pt x="590" y="361"/>
                  <a:pt x="590" y="361"/>
                  <a:pt x="590" y="361"/>
                </a:cubicBezTo>
                <a:cubicBezTo>
                  <a:pt x="590" y="413"/>
                  <a:pt x="554" y="449"/>
                  <a:pt x="501" y="449"/>
                </a:cubicBezTo>
                <a:close/>
                <a:moveTo>
                  <a:pt x="88" y="44"/>
                </a:moveTo>
                <a:lnTo>
                  <a:pt x="88" y="44"/>
                </a:lnTo>
                <a:cubicBezTo>
                  <a:pt x="70" y="44"/>
                  <a:pt x="53" y="61"/>
                  <a:pt x="53" y="88"/>
                </a:cubicBezTo>
                <a:cubicBezTo>
                  <a:pt x="53" y="361"/>
                  <a:pt x="53" y="361"/>
                  <a:pt x="53" y="361"/>
                </a:cubicBezTo>
                <a:cubicBezTo>
                  <a:pt x="53" y="387"/>
                  <a:pt x="70" y="405"/>
                  <a:pt x="88" y="405"/>
                </a:cubicBezTo>
                <a:cubicBezTo>
                  <a:pt x="501" y="405"/>
                  <a:pt x="501" y="405"/>
                  <a:pt x="501" y="405"/>
                </a:cubicBezTo>
                <a:cubicBezTo>
                  <a:pt x="528" y="405"/>
                  <a:pt x="546" y="387"/>
                  <a:pt x="546" y="361"/>
                </a:cubicBezTo>
                <a:cubicBezTo>
                  <a:pt x="546" y="88"/>
                  <a:pt x="546" y="88"/>
                  <a:pt x="546" y="88"/>
                </a:cubicBezTo>
                <a:cubicBezTo>
                  <a:pt x="546" y="61"/>
                  <a:pt x="528" y="44"/>
                  <a:pt x="501" y="44"/>
                </a:cubicBezTo>
                <a:lnTo>
                  <a:pt x="88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54">
            <a:extLst>
              <a:ext uri="{FF2B5EF4-FFF2-40B4-BE49-F238E27FC236}">
                <a16:creationId xmlns:a16="http://schemas.microsoft.com/office/drawing/2014/main" id="{8251DA40-ADC6-4E4F-B82A-79BF8AFDB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4872" y="2599516"/>
            <a:ext cx="353710" cy="37233"/>
          </a:xfrm>
          <a:custGeom>
            <a:avLst/>
            <a:gdLst>
              <a:gd name="T0" fmla="*/ 334 w 335"/>
              <a:gd name="T1" fmla="*/ 35 h 36"/>
              <a:gd name="T2" fmla="*/ 334 w 335"/>
              <a:gd name="T3" fmla="*/ 35 h 36"/>
              <a:gd name="T4" fmla="*/ 17 w 335"/>
              <a:gd name="T5" fmla="*/ 35 h 36"/>
              <a:gd name="T6" fmla="*/ 0 w 335"/>
              <a:gd name="T7" fmla="*/ 18 h 36"/>
              <a:gd name="T8" fmla="*/ 0 w 335"/>
              <a:gd name="T9" fmla="*/ 18 h 36"/>
              <a:gd name="T10" fmla="*/ 17 w 335"/>
              <a:gd name="T11" fmla="*/ 0 h 36"/>
              <a:gd name="T12" fmla="*/ 334 w 335"/>
              <a:gd name="T13" fmla="*/ 0 h 36"/>
              <a:gd name="T14" fmla="*/ 334 w 335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36">
                <a:moveTo>
                  <a:pt x="334" y="35"/>
                </a:moveTo>
                <a:lnTo>
                  <a:pt x="334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7"/>
                  <a:pt x="0" y="18"/>
                </a:cubicBezTo>
                <a:lnTo>
                  <a:pt x="0" y="18"/>
                </a:lnTo>
                <a:cubicBezTo>
                  <a:pt x="0" y="0"/>
                  <a:pt x="9" y="0"/>
                  <a:pt x="17" y="0"/>
                </a:cubicBezTo>
                <a:cubicBezTo>
                  <a:pt x="334" y="0"/>
                  <a:pt x="334" y="0"/>
                  <a:pt x="334" y="0"/>
                </a:cubicBezTo>
                <a:lnTo>
                  <a:pt x="334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55">
            <a:extLst>
              <a:ext uri="{FF2B5EF4-FFF2-40B4-BE49-F238E27FC236}">
                <a16:creationId xmlns:a16="http://schemas.microsoft.com/office/drawing/2014/main" id="{FDAF4B08-F64D-124B-A572-937FA1687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407" y="2227190"/>
            <a:ext cx="456100" cy="511949"/>
          </a:xfrm>
          <a:custGeom>
            <a:avLst/>
            <a:gdLst>
              <a:gd name="T0" fmla="*/ 335 w 433"/>
              <a:gd name="T1" fmla="*/ 484 h 485"/>
              <a:gd name="T2" fmla="*/ 335 w 433"/>
              <a:gd name="T3" fmla="*/ 484 h 485"/>
              <a:gd name="T4" fmla="*/ 97 w 433"/>
              <a:gd name="T5" fmla="*/ 484 h 485"/>
              <a:gd name="T6" fmla="*/ 27 w 433"/>
              <a:gd name="T7" fmla="*/ 449 h 485"/>
              <a:gd name="T8" fmla="*/ 0 w 433"/>
              <a:gd name="T9" fmla="*/ 379 h 485"/>
              <a:gd name="T10" fmla="*/ 18 w 433"/>
              <a:gd name="T11" fmla="*/ 70 h 485"/>
              <a:gd name="T12" fmla="*/ 97 w 433"/>
              <a:gd name="T13" fmla="*/ 0 h 485"/>
              <a:gd name="T14" fmla="*/ 335 w 433"/>
              <a:gd name="T15" fmla="*/ 0 h 485"/>
              <a:gd name="T16" fmla="*/ 414 w 433"/>
              <a:gd name="T17" fmla="*/ 70 h 485"/>
              <a:gd name="T18" fmla="*/ 432 w 433"/>
              <a:gd name="T19" fmla="*/ 379 h 485"/>
              <a:gd name="T20" fmla="*/ 405 w 433"/>
              <a:gd name="T21" fmla="*/ 449 h 485"/>
              <a:gd name="T22" fmla="*/ 335 w 433"/>
              <a:gd name="T23" fmla="*/ 484 h 485"/>
              <a:gd name="T24" fmla="*/ 97 w 433"/>
              <a:gd name="T25" fmla="*/ 44 h 485"/>
              <a:gd name="T26" fmla="*/ 97 w 433"/>
              <a:gd name="T27" fmla="*/ 44 h 485"/>
              <a:gd name="T28" fmla="*/ 71 w 433"/>
              <a:gd name="T29" fmla="*/ 70 h 485"/>
              <a:gd name="T30" fmla="*/ 53 w 433"/>
              <a:gd name="T31" fmla="*/ 387 h 485"/>
              <a:gd name="T32" fmla="*/ 62 w 433"/>
              <a:gd name="T33" fmla="*/ 423 h 485"/>
              <a:gd name="T34" fmla="*/ 97 w 433"/>
              <a:gd name="T35" fmla="*/ 440 h 485"/>
              <a:gd name="T36" fmla="*/ 335 w 433"/>
              <a:gd name="T37" fmla="*/ 440 h 485"/>
              <a:gd name="T38" fmla="*/ 370 w 433"/>
              <a:gd name="T39" fmla="*/ 423 h 485"/>
              <a:gd name="T40" fmla="*/ 379 w 433"/>
              <a:gd name="T41" fmla="*/ 387 h 485"/>
              <a:gd name="T42" fmla="*/ 361 w 433"/>
              <a:gd name="T43" fmla="*/ 70 h 485"/>
              <a:gd name="T44" fmla="*/ 335 w 433"/>
              <a:gd name="T45" fmla="*/ 44 h 485"/>
              <a:gd name="T46" fmla="*/ 97 w 433"/>
              <a:gd name="T47" fmla="*/ 44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3" h="485">
                <a:moveTo>
                  <a:pt x="335" y="484"/>
                </a:moveTo>
                <a:lnTo>
                  <a:pt x="335" y="484"/>
                </a:lnTo>
                <a:cubicBezTo>
                  <a:pt x="97" y="484"/>
                  <a:pt x="97" y="484"/>
                  <a:pt x="97" y="484"/>
                </a:cubicBezTo>
                <a:cubicBezTo>
                  <a:pt x="71" y="484"/>
                  <a:pt x="44" y="475"/>
                  <a:pt x="27" y="449"/>
                </a:cubicBezTo>
                <a:cubicBezTo>
                  <a:pt x="9" y="431"/>
                  <a:pt x="0" y="405"/>
                  <a:pt x="0" y="379"/>
                </a:cubicBezTo>
                <a:cubicBezTo>
                  <a:pt x="18" y="70"/>
                  <a:pt x="18" y="70"/>
                  <a:pt x="18" y="70"/>
                </a:cubicBezTo>
                <a:cubicBezTo>
                  <a:pt x="27" y="26"/>
                  <a:pt x="53" y="0"/>
                  <a:pt x="97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79" y="0"/>
                  <a:pt x="405" y="26"/>
                  <a:pt x="414" y="70"/>
                </a:cubicBezTo>
                <a:cubicBezTo>
                  <a:pt x="432" y="379"/>
                  <a:pt x="432" y="379"/>
                  <a:pt x="432" y="379"/>
                </a:cubicBezTo>
                <a:cubicBezTo>
                  <a:pt x="432" y="405"/>
                  <a:pt x="423" y="431"/>
                  <a:pt x="405" y="449"/>
                </a:cubicBezTo>
                <a:cubicBezTo>
                  <a:pt x="388" y="475"/>
                  <a:pt x="361" y="484"/>
                  <a:pt x="335" y="484"/>
                </a:cubicBezTo>
                <a:close/>
                <a:moveTo>
                  <a:pt x="97" y="44"/>
                </a:moveTo>
                <a:lnTo>
                  <a:pt x="97" y="44"/>
                </a:lnTo>
                <a:cubicBezTo>
                  <a:pt x="80" y="44"/>
                  <a:pt x="71" y="53"/>
                  <a:pt x="71" y="70"/>
                </a:cubicBezTo>
                <a:cubicBezTo>
                  <a:pt x="53" y="387"/>
                  <a:pt x="53" y="387"/>
                  <a:pt x="53" y="387"/>
                </a:cubicBezTo>
                <a:cubicBezTo>
                  <a:pt x="53" y="396"/>
                  <a:pt x="53" y="414"/>
                  <a:pt x="62" y="423"/>
                </a:cubicBezTo>
                <a:cubicBezTo>
                  <a:pt x="71" y="431"/>
                  <a:pt x="88" y="440"/>
                  <a:pt x="97" y="440"/>
                </a:cubicBezTo>
                <a:cubicBezTo>
                  <a:pt x="335" y="440"/>
                  <a:pt x="335" y="440"/>
                  <a:pt x="335" y="440"/>
                </a:cubicBezTo>
                <a:cubicBezTo>
                  <a:pt x="344" y="440"/>
                  <a:pt x="361" y="431"/>
                  <a:pt x="370" y="423"/>
                </a:cubicBezTo>
                <a:cubicBezTo>
                  <a:pt x="379" y="414"/>
                  <a:pt x="379" y="396"/>
                  <a:pt x="379" y="387"/>
                </a:cubicBezTo>
                <a:cubicBezTo>
                  <a:pt x="361" y="70"/>
                  <a:pt x="361" y="70"/>
                  <a:pt x="361" y="70"/>
                </a:cubicBezTo>
                <a:cubicBezTo>
                  <a:pt x="361" y="53"/>
                  <a:pt x="353" y="44"/>
                  <a:pt x="335" y="44"/>
                </a:cubicBezTo>
                <a:lnTo>
                  <a:pt x="97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56">
            <a:extLst>
              <a:ext uri="{FF2B5EF4-FFF2-40B4-BE49-F238E27FC236}">
                <a16:creationId xmlns:a16="http://schemas.microsoft.com/office/drawing/2014/main" id="{9AF9CB02-3612-B94E-AC99-E7D9936FA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1413" y="2106183"/>
            <a:ext cx="223396" cy="242012"/>
          </a:xfrm>
          <a:custGeom>
            <a:avLst/>
            <a:gdLst>
              <a:gd name="T0" fmla="*/ 185 w 212"/>
              <a:gd name="T1" fmla="*/ 228 h 229"/>
              <a:gd name="T2" fmla="*/ 185 w 212"/>
              <a:gd name="T3" fmla="*/ 228 h 229"/>
              <a:gd name="T4" fmla="*/ 185 w 212"/>
              <a:gd name="T5" fmla="*/ 228 h 229"/>
              <a:gd name="T6" fmla="*/ 158 w 212"/>
              <a:gd name="T7" fmla="*/ 202 h 229"/>
              <a:gd name="T8" fmla="*/ 158 w 212"/>
              <a:gd name="T9" fmla="*/ 114 h 229"/>
              <a:gd name="T10" fmla="*/ 105 w 212"/>
              <a:gd name="T11" fmla="*/ 52 h 229"/>
              <a:gd name="T12" fmla="*/ 44 w 212"/>
              <a:gd name="T13" fmla="*/ 105 h 229"/>
              <a:gd name="T14" fmla="*/ 44 w 212"/>
              <a:gd name="T15" fmla="*/ 202 h 229"/>
              <a:gd name="T16" fmla="*/ 17 w 212"/>
              <a:gd name="T17" fmla="*/ 228 h 229"/>
              <a:gd name="T18" fmla="*/ 17 w 212"/>
              <a:gd name="T19" fmla="*/ 228 h 229"/>
              <a:gd name="T20" fmla="*/ 0 w 212"/>
              <a:gd name="T21" fmla="*/ 202 h 229"/>
              <a:gd name="T22" fmla="*/ 0 w 212"/>
              <a:gd name="T23" fmla="*/ 114 h 229"/>
              <a:gd name="T24" fmla="*/ 97 w 212"/>
              <a:gd name="T25" fmla="*/ 8 h 229"/>
              <a:gd name="T26" fmla="*/ 211 w 212"/>
              <a:gd name="T27" fmla="*/ 105 h 229"/>
              <a:gd name="T28" fmla="*/ 211 w 212"/>
              <a:gd name="T29" fmla="*/ 202 h 229"/>
              <a:gd name="T30" fmla="*/ 185 w 212"/>
              <a:gd name="T31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2" h="229">
                <a:moveTo>
                  <a:pt x="185" y="228"/>
                </a:moveTo>
                <a:lnTo>
                  <a:pt x="185" y="228"/>
                </a:lnTo>
                <a:lnTo>
                  <a:pt x="185" y="228"/>
                </a:lnTo>
                <a:cubicBezTo>
                  <a:pt x="176" y="228"/>
                  <a:pt x="158" y="211"/>
                  <a:pt x="158" y="202"/>
                </a:cubicBezTo>
                <a:cubicBezTo>
                  <a:pt x="158" y="114"/>
                  <a:pt x="158" y="114"/>
                  <a:pt x="158" y="114"/>
                </a:cubicBezTo>
                <a:cubicBezTo>
                  <a:pt x="158" y="79"/>
                  <a:pt x="141" y="52"/>
                  <a:pt x="105" y="52"/>
                </a:cubicBezTo>
                <a:cubicBezTo>
                  <a:pt x="70" y="44"/>
                  <a:pt x="44" y="79"/>
                  <a:pt x="44" y="105"/>
                </a:cubicBezTo>
                <a:cubicBezTo>
                  <a:pt x="44" y="202"/>
                  <a:pt x="44" y="202"/>
                  <a:pt x="44" y="202"/>
                </a:cubicBezTo>
                <a:cubicBezTo>
                  <a:pt x="44" y="211"/>
                  <a:pt x="35" y="228"/>
                  <a:pt x="17" y="228"/>
                </a:cubicBezTo>
                <a:lnTo>
                  <a:pt x="17" y="228"/>
                </a:lnTo>
                <a:cubicBezTo>
                  <a:pt x="8" y="228"/>
                  <a:pt x="0" y="211"/>
                  <a:pt x="0" y="202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61"/>
                  <a:pt x="44" y="8"/>
                  <a:pt x="97" y="8"/>
                </a:cubicBezTo>
                <a:cubicBezTo>
                  <a:pt x="158" y="0"/>
                  <a:pt x="211" y="52"/>
                  <a:pt x="211" y="105"/>
                </a:cubicBezTo>
                <a:cubicBezTo>
                  <a:pt x="211" y="202"/>
                  <a:pt x="211" y="202"/>
                  <a:pt x="211" y="202"/>
                </a:cubicBezTo>
                <a:cubicBezTo>
                  <a:pt x="211" y="211"/>
                  <a:pt x="202" y="228"/>
                  <a:pt x="185" y="2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27736B1C-6F1A-1841-945A-EB0DE66D74E6}"/>
              </a:ext>
            </a:extLst>
          </p:cNvPr>
          <p:cNvGrpSpPr/>
          <p:nvPr/>
        </p:nvGrpSpPr>
        <p:grpSpPr>
          <a:xfrm>
            <a:off x="1686975" y="8072141"/>
            <a:ext cx="6921435" cy="4075569"/>
            <a:chOff x="2499601" y="-3234611"/>
            <a:chExt cx="7608009" cy="4075569"/>
          </a:xfrm>
        </p:grpSpPr>
        <p:sp>
          <p:nvSpPr>
            <p:cNvPr id="233" name="CuadroTexto 232">
              <a:extLst>
                <a:ext uri="{FF2B5EF4-FFF2-40B4-BE49-F238E27FC236}">
                  <a16:creationId xmlns:a16="http://schemas.microsoft.com/office/drawing/2014/main" id="{9D1A1A1B-9696-424F-9467-7EB46B6AA49B}"/>
                </a:ext>
              </a:extLst>
            </p:cNvPr>
            <p:cNvSpPr txBox="1"/>
            <p:nvPr/>
          </p:nvSpPr>
          <p:spPr>
            <a:xfrm>
              <a:off x="2499601" y="-3234611"/>
              <a:ext cx="542969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Web Service</a:t>
              </a:r>
            </a:p>
          </p:txBody>
        </p:sp>
        <p:sp>
          <p:nvSpPr>
            <p:cNvPr id="234" name="CuadroTexto 233">
              <a:extLst>
                <a:ext uri="{FF2B5EF4-FFF2-40B4-BE49-F238E27FC236}">
                  <a16:creationId xmlns:a16="http://schemas.microsoft.com/office/drawing/2014/main" id="{8073C3D4-504C-3E47-92D8-F3E422A65E91}"/>
                </a:ext>
              </a:extLst>
            </p:cNvPr>
            <p:cNvSpPr txBox="1"/>
            <p:nvPr/>
          </p:nvSpPr>
          <p:spPr>
            <a:xfrm>
              <a:off x="2527937" y="-913368"/>
              <a:ext cx="757967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279D59F2-D69E-3247-92FF-5C8211F667AE}"/>
              </a:ext>
            </a:extLst>
          </p:cNvPr>
          <p:cNvSpPr/>
          <p:nvPr/>
        </p:nvSpPr>
        <p:spPr>
          <a:xfrm>
            <a:off x="13643430" y="4193602"/>
            <a:ext cx="25683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chemeClr val="accent1"/>
                </a:solidFill>
                <a:latin typeface="Lato Heavy" charset="0"/>
                <a:ea typeface="Lato Heavy" charset="0"/>
                <a:cs typeface="Lato Heavy" charset="0"/>
              </a:rPr>
              <a:t>SEO</a:t>
            </a:r>
            <a:endParaRPr lang="es-MX" sz="9600" dirty="0">
              <a:solidFill>
                <a:schemeClr val="accent1"/>
              </a:solidFill>
            </a:endParaRPr>
          </a:p>
        </p:txBody>
      </p:sp>
      <p:grpSp>
        <p:nvGrpSpPr>
          <p:cNvPr id="72" name="Grupo 382">
            <a:extLst>
              <a:ext uri="{FF2B5EF4-FFF2-40B4-BE49-F238E27FC236}">
                <a16:creationId xmlns:a16="http://schemas.microsoft.com/office/drawing/2014/main" id="{A9DD259D-CE69-1E4F-8321-6D22137CE8D8}"/>
              </a:ext>
            </a:extLst>
          </p:cNvPr>
          <p:cNvGrpSpPr/>
          <p:nvPr/>
        </p:nvGrpSpPr>
        <p:grpSpPr>
          <a:xfrm>
            <a:off x="7130999" y="1629806"/>
            <a:ext cx="4067226" cy="1529862"/>
            <a:chOff x="8615035" y="9978948"/>
            <a:chExt cx="4067226" cy="1529862"/>
          </a:xfrm>
        </p:grpSpPr>
        <p:sp>
          <p:nvSpPr>
            <p:cNvPr id="73" name="Rectángulo 383">
              <a:extLst>
                <a:ext uri="{FF2B5EF4-FFF2-40B4-BE49-F238E27FC236}">
                  <a16:creationId xmlns:a16="http://schemas.microsoft.com/office/drawing/2014/main" id="{CD2BAFDB-AEF8-944D-BEAB-D00869ADB8A9}"/>
                </a:ext>
              </a:extLst>
            </p:cNvPr>
            <p:cNvSpPr/>
            <p:nvPr/>
          </p:nvSpPr>
          <p:spPr>
            <a:xfrm>
              <a:off x="8615035" y="10554703"/>
              <a:ext cx="40672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74" name="CuadroTexto 384">
              <a:extLst>
                <a:ext uri="{FF2B5EF4-FFF2-40B4-BE49-F238E27FC236}">
                  <a16:creationId xmlns:a16="http://schemas.microsoft.com/office/drawing/2014/main" id="{EB2C028D-7103-1D4B-8013-458032ABAE03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78" name="Grupo 382">
            <a:extLst>
              <a:ext uri="{FF2B5EF4-FFF2-40B4-BE49-F238E27FC236}">
                <a16:creationId xmlns:a16="http://schemas.microsoft.com/office/drawing/2014/main" id="{0C7E1CE0-0BBB-8C49-9AAC-362228D63EA1}"/>
              </a:ext>
            </a:extLst>
          </p:cNvPr>
          <p:cNvGrpSpPr/>
          <p:nvPr/>
        </p:nvGrpSpPr>
        <p:grpSpPr>
          <a:xfrm>
            <a:off x="7130999" y="6712062"/>
            <a:ext cx="4067226" cy="1529862"/>
            <a:chOff x="8615035" y="9978948"/>
            <a:chExt cx="4067226" cy="1529862"/>
          </a:xfrm>
        </p:grpSpPr>
        <p:sp>
          <p:nvSpPr>
            <p:cNvPr id="79" name="Rectángulo 383">
              <a:extLst>
                <a:ext uri="{FF2B5EF4-FFF2-40B4-BE49-F238E27FC236}">
                  <a16:creationId xmlns:a16="http://schemas.microsoft.com/office/drawing/2014/main" id="{9263AC8A-6572-2548-AC43-B2D4AD47BB23}"/>
                </a:ext>
              </a:extLst>
            </p:cNvPr>
            <p:cNvSpPr/>
            <p:nvPr/>
          </p:nvSpPr>
          <p:spPr>
            <a:xfrm>
              <a:off x="8615035" y="10554703"/>
              <a:ext cx="40672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80" name="CuadroTexto 384">
              <a:extLst>
                <a:ext uri="{FF2B5EF4-FFF2-40B4-BE49-F238E27FC236}">
                  <a16:creationId xmlns:a16="http://schemas.microsoft.com/office/drawing/2014/main" id="{52016A24-2DE6-5449-9700-14537CB5D6FC}"/>
                </a:ext>
              </a:extLst>
            </p:cNvPr>
            <p:cNvSpPr txBox="1"/>
            <p:nvPr/>
          </p:nvSpPr>
          <p:spPr>
            <a:xfrm>
              <a:off x="10525139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  <p:grpSp>
        <p:nvGrpSpPr>
          <p:cNvPr id="81" name="Grupo 382">
            <a:extLst>
              <a:ext uri="{FF2B5EF4-FFF2-40B4-BE49-F238E27FC236}">
                <a16:creationId xmlns:a16="http://schemas.microsoft.com/office/drawing/2014/main" id="{972A6BB8-01D8-A64E-97C7-8591424AEB2C}"/>
              </a:ext>
            </a:extLst>
          </p:cNvPr>
          <p:cNvGrpSpPr/>
          <p:nvPr/>
        </p:nvGrpSpPr>
        <p:grpSpPr>
          <a:xfrm flipH="1">
            <a:off x="18485176" y="1629806"/>
            <a:ext cx="4067226" cy="1529862"/>
            <a:chOff x="8615035" y="9978948"/>
            <a:chExt cx="4067226" cy="1529862"/>
          </a:xfrm>
        </p:grpSpPr>
        <p:sp>
          <p:nvSpPr>
            <p:cNvPr id="82" name="Rectángulo 383">
              <a:extLst>
                <a:ext uri="{FF2B5EF4-FFF2-40B4-BE49-F238E27FC236}">
                  <a16:creationId xmlns:a16="http://schemas.microsoft.com/office/drawing/2014/main" id="{44AC6D71-F322-F04A-9D35-566BC5E78773}"/>
                </a:ext>
              </a:extLst>
            </p:cNvPr>
            <p:cNvSpPr/>
            <p:nvPr/>
          </p:nvSpPr>
          <p:spPr>
            <a:xfrm>
              <a:off x="8615035" y="10554703"/>
              <a:ext cx="40672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83" name="CuadroTexto 384">
              <a:extLst>
                <a:ext uri="{FF2B5EF4-FFF2-40B4-BE49-F238E27FC236}">
                  <a16:creationId xmlns:a16="http://schemas.microsoft.com/office/drawing/2014/main" id="{3864D54F-0AB7-DC43-BA04-0A183EBD8753}"/>
                </a:ext>
              </a:extLst>
            </p:cNvPr>
            <p:cNvSpPr txBox="1"/>
            <p:nvPr/>
          </p:nvSpPr>
          <p:spPr>
            <a:xfrm>
              <a:off x="10869785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84" name="Grupo 382">
            <a:extLst>
              <a:ext uri="{FF2B5EF4-FFF2-40B4-BE49-F238E27FC236}">
                <a16:creationId xmlns:a16="http://schemas.microsoft.com/office/drawing/2014/main" id="{17D74AB9-F4D1-9546-9704-AE04FDDA9BE4}"/>
              </a:ext>
            </a:extLst>
          </p:cNvPr>
          <p:cNvGrpSpPr/>
          <p:nvPr/>
        </p:nvGrpSpPr>
        <p:grpSpPr>
          <a:xfrm flipH="1">
            <a:off x="18485176" y="6712062"/>
            <a:ext cx="4067226" cy="1529862"/>
            <a:chOff x="8615035" y="9978948"/>
            <a:chExt cx="4067226" cy="1529862"/>
          </a:xfrm>
        </p:grpSpPr>
        <p:sp>
          <p:nvSpPr>
            <p:cNvPr id="85" name="Rectángulo 383">
              <a:extLst>
                <a:ext uri="{FF2B5EF4-FFF2-40B4-BE49-F238E27FC236}">
                  <a16:creationId xmlns:a16="http://schemas.microsoft.com/office/drawing/2014/main" id="{C7AE912A-7C90-AB42-B173-DA88E1474258}"/>
                </a:ext>
              </a:extLst>
            </p:cNvPr>
            <p:cNvSpPr/>
            <p:nvPr/>
          </p:nvSpPr>
          <p:spPr>
            <a:xfrm>
              <a:off x="8615035" y="10554703"/>
              <a:ext cx="40672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86" name="CuadroTexto 384">
              <a:extLst>
                <a:ext uri="{FF2B5EF4-FFF2-40B4-BE49-F238E27FC236}">
                  <a16:creationId xmlns:a16="http://schemas.microsoft.com/office/drawing/2014/main" id="{9BFAE317-D00A-A848-9253-D064FE383AE3}"/>
                </a:ext>
              </a:extLst>
            </p:cNvPr>
            <p:cNvSpPr txBox="1"/>
            <p:nvPr/>
          </p:nvSpPr>
          <p:spPr>
            <a:xfrm>
              <a:off x="10903448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upo 304">
            <a:extLst>
              <a:ext uri="{FF2B5EF4-FFF2-40B4-BE49-F238E27FC236}">
                <a16:creationId xmlns:a16="http://schemas.microsoft.com/office/drawing/2014/main" id="{BA736404-6207-0449-B1C2-193048341A6C}"/>
              </a:ext>
            </a:extLst>
          </p:cNvPr>
          <p:cNvGrpSpPr/>
          <p:nvPr/>
        </p:nvGrpSpPr>
        <p:grpSpPr>
          <a:xfrm>
            <a:off x="2668308" y="568559"/>
            <a:ext cx="19041035" cy="2561450"/>
            <a:chOff x="2668308" y="861425"/>
            <a:chExt cx="19041035" cy="2561450"/>
          </a:xfrm>
        </p:grpSpPr>
        <p:sp>
          <p:nvSpPr>
            <p:cNvPr id="306" name="CuadroTexto 305">
              <a:extLst>
                <a:ext uri="{FF2B5EF4-FFF2-40B4-BE49-F238E27FC236}">
                  <a16:creationId xmlns:a16="http://schemas.microsoft.com/office/drawing/2014/main" id="{C03B63F0-84C8-344B-A8D0-66479624CA00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07" name="CuadroTexto 306">
              <a:extLst>
                <a:ext uri="{FF2B5EF4-FFF2-40B4-BE49-F238E27FC236}">
                  <a16:creationId xmlns:a16="http://schemas.microsoft.com/office/drawing/2014/main" id="{5F189307-7E8C-5047-A584-2E155376D18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17" name="Freeform 53">
            <a:extLst>
              <a:ext uri="{FF2B5EF4-FFF2-40B4-BE49-F238E27FC236}">
                <a16:creationId xmlns:a16="http://schemas.microsoft.com/office/drawing/2014/main" id="{449722AD-D4F4-114E-9215-5BB5516FD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551" y="7017444"/>
            <a:ext cx="3928746" cy="2113625"/>
          </a:xfrm>
          <a:custGeom>
            <a:avLst/>
            <a:gdLst>
              <a:gd name="T0" fmla="*/ 0 w 3597"/>
              <a:gd name="T1" fmla="*/ 1933 h 1934"/>
              <a:gd name="T2" fmla="*/ 0 w 3597"/>
              <a:gd name="T3" fmla="*/ 1933 h 1934"/>
              <a:gd name="T4" fmla="*/ 0 w 3597"/>
              <a:gd name="T5" fmla="*/ 1933 h 1934"/>
              <a:gd name="T6" fmla="*/ 1933 w 3597"/>
              <a:gd name="T7" fmla="*/ 0 h 1934"/>
              <a:gd name="T8" fmla="*/ 3596 w 3597"/>
              <a:gd name="T9" fmla="*/ 0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7" h="1934">
                <a:moveTo>
                  <a:pt x="0" y="1933"/>
                </a:moveTo>
                <a:lnTo>
                  <a:pt x="0" y="1933"/>
                </a:lnTo>
                <a:lnTo>
                  <a:pt x="0" y="1933"/>
                </a:lnTo>
                <a:cubicBezTo>
                  <a:pt x="0" y="857"/>
                  <a:pt x="867" y="0"/>
                  <a:pt x="1933" y="0"/>
                </a:cubicBezTo>
                <a:cubicBezTo>
                  <a:pt x="3596" y="0"/>
                  <a:pt x="3596" y="0"/>
                  <a:pt x="3596" y="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Freeform 54">
            <a:extLst>
              <a:ext uri="{FF2B5EF4-FFF2-40B4-BE49-F238E27FC236}">
                <a16:creationId xmlns:a16="http://schemas.microsoft.com/office/drawing/2014/main" id="{85B32A56-5832-534E-BF42-BCC8BC5DC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5097" y="4740118"/>
            <a:ext cx="4665388" cy="4381322"/>
          </a:xfrm>
          <a:custGeom>
            <a:avLst/>
            <a:gdLst>
              <a:gd name="T0" fmla="*/ 0 w 4275"/>
              <a:gd name="T1" fmla="*/ 4011 h 4012"/>
              <a:gd name="T2" fmla="*/ 0 w 4275"/>
              <a:gd name="T3" fmla="*/ 4011 h 4012"/>
              <a:gd name="T4" fmla="*/ 0 w 4275"/>
              <a:gd name="T5" fmla="*/ 4011 h 4012"/>
              <a:gd name="T6" fmla="*/ 4003 w 4275"/>
              <a:gd name="T7" fmla="*/ 0 h 4012"/>
              <a:gd name="T8" fmla="*/ 4274 w 4275"/>
              <a:gd name="T9" fmla="*/ 0 h 4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5" h="4012">
                <a:moveTo>
                  <a:pt x="0" y="4011"/>
                </a:moveTo>
                <a:lnTo>
                  <a:pt x="0" y="4011"/>
                </a:lnTo>
                <a:lnTo>
                  <a:pt x="0" y="4011"/>
                </a:lnTo>
                <a:cubicBezTo>
                  <a:pt x="0" y="1798"/>
                  <a:pt x="1789" y="0"/>
                  <a:pt x="4003" y="0"/>
                </a:cubicBezTo>
                <a:cubicBezTo>
                  <a:pt x="4274" y="0"/>
                  <a:pt x="4274" y="0"/>
                  <a:pt x="4274" y="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Freeform 55">
            <a:extLst>
              <a:ext uri="{FF2B5EF4-FFF2-40B4-BE49-F238E27FC236}">
                <a16:creationId xmlns:a16="http://schemas.microsoft.com/office/drawing/2014/main" id="{9D054393-D4EB-B348-84AA-E389B59DE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369" y="7017444"/>
            <a:ext cx="3938376" cy="2113625"/>
          </a:xfrm>
          <a:custGeom>
            <a:avLst/>
            <a:gdLst>
              <a:gd name="T0" fmla="*/ 3606 w 3607"/>
              <a:gd name="T1" fmla="*/ 1933 h 1934"/>
              <a:gd name="T2" fmla="*/ 3606 w 3607"/>
              <a:gd name="T3" fmla="*/ 1933 h 1934"/>
              <a:gd name="T4" fmla="*/ 3606 w 3607"/>
              <a:gd name="T5" fmla="*/ 1933 h 1934"/>
              <a:gd name="T6" fmla="*/ 1663 w 3607"/>
              <a:gd name="T7" fmla="*/ 0 h 1934"/>
              <a:gd name="T8" fmla="*/ 0 w 3607"/>
              <a:gd name="T9" fmla="*/ 0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7" h="1934">
                <a:moveTo>
                  <a:pt x="3606" y="1933"/>
                </a:moveTo>
                <a:lnTo>
                  <a:pt x="3606" y="1933"/>
                </a:lnTo>
                <a:lnTo>
                  <a:pt x="3606" y="1933"/>
                </a:lnTo>
                <a:cubicBezTo>
                  <a:pt x="3606" y="857"/>
                  <a:pt x="2738" y="0"/>
                  <a:pt x="1663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Freeform 56">
            <a:extLst>
              <a:ext uri="{FF2B5EF4-FFF2-40B4-BE49-F238E27FC236}">
                <a16:creationId xmlns:a16="http://schemas.microsoft.com/office/drawing/2014/main" id="{54608AC2-E8A7-0D4D-A38D-3B7FF8ADC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369" y="4740118"/>
            <a:ext cx="4675014" cy="4381322"/>
          </a:xfrm>
          <a:custGeom>
            <a:avLst/>
            <a:gdLst>
              <a:gd name="T0" fmla="*/ 4282 w 4283"/>
              <a:gd name="T1" fmla="*/ 4011 h 4012"/>
              <a:gd name="T2" fmla="*/ 4282 w 4283"/>
              <a:gd name="T3" fmla="*/ 4011 h 4012"/>
              <a:gd name="T4" fmla="*/ 4282 w 4283"/>
              <a:gd name="T5" fmla="*/ 4011 h 4012"/>
              <a:gd name="T6" fmla="*/ 271 w 4283"/>
              <a:gd name="T7" fmla="*/ 0 h 4012"/>
              <a:gd name="T8" fmla="*/ 0 w 4283"/>
              <a:gd name="T9" fmla="*/ 0 h 4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83" h="4012">
                <a:moveTo>
                  <a:pt x="4282" y="4011"/>
                </a:moveTo>
                <a:lnTo>
                  <a:pt x="4282" y="4011"/>
                </a:lnTo>
                <a:lnTo>
                  <a:pt x="4282" y="4011"/>
                </a:lnTo>
                <a:cubicBezTo>
                  <a:pt x="4282" y="1798"/>
                  <a:pt x="2485" y="0"/>
                  <a:pt x="271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1" name="Freeform 207">
            <a:extLst>
              <a:ext uri="{FF2B5EF4-FFF2-40B4-BE49-F238E27FC236}">
                <a16:creationId xmlns:a16="http://schemas.microsoft.com/office/drawing/2014/main" id="{43D16EAD-8CD4-4342-B6F1-015E6B69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105" y="3940888"/>
            <a:ext cx="1786230" cy="1598461"/>
          </a:xfrm>
          <a:custGeom>
            <a:avLst/>
            <a:gdLst>
              <a:gd name="T0" fmla="*/ 1111 w 1637"/>
              <a:gd name="T1" fmla="*/ 0 h 1465"/>
              <a:gd name="T2" fmla="*/ 1111 w 1637"/>
              <a:gd name="T3" fmla="*/ 0 h 1465"/>
              <a:gd name="T4" fmla="*/ 524 w 1637"/>
              <a:gd name="T5" fmla="*/ 0 h 1465"/>
              <a:gd name="T6" fmla="*/ 334 w 1637"/>
              <a:gd name="T7" fmla="*/ 118 h 1465"/>
              <a:gd name="T8" fmla="*/ 36 w 1637"/>
              <a:gd name="T9" fmla="*/ 615 h 1465"/>
              <a:gd name="T10" fmla="*/ 36 w 1637"/>
              <a:gd name="T11" fmla="*/ 841 h 1465"/>
              <a:gd name="T12" fmla="*/ 334 w 1637"/>
              <a:gd name="T13" fmla="*/ 1347 h 1465"/>
              <a:gd name="T14" fmla="*/ 524 w 1637"/>
              <a:gd name="T15" fmla="*/ 1464 h 1465"/>
              <a:gd name="T16" fmla="*/ 1111 w 1637"/>
              <a:gd name="T17" fmla="*/ 1464 h 1465"/>
              <a:gd name="T18" fmla="*/ 1301 w 1637"/>
              <a:gd name="T19" fmla="*/ 1347 h 1465"/>
              <a:gd name="T20" fmla="*/ 1590 w 1637"/>
              <a:gd name="T21" fmla="*/ 841 h 1465"/>
              <a:gd name="T22" fmla="*/ 1590 w 1637"/>
              <a:gd name="T23" fmla="*/ 615 h 1465"/>
              <a:gd name="T24" fmla="*/ 1301 w 1637"/>
              <a:gd name="T25" fmla="*/ 118 h 1465"/>
              <a:gd name="T26" fmla="*/ 1111 w 1637"/>
              <a:gd name="T27" fmla="*/ 0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7" h="1465">
                <a:moveTo>
                  <a:pt x="1111" y="0"/>
                </a:moveTo>
                <a:lnTo>
                  <a:pt x="1111" y="0"/>
                </a:lnTo>
                <a:cubicBezTo>
                  <a:pt x="524" y="0"/>
                  <a:pt x="524" y="0"/>
                  <a:pt x="524" y="0"/>
                </a:cubicBezTo>
                <a:cubicBezTo>
                  <a:pt x="443" y="0"/>
                  <a:pt x="371" y="46"/>
                  <a:pt x="334" y="118"/>
                </a:cubicBezTo>
                <a:cubicBezTo>
                  <a:pt x="36" y="615"/>
                  <a:pt x="36" y="615"/>
                  <a:pt x="36" y="615"/>
                </a:cubicBezTo>
                <a:cubicBezTo>
                  <a:pt x="0" y="687"/>
                  <a:pt x="0" y="777"/>
                  <a:pt x="36" y="841"/>
                </a:cubicBezTo>
                <a:cubicBezTo>
                  <a:pt x="334" y="1347"/>
                  <a:pt x="334" y="1347"/>
                  <a:pt x="334" y="1347"/>
                </a:cubicBezTo>
                <a:cubicBezTo>
                  <a:pt x="371" y="1419"/>
                  <a:pt x="443" y="1464"/>
                  <a:pt x="524" y="1464"/>
                </a:cubicBezTo>
                <a:cubicBezTo>
                  <a:pt x="1111" y="1464"/>
                  <a:pt x="1111" y="1464"/>
                  <a:pt x="1111" y="1464"/>
                </a:cubicBezTo>
                <a:cubicBezTo>
                  <a:pt x="1193" y="1464"/>
                  <a:pt x="1265" y="1419"/>
                  <a:pt x="1301" y="1347"/>
                </a:cubicBezTo>
                <a:cubicBezTo>
                  <a:pt x="1590" y="841"/>
                  <a:pt x="1590" y="841"/>
                  <a:pt x="1590" y="841"/>
                </a:cubicBezTo>
                <a:cubicBezTo>
                  <a:pt x="1636" y="777"/>
                  <a:pt x="1636" y="687"/>
                  <a:pt x="1590" y="615"/>
                </a:cubicBezTo>
                <a:cubicBezTo>
                  <a:pt x="1301" y="118"/>
                  <a:pt x="1301" y="118"/>
                  <a:pt x="1301" y="118"/>
                </a:cubicBezTo>
                <a:cubicBezTo>
                  <a:pt x="1265" y="46"/>
                  <a:pt x="1193" y="0"/>
                  <a:pt x="111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08">
            <a:extLst>
              <a:ext uri="{FF2B5EF4-FFF2-40B4-BE49-F238E27FC236}">
                <a16:creationId xmlns:a16="http://schemas.microsoft.com/office/drawing/2014/main" id="{ACC83ABD-6CA2-4D48-8685-DA400855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105" y="6218214"/>
            <a:ext cx="1786230" cy="1588831"/>
          </a:xfrm>
          <a:custGeom>
            <a:avLst/>
            <a:gdLst>
              <a:gd name="T0" fmla="*/ 1111 w 1637"/>
              <a:gd name="T1" fmla="*/ 0 h 1455"/>
              <a:gd name="T2" fmla="*/ 1111 w 1637"/>
              <a:gd name="T3" fmla="*/ 0 h 1455"/>
              <a:gd name="T4" fmla="*/ 524 w 1637"/>
              <a:gd name="T5" fmla="*/ 0 h 1455"/>
              <a:gd name="T6" fmla="*/ 334 w 1637"/>
              <a:gd name="T7" fmla="*/ 109 h 1455"/>
              <a:gd name="T8" fmla="*/ 36 w 1637"/>
              <a:gd name="T9" fmla="*/ 615 h 1455"/>
              <a:gd name="T10" fmla="*/ 36 w 1637"/>
              <a:gd name="T11" fmla="*/ 841 h 1455"/>
              <a:gd name="T12" fmla="*/ 334 w 1637"/>
              <a:gd name="T13" fmla="*/ 1346 h 1455"/>
              <a:gd name="T14" fmla="*/ 524 w 1637"/>
              <a:gd name="T15" fmla="*/ 1454 h 1455"/>
              <a:gd name="T16" fmla="*/ 1111 w 1637"/>
              <a:gd name="T17" fmla="*/ 1454 h 1455"/>
              <a:gd name="T18" fmla="*/ 1301 w 1637"/>
              <a:gd name="T19" fmla="*/ 1346 h 1455"/>
              <a:gd name="T20" fmla="*/ 1590 w 1637"/>
              <a:gd name="T21" fmla="*/ 841 h 1455"/>
              <a:gd name="T22" fmla="*/ 1590 w 1637"/>
              <a:gd name="T23" fmla="*/ 615 h 1455"/>
              <a:gd name="T24" fmla="*/ 1301 w 1637"/>
              <a:gd name="T25" fmla="*/ 109 h 1455"/>
              <a:gd name="T26" fmla="*/ 1111 w 1637"/>
              <a:gd name="T27" fmla="*/ 0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7" h="1455">
                <a:moveTo>
                  <a:pt x="1111" y="0"/>
                </a:moveTo>
                <a:lnTo>
                  <a:pt x="1111" y="0"/>
                </a:lnTo>
                <a:cubicBezTo>
                  <a:pt x="524" y="0"/>
                  <a:pt x="524" y="0"/>
                  <a:pt x="524" y="0"/>
                </a:cubicBezTo>
                <a:cubicBezTo>
                  <a:pt x="443" y="0"/>
                  <a:pt x="371" y="46"/>
                  <a:pt x="334" y="109"/>
                </a:cubicBezTo>
                <a:cubicBezTo>
                  <a:pt x="36" y="615"/>
                  <a:pt x="36" y="615"/>
                  <a:pt x="36" y="615"/>
                </a:cubicBezTo>
                <a:cubicBezTo>
                  <a:pt x="0" y="687"/>
                  <a:pt x="0" y="768"/>
                  <a:pt x="36" y="841"/>
                </a:cubicBezTo>
                <a:cubicBezTo>
                  <a:pt x="334" y="1346"/>
                  <a:pt x="334" y="1346"/>
                  <a:pt x="334" y="1346"/>
                </a:cubicBezTo>
                <a:cubicBezTo>
                  <a:pt x="371" y="1409"/>
                  <a:pt x="443" y="1454"/>
                  <a:pt x="524" y="1454"/>
                </a:cubicBezTo>
                <a:cubicBezTo>
                  <a:pt x="1111" y="1454"/>
                  <a:pt x="1111" y="1454"/>
                  <a:pt x="1111" y="1454"/>
                </a:cubicBezTo>
                <a:cubicBezTo>
                  <a:pt x="1193" y="1454"/>
                  <a:pt x="1265" y="1409"/>
                  <a:pt x="1301" y="1346"/>
                </a:cubicBezTo>
                <a:cubicBezTo>
                  <a:pt x="1590" y="841"/>
                  <a:pt x="1590" y="841"/>
                  <a:pt x="1590" y="841"/>
                </a:cubicBezTo>
                <a:cubicBezTo>
                  <a:pt x="1636" y="768"/>
                  <a:pt x="1636" y="687"/>
                  <a:pt x="1590" y="615"/>
                </a:cubicBezTo>
                <a:cubicBezTo>
                  <a:pt x="1301" y="109"/>
                  <a:pt x="1301" y="109"/>
                  <a:pt x="1301" y="109"/>
                </a:cubicBezTo>
                <a:cubicBezTo>
                  <a:pt x="1265" y="46"/>
                  <a:pt x="1193" y="0"/>
                  <a:pt x="111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09">
            <a:extLst>
              <a:ext uri="{FF2B5EF4-FFF2-40B4-BE49-F238E27FC236}">
                <a16:creationId xmlns:a16="http://schemas.microsoft.com/office/drawing/2014/main" id="{625120A6-8902-6041-B35D-2C6B84CF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4591" y="3940888"/>
            <a:ext cx="1776601" cy="1598461"/>
          </a:xfrm>
          <a:custGeom>
            <a:avLst/>
            <a:gdLst>
              <a:gd name="T0" fmla="*/ 1102 w 1627"/>
              <a:gd name="T1" fmla="*/ 0 h 1465"/>
              <a:gd name="T2" fmla="*/ 1102 w 1627"/>
              <a:gd name="T3" fmla="*/ 0 h 1465"/>
              <a:gd name="T4" fmla="*/ 524 w 1627"/>
              <a:gd name="T5" fmla="*/ 0 h 1465"/>
              <a:gd name="T6" fmla="*/ 325 w 1627"/>
              <a:gd name="T7" fmla="*/ 118 h 1465"/>
              <a:gd name="T8" fmla="*/ 36 w 1627"/>
              <a:gd name="T9" fmla="*/ 615 h 1465"/>
              <a:gd name="T10" fmla="*/ 36 w 1627"/>
              <a:gd name="T11" fmla="*/ 841 h 1465"/>
              <a:gd name="T12" fmla="*/ 325 w 1627"/>
              <a:gd name="T13" fmla="*/ 1347 h 1465"/>
              <a:gd name="T14" fmla="*/ 524 w 1627"/>
              <a:gd name="T15" fmla="*/ 1464 h 1465"/>
              <a:gd name="T16" fmla="*/ 1102 w 1627"/>
              <a:gd name="T17" fmla="*/ 1464 h 1465"/>
              <a:gd name="T18" fmla="*/ 1301 w 1627"/>
              <a:gd name="T19" fmla="*/ 1347 h 1465"/>
              <a:gd name="T20" fmla="*/ 1590 w 1627"/>
              <a:gd name="T21" fmla="*/ 841 h 1465"/>
              <a:gd name="T22" fmla="*/ 1590 w 1627"/>
              <a:gd name="T23" fmla="*/ 615 h 1465"/>
              <a:gd name="T24" fmla="*/ 1301 w 1627"/>
              <a:gd name="T25" fmla="*/ 118 h 1465"/>
              <a:gd name="T26" fmla="*/ 1102 w 1627"/>
              <a:gd name="T27" fmla="*/ 0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7" h="1465">
                <a:moveTo>
                  <a:pt x="1102" y="0"/>
                </a:moveTo>
                <a:lnTo>
                  <a:pt x="1102" y="0"/>
                </a:lnTo>
                <a:cubicBezTo>
                  <a:pt x="524" y="0"/>
                  <a:pt x="524" y="0"/>
                  <a:pt x="524" y="0"/>
                </a:cubicBezTo>
                <a:cubicBezTo>
                  <a:pt x="443" y="0"/>
                  <a:pt x="370" y="46"/>
                  <a:pt x="325" y="118"/>
                </a:cubicBezTo>
                <a:cubicBezTo>
                  <a:pt x="36" y="615"/>
                  <a:pt x="36" y="615"/>
                  <a:pt x="36" y="615"/>
                </a:cubicBezTo>
                <a:cubicBezTo>
                  <a:pt x="0" y="687"/>
                  <a:pt x="0" y="777"/>
                  <a:pt x="36" y="841"/>
                </a:cubicBezTo>
                <a:cubicBezTo>
                  <a:pt x="325" y="1347"/>
                  <a:pt x="325" y="1347"/>
                  <a:pt x="325" y="1347"/>
                </a:cubicBezTo>
                <a:cubicBezTo>
                  <a:pt x="370" y="1419"/>
                  <a:pt x="443" y="1464"/>
                  <a:pt x="524" y="1464"/>
                </a:cubicBezTo>
                <a:cubicBezTo>
                  <a:pt x="1102" y="1464"/>
                  <a:pt x="1102" y="1464"/>
                  <a:pt x="1102" y="1464"/>
                </a:cubicBezTo>
                <a:cubicBezTo>
                  <a:pt x="1183" y="1464"/>
                  <a:pt x="1256" y="1419"/>
                  <a:pt x="1301" y="1347"/>
                </a:cubicBezTo>
                <a:cubicBezTo>
                  <a:pt x="1590" y="841"/>
                  <a:pt x="1590" y="841"/>
                  <a:pt x="1590" y="841"/>
                </a:cubicBezTo>
                <a:cubicBezTo>
                  <a:pt x="1626" y="777"/>
                  <a:pt x="1626" y="687"/>
                  <a:pt x="1590" y="615"/>
                </a:cubicBezTo>
                <a:cubicBezTo>
                  <a:pt x="1301" y="118"/>
                  <a:pt x="1301" y="118"/>
                  <a:pt x="1301" y="118"/>
                </a:cubicBezTo>
                <a:cubicBezTo>
                  <a:pt x="1256" y="46"/>
                  <a:pt x="1183" y="0"/>
                  <a:pt x="110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10">
            <a:extLst>
              <a:ext uri="{FF2B5EF4-FFF2-40B4-BE49-F238E27FC236}">
                <a16:creationId xmlns:a16="http://schemas.microsoft.com/office/drawing/2014/main" id="{3E64B4FE-E625-EA44-8991-55ACE0857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4591" y="6218214"/>
            <a:ext cx="1776601" cy="1588831"/>
          </a:xfrm>
          <a:custGeom>
            <a:avLst/>
            <a:gdLst>
              <a:gd name="T0" fmla="*/ 1102 w 1627"/>
              <a:gd name="T1" fmla="*/ 0 h 1455"/>
              <a:gd name="T2" fmla="*/ 1102 w 1627"/>
              <a:gd name="T3" fmla="*/ 0 h 1455"/>
              <a:gd name="T4" fmla="*/ 524 w 1627"/>
              <a:gd name="T5" fmla="*/ 0 h 1455"/>
              <a:gd name="T6" fmla="*/ 325 w 1627"/>
              <a:gd name="T7" fmla="*/ 109 h 1455"/>
              <a:gd name="T8" fmla="*/ 36 w 1627"/>
              <a:gd name="T9" fmla="*/ 615 h 1455"/>
              <a:gd name="T10" fmla="*/ 36 w 1627"/>
              <a:gd name="T11" fmla="*/ 841 h 1455"/>
              <a:gd name="T12" fmla="*/ 325 w 1627"/>
              <a:gd name="T13" fmla="*/ 1346 h 1455"/>
              <a:gd name="T14" fmla="*/ 524 w 1627"/>
              <a:gd name="T15" fmla="*/ 1454 h 1455"/>
              <a:gd name="T16" fmla="*/ 1102 w 1627"/>
              <a:gd name="T17" fmla="*/ 1454 h 1455"/>
              <a:gd name="T18" fmla="*/ 1301 w 1627"/>
              <a:gd name="T19" fmla="*/ 1346 h 1455"/>
              <a:gd name="T20" fmla="*/ 1590 w 1627"/>
              <a:gd name="T21" fmla="*/ 841 h 1455"/>
              <a:gd name="T22" fmla="*/ 1590 w 1627"/>
              <a:gd name="T23" fmla="*/ 615 h 1455"/>
              <a:gd name="T24" fmla="*/ 1301 w 1627"/>
              <a:gd name="T25" fmla="*/ 109 h 1455"/>
              <a:gd name="T26" fmla="*/ 1102 w 1627"/>
              <a:gd name="T27" fmla="*/ 0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7" h="1455">
                <a:moveTo>
                  <a:pt x="1102" y="0"/>
                </a:moveTo>
                <a:lnTo>
                  <a:pt x="1102" y="0"/>
                </a:lnTo>
                <a:cubicBezTo>
                  <a:pt x="524" y="0"/>
                  <a:pt x="524" y="0"/>
                  <a:pt x="524" y="0"/>
                </a:cubicBezTo>
                <a:cubicBezTo>
                  <a:pt x="443" y="0"/>
                  <a:pt x="370" y="46"/>
                  <a:pt x="325" y="109"/>
                </a:cubicBezTo>
                <a:cubicBezTo>
                  <a:pt x="36" y="615"/>
                  <a:pt x="36" y="615"/>
                  <a:pt x="36" y="615"/>
                </a:cubicBezTo>
                <a:cubicBezTo>
                  <a:pt x="0" y="687"/>
                  <a:pt x="0" y="768"/>
                  <a:pt x="36" y="841"/>
                </a:cubicBezTo>
                <a:cubicBezTo>
                  <a:pt x="325" y="1346"/>
                  <a:pt x="325" y="1346"/>
                  <a:pt x="325" y="1346"/>
                </a:cubicBezTo>
                <a:cubicBezTo>
                  <a:pt x="370" y="1409"/>
                  <a:pt x="443" y="1454"/>
                  <a:pt x="524" y="1454"/>
                </a:cubicBezTo>
                <a:cubicBezTo>
                  <a:pt x="1102" y="1454"/>
                  <a:pt x="1102" y="1454"/>
                  <a:pt x="1102" y="1454"/>
                </a:cubicBezTo>
                <a:cubicBezTo>
                  <a:pt x="1183" y="1454"/>
                  <a:pt x="1256" y="1409"/>
                  <a:pt x="1301" y="1346"/>
                </a:cubicBezTo>
                <a:cubicBezTo>
                  <a:pt x="1590" y="841"/>
                  <a:pt x="1590" y="841"/>
                  <a:pt x="1590" y="841"/>
                </a:cubicBezTo>
                <a:cubicBezTo>
                  <a:pt x="1626" y="768"/>
                  <a:pt x="1626" y="687"/>
                  <a:pt x="1590" y="615"/>
                </a:cubicBezTo>
                <a:cubicBezTo>
                  <a:pt x="1301" y="109"/>
                  <a:pt x="1301" y="109"/>
                  <a:pt x="1301" y="109"/>
                </a:cubicBezTo>
                <a:cubicBezTo>
                  <a:pt x="1256" y="46"/>
                  <a:pt x="1183" y="0"/>
                  <a:pt x="110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1">
            <a:extLst>
              <a:ext uri="{FF2B5EF4-FFF2-40B4-BE49-F238E27FC236}">
                <a16:creationId xmlns:a16="http://schemas.microsoft.com/office/drawing/2014/main" id="{A3DB51EE-3D97-4D46-BF8A-73E6BC379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270" y="6675604"/>
            <a:ext cx="760713" cy="467022"/>
          </a:xfrm>
          <a:custGeom>
            <a:avLst/>
            <a:gdLst>
              <a:gd name="T0" fmla="*/ 560 w 697"/>
              <a:gd name="T1" fmla="*/ 425 h 426"/>
              <a:gd name="T2" fmla="*/ 560 w 697"/>
              <a:gd name="T3" fmla="*/ 425 h 426"/>
              <a:gd name="T4" fmla="*/ 262 w 697"/>
              <a:gd name="T5" fmla="*/ 425 h 426"/>
              <a:gd name="T6" fmla="*/ 199 w 697"/>
              <a:gd name="T7" fmla="*/ 370 h 426"/>
              <a:gd name="T8" fmla="*/ 108 w 697"/>
              <a:gd name="T9" fmla="*/ 63 h 426"/>
              <a:gd name="T10" fmla="*/ 36 w 697"/>
              <a:gd name="T11" fmla="*/ 63 h 426"/>
              <a:gd name="T12" fmla="*/ 0 w 697"/>
              <a:gd name="T13" fmla="*/ 36 h 426"/>
              <a:gd name="T14" fmla="*/ 36 w 697"/>
              <a:gd name="T15" fmla="*/ 0 h 426"/>
              <a:gd name="T16" fmla="*/ 135 w 697"/>
              <a:gd name="T17" fmla="*/ 0 h 426"/>
              <a:gd name="T18" fmla="*/ 163 w 697"/>
              <a:gd name="T19" fmla="*/ 27 h 426"/>
              <a:gd name="T20" fmla="*/ 262 w 697"/>
              <a:gd name="T21" fmla="*/ 352 h 426"/>
              <a:gd name="T22" fmla="*/ 262 w 697"/>
              <a:gd name="T23" fmla="*/ 361 h 426"/>
              <a:gd name="T24" fmla="*/ 560 w 697"/>
              <a:gd name="T25" fmla="*/ 361 h 426"/>
              <a:gd name="T26" fmla="*/ 560 w 697"/>
              <a:gd name="T27" fmla="*/ 352 h 426"/>
              <a:gd name="T28" fmla="*/ 614 w 697"/>
              <a:gd name="T29" fmla="*/ 163 h 426"/>
              <a:gd name="T30" fmla="*/ 361 w 697"/>
              <a:gd name="T31" fmla="*/ 163 h 426"/>
              <a:gd name="T32" fmla="*/ 334 w 697"/>
              <a:gd name="T33" fmla="*/ 136 h 426"/>
              <a:gd name="T34" fmla="*/ 361 w 697"/>
              <a:gd name="T35" fmla="*/ 100 h 426"/>
              <a:gd name="T36" fmla="*/ 660 w 697"/>
              <a:gd name="T37" fmla="*/ 100 h 426"/>
              <a:gd name="T38" fmla="*/ 687 w 697"/>
              <a:gd name="T39" fmla="*/ 108 h 426"/>
              <a:gd name="T40" fmla="*/ 687 w 697"/>
              <a:gd name="T41" fmla="*/ 145 h 426"/>
              <a:gd name="T42" fmla="*/ 623 w 697"/>
              <a:gd name="T43" fmla="*/ 370 h 426"/>
              <a:gd name="T44" fmla="*/ 560 w 697"/>
              <a:gd name="T45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7" h="426">
                <a:moveTo>
                  <a:pt x="560" y="425"/>
                </a:moveTo>
                <a:lnTo>
                  <a:pt x="560" y="425"/>
                </a:lnTo>
                <a:cubicBezTo>
                  <a:pt x="262" y="425"/>
                  <a:pt x="262" y="425"/>
                  <a:pt x="262" y="425"/>
                </a:cubicBezTo>
                <a:cubicBezTo>
                  <a:pt x="235" y="425"/>
                  <a:pt x="199" y="398"/>
                  <a:pt x="199" y="370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4" y="0"/>
                  <a:pt x="163" y="9"/>
                  <a:pt x="163" y="27"/>
                </a:cubicBezTo>
                <a:cubicBezTo>
                  <a:pt x="262" y="352"/>
                  <a:pt x="262" y="352"/>
                  <a:pt x="262" y="352"/>
                </a:cubicBezTo>
                <a:lnTo>
                  <a:pt x="262" y="361"/>
                </a:lnTo>
                <a:cubicBezTo>
                  <a:pt x="560" y="361"/>
                  <a:pt x="560" y="361"/>
                  <a:pt x="560" y="361"/>
                </a:cubicBezTo>
                <a:lnTo>
                  <a:pt x="560" y="352"/>
                </a:lnTo>
                <a:cubicBezTo>
                  <a:pt x="614" y="163"/>
                  <a:pt x="614" y="163"/>
                  <a:pt x="614" y="163"/>
                </a:cubicBezTo>
                <a:cubicBezTo>
                  <a:pt x="361" y="163"/>
                  <a:pt x="361" y="163"/>
                  <a:pt x="361" y="163"/>
                </a:cubicBezTo>
                <a:cubicBezTo>
                  <a:pt x="343" y="163"/>
                  <a:pt x="334" y="154"/>
                  <a:pt x="334" y="136"/>
                </a:cubicBezTo>
                <a:cubicBezTo>
                  <a:pt x="334" y="117"/>
                  <a:pt x="343" y="100"/>
                  <a:pt x="361" y="100"/>
                </a:cubicBezTo>
                <a:cubicBezTo>
                  <a:pt x="660" y="100"/>
                  <a:pt x="660" y="100"/>
                  <a:pt x="660" y="100"/>
                </a:cubicBezTo>
                <a:cubicBezTo>
                  <a:pt x="669" y="100"/>
                  <a:pt x="677" y="108"/>
                  <a:pt x="687" y="108"/>
                </a:cubicBezTo>
                <a:cubicBezTo>
                  <a:pt x="687" y="117"/>
                  <a:pt x="696" y="136"/>
                  <a:pt x="687" y="145"/>
                </a:cubicBezTo>
                <a:cubicBezTo>
                  <a:pt x="623" y="370"/>
                  <a:pt x="623" y="370"/>
                  <a:pt x="623" y="370"/>
                </a:cubicBezTo>
                <a:cubicBezTo>
                  <a:pt x="623" y="398"/>
                  <a:pt x="596" y="425"/>
                  <a:pt x="560" y="4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2">
            <a:extLst>
              <a:ext uri="{FF2B5EF4-FFF2-40B4-BE49-F238E27FC236}">
                <a16:creationId xmlns:a16="http://schemas.microsoft.com/office/drawing/2014/main" id="{54BA6606-2FCA-194B-A03F-FC2FD94B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226" y="7205214"/>
            <a:ext cx="139626" cy="149255"/>
          </a:xfrm>
          <a:custGeom>
            <a:avLst/>
            <a:gdLst>
              <a:gd name="T0" fmla="*/ 0 w 128"/>
              <a:gd name="T1" fmla="*/ 72 h 136"/>
              <a:gd name="T2" fmla="*/ 0 w 128"/>
              <a:gd name="T3" fmla="*/ 72 h 136"/>
              <a:gd name="T4" fmla="*/ 64 w 128"/>
              <a:gd name="T5" fmla="*/ 0 h 136"/>
              <a:gd name="T6" fmla="*/ 127 w 128"/>
              <a:gd name="T7" fmla="*/ 72 h 136"/>
              <a:gd name="T8" fmla="*/ 64 w 128"/>
              <a:gd name="T9" fmla="*/ 135 h 136"/>
              <a:gd name="T10" fmla="*/ 0 w 128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6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28" y="0"/>
                  <a:pt x="64" y="0"/>
                </a:cubicBezTo>
                <a:cubicBezTo>
                  <a:pt x="100" y="0"/>
                  <a:pt x="127" y="36"/>
                  <a:pt x="127" y="72"/>
                </a:cubicBezTo>
                <a:cubicBezTo>
                  <a:pt x="127" y="108"/>
                  <a:pt x="100" y="135"/>
                  <a:pt x="64" y="135"/>
                </a:cubicBezTo>
                <a:cubicBezTo>
                  <a:pt x="28" y="135"/>
                  <a:pt x="0" y="108"/>
                  <a:pt x="0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3">
            <a:extLst>
              <a:ext uri="{FF2B5EF4-FFF2-40B4-BE49-F238E27FC236}">
                <a16:creationId xmlns:a16="http://schemas.microsoft.com/office/drawing/2014/main" id="{0E73005B-4CD8-024A-BCBF-4D0C922C4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397" y="7205214"/>
            <a:ext cx="149255" cy="149255"/>
          </a:xfrm>
          <a:custGeom>
            <a:avLst/>
            <a:gdLst>
              <a:gd name="T0" fmla="*/ 0 w 137"/>
              <a:gd name="T1" fmla="*/ 72 h 136"/>
              <a:gd name="T2" fmla="*/ 0 w 137"/>
              <a:gd name="T3" fmla="*/ 72 h 136"/>
              <a:gd name="T4" fmla="*/ 72 w 137"/>
              <a:gd name="T5" fmla="*/ 0 h 136"/>
              <a:gd name="T6" fmla="*/ 136 w 137"/>
              <a:gd name="T7" fmla="*/ 72 h 136"/>
              <a:gd name="T8" fmla="*/ 72 w 137"/>
              <a:gd name="T9" fmla="*/ 135 h 136"/>
              <a:gd name="T10" fmla="*/ 0 w 137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36" y="36"/>
                  <a:pt x="136" y="72"/>
                </a:cubicBezTo>
                <a:cubicBezTo>
                  <a:pt x="136" y="108"/>
                  <a:pt x="108" y="135"/>
                  <a:pt x="72" y="135"/>
                </a:cubicBezTo>
                <a:cubicBezTo>
                  <a:pt x="36" y="135"/>
                  <a:pt x="0" y="108"/>
                  <a:pt x="0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4">
            <a:extLst>
              <a:ext uri="{FF2B5EF4-FFF2-40B4-BE49-F238E27FC236}">
                <a16:creationId xmlns:a16="http://schemas.microsoft.com/office/drawing/2014/main" id="{B174D0C0-A2EF-D849-A80D-040101311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052" y="4412723"/>
            <a:ext cx="900336" cy="649978"/>
          </a:xfrm>
          <a:custGeom>
            <a:avLst/>
            <a:gdLst>
              <a:gd name="T0" fmla="*/ 704 w 823"/>
              <a:gd name="T1" fmla="*/ 596 h 597"/>
              <a:gd name="T2" fmla="*/ 704 w 823"/>
              <a:gd name="T3" fmla="*/ 596 h 597"/>
              <a:gd name="T4" fmla="*/ 117 w 823"/>
              <a:gd name="T5" fmla="*/ 596 h 597"/>
              <a:gd name="T6" fmla="*/ 0 w 823"/>
              <a:gd name="T7" fmla="*/ 479 h 597"/>
              <a:gd name="T8" fmla="*/ 0 w 823"/>
              <a:gd name="T9" fmla="*/ 117 h 597"/>
              <a:gd name="T10" fmla="*/ 117 w 823"/>
              <a:gd name="T11" fmla="*/ 0 h 597"/>
              <a:gd name="T12" fmla="*/ 704 w 823"/>
              <a:gd name="T13" fmla="*/ 0 h 597"/>
              <a:gd name="T14" fmla="*/ 822 w 823"/>
              <a:gd name="T15" fmla="*/ 117 h 597"/>
              <a:gd name="T16" fmla="*/ 822 w 823"/>
              <a:gd name="T17" fmla="*/ 479 h 597"/>
              <a:gd name="T18" fmla="*/ 704 w 823"/>
              <a:gd name="T19" fmla="*/ 596 h 597"/>
              <a:gd name="T20" fmla="*/ 117 w 823"/>
              <a:gd name="T21" fmla="*/ 63 h 597"/>
              <a:gd name="T22" fmla="*/ 117 w 823"/>
              <a:gd name="T23" fmla="*/ 63 h 597"/>
              <a:gd name="T24" fmla="*/ 63 w 823"/>
              <a:gd name="T25" fmla="*/ 117 h 597"/>
              <a:gd name="T26" fmla="*/ 63 w 823"/>
              <a:gd name="T27" fmla="*/ 479 h 597"/>
              <a:gd name="T28" fmla="*/ 117 w 823"/>
              <a:gd name="T29" fmla="*/ 533 h 597"/>
              <a:gd name="T30" fmla="*/ 704 w 823"/>
              <a:gd name="T31" fmla="*/ 533 h 597"/>
              <a:gd name="T32" fmla="*/ 759 w 823"/>
              <a:gd name="T33" fmla="*/ 479 h 597"/>
              <a:gd name="T34" fmla="*/ 759 w 823"/>
              <a:gd name="T35" fmla="*/ 117 h 597"/>
              <a:gd name="T36" fmla="*/ 704 w 823"/>
              <a:gd name="T37" fmla="*/ 63 h 597"/>
              <a:gd name="T38" fmla="*/ 117 w 823"/>
              <a:gd name="T39" fmla="*/ 63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3" h="597">
                <a:moveTo>
                  <a:pt x="704" y="596"/>
                </a:moveTo>
                <a:lnTo>
                  <a:pt x="704" y="596"/>
                </a:lnTo>
                <a:cubicBezTo>
                  <a:pt x="117" y="596"/>
                  <a:pt x="117" y="596"/>
                  <a:pt x="117" y="596"/>
                </a:cubicBezTo>
                <a:cubicBezTo>
                  <a:pt x="54" y="596"/>
                  <a:pt x="0" y="542"/>
                  <a:pt x="0" y="479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7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68" y="0"/>
                  <a:pt x="822" y="54"/>
                  <a:pt x="822" y="117"/>
                </a:cubicBezTo>
                <a:cubicBezTo>
                  <a:pt x="822" y="479"/>
                  <a:pt x="822" y="479"/>
                  <a:pt x="822" y="479"/>
                </a:cubicBezTo>
                <a:cubicBezTo>
                  <a:pt x="822" y="542"/>
                  <a:pt x="768" y="596"/>
                  <a:pt x="704" y="596"/>
                </a:cubicBezTo>
                <a:close/>
                <a:moveTo>
                  <a:pt x="117" y="63"/>
                </a:moveTo>
                <a:lnTo>
                  <a:pt x="117" y="63"/>
                </a:lnTo>
                <a:cubicBezTo>
                  <a:pt x="90" y="63"/>
                  <a:pt x="63" y="90"/>
                  <a:pt x="63" y="117"/>
                </a:cubicBezTo>
                <a:cubicBezTo>
                  <a:pt x="63" y="479"/>
                  <a:pt x="63" y="479"/>
                  <a:pt x="63" y="479"/>
                </a:cubicBezTo>
                <a:cubicBezTo>
                  <a:pt x="63" y="506"/>
                  <a:pt x="90" y="533"/>
                  <a:pt x="117" y="533"/>
                </a:cubicBezTo>
                <a:cubicBezTo>
                  <a:pt x="704" y="533"/>
                  <a:pt x="704" y="533"/>
                  <a:pt x="704" y="533"/>
                </a:cubicBezTo>
                <a:cubicBezTo>
                  <a:pt x="732" y="533"/>
                  <a:pt x="759" y="506"/>
                  <a:pt x="759" y="479"/>
                </a:cubicBezTo>
                <a:cubicBezTo>
                  <a:pt x="759" y="117"/>
                  <a:pt x="759" y="117"/>
                  <a:pt x="759" y="117"/>
                </a:cubicBezTo>
                <a:cubicBezTo>
                  <a:pt x="759" y="90"/>
                  <a:pt x="732" y="63"/>
                  <a:pt x="704" y="63"/>
                </a:cubicBezTo>
                <a:lnTo>
                  <a:pt x="117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5">
            <a:extLst>
              <a:ext uri="{FF2B5EF4-FFF2-40B4-BE49-F238E27FC236}">
                <a16:creationId xmlns:a16="http://schemas.microsoft.com/office/drawing/2014/main" id="{DDD6308D-E9EE-474D-8891-A135C32C5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35" y="4600495"/>
            <a:ext cx="187769" cy="269620"/>
          </a:xfrm>
          <a:custGeom>
            <a:avLst/>
            <a:gdLst>
              <a:gd name="T0" fmla="*/ 90 w 173"/>
              <a:gd name="T1" fmla="*/ 244 h 245"/>
              <a:gd name="T2" fmla="*/ 90 w 173"/>
              <a:gd name="T3" fmla="*/ 244 h 245"/>
              <a:gd name="T4" fmla="*/ 27 w 173"/>
              <a:gd name="T5" fmla="*/ 244 h 245"/>
              <a:gd name="T6" fmla="*/ 9 w 173"/>
              <a:gd name="T7" fmla="*/ 226 h 245"/>
              <a:gd name="T8" fmla="*/ 9 w 173"/>
              <a:gd name="T9" fmla="*/ 226 h 245"/>
              <a:gd name="T10" fmla="*/ 27 w 173"/>
              <a:gd name="T11" fmla="*/ 198 h 245"/>
              <a:gd name="T12" fmla="*/ 99 w 173"/>
              <a:gd name="T13" fmla="*/ 198 h 245"/>
              <a:gd name="T14" fmla="*/ 117 w 173"/>
              <a:gd name="T15" fmla="*/ 171 h 245"/>
              <a:gd name="T16" fmla="*/ 99 w 173"/>
              <a:gd name="T17" fmla="*/ 153 h 245"/>
              <a:gd name="T18" fmla="*/ 72 w 173"/>
              <a:gd name="T19" fmla="*/ 153 h 245"/>
              <a:gd name="T20" fmla="*/ 0 w 173"/>
              <a:gd name="T21" fmla="*/ 81 h 245"/>
              <a:gd name="T22" fmla="*/ 72 w 173"/>
              <a:gd name="T23" fmla="*/ 0 h 245"/>
              <a:gd name="T24" fmla="*/ 136 w 173"/>
              <a:gd name="T25" fmla="*/ 0 h 245"/>
              <a:gd name="T26" fmla="*/ 162 w 173"/>
              <a:gd name="T27" fmla="*/ 27 h 245"/>
              <a:gd name="T28" fmla="*/ 162 w 173"/>
              <a:gd name="T29" fmla="*/ 27 h 245"/>
              <a:gd name="T30" fmla="*/ 136 w 173"/>
              <a:gd name="T31" fmla="*/ 54 h 245"/>
              <a:gd name="T32" fmla="*/ 72 w 173"/>
              <a:gd name="T33" fmla="*/ 54 h 245"/>
              <a:gd name="T34" fmla="*/ 45 w 173"/>
              <a:gd name="T35" fmla="*/ 72 h 245"/>
              <a:gd name="T36" fmla="*/ 72 w 173"/>
              <a:gd name="T37" fmla="*/ 99 h 245"/>
              <a:gd name="T38" fmla="*/ 99 w 173"/>
              <a:gd name="T39" fmla="*/ 99 h 245"/>
              <a:gd name="T40" fmla="*/ 172 w 173"/>
              <a:gd name="T41" fmla="*/ 180 h 245"/>
              <a:gd name="T42" fmla="*/ 90 w 173"/>
              <a:gd name="T43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3" h="245">
                <a:moveTo>
                  <a:pt x="90" y="244"/>
                </a:moveTo>
                <a:lnTo>
                  <a:pt x="90" y="244"/>
                </a:lnTo>
                <a:cubicBezTo>
                  <a:pt x="27" y="244"/>
                  <a:pt x="27" y="244"/>
                  <a:pt x="27" y="244"/>
                </a:cubicBezTo>
                <a:cubicBezTo>
                  <a:pt x="18" y="244"/>
                  <a:pt x="9" y="235"/>
                  <a:pt x="9" y="226"/>
                </a:cubicBezTo>
                <a:lnTo>
                  <a:pt x="9" y="226"/>
                </a:lnTo>
                <a:cubicBezTo>
                  <a:pt x="9" y="207"/>
                  <a:pt x="18" y="198"/>
                  <a:pt x="27" y="198"/>
                </a:cubicBezTo>
                <a:cubicBezTo>
                  <a:pt x="99" y="198"/>
                  <a:pt x="99" y="198"/>
                  <a:pt x="99" y="198"/>
                </a:cubicBezTo>
                <a:cubicBezTo>
                  <a:pt x="108" y="198"/>
                  <a:pt x="117" y="189"/>
                  <a:pt x="117" y="171"/>
                </a:cubicBezTo>
                <a:cubicBezTo>
                  <a:pt x="117" y="162"/>
                  <a:pt x="108" y="153"/>
                  <a:pt x="99" y="153"/>
                </a:cubicBezTo>
                <a:cubicBezTo>
                  <a:pt x="72" y="153"/>
                  <a:pt x="72" y="153"/>
                  <a:pt x="72" y="153"/>
                </a:cubicBezTo>
                <a:cubicBezTo>
                  <a:pt x="36" y="153"/>
                  <a:pt x="0" y="117"/>
                  <a:pt x="0" y="81"/>
                </a:cubicBezTo>
                <a:cubicBezTo>
                  <a:pt x="0" y="36"/>
                  <a:pt x="27" y="0"/>
                  <a:pt x="72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54" y="0"/>
                  <a:pt x="162" y="9"/>
                  <a:pt x="162" y="27"/>
                </a:cubicBezTo>
                <a:lnTo>
                  <a:pt x="162" y="27"/>
                </a:lnTo>
                <a:cubicBezTo>
                  <a:pt x="162" y="36"/>
                  <a:pt x="154" y="54"/>
                  <a:pt x="136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63" y="54"/>
                  <a:pt x="45" y="63"/>
                  <a:pt x="45" y="72"/>
                </a:cubicBezTo>
                <a:cubicBezTo>
                  <a:pt x="45" y="90"/>
                  <a:pt x="63" y="99"/>
                  <a:pt x="72" y="99"/>
                </a:cubicBezTo>
                <a:cubicBezTo>
                  <a:pt x="99" y="99"/>
                  <a:pt x="99" y="99"/>
                  <a:pt x="99" y="99"/>
                </a:cubicBezTo>
                <a:cubicBezTo>
                  <a:pt x="136" y="99"/>
                  <a:pt x="172" y="135"/>
                  <a:pt x="172" y="180"/>
                </a:cubicBezTo>
                <a:cubicBezTo>
                  <a:pt x="162" y="216"/>
                  <a:pt x="136" y="244"/>
                  <a:pt x="90" y="2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16">
            <a:extLst>
              <a:ext uri="{FF2B5EF4-FFF2-40B4-BE49-F238E27FC236}">
                <a16:creationId xmlns:a16="http://schemas.microsoft.com/office/drawing/2014/main" id="{067DA38F-C8DA-F44E-90E5-C27BE0586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740" y="4561978"/>
            <a:ext cx="48146" cy="72218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17">
            <a:extLst>
              <a:ext uri="{FF2B5EF4-FFF2-40B4-BE49-F238E27FC236}">
                <a16:creationId xmlns:a16="http://schemas.microsoft.com/office/drawing/2014/main" id="{DF27E7AE-2A7D-6344-9663-4D7810AF3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740" y="4850856"/>
            <a:ext cx="48146" cy="72218"/>
          </a:xfrm>
          <a:custGeom>
            <a:avLst/>
            <a:gdLst>
              <a:gd name="T0" fmla="*/ 45 w 46"/>
              <a:gd name="T1" fmla="*/ 63 h 64"/>
              <a:gd name="T2" fmla="*/ 0 w 46"/>
              <a:gd name="T3" fmla="*/ 63 h 64"/>
              <a:gd name="T4" fmla="*/ 0 w 46"/>
              <a:gd name="T5" fmla="*/ 0 h 64"/>
              <a:gd name="T6" fmla="*/ 45 w 46"/>
              <a:gd name="T7" fmla="*/ 0 h 64"/>
              <a:gd name="T8" fmla="*/ 45 w 46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4">
                <a:moveTo>
                  <a:pt x="45" y="63"/>
                </a:moveTo>
                <a:lnTo>
                  <a:pt x="0" y="63"/>
                </a:lnTo>
                <a:lnTo>
                  <a:pt x="0" y="0"/>
                </a:lnTo>
                <a:lnTo>
                  <a:pt x="45" y="0"/>
                </a:lnTo>
                <a:lnTo>
                  <a:pt x="45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18">
            <a:extLst>
              <a:ext uri="{FF2B5EF4-FFF2-40B4-BE49-F238E27FC236}">
                <a16:creationId xmlns:a16="http://schemas.microsoft.com/office/drawing/2014/main" id="{E24827F3-013C-1840-B553-2A6BA16FD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989" y="4513832"/>
            <a:ext cx="101106" cy="81847"/>
          </a:xfrm>
          <a:custGeom>
            <a:avLst/>
            <a:gdLst>
              <a:gd name="T0" fmla="*/ 54 w 92"/>
              <a:gd name="T1" fmla="*/ 0 h 74"/>
              <a:gd name="T2" fmla="*/ 54 w 92"/>
              <a:gd name="T3" fmla="*/ 0 h 74"/>
              <a:gd name="T4" fmla="*/ 18 w 92"/>
              <a:gd name="T5" fmla="*/ 27 h 74"/>
              <a:gd name="T6" fmla="*/ 9 w 92"/>
              <a:gd name="T7" fmla="*/ 64 h 74"/>
              <a:gd name="T8" fmla="*/ 9 w 92"/>
              <a:gd name="T9" fmla="*/ 64 h 74"/>
              <a:gd name="T10" fmla="*/ 45 w 92"/>
              <a:gd name="T11" fmla="*/ 64 h 74"/>
              <a:gd name="T12" fmla="*/ 82 w 92"/>
              <a:gd name="T13" fmla="*/ 45 h 74"/>
              <a:gd name="T14" fmla="*/ 82 w 92"/>
              <a:gd name="T15" fmla="*/ 9 h 74"/>
              <a:gd name="T16" fmla="*/ 82 w 92"/>
              <a:gd name="T17" fmla="*/ 9 h 74"/>
              <a:gd name="T18" fmla="*/ 54 w 92"/>
              <a:gd name="T1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74">
                <a:moveTo>
                  <a:pt x="54" y="0"/>
                </a:moveTo>
                <a:lnTo>
                  <a:pt x="54" y="0"/>
                </a:lnTo>
                <a:cubicBezTo>
                  <a:pt x="18" y="27"/>
                  <a:pt x="18" y="27"/>
                  <a:pt x="18" y="27"/>
                </a:cubicBezTo>
                <a:cubicBezTo>
                  <a:pt x="9" y="36"/>
                  <a:pt x="0" y="45"/>
                  <a:pt x="9" y="64"/>
                </a:cubicBezTo>
                <a:lnTo>
                  <a:pt x="9" y="64"/>
                </a:lnTo>
                <a:cubicBezTo>
                  <a:pt x="18" y="73"/>
                  <a:pt x="36" y="73"/>
                  <a:pt x="45" y="64"/>
                </a:cubicBezTo>
                <a:cubicBezTo>
                  <a:pt x="82" y="45"/>
                  <a:pt x="82" y="45"/>
                  <a:pt x="82" y="45"/>
                </a:cubicBezTo>
                <a:cubicBezTo>
                  <a:pt x="91" y="36"/>
                  <a:pt x="91" y="19"/>
                  <a:pt x="82" y="9"/>
                </a:cubicBezTo>
                <a:lnTo>
                  <a:pt x="82" y="9"/>
                </a:lnTo>
                <a:cubicBezTo>
                  <a:pt x="82" y="0"/>
                  <a:pt x="63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9">
            <a:extLst>
              <a:ext uri="{FF2B5EF4-FFF2-40B4-BE49-F238E27FC236}">
                <a16:creationId xmlns:a16="http://schemas.microsoft.com/office/drawing/2014/main" id="{3E7B385A-2725-3E40-ABF7-16B2B8059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158" y="4879744"/>
            <a:ext cx="101109" cy="91477"/>
          </a:xfrm>
          <a:custGeom>
            <a:avLst/>
            <a:gdLst>
              <a:gd name="T0" fmla="*/ 45 w 91"/>
              <a:gd name="T1" fmla="*/ 9 h 82"/>
              <a:gd name="T2" fmla="*/ 45 w 91"/>
              <a:gd name="T3" fmla="*/ 9 h 82"/>
              <a:gd name="T4" fmla="*/ 18 w 91"/>
              <a:gd name="T5" fmla="*/ 27 h 82"/>
              <a:gd name="T6" fmla="*/ 9 w 91"/>
              <a:gd name="T7" fmla="*/ 63 h 82"/>
              <a:gd name="T8" fmla="*/ 9 w 91"/>
              <a:gd name="T9" fmla="*/ 63 h 82"/>
              <a:gd name="T10" fmla="*/ 45 w 91"/>
              <a:gd name="T11" fmla="*/ 72 h 82"/>
              <a:gd name="T12" fmla="*/ 81 w 91"/>
              <a:gd name="T13" fmla="*/ 45 h 82"/>
              <a:gd name="T14" fmla="*/ 81 w 91"/>
              <a:gd name="T15" fmla="*/ 9 h 82"/>
              <a:gd name="T16" fmla="*/ 81 w 91"/>
              <a:gd name="T17" fmla="*/ 9 h 82"/>
              <a:gd name="T18" fmla="*/ 45 w 91"/>
              <a:gd name="T19" fmla="*/ 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82">
                <a:moveTo>
                  <a:pt x="45" y="9"/>
                </a:moveTo>
                <a:lnTo>
                  <a:pt x="45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36"/>
                  <a:pt x="0" y="54"/>
                  <a:pt x="9" y="63"/>
                </a:cubicBezTo>
                <a:lnTo>
                  <a:pt x="9" y="63"/>
                </a:lnTo>
                <a:cubicBezTo>
                  <a:pt x="18" y="72"/>
                  <a:pt x="36" y="81"/>
                  <a:pt x="45" y="72"/>
                </a:cubicBezTo>
                <a:cubicBezTo>
                  <a:pt x="81" y="45"/>
                  <a:pt x="81" y="45"/>
                  <a:pt x="81" y="45"/>
                </a:cubicBezTo>
                <a:cubicBezTo>
                  <a:pt x="90" y="36"/>
                  <a:pt x="90" y="27"/>
                  <a:pt x="81" y="9"/>
                </a:cubicBezTo>
                <a:lnTo>
                  <a:pt x="81" y="9"/>
                </a:lnTo>
                <a:cubicBezTo>
                  <a:pt x="72" y="0"/>
                  <a:pt x="63" y="0"/>
                  <a:pt x="4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20">
            <a:extLst>
              <a:ext uri="{FF2B5EF4-FFF2-40B4-BE49-F238E27FC236}">
                <a16:creationId xmlns:a16="http://schemas.microsoft.com/office/drawing/2014/main" id="{D04AA46E-87FF-0847-9B32-0CF159C85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5684" y="6911522"/>
            <a:ext cx="808860" cy="91477"/>
          </a:xfrm>
          <a:custGeom>
            <a:avLst/>
            <a:gdLst>
              <a:gd name="T0" fmla="*/ 740 w 741"/>
              <a:gd name="T1" fmla="*/ 81 h 82"/>
              <a:gd name="T2" fmla="*/ 0 w 741"/>
              <a:gd name="T3" fmla="*/ 81 h 82"/>
              <a:gd name="T4" fmla="*/ 0 w 741"/>
              <a:gd name="T5" fmla="*/ 0 h 82"/>
              <a:gd name="T6" fmla="*/ 740 w 741"/>
              <a:gd name="T7" fmla="*/ 0 h 82"/>
              <a:gd name="T8" fmla="*/ 740 w 741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1" h="82">
                <a:moveTo>
                  <a:pt x="740" y="81"/>
                </a:moveTo>
                <a:lnTo>
                  <a:pt x="0" y="81"/>
                </a:lnTo>
                <a:lnTo>
                  <a:pt x="0" y="0"/>
                </a:lnTo>
                <a:lnTo>
                  <a:pt x="740" y="0"/>
                </a:lnTo>
                <a:lnTo>
                  <a:pt x="740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21">
            <a:extLst>
              <a:ext uri="{FF2B5EF4-FFF2-40B4-BE49-F238E27FC236}">
                <a16:creationId xmlns:a16="http://schemas.microsoft.com/office/drawing/2014/main" id="{8E96C9CB-FBAB-FC42-A2A9-21963E6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7532" y="7147438"/>
            <a:ext cx="168514" cy="67405"/>
          </a:xfrm>
          <a:custGeom>
            <a:avLst/>
            <a:gdLst>
              <a:gd name="T0" fmla="*/ 126 w 154"/>
              <a:gd name="T1" fmla="*/ 62 h 63"/>
              <a:gd name="T2" fmla="*/ 126 w 154"/>
              <a:gd name="T3" fmla="*/ 62 h 63"/>
              <a:gd name="T4" fmla="*/ 36 w 154"/>
              <a:gd name="T5" fmla="*/ 62 h 63"/>
              <a:gd name="T6" fmla="*/ 0 w 154"/>
              <a:gd name="T7" fmla="*/ 36 h 63"/>
              <a:gd name="T8" fmla="*/ 0 w 154"/>
              <a:gd name="T9" fmla="*/ 36 h 63"/>
              <a:gd name="T10" fmla="*/ 36 w 154"/>
              <a:gd name="T11" fmla="*/ 0 h 63"/>
              <a:gd name="T12" fmla="*/ 126 w 154"/>
              <a:gd name="T13" fmla="*/ 0 h 63"/>
              <a:gd name="T14" fmla="*/ 153 w 154"/>
              <a:gd name="T15" fmla="*/ 36 h 63"/>
              <a:gd name="T16" fmla="*/ 153 w 154"/>
              <a:gd name="T17" fmla="*/ 36 h 63"/>
              <a:gd name="T18" fmla="*/ 126 w 154"/>
              <a:gd name="T1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63">
                <a:moveTo>
                  <a:pt x="126" y="62"/>
                </a:moveTo>
                <a:lnTo>
                  <a:pt x="126" y="62"/>
                </a:lnTo>
                <a:cubicBezTo>
                  <a:pt x="36" y="62"/>
                  <a:pt x="36" y="62"/>
                  <a:pt x="36" y="62"/>
                </a:cubicBezTo>
                <a:cubicBezTo>
                  <a:pt x="18" y="62"/>
                  <a:pt x="0" y="53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18"/>
                  <a:pt x="153" y="36"/>
                </a:cubicBezTo>
                <a:lnTo>
                  <a:pt x="153" y="36"/>
                </a:lnTo>
                <a:cubicBezTo>
                  <a:pt x="153" y="53"/>
                  <a:pt x="144" y="62"/>
                  <a:pt x="126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22">
            <a:extLst>
              <a:ext uri="{FF2B5EF4-FFF2-40B4-BE49-F238E27FC236}">
                <a16:creationId xmlns:a16="http://schemas.microsoft.com/office/drawing/2014/main" id="{CD4A0F83-5213-1248-9CE6-0FEC8CB1C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7909" y="6665974"/>
            <a:ext cx="909965" cy="698124"/>
          </a:xfrm>
          <a:custGeom>
            <a:avLst/>
            <a:gdLst>
              <a:gd name="T0" fmla="*/ 705 w 832"/>
              <a:gd name="T1" fmla="*/ 640 h 641"/>
              <a:gd name="T2" fmla="*/ 705 w 832"/>
              <a:gd name="T3" fmla="*/ 640 h 641"/>
              <a:gd name="T4" fmla="*/ 127 w 832"/>
              <a:gd name="T5" fmla="*/ 640 h 641"/>
              <a:gd name="T6" fmla="*/ 0 w 832"/>
              <a:gd name="T7" fmla="*/ 514 h 641"/>
              <a:gd name="T8" fmla="*/ 0 w 832"/>
              <a:gd name="T9" fmla="*/ 126 h 641"/>
              <a:gd name="T10" fmla="*/ 127 w 832"/>
              <a:gd name="T11" fmla="*/ 0 h 641"/>
              <a:gd name="T12" fmla="*/ 705 w 832"/>
              <a:gd name="T13" fmla="*/ 0 h 641"/>
              <a:gd name="T14" fmla="*/ 831 w 832"/>
              <a:gd name="T15" fmla="*/ 126 h 641"/>
              <a:gd name="T16" fmla="*/ 831 w 832"/>
              <a:gd name="T17" fmla="*/ 514 h 641"/>
              <a:gd name="T18" fmla="*/ 705 w 832"/>
              <a:gd name="T19" fmla="*/ 640 h 641"/>
              <a:gd name="T20" fmla="*/ 127 w 832"/>
              <a:gd name="T21" fmla="*/ 72 h 641"/>
              <a:gd name="T22" fmla="*/ 127 w 832"/>
              <a:gd name="T23" fmla="*/ 72 h 641"/>
              <a:gd name="T24" fmla="*/ 72 w 832"/>
              <a:gd name="T25" fmla="*/ 126 h 641"/>
              <a:gd name="T26" fmla="*/ 72 w 832"/>
              <a:gd name="T27" fmla="*/ 514 h 641"/>
              <a:gd name="T28" fmla="*/ 127 w 832"/>
              <a:gd name="T29" fmla="*/ 568 h 641"/>
              <a:gd name="T30" fmla="*/ 705 w 832"/>
              <a:gd name="T31" fmla="*/ 568 h 641"/>
              <a:gd name="T32" fmla="*/ 759 w 832"/>
              <a:gd name="T33" fmla="*/ 514 h 641"/>
              <a:gd name="T34" fmla="*/ 759 w 832"/>
              <a:gd name="T35" fmla="*/ 126 h 641"/>
              <a:gd name="T36" fmla="*/ 705 w 832"/>
              <a:gd name="T37" fmla="*/ 72 h 641"/>
              <a:gd name="T38" fmla="*/ 127 w 832"/>
              <a:gd name="T39" fmla="*/ 72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2" h="641">
                <a:moveTo>
                  <a:pt x="705" y="640"/>
                </a:moveTo>
                <a:lnTo>
                  <a:pt x="705" y="640"/>
                </a:lnTo>
                <a:cubicBezTo>
                  <a:pt x="127" y="640"/>
                  <a:pt x="127" y="640"/>
                  <a:pt x="127" y="640"/>
                </a:cubicBezTo>
                <a:cubicBezTo>
                  <a:pt x="55" y="640"/>
                  <a:pt x="0" y="586"/>
                  <a:pt x="0" y="51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63"/>
                  <a:pt x="55" y="0"/>
                  <a:pt x="127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77" y="0"/>
                  <a:pt x="831" y="63"/>
                  <a:pt x="831" y="126"/>
                </a:cubicBezTo>
                <a:cubicBezTo>
                  <a:pt x="831" y="514"/>
                  <a:pt x="831" y="514"/>
                  <a:pt x="831" y="514"/>
                </a:cubicBezTo>
                <a:cubicBezTo>
                  <a:pt x="831" y="586"/>
                  <a:pt x="777" y="640"/>
                  <a:pt x="705" y="640"/>
                </a:cubicBezTo>
                <a:close/>
                <a:moveTo>
                  <a:pt x="127" y="72"/>
                </a:moveTo>
                <a:lnTo>
                  <a:pt x="127" y="72"/>
                </a:lnTo>
                <a:cubicBezTo>
                  <a:pt x="91" y="72"/>
                  <a:pt x="72" y="99"/>
                  <a:pt x="72" y="126"/>
                </a:cubicBezTo>
                <a:cubicBezTo>
                  <a:pt x="72" y="514"/>
                  <a:pt x="72" y="514"/>
                  <a:pt x="72" y="514"/>
                </a:cubicBezTo>
                <a:cubicBezTo>
                  <a:pt x="72" y="541"/>
                  <a:pt x="91" y="568"/>
                  <a:pt x="127" y="568"/>
                </a:cubicBezTo>
                <a:cubicBezTo>
                  <a:pt x="705" y="568"/>
                  <a:pt x="705" y="568"/>
                  <a:pt x="705" y="568"/>
                </a:cubicBezTo>
                <a:cubicBezTo>
                  <a:pt x="741" y="568"/>
                  <a:pt x="759" y="541"/>
                  <a:pt x="759" y="514"/>
                </a:cubicBezTo>
                <a:cubicBezTo>
                  <a:pt x="759" y="126"/>
                  <a:pt x="759" y="126"/>
                  <a:pt x="759" y="126"/>
                </a:cubicBezTo>
                <a:cubicBezTo>
                  <a:pt x="759" y="99"/>
                  <a:pt x="741" y="72"/>
                  <a:pt x="705" y="72"/>
                </a:cubicBezTo>
                <a:lnTo>
                  <a:pt x="127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23">
            <a:extLst>
              <a:ext uri="{FF2B5EF4-FFF2-40B4-BE49-F238E27FC236}">
                <a16:creationId xmlns:a16="http://schemas.microsoft.com/office/drawing/2014/main" id="{5824E692-B733-E442-9E46-40CCE9E1E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4195" y="4985666"/>
            <a:ext cx="515168" cy="57776"/>
          </a:xfrm>
          <a:custGeom>
            <a:avLst/>
            <a:gdLst>
              <a:gd name="T0" fmla="*/ 470 w 471"/>
              <a:gd name="T1" fmla="*/ 54 h 55"/>
              <a:gd name="T2" fmla="*/ 470 w 471"/>
              <a:gd name="T3" fmla="*/ 54 h 55"/>
              <a:gd name="T4" fmla="*/ 27 w 471"/>
              <a:gd name="T5" fmla="*/ 54 h 55"/>
              <a:gd name="T6" fmla="*/ 0 w 471"/>
              <a:gd name="T7" fmla="*/ 27 h 55"/>
              <a:gd name="T8" fmla="*/ 0 w 471"/>
              <a:gd name="T9" fmla="*/ 27 h 55"/>
              <a:gd name="T10" fmla="*/ 27 w 471"/>
              <a:gd name="T11" fmla="*/ 0 h 55"/>
              <a:gd name="T12" fmla="*/ 470 w 471"/>
              <a:gd name="T13" fmla="*/ 0 h 55"/>
              <a:gd name="T14" fmla="*/ 470 w 471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1" h="55">
                <a:moveTo>
                  <a:pt x="470" y="54"/>
                </a:moveTo>
                <a:lnTo>
                  <a:pt x="470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470" y="0"/>
                  <a:pt x="470" y="0"/>
                  <a:pt x="470" y="0"/>
                </a:cubicBezTo>
                <a:lnTo>
                  <a:pt x="470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24">
            <a:extLst>
              <a:ext uri="{FF2B5EF4-FFF2-40B4-BE49-F238E27FC236}">
                <a16:creationId xmlns:a16="http://schemas.microsoft.com/office/drawing/2014/main" id="{86C18A51-2385-FF4E-AD4A-3AD227337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7902" y="4456056"/>
            <a:ext cx="649978" cy="741455"/>
          </a:xfrm>
          <a:custGeom>
            <a:avLst/>
            <a:gdLst>
              <a:gd name="T0" fmla="*/ 460 w 597"/>
              <a:gd name="T1" fmla="*/ 678 h 679"/>
              <a:gd name="T2" fmla="*/ 460 w 597"/>
              <a:gd name="T3" fmla="*/ 678 h 679"/>
              <a:gd name="T4" fmla="*/ 135 w 597"/>
              <a:gd name="T5" fmla="*/ 678 h 679"/>
              <a:gd name="T6" fmla="*/ 36 w 597"/>
              <a:gd name="T7" fmla="*/ 633 h 679"/>
              <a:gd name="T8" fmla="*/ 0 w 597"/>
              <a:gd name="T9" fmla="*/ 533 h 679"/>
              <a:gd name="T10" fmla="*/ 27 w 597"/>
              <a:gd name="T11" fmla="*/ 90 h 679"/>
              <a:gd name="T12" fmla="*/ 126 w 597"/>
              <a:gd name="T13" fmla="*/ 0 h 679"/>
              <a:gd name="T14" fmla="*/ 470 w 597"/>
              <a:gd name="T15" fmla="*/ 0 h 679"/>
              <a:gd name="T16" fmla="*/ 569 w 597"/>
              <a:gd name="T17" fmla="*/ 90 h 679"/>
              <a:gd name="T18" fmla="*/ 596 w 597"/>
              <a:gd name="T19" fmla="*/ 533 h 679"/>
              <a:gd name="T20" fmla="*/ 560 w 597"/>
              <a:gd name="T21" fmla="*/ 633 h 679"/>
              <a:gd name="T22" fmla="*/ 460 w 597"/>
              <a:gd name="T23" fmla="*/ 678 h 679"/>
              <a:gd name="T24" fmla="*/ 126 w 597"/>
              <a:gd name="T25" fmla="*/ 63 h 679"/>
              <a:gd name="T26" fmla="*/ 126 w 597"/>
              <a:gd name="T27" fmla="*/ 63 h 679"/>
              <a:gd name="T28" fmla="*/ 90 w 597"/>
              <a:gd name="T29" fmla="*/ 99 h 679"/>
              <a:gd name="T30" fmla="*/ 63 w 597"/>
              <a:gd name="T31" fmla="*/ 533 h 679"/>
              <a:gd name="T32" fmla="*/ 81 w 597"/>
              <a:gd name="T33" fmla="*/ 587 h 679"/>
              <a:gd name="T34" fmla="*/ 135 w 597"/>
              <a:gd name="T35" fmla="*/ 615 h 679"/>
              <a:gd name="T36" fmla="*/ 460 w 597"/>
              <a:gd name="T37" fmla="*/ 615 h 679"/>
              <a:gd name="T38" fmla="*/ 515 w 597"/>
              <a:gd name="T39" fmla="*/ 587 h 679"/>
              <a:gd name="T40" fmla="*/ 533 w 597"/>
              <a:gd name="T41" fmla="*/ 533 h 679"/>
              <a:gd name="T42" fmla="*/ 506 w 597"/>
              <a:gd name="T43" fmla="*/ 99 h 679"/>
              <a:gd name="T44" fmla="*/ 470 w 597"/>
              <a:gd name="T45" fmla="*/ 63 h 679"/>
              <a:gd name="T46" fmla="*/ 126 w 597"/>
              <a:gd name="T47" fmla="*/ 63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7" h="679">
                <a:moveTo>
                  <a:pt x="460" y="678"/>
                </a:moveTo>
                <a:lnTo>
                  <a:pt x="460" y="678"/>
                </a:lnTo>
                <a:cubicBezTo>
                  <a:pt x="135" y="678"/>
                  <a:pt x="135" y="678"/>
                  <a:pt x="135" y="678"/>
                </a:cubicBezTo>
                <a:cubicBezTo>
                  <a:pt x="99" y="678"/>
                  <a:pt x="63" y="660"/>
                  <a:pt x="36" y="633"/>
                </a:cubicBezTo>
                <a:cubicBezTo>
                  <a:pt x="9" y="605"/>
                  <a:pt x="0" y="569"/>
                  <a:pt x="0" y="533"/>
                </a:cubicBezTo>
                <a:cubicBezTo>
                  <a:pt x="27" y="90"/>
                  <a:pt x="27" y="90"/>
                  <a:pt x="27" y="90"/>
                </a:cubicBezTo>
                <a:cubicBezTo>
                  <a:pt x="27" y="36"/>
                  <a:pt x="72" y="0"/>
                  <a:pt x="126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524" y="0"/>
                  <a:pt x="569" y="36"/>
                  <a:pt x="569" y="90"/>
                </a:cubicBezTo>
                <a:cubicBezTo>
                  <a:pt x="596" y="533"/>
                  <a:pt x="596" y="533"/>
                  <a:pt x="596" y="533"/>
                </a:cubicBezTo>
                <a:cubicBezTo>
                  <a:pt x="596" y="569"/>
                  <a:pt x="587" y="605"/>
                  <a:pt x="560" y="633"/>
                </a:cubicBezTo>
                <a:cubicBezTo>
                  <a:pt x="533" y="660"/>
                  <a:pt x="497" y="678"/>
                  <a:pt x="460" y="678"/>
                </a:cubicBezTo>
                <a:close/>
                <a:moveTo>
                  <a:pt x="126" y="63"/>
                </a:moveTo>
                <a:lnTo>
                  <a:pt x="126" y="63"/>
                </a:lnTo>
                <a:cubicBezTo>
                  <a:pt x="108" y="63"/>
                  <a:pt x="90" y="81"/>
                  <a:pt x="90" y="99"/>
                </a:cubicBezTo>
                <a:cubicBezTo>
                  <a:pt x="63" y="533"/>
                  <a:pt x="63" y="533"/>
                  <a:pt x="63" y="533"/>
                </a:cubicBezTo>
                <a:cubicBezTo>
                  <a:pt x="63" y="560"/>
                  <a:pt x="72" y="578"/>
                  <a:pt x="81" y="587"/>
                </a:cubicBezTo>
                <a:cubicBezTo>
                  <a:pt x="99" y="605"/>
                  <a:pt x="117" y="615"/>
                  <a:pt x="135" y="615"/>
                </a:cubicBezTo>
                <a:cubicBezTo>
                  <a:pt x="460" y="615"/>
                  <a:pt x="460" y="615"/>
                  <a:pt x="460" y="615"/>
                </a:cubicBezTo>
                <a:cubicBezTo>
                  <a:pt x="479" y="615"/>
                  <a:pt x="497" y="605"/>
                  <a:pt x="515" y="587"/>
                </a:cubicBezTo>
                <a:cubicBezTo>
                  <a:pt x="524" y="578"/>
                  <a:pt x="533" y="560"/>
                  <a:pt x="533" y="533"/>
                </a:cubicBezTo>
                <a:cubicBezTo>
                  <a:pt x="506" y="99"/>
                  <a:pt x="506" y="99"/>
                  <a:pt x="506" y="99"/>
                </a:cubicBezTo>
                <a:cubicBezTo>
                  <a:pt x="506" y="81"/>
                  <a:pt x="488" y="63"/>
                  <a:pt x="470" y="63"/>
                </a:cubicBezTo>
                <a:lnTo>
                  <a:pt x="126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5">
            <a:extLst>
              <a:ext uri="{FF2B5EF4-FFF2-40B4-BE49-F238E27FC236}">
                <a16:creationId xmlns:a16="http://schemas.microsoft.com/office/drawing/2014/main" id="{7757B5EE-E847-4444-A981-57B78C901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1600" y="4277913"/>
            <a:ext cx="327396" cy="346654"/>
          </a:xfrm>
          <a:custGeom>
            <a:avLst/>
            <a:gdLst>
              <a:gd name="T0" fmla="*/ 262 w 300"/>
              <a:gd name="T1" fmla="*/ 317 h 318"/>
              <a:gd name="T2" fmla="*/ 262 w 300"/>
              <a:gd name="T3" fmla="*/ 317 h 318"/>
              <a:gd name="T4" fmla="*/ 262 w 300"/>
              <a:gd name="T5" fmla="*/ 317 h 318"/>
              <a:gd name="T6" fmla="*/ 226 w 300"/>
              <a:gd name="T7" fmla="*/ 281 h 318"/>
              <a:gd name="T8" fmla="*/ 226 w 300"/>
              <a:gd name="T9" fmla="*/ 154 h 318"/>
              <a:gd name="T10" fmla="*/ 154 w 300"/>
              <a:gd name="T11" fmla="*/ 73 h 318"/>
              <a:gd name="T12" fmla="*/ 63 w 300"/>
              <a:gd name="T13" fmla="*/ 154 h 318"/>
              <a:gd name="T14" fmla="*/ 63 w 300"/>
              <a:gd name="T15" fmla="*/ 281 h 318"/>
              <a:gd name="T16" fmla="*/ 28 w 300"/>
              <a:gd name="T17" fmla="*/ 317 h 318"/>
              <a:gd name="T18" fmla="*/ 28 w 300"/>
              <a:gd name="T19" fmla="*/ 317 h 318"/>
              <a:gd name="T20" fmla="*/ 0 w 300"/>
              <a:gd name="T21" fmla="*/ 281 h 318"/>
              <a:gd name="T22" fmla="*/ 0 w 300"/>
              <a:gd name="T23" fmla="*/ 163 h 318"/>
              <a:gd name="T24" fmla="*/ 136 w 300"/>
              <a:gd name="T25" fmla="*/ 9 h 318"/>
              <a:gd name="T26" fmla="*/ 299 w 300"/>
              <a:gd name="T27" fmla="*/ 154 h 318"/>
              <a:gd name="T28" fmla="*/ 299 w 300"/>
              <a:gd name="T29" fmla="*/ 281 h 318"/>
              <a:gd name="T30" fmla="*/ 262 w 300"/>
              <a:gd name="T31" fmla="*/ 317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0" h="318">
                <a:moveTo>
                  <a:pt x="262" y="317"/>
                </a:moveTo>
                <a:lnTo>
                  <a:pt x="262" y="317"/>
                </a:lnTo>
                <a:lnTo>
                  <a:pt x="262" y="317"/>
                </a:lnTo>
                <a:cubicBezTo>
                  <a:pt x="244" y="317"/>
                  <a:pt x="226" y="299"/>
                  <a:pt x="226" y="281"/>
                </a:cubicBezTo>
                <a:cubicBezTo>
                  <a:pt x="226" y="154"/>
                  <a:pt x="226" y="154"/>
                  <a:pt x="226" y="154"/>
                </a:cubicBezTo>
                <a:cubicBezTo>
                  <a:pt x="226" y="118"/>
                  <a:pt x="199" y="73"/>
                  <a:pt x="154" y="73"/>
                </a:cubicBezTo>
                <a:cubicBezTo>
                  <a:pt x="109" y="64"/>
                  <a:pt x="63" y="109"/>
                  <a:pt x="63" y="154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63" y="299"/>
                  <a:pt x="45" y="317"/>
                  <a:pt x="28" y="317"/>
                </a:cubicBezTo>
                <a:lnTo>
                  <a:pt x="28" y="317"/>
                </a:lnTo>
                <a:cubicBezTo>
                  <a:pt x="9" y="317"/>
                  <a:pt x="0" y="299"/>
                  <a:pt x="0" y="281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82"/>
                  <a:pt x="54" y="9"/>
                  <a:pt x="136" y="9"/>
                </a:cubicBezTo>
                <a:cubicBezTo>
                  <a:pt x="226" y="0"/>
                  <a:pt x="299" y="73"/>
                  <a:pt x="299" y="154"/>
                </a:cubicBezTo>
                <a:cubicBezTo>
                  <a:pt x="299" y="281"/>
                  <a:pt x="299" y="281"/>
                  <a:pt x="299" y="281"/>
                </a:cubicBezTo>
                <a:cubicBezTo>
                  <a:pt x="299" y="299"/>
                  <a:pt x="281" y="317"/>
                  <a:pt x="262" y="3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6">
            <a:extLst>
              <a:ext uri="{FF2B5EF4-FFF2-40B4-BE49-F238E27FC236}">
                <a16:creationId xmlns:a16="http://schemas.microsoft.com/office/drawing/2014/main" id="{7C11DFC4-A017-6D41-8EFA-C4BE3A4A3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4849" y="5626012"/>
            <a:ext cx="5276846" cy="7693795"/>
          </a:xfrm>
          <a:custGeom>
            <a:avLst/>
            <a:gdLst>
              <a:gd name="T0" fmla="*/ 4833 w 4834"/>
              <a:gd name="T1" fmla="*/ 7047 h 7048"/>
              <a:gd name="T2" fmla="*/ 0 w 4834"/>
              <a:gd name="T3" fmla="*/ 7047 h 7048"/>
              <a:gd name="T4" fmla="*/ 0 w 4834"/>
              <a:gd name="T5" fmla="*/ 0 h 7048"/>
              <a:gd name="T6" fmla="*/ 4833 w 4834"/>
              <a:gd name="T7" fmla="*/ 0 h 7048"/>
              <a:gd name="T8" fmla="*/ 4833 w 4834"/>
              <a:gd name="T9" fmla="*/ 7047 h 7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34" h="7048">
                <a:moveTo>
                  <a:pt x="4833" y="7047"/>
                </a:moveTo>
                <a:lnTo>
                  <a:pt x="0" y="7047"/>
                </a:lnTo>
                <a:lnTo>
                  <a:pt x="0" y="0"/>
                </a:lnTo>
                <a:lnTo>
                  <a:pt x="4833" y="0"/>
                </a:lnTo>
                <a:lnTo>
                  <a:pt x="4833" y="7047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7">
            <a:extLst>
              <a:ext uri="{FF2B5EF4-FFF2-40B4-BE49-F238E27FC236}">
                <a16:creationId xmlns:a16="http://schemas.microsoft.com/office/drawing/2014/main" id="{EF7F9121-EAFB-CF40-99C8-15945455D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7378" y="6714121"/>
            <a:ext cx="1766974" cy="1506984"/>
          </a:xfrm>
          <a:custGeom>
            <a:avLst/>
            <a:gdLst>
              <a:gd name="T0" fmla="*/ 1616 w 1617"/>
              <a:gd name="T1" fmla="*/ 262 h 1382"/>
              <a:gd name="T2" fmla="*/ 1616 w 1617"/>
              <a:gd name="T3" fmla="*/ 262 h 1382"/>
              <a:gd name="T4" fmla="*/ 812 w 1617"/>
              <a:gd name="T5" fmla="*/ 0 h 1382"/>
              <a:gd name="T6" fmla="*/ 0 w 1617"/>
              <a:gd name="T7" fmla="*/ 262 h 1382"/>
              <a:gd name="T8" fmla="*/ 812 w 1617"/>
              <a:gd name="T9" fmla="*/ 1381 h 1382"/>
              <a:gd name="T10" fmla="*/ 1616 w 1617"/>
              <a:gd name="T11" fmla="*/ 262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7" h="1382">
                <a:moveTo>
                  <a:pt x="1616" y="262"/>
                </a:moveTo>
                <a:lnTo>
                  <a:pt x="1616" y="262"/>
                </a:lnTo>
                <a:cubicBezTo>
                  <a:pt x="1391" y="100"/>
                  <a:pt x="1110" y="0"/>
                  <a:pt x="812" y="0"/>
                </a:cubicBezTo>
                <a:cubicBezTo>
                  <a:pt x="506" y="0"/>
                  <a:pt x="226" y="100"/>
                  <a:pt x="0" y="262"/>
                </a:cubicBezTo>
                <a:cubicBezTo>
                  <a:pt x="812" y="1381"/>
                  <a:pt x="812" y="1381"/>
                  <a:pt x="812" y="1381"/>
                </a:cubicBezTo>
                <a:lnTo>
                  <a:pt x="1616" y="262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8">
            <a:extLst>
              <a:ext uri="{FF2B5EF4-FFF2-40B4-BE49-F238E27FC236}">
                <a16:creationId xmlns:a16="http://schemas.microsoft.com/office/drawing/2014/main" id="{AA130247-5CB2-B244-8C41-AAF979990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291" y="6998186"/>
            <a:ext cx="1506981" cy="1685124"/>
          </a:xfrm>
          <a:custGeom>
            <a:avLst/>
            <a:gdLst>
              <a:gd name="T0" fmla="*/ 569 w 1382"/>
              <a:gd name="T1" fmla="*/ 0 h 1545"/>
              <a:gd name="T2" fmla="*/ 569 w 1382"/>
              <a:gd name="T3" fmla="*/ 0 h 1545"/>
              <a:gd name="T4" fmla="*/ 0 w 1382"/>
              <a:gd name="T5" fmla="*/ 1119 h 1545"/>
              <a:gd name="T6" fmla="*/ 72 w 1382"/>
              <a:gd name="T7" fmla="*/ 1544 h 1545"/>
              <a:gd name="T8" fmla="*/ 1381 w 1382"/>
              <a:gd name="T9" fmla="*/ 1119 h 1545"/>
              <a:gd name="T10" fmla="*/ 569 w 1382"/>
              <a:gd name="T11" fmla="*/ 0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2" h="1545">
                <a:moveTo>
                  <a:pt x="569" y="0"/>
                </a:moveTo>
                <a:lnTo>
                  <a:pt x="569" y="0"/>
                </a:lnTo>
                <a:cubicBezTo>
                  <a:pt x="226" y="252"/>
                  <a:pt x="0" y="659"/>
                  <a:pt x="0" y="1119"/>
                </a:cubicBezTo>
                <a:cubicBezTo>
                  <a:pt x="0" y="1264"/>
                  <a:pt x="27" y="1409"/>
                  <a:pt x="72" y="1544"/>
                </a:cubicBezTo>
                <a:cubicBezTo>
                  <a:pt x="1381" y="1119"/>
                  <a:pt x="1381" y="1119"/>
                  <a:pt x="1381" y="1119"/>
                </a:cubicBezTo>
                <a:lnTo>
                  <a:pt x="569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9">
            <a:extLst>
              <a:ext uri="{FF2B5EF4-FFF2-40B4-BE49-F238E27FC236}">
                <a16:creationId xmlns:a16="http://schemas.microsoft.com/office/drawing/2014/main" id="{93A7DA15-5D0C-7841-A826-33F572E3E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3271" y="6998186"/>
            <a:ext cx="1502168" cy="1685124"/>
          </a:xfrm>
          <a:custGeom>
            <a:avLst/>
            <a:gdLst>
              <a:gd name="T0" fmla="*/ 1301 w 1375"/>
              <a:gd name="T1" fmla="*/ 1544 h 1545"/>
              <a:gd name="T2" fmla="*/ 1301 w 1375"/>
              <a:gd name="T3" fmla="*/ 1544 h 1545"/>
              <a:gd name="T4" fmla="*/ 1374 w 1375"/>
              <a:gd name="T5" fmla="*/ 1119 h 1545"/>
              <a:gd name="T6" fmla="*/ 804 w 1375"/>
              <a:gd name="T7" fmla="*/ 0 h 1545"/>
              <a:gd name="T8" fmla="*/ 0 w 1375"/>
              <a:gd name="T9" fmla="*/ 1119 h 1545"/>
              <a:gd name="T10" fmla="*/ 1301 w 1375"/>
              <a:gd name="T11" fmla="*/ 1544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5" h="1545">
                <a:moveTo>
                  <a:pt x="1301" y="1544"/>
                </a:moveTo>
                <a:lnTo>
                  <a:pt x="1301" y="1544"/>
                </a:lnTo>
                <a:cubicBezTo>
                  <a:pt x="1347" y="1409"/>
                  <a:pt x="1374" y="1264"/>
                  <a:pt x="1374" y="1119"/>
                </a:cubicBezTo>
                <a:cubicBezTo>
                  <a:pt x="1374" y="659"/>
                  <a:pt x="1148" y="252"/>
                  <a:pt x="804" y="0"/>
                </a:cubicBezTo>
                <a:cubicBezTo>
                  <a:pt x="0" y="1119"/>
                  <a:pt x="0" y="1119"/>
                  <a:pt x="0" y="1119"/>
                </a:cubicBezTo>
                <a:lnTo>
                  <a:pt x="1301" y="1544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30">
            <a:extLst>
              <a:ext uri="{FF2B5EF4-FFF2-40B4-BE49-F238E27FC236}">
                <a16:creationId xmlns:a16="http://schemas.microsoft.com/office/drawing/2014/main" id="{12570814-1DB3-0344-AB21-52FE52FC3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3271" y="8221104"/>
            <a:ext cx="1420320" cy="1502168"/>
          </a:xfrm>
          <a:custGeom>
            <a:avLst/>
            <a:gdLst>
              <a:gd name="T0" fmla="*/ 1301 w 1302"/>
              <a:gd name="T1" fmla="*/ 425 h 1375"/>
              <a:gd name="T2" fmla="*/ 1301 w 1302"/>
              <a:gd name="T3" fmla="*/ 425 h 1375"/>
              <a:gd name="T4" fmla="*/ 0 w 1302"/>
              <a:gd name="T5" fmla="*/ 0 h 1375"/>
              <a:gd name="T6" fmla="*/ 0 w 1302"/>
              <a:gd name="T7" fmla="*/ 1374 h 1375"/>
              <a:gd name="T8" fmla="*/ 1301 w 1302"/>
              <a:gd name="T9" fmla="*/ 42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1375">
                <a:moveTo>
                  <a:pt x="1301" y="425"/>
                </a:moveTo>
                <a:lnTo>
                  <a:pt x="1301" y="425"/>
                </a:lnTo>
                <a:cubicBezTo>
                  <a:pt x="0" y="0"/>
                  <a:pt x="0" y="0"/>
                  <a:pt x="0" y="0"/>
                </a:cubicBezTo>
                <a:cubicBezTo>
                  <a:pt x="0" y="1374"/>
                  <a:pt x="0" y="1374"/>
                  <a:pt x="0" y="1374"/>
                </a:cubicBezTo>
                <a:cubicBezTo>
                  <a:pt x="606" y="1374"/>
                  <a:pt x="1130" y="976"/>
                  <a:pt x="1301" y="42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1">
            <a:extLst>
              <a:ext uri="{FF2B5EF4-FFF2-40B4-BE49-F238E27FC236}">
                <a16:creationId xmlns:a16="http://schemas.microsoft.com/office/drawing/2014/main" id="{260B5014-724A-0A4A-B374-073BD34F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8138" y="8221104"/>
            <a:ext cx="1429950" cy="1502168"/>
          </a:xfrm>
          <a:custGeom>
            <a:avLst/>
            <a:gdLst>
              <a:gd name="T0" fmla="*/ 0 w 1310"/>
              <a:gd name="T1" fmla="*/ 425 h 1375"/>
              <a:gd name="T2" fmla="*/ 0 w 1310"/>
              <a:gd name="T3" fmla="*/ 425 h 1375"/>
              <a:gd name="T4" fmla="*/ 1309 w 1310"/>
              <a:gd name="T5" fmla="*/ 1374 h 1375"/>
              <a:gd name="T6" fmla="*/ 1309 w 1310"/>
              <a:gd name="T7" fmla="*/ 0 h 1375"/>
              <a:gd name="T8" fmla="*/ 0 w 1310"/>
              <a:gd name="T9" fmla="*/ 42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0" h="1375">
                <a:moveTo>
                  <a:pt x="0" y="425"/>
                </a:moveTo>
                <a:lnTo>
                  <a:pt x="0" y="425"/>
                </a:lnTo>
                <a:cubicBezTo>
                  <a:pt x="181" y="976"/>
                  <a:pt x="696" y="1374"/>
                  <a:pt x="1309" y="1374"/>
                </a:cubicBezTo>
                <a:cubicBezTo>
                  <a:pt x="1309" y="0"/>
                  <a:pt x="1309" y="0"/>
                  <a:pt x="1309" y="0"/>
                </a:cubicBezTo>
                <a:lnTo>
                  <a:pt x="0" y="425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2">
            <a:extLst>
              <a:ext uri="{FF2B5EF4-FFF2-40B4-BE49-F238E27FC236}">
                <a16:creationId xmlns:a16="http://schemas.microsoft.com/office/drawing/2014/main" id="{595526CF-93C9-F643-BBDB-EF8301C1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172" y="10421394"/>
            <a:ext cx="2773233" cy="91480"/>
          </a:xfrm>
          <a:custGeom>
            <a:avLst/>
            <a:gdLst>
              <a:gd name="T0" fmla="*/ 2538 w 2539"/>
              <a:gd name="T1" fmla="*/ 0 h 83"/>
              <a:gd name="T2" fmla="*/ 0 w 2539"/>
              <a:gd name="T3" fmla="*/ 0 h 83"/>
              <a:gd name="T4" fmla="*/ 0 w 2539"/>
              <a:gd name="T5" fmla="*/ 82 h 83"/>
              <a:gd name="T6" fmla="*/ 2538 w 2539"/>
              <a:gd name="T7" fmla="*/ 82 h 83"/>
              <a:gd name="T8" fmla="*/ 2538 w 2539"/>
              <a:gd name="T9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9" h="83">
                <a:moveTo>
                  <a:pt x="2538" y="0"/>
                </a:moveTo>
                <a:lnTo>
                  <a:pt x="0" y="0"/>
                </a:lnTo>
                <a:lnTo>
                  <a:pt x="0" y="82"/>
                </a:lnTo>
                <a:lnTo>
                  <a:pt x="2538" y="82"/>
                </a:lnTo>
                <a:lnTo>
                  <a:pt x="2538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3">
            <a:extLst>
              <a:ext uri="{FF2B5EF4-FFF2-40B4-BE49-F238E27FC236}">
                <a16:creationId xmlns:a16="http://schemas.microsoft.com/office/drawing/2014/main" id="{AC4D8F46-5E8A-0A48-8E1A-D6601B053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172" y="10657312"/>
            <a:ext cx="2773233" cy="101106"/>
          </a:xfrm>
          <a:custGeom>
            <a:avLst/>
            <a:gdLst>
              <a:gd name="T0" fmla="*/ 2538 w 2539"/>
              <a:gd name="T1" fmla="*/ 0 h 91"/>
              <a:gd name="T2" fmla="*/ 0 w 2539"/>
              <a:gd name="T3" fmla="*/ 0 h 91"/>
              <a:gd name="T4" fmla="*/ 0 w 2539"/>
              <a:gd name="T5" fmla="*/ 90 h 91"/>
              <a:gd name="T6" fmla="*/ 2538 w 2539"/>
              <a:gd name="T7" fmla="*/ 90 h 91"/>
              <a:gd name="T8" fmla="*/ 2538 w 2539"/>
              <a:gd name="T9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9" h="91">
                <a:moveTo>
                  <a:pt x="2538" y="0"/>
                </a:moveTo>
                <a:lnTo>
                  <a:pt x="0" y="0"/>
                </a:lnTo>
                <a:lnTo>
                  <a:pt x="0" y="90"/>
                </a:lnTo>
                <a:lnTo>
                  <a:pt x="2538" y="90"/>
                </a:lnTo>
                <a:lnTo>
                  <a:pt x="2538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4">
            <a:extLst>
              <a:ext uri="{FF2B5EF4-FFF2-40B4-BE49-F238E27FC236}">
                <a16:creationId xmlns:a16="http://schemas.microsoft.com/office/drawing/2014/main" id="{509E7278-7DBC-F94B-876C-394051C78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172" y="10902858"/>
            <a:ext cx="2773233" cy="101109"/>
          </a:xfrm>
          <a:custGeom>
            <a:avLst/>
            <a:gdLst>
              <a:gd name="T0" fmla="*/ 2538 w 2539"/>
              <a:gd name="T1" fmla="*/ 0 h 92"/>
              <a:gd name="T2" fmla="*/ 0 w 2539"/>
              <a:gd name="T3" fmla="*/ 0 h 92"/>
              <a:gd name="T4" fmla="*/ 0 w 2539"/>
              <a:gd name="T5" fmla="*/ 91 h 92"/>
              <a:gd name="T6" fmla="*/ 2538 w 2539"/>
              <a:gd name="T7" fmla="*/ 91 h 92"/>
              <a:gd name="T8" fmla="*/ 2538 w 2539"/>
              <a:gd name="T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9" h="92">
                <a:moveTo>
                  <a:pt x="2538" y="0"/>
                </a:moveTo>
                <a:lnTo>
                  <a:pt x="0" y="0"/>
                </a:lnTo>
                <a:lnTo>
                  <a:pt x="0" y="91"/>
                </a:lnTo>
                <a:lnTo>
                  <a:pt x="2538" y="91"/>
                </a:lnTo>
                <a:lnTo>
                  <a:pt x="2538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35">
            <a:extLst>
              <a:ext uri="{FF2B5EF4-FFF2-40B4-BE49-F238E27FC236}">
                <a16:creationId xmlns:a16="http://schemas.microsoft.com/office/drawing/2014/main" id="{D3353483-B21A-0E40-B869-ACF89615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172" y="11153219"/>
            <a:ext cx="2773233" cy="91480"/>
          </a:xfrm>
          <a:custGeom>
            <a:avLst/>
            <a:gdLst>
              <a:gd name="T0" fmla="*/ 2538 w 2539"/>
              <a:gd name="T1" fmla="*/ 0 h 82"/>
              <a:gd name="T2" fmla="*/ 0 w 2539"/>
              <a:gd name="T3" fmla="*/ 0 h 82"/>
              <a:gd name="T4" fmla="*/ 0 w 2539"/>
              <a:gd name="T5" fmla="*/ 81 h 82"/>
              <a:gd name="T6" fmla="*/ 2538 w 2539"/>
              <a:gd name="T7" fmla="*/ 81 h 82"/>
              <a:gd name="T8" fmla="*/ 2538 w 2539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9" h="82">
                <a:moveTo>
                  <a:pt x="2538" y="0"/>
                </a:moveTo>
                <a:lnTo>
                  <a:pt x="0" y="0"/>
                </a:lnTo>
                <a:lnTo>
                  <a:pt x="0" y="81"/>
                </a:lnTo>
                <a:lnTo>
                  <a:pt x="2538" y="81"/>
                </a:lnTo>
                <a:lnTo>
                  <a:pt x="2538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36">
            <a:extLst>
              <a:ext uri="{FF2B5EF4-FFF2-40B4-BE49-F238E27FC236}">
                <a16:creationId xmlns:a16="http://schemas.microsoft.com/office/drawing/2014/main" id="{DD180903-49FB-6C47-BCE1-365825AF0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8138" y="11702088"/>
            <a:ext cx="871451" cy="1617719"/>
          </a:xfrm>
          <a:custGeom>
            <a:avLst/>
            <a:gdLst>
              <a:gd name="T0" fmla="*/ 795 w 796"/>
              <a:gd name="T1" fmla="*/ 0 h 1483"/>
              <a:gd name="T2" fmla="*/ 0 w 796"/>
              <a:gd name="T3" fmla="*/ 0 h 1483"/>
              <a:gd name="T4" fmla="*/ 0 w 796"/>
              <a:gd name="T5" fmla="*/ 1482 h 1483"/>
              <a:gd name="T6" fmla="*/ 795 w 796"/>
              <a:gd name="T7" fmla="*/ 1482 h 1483"/>
              <a:gd name="T8" fmla="*/ 795 w 796"/>
              <a:gd name="T9" fmla="*/ 0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6" h="1483">
                <a:moveTo>
                  <a:pt x="795" y="0"/>
                </a:moveTo>
                <a:lnTo>
                  <a:pt x="0" y="0"/>
                </a:lnTo>
                <a:lnTo>
                  <a:pt x="0" y="1482"/>
                </a:lnTo>
                <a:lnTo>
                  <a:pt x="795" y="1482"/>
                </a:lnTo>
                <a:lnTo>
                  <a:pt x="795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37">
            <a:extLst>
              <a:ext uri="{FF2B5EF4-FFF2-40B4-BE49-F238E27FC236}">
                <a16:creationId xmlns:a16="http://schemas.microsoft.com/office/drawing/2014/main" id="{5505A511-DF1A-F640-A16A-5C39ACB59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804" y="11201365"/>
            <a:ext cx="866635" cy="2123258"/>
          </a:xfrm>
          <a:custGeom>
            <a:avLst/>
            <a:gdLst>
              <a:gd name="T0" fmla="*/ 794 w 795"/>
              <a:gd name="T1" fmla="*/ 0 h 1944"/>
              <a:gd name="T2" fmla="*/ 0 w 795"/>
              <a:gd name="T3" fmla="*/ 0 h 1944"/>
              <a:gd name="T4" fmla="*/ 0 w 795"/>
              <a:gd name="T5" fmla="*/ 1943 h 1944"/>
              <a:gd name="T6" fmla="*/ 794 w 795"/>
              <a:gd name="T7" fmla="*/ 1943 h 1944"/>
              <a:gd name="T8" fmla="*/ 794 w 795"/>
              <a:gd name="T9" fmla="*/ 0 h 1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5" h="1944">
                <a:moveTo>
                  <a:pt x="794" y="0"/>
                </a:moveTo>
                <a:lnTo>
                  <a:pt x="0" y="0"/>
                </a:lnTo>
                <a:lnTo>
                  <a:pt x="0" y="1943"/>
                </a:lnTo>
                <a:lnTo>
                  <a:pt x="794" y="1943"/>
                </a:lnTo>
                <a:lnTo>
                  <a:pt x="794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8">
            <a:extLst>
              <a:ext uri="{FF2B5EF4-FFF2-40B4-BE49-F238E27FC236}">
                <a16:creationId xmlns:a16="http://schemas.microsoft.com/office/drawing/2014/main" id="{C8159970-007C-BC49-AD87-EFDBD28D5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5467" y="10715088"/>
            <a:ext cx="871451" cy="2604719"/>
          </a:xfrm>
          <a:custGeom>
            <a:avLst/>
            <a:gdLst>
              <a:gd name="T0" fmla="*/ 795 w 796"/>
              <a:gd name="T1" fmla="*/ 0 h 2387"/>
              <a:gd name="T2" fmla="*/ 0 w 796"/>
              <a:gd name="T3" fmla="*/ 0 h 2387"/>
              <a:gd name="T4" fmla="*/ 0 w 796"/>
              <a:gd name="T5" fmla="*/ 2386 h 2387"/>
              <a:gd name="T6" fmla="*/ 795 w 796"/>
              <a:gd name="T7" fmla="*/ 2386 h 2387"/>
              <a:gd name="T8" fmla="*/ 795 w 796"/>
              <a:gd name="T9" fmla="*/ 0 h 2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6" h="2387">
                <a:moveTo>
                  <a:pt x="795" y="0"/>
                </a:moveTo>
                <a:lnTo>
                  <a:pt x="0" y="0"/>
                </a:lnTo>
                <a:lnTo>
                  <a:pt x="0" y="2386"/>
                </a:lnTo>
                <a:lnTo>
                  <a:pt x="795" y="2386"/>
                </a:lnTo>
                <a:lnTo>
                  <a:pt x="795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9">
            <a:extLst>
              <a:ext uri="{FF2B5EF4-FFF2-40B4-BE49-F238E27FC236}">
                <a16:creationId xmlns:a16="http://schemas.microsoft.com/office/drawing/2014/main" id="{C4EA1ED3-BC67-4B43-9FD0-52048703F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9134" y="10281770"/>
            <a:ext cx="881078" cy="3038036"/>
          </a:xfrm>
          <a:custGeom>
            <a:avLst/>
            <a:gdLst>
              <a:gd name="T0" fmla="*/ 804 w 805"/>
              <a:gd name="T1" fmla="*/ 0 h 2784"/>
              <a:gd name="T2" fmla="*/ 0 w 805"/>
              <a:gd name="T3" fmla="*/ 0 h 2784"/>
              <a:gd name="T4" fmla="*/ 0 w 805"/>
              <a:gd name="T5" fmla="*/ 2783 h 2784"/>
              <a:gd name="T6" fmla="*/ 804 w 805"/>
              <a:gd name="T7" fmla="*/ 2783 h 2784"/>
              <a:gd name="T8" fmla="*/ 804 w 805"/>
              <a:gd name="T9" fmla="*/ 0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5" h="2784">
                <a:moveTo>
                  <a:pt x="804" y="0"/>
                </a:moveTo>
                <a:lnTo>
                  <a:pt x="0" y="0"/>
                </a:lnTo>
                <a:lnTo>
                  <a:pt x="0" y="2783"/>
                </a:lnTo>
                <a:lnTo>
                  <a:pt x="804" y="2783"/>
                </a:lnTo>
                <a:lnTo>
                  <a:pt x="804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40">
            <a:extLst>
              <a:ext uri="{FF2B5EF4-FFF2-40B4-BE49-F238E27FC236}">
                <a16:creationId xmlns:a16="http://schemas.microsoft.com/office/drawing/2014/main" id="{0F17E335-4C54-714A-8048-E691DD210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7613" y="9472911"/>
            <a:ext cx="881078" cy="3846896"/>
          </a:xfrm>
          <a:custGeom>
            <a:avLst/>
            <a:gdLst>
              <a:gd name="T0" fmla="*/ 804 w 805"/>
              <a:gd name="T1" fmla="*/ 0 h 3525"/>
              <a:gd name="T2" fmla="*/ 0 w 805"/>
              <a:gd name="T3" fmla="*/ 0 h 3525"/>
              <a:gd name="T4" fmla="*/ 0 w 805"/>
              <a:gd name="T5" fmla="*/ 3524 h 3525"/>
              <a:gd name="T6" fmla="*/ 804 w 805"/>
              <a:gd name="T7" fmla="*/ 3524 h 3525"/>
              <a:gd name="T8" fmla="*/ 804 w 805"/>
              <a:gd name="T9" fmla="*/ 0 h 3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5" h="3525">
                <a:moveTo>
                  <a:pt x="804" y="0"/>
                </a:moveTo>
                <a:lnTo>
                  <a:pt x="0" y="0"/>
                </a:lnTo>
                <a:lnTo>
                  <a:pt x="0" y="3524"/>
                </a:lnTo>
                <a:lnTo>
                  <a:pt x="804" y="3524"/>
                </a:lnTo>
                <a:lnTo>
                  <a:pt x="804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5" name="Grupo 382">
            <a:extLst>
              <a:ext uri="{FF2B5EF4-FFF2-40B4-BE49-F238E27FC236}">
                <a16:creationId xmlns:a16="http://schemas.microsoft.com/office/drawing/2014/main" id="{E2663244-7229-914C-9064-A8BE3AF4B99D}"/>
              </a:ext>
            </a:extLst>
          </p:cNvPr>
          <p:cNvGrpSpPr/>
          <p:nvPr/>
        </p:nvGrpSpPr>
        <p:grpSpPr>
          <a:xfrm>
            <a:off x="1962112" y="3818503"/>
            <a:ext cx="4067226" cy="1529862"/>
            <a:chOff x="8615035" y="9978948"/>
            <a:chExt cx="4067226" cy="1529862"/>
          </a:xfrm>
        </p:grpSpPr>
        <p:sp>
          <p:nvSpPr>
            <p:cNvPr id="56" name="Rectángulo 383">
              <a:extLst>
                <a:ext uri="{FF2B5EF4-FFF2-40B4-BE49-F238E27FC236}">
                  <a16:creationId xmlns:a16="http://schemas.microsoft.com/office/drawing/2014/main" id="{1FF65074-7E87-4140-B9E9-6080424E231F}"/>
                </a:ext>
              </a:extLst>
            </p:cNvPr>
            <p:cNvSpPr/>
            <p:nvPr/>
          </p:nvSpPr>
          <p:spPr>
            <a:xfrm>
              <a:off x="8615035" y="10554703"/>
              <a:ext cx="40672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57" name="CuadroTexto 384">
              <a:extLst>
                <a:ext uri="{FF2B5EF4-FFF2-40B4-BE49-F238E27FC236}">
                  <a16:creationId xmlns:a16="http://schemas.microsoft.com/office/drawing/2014/main" id="{BC3C358C-8691-3B44-BC38-D72E1BA4C15E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58" name="Grupo 382">
            <a:extLst>
              <a:ext uri="{FF2B5EF4-FFF2-40B4-BE49-F238E27FC236}">
                <a16:creationId xmlns:a16="http://schemas.microsoft.com/office/drawing/2014/main" id="{36E61B86-5A68-F540-AC73-6044345D22E7}"/>
              </a:ext>
            </a:extLst>
          </p:cNvPr>
          <p:cNvGrpSpPr/>
          <p:nvPr/>
        </p:nvGrpSpPr>
        <p:grpSpPr>
          <a:xfrm>
            <a:off x="1962112" y="6233255"/>
            <a:ext cx="4067226" cy="1529862"/>
            <a:chOff x="8615035" y="9978948"/>
            <a:chExt cx="4067226" cy="1529862"/>
          </a:xfrm>
        </p:grpSpPr>
        <p:sp>
          <p:nvSpPr>
            <p:cNvPr id="59" name="Rectángulo 383">
              <a:extLst>
                <a:ext uri="{FF2B5EF4-FFF2-40B4-BE49-F238E27FC236}">
                  <a16:creationId xmlns:a16="http://schemas.microsoft.com/office/drawing/2014/main" id="{7D29D2B2-7205-5D49-B2E9-A9233E6F9C91}"/>
                </a:ext>
              </a:extLst>
            </p:cNvPr>
            <p:cNvSpPr/>
            <p:nvPr/>
          </p:nvSpPr>
          <p:spPr>
            <a:xfrm>
              <a:off x="8615035" y="10554703"/>
              <a:ext cx="40672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60" name="CuadroTexto 384">
              <a:extLst>
                <a:ext uri="{FF2B5EF4-FFF2-40B4-BE49-F238E27FC236}">
                  <a16:creationId xmlns:a16="http://schemas.microsoft.com/office/drawing/2014/main" id="{6BA4CC4A-8651-3144-A3A5-C0FA4A9BF6F0}"/>
                </a:ext>
              </a:extLst>
            </p:cNvPr>
            <p:cNvSpPr txBox="1"/>
            <p:nvPr/>
          </p:nvSpPr>
          <p:spPr>
            <a:xfrm>
              <a:off x="10525139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  <p:grpSp>
        <p:nvGrpSpPr>
          <p:cNvPr id="61" name="Grupo 382">
            <a:extLst>
              <a:ext uri="{FF2B5EF4-FFF2-40B4-BE49-F238E27FC236}">
                <a16:creationId xmlns:a16="http://schemas.microsoft.com/office/drawing/2014/main" id="{C8070D97-6E70-A842-A424-D9A80D1A2375}"/>
              </a:ext>
            </a:extLst>
          </p:cNvPr>
          <p:cNvGrpSpPr/>
          <p:nvPr/>
        </p:nvGrpSpPr>
        <p:grpSpPr>
          <a:xfrm flipH="1">
            <a:off x="18576907" y="3833351"/>
            <a:ext cx="4067226" cy="1529862"/>
            <a:chOff x="8615035" y="9978948"/>
            <a:chExt cx="4067226" cy="1529862"/>
          </a:xfrm>
        </p:grpSpPr>
        <p:sp>
          <p:nvSpPr>
            <p:cNvPr id="62" name="Rectángulo 383">
              <a:extLst>
                <a:ext uri="{FF2B5EF4-FFF2-40B4-BE49-F238E27FC236}">
                  <a16:creationId xmlns:a16="http://schemas.microsoft.com/office/drawing/2014/main" id="{0488EB62-E1CD-314F-B4E6-9C5AFCA81E00}"/>
                </a:ext>
              </a:extLst>
            </p:cNvPr>
            <p:cNvSpPr/>
            <p:nvPr/>
          </p:nvSpPr>
          <p:spPr>
            <a:xfrm>
              <a:off x="8615035" y="10554703"/>
              <a:ext cx="40672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63" name="CuadroTexto 384">
              <a:extLst>
                <a:ext uri="{FF2B5EF4-FFF2-40B4-BE49-F238E27FC236}">
                  <a16:creationId xmlns:a16="http://schemas.microsoft.com/office/drawing/2014/main" id="{250A5ED6-E1C6-C642-A9B1-824A155A253C}"/>
                </a:ext>
              </a:extLst>
            </p:cNvPr>
            <p:cNvSpPr txBox="1"/>
            <p:nvPr/>
          </p:nvSpPr>
          <p:spPr>
            <a:xfrm>
              <a:off x="10869785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64" name="Grupo 382">
            <a:extLst>
              <a:ext uri="{FF2B5EF4-FFF2-40B4-BE49-F238E27FC236}">
                <a16:creationId xmlns:a16="http://schemas.microsoft.com/office/drawing/2014/main" id="{30E3D680-C6EF-D047-BD43-3270C6FA1C87}"/>
              </a:ext>
            </a:extLst>
          </p:cNvPr>
          <p:cNvGrpSpPr/>
          <p:nvPr/>
        </p:nvGrpSpPr>
        <p:grpSpPr>
          <a:xfrm flipH="1">
            <a:off x="18576907" y="6218214"/>
            <a:ext cx="4067226" cy="1529862"/>
            <a:chOff x="8615035" y="9978948"/>
            <a:chExt cx="4067226" cy="1529862"/>
          </a:xfrm>
        </p:grpSpPr>
        <p:sp>
          <p:nvSpPr>
            <p:cNvPr id="65" name="Rectángulo 383">
              <a:extLst>
                <a:ext uri="{FF2B5EF4-FFF2-40B4-BE49-F238E27FC236}">
                  <a16:creationId xmlns:a16="http://schemas.microsoft.com/office/drawing/2014/main" id="{2B26E7CA-2829-E84C-9A3D-3D131DE4DC1D}"/>
                </a:ext>
              </a:extLst>
            </p:cNvPr>
            <p:cNvSpPr/>
            <p:nvPr/>
          </p:nvSpPr>
          <p:spPr>
            <a:xfrm>
              <a:off x="8615035" y="10554703"/>
              <a:ext cx="40672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66" name="CuadroTexto 384">
              <a:extLst>
                <a:ext uri="{FF2B5EF4-FFF2-40B4-BE49-F238E27FC236}">
                  <a16:creationId xmlns:a16="http://schemas.microsoft.com/office/drawing/2014/main" id="{9558D74E-2507-3445-A37E-BE47C99A271E}"/>
                </a:ext>
              </a:extLst>
            </p:cNvPr>
            <p:cNvSpPr txBox="1"/>
            <p:nvPr/>
          </p:nvSpPr>
          <p:spPr>
            <a:xfrm>
              <a:off x="10903448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DDC28B-237B-E044-9DF9-EBE9162F4AB9}"/>
              </a:ext>
            </a:extLst>
          </p:cNvPr>
          <p:cNvGrpSpPr/>
          <p:nvPr/>
        </p:nvGrpSpPr>
        <p:grpSpPr>
          <a:xfrm>
            <a:off x="1219552" y="1921177"/>
            <a:ext cx="21938546" cy="9873645"/>
            <a:chOff x="1220012" y="1921178"/>
            <a:chExt cx="21938546" cy="9873645"/>
          </a:xfrm>
        </p:grpSpPr>
        <p:sp>
          <p:nvSpPr>
            <p:cNvPr id="90" name="Freeform 1">
              <a:extLst>
                <a:ext uri="{FF2B5EF4-FFF2-40B4-BE49-F238E27FC236}">
                  <a16:creationId xmlns:a16="http://schemas.microsoft.com/office/drawing/2014/main" id="{6EDD91BC-CEC2-BD4B-975C-3E25654F4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6244" y="4548540"/>
              <a:ext cx="6998509" cy="4950849"/>
            </a:xfrm>
            <a:custGeom>
              <a:avLst/>
              <a:gdLst>
                <a:gd name="T0" fmla="*/ 6362 w 6601"/>
                <a:gd name="T1" fmla="*/ 4667 h 4668"/>
                <a:gd name="T2" fmla="*/ 6362 w 6601"/>
                <a:gd name="T3" fmla="*/ 4667 h 4668"/>
                <a:gd name="T4" fmla="*/ 237 w 6601"/>
                <a:gd name="T5" fmla="*/ 4667 h 4668"/>
                <a:gd name="T6" fmla="*/ 0 w 6601"/>
                <a:gd name="T7" fmla="*/ 4429 h 4668"/>
                <a:gd name="T8" fmla="*/ 0 w 6601"/>
                <a:gd name="T9" fmla="*/ 238 h 4668"/>
                <a:gd name="T10" fmla="*/ 237 w 6601"/>
                <a:gd name="T11" fmla="*/ 0 h 4668"/>
                <a:gd name="T12" fmla="*/ 6362 w 6601"/>
                <a:gd name="T13" fmla="*/ 0 h 4668"/>
                <a:gd name="T14" fmla="*/ 6600 w 6601"/>
                <a:gd name="T15" fmla="*/ 238 h 4668"/>
                <a:gd name="T16" fmla="*/ 6600 w 6601"/>
                <a:gd name="T17" fmla="*/ 4429 h 4668"/>
                <a:gd name="T18" fmla="*/ 6362 w 6601"/>
                <a:gd name="T19" fmla="*/ 4667 h 4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1" h="4668">
                  <a:moveTo>
                    <a:pt x="6362" y="4667"/>
                  </a:moveTo>
                  <a:lnTo>
                    <a:pt x="6362" y="4667"/>
                  </a:lnTo>
                  <a:cubicBezTo>
                    <a:pt x="237" y="4667"/>
                    <a:pt x="237" y="4667"/>
                    <a:pt x="237" y="4667"/>
                  </a:cubicBezTo>
                  <a:cubicBezTo>
                    <a:pt x="106" y="4667"/>
                    <a:pt x="0" y="4560"/>
                    <a:pt x="0" y="4429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07"/>
                    <a:pt x="106" y="0"/>
                    <a:pt x="237" y="0"/>
                  </a:cubicBezTo>
                  <a:cubicBezTo>
                    <a:pt x="6362" y="0"/>
                    <a:pt x="6362" y="0"/>
                    <a:pt x="6362" y="0"/>
                  </a:cubicBezTo>
                  <a:cubicBezTo>
                    <a:pt x="6493" y="0"/>
                    <a:pt x="6600" y="107"/>
                    <a:pt x="6600" y="238"/>
                  </a:cubicBezTo>
                  <a:cubicBezTo>
                    <a:pt x="6600" y="4429"/>
                    <a:pt x="6600" y="4429"/>
                    <a:pt x="6600" y="4429"/>
                  </a:cubicBezTo>
                  <a:cubicBezTo>
                    <a:pt x="6600" y="4560"/>
                    <a:pt x="6493" y="4667"/>
                    <a:pt x="6362" y="4667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">
              <a:extLst>
                <a:ext uri="{FF2B5EF4-FFF2-40B4-BE49-F238E27FC236}">
                  <a16:creationId xmlns:a16="http://schemas.microsoft.com/office/drawing/2014/main" id="{E47D2CF3-5EE5-0D4F-8B0F-3B5209639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0645" y="4819691"/>
              <a:ext cx="6545030" cy="4408547"/>
            </a:xfrm>
            <a:custGeom>
              <a:avLst/>
              <a:gdLst>
                <a:gd name="T0" fmla="*/ 6043 w 6175"/>
                <a:gd name="T1" fmla="*/ 4159 h 4160"/>
                <a:gd name="T2" fmla="*/ 6043 w 6175"/>
                <a:gd name="T3" fmla="*/ 4159 h 4160"/>
                <a:gd name="T4" fmla="*/ 131 w 6175"/>
                <a:gd name="T5" fmla="*/ 4159 h 4160"/>
                <a:gd name="T6" fmla="*/ 0 w 6175"/>
                <a:gd name="T7" fmla="*/ 4020 h 4160"/>
                <a:gd name="T8" fmla="*/ 0 w 6175"/>
                <a:gd name="T9" fmla="*/ 139 h 4160"/>
                <a:gd name="T10" fmla="*/ 131 w 6175"/>
                <a:gd name="T11" fmla="*/ 0 h 4160"/>
                <a:gd name="T12" fmla="*/ 6043 w 6175"/>
                <a:gd name="T13" fmla="*/ 0 h 4160"/>
                <a:gd name="T14" fmla="*/ 6174 w 6175"/>
                <a:gd name="T15" fmla="*/ 139 h 4160"/>
                <a:gd name="T16" fmla="*/ 6174 w 6175"/>
                <a:gd name="T17" fmla="*/ 4020 h 4160"/>
                <a:gd name="T18" fmla="*/ 6043 w 6175"/>
                <a:gd name="T19" fmla="*/ 4159 h 4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75" h="4160">
                  <a:moveTo>
                    <a:pt x="6043" y="4159"/>
                  </a:moveTo>
                  <a:lnTo>
                    <a:pt x="6043" y="4159"/>
                  </a:lnTo>
                  <a:cubicBezTo>
                    <a:pt x="131" y="4159"/>
                    <a:pt x="131" y="4159"/>
                    <a:pt x="131" y="4159"/>
                  </a:cubicBezTo>
                  <a:cubicBezTo>
                    <a:pt x="57" y="4159"/>
                    <a:pt x="0" y="4093"/>
                    <a:pt x="0" y="402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65"/>
                    <a:pt x="57" y="0"/>
                    <a:pt x="131" y="0"/>
                  </a:cubicBezTo>
                  <a:cubicBezTo>
                    <a:pt x="6043" y="0"/>
                    <a:pt x="6043" y="0"/>
                    <a:pt x="6043" y="0"/>
                  </a:cubicBezTo>
                  <a:cubicBezTo>
                    <a:pt x="6117" y="0"/>
                    <a:pt x="6174" y="65"/>
                    <a:pt x="6174" y="139"/>
                  </a:cubicBezTo>
                  <a:cubicBezTo>
                    <a:pt x="6174" y="4020"/>
                    <a:pt x="6174" y="4020"/>
                    <a:pt x="6174" y="4020"/>
                  </a:cubicBezTo>
                  <a:cubicBezTo>
                    <a:pt x="6174" y="4093"/>
                    <a:pt x="6117" y="4159"/>
                    <a:pt x="6043" y="415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3">
              <a:extLst>
                <a:ext uri="{FF2B5EF4-FFF2-40B4-BE49-F238E27FC236}">
                  <a16:creationId xmlns:a16="http://schemas.microsoft.com/office/drawing/2014/main" id="{A31DD068-86E1-0C41-922B-02775644D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7420" y="8943060"/>
              <a:ext cx="7171483" cy="780730"/>
            </a:xfrm>
            <a:custGeom>
              <a:avLst/>
              <a:gdLst>
                <a:gd name="T0" fmla="*/ 6600 w 6764"/>
                <a:gd name="T1" fmla="*/ 0 h 738"/>
                <a:gd name="T2" fmla="*/ 6600 w 6764"/>
                <a:gd name="T3" fmla="*/ 0 h 738"/>
                <a:gd name="T4" fmla="*/ 4249 w 6764"/>
                <a:gd name="T5" fmla="*/ 0 h 738"/>
                <a:gd name="T6" fmla="*/ 4167 w 6764"/>
                <a:gd name="T7" fmla="*/ 73 h 738"/>
                <a:gd name="T8" fmla="*/ 4167 w 6764"/>
                <a:gd name="T9" fmla="*/ 73 h 738"/>
                <a:gd name="T10" fmla="*/ 4094 w 6764"/>
                <a:gd name="T11" fmla="*/ 139 h 738"/>
                <a:gd name="T12" fmla="*/ 2670 w 6764"/>
                <a:gd name="T13" fmla="*/ 139 h 738"/>
                <a:gd name="T14" fmla="*/ 2596 w 6764"/>
                <a:gd name="T15" fmla="*/ 73 h 738"/>
                <a:gd name="T16" fmla="*/ 2596 w 6764"/>
                <a:gd name="T17" fmla="*/ 73 h 738"/>
                <a:gd name="T18" fmla="*/ 2514 w 6764"/>
                <a:gd name="T19" fmla="*/ 0 h 738"/>
                <a:gd name="T20" fmla="*/ 164 w 6764"/>
                <a:gd name="T21" fmla="*/ 0 h 738"/>
                <a:gd name="T22" fmla="*/ 0 w 6764"/>
                <a:gd name="T23" fmla="*/ 139 h 738"/>
                <a:gd name="T24" fmla="*/ 0 w 6764"/>
                <a:gd name="T25" fmla="*/ 597 h 738"/>
                <a:gd name="T26" fmla="*/ 164 w 6764"/>
                <a:gd name="T27" fmla="*/ 737 h 738"/>
                <a:gd name="T28" fmla="*/ 6600 w 6764"/>
                <a:gd name="T29" fmla="*/ 737 h 738"/>
                <a:gd name="T30" fmla="*/ 6763 w 6764"/>
                <a:gd name="T31" fmla="*/ 597 h 738"/>
                <a:gd name="T32" fmla="*/ 6763 w 6764"/>
                <a:gd name="T33" fmla="*/ 139 h 738"/>
                <a:gd name="T34" fmla="*/ 6600 w 6764"/>
                <a:gd name="T35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64" h="738">
                  <a:moveTo>
                    <a:pt x="6600" y="0"/>
                  </a:moveTo>
                  <a:lnTo>
                    <a:pt x="6600" y="0"/>
                  </a:lnTo>
                  <a:cubicBezTo>
                    <a:pt x="4249" y="0"/>
                    <a:pt x="4249" y="0"/>
                    <a:pt x="4249" y="0"/>
                  </a:cubicBezTo>
                  <a:cubicBezTo>
                    <a:pt x="4200" y="0"/>
                    <a:pt x="4167" y="33"/>
                    <a:pt x="4167" y="73"/>
                  </a:cubicBezTo>
                  <a:lnTo>
                    <a:pt x="4167" y="73"/>
                  </a:lnTo>
                  <a:cubicBezTo>
                    <a:pt x="4167" y="106"/>
                    <a:pt x="4135" y="139"/>
                    <a:pt x="4094" y="139"/>
                  </a:cubicBezTo>
                  <a:cubicBezTo>
                    <a:pt x="2670" y="139"/>
                    <a:pt x="2670" y="139"/>
                    <a:pt x="2670" y="139"/>
                  </a:cubicBezTo>
                  <a:cubicBezTo>
                    <a:pt x="2629" y="139"/>
                    <a:pt x="2596" y="106"/>
                    <a:pt x="2596" y="73"/>
                  </a:cubicBezTo>
                  <a:lnTo>
                    <a:pt x="2596" y="73"/>
                  </a:lnTo>
                  <a:cubicBezTo>
                    <a:pt x="2596" y="33"/>
                    <a:pt x="2563" y="0"/>
                    <a:pt x="2514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74" y="0"/>
                    <a:pt x="0" y="65"/>
                    <a:pt x="0" y="139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680"/>
                    <a:pt x="74" y="737"/>
                    <a:pt x="164" y="737"/>
                  </a:cubicBezTo>
                  <a:cubicBezTo>
                    <a:pt x="6600" y="737"/>
                    <a:pt x="6600" y="737"/>
                    <a:pt x="6600" y="737"/>
                  </a:cubicBezTo>
                  <a:cubicBezTo>
                    <a:pt x="6690" y="737"/>
                    <a:pt x="6763" y="680"/>
                    <a:pt x="6763" y="597"/>
                  </a:cubicBezTo>
                  <a:cubicBezTo>
                    <a:pt x="6763" y="139"/>
                    <a:pt x="6763" y="139"/>
                    <a:pt x="6763" y="139"/>
                  </a:cubicBezTo>
                  <a:cubicBezTo>
                    <a:pt x="6763" y="65"/>
                    <a:pt x="6690" y="0"/>
                    <a:pt x="6600" y="0"/>
                  </a:cubicBez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4">
              <a:extLst>
                <a:ext uri="{FF2B5EF4-FFF2-40B4-BE49-F238E27FC236}">
                  <a16:creationId xmlns:a16="http://schemas.microsoft.com/office/drawing/2014/main" id="{501E03F8-8C48-E44D-BF95-3D16ACB7E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9753" y="5235770"/>
              <a:ext cx="3132264" cy="3239788"/>
            </a:xfrm>
            <a:custGeom>
              <a:avLst/>
              <a:gdLst>
                <a:gd name="T0" fmla="*/ 2136 w 2956"/>
                <a:gd name="T1" fmla="*/ 1956 h 3054"/>
                <a:gd name="T2" fmla="*/ 2136 w 2956"/>
                <a:gd name="T3" fmla="*/ 1956 h 3054"/>
                <a:gd name="T4" fmla="*/ 1089 w 2956"/>
                <a:gd name="T5" fmla="*/ 844 h 3054"/>
                <a:gd name="T6" fmla="*/ 999 w 2956"/>
                <a:gd name="T7" fmla="*/ 205 h 3054"/>
                <a:gd name="T8" fmla="*/ 450 w 2956"/>
                <a:gd name="T9" fmla="*/ 49 h 3054"/>
                <a:gd name="T10" fmla="*/ 851 w 2956"/>
                <a:gd name="T11" fmla="*/ 475 h 3054"/>
                <a:gd name="T12" fmla="*/ 466 w 2956"/>
                <a:gd name="T13" fmla="*/ 844 h 3054"/>
                <a:gd name="T14" fmla="*/ 65 w 2956"/>
                <a:gd name="T15" fmla="*/ 410 h 3054"/>
                <a:gd name="T16" fmla="*/ 188 w 2956"/>
                <a:gd name="T17" fmla="*/ 966 h 3054"/>
                <a:gd name="T18" fmla="*/ 819 w 2956"/>
                <a:gd name="T19" fmla="*/ 1097 h 3054"/>
                <a:gd name="T20" fmla="*/ 1875 w 2956"/>
                <a:gd name="T21" fmla="*/ 2202 h 3054"/>
                <a:gd name="T22" fmla="*/ 1965 w 2956"/>
                <a:gd name="T23" fmla="*/ 2849 h 3054"/>
                <a:gd name="T24" fmla="*/ 2513 w 2956"/>
                <a:gd name="T25" fmla="*/ 2996 h 3054"/>
                <a:gd name="T26" fmla="*/ 2103 w 2956"/>
                <a:gd name="T27" fmla="*/ 2570 h 3054"/>
                <a:gd name="T28" fmla="*/ 2488 w 2956"/>
                <a:gd name="T29" fmla="*/ 2210 h 3054"/>
                <a:gd name="T30" fmla="*/ 2898 w 2956"/>
                <a:gd name="T31" fmla="*/ 2636 h 3054"/>
                <a:gd name="T32" fmla="*/ 2775 w 2956"/>
                <a:gd name="T33" fmla="*/ 2079 h 3054"/>
                <a:gd name="T34" fmla="*/ 2136 w 2956"/>
                <a:gd name="T35" fmla="*/ 1956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56" h="3054">
                  <a:moveTo>
                    <a:pt x="2136" y="1956"/>
                  </a:moveTo>
                  <a:lnTo>
                    <a:pt x="2136" y="1956"/>
                  </a:lnTo>
                  <a:cubicBezTo>
                    <a:pt x="1089" y="844"/>
                    <a:pt x="1089" y="844"/>
                    <a:pt x="1089" y="844"/>
                  </a:cubicBezTo>
                  <a:cubicBezTo>
                    <a:pt x="1195" y="639"/>
                    <a:pt x="1163" y="385"/>
                    <a:pt x="999" y="205"/>
                  </a:cubicBezTo>
                  <a:cubicBezTo>
                    <a:pt x="851" y="49"/>
                    <a:pt x="638" y="0"/>
                    <a:pt x="450" y="49"/>
                  </a:cubicBezTo>
                  <a:cubicBezTo>
                    <a:pt x="851" y="475"/>
                    <a:pt x="851" y="475"/>
                    <a:pt x="851" y="475"/>
                  </a:cubicBezTo>
                  <a:cubicBezTo>
                    <a:pt x="466" y="844"/>
                    <a:pt x="466" y="844"/>
                    <a:pt x="466" y="844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0" y="598"/>
                    <a:pt x="41" y="819"/>
                    <a:pt x="188" y="966"/>
                  </a:cubicBezTo>
                  <a:cubicBezTo>
                    <a:pt x="352" y="1146"/>
                    <a:pt x="614" y="1187"/>
                    <a:pt x="819" y="1097"/>
                  </a:cubicBezTo>
                  <a:cubicBezTo>
                    <a:pt x="1875" y="2202"/>
                    <a:pt x="1875" y="2202"/>
                    <a:pt x="1875" y="2202"/>
                  </a:cubicBezTo>
                  <a:cubicBezTo>
                    <a:pt x="1769" y="2407"/>
                    <a:pt x="1793" y="2669"/>
                    <a:pt x="1965" y="2849"/>
                  </a:cubicBezTo>
                  <a:cubicBezTo>
                    <a:pt x="2112" y="2996"/>
                    <a:pt x="2325" y="3053"/>
                    <a:pt x="2513" y="2996"/>
                  </a:cubicBezTo>
                  <a:cubicBezTo>
                    <a:pt x="2103" y="2570"/>
                    <a:pt x="2103" y="2570"/>
                    <a:pt x="2103" y="2570"/>
                  </a:cubicBezTo>
                  <a:cubicBezTo>
                    <a:pt x="2488" y="2210"/>
                    <a:pt x="2488" y="2210"/>
                    <a:pt x="2488" y="2210"/>
                  </a:cubicBezTo>
                  <a:cubicBezTo>
                    <a:pt x="2898" y="2636"/>
                    <a:pt x="2898" y="2636"/>
                    <a:pt x="2898" y="2636"/>
                  </a:cubicBezTo>
                  <a:cubicBezTo>
                    <a:pt x="2955" y="2448"/>
                    <a:pt x="2914" y="2235"/>
                    <a:pt x="2775" y="2079"/>
                  </a:cubicBezTo>
                  <a:cubicBezTo>
                    <a:pt x="2603" y="1899"/>
                    <a:pt x="2349" y="1858"/>
                    <a:pt x="2136" y="1956"/>
                  </a:cubicBez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CEBF1EA3-DA6B-3344-B643-92306D32A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158" y="6825277"/>
              <a:ext cx="341278" cy="336602"/>
            </a:xfrm>
            <a:custGeom>
              <a:avLst/>
              <a:gdLst>
                <a:gd name="T0" fmla="*/ 180 w 320"/>
                <a:gd name="T1" fmla="*/ 318 h 319"/>
                <a:gd name="T2" fmla="*/ 0 w 320"/>
                <a:gd name="T3" fmla="*/ 171 h 319"/>
                <a:gd name="T4" fmla="*/ 148 w 320"/>
                <a:gd name="T5" fmla="*/ 0 h 319"/>
                <a:gd name="T6" fmla="*/ 319 w 320"/>
                <a:gd name="T7" fmla="*/ 146 h 319"/>
                <a:gd name="T8" fmla="*/ 180 w 320"/>
                <a:gd name="T9" fmla="*/ 31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180" y="318"/>
                  </a:moveTo>
                  <a:lnTo>
                    <a:pt x="0" y="171"/>
                  </a:lnTo>
                  <a:lnTo>
                    <a:pt x="148" y="0"/>
                  </a:lnTo>
                  <a:lnTo>
                    <a:pt x="319" y="146"/>
                  </a:lnTo>
                  <a:lnTo>
                    <a:pt x="180" y="318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526E2758-4EA9-0342-8359-93ECA5654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9536" y="5184343"/>
              <a:ext cx="1458607" cy="1734434"/>
            </a:xfrm>
            <a:custGeom>
              <a:avLst/>
              <a:gdLst>
                <a:gd name="T0" fmla="*/ 1374 w 1375"/>
                <a:gd name="T1" fmla="*/ 24 h 1638"/>
                <a:gd name="T2" fmla="*/ 1350 w 1375"/>
                <a:gd name="T3" fmla="*/ 0 h 1638"/>
                <a:gd name="T4" fmla="*/ 1276 w 1375"/>
                <a:gd name="T5" fmla="*/ 49 h 1638"/>
                <a:gd name="T6" fmla="*/ 1260 w 1375"/>
                <a:gd name="T7" fmla="*/ 66 h 1638"/>
                <a:gd name="T8" fmla="*/ 0 w 1375"/>
                <a:gd name="T9" fmla="*/ 1588 h 1638"/>
                <a:gd name="T10" fmla="*/ 65 w 1375"/>
                <a:gd name="T11" fmla="*/ 1637 h 1638"/>
                <a:gd name="T12" fmla="*/ 1325 w 1375"/>
                <a:gd name="T13" fmla="*/ 123 h 1638"/>
                <a:gd name="T14" fmla="*/ 1342 w 1375"/>
                <a:gd name="T15" fmla="*/ 98 h 1638"/>
                <a:gd name="T16" fmla="*/ 1374 w 1375"/>
                <a:gd name="T17" fmla="*/ 24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5" h="1638">
                  <a:moveTo>
                    <a:pt x="1374" y="24"/>
                  </a:moveTo>
                  <a:lnTo>
                    <a:pt x="1350" y="0"/>
                  </a:lnTo>
                  <a:lnTo>
                    <a:pt x="1276" y="49"/>
                  </a:lnTo>
                  <a:lnTo>
                    <a:pt x="1260" y="66"/>
                  </a:lnTo>
                  <a:lnTo>
                    <a:pt x="0" y="1588"/>
                  </a:lnTo>
                  <a:lnTo>
                    <a:pt x="65" y="1637"/>
                  </a:lnTo>
                  <a:lnTo>
                    <a:pt x="1325" y="123"/>
                  </a:lnTo>
                  <a:lnTo>
                    <a:pt x="1342" y="98"/>
                  </a:lnTo>
                  <a:lnTo>
                    <a:pt x="1374" y="24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B0365634-844D-5143-A214-3A3BA0D1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3003" y="6886051"/>
              <a:ext cx="1519383" cy="1711058"/>
            </a:xfrm>
            <a:custGeom>
              <a:avLst/>
              <a:gdLst>
                <a:gd name="T0" fmla="*/ 205 w 1434"/>
                <a:gd name="T1" fmla="*/ 1580 h 1614"/>
                <a:gd name="T2" fmla="*/ 205 w 1434"/>
                <a:gd name="T3" fmla="*/ 1580 h 1614"/>
                <a:gd name="T4" fmla="*/ 49 w 1434"/>
                <a:gd name="T5" fmla="*/ 1449 h 1614"/>
                <a:gd name="T6" fmla="*/ 33 w 1434"/>
                <a:gd name="T7" fmla="*/ 1327 h 1614"/>
                <a:gd name="T8" fmla="*/ 1105 w 1434"/>
                <a:gd name="T9" fmla="*/ 41 h 1614"/>
                <a:gd name="T10" fmla="*/ 1228 w 1434"/>
                <a:gd name="T11" fmla="*/ 24 h 1614"/>
                <a:gd name="T12" fmla="*/ 1384 w 1434"/>
                <a:gd name="T13" fmla="*/ 155 h 1614"/>
                <a:gd name="T14" fmla="*/ 1400 w 1434"/>
                <a:gd name="T15" fmla="*/ 286 h 1614"/>
                <a:gd name="T16" fmla="*/ 327 w 1434"/>
                <a:gd name="T17" fmla="*/ 1572 h 1614"/>
                <a:gd name="T18" fmla="*/ 205 w 1434"/>
                <a:gd name="T19" fmla="*/ 1580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4" h="1614">
                  <a:moveTo>
                    <a:pt x="205" y="1580"/>
                  </a:moveTo>
                  <a:lnTo>
                    <a:pt x="205" y="1580"/>
                  </a:lnTo>
                  <a:cubicBezTo>
                    <a:pt x="49" y="1449"/>
                    <a:pt x="49" y="1449"/>
                    <a:pt x="49" y="1449"/>
                  </a:cubicBezTo>
                  <a:cubicBezTo>
                    <a:pt x="8" y="1425"/>
                    <a:pt x="0" y="1367"/>
                    <a:pt x="33" y="1327"/>
                  </a:cubicBezTo>
                  <a:cubicBezTo>
                    <a:pt x="1105" y="41"/>
                    <a:pt x="1105" y="41"/>
                    <a:pt x="1105" y="41"/>
                  </a:cubicBezTo>
                  <a:cubicBezTo>
                    <a:pt x="1138" y="0"/>
                    <a:pt x="1195" y="0"/>
                    <a:pt x="1228" y="24"/>
                  </a:cubicBezTo>
                  <a:cubicBezTo>
                    <a:pt x="1384" y="155"/>
                    <a:pt x="1384" y="155"/>
                    <a:pt x="1384" y="155"/>
                  </a:cubicBezTo>
                  <a:cubicBezTo>
                    <a:pt x="1425" y="188"/>
                    <a:pt x="1433" y="246"/>
                    <a:pt x="1400" y="286"/>
                  </a:cubicBezTo>
                  <a:cubicBezTo>
                    <a:pt x="327" y="1572"/>
                    <a:pt x="327" y="1572"/>
                    <a:pt x="327" y="1572"/>
                  </a:cubicBezTo>
                  <a:cubicBezTo>
                    <a:pt x="295" y="1613"/>
                    <a:pt x="245" y="1613"/>
                    <a:pt x="205" y="15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81B60077-F94F-2A4C-8643-090BB4B2D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1053" y="6946827"/>
              <a:ext cx="1449257" cy="1617557"/>
            </a:xfrm>
            <a:custGeom>
              <a:avLst/>
              <a:gdLst>
                <a:gd name="T0" fmla="*/ 328 w 1369"/>
                <a:gd name="T1" fmla="*/ 1523 h 1524"/>
                <a:gd name="T2" fmla="*/ 0 w 1369"/>
                <a:gd name="T3" fmla="*/ 1253 h 1524"/>
                <a:gd name="T4" fmla="*/ 1040 w 1369"/>
                <a:gd name="T5" fmla="*/ 0 h 1524"/>
                <a:gd name="T6" fmla="*/ 1368 w 1369"/>
                <a:gd name="T7" fmla="*/ 271 h 1524"/>
                <a:gd name="T8" fmla="*/ 328 w 1369"/>
                <a:gd name="T9" fmla="*/ 1523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9" h="1524">
                  <a:moveTo>
                    <a:pt x="328" y="1523"/>
                  </a:moveTo>
                  <a:lnTo>
                    <a:pt x="0" y="1253"/>
                  </a:lnTo>
                  <a:lnTo>
                    <a:pt x="1040" y="0"/>
                  </a:lnTo>
                  <a:lnTo>
                    <a:pt x="1368" y="271"/>
                  </a:lnTo>
                  <a:lnTo>
                    <a:pt x="328" y="152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2" name="Freeform 151">
              <a:extLst>
                <a:ext uri="{FF2B5EF4-FFF2-40B4-BE49-F238E27FC236}">
                  <a16:creationId xmlns:a16="http://schemas.microsoft.com/office/drawing/2014/main" id="{178ABFA1-6F3A-E544-8E4A-E1CA7A81B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884" y="1921178"/>
              <a:ext cx="1804558" cy="1799885"/>
            </a:xfrm>
            <a:custGeom>
              <a:avLst/>
              <a:gdLst>
                <a:gd name="T0" fmla="*/ 1703 w 1704"/>
                <a:gd name="T1" fmla="*/ 843 h 1696"/>
                <a:gd name="T2" fmla="*/ 1703 w 1704"/>
                <a:gd name="T3" fmla="*/ 843 h 1696"/>
                <a:gd name="T4" fmla="*/ 852 w 1704"/>
                <a:gd name="T5" fmla="*/ 1695 h 1696"/>
                <a:gd name="T6" fmla="*/ 0 w 1704"/>
                <a:gd name="T7" fmla="*/ 843 h 1696"/>
                <a:gd name="T8" fmla="*/ 852 w 1704"/>
                <a:gd name="T9" fmla="*/ 0 h 1696"/>
                <a:gd name="T10" fmla="*/ 1703 w 1704"/>
                <a:gd name="T11" fmla="*/ 843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4" h="1696">
                  <a:moveTo>
                    <a:pt x="1703" y="843"/>
                  </a:moveTo>
                  <a:lnTo>
                    <a:pt x="1703" y="843"/>
                  </a:lnTo>
                  <a:cubicBezTo>
                    <a:pt x="1703" y="1318"/>
                    <a:pt x="1318" y="1695"/>
                    <a:pt x="852" y="1695"/>
                  </a:cubicBezTo>
                  <a:cubicBezTo>
                    <a:pt x="385" y="1695"/>
                    <a:pt x="0" y="1318"/>
                    <a:pt x="0" y="843"/>
                  </a:cubicBezTo>
                  <a:cubicBezTo>
                    <a:pt x="0" y="377"/>
                    <a:pt x="385" y="0"/>
                    <a:pt x="852" y="0"/>
                  </a:cubicBezTo>
                  <a:cubicBezTo>
                    <a:pt x="1318" y="0"/>
                    <a:pt x="1703" y="377"/>
                    <a:pt x="1703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3" name="Freeform 152">
              <a:extLst>
                <a:ext uri="{FF2B5EF4-FFF2-40B4-BE49-F238E27FC236}">
                  <a16:creationId xmlns:a16="http://schemas.microsoft.com/office/drawing/2014/main" id="{D3DD58EE-D2EB-214B-8C0B-0AA1C8191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884" y="4609317"/>
              <a:ext cx="1804558" cy="1799882"/>
            </a:xfrm>
            <a:custGeom>
              <a:avLst/>
              <a:gdLst>
                <a:gd name="T0" fmla="*/ 1703 w 1704"/>
                <a:gd name="T1" fmla="*/ 844 h 1697"/>
                <a:gd name="T2" fmla="*/ 1703 w 1704"/>
                <a:gd name="T3" fmla="*/ 844 h 1697"/>
                <a:gd name="T4" fmla="*/ 852 w 1704"/>
                <a:gd name="T5" fmla="*/ 1696 h 1697"/>
                <a:gd name="T6" fmla="*/ 0 w 1704"/>
                <a:gd name="T7" fmla="*/ 844 h 1697"/>
                <a:gd name="T8" fmla="*/ 852 w 1704"/>
                <a:gd name="T9" fmla="*/ 0 h 1697"/>
                <a:gd name="T10" fmla="*/ 1703 w 1704"/>
                <a:gd name="T11" fmla="*/ 844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4" h="1697">
                  <a:moveTo>
                    <a:pt x="1703" y="844"/>
                  </a:moveTo>
                  <a:lnTo>
                    <a:pt x="1703" y="844"/>
                  </a:lnTo>
                  <a:cubicBezTo>
                    <a:pt x="1703" y="1319"/>
                    <a:pt x="1318" y="1696"/>
                    <a:pt x="852" y="1696"/>
                  </a:cubicBezTo>
                  <a:cubicBezTo>
                    <a:pt x="385" y="1696"/>
                    <a:pt x="0" y="1319"/>
                    <a:pt x="0" y="844"/>
                  </a:cubicBezTo>
                  <a:cubicBezTo>
                    <a:pt x="0" y="377"/>
                    <a:pt x="385" y="0"/>
                    <a:pt x="852" y="0"/>
                  </a:cubicBezTo>
                  <a:cubicBezTo>
                    <a:pt x="1318" y="0"/>
                    <a:pt x="1703" y="377"/>
                    <a:pt x="1703" y="84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4" name="Freeform 153">
              <a:extLst>
                <a:ext uri="{FF2B5EF4-FFF2-40B4-BE49-F238E27FC236}">
                  <a16:creationId xmlns:a16="http://schemas.microsoft.com/office/drawing/2014/main" id="{DA35B6EE-A818-D049-907E-F84CB501F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884" y="7302129"/>
              <a:ext cx="1804558" cy="1799882"/>
            </a:xfrm>
            <a:custGeom>
              <a:avLst/>
              <a:gdLst>
                <a:gd name="T0" fmla="*/ 1703 w 1704"/>
                <a:gd name="T1" fmla="*/ 843 h 1696"/>
                <a:gd name="T2" fmla="*/ 1703 w 1704"/>
                <a:gd name="T3" fmla="*/ 843 h 1696"/>
                <a:gd name="T4" fmla="*/ 852 w 1704"/>
                <a:gd name="T5" fmla="*/ 1695 h 1696"/>
                <a:gd name="T6" fmla="*/ 0 w 1704"/>
                <a:gd name="T7" fmla="*/ 843 h 1696"/>
                <a:gd name="T8" fmla="*/ 852 w 1704"/>
                <a:gd name="T9" fmla="*/ 0 h 1696"/>
                <a:gd name="T10" fmla="*/ 1703 w 1704"/>
                <a:gd name="T11" fmla="*/ 843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4" h="1696">
                  <a:moveTo>
                    <a:pt x="1703" y="843"/>
                  </a:moveTo>
                  <a:lnTo>
                    <a:pt x="1703" y="843"/>
                  </a:lnTo>
                  <a:cubicBezTo>
                    <a:pt x="1703" y="1318"/>
                    <a:pt x="1318" y="1695"/>
                    <a:pt x="852" y="1695"/>
                  </a:cubicBezTo>
                  <a:cubicBezTo>
                    <a:pt x="385" y="1695"/>
                    <a:pt x="0" y="1318"/>
                    <a:pt x="0" y="843"/>
                  </a:cubicBezTo>
                  <a:cubicBezTo>
                    <a:pt x="0" y="377"/>
                    <a:pt x="385" y="0"/>
                    <a:pt x="852" y="0"/>
                  </a:cubicBezTo>
                  <a:cubicBezTo>
                    <a:pt x="1318" y="0"/>
                    <a:pt x="1703" y="377"/>
                    <a:pt x="1703" y="8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5" name="Freeform 154">
              <a:extLst>
                <a:ext uri="{FF2B5EF4-FFF2-40B4-BE49-F238E27FC236}">
                  <a16:creationId xmlns:a16="http://schemas.microsoft.com/office/drawing/2014/main" id="{DE922A18-99DB-1C43-BC87-EA6A87B1E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884" y="9994941"/>
              <a:ext cx="1804558" cy="1799882"/>
            </a:xfrm>
            <a:custGeom>
              <a:avLst/>
              <a:gdLst>
                <a:gd name="T0" fmla="*/ 1703 w 1704"/>
                <a:gd name="T1" fmla="*/ 843 h 1696"/>
                <a:gd name="T2" fmla="*/ 1703 w 1704"/>
                <a:gd name="T3" fmla="*/ 843 h 1696"/>
                <a:gd name="T4" fmla="*/ 852 w 1704"/>
                <a:gd name="T5" fmla="*/ 1695 h 1696"/>
                <a:gd name="T6" fmla="*/ 0 w 1704"/>
                <a:gd name="T7" fmla="*/ 843 h 1696"/>
                <a:gd name="T8" fmla="*/ 852 w 1704"/>
                <a:gd name="T9" fmla="*/ 0 h 1696"/>
                <a:gd name="T10" fmla="*/ 1703 w 1704"/>
                <a:gd name="T11" fmla="*/ 843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4" h="1696">
                  <a:moveTo>
                    <a:pt x="1703" y="843"/>
                  </a:moveTo>
                  <a:lnTo>
                    <a:pt x="1703" y="843"/>
                  </a:lnTo>
                  <a:cubicBezTo>
                    <a:pt x="1703" y="1318"/>
                    <a:pt x="1318" y="1695"/>
                    <a:pt x="852" y="1695"/>
                  </a:cubicBezTo>
                  <a:cubicBezTo>
                    <a:pt x="385" y="1695"/>
                    <a:pt x="0" y="1318"/>
                    <a:pt x="0" y="843"/>
                  </a:cubicBezTo>
                  <a:cubicBezTo>
                    <a:pt x="0" y="376"/>
                    <a:pt x="385" y="0"/>
                    <a:pt x="852" y="0"/>
                  </a:cubicBezTo>
                  <a:cubicBezTo>
                    <a:pt x="1318" y="0"/>
                    <a:pt x="1703" y="376"/>
                    <a:pt x="1703" y="84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6" name="Freeform 155">
              <a:extLst>
                <a:ext uri="{FF2B5EF4-FFF2-40B4-BE49-F238E27FC236}">
                  <a16:creationId xmlns:a16="http://schemas.microsoft.com/office/drawing/2014/main" id="{C4A92C57-1642-BB43-AF6C-1A21E6E7E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561" y="5184343"/>
              <a:ext cx="663853" cy="649829"/>
            </a:xfrm>
            <a:custGeom>
              <a:avLst/>
              <a:gdLst>
                <a:gd name="T0" fmla="*/ 312 w 624"/>
                <a:gd name="T1" fmla="*/ 614 h 615"/>
                <a:gd name="T2" fmla="*/ 312 w 624"/>
                <a:gd name="T3" fmla="*/ 614 h 615"/>
                <a:gd name="T4" fmla="*/ 221 w 624"/>
                <a:gd name="T5" fmla="*/ 581 h 615"/>
                <a:gd name="T6" fmla="*/ 50 w 624"/>
                <a:gd name="T7" fmla="*/ 401 h 615"/>
                <a:gd name="T8" fmla="*/ 50 w 624"/>
                <a:gd name="T9" fmla="*/ 229 h 615"/>
                <a:gd name="T10" fmla="*/ 262 w 624"/>
                <a:gd name="T11" fmla="*/ 8 h 615"/>
                <a:gd name="T12" fmla="*/ 287 w 624"/>
                <a:gd name="T13" fmla="*/ 0 h 615"/>
                <a:gd name="T14" fmla="*/ 566 w 624"/>
                <a:gd name="T15" fmla="*/ 0 h 615"/>
                <a:gd name="T16" fmla="*/ 623 w 624"/>
                <a:gd name="T17" fmla="*/ 57 h 615"/>
                <a:gd name="T18" fmla="*/ 623 w 624"/>
                <a:gd name="T19" fmla="*/ 336 h 615"/>
                <a:gd name="T20" fmla="*/ 615 w 624"/>
                <a:gd name="T21" fmla="*/ 360 h 615"/>
                <a:gd name="T22" fmla="*/ 402 w 624"/>
                <a:gd name="T23" fmla="*/ 573 h 615"/>
                <a:gd name="T24" fmla="*/ 312 w 624"/>
                <a:gd name="T25" fmla="*/ 614 h 615"/>
                <a:gd name="T26" fmla="*/ 303 w 624"/>
                <a:gd name="T27" fmla="*/ 66 h 615"/>
                <a:gd name="T28" fmla="*/ 303 w 624"/>
                <a:gd name="T29" fmla="*/ 66 h 615"/>
                <a:gd name="T30" fmla="*/ 90 w 624"/>
                <a:gd name="T31" fmla="*/ 270 h 615"/>
                <a:gd name="T32" fmla="*/ 90 w 624"/>
                <a:gd name="T33" fmla="*/ 360 h 615"/>
                <a:gd name="T34" fmla="*/ 271 w 624"/>
                <a:gd name="T35" fmla="*/ 532 h 615"/>
                <a:gd name="T36" fmla="*/ 353 w 624"/>
                <a:gd name="T37" fmla="*/ 532 h 615"/>
                <a:gd name="T38" fmla="*/ 566 w 624"/>
                <a:gd name="T39" fmla="*/ 319 h 615"/>
                <a:gd name="T40" fmla="*/ 566 w 624"/>
                <a:gd name="T41" fmla="*/ 57 h 615"/>
                <a:gd name="T42" fmla="*/ 303 w 624"/>
                <a:gd name="T43" fmla="*/ 6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4" h="615">
                  <a:moveTo>
                    <a:pt x="312" y="614"/>
                  </a:moveTo>
                  <a:lnTo>
                    <a:pt x="312" y="614"/>
                  </a:lnTo>
                  <a:cubicBezTo>
                    <a:pt x="279" y="614"/>
                    <a:pt x="246" y="598"/>
                    <a:pt x="221" y="581"/>
                  </a:cubicBezTo>
                  <a:cubicBezTo>
                    <a:pt x="50" y="401"/>
                    <a:pt x="50" y="401"/>
                    <a:pt x="50" y="401"/>
                  </a:cubicBezTo>
                  <a:cubicBezTo>
                    <a:pt x="0" y="360"/>
                    <a:pt x="0" y="278"/>
                    <a:pt x="50" y="229"/>
                  </a:cubicBezTo>
                  <a:cubicBezTo>
                    <a:pt x="262" y="8"/>
                    <a:pt x="262" y="8"/>
                    <a:pt x="262" y="8"/>
                  </a:cubicBezTo>
                  <a:cubicBezTo>
                    <a:pt x="271" y="8"/>
                    <a:pt x="279" y="0"/>
                    <a:pt x="287" y="0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98" y="0"/>
                    <a:pt x="623" y="24"/>
                    <a:pt x="623" y="57"/>
                  </a:cubicBezTo>
                  <a:cubicBezTo>
                    <a:pt x="623" y="336"/>
                    <a:pt x="623" y="336"/>
                    <a:pt x="623" y="336"/>
                  </a:cubicBezTo>
                  <a:cubicBezTo>
                    <a:pt x="623" y="344"/>
                    <a:pt x="623" y="352"/>
                    <a:pt x="615" y="360"/>
                  </a:cubicBezTo>
                  <a:cubicBezTo>
                    <a:pt x="402" y="573"/>
                    <a:pt x="402" y="573"/>
                    <a:pt x="402" y="573"/>
                  </a:cubicBezTo>
                  <a:cubicBezTo>
                    <a:pt x="377" y="598"/>
                    <a:pt x="344" y="614"/>
                    <a:pt x="312" y="614"/>
                  </a:cubicBezTo>
                  <a:close/>
                  <a:moveTo>
                    <a:pt x="303" y="66"/>
                  </a:moveTo>
                  <a:lnTo>
                    <a:pt x="303" y="66"/>
                  </a:lnTo>
                  <a:cubicBezTo>
                    <a:pt x="90" y="270"/>
                    <a:pt x="90" y="270"/>
                    <a:pt x="90" y="270"/>
                  </a:cubicBezTo>
                  <a:cubicBezTo>
                    <a:pt x="66" y="295"/>
                    <a:pt x="66" y="336"/>
                    <a:pt x="90" y="360"/>
                  </a:cubicBezTo>
                  <a:cubicBezTo>
                    <a:pt x="271" y="532"/>
                    <a:pt x="271" y="532"/>
                    <a:pt x="271" y="532"/>
                  </a:cubicBezTo>
                  <a:cubicBezTo>
                    <a:pt x="295" y="557"/>
                    <a:pt x="328" y="557"/>
                    <a:pt x="353" y="532"/>
                  </a:cubicBezTo>
                  <a:cubicBezTo>
                    <a:pt x="566" y="319"/>
                    <a:pt x="566" y="319"/>
                    <a:pt x="566" y="319"/>
                  </a:cubicBezTo>
                  <a:cubicBezTo>
                    <a:pt x="566" y="57"/>
                    <a:pt x="566" y="57"/>
                    <a:pt x="566" y="57"/>
                  </a:cubicBezTo>
                  <a:lnTo>
                    <a:pt x="303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7" name="Freeform 156">
              <a:extLst>
                <a:ext uri="{FF2B5EF4-FFF2-40B4-BE49-F238E27FC236}">
                  <a16:creationId xmlns:a16="http://schemas.microsoft.com/office/drawing/2014/main" id="{ADCE32D3-6FAD-4C41-959A-73CC70BE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39" y="5324594"/>
              <a:ext cx="112201" cy="102850"/>
            </a:xfrm>
            <a:custGeom>
              <a:avLst/>
              <a:gdLst>
                <a:gd name="T0" fmla="*/ 91 w 108"/>
                <a:gd name="T1" fmla="*/ 82 h 99"/>
                <a:gd name="T2" fmla="*/ 91 w 108"/>
                <a:gd name="T3" fmla="*/ 82 h 99"/>
                <a:gd name="T4" fmla="*/ 25 w 108"/>
                <a:gd name="T5" fmla="*/ 82 h 99"/>
                <a:gd name="T6" fmla="*/ 25 w 108"/>
                <a:gd name="T7" fmla="*/ 16 h 99"/>
                <a:gd name="T8" fmla="*/ 91 w 108"/>
                <a:gd name="T9" fmla="*/ 16 h 99"/>
                <a:gd name="T10" fmla="*/ 91 w 108"/>
                <a:gd name="T11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99">
                  <a:moveTo>
                    <a:pt x="91" y="82"/>
                  </a:moveTo>
                  <a:lnTo>
                    <a:pt x="91" y="82"/>
                  </a:lnTo>
                  <a:cubicBezTo>
                    <a:pt x="66" y="98"/>
                    <a:pt x="42" y="98"/>
                    <a:pt x="25" y="82"/>
                  </a:cubicBezTo>
                  <a:cubicBezTo>
                    <a:pt x="0" y="66"/>
                    <a:pt x="0" y="41"/>
                    <a:pt x="25" y="16"/>
                  </a:cubicBezTo>
                  <a:cubicBezTo>
                    <a:pt x="42" y="0"/>
                    <a:pt x="66" y="0"/>
                    <a:pt x="91" y="16"/>
                  </a:cubicBezTo>
                  <a:cubicBezTo>
                    <a:pt x="107" y="33"/>
                    <a:pt x="107" y="66"/>
                    <a:pt x="9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8" name="Freeform 157">
              <a:extLst>
                <a:ext uri="{FF2B5EF4-FFF2-40B4-BE49-F238E27FC236}">
                  <a16:creationId xmlns:a16="http://schemas.microsoft.com/office/drawing/2014/main" id="{A1B1376C-9D1B-FC4D-8BB0-FF98655D1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8211" y="7881832"/>
              <a:ext cx="696580" cy="434776"/>
            </a:xfrm>
            <a:custGeom>
              <a:avLst/>
              <a:gdLst>
                <a:gd name="T0" fmla="*/ 532 w 656"/>
                <a:gd name="T1" fmla="*/ 409 h 410"/>
                <a:gd name="T2" fmla="*/ 532 w 656"/>
                <a:gd name="T3" fmla="*/ 409 h 410"/>
                <a:gd name="T4" fmla="*/ 246 w 656"/>
                <a:gd name="T5" fmla="*/ 409 h 410"/>
                <a:gd name="T6" fmla="*/ 189 w 656"/>
                <a:gd name="T7" fmla="*/ 352 h 410"/>
                <a:gd name="T8" fmla="*/ 98 w 656"/>
                <a:gd name="T9" fmla="*/ 65 h 410"/>
                <a:gd name="T10" fmla="*/ 33 w 656"/>
                <a:gd name="T11" fmla="*/ 65 h 410"/>
                <a:gd name="T12" fmla="*/ 0 w 656"/>
                <a:gd name="T13" fmla="*/ 32 h 410"/>
                <a:gd name="T14" fmla="*/ 33 w 656"/>
                <a:gd name="T15" fmla="*/ 0 h 410"/>
                <a:gd name="T16" fmla="*/ 123 w 656"/>
                <a:gd name="T17" fmla="*/ 0 h 410"/>
                <a:gd name="T18" fmla="*/ 156 w 656"/>
                <a:gd name="T19" fmla="*/ 24 h 410"/>
                <a:gd name="T20" fmla="*/ 246 w 656"/>
                <a:gd name="T21" fmla="*/ 336 h 410"/>
                <a:gd name="T22" fmla="*/ 246 w 656"/>
                <a:gd name="T23" fmla="*/ 344 h 410"/>
                <a:gd name="T24" fmla="*/ 532 w 656"/>
                <a:gd name="T25" fmla="*/ 344 h 410"/>
                <a:gd name="T26" fmla="*/ 532 w 656"/>
                <a:gd name="T27" fmla="*/ 336 h 410"/>
                <a:gd name="T28" fmla="*/ 582 w 656"/>
                <a:gd name="T29" fmla="*/ 155 h 410"/>
                <a:gd name="T30" fmla="*/ 344 w 656"/>
                <a:gd name="T31" fmla="*/ 155 h 410"/>
                <a:gd name="T32" fmla="*/ 311 w 656"/>
                <a:gd name="T33" fmla="*/ 131 h 410"/>
                <a:gd name="T34" fmla="*/ 344 w 656"/>
                <a:gd name="T35" fmla="*/ 98 h 410"/>
                <a:gd name="T36" fmla="*/ 623 w 656"/>
                <a:gd name="T37" fmla="*/ 98 h 410"/>
                <a:gd name="T38" fmla="*/ 647 w 656"/>
                <a:gd name="T39" fmla="*/ 106 h 410"/>
                <a:gd name="T40" fmla="*/ 655 w 656"/>
                <a:gd name="T41" fmla="*/ 139 h 410"/>
                <a:gd name="T42" fmla="*/ 590 w 656"/>
                <a:gd name="T43" fmla="*/ 352 h 410"/>
                <a:gd name="T44" fmla="*/ 532 w 656"/>
                <a:gd name="T45" fmla="*/ 40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6" h="410">
                  <a:moveTo>
                    <a:pt x="532" y="409"/>
                  </a:moveTo>
                  <a:lnTo>
                    <a:pt x="532" y="409"/>
                  </a:lnTo>
                  <a:cubicBezTo>
                    <a:pt x="246" y="409"/>
                    <a:pt x="246" y="409"/>
                    <a:pt x="246" y="409"/>
                  </a:cubicBezTo>
                  <a:cubicBezTo>
                    <a:pt x="213" y="409"/>
                    <a:pt x="189" y="385"/>
                    <a:pt x="189" y="352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17" y="65"/>
                    <a:pt x="0" y="49"/>
                    <a:pt x="0" y="32"/>
                  </a:cubicBezTo>
                  <a:cubicBezTo>
                    <a:pt x="0" y="16"/>
                    <a:pt x="17" y="0"/>
                    <a:pt x="3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9" y="0"/>
                    <a:pt x="148" y="8"/>
                    <a:pt x="156" y="24"/>
                  </a:cubicBezTo>
                  <a:cubicBezTo>
                    <a:pt x="246" y="336"/>
                    <a:pt x="246" y="336"/>
                    <a:pt x="246" y="336"/>
                  </a:cubicBezTo>
                  <a:cubicBezTo>
                    <a:pt x="246" y="344"/>
                    <a:pt x="246" y="344"/>
                    <a:pt x="246" y="344"/>
                  </a:cubicBezTo>
                  <a:cubicBezTo>
                    <a:pt x="532" y="344"/>
                    <a:pt x="532" y="344"/>
                    <a:pt x="532" y="344"/>
                  </a:cubicBezTo>
                  <a:cubicBezTo>
                    <a:pt x="532" y="344"/>
                    <a:pt x="532" y="344"/>
                    <a:pt x="532" y="336"/>
                  </a:cubicBezTo>
                  <a:cubicBezTo>
                    <a:pt x="582" y="155"/>
                    <a:pt x="582" y="155"/>
                    <a:pt x="582" y="155"/>
                  </a:cubicBezTo>
                  <a:cubicBezTo>
                    <a:pt x="344" y="155"/>
                    <a:pt x="344" y="155"/>
                    <a:pt x="344" y="155"/>
                  </a:cubicBezTo>
                  <a:cubicBezTo>
                    <a:pt x="328" y="155"/>
                    <a:pt x="311" y="147"/>
                    <a:pt x="311" y="131"/>
                  </a:cubicBezTo>
                  <a:cubicBezTo>
                    <a:pt x="311" y="106"/>
                    <a:pt x="328" y="98"/>
                    <a:pt x="344" y="98"/>
                  </a:cubicBezTo>
                  <a:cubicBezTo>
                    <a:pt x="623" y="98"/>
                    <a:pt x="623" y="98"/>
                    <a:pt x="623" y="98"/>
                  </a:cubicBezTo>
                  <a:cubicBezTo>
                    <a:pt x="631" y="98"/>
                    <a:pt x="639" y="98"/>
                    <a:pt x="647" y="106"/>
                  </a:cubicBezTo>
                  <a:cubicBezTo>
                    <a:pt x="655" y="114"/>
                    <a:pt x="655" y="122"/>
                    <a:pt x="655" y="139"/>
                  </a:cubicBezTo>
                  <a:cubicBezTo>
                    <a:pt x="590" y="352"/>
                    <a:pt x="590" y="352"/>
                    <a:pt x="590" y="352"/>
                  </a:cubicBezTo>
                  <a:cubicBezTo>
                    <a:pt x="590" y="385"/>
                    <a:pt x="565" y="409"/>
                    <a:pt x="532" y="4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9" name="Freeform 158">
              <a:extLst>
                <a:ext uri="{FF2B5EF4-FFF2-40B4-BE49-F238E27FC236}">
                  <a16:creationId xmlns:a16="http://schemas.microsoft.com/office/drawing/2014/main" id="{8A183078-A127-2A4B-A81A-BE2518E8F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838" y="8377384"/>
              <a:ext cx="130901" cy="130901"/>
            </a:xfrm>
            <a:custGeom>
              <a:avLst/>
              <a:gdLst>
                <a:gd name="T0" fmla="*/ 0 w 124"/>
                <a:gd name="T1" fmla="*/ 65 h 123"/>
                <a:gd name="T2" fmla="*/ 0 w 124"/>
                <a:gd name="T3" fmla="*/ 65 h 123"/>
                <a:gd name="T4" fmla="*/ 65 w 124"/>
                <a:gd name="T5" fmla="*/ 0 h 123"/>
                <a:gd name="T6" fmla="*/ 123 w 124"/>
                <a:gd name="T7" fmla="*/ 65 h 123"/>
                <a:gd name="T8" fmla="*/ 65 w 124"/>
                <a:gd name="T9" fmla="*/ 122 h 123"/>
                <a:gd name="T10" fmla="*/ 0 w 124"/>
                <a:gd name="T11" fmla="*/ 6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3">
                  <a:moveTo>
                    <a:pt x="0" y="65"/>
                  </a:moveTo>
                  <a:lnTo>
                    <a:pt x="0" y="65"/>
                  </a:lnTo>
                  <a:cubicBezTo>
                    <a:pt x="0" y="32"/>
                    <a:pt x="24" y="0"/>
                    <a:pt x="65" y="0"/>
                  </a:cubicBezTo>
                  <a:cubicBezTo>
                    <a:pt x="98" y="0"/>
                    <a:pt x="123" y="32"/>
                    <a:pt x="123" y="65"/>
                  </a:cubicBezTo>
                  <a:cubicBezTo>
                    <a:pt x="123" y="98"/>
                    <a:pt x="98" y="122"/>
                    <a:pt x="65" y="122"/>
                  </a:cubicBezTo>
                  <a:cubicBezTo>
                    <a:pt x="24" y="122"/>
                    <a:pt x="0" y="98"/>
                    <a:pt x="0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0" name="Freeform 159">
              <a:extLst>
                <a:ext uri="{FF2B5EF4-FFF2-40B4-BE49-F238E27FC236}">
                  <a16:creationId xmlns:a16="http://schemas.microsoft.com/office/drawing/2014/main" id="{2A2256C1-C792-A64B-BD21-6CF80E604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6489" y="8377384"/>
              <a:ext cx="130901" cy="130901"/>
            </a:xfrm>
            <a:custGeom>
              <a:avLst/>
              <a:gdLst>
                <a:gd name="T0" fmla="*/ 0 w 124"/>
                <a:gd name="T1" fmla="*/ 65 h 123"/>
                <a:gd name="T2" fmla="*/ 0 w 124"/>
                <a:gd name="T3" fmla="*/ 65 h 123"/>
                <a:gd name="T4" fmla="*/ 57 w 124"/>
                <a:gd name="T5" fmla="*/ 0 h 123"/>
                <a:gd name="T6" fmla="*/ 123 w 124"/>
                <a:gd name="T7" fmla="*/ 65 h 123"/>
                <a:gd name="T8" fmla="*/ 57 w 124"/>
                <a:gd name="T9" fmla="*/ 122 h 123"/>
                <a:gd name="T10" fmla="*/ 0 w 124"/>
                <a:gd name="T11" fmla="*/ 6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3">
                  <a:moveTo>
                    <a:pt x="0" y="65"/>
                  </a:moveTo>
                  <a:lnTo>
                    <a:pt x="0" y="65"/>
                  </a:lnTo>
                  <a:cubicBezTo>
                    <a:pt x="0" y="32"/>
                    <a:pt x="24" y="0"/>
                    <a:pt x="57" y="0"/>
                  </a:cubicBezTo>
                  <a:cubicBezTo>
                    <a:pt x="98" y="0"/>
                    <a:pt x="123" y="32"/>
                    <a:pt x="123" y="65"/>
                  </a:cubicBezTo>
                  <a:cubicBezTo>
                    <a:pt x="123" y="98"/>
                    <a:pt x="98" y="122"/>
                    <a:pt x="57" y="122"/>
                  </a:cubicBezTo>
                  <a:cubicBezTo>
                    <a:pt x="24" y="122"/>
                    <a:pt x="0" y="98"/>
                    <a:pt x="0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1" name="Freeform 160">
              <a:extLst>
                <a:ext uri="{FF2B5EF4-FFF2-40B4-BE49-F238E27FC236}">
                  <a16:creationId xmlns:a16="http://schemas.microsoft.com/office/drawing/2014/main" id="{63130C1B-19A1-AA44-8319-E4D9B1636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087" y="2510231"/>
              <a:ext cx="832154" cy="607753"/>
            </a:xfrm>
            <a:custGeom>
              <a:avLst/>
              <a:gdLst>
                <a:gd name="T0" fmla="*/ 671 w 787"/>
                <a:gd name="T1" fmla="*/ 573 h 574"/>
                <a:gd name="T2" fmla="*/ 671 w 787"/>
                <a:gd name="T3" fmla="*/ 573 h 574"/>
                <a:gd name="T4" fmla="*/ 114 w 787"/>
                <a:gd name="T5" fmla="*/ 573 h 574"/>
                <a:gd name="T6" fmla="*/ 0 w 787"/>
                <a:gd name="T7" fmla="*/ 458 h 574"/>
                <a:gd name="T8" fmla="*/ 0 w 787"/>
                <a:gd name="T9" fmla="*/ 122 h 574"/>
                <a:gd name="T10" fmla="*/ 114 w 787"/>
                <a:gd name="T11" fmla="*/ 0 h 574"/>
                <a:gd name="T12" fmla="*/ 671 w 787"/>
                <a:gd name="T13" fmla="*/ 0 h 574"/>
                <a:gd name="T14" fmla="*/ 786 w 787"/>
                <a:gd name="T15" fmla="*/ 122 h 574"/>
                <a:gd name="T16" fmla="*/ 786 w 787"/>
                <a:gd name="T17" fmla="*/ 458 h 574"/>
                <a:gd name="T18" fmla="*/ 671 w 787"/>
                <a:gd name="T19" fmla="*/ 573 h 574"/>
                <a:gd name="T20" fmla="*/ 114 w 787"/>
                <a:gd name="T21" fmla="*/ 65 h 574"/>
                <a:gd name="T22" fmla="*/ 114 w 787"/>
                <a:gd name="T23" fmla="*/ 65 h 574"/>
                <a:gd name="T24" fmla="*/ 65 w 787"/>
                <a:gd name="T25" fmla="*/ 122 h 574"/>
                <a:gd name="T26" fmla="*/ 65 w 787"/>
                <a:gd name="T27" fmla="*/ 458 h 574"/>
                <a:gd name="T28" fmla="*/ 114 w 787"/>
                <a:gd name="T29" fmla="*/ 516 h 574"/>
                <a:gd name="T30" fmla="*/ 671 w 787"/>
                <a:gd name="T31" fmla="*/ 516 h 574"/>
                <a:gd name="T32" fmla="*/ 720 w 787"/>
                <a:gd name="T33" fmla="*/ 458 h 574"/>
                <a:gd name="T34" fmla="*/ 720 w 787"/>
                <a:gd name="T35" fmla="*/ 122 h 574"/>
                <a:gd name="T36" fmla="*/ 671 w 787"/>
                <a:gd name="T37" fmla="*/ 65 h 574"/>
                <a:gd name="T38" fmla="*/ 114 w 787"/>
                <a:gd name="T39" fmla="*/ 6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7" h="574">
                  <a:moveTo>
                    <a:pt x="671" y="573"/>
                  </a:moveTo>
                  <a:lnTo>
                    <a:pt x="671" y="573"/>
                  </a:lnTo>
                  <a:cubicBezTo>
                    <a:pt x="114" y="573"/>
                    <a:pt x="114" y="573"/>
                    <a:pt x="114" y="573"/>
                  </a:cubicBezTo>
                  <a:cubicBezTo>
                    <a:pt x="49" y="573"/>
                    <a:pt x="0" y="524"/>
                    <a:pt x="0" y="458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57"/>
                    <a:pt x="49" y="0"/>
                    <a:pt x="114" y="0"/>
                  </a:cubicBezTo>
                  <a:cubicBezTo>
                    <a:pt x="671" y="0"/>
                    <a:pt x="671" y="0"/>
                    <a:pt x="671" y="0"/>
                  </a:cubicBezTo>
                  <a:cubicBezTo>
                    <a:pt x="728" y="0"/>
                    <a:pt x="786" y="57"/>
                    <a:pt x="786" y="122"/>
                  </a:cubicBezTo>
                  <a:cubicBezTo>
                    <a:pt x="786" y="458"/>
                    <a:pt x="786" y="458"/>
                    <a:pt x="786" y="458"/>
                  </a:cubicBezTo>
                  <a:cubicBezTo>
                    <a:pt x="786" y="524"/>
                    <a:pt x="728" y="573"/>
                    <a:pt x="671" y="573"/>
                  </a:cubicBezTo>
                  <a:close/>
                  <a:moveTo>
                    <a:pt x="114" y="65"/>
                  </a:moveTo>
                  <a:lnTo>
                    <a:pt x="114" y="65"/>
                  </a:lnTo>
                  <a:cubicBezTo>
                    <a:pt x="90" y="65"/>
                    <a:pt x="65" y="90"/>
                    <a:pt x="65" y="122"/>
                  </a:cubicBezTo>
                  <a:cubicBezTo>
                    <a:pt x="65" y="458"/>
                    <a:pt x="65" y="458"/>
                    <a:pt x="65" y="458"/>
                  </a:cubicBezTo>
                  <a:cubicBezTo>
                    <a:pt x="65" y="491"/>
                    <a:pt x="90" y="516"/>
                    <a:pt x="114" y="516"/>
                  </a:cubicBezTo>
                  <a:cubicBezTo>
                    <a:pt x="671" y="516"/>
                    <a:pt x="671" y="516"/>
                    <a:pt x="671" y="516"/>
                  </a:cubicBezTo>
                  <a:cubicBezTo>
                    <a:pt x="696" y="516"/>
                    <a:pt x="720" y="491"/>
                    <a:pt x="720" y="458"/>
                  </a:cubicBezTo>
                  <a:cubicBezTo>
                    <a:pt x="720" y="122"/>
                    <a:pt x="720" y="122"/>
                    <a:pt x="720" y="122"/>
                  </a:cubicBezTo>
                  <a:cubicBezTo>
                    <a:pt x="720" y="90"/>
                    <a:pt x="696" y="65"/>
                    <a:pt x="671" y="65"/>
                  </a:cubicBezTo>
                  <a:lnTo>
                    <a:pt x="114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2" name="Freeform 161">
              <a:extLst>
                <a:ext uri="{FF2B5EF4-FFF2-40B4-BE49-F238E27FC236}">
                  <a16:creationId xmlns:a16="http://schemas.microsoft.com/office/drawing/2014/main" id="{CF535B87-11AB-624C-B681-EEA308C90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662" y="2692558"/>
              <a:ext cx="182327" cy="252451"/>
            </a:xfrm>
            <a:custGeom>
              <a:avLst/>
              <a:gdLst>
                <a:gd name="T0" fmla="*/ 98 w 173"/>
                <a:gd name="T1" fmla="*/ 237 h 238"/>
                <a:gd name="T2" fmla="*/ 98 w 173"/>
                <a:gd name="T3" fmla="*/ 237 h 238"/>
                <a:gd name="T4" fmla="*/ 41 w 173"/>
                <a:gd name="T5" fmla="*/ 237 h 238"/>
                <a:gd name="T6" fmla="*/ 16 w 173"/>
                <a:gd name="T7" fmla="*/ 213 h 238"/>
                <a:gd name="T8" fmla="*/ 16 w 173"/>
                <a:gd name="T9" fmla="*/ 213 h 238"/>
                <a:gd name="T10" fmla="*/ 41 w 173"/>
                <a:gd name="T11" fmla="*/ 188 h 238"/>
                <a:gd name="T12" fmla="*/ 98 w 173"/>
                <a:gd name="T13" fmla="*/ 188 h 238"/>
                <a:gd name="T14" fmla="*/ 123 w 173"/>
                <a:gd name="T15" fmla="*/ 164 h 238"/>
                <a:gd name="T16" fmla="*/ 98 w 173"/>
                <a:gd name="T17" fmla="*/ 139 h 238"/>
                <a:gd name="T18" fmla="*/ 82 w 173"/>
                <a:gd name="T19" fmla="*/ 139 h 238"/>
                <a:gd name="T20" fmla="*/ 8 w 173"/>
                <a:gd name="T21" fmla="*/ 73 h 238"/>
                <a:gd name="T22" fmla="*/ 82 w 173"/>
                <a:gd name="T23" fmla="*/ 0 h 238"/>
                <a:gd name="T24" fmla="*/ 139 w 173"/>
                <a:gd name="T25" fmla="*/ 0 h 238"/>
                <a:gd name="T26" fmla="*/ 163 w 173"/>
                <a:gd name="T27" fmla="*/ 24 h 238"/>
                <a:gd name="T28" fmla="*/ 163 w 173"/>
                <a:gd name="T29" fmla="*/ 24 h 238"/>
                <a:gd name="T30" fmla="*/ 139 w 173"/>
                <a:gd name="T31" fmla="*/ 49 h 238"/>
                <a:gd name="T32" fmla="*/ 82 w 173"/>
                <a:gd name="T33" fmla="*/ 49 h 238"/>
                <a:gd name="T34" fmla="*/ 57 w 173"/>
                <a:gd name="T35" fmla="*/ 73 h 238"/>
                <a:gd name="T36" fmla="*/ 82 w 173"/>
                <a:gd name="T37" fmla="*/ 90 h 238"/>
                <a:gd name="T38" fmla="*/ 98 w 173"/>
                <a:gd name="T39" fmla="*/ 90 h 238"/>
                <a:gd name="T40" fmla="*/ 172 w 173"/>
                <a:gd name="T41" fmla="*/ 172 h 238"/>
                <a:gd name="T42" fmla="*/ 98 w 173"/>
                <a:gd name="T43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238">
                  <a:moveTo>
                    <a:pt x="98" y="237"/>
                  </a:moveTo>
                  <a:lnTo>
                    <a:pt x="98" y="237"/>
                  </a:lnTo>
                  <a:cubicBezTo>
                    <a:pt x="41" y="237"/>
                    <a:pt x="41" y="237"/>
                    <a:pt x="41" y="237"/>
                  </a:cubicBezTo>
                  <a:cubicBezTo>
                    <a:pt x="24" y="237"/>
                    <a:pt x="16" y="221"/>
                    <a:pt x="16" y="213"/>
                  </a:cubicBezTo>
                  <a:lnTo>
                    <a:pt x="16" y="213"/>
                  </a:lnTo>
                  <a:cubicBezTo>
                    <a:pt x="16" y="196"/>
                    <a:pt x="24" y="188"/>
                    <a:pt x="41" y="188"/>
                  </a:cubicBezTo>
                  <a:cubicBezTo>
                    <a:pt x="98" y="188"/>
                    <a:pt x="98" y="188"/>
                    <a:pt x="98" y="188"/>
                  </a:cubicBezTo>
                  <a:cubicBezTo>
                    <a:pt x="114" y="188"/>
                    <a:pt x="123" y="180"/>
                    <a:pt x="123" y="164"/>
                  </a:cubicBezTo>
                  <a:cubicBezTo>
                    <a:pt x="123" y="147"/>
                    <a:pt x="114" y="139"/>
                    <a:pt x="98" y="139"/>
                  </a:cubicBezTo>
                  <a:cubicBezTo>
                    <a:pt x="82" y="139"/>
                    <a:pt x="82" y="139"/>
                    <a:pt x="82" y="139"/>
                  </a:cubicBezTo>
                  <a:cubicBezTo>
                    <a:pt x="41" y="139"/>
                    <a:pt x="8" y="114"/>
                    <a:pt x="8" y="73"/>
                  </a:cubicBezTo>
                  <a:cubicBezTo>
                    <a:pt x="0" y="33"/>
                    <a:pt x="41" y="0"/>
                    <a:pt x="82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55" y="0"/>
                    <a:pt x="163" y="8"/>
                    <a:pt x="163" y="24"/>
                  </a:cubicBezTo>
                  <a:lnTo>
                    <a:pt x="163" y="24"/>
                  </a:lnTo>
                  <a:cubicBezTo>
                    <a:pt x="163" y="33"/>
                    <a:pt x="155" y="49"/>
                    <a:pt x="139" y="49"/>
                  </a:cubicBezTo>
                  <a:cubicBezTo>
                    <a:pt x="82" y="49"/>
                    <a:pt x="82" y="49"/>
                    <a:pt x="82" y="49"/>
                  </a:cubicBezTo>
                  <a:cubicBezTo>
                    <a:pt x="65" y="49"/>
                    <a:pt x="57" y="57"/>
                    <a:pt x="57" y="73"/>
                  </a:cubicBezTo>
                  <a:cubicBezTo>
                    <a:pt x="57" y="82"/>
                    <a:pt x="65" y="90"/>
                    <a:pt x="82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39" y="90"/>
                    <a:pt x="172" y="131"/>
                    <a:pt x="172" y="172"/>
                  </a:cubicBezTo>
                  <a:cubicBezTo>
                    <a:pt x="163" y="204"/>
                    <a:pt x="131" y="237"/>
                    <a:pt x="98" y="2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3" name="Freeform 162">
              <a:extLst>
                <a:ext uri="{FF2B5EF4-FFF2-40B4-BE49-F238E27FC236}">
                  <a16:creationId xmlns:a16="http://schemas.microsoft.com/office/drawing/2014/main" id="{0866FC53-C52A-7741-8A75-E076E523B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788" y="2659831"/>
              <a:ext cx="51424" cy="60777"/>
            </a:xfrm>
            <a:custGeom>
              <a:avLst/>
              <a:gdLst>
                <a:gd name="T0" fmla="*/ 49 w 50"/>
                <a:gd name="T1" fmla="*/ 57 h 58"/>
                <a:gd name="T2" fmla="*/ 0 w 50"/>
                <a:gd name="T3" fmla="*/ 57 h 58"/>
                <a:gd name="T4" fmla="*/ 0 w 50"/>
                <a:gd name="T5" fmla="*/ 0 h 58"/>
                <a:gd name="T6" fmla="*/ 49 w 50"/>
                <a:gd name="T7" fmla="*/ 0 h 58"/>
                <a:gd name="T8" fmla="*/ 49 w 50"/>
                <a:gd name="T9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8">
                  <a:moveTo>
                    <a:pt x="49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4" name="Freeform 163">
              <a:extLst>
                <a:ext uri="{FF2B5EF4-FFF2-40B4-BE49-F238E27FC236}">
                  <a16:creationId xmlns:a16="http://schemas.microsoft.com/office/drawing/2014/main" id="{A68B4702-969C-EF4B-B6D5-7C5C02063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788" y="2916959"/>
              <a:ext cx="51424" cy="60774"/>
            </a:xfrm>
            <a:custGeom>
              <a:avLst/>
              <a:gdLst>
                <a:gd name="T0" fmla="*/ 49 w 50"/>
                <a:gd name="T1" fmla="*/ 57 h 58"/>
                <a:gd name="T2" fmla="*/ 0 w 50"/>
                <a:gd name="T3" fmla="*/ 57 h 58"/>
                <a:gd name="T4" fmla="*/ 0 w 50"/>
                <a:gd name="T5" fmla="*/ 0 h 58"/>
                <a:gd name="T6" fmla="*/ 49 w 50"/>
                <a:gd name="T7" fmla="*/ 0 h 58"/>
                <a:gd name="T8" fmla="*/ 49 w 50"/>
                <a:gd name="T9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8">
                  <a:moveTo>
                    <a:pt x="49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5" name="Freeform 164">
              <a:extLst>
                <a:ext uri="{FF2B5EF4-FFF2-40B4-BE49-F238E27FC236}">
                  <a16:creationId xmlns:a16="http://schemas.microsoft.com/office/drawing/2014/main" id="{EE987492-F80F-F846-A639-3B5789A5C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7913" y="2608408"/>
              <a:ext cx="88827" cy="79474"/>
            </a:xfrm>
            <a:custGeom>
              <a:avLst/>
              <a:gdLst>
                <a:gd name="T0" fmla="*/ 49 w 83"/>
                <a:gd name="T1" fmla="*/ 8 h 75"/>
                <a:gd name="T2" fmla="*/ 49 w 83"/>
                <a:gd name="T3" fmla="*/ 8 h 75"/>
                <a:gd name="T4" fmla="*/ 16 w 83"/>
                <a:gd name="T5" fmla="*/ 24 h 75"/>
                <a:gd name="T6" fmla="*/ 8 w 83"/>
                <a:gd name="T7" fmla="*/ 57 h 75"/>
                <a:gd name="T8" fmla="*/ 8 w 83"/>
                <a:gd name="T9" fmla="*/ 57 h 75"/>
                <a:gd name="T10" fmla="*/ 41 w 83"/>
                <a:gd name="T11" fmla="*/ 65 h 75"/>
                <a:gd name="T12" fmla="*/ 74 w 83"/>
                <a:gd name="T13" fmla="*/ 49 h 75"/>
                <a:gd name="T14" fmla="*/ 82 w 83"/>
                <a:gd name="T15" fmla="*/ 16 h 75"/>
                <a:gd name="T16" fmla="*/ 82 w 83"/>
                <a:gd name="T17" fmla="*/ 16 h 75"/>
                <a:gd name="T18" fmla="*/ 49 w 83"/>
                <a:gd name="T19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5">
                  <a:moveTo>
                    <a:pt x="49" y="8"/>
                  </a:moveTo>
                  <a:lnTo>
                    <a:pt x="49" y="8"/>
                  </a:lnTo>
                  <a:cubicBezTo>
                    <a:pt x="16" y="24"/>
                    <a:pt x="16" y="24"/>
                    <a:pt x="16" y="24"/>
                  </a:cubicBezTo>
                  <a:cubicBezTo>
                    <a:pt x="0" y="32"/>
                    <a:pt x="0" y="49"/>
                    <a:pt x="8" y="57"/>
                  </a:cubicBezTo>
                  <a:lnTo>
                    <a:pt x="8" y="57"/>
                  </a:lnTo>
                  <a:cubicBezTo>
                    <a:pt x="16" y="74"/>
                    <a:pt x="33" y="74"/>
                    <a:pt x="41" y="65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82" y="41"/>
                    <a:pt x="82" y="24"/>
                    <a:pt x="82" y="16"/>
                  </a:cubicBezTo>
                  <a:lnTo>
                    <a:pt x="82" y="16"/>
                  </a:lnTo>
                  <a:cubicBezTo>
                    <a:pt x="74" y="0"/>
                    <a:pt x="57" y="0"/>
                    <a:pt x="49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" name="Freeform 165">
              <a:extLst>
                <a:ext uri="{FF2B5EF4-FFF2-40B4-BE49-F238E27FC236}">
                  <a16:creationId xmlns:a16="http://schemas.microsoft.com/office/drawing/2014/main" id="{4926F869-1567-C946-B229-95C413C7F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587" y="2945009"/>
              <a:ext cx="88824" cy="79474"/>
            </a:xfrm>
            <a:custGeom>
              <a:avLst/>
              <a:gdLst>
                <a:gd name="T0" fmla="*/ 41 w 83"/>
                <a:gd name="T1" fmla="*/ 8 h 75"/>
                <a:gd name="T2" fmla="*/ 41 w 83"/>
                <a:gd name="T3" fmla="*/ 8 h 75"/>
                <a:gd name="T4" fmla="*/ 16 w 83"/>
                <a:gd name="T5" fmla="*/ 33 h 75"/>
                <a:gd name="T6" fmla="*/ 8 w 83"/>
                <a:gd name="T7" fmla="*/ 66 h 75"/>
                <a:gd name="T8" fmla="*/ 8 w 83"/>
                <a:gd name="T9" fmla="*/ 66 h 75"/>
                <a:gd name="T10" fmla="*/ 41 w 83"/>
                <a:gd name="T11" fmla="*/ 66 h 75"/>
                <a:gd name="T12" fmla="*/ 73 w 83"/>
                <a:gd name="T13" fmla="*/ 49 h 75"/>
                <a:gd name="T14" fmla="*/ 73 w 83"/>
                <a:gd name="T15" fmla="*/ 17 h 75"/>
                <a:gd name="T16" fmla="*/ 73 w 83"/>
                <a:gd name="T17" fmla="*/ 17 h 75"/>
                <a:gd name="T18" fmla="*/ 41 w 83"/>
                <a:gd name="T19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5">
                  <a:moveTo>
                    <a:pt x="41" y="8"/>
                  </a:moveTo>
                  <a:lnTo>
                    <a:pt x="41" y="8"/>
                  </a:lnTo>
                  <a:cubicBezTo>
                    <a:pt x="16" y="33"/>
                    <a:pt x="16" y="33"/>
                    <a:pt x="16" y="33"/>
                  </a:cubicBezTo>
                  <a:cubicBezTo>
                    <a:pt x="0" y="33"/>
                    <a:pt x="0" y="49"/>
                    <a:pt x="8" y="66"/>
                  </a:cubicBezTo>
                  <a:lnTo>
                    <a:pt x="8" y="66"/>
                  </a:lnTo>
                  <a:cubicBezTo>
                    <a:pt x="16" y="74"/>
                    <a:pt x="33" y="74"/>
                    <a:pt x="41" y="66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82" y="41"/>
                    <a:pt x="82" y="25"/>
                    <a:pt x="73" y="17"/>
                  </a:cubicBezTo>
                  <a:lnTo>
                    <a:pt x="73" y="17"/>
                  </a:lnTo>
                  <a:cubicBezTo>
                    <a:pt x="65" y="0"/>
                    <a:pt x="57" y="0"/>
                    <a:pt x="41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7" name="Freeform 166">
              <a:extLst>
                <a:ext uri="{FF2B5EF4-FFF2-40B4-BE49-F238E27FC236}">
                  <a16:creationId xmlns:a16="http://schemas.microsoft.com/office/drawing/2014/main" id="{0E62B429-C476-A440-A2ED-C56866E4F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6489" y="10897219"/>
              <a:ext cx="191674" cy="182327"/>
            </a:xfrm>
            <a:custGeom>
              <a:avLst/>
              <a:gdLst>
                <a:gd name="T0" fmla="*/ 131 w 181"/>
                <a:gd name="T1" fmla="*/ 172 h 173"/>
                <a:gd name="T2" fmla="*/ 131 w 181"/>
                <a:gd name="T3" fmla="*/ 172 h 173"/>
                <a:gd name="T4" fmla="*/ 49 w 181"/>
                <a:gd name="T5" fmla="*/ 172 h 173"/>
                <a:gd name="T6" fmla="*/ 0 w 181"/>
                <a:gd name="T7" fmla="*/ 123 h 173"/>
                <a:gd name="T8" fmla="*/ 0 w 181"/>
                <a:gd name="T9" fmla="*/ 49 h 173"/>
                <a:gd name="T10" fmla="*/ 49 w 181"/>
                <a:gd name="T11" fmla="*/ 0 h 173"/>
                <a:gd name="T12" fmla="*/ 131 w 181"/>
                <a:gd name="T13" fmla="*/ 0 h 173"/>
                <a:gd name="T14" fmla="*/ 180 w 181"/>
                <a:gd name="T15" fmla="*/ 49 h 173"/>
                <a:gd name="T16" fmla="*/ 180 w 181"/>
                <a:gd name="T17" fmla="*/ 123 h 173"/>
                <a:gd name="T18" fmla="*/ 131 w 181"/>
                <a:gd name="T19" fmla="*/ 172 h 173"/>
                <a:gd name="T20" fmla="*/ 131 w 181"/>
                <a:gd name="T21" fmla="*/ 49 h 173"/>
                <a:gd name="T22" fmla="*/ 131 w 181"/>
                <a:gd name="T23" fmla="*/ 49 h 173"/>
                <a:gd name="T24" fmla="*/ 49 w 181"/>
                <a:gd name="T25" fmla="*/ 49 h 173"/>
                <a:gd name="T26" fmla="*/ 49 w 181"/>
                <a:gd name="T27" fmla="*/ 123 h 173"/>
                <a:gd name="T28" fmla="*/ 131 w 181"/>
                <a:gd name="T29" fmla="*/ 123 h 173"/>
                <a:gd name="T30" fmla="*/ 131 w 181"/>
                <a:gd name="T31" fmla="*/ 4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1" h="173">
                  <a:moveTo>
                    <a:pt x="131" y="172"/>
                  </a:moveTo>
                  <a:lnTo>
                    <a:pt x="131" y="172"/>
                  </a:lnTo>
                  <a:cubicBezTo>
                    <a:pt x="49" y="172"/>
                    <a:pt x="49" y="172"/>
                    <a:pt x="49" y="172"/>
                  </a:cubicBezTo>
                  <a:cubicBezTo>
                    <a:pt x="24" y="172"/>
                    <a:pt x="0" y="156"/>
                    <a:pt x="0" y="12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5"/>
                    <a:pt x="24" y="0"/>
                    <a:pt x="4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55" y="0"/>
                    <a:pt x="180" y="25"/>
                    <a:pt x="180" y="49"/>
                  </a:cubicBezTo>
                  <a:cubicBezTo>
                    <a:pt x="180" y="123"/>
                    <a:pt x="180" y="123"/>
                    <a:pt x="180" y="123"/>
                  </a:cubicBezTo>
                  <a:cubicBezTo>
                    <a:pt x="180" y="156"/>
                    <a:pt x="155" y="172"/>
                    <a:pt x="131" y="172"/>
                  </a:cubicBezTo>
                  <a:close/>
                  <a:moveTo>
                    <a:pt x="131" y="49"/>
                  </a:moveTo>
                  <a:lnTo>
                    <a:pt x="131" y="49"/>
                  </a:lnTo>
                  <a:cubicBezTo>
                    <a:pt x="49" y="49"/>
                    <a:pt x="49" y="49"/>
                    <a:pt x="49" y="49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131" y="123"/>
                    <a:pt x="131" y="123"/>
                    <a:pt x="131" y="123"/>
                  </a:cubicBezTo>
                  <a:lnTo>
                    <a:pt x="131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8" name="Freeform 167">
              <a:extLst>
                <a:ext uri="{FF2B5EF4-FFF2-40B4-BE49-F238E27FC236}">
                  <a16:creationId xmlns:a16="http://schemas.microsoft.com/office/drawing/2014/main" id="{99842E95-0133-D34B-987D-2B9238686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810" y="10663468"/>
              <a:ext cx="757353" cy="598403"/>
            </a:xfrm>
            <a:custGeom>
              <a:avLst/>
              <a:gdLst>
                <a:gd name="T0" fmla="*/ 598 w 714"/>
                <a:gd name="T1" fmla="*/ 565 h 566"/>
                <a:gd name="T2" fmla="*/ 598 w 714"/>
                <a:gd name="T3" fmla="*/ 565 h 566"/>
                <a:gd name="T4" fmla="*/ 115 w 714"/>
                <a:gd name="T5" fmla="*/ 565 h 566"/>
                <a:gd name="T6" fmla="*/ 0 w 714"/>
                <a:gd name="T7" fmla="*/ 451 h 566"/>
                <a:gd name="T8" fmla="*/ 0 w 714"/>
                <a:gd name="T9" fmla="*/ 0 h 566"/>
                <a:gd name="T10" fmla="*/ 66 w 714"/>
                <a:gd name="T11" fmla="*/ 0 h 566"/>
                <a:gd name="T12" fmla="*/ 66 w 714"/>
                <a:gd name="T13" fmla="*/ 451 h 566"/>
                <a:gd name="T14" fmla="*/ 115 w 714"/>
                <a:gd name="T15" fmla="*/ 500 h 566"/>
                <a:gd name="T16" fmla="*/ 598 w 714"/>
                <a:gd name="T17" fmla="*/ 500 h 566"/>
                <a:gd name="T18" fmla="*/ 656 w 714"/>
                <a:gd name="T19" fmla="*/ 451 h 566"/>
                <a:gd name="T20" fmla="*/ 656 w 714"/>
                <a:gd name="T21" fmla="*/ 164 h 566"/>
                <a:gd name="T22" fmla="*/ 598 w 714"/>
                <a:gd name="T23" fmla="*/ 107 h 566"/>
                <a:gd name="T24" fmla="*/ 115 w 714"/>
                <a:gd name="T25" fmla="*/ 107 h 566"/>
                <a:gd name="T26" fmla="*/ 115 w 714"/>
                <a:gd name="T27" fmla="*/ 49 h 566"/>
                <a:gd name="T28" fmla="*/ 598 w 714"/>
                <a:gd name="T29" fmla="*/ 49 h 566"/>
                <a:gd name="T30" fmla="*/ 713 w 714"/>
                <a:gd name="T31" fmla="*/ 164 h 566"/>
                <a:gd name="T32" fmla="*/ 713 w 714"/>
                <a:gd name="T33" fmla="*/ 451 h 566"/>
                <a:gd name="T34" fmla="*/ 598 w 714"/>
                <a:gd name="T35" fmla="*/ 565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4" h="566">
                  <a:moveTo>
                    <a:pt x="598" y="565"/>
                  </a:moveTo>
                  <a:lnTo>
                    <a:pt x="598" y="565"/>
                  </a:lnTo>
                  <a:cubicBezTo>
                    <a:pt x="115" y="565"/>
                    <a:pt x="115" y="565"/>
                    <a:pt x="115" y="565"/>
                  </a:cubicBezTo>
                  <a:cubicBezTo>
                    <a:pt x="58" y="565"/>
                    <a:pt x="0" y="516"/>
                    <a:pt x="0" y="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451"/>
                    <a:pt x="66" y="451"/>
                    <a:pt x="66" y="451"/>
                  </a:cubicBezTo>
                  <a:cubicBezTo>
                    <a:pt x="66" y="475"/>
                    <a:pt x="91" y="500"/>
                    <a:pt x="115" y="500"/>
                  </a:cubicBezTo>
                  <a:cubicBezTo>
                    <a:pt x="598" y="500"/>
                    <a:pt x="598" y="500"/>
                    <a:pt x="598" y="500"/>
                  </a:cubicBezTo>
                  <a:cubicBezTo>
                    <a:pt x="631" y="500"/>
                    <a:pt x="656" y="475"/>
                    <a:pt x="656" y="451"/>
                  </a:cubicBezTo>
                  <a:cubicBezTo>
                    <a:pt x="656" y="164"/>
                    <a:pt x="656" y="164"/>
                    <a:pt x="656" y="164"/>
                  </a:cubicBezTo>
                  <a:cubicBezTo>
                    <a:pt x="656" y="131"/>
                    <a:pt x="631" y="107"/>
                    <a:pt x="598" y="107"/>
                  </a:cubicBezTo>
                  <a:cubicBezTo>
                    <a:pt x="115" y="107"/>
                    <a:pt x="115" y="107"/>
                    <a:pt x="115" y="107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598" y="49"/>
                    <a:pt x="598" y="49"/>
                    <a:pt x="598" y="49"/>
                  </a:cubicBezTo>
                  <a:cubicBezTo>
                    <a:pt x="664" y="49"/>
                    <a:pt x="713" y="98"/>
                    <a:pt x="713" y="164"/>
                  </a:cubicBezTo>
                  <a:cubicBezTo>
                    <a:pt x="713" y="451"/>
                    <a:pt x="713" y="451"/>
                    <a:pt x="713" y="451"/>
                  </a:cubicBezTo>
                  <a:cubicBezTo>
                    <a:pt x="713" y="516"/>
                    <a:pt x="664" y="565"/>
                    <a:pt x="598" y="5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9" name="Freeform 168">
              <a:extLst>
                <a:ext uri="{FF2B5EF4-FFF2-40B4-BE49-F238E27FC236}">
                  <a16:creationId xmlns:a16="http://schemas.microsoft.com/office/drawing/2014/main" id="{CC97811B-AB71-C64D-B8F6-F6A009507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137" y="10523217"/>
              <a:ext cx="696577" cy="252451"/>
            </a:xfrm>
            <a:custGeom>
              <a:avLst/>
              <a:gdLst>
                <a:gd name="T0" fmla="*/ 131 w 656"/>
                <a:gd name="T1" fmla="*/ 238 h 239"/>
                <a:gd name="T2" fmla="*/ 131 w 656"/>
                <a:gd name="T3" fmla="*/ 238 h 239"/>
                <a:gd name="T4" fmla="*/ 8 w 656"/>
                <a:gd name="T5" fmla="*/ 107 h 239"/>
                <a:gd name="T6" fmla="*/ 131 w 656"/>
                <a:gd name="T7" fmla="*/ 0 h 239"/>
                <a:gd name="T8" fmla="*/ 557 w 656"/>
                <a:gd name="T9" fmla="*/ 0 h 239"/>
                <a:gd name="T10" fmla="*/ 655 w 656"/>
                <a:gd name="T11" fmla="*/ 98 h 239"/>
                <a:gd name="T12" fmla="*/ 655 w 656"/>
                <a:gd name="T13" fmla="*/ 123 h 239"/>
                <a:gd name="T14" fmla="*/ 623 w 656"/>
                <a:gd name="T15" fmla="*/ 156 h 239"/>
                <a:gd name="T16" fmla="*/ 623 w 656"/>
                <a:gd name="T17" fmla="*/ 156 h 239"/>
                <a:gd name="T18" fmla="*/ 598 w 656"/>
                <a:gd name="T19" fmla="*/ 123 h 239"/>
                <a:gd name="T20" fmla="*/ 598 w 656"/>
                <a:gd name="T21" fmla="*/ 98 h 239"/>
                <a:gd name="T22" fmla="*/ 557 w 656"/>
                <a:gd name="T23" fmla="*/ 66 h 239"/>
                <a:gd name="T24" fmla="*/ 131 w 656"/>
                <a:gd name="T25" fmla="*/ 66 h 239"/>
                <a:gd name="T26" fmla="*/ 74 w 656"/>
                <a:gd name="T27" fmla="*/ 107 h 239"/>
                <a:gd name="T28" fmla="*/ 131 w 656"/>
                <a:gd name="T29" fmla="*/ 180 h 239"/>
                <a:gd name="T30" fmla="*/ 131 w 656"/>
                <a:gd name="T31" fmla="*/ 23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6" h="239">
                  <a:moveTo>
                    <a:pt x="131" y="238"/>
                  </a:moveTo>
                  <a:lnTo>
                    <a:pt x="131" y="238"/>
                  </a:lnTo>
                  <a:cubicBezTo>
                    <a:pt x="58" y="238"/>
                    <a:pt x="0" y="180"/>
                    <a:pt x="8" y="107"/>
                  </a:cubicBezTo>
                  <a:cubicBezTo>
                    <a:pt x="17" y="41"/>
                    <a:pt x="74" y="0"/>
                    <a:pt x="131" y="0"/>
                  </a:cubicBezTo>
                  <a:cubicBezTo>
                    <a:pt x="557" y="0"/>
                    <a:pt x="557" y="0"/>
                    <a:pt x="557" y="0"/>
                  </a:cubicBezTo>
                  <a:cubicBezTo>
                    <a:pt x="615" y="0"/>
                    <a:pt x="655" y="49"/>
                    <a:pt x="655" y="98"/>
                  </a:cubicBezTo>
                  <a:cubicBezTo>
                    <a:pt x="655" y="123"/>
                    <a:pt x="655" y="123"/>
                    <a:pt x="655" y="123"/>
                  </a:cubicBezTo>
                  <a:cubicBezTo>
                    <a:pt x="655" y="139"/>
                    <a:pt x="647" y="156"/>
                    <a:pt x="623" y="156"/>
                  </a:cubicBezTo>
                  <a:lnTo>
                    <a:pt x="623" y="156"/>
                  </a:lnTo>
                  <a:cubicBezTo>
                    <a:pt x="606" y="156"/>
                    <a:pt x="598" y="139"/>
                    <a:pt x="598" y="123"/>
                  </a:cubicBezTo>
                  <a:cubicBezTo>
                    <a:pt x="598" y="98"/>
                    <a:pt x="598" y="98"/>
                    <a:pt x="598" y="98"/>
                  </a:cubicBezTo>
                  <a:cubicBezTo>
                    <a:pt x="598" y="82"/>
                    <a:pt x="582" y="66"/>
                    <a:pt x="557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07" y="66"/>
                    <a:pt x="82" y="82"/>
                    <a:pt x="74" y="107"/>
                  </a:cubicBezTo>
                  <a:cubicBezTo>
                    <a:pt x="66" y="148"/>
                    <a:pt x="99" y="180"/>
                    <a:pt x="131" y="180"/>
                  </a:cubicBezTo>
                  <a:lnTo>
                    <a:pt x="131" y="2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90" name="Grupo 289">
              <a:extLst>
                <a:ext uri="{FF2B5EF4-FFF2-40B4-BE49-F238E27FC236}">
                  <a16:creationId xmlns:a16="http://schemas.microsoft.com/office/drawing/2014/main" id="{2AA629BA-E5BF-8947-88B7-577D6E30DC21}"/>
                </a:ext>
              </a:extLst>
            </p:cNvPr>
            <p:cNvGrpSpPr/>
            <p:nvPr/>
          </p:nvGrpSpPr>
          <p:grpSpPr>
            <a:xfrm>
              <a:off x="16237123" y="4880992"/>
              <a:ext cx="6921435" cy="4075569"/>
              <a:chOff x="2499601" y="-3234611"/>
              <a:chExt cx="7608009" cy="4075569"/>
            </a:xfrm>
          </p:grpSpPr>
          <p:sp>
            <p:nvSpPr>
              <p:cNvPr id="291" name="CuadroTexto 290">
                <a:extLst>
                  <a:ext uri="{FF2B5EF4-FFF2-40B4-BE49-F238E27FC236}">
                    <a16:creationId xmlns:a16="http://schemas.microsoft.com/office/drawing/2014/main" id="{CCC2027A-BD32-244B-89C7-7A55E9C356F9}"/>
                  </a:ext>
                </a:extLst>
              </p:cNvPr>
              <p:cNvSpPr txBox="1"/>
              <p:nvPr/>
            </p:nvSpPr>
            <p:spPr>
              <a:xfrm>
                <a:off x="2499601" y="-3234611"/>
                <a:ext cx="542969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</a:rPr>
                  <a:t>SEO &amp; </a:t>
                </a:r>
              </a:p>
              <a:p>
                <a:r>
                  <a:rPr lang="en-US" sz="7200" b="1" dirty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</a:rPr>
                  <a:t>Web Service</a:t>
                </a:r>
              </a:p>
            </p:txBody>
          </p:sp>
          <p:sp>
            <p:nvSpPr>
              <p:cNvPr id="292" name="CuadroTexto 291">
                <a:extLst>
                  <a:ext uri="{FF2B5EF4-FFF2-40B4-BE49-F238E27FC236}">
                    <a16:creationId xmlns:a16="http://schemas.microsoft.com/office/drawing/2014/main" id="{D87D64B8-0C5E-5F41-BDE1-89F849E4F1B8}"/>
                  </a:ext>
                </a:extLst>
              </p:cNvPr>
              <p:cNvSpPr txBox="1"/>
              <p:nvPr/>
            </p:nvSpPr>
            <p:spPr>
              <a:xfrm>
                <a:off x="2527937" y="-913368"/>
                <a:ext cx="757967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</a:t>
                </a:r>
              </a:p>
              <a:p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of creating relationships with and satisfying customers.</a:t>
                </a:r>
              </a:p>
            </p:txBody>
          </p:sp>
        </p:grpSp>
        <p:grpSp>
          <p:nvGrpSpPr>
            <p:cNvPr id="43" name="Grupo 382">
              <a:extLst>
                <a:ext uri="{FF2B5EF4-FFF2-40B4-BE49-F238E27FC236}">
                  <a16:creationId xmlns:a16="http://schemas.microsoft.com/office/drawing/2014/main" id="{44AA21F8-7697-E14F-88EA-99DC9C654671}"/>
                </a:ext>
              </a:extLst>
            </p:cNvPr>
            <p:cNvGrpSpPr/>
            <p:nvPr/>
          </p:nvGrpSpPr>
          <p:grpSpPr>
            <a:xfrm>
              <a:off x="1220012" y="2031877"/>
              <a:ext cx="4067226" cy="1529862"/>
              <a:chOff x="8615035" y="9978948"/>
              <a:chExt cx="4067226" cy="1529862"/>
            </a:xfrm>
          </p:grpSpPr>
          <p:sp>
            <p:nvSpPr>
              <p:cNvPr id="44" name="Rectángulo 383">
                <a:extLst>
                  <a:ext uri="{FF2B5EF4-FFF2-40B4-BE49-F238E27FC236}">
                    <a16:creationId xmlns:a16="http://schemas.microsoft.com/office/drawing/2014/main" id="{E96C954B-1BA6-444F-8F2A-0B64F88FF494}"/>
                  </a:ext>
                </a:extLst>
              </p:cNvPr>
              <p:cNvSpPr/>
              <p:nvPr/>
            </p:nvSpPr>
            <p:spPr>
              <a:xfrm>
                <a:off x="8615035" y="10554703"/>
                <a:ext cx="40672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45" name="CuadroTexto 384">
                <a:extLst>
                  <a:ext uri="{FF2B5EF4-FFF2-40B4-BE49-F238E27FC236}">
                    <a16:creationId xmlns:a16="http://schemas.microsoft.com/office/drawing/2014/main" id="{A09CEDD1-5B40-404F-B909-09987A95AFF5}"/>
                  </a:ext>
                </a:extLst>
              </p:cNvPr>
              <p:cNvSpPr txBox="1"/>
              <p:nvPr/>
            </p:nvSpPr>
            <p:spPr>
              <a:xfrm>
                <a:off x="10768795" y="9978948"/>
                <a:ext cx="19030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</p:grpSp>
        <p:grpSp>
          <p:nvGrpSpPr>
            <p:cNvPr id="46" name="Grupo 382">
              <a:extLst>
                <a:ext uri="{FF2B5EF4-FFF2-40B4-BE49-F238E27FC236}">
                  <a16:creationId xmlns:a16="http://schemas.microsoft.com/office/drawing/2014/main" id="{A0BE7AD9-1D44-C44F-9C17-FC874F7DC7A7}"/>
                </a:ext>
              </a:extLst>
            </p:cNvPr>
            <p:cNvGrpSpPr/>
            <p:nvPr/>
          </p:nvGrpSpPr>
          <p:grpSpPr>
            <a:xfrm>
              <a:off x="1220012" y="4715855"/>
              <a:ext cx="4067226" cy="1529862"/>
              <a:chOff x="8615035" y="9978948"/>
              <a:chExt cx="4067226" cy="1529862"/>
            </a:xfrm>
          </p:grpSpPr>
          <p:sp>
            <p:nvSpPr>
              <p:cNvPr id="47" name="Rectángulo 383">
                <a:extLst>
                  <a:ext uri="{FF2B5EF4-FFF2-40B4-BE49-F238E27FC236}">
                    <a16:creationId xmlns:a16="http://schemas.microsoft.com/office/drawing/2014/main" id="{AE41FE13-4C47-594F-8A9E-9ED2DDC7E9D4}"/>
                  </a:ext>
                </a:extLst>
              </p:cNvPr>
              <p:cNvSpPr/>
              <p:nvPr/>
            </p:nvSpPr>
            <p:spPr>
              <a:xfrm>
                <a:off x="8615035" y="10554703"/>
                <a:ext cx="40672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48" name="CuadroTexto 384">
                <a:extLst>
                  <a:ext uri="{FF2B5EF4-FFF2-40B4-BE49-F238E27FC236}">
                    <a16:creationId xmlns:a16="http://schemas.microsoft.com/office/drawing/2014/main" id="{3E84944F-0426-004A-9AD1-D58794A4C0E4}"/>
                  </a:ext>
                </a:extLst>
              </p:cNvPr>
              <p:cNvSpPr txBox="1"/>
              <p:nvPr/>
            </p:nvSpPr>
            <p:spPr>
              <a:xfrm>
                <a:off x="10869785" y="9978948"/>
                <a:ext cx="180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Analyze</a:t>
                </a:r>
              </a:p>
            </p:txBody>
          </p:sp>
        </p:grpSp>
        <p:grpSp>
          <p:nvGrpSpPr>
            <p:cNvPr id="49" name="Grupo 382">
              <a:extLst>
                <a:ext uri="{FF2B5EF4-FFF2-40B4-BE49-F238E27FC236}">
                  <a16:creationId xmlns:a16="http://schemas.microsoft.com/office/drawing/2014/main" id="{BA0D3BAD-42BB-3A4B-9E6F-078F0B59ACC2}"/>
                </a:ext>
              </a:extLst>
            </p:cNvPr>
            <p:cNvGrpSpPr/>
            <p:nvPr/>
          </p:nvGrpSpPr>
          <p:grpSpPr>
            <a:xfrm>
              <a:off x="1220012" y="7440583"/>
              <a:ext cx="4067226" cy="1529862"/>
              <a:chOff x="8615035" y="9978948"/>
              <a:chExt cx="4067226" cy="1529862"/>
            </a:xfrm>
          </p:grpSpPr>
          <p:sp>
            <p:nvSpPr>
              <p:cNvPr id="50" name="Rectángulo 383">
                <a:extLst>
                  <a:ext uri="{FF2B5EF4-FFF2-40B4-BE49-F238E27FC236}">
                    <a16:creationId xmlns:a16="http://schemas.microsoft.com/office/drawing/2014/main" id="{C6485CFE-14F2-4146-9654-5EA8659F2591}"/>
                  </a:ext>
                </a:extLst>
              </p:cNvPr>
              <p:cNvSpPr/>
              <p:nvPr/>
            </p:nvSpPr>
            <p:spPr>
              <a:xfrm>
                <a:off x="8615035" y="10554703"/>
                <a:ext cx="40672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51" name="CuadroTexto 384">
                <a:extLst>
                  <a:ext uri="{FF2B5EF4-FFF2-40B4-BE49-F238E27FC236}">
                    <a16:creationId xmlns:a16="http://schemas.microsoft.com/office/drawing/2014/main" id="{6D42553E-1476-DB43-B44B-FDCDED1E3857}"/>
                  </a:ext>
                </a:extLst>
              </p:cNvPr>
              <p:cNvSpPr txBox="1"/>
              <p:nvPr/>
            </p:nvSpPr>
            <p:spPr>
              <a:xfrm>
                <a:off x="10903447" y="9978948"/>
                <a:ext cx="17684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</p:grpSp>
        <p:grpSp>
          <p:nvGrpSpPr>
            <p:cNvPr id="52" name="Grupo 382">
              <a:extLst>
                <a:ext uri="{FF2B5EF4-FFF2-40B4-BE49-F238E27FC236}">
                  <a16:creationId xmlns:a16="http://schemas.microsoft.com/office/drawing/2014/main" id="{ECA09656-ACAF-C440-867E-5FBA733AF719}"/>
                </a:ext>
              </a:extLst>
            </p:cNvPr>
            <p:cNvGrpSpPr/>
            <p:nvPr/>
          </p:nvGrpSpPr>
          <p:grpSpPr>
            <a:xfrm>
              <a:off x="1220012" y="10126530"/>
              <a:ext cx="4067226" cy="1529862"/>
              <a:chOff x="8615035" y="9978948"/>
              <a:chExt cx="4067226" cy="1529862"/>
            </a:xfrm>
          </p:grpSpPr>
          <p:sp>
            <p:nvSpPr>
              <p:cNvPr id="53" name="Rectángulo 383">
                <a:extLst>
                  <a:ext uri="{FF2B5EF4-FFF2-40B4-BE49-F238E27FC236}">
                    <a16:creationId xmlns:a16="http://schemas.microsoft.com/office/drawing/2014/main" id="{F204154E-9E99-144C-9DEA-18DA6BB22343}"/>
                  </a:ext>
                </a:extLst>
              </p:cNvPr>
              <p:cNvSpPr/>
              <p:nvPr/>
            </p:nvSpPr>
            <p:spPr>
              <a:xfrm>
                <a:off x="8615035" y="10554703"/>
                <a:ext cx="40672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54" name="CuadroTexto 384">
                <a:extLst>
                  <a:ext uri="{FF2B5EF4-FFF2-40B4-BE49-F238E27FC236}">
                    <a16:creationId xmlns:a16="http://schemas.microsoft.com/office/drawing/2014/main" id="{8FF89EC9-E330-234C-B60B-22F4833A0D29}"/>
                  </a:ext>
                </a:extLst>
              </p:cNvPr>
              <p:cNvSpPr txBox="1"/>
              <p:nvPr/>
            </p:nvSpPr>
            <p:spPr>
              <a:xfrm>
                <a:off x="10525139" y="9978948"/>
                <a:ext cx="21467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9102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>
            <a:extLst>
              <a:ext uri="{FF2B5EF4-FFF2-40B4-BE49-F238E27FC236}">
                <a16:creationId xmlns:a16="http://schemas.microsoft.com/office/drawing/2014/main" id="{7929A593-13C5-E745-AFE1-563F78A88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5734" y="7244303"/>
            <a:ext cx="1245535" cy="800702"/>
          </a:xfrm>
          <a:custGeom>
            <a:avLst/>
            <a:gdLst>
              <a:gd name="T0" fmla="*/ 614 w 1175"/>
              <a:gd name="T1" fmla="*/ 299 h 752"/>
              <a:gd name="T2" fmla="*/ 614 w 1175"/>
              <a:gd name="T3" fmla="*/ 299 h 752"/>
              <a:gd name="T4" fmla="*/ 0 w 1175"/>
              <a:gd name="T5" fmla="*/ 751 h 752"/>
              <a:gd name="T6" fmla="*/ 1174 w 1175"/>
              <a:gd name="T7" fmla="*/ 253 h 752"/>
              <a:gd name="T8" fmla="*/ 849 w 1175"/>
              <a:gd name="T9" fmla="*/ 0 h 752"/>
              <a:gd name="T10" fmla="*/ 614 w 1175"/>
              <a:gd name="T11" fmla="*/ 299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5" h="752">
                <a:moveTo>
                  <a:pt x="614" y="299"/>
                </a:moveTo>
                <a:lnTo>
                  <a:pt x="614" y="299"/>
                </a:lnTo>
                <a:cubicBezTo>
                  <a:pt x="433" y="489"/>
                  <a:pt x="226" y="642"/>
                  <a:pt x="0" y="751"/>
                </a:cubicBezTo>
                <a:cubicBezTo>
                  <a:pt x="451" y="715"/>
                  <a:pt x="858" y="534"/>
                  <a:pt x="1174" y="253"/>
                </a:cubicBezTo>
                <a:cubicBezTo>
                  <a:pt x="1075" y="154"/>
                  <a:pt x="966" y="73"/>
                  <a:pt x="849" y="0"/>
                </a:cubicBezTo>
                <a:cubicBezTo>
                  <a:pt x="777" y="109"/>
                  <a:pt x="704" y="208"/>
                  <a:pt x="614" y="2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EF402152-B7CB-D740-8394-E69C63EE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1157" y="7234938"/>
            <a:ext cx="1287678" cy="810067"/>
          </a:xfrm>
          <a:custGeom>
            <a:avLst/>
            <a:gdLst>
              <a:gd name="T0" fmla="*/ 587 w 1212"/>
              <a:gd name="T1" fmla="*/ 308 h 761"/>
              <a:gd name="T2" fmla="*/ 587 w 1212"/>
              <a:gd name="T3" fmla="*/ 308 h 761"/>
              <a:gd name="T4" fmla="*/ 352 w 1212"/>
              <a:gd name="T5" fmla="*/ 0 h 761"/>
              <a:gd name="T6" fmla="*/ 0 w 1212"/>
              <a:gd name="T7" fmla="*/ 262 h 761"/>
              <a:gd name="T8" fmla="*/ 1211 w 1212"/>
              <a:gd name="T9" fmla="*/ 760 h 761"/>
              <a:gd name="T10" fmla="*/ 587 w 1212"/>
              <a:gd name="T11" fmla="*/ 308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2" h="761">
                <a:moveTo>
                  <a:pt x="587" y="308"/>
                </a:moveTo>
                <a:lnTo>
                  <a:pt x="587" y="308"/>
                </a:lnTo>
                <a:cubicBezTo>
                  <a:pt x="497" y="208"/>
                  <a:pt x="424" y="109"/>
                  <a:pt x="352" y="0"/>
                </a:cubicBezTo>
                <a:cubicBezTo>
                  <a:pt x="226" y="73"/>
                  <a:pt x="108" y="163"/>
                  <a:pt x="0" y="262"/>
                </a:cubicBezTo>
                <a:cubicBezTo>
                  <a:pt x="325" y="552"/>
                  <a:pt x="750" y="733"/>
                  <a:pt x="1211" y="760"/>
                </a:cubicBezTo>
                <a:cubicBezTo>
                  <a:pt x="985" y="651"/>
                  <a:pt x="768" y="498"/>
                  <a:pt x="587" y="3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BB03B2C1-93DA-964F-B0BF-44198B06C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005" y="4453556"/>
            <a:ext cx="987998" cy="1442198"/>
          </a:xfrm>
          <a:custGeom>
            <a:avLst/>
            <a:gdLst>
              <a:gd name="T0" fmla="*/ 299 w 932"/>
              <a:gd name="T1" fmla="*/ 1356 h 1357"/>
              <a:gd name="T2" fmla="*/ 299 w 932"/>
              <a:gd name="T3" fmla="*/ 1356 h 1357"/>
              <a:gd name="T4" fmla="*/ 931 w 932"/>
              <a:gd name="T5" fmla="*/ 1356 h 1357"/>
              <a:gd name="T6" fmla="*/ 353 w 932"/>
              <a:gd name="T7" fmla="*/ 0 h 1357"/>
              <a:gd name="T8" fmla="*/ 0 w 932"/>
              <a:gd name="T9" fmla="*/ 271 h 1357"/>
              <a:gd name="T10" fmla="*/ 299 w 932"/>
              <a:gd name="T11" fmla="*/ 1356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2" h="1357">
                <a:moveTo>
                  <a:pt x="299" y="1356"/>
                </a:moveTo>
                <a:lnTo>
                  <a:pt x="299" y="1356"/>
                </a:lnTo>
                <a:cubicBezTo>
                  <a:pt x="931" y="1356"/>
                  <a:pt x="931" y="1356"/>
                  <a:pt x="931" y="1356"/>
                </a:cubicBezTo>
                <a:cubicBezTo>
                  <a:pt x="922" y="823"/>
                  <a:pt x="696" y="344"/>
                  <a:pt x="353" y="0"/>
                </a:cubicBezTo>
                <a:cubicBezTo>
                  <a:pt x="244" y="99"/>
                  <a:pt x="127" y="190"/>
                  <a:pt x="0" y="271"/>
                </a:cubicBezTo>
                <a:cubicBezTo>
                  <a:pt x="190" y="597"/>
                  <a:pt x="289" y="967"/>
                  <a:pt x="299" y="13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4">
            <a:extLst>
              <a:ext uri="{FF2B5EF4-FFF2-40B4-BE49-F238E27FC236}">
                <a16:creationId xmlns:a16="http://schemas.microsoft.com/office/drawing/2014/main" id="{77E9D808-9FEF-B84D-A639-446F8689A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6275" y="5984722"/>
            <a:ext cx="1006728" cy="1460928"/>
          </a:xfrm>
          <a:custGeom>
            <a:avLst/>
            <a:gdLst>
              <a:gd name="T0" fmla="*/ 0 w 950"/>
              <a:gd name="T1" fmla="*/ 1111 h 1374"/>
              <a:gd name="T2" fmla="*/ 0 w 950"/>
              <a:gd name="T3" fmla="*/ 1111 h 1374"/>
              <a:gd name="T4" fmla="*/ 353 w 950"/>
              <a:gd name="T5" fmla="*/ 1373 h 1374"/>
              <a:gd name="T6" fmla="*/ 949 w 950"/>
              <a:gd name="T7" fmla="*/ 0 h 1374"/>
              <a:gd name="T8" fmla="*/ 317 w 950"/>
              <a:gd name="T9" fmla="*/ 0 h 1374"/>
              <a:gd name="T10" fmla="*/ 0 w 950"/>
              <a:gd name="T11" fmla="*/ 1111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0" h="1374">
                <a:moveTo>
                  <a:pt x="0" y="1111"/>
                </a:moveTo>
                <a:lnTo>
                  <a:pt x="0" y="1111"/>
                </a:lnTo>
                <a:cubicBezTo>
                  <a:pt x="127" y="1183"/>
                  <a:pt x="244" y="1274"/>
                  <a:pt x="353" y="1373"/>
                </a:cubicBezTo>
                <a:cubicBezTo>
                  <a:pt x="705" y="1021"/>
                  <a:pt x="931" y="534"/>
                  <a:pt x="949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07" y="398"/>
                  <a:pt x="199" y="778"/>
                  <a:pt x="0" y="11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D64ACD75-C27F-5E4B-935C-C22521455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472" y="4453556"/>
            <a:ext cx="1006728" cy="1442198"/>
          </a:xfrm>
          <a:custGeom>
            <a:avLst/>
            <a:gdLst>
              <a:gd name="T0" fmla="*/ 949 w 950"/>
              <a:gd name="T1" fmla="*/ 280 h 1357"/>
              <a:gd name="T2" fmla="*/ 949 w 950"/>
              <a:gd name="T3" fmla="*/ 280 h 1357"/>
              <a:gd name="T4" fmla="*/ 578 w 950"/>
              <a:gd name="T5" fmla="*/ 0 h 1357"/>
              <a:gd name="T6" fmla="*/ 0 w 950"/>
              <a:gd name="T7" fmla="*/ 1356 h 1357"/>
              <a:gd name="T8" fmla="*/ 660 w 950"/>
              <a:gd name="T9" fmla="*/ 1356 h 1357"/>
              <a:gd name="T10" fmla="*/ 949 w 950"/>
              <a:gd name="T11" fmla="*/ 280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0" h="1357">
                <a:moveTo>
                  <a:pt x="949" y="280"/>
                </a:moveTo>
                <a:lnTo>
                  <a:pt x="949" y="280"/>
                </a:lnTo>
                <a:cubicBezTo>
                  <a:pt x="813" y="199"/>
                  <a:pt x="687" y="109"/>
                  <a:pt x="578" y="0"/>
                </a:cubicBezTo>
                <a:cubicBezTo>
                  <a:pt x="226" y="344"/>
                  <a:pt x="9" y="823"/>
                  <a:pt x="0" y="1356"/>
                </a:cubicBezTo>
                <a:cubicBezTo>
                  <a:pt x="660" y="1356"/>
                  <a:pt x="660" y="1356"/>
                  <a:pt x="660" y="1356"/>
                </a:cubicBezTo>
                <a:cubicBezTo>
                  <a:pt x="660" y="967"/>
                  <a:pt x="768" y="606"/>
                  <a:pt x="949" y="2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30050D35-7279-FB42-88A8-419AB519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472" y="5984722"/>
            <a:ext cx="1030141" cy="1460928"/>
          </a:xfrm>
          <a:custGeom>
            <a:avLst/>
            <a:gdLst>
              <a:gd name="T0" fmla="*/ 660 w 968"/>
              <a:gd name="T1" fmla="*/ 0 h 1374"/>
              <a:gd name="T2" fmla="*/ 660 w 968"/>
              <a:gd name="T3" fmla="*/ 0 h 1374"/>
              <a:gd name="T4" fmla="*/ 0 w 968"/>
              <a:gd name="T5" fmla="*/ 0 h 1374"/>
              <a:gd name="T6" fmla="*/ 596 w 968"/>
              <a:gd name="T7" fmla="*/ 1373 h 1374"/>
              <a:gd name="T8" fmla="*/ 967 w 968"/>
              <a:gd name="T9" fmla="*/ 1102 h 1374"/>
              <a:gd name="T10" fmla="*/ 660 w 968"/>
              <a:gd name="T11" fmla="*/ 0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8" h="1374">
                <a:moveTo>
                  <a:pt x="660" y="0"/>
                </a:moveTo>
                <a:lnTo>
                  <a:pt x="660" y="0"/>
                </a:lnTo>
                <a:cubicBezTo>
                  <a:pt x="0" y="0"/>
                  <a:pt x="0" y="0"/>
                  <a:pt x="0" y="0"/>
                </a:cubicBezTo>
                <a:cubicBezTo>
                  <a:pt x="9" y="534"/>
                  <a:pt x="235" y="1021"/>
                  <a:pt x="596" y="1373"/>
                </a:cubicBezTo>
                <a:cubicBezTo>
                  <a:pt x="714" y="1265"/>
                  <a:pt x="831" y="1174"/>
                  <a:pt x="967" y="1102"/>
                </a:cubicBezTo>
                <a:cubicBezTo>
                  <a:pt x="768" y="769"/>
                  <a:pt x="660" y="389"/>
                  <a:pt x="66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7">
            <a:extLst>
              <a:ext uri="{FF2B5EF4-FFF2-40B4-BE49-F238E27FC236}">
                <a16:creationId xmlns:a16="http://schemas.microsoft.com/office/drawing/2014/main" id="{5E767FDA-C4FE-A341-8A46-D31361D4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7176" y="4996722"/>
            <a:ext cx="557214" cy="894352"/>
          </a:xfrm>
          <a:custGeom>
            <a:avLst/>
            <a:gdLst>
              <a:gd name="T0" fmla="*/ 524 w 525"/>
              <a:gd name="T1" fmla="*/ 45 h 842"/>
              <a:gd name="T2" fmla="*/ 524 w 525"/>
              <a:gd name="T3" fmla="*/ 45 h 842"/>
              <a:gd name="T4" fmla="*/ 118 w 525"/>
              <a:gd name="T5" fmla="*/ 0 h 842"/>
              <a:gd name="T6" fmla="*/ 0 w 525"/>
              <a:gd name="T7" fmla="*/ 841 h 842"/>
              <a:gd name="T8" fmla="*/ 524 w 525"/>
              <a:gd name="T9" fmla="*/ 841 h 842"/>
              <a:gd name="T10" fmla="*/ 524 w 525"/>
              <a:gd name="T11" fmla="*/ 45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" h="842">
                <a:moveTo>
                  <a:pt x="524" y="45"/>
                </a:moveTo>
                <a:lnTo>
                  <a:pt x="524" y="45"/>
                </a:lnTo>
                <a:cubicBezTo>
                  <a:pt x="389" y="45"/>
                  <a:pt x="253" y="28"/>
                  <a:pt x="118" y="0"/>
                </a:cubicBezTo>
                <a:cubicBezTo>
                  <a:pt x="45" y="262"/>
                  <a:pt x="9" y="543"/>
                  <a:pt x="0" y="841"/>
                </a:cubicBezTo>
                <a:cubicBezTo>
                  <a:pt x="524" y="841"/>
                  <a:pt x="524" y="841"/>
                  <a:pt x="524" y="841"/>
                </a:cubicBezTo>
                <a:lnTo>
                  <a:pt x="524" y="4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8">
            <a:extLst>
              <a:ext uri="{FF2B5EF4-FFF2-40B4-BE49-F238E27FC236}">
                <a16:creationId xmlns:a16="http://schemas.microsoft.com/office/drawing/2014/main" id="{2A1F35DC-C83D-3649-9AB8-F8FBC0548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472" y="5937898"/>
            <a:ext cx="4681" cy="468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2BA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196AF55E-4056-F94A-9AB0-B3354AF9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5734" y="3835471"/>
            <a:ext cx="1278313" cy="814748"/>
          </a:xfrm>
          <a:custGeom>
            <a:avLst/>
            <a:gdLst>
              <a:gd name="T0" fmla="*/ 614 w 1202"/>
              <a:gd name="T1" fmla="*/ 452 h 769"/>
              <a:gd name="T2" fmla="*/ 614 w 1202"/>
              <a:gd name="T3" fmla="*/ 452 h 769"/>
              <a:gd name="T4" fmla="*/ 867 w 1202"/>
              <a:gd name="T5" fmla="*/ 768 h 769"/>
              <a:gd name="T6" fmla="*/ 1201 w 1202"/>
              <a:gd name="T7" fmla="*/ 515 h 769"/>
              <a:gd name="T8" fmla="*/ 0 w 1202"/>
              <a:gd name="T9" fmla="*/ 0 h 769"/>
              <a:gd name="T10" fmla="*/ 614 w 1202"/>
              <a:gd name="T11" fmla="*/ 452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769">
                <a:moveTo>
                  <a:pt x="614" y="452"/>
                </a:moveTo>
                <a:lnTo>
                  <a:pt x="614" y="452"/>
                </a:lnTo>
                <a:cubicBezTo>
                  <a:pt x="713" y="551"/>
                  <a:pt x="795" y="659"/>
                  <a:pt x="867" y="768"/>
                </a:cubicBezTo>
                <a:cubicBezTo>
                  <a:pt x="984" y="696"/>
                  <a:pt x="1093" y="614"/>
                  <a:pt x="1201" y="515"/>
                </a:cubicBezTo>
                <a:cubicBezTo>
                  <a:pt x="876" y="217"/>
                  <a:pt x="460" y="27"/>
                  <a:pt x="0" y="0"/>
                </a:cubicBezTo>
                <a:cubicBezTo>
                  <a:pt x="226" y="99"/>
                  <a:pt x="433" y="253"/>
                  <a:pt x="614" y="4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0">
            <a:extLst>
              <a:ext uri="{FF2B5EF4-FFF2-40B4-BE49-F238E27FC236}">
                <a16:creationId xmlns:a16="http://schemas.microsoft.com/office/drawing/2014/main" id="{A7026C3F-D5FE-D748-9E7A-FA8582135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003" y="5937898"/>
            <a:ext cx="4684" cy="468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2BA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F14C09BD-1AE4-FA4D-B804-8CBE95633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720" y="5984722"/>
            <a:ext cx="585309" cy="931808"/>
          </a:xfrm>
          <a:custGeom>
            <a:avLst/>
            <a:gdLst>
              <a:gd name="T0" fmla="*/ 0 w 551"/>
              <a:gd name="T1" fmla="*/ 822 h 877"/>
              <a:gd name="T2" fmla="*/ 0 w 551"/>
              <a:gd name="T3" fmla="*/ 822 h 877"/>
              <a:gd name="T4" fmla="*/ 432 w 551"/>
              <a:gd name="T5" fmla="*/ 876 h 877"/>
              <a:gd name="T6" fmla="*/ 550 w 551"/>
              <a:gd name="T7" fmla="*/ 0 h 877"/>
              <a:gd name="T8" fmla="*/ 0 w 551"/>
              <a:gd name="T9" fmla="*/ 0 h 877"/>
              <a:gd name="T10" fmla="*/ 0 w 551"/>
              <a:gd name="T11" fmla="*/ 822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1" h="877">
                <a:moveTo>
                  <a:pt x="0" y="822"/>
                </a:moveTo>
                <a:lnTo>
                  <a:pt x="0" y="822"/>
                </a:lnTo>
                <a:cubicBezTo>
                  <a:pt x="144" y="831"/>
                  <a:pt x="289" y="849"/>
                  <a:pt x="432" y="876"/>
                </a:cubicBezTo>
                <a:cubicBezTo>
                  <a:pt x="505" y="606"/>
                  <a:pt x="550" y="308"/>
                  <a:pt x="550" y="0"/>
                </a:cubicBezTo>
                <a:cubicBezTo>
                  <a:pt x="0" y="0"/>
                  <a:pt x="0" y="0"/>
                  <a:pt x="0" y="0"/>
                </a:cubicBezTo>
                <a:lnTo>
                  <a:pt x="0" y="8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2">
            <a:extLst>
              <a:ext uri="{FF2B5EF4-FFF2-40B4-BE49-F238E27FC236}">
                <a16:creationId xmlns:a16="http://schemas.microsoft.com/office/drawing/2014/main" id="{F49E58B4-6AAA-324F-B4C4-03480BFC9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7176" y="5984722"/>
            <a:ext cx="557214" cy="931808"/>
          </a:xfrm>
          <a:custGeom>
            <a:avLst/>
            <a:gdLst>
              <a:gd name="T0" fmla="*/ 0 w 525"/>
              <a:gd name="T1" fmla="*/ 0 h 877"/>
              <a:gd name="T2" fmla="*/ 0 w 525"/>
              <a:gd name="T3" fmla="*/ 0 h 877"/>
              <a:gd name="T4" fmla="*/ 127 w 525"/>
              <a:gd name="T5" fmla="*/ 876 h 877"/>
              <a:gd name="T6" fmla="*/ 524 w 525"/>
              <a:gd name="T7" fmla="*/ 822 h 877"/>
              <a:gd name="T8" fmla="*/ 524 w 525"/>
              <a:gd name="T9" fmla="*/ 0 h 877"/>
              <a:gd name="T10" fmla="*/ 0 w 525"/>
              <a:gd name="T11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" h="877">
                <a:moveTo>
                  <a:pt x="0" y="0"/>
                </a:moveTo>
                <a:lnTo>
                  <a:pt x="0" y="0"/>
                </a:lnTo>
                <a:cubicBezTo>
                  <a:pt x="9" y="308"/>
                  <a:pt x="45" y="597"/>
                  <a:pt x="127" y="876"/>
                </a:cubicBezTo>
                <a:cubicBezTo>
                  <a:pt x="253" y="849"/>
                  <a:pt x="389" y="831"/>
                  <a:pt x="524" y="822"/>
                </a:cubicBezTo>
                <a:cubicBezTo>
                  <a:pt x="524" y="0"/>
                  <a:pt x="524" y="0"/>
                  <a:pt x="524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3">
            <a:extLst>
              <a:ext uri="{FF2B5EF4-FFF2-40B4-BE49-F238E27FC236}">
                <a16:creationId xmlns:a16="http://schemas.microsoft.com/office/drawing/2014/main" id="{6E85E8FC-31D8-7E41-8445-F31FE9025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5250" y="4786012"/>
            <a:ext cx="739829" cy="1105061"/>
          </a:xfrm>
          <a:custGeom>
            <a:avLst/>
            <a:gdLst>
              <a:gd name="T0" fmla="*/ 696 w 697"/>
              <a:gd name="T1" fmla="*/ 1040 h 1041"/>
              <a:gd name="T2" fmla="*/ 696 w 697"/>
              <a:gd name="T3" fmla="*/ 1040 h 1041"/>
              <a:gd name="T4" fmla="*/ 416 w 697"/>
              <a:gd name="T5" fmla="*/ 0 h 1041"/>
              <a:gd name="T6" fmla="*/ 0 w 697"/>
              <a:gd name="T7" fmla="*/ 163 h 1041"/>
              <a:gd name="T8" fmla="*/ 117 w 697"/>
              <a:gd name="T9" fmla="*/ 1040 h 1041"/>
              <a:gd name="T10" fmla="*/ 696 w 697"/>
              <a:gd name="T11" fmla="*/ 1040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7" h="1041">
                <a:moveTo>
                  <a:pt x="696" y="1040"/>
                </a:moveTo>
                <a:lnTo>
                  <a:pt x="696" y="1040"/>
                </a:lnTo>
                <a:cubicBezTo>
                  <a:pt x="687" y="660"/>
                  <a:pt x="588" y="308"/>
                  <a:pt x="416" y="0"/>
                </a:cubicBezTo>
                <a:cubicBezTo>
                  <a:pt x="280" y="73"/>
                  <a:pt x="145" y="127"/>
                  <a:pt x="0" y="163"/>
                </a:cubicBezTo>
                <a:cubicBezTo>
                  <a:pt x="81" y="443"/>
                  <a:pt x="117" y="733"/>
                  <a:pt x="117" y="1040"/>
                </a:cubicBezTo>
                <a:lnTo>
                  <a:pt x="696" y="104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4">
            <a:extLst>
              <a:ext uri="{FF2B5EF4-FFF2-40B4-BE49-F238E27FC236}">
                <a16:creationId xmlns:a16="http://schemas.microsoft.com/office/drawing/2014/main" id="{F9DDAC99-A958-BC40-95EF-DCD3F86F4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9490" y="4795377"/>
            <a:ext cx="730464" cy="1095696"/>
          </a:xfrm>
          <a:custGeom>
            <a:avLst/>
            <a:gdLst>
              <a:gd name="T0" fmla="*/ 687 w 688"/>
              <a:gd name="T1" fmla="*/ 162 h 1031"/>
              <a:gd name="T2" fmla="*/ 687 w 688"/>
              <a:gd name="T3" fmla="*/ 162 h 1031"/>
              <a:gd name="T4" fmla="*/ 271 w 688"/>
              <a:gd name="T5" fmla="*/ 0 h 1031"/>
              <a:gd name="T6" fmla="*/ 0 w 688"/>
              <a:gd name="T7" fmla="*/ 1030 h 1031"/>
              <a:gd name="T8" fmla="*/ 570 w 688"/>
              <a:gd name="T9" fmla="*/ 1030 h 1031"/>
              <a:gd name="T10" fmla="*/ 687 w 688"/>
              <a:gd name="T11" fmla="*/ 162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8" h="1031">
                <a:moveTo>
                  <a:pt x="687" y="162"/>
                </a:moveTo>
                <a:lnTo>
                  <a:pt x="687" y="162"/>
                </a:lnTo>
                <a:cubicBezTo>
                  <a:pt x="542" y="126"/>
                  <a:pt x="407" y="72"/>
                  <a:pt x="271" y="0"/>
                </a:cubicBezTo>
                <a:cubicBezTo>
                  <a:pt x="99" y="307"/>
                  <a:pt x="0" y="659"/>
                  <a:pt x="0" y="1030"/>
                </a:cubicBezTo>
                <a:cubicBezTo>
                  <a:pt x="570" y="1030"/>
                  <a:pt x="570" y="1030"/>
                  <a:pt x="570" y="1030"/>
                </a:cubicBezTo>
                <a:cubicBezTo>
                  <a:pt x="579" y="732"/>
                  <a:pt x="615" y="442"/>
                  <a:pt x="687" y="1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5">
            <a:extLst>
              <a:ext uri="{FF2B5EF4-FFF2-40B4-BE49-F238E27FC236}">
                <a16:creationId xmlns:a16="http://schemas.microsoft.com/office/drawing/2014/main" id="{8AC8324A-974A-C041-95B2-435A66389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720" y="6953990"/>
            <a:ext cx="430786" cy="922446"/>
          </a:xfrm>
          <a:custGeom>
            <a:avLst/>
            <a:gdLst>
              <a:gd name="T0" fmla="*/ 0 w 407"/>
              <a:gd name="T1" fmla="*/ 868 h 869"/>
              <a:gd name="T2" fmla="*/ 0 w 407"/>
              <a:gd name="T3" fmla="*/ 868 h 869"/>
              <a:gd name="T4" fmla="*/ 406 w 407"/>
              <a:gd name="T5" fmla="*/ 54 h 869"/>
              <a:gd name="T6" fmla="*/ 0 w 407"/>
              <a:gd name="T7" fmla="*/ 0 h 869"/>
              <a:gd name="T8" fmla="*/ 0 w 407"/>
              <a:gd name="T9" fmla="*/ 868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869">
                <a:moveTo>
                  <a:pt x="0" y="868"/>
                </a:moveTo>
                <a:lnTo>
                  <a:pt x="0" y="868"/>
                </a:lnTo>
                <a:cubicBezTo>
                  <a:pt x="171" y="633"/>
                  <a:pt x="307" y="362"/>
                  <a:pt x="406" y="54"/>
                </a:cubicBezTo>
                <a:cubicBezTo>
                  <a:pt x="271" y="28"/>
                  <a:pt x="135" y="9"/>
                  <a:pt x="0" y="0"/>
                </a:cubicBezTo>
                <a:lnTo>
                  <a:pt x="0" y="86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72936A4A-98B7-F74C-AA1B-68926EED8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720" y="3989994"/>
            <a:ext cx="440151" cy="959903"/>
          </a:xfrm>
          <a:custGeom>
            <a:avLst/>
            <a:gdLst>
              <a:gd name="T0" fmla="*/ 415 w 416"/>
              <a:gd name="T1" fmla="*/ 850 h 905"/>
              <a:gd name="T2" fmla="*/ 415 w 416"/>
              <a:gd name="T3" fmla="*/ 850 h 905"/>
              <a:gd name="T4" fmla="*/ 0 w 416"/>
              <a:gd name="T5" fmla="*/ 0 h 905"/>
              <a:gd name="T6" fmla="*/ 0 w 416"/>
              <a:gd name="T7" fmla="*/ 904 h 905"/>
              <a:gd name="T8" fmla="*/ 415 w 416"/>
              <a:gd name="T9" fmla="*/ 85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905">
                <a:moveTo>
                  <a:pt x="415" y="850"/>
                </a:moveTo>
                <a:lnTo>
                  <a:pt x="415" y="850"/>
                </a:lnTo>
                <a:cubicBezTo>
                  <a:pt x="316" y="533"/>
                  <a:pt x="180" y="244"/>
                  <a:pt x="0" y="0"/>
                </a:cubicBezTo>
                <a:cubicBezTo>
                  <a:pt x="0" y="904"/>
                  <a:pt x="0" y="904"/>
                  <a:pt x="0" y="904"/>
                </a:cubicBezTo>
                <a:cubicBezTo>
                  <a:pt x="144" y="904"/>
                  <a:pt x="280" y="886"/>
                  <a:pt x="415" y="8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7">
            <a:extLst>
              <a:ext uri="{FF2B5EF4-FFF2-40B4-BE49-F238E27FC236}">
                <a16:creationId xmlns:a16="http://schemas.microsoft.com/office/drawing/2014/main" id="{FD38094C-1C03-654B-AC5C-FE8824DBD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9490" y="5984722"/>
            <a:ext cx="739829" cy="1123791"/>
          </a:xfrm>
          <a:custGeom>
            <a:avLst/>
            <a:gdLst>
              <a:gd name="T0" fmla="*/ 0 w 697"/>
              <a:gd name="T1" fmla="*/ 0 h 1058"/>
              <a:gd name="T2" fmla="*/ 0 w 697"/>
              <a:gd name="T3" fmla="*/ 0 h 1058"/>
              <a:gd name="T4" fmla="*/ 289 w 697"/>
              <a:gd name="T5" fmla="*/ 1057 h 1058"/>
              <a:gd name="T6" fmla="*/ 696 w 697"/>
              <a:gd name="T7" fmla="*/ 894 h 1058"/>
              <a:gd name="T8" fmla="*/ 570 w 697"/>
              <a:gd name="T9" fmla="*/ 0 h 1058"/>
              <a:gd name="T10" fmla="*/ 0 w 697"/>
              <a:gd name="T11" fmla="*/ 0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7" h="1058">
                <a:moveTo>
                  <a:pt x="0" y="0"/>
                </a:moveTo>
                <a:lnTo>
                  <a:pt x="0" y="0"/>
                </a:lnTo>
                <a:cubicBezTo>
                  <a:pt x="0" y="380"/>
                  <a:pt x="108" y="742"/>
                  <a:pt x="289" y="1057"/>
                </a:cubicBezTo>
                <a:cubicBezTo>
                  <a:pt x="425" y="985"/>
                  <a:pt x="561" y="930"/>
                  <a:pt x="696" y="894"/>
                </a:cubicBezTo>
                <a:cubicBezTo>
                  <a:pt x="615" y="615"/>
                  <a:pt x="579" y="308"/>
                  <a:pt x="570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8">
            <a:extLst>
              <a:ext uri="{FF2B5EF4-FFF2-40B4-BE49-F238E27FC236}">
                <a16:creationId xmlns:a16="http://schemas.microsoft.com/office/drawing/2014/main" id="{1A056550-29D6-264E-BC05-1C6D758F3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8275" y="3924439"/>
            <a:ext cx="875622" cy="950538"/>
          </a:xfrm>
          <a:custGeom>
            <a:avLst/>
            <a:gdLst>
              <a:gd name="T0" fmla="*/ 822 w 823"/>
              <a:gd name="T1" fmla="*/ 732 h 896"/>
              <a:gd name="T2" fmla="*/ 822 w 823"/>
              <a:gd name="T3" fmla="*/ 732 h 896"/>
              <a:gd name="T4" fmla="*/ 586 w 823"/>
              <a:gd name="T5" fmla="*/ 425 h 896"/>
              <a:gd name="T6" fmla="*/ 0 w 823"/>
              <a:gd name="T7" fmla="*/ 0 h 896"/>
              <a:gd name="T8" fmla="*/ 442 w 823"/>
              <a:gd name="T9" fmla="*/ 895 h 896"/>
              <a:gd name="T10" fmla="*/ 822 w 823"/>
              <a:gd name="T11" fmla="*/ 732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3" h="896">
                <a:moveTo>
                  <a:pt x="822" y="732"/>
                </a:moveTo>
                <a:lnTo>
                  <a:pt x="822" y="732"/>
                </a:lnTo>
                <a:cubicBezTo>
                  <a:pt x="758" y="624"/>
                  <a:pt x="677" y="524"/>
                  <a:pt x="586" y="425"/>
                </a:cubicBezTo>
                <a:cubicBezTo>
                  <a:pt x="415" y="244"/>
                  <a:pt x="217" y="99"/>
                  <a:pt x="0" y="0"/>
                </a:cubicBezTo>
                <a:cubicBezTo>
                  <a:pt x="199" y="262"/>
                  <a:pt x="343" y="560"/>
                  <a:pt x="442" y="895"/>
                </a:cubicBezTo>
                <a:cubicBezTo>
                  <a:pt x="577" y="859"/>
                  <a:pt x="704" y="804"/>
                  <a:pt x="822" y="7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9">
            <a:extLst>
              <a:ext uri="{FF2B5EF4-FFF2-40B4-BE49-F238E27FC236}">
                <a16:creationId xmlns:a16="http://schemas.microsoft.com/office/drawing/2014/main" id="{4DEB284A-D15D-654C-B81E-5D92EF31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063" y="6953990"/>
            <a:ext cx="393327" cy="884987"/>
          </a:xfrm>
          <a:custGeom>
            <a:avLst/>
            <a:gdLst>
              <a:gd name="T0" fmla="*/ 0 w 371"/>
              <a:gd name="T1" fmla="*/ 45 h 833"/>
              <a:gd name="T2" fmla="*/ 0 w 371"/>
              <a:gd name="T3" fmla="*/ 45 h 833"/>
              <a:gd name="T4" fmla="*/ 370 w 371"/>
              <a:gd name="T5" fmla="*/ 832 h 833"/>
              <a:gd name="T6" fmla="*/ 370 w 371"/>
              <a:gd name="T7" fmla="*/ 0 h 833"/>
              <a:gd name="T8" fmla="*/ 0 w 371"/>
              <a:gd name="T9" fmla="*/ 45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1" h="833">
                <a:moveTo>
                  <a:pt x="0" y="45"/>
                </a:moveTo>
                <a:lnTo>
                  <a:pt x="0" y="45"/>
                </a:lnTo>
                <a:cubicBezTo>
                  <a:pt x="90" y="335"/>
                  <a:pt x="217" y="606"/>
                  <a:pt x="370" y="832"/>
                </a:cubicBezTo>
                <a:cubicBezTo>
                  <a:pt x="370" y="0"/>
                  <a:pt x="370" y="0"/>
                  <a:pt x="370" y="0"/>
                </a:cubicBezTo>
                <a:cubicBezTo>
                  <a:pt x="244" y="9"/>
                  <a:pt x="117" y="18"/>
                  <a:pt x="0" y="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0">
            <a:extLst>
              <a:ext uri="{FF2B5EF4-FFF2-40B4-BE49-F238E27FC236}">
                <a16:creationId xmlns:a16="http://schemas.microsoft.com/office/drawing/2014/main" id="{C3FBC924-92EF-6741-B860-C882955AF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5886" y="5984722"/>
            <a:ext cx="749194" cy="1133156"/>
          </a:xfrm>
          <a:custGeom>
            <a:avLst/>
            <a:gdLst>
              <a:gd name="T0" fmla="*/ 0 w 706"/>
              <a:gd name="T1" fmla="*/ 903 h 1067"/>
              <a:gd name="T2" fmla="*/ 0 w 706"/>
              <a:gd name="T3" fmla="*/ 903 h 1067"/>
              <a:gd name="T4" fmla="*/ 407 w 706"/>
              <a:gd name="T5" fmla="*/ 1066 h 1067"/>
              <a:gd name="T6" fmla="*/ 705 w 706"/>
              <a:gd name="T7" fmla="*/ 0 h 1067"/>
              <a:gd name="T8" fmla="*/ 126 w 706"/>
              <a:gd name="T9" fmla="*/ 0 h 1067"/>
              <a:gd name="T10" fmla="*/ 0 w 706"/>
              <a:gd name="T11" fmla="*/ 903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6" h="1067">
                <a:moveTo>
                  <a:pt x="0" y="903"/>
                </a:moveTo>
                <a:lnTo>
                  <a:pt x="0" y="903"/>
                </a:lnTo>
                <a:cubicBezTo>
                  <a:pt x="145" y="940"/>
                  <a:pt x="271" y="994"/>
                  <a:pt x="407" y="1066"/>
                </a:cubicBezTo>
                <a:cubicBezTo>
                  <a:pt x="597" y="751"/>
                  <a:pt x="696" y="380"/>
                  <a:pt x="705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308"/>
                  <a:pt x="81" y="615"/>
                  <a:pt x="0" y="9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1">
            <a:extLst>
              <a:ext uri="{FF2B5EF4-FFF2-40B4-BE49-F238E27FC236}">
                <a16:creationId xmlns:a16="http://schemas.microsoft.com/office/drawing/2014/main" id="{4B3F4DF1-06AE-3D49-9FE2-6315F48DD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309" y="3924439"/>
            <a:ext cx="875622" cy="959903"/>
          </a:xfrm>
          <a:custGeom>
            <a:avLst/>
            <a:gdLst>
              <a:gd name="T0" fmla="*/ 823 w 824"/>
              <a:gd name="T1" fmla="*/ 0 h 905"/>
              <a:gd name="T2" fmla="*/ 823 w 824"/>
              <a:gd name="T3" fmla="*/ 0 h 905"/>
              <a:gd name="T4" fmla="*/ 245 w 824"/>
              <a:gd name="T5" fmla="*/ 425 h 905"/>
              <a:gd name="T6" fmla="*/ 0 w 824"/>
              <a:gd name="T7" fmla="*/ 741 h 905"/>
              <a:gd name="T8" fmla="*/ 389 w 824"/>
              <a:gd name="T9" fmla="*/ 904 h 905"/>
              <a:gd name="T10" fmla="*/ 823 w 824"/>
              <a:gd name="T1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4" h="905">
                <a:moveTo>
                  <a:pt x="823" y="0"/>
                </a:moveTo>
                <a:lnTo>
                  <a:pt x="823" y="0"/>
                </a:lnTo>
                <a:cubicBezTo>
                  <a:pt x="606" y="99"/>
                  <a:pt x="416" y="244"/>
                  <a:pt x="245" y="425"/>
                </a:cubicBezTo>
                <a:cubicBezTo>
                  <a:pt x="145" y="524"/>
                  <a:pt x="64" y="633"/>
                  <a:pt x="0" y="741"/>
                </a:cubicBezTo>
                <a:cubicBezTo>
                  <a:pt x="118" y="813"/>
                  <a:pt x="254" y="868"/>
                  <a:pt x="389" y="904"/>
                </a:cubicBezTo>
                <a:cubicBezTo>
                  <a:pt x="489" y="570"/>
                  <a:pt x="633" y="262"/>
                  <a:pt x="82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2">
            <a:extLst>
              <a:ext uri="{FF2B5EF4-FFF2-40B4-BE49-F238E27FC236}">
                <a16:creationId xmlns:a16="http://schemas.microsoft.com/office/drawing/2014/main" id="{CA859FFA-3059-BA40-A775-BC7A72418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720" y="4987357"/>
            <a:ext cx="585309" cy="903716"/>
          </a:xfrm>
          <a:custGeom>
            <a:avLst/>
            <a:gdLst>
              <a:gd name="T0" fmla="*/ 550 w 551"/>
              <a:gd name="T1" fmla="*/ 850 h 851"/>
              <a:gd name="T2" fmla="*/ 550 w 551"/>
              <a:gd name="T3" fmla="*/ 850 h 851"/>
              <a:gd name="T4" fmla="*/ 442 w 551"/>
              <a:gd name="T5" fmla="*/ 0 h 851"/>
              <a:gd name="T6" fmla="*/ 0 w 551"/>
              <a:gd name="T7" fmla="*/ 54 h 851"/>
              <a:gd name="T8" fmla="*/ 0 w 551"/>
              <a:gd name="T9" fmla="*/ 850 h 851"/>
              <a:gd name="T10" fmla="*/ 550 w 551"/>
              <a:gd name="T11" fmla="*/ 85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1" h="851">
                <a:moveTo>
                  <a:pt x="550" y="850"/>
                </a:moveTo>
                <a:lnTo>
                  <a:pt x="550" y="850"/>
                </a:lnTo>
                <a:cubicBezTo>
                  <a:pt x="550" y="552"/>
                  <a:pt x="514" y="262"/>
                  <a:pt x="442" y="0"/>
                </a:cubicBezTo>
                <a:cubicBezTo>
                  <a:pt x="298" y="37"/>
                  <a:pt x="153" y="54"/>
                  <a:pt x="0" y="54"/>
                </a:cubicBezTo>
                <a:cubicBezTo>
                  <a:pt x="0" y="850"/>
                  <a:pt x="0" y="850"/>
                  <a:pt x="0" y="850"/>
                </a:cubicBezTo>
                <a:lnTo>
                  <a:pt x="550" y="8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3">
            <a:extLst>
              <a:ext uri="{FF2B5EF4-FFF2-40B4-BE49-F238E27FC236}">
                <a16:creationId xmlns:a16="http://schemas.microsoft.com/office/drawing/2014/main" id="{303F1C25-F89C-0A44-8532-9EB35EF77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8275" y="7042958"/>
            <a:ext cx="852208" cy="903714"/>
          </a:xfrm>
          <a:custGeom>
            <a:avLst/>
            <a:gdLst>
              <a:gd name="T0" fmla="*/ 0 w 804"/>
              <a:gd name="T1" fmla="*/ 849 h 850"/>
              <a:gd name="T2" fmla="*/ 0 w 804"/>
              <a:gd name="T3" fmla="*/ 849 h 850"/>
              <a:gd name="T4" fmla="*/ 586 w 804"/>
              <a:gd name="T5" fmla="*/ 425 h 850"/>
              <a:gd name="T6" fmla="*/ 803 w 804"/>
              <a:gd name="T7" fmla="*/ 144 h 850"/>
              <a:gd name="T8" fmla="*/ 424 w 804"/>
              <a:gd name="T9" fmla="*/ 0 h 850"/>
              <a:gd name="T10" fmla="*/ 0 w 804"/>
              <a:gd name="T11" fmla="*/ 849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4" h="850">
                <a:moveTo>
                  <a:pt x="0" y="849"/>
                </a:moveTo>
                <a:lnTo>
                  <a:pt x="0" y="849"/>
                </a:lnTo>
                <a:cubicBezTo>
                  <a:pt x="217" y="750"/>
                  <a:pt x="415" y="605"/>
                  <a:pt x="586" y="425"/>
                </a:cubicBezTo>
                <a:cubicBezTo>
                  <a:pt x="668" y="334"/>
                  <a:pt x="740" y="244"/>
                  <a:pt x="803" y="144"/>
                </a:cubicBezTo>
                <a:cubicBezTo>
                  <a:pt x="686" y="81"/>
                  <a:pt x="560" y="36"/>
                  <a:pt x="424" y="0"/>
                </a:cubicBezTo>
                <a:cubicBezTo>
                  <a:pt x="333" y="307"/>
                  <a:pt x="190" y="605"/>
                  <a:pt x="0" y="8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4">
            <a:extLst>
              <a:ext uri="{FF2B5EF4-FFF2-40B4-BE49-F238E27FC236}">
                <a16:creationId xmlns:a16="http://schemas.microsoft.com/office/drawing/2014/main" id="{1DA32CE2-D326-CD46-8A1D-136E163A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722" y="7033594"/>
            <a:ext cx="856889" cy="913078"/>
          </a:xfrm>
          <a:custGeom>
            <a:avLst/>
            <a:gdLst>
              <a:gd name="T0" fmla="*/ 0 w 805"/>
              <a:gd name="T1" fmla="*/ 144 h 859"/>
              <a:gd name="T2" fmla="*/ 0 w 805"/>
              <a:gd name="T3" fmla="*/ 144 h 859"/>
              <a:gd name="T4" fmla="*/ 226 w 805"/>
              <a:gd name="T5" fmla="*/ 434 h 859"/>
              <a:gd name="T6" fmla="*/ 804 w 805"/>
              <a:gd name="T7" fmla="*/ 858 h 859"/>
              <a:gd name="T8" fmla="*/ 379 w 805"/>
              <a:gd name="T9" fmla="*/ 0 h 859"/>
              <a:gd name="T10" fmla="*/ 0 w 805"/>
              <a:gd name="T11" fmla="*/ 144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5" h="859">
                <a:moveTo>
                  <a:pt x="0" y="144"/>
                </a:moveTo>
                <a:lnTo>
                  <a:pt x="0" y="144"/>
                </a:lnTo>
                <a:cubicBezTo>
                  <a:pt x="63" y="244"/>
                  <a:pt x="135" y="343"/>
                  <a:pt x="226" y="434"/>
                </a:cubicBezTo>
                <a:cubicBezTo>
                  <a:pt x="397" y="614"/>
                  <a:pt x="587" y="759"/>
                  <a:pt x="804" y="858"/>
                </a:cubicBezTo>
                <a:cubicBezTo>
                  <a:pt x="623" y="605"/>
                  <a:pt x="479" y="316"/>
                  <a:pt x="379" y="0"/>
                </a:cubicBezTo>
                <a:cubicBezTo>
                  <a:pt x="244" y="36"/>
                  <a:pt x="117" y="81"/>
                  <a:pt x="0" y="1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5">
            <a:extLst>
              <a:ext uri="{FF2B5EF4-FFF2-40B4-BE49-F238E27FC236}">
                <a16:creationId xmlns:a16="http://schemas.microsoft.com/office/drawing/2014/main" id="{3E5C7C25-7689-A146-AFCA-B4E9E15FB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2333" y="4036818"/>
            <a:ext cx="412057" cy="913078"/>
          </a:xfrm>
          <a:custGeom>
            <a:avLst/>
            <a:gdLst>
              <a:gd name="T0" fmla="*/ 388 w 389"/>
              <a:gd name="T1" fmla="*/ 0 h 860"/>
              <a:gd name="T2" fmla="*/ 388 w 389"/>
              <a:gd name="T3" fmla="*/ 0 h 860"/>
              <a:gd name="T4" fmla="*/ 0 w 389"/>
              <a:gd name="T5" fmla="*/ 814 h 860"/>
              <a:gd name="T6" fmla="*/ 388 w 389"/>
              <a:gd name="T7" fmla="*/ 859 h 860"/>
              <a:gd name="T8" fmla="*/ 388 w 389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860">
                <a:moveTo>
                  <a:pt x="388" y="0"/>
                </a:moveTo>
                <a:lnTo>
                  <a:pt x="388" y="0"/>
                </a:lnTo>
                <a:cubicBezTo>
                  <a:pt x="225" y="235"/>
                  <a:pt x="99" y="507"/>
                  <a:pt x="0" y="814"/>
                </a:cubicBezTo>
                <a:cubicBezTo>
                  <a:pt x="126" y="841"/>
                  <a:pt x="262" y="859"/>
                  <a:pt x="388" y="859"/>
                </a:cubicBezTo>
                <a:lnTo>
                  <a:pt x="38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6">
            <a:extLst>
              <a:ext uri="{FF2B5EF4-FFF2-40B4-BE49-F238E27FC236}">
                <a16:creationId xmlns:a16="http://schemas.microsoft.com/office/drawing/2014/main" id="{B38B59C6-BE15-CC46-A38B-5F2CDE16A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2427" y="3826106"/>
            <a:ext cx="1306408" cy="847527"/>
          </a:xfrm>
          <a:custGeom>
            <a:avLst/>
            <a:gdLst>
              <a:gd name="T0" fmla="*/ 605 w 1230"/>
              <a:gd name="T1" fmla="*/ 462 h 797"/>
              <a:gd name="T2" fmla="*/ 605 w 1230"/>
              <a:gd name="T3" fmla="*/ 462 h 797"/>
              <a:gd name="T4" fmla="*/ 1229 w 1230"/>
              <a:gd name="T5" fmla="*/ 0 h 797"/>
              <a:gd name="T6" fmla="*/ 0 w 1230"/>
              <a:gd name="T7" fmla="*/ 525 h 797"/>
              <a:gd name="T8" fmla="*/ 352 w 1230"/>
              <a:gd name="T9" fmla="*/ 796 h 797"/>
              <a:gd name="T10" fmla="*/ 605 w 1230"/>
              <a:gd name="T11" fmla="*/ 462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0" h="797">
                <a:moveTo>
                  <a:pt x="605" y="462"/>
                </a:moveTo>
                <a:lnTo>
                  <a:pt x="605" y="462"/>
                </a:lnTo>
                <a:cubicBezTo>
                  <a:pt x="786" y="263"/>
                  <a:pt x="1003" y="109"/>
                  <a:pt x="1229" y="0"/>
                </a:cubicBezTo>
                <a:cubicBezTo>
                  <a:pt x="759" y="28"/>
                  <a:pt x="325" y="217"/>
                  <a:pt x="0" y="525"/>
                </a:cubicBezTo>
                <a:cubicBezTo>
                  <a:pt x="108" y="624"/>
                  <a:pt x="225" y="715"/>
                  <a:pt x="352" y="796"/>
                </a:cubicBezTo>
                <a:cubicBezTo>
                  <a:pt x="424" y="669"/>
                  <a:pt x="515" y="561"/>
                  <a:pt x="605" y="4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2C7D76-ACD2-AF4C-9F1C-83D343F7489D}"/>
              </a:ext>
            </a:extLst>
          </p:cNvPr>
          <p:cNvGrpSpPr/>
          <p:nvPr/>
        </p:nvGrpSpPr>
        <p:grpSpPr>
          <a:xfrm>
            <a:off x="4350386" y="8040321"/>
            <a:ext cx="14581183" cy="1442198"/>
            <a:chOff x="4350386" y="8040321"/>
            <a:chExt cx="14581183" cy="1442198"/>
          </a:xfrm>
        </p:grpSpPr>
        <p:sp>
          <p:nvSpPr>
            <p:cNvPr id="84" name="Line 27">
              <a:extLst>
                <a:ext uri="{FF2B5EF4-FFF2-40B4-BE49-F238E27FC236}">
                  <a16:creationId xmlns:a16="http://schemas.microsoft.com/office/drawing/2014/main" id="{ED85F704-D30D-7046-BEF3-C95B95C53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11214" y="8040321"/>
              <a:ext cx="4681" cy="1095696"/>
            </a:xfrm>
            <a:prstGeom prst="line">
              <a:avLst/>
            </a:prstGeom>
            <a:noFill/>
            <a:ln w="6350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5D72D244-4E58-004E-A272-427964CA2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3642" y="9136017"/>
              <a:ext cx="346502" cy="346502"/>
            </a:xfrm>
            <a:custGeom>
              <a:avLst/>
              <a:gdLst>
                <a:gd name="T0" fmla="*/ 325 w 326"/>
                <a:gd name="T1" fmla="*/ 163 h 327"/>
                <a:gd name="T2" fmla="*/ 325 w 326"/>
                <a:gd name="T3" fmla="*/ 163 h 327"/>
                <a:gd name="T4" fmla="*/ 162 w 326"/>
                <a:gd name="T5" fmla="*/ 326 h 327"/>
                <a:gd name="T6" fmla="*/ 0 w 326"/>
                <a:gd name="T7" fmla="*/ 163 h 327"/>
                <a:gd name="T8" fmla="*/ 162 w 326"/>
                <a:gd name="T9" fmla="*/ 0 h 327"/>
                <a:gd name="T10" fmla="*/ 325 w 326"/>
                <a:gd name="T11" fmla="*/ 16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" h="327">
                  <a:moveTo>
                    <a:pt x="325" y="163"/>
                  </a:moveTo>
                  <a:lnTo>
                    <a:pt x="325" y="163"/>
                  </a:lnTo>
                  <a:cubicBezTo>
                    <a:pt x="325" y="253"/>
                    <a:pt x="253" y="326"/>
                    <a:pt x="162" y="326"/>
                  </a:cubicBezTo>
                  <a:cubicBezTo>
                    <a:pt x="72" y="326"/>
                    <a:pt x="0" y="253"/>
                    <a:pt x="0" y="163"/>
                  </a:cubicBezTo>
                  <a:cubicBezTo>
                    <a:pt x="0" y="73"/>
                    <a:pt x="72" y="0"/>
                    <a:pt x="162" y="0"/>
                  </a:cubicBezTo>
                  <a:cubicBezTo>
                    <a:pt x="253" y="0"/>
                    <a:pt x="325" y="73"/>
                    <a:pt x="325" y="163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E8474DF8-A11E-0E4F-890E-031994ACF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808" y="9136017"/>
              <a:ext cx="355867" cy="346502"/>
            </a:xfrm>
            <a:custGeom>
              <a:avLst/>
              <a:gdLst>
                <a:gd name="T0" fmla="*/ 335 w 336"/>
                <a:gd name="T1" fmla="*/ 163 h 327"/>
                <a:gd name="T2" fmla="*/ 335 w 336"/>
                <a:gd name="T3" fmla="*/ 163 h 327"/>
                <a:gd name="T4" fmla="*/ 172 w 336"/>
                <a:gd name="T5" fmla="*/ 326 h 327"/>
                <a:gd name="T6" fmla="*/ 0 w 336"/>
                <a:gd name="T7" fmla="*/ 163 h 327"/>
                <a:gd name="T8" fmla="*/ 172 w 336"/>
                <a:gd name="T9" fmla="*/ 0 h 327"/>
                <a:gd name="T10" fmla="*/ 335 w 336"/>
                <a:gd name="T11" fmla="*/ 16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27">
                  <a:moveTo>
                    <a:pt x="335" y="163"/>
                  </a:moveTo>
                  <a:lnTo>
                    <a:pt x="335" y="163"/>
                  </a:lnTo>
                  <a:cubicBezTo>
                    <a:pt x="335" y="253"/>
                    <a:pt x="262" y="326"/>
                    <a:pt x="172" y="326"/>
                  </a:cubicBezTo>
                  <a:cubicBezTo>
                    <a:pt x="82" y="326"/>
                    <a:pt x="0" y="253"/>
                    <a:pt x="0" y="163"/>
                  </a:cubicBezTo>
                  <a:cubicBezTo>
                    <a:pt x="0" y="73"/>
                    <a:pt x="82" y="0"/>
                    <a:pt x="172" y="0"/>
                  </a:cubicBezTo>
                  <a:cubicBezTo>
                    <a:pt x="262" y="0"/>
                    <a:pt x="335" y="73"/>
                    <a:pt x="335" y="163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B87A4DE4-6B72-C749-8CA4-0FEFBD746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5734" y="8040321"/>
              <a:ext cx="3362007" cy="1095696"/>
            </a:xfrm>
            <a:custGeom>
              <a:avLst/>
              <a:gdLst>
                <a:gd name="T0" fmla="*/ 0 w 3164"/>
                <a:gd name="T1" fmla="*/ 0 h 1031"/>
                <a:gd name="T2" fmla="*/ 0 w 3164"/>
                <a:gd name="T3" fmla="*/ 515 h 1031"/>
                <a:gd name="T4" fmla="*/ 3163 w 3164"/>
                <a:gd name="T5" fmla="*/ 515 h 1031"/>
                <a:gd name="T6" fmla="*/ 3163 w 3164"/>
                <a:gd name="T7" fmla="*/ 103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4" h="1031">
                  <a:moveTo>
                    <a:pt x="0" y="0"/>
                  </a:moveTo>
                  <a:lnTo>
                    <a:pt x="0" y="515"/>
                  </a:lnTo>
                  <a:lnTo>
                    <a:pt x="3163" y="515"/>
                  </a:lnTo>
                  <a:lnTo>
                    <a:pt x="3163" y="1030"/>
                  </a:ln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FD15AF8F-A5A5-074E-88B2-5947DE2FB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5702" y="9136017"/>
              <a:ext cx="355867" cy="346502"/>
            </a:xfrm>
            <a:custGeom>
              <a:avLst/>
              <a:gdLst>
                <a:gd name="T0" fmla="*/ 334 w 335"/>
                <a:gd name="T1" fmla="*/ 163 h 327"/>
                <a:gd name="T2" fmla="*/ 334 w 335"/>
                <a:gd name="T3" fmla="*/ 163 h 327"/>
                <a:gd name="T4" fmla="*/ 163 w 335"/>
                <a:gd name="T5" fmla="*/ 326 h 327"/>
                <a:gd name="T6" fmla="*/ 0 w 335"/>
                <a:gd name="T7" fmla="*/ 163 h 327"/>
                <a:gd name="T8" fmla="*/ 163 w 335"/>
                <a:gd name="T9" fmla="*/ 0 h 327"/>
                <a:gd name="T10" fmla="*/ 334 w 335"/>
                <a:gd name="T11" fmla="*/ 16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5" h="327">
                  <a:moveTo>
                    <a:pt x="334" y="163"/>
                  </a:moveTo>
                  <a:lnTo>
                    <a:pt x="334" y="163"/>
                  </a:lnTo>
                  <a:cubicBezTo>
                    <a:pt x="334" y="253"/>
                    <a:pt x="253" y="326"/>
                    <a:pt x="163" y="326"/>
                  </a:cubicBezTo>
                  <a:cubicBezTo>
                    <a:pt x="72" y="326"/>
                    <a:pt x="0" y="253"/>
                    <a:pt x="0" y="163"/>
                  </a:cubicBezTo>
                  <a:cubicBezTo>
                    <a:pt x="0" y="73"/>
                    <a:pt x="72" y="0"/>
                    <a:pt x="163" y="0"/>
                  </a:cubicBezTo>
                  <a:cubicBezTo>
                    <a:pt x="253" y="0"/>
                    <a:pt x="334" y="73"/>
                    <a:pt x="334" y="163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49A59F25-5A4A-974D-B619-2869AA684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0257" y="8040321"/>
              <a:ext cx="6728695" cy="1095696"/>
            </a:xfrm>
            <a:custGeom>
              <a:avLst/>
              <a:gdLst>
                <a:gd name="T0" fmla="*/ 0 w 6337"/>
                <a:gd name="T1" fmla="*/ 0 h 1031"/>
                <a:gd name="T2" fmla="*/ 0 w 6337"/>
                <a:gd name="T3" fmla="*/ 244 h 1031"/>
                <a:gd name="T4" fmla="*/ 6336 w 6337"/>
                <a:gd name="T5" fmla="*/ 244 h 1031"/>
                <a:gd name="T6" fmla="*/ 6336 w 6337"/>
                <a:gd name="T7" fmla="*/ 103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37" h="1031">
                  <a:moveTo>
                    <a:pt x="0" y="0"/>
                  </a:moveTo>
                  <a:lnTo>
                    <a:pt x="0" y="244"/>
                  </a:lnTo>
                  <a:lnTo>
                    <a:pt x="6336" y="244"/>
                  </a:lnTo>
                  <a:lnTo>
                    <a:pt x="6336" y="1030"/>
                  </a:ln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0" name="Freeform 33">
              <a:extLst>
                <a:ext uri="{FF2B5EF4-FFF2-40B4-BE49-F238E27FC236}">
                  <a16:creationId xmlns:a16="http://schemas.microsoft.com/office/drawing/2014/main" id="{053F01C1-DBEE-D749-AF52-7B1B566F1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386" y="9136017"/>
              <a:ext cx="346502" cy="346502"/>
            </a:xfrm>
            <a:custGeom>
              <a:avLst/>
              <a:gdLst>
                <a:gd name="T0" fmla="*/ 0 w 326"/>
                <a:gd name="T1" fmla="*/ 163 h 327"/>
                <a:gd name="T2" fmla="*/ 0 w 326"/>
                <a:gd name="T3" fmla="*/ 163 h 327"/>
                <a:gd name="T4" fmla="*/ 163 w 326"/>
                <a:gd name="T5" fmla="*/ 326 h 327"/>
                <a:gd name="T6" fmla="*/ 325 w 326"/>
                <a:gd name="T7" fmla="*/ 163 h 327"/>
                <a:gd name="T8" fmla="*/ 163 w 326"/>
                <a:gd name="T9" fmla="*/ 0 h 327"/>
                <a:gd name="T10" fmla="*/ 0 w 326"/>
                <a:gd name="T11" fmla="*/ 16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" h="327">
                  <a:moveTo>
                    <a:pt x="0" y="163"/>
                  </a:moveTo>
                  <a:lnTo>
                    <a:pt x="0" y="163"/>
                  </a:lnTo>
                  <a:cubicBezTo>
                    <a:pt x="0" y="253"/>
                    <a:pt x="72" y="326"/>
                    <a:pt x="163" y="326"/>
                  </a:cubicBezTo>
                  <a:cubicBezTo>
                    <a:pt x="253" y="326"/>
                    <a:pt x="325" y="253"/>
                    <a:pt x="325" y="163"/>
                  </a:cubicBezTo>
                  <a:cubicBezTo>
                    <a:pt x="325" y="73"/>
                    <a:pt x="253" y="0"/>
                    <a:pt x="163" y="0"/>
                  </a:cubicBezTo>
                  <a:cubicBezTo>
                    <a:pt x="72" y="0"/>
                    <a:pt x="0" y="73"/>
                    <a:pt x="0" y="163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849E8C8B-B08F-8944-AB1B-E72547234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636" y="8040321"/>
              <a:ext cx="6901947" cy="1095696"/>
            </a:xfrm>
            <a:custGeom>
              <a:avLst/>
              <a:gdLst>
                <a:gd name="T0" fmla="*/ 6499 w 6500"/>
                <a:gd name="T1" fmla="*/ 0 h 1031"/>
                <a:gd name="T2" fmla="*/ 6499 w 6500"/>
                <a:gd name="T3" fmla="*/ 244 h 1031"/>
                <a:gd name="T4" fmla="*/ 0 w 6500"/>
                <a:gd name="T5" fmla="*/ 244 h 1031"/>
                <a:gd name="T6" fmla="*/ 0 w 6500"/>
                <a:gd name="T7" fmla="*/ 103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0" h="1031">
                  <a:moveTo>
                    <a:pt x="6499" y="0"/>
                  </a:moveTo>
                  <a:lnTo>
                    <a:pt x="6499" y="244"/>
                  </a:lnTo>
                  <a:lnTo>
                    <a:pt x="0" y="244"/>
                  </a:lnTo>
                  <a:lnTo>
                    <a:pt x="0" y="1030"/>
                  </a:ln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" name="Freeform 35">
              <a:extLst>
                <a:ext uri="{FF2B5EF4-FFF2-40B4-BE49-F238E27FC236}">
                  <a16:creationId xmlns:a16="http://schemas.microsoft.com/office/drawing/2014/main" id="{A9E5C32D-6EBA-534E-98E2-CA8FFC3B3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467" y="9136017"/>
              <a:ext cx="346502" cy="346502"/>
            </a:xfrm>
            <a:custGeom>
              <a:avLst/>
              <a:gdLst>
                <a:gd name="T0" fmla="*/ 0 w 326"/>
                <a:gd name="T1" fmla="*/ 163 h 327"/>
                <a:gd name="T2" fmla="*/ 0 w 326"/>
                <a:gd name="T3" fmla="*/ 163 h 327"/>
                <a:gd name="T4" fmla="*/ 162 w 326"/>
                <a:gd name="T5" fmla="*/ 326 h 327"/>
                <a:gd name="T6" fmla="*/ 325 w 326"/>
                <a:gd name="T7" fmla="*/ 163 h 327"/>
                <a:gd name="T8" fmla="*/ 162 w 326"/>
                <a:gd name="T9" fmla="*/ 0 h 327"/>
                <a:gd name="T10" fmla="*/ 0 w 326"/>
                <a:gd name="T11" fmla="*/ 16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" h="327">
                  <a:moveTo>
                    <a:pt x="0" y="163"/>
                  </a:moveTo>
                  <a:lnTo>
                    <a:pt x="0" y="163"/>
                  </a:lnTo>
                  <a:cubicBezTo>
                    <a:pt x="0" y="253"/>
                    <a:pt x="72" y="326"/>
                    <a:pt x="162" y="326"/>
                  </a:cubicBezTo>
                  <a:cubicBezTo>
                    <a:pt x="253" y="326"/>
                    <a:pt x="325" y="253"/>
                    <a:pt x="325" y="163"/>
                  </a:cubicBezTo>
                  <a:cubicBezTo>
                    <a:pt x="325" y="73"/>
                    <a:pt x="253" y="0"/>
                    <a:pt x="162" y="0"/>
                  </a:cubicBezTo>
                  <a:cubicBezTo>
                    <a:pt x="72" y="0"/>
                    <a:pt x="0" y="73"/>
                    <a:pt x="0" y="163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D9DF206A-C85B-984F-82C6-3BC2C50C8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5720" y="8040321"/>
              <a:ext cx="3497797" cy="1095696"/>
            </a:xfrm>
            <a:custGeom>
              <a:avLst/>
              <a:gdLst>
                <a:gd name="T0" fmla="*/ 3291 w 3292"/>
                <a:gd name="T1" fmla="*/ 0 h 1031"/>
                <a:gd name="T2" fmla="*/ 3291 w 3292"/>
                <a:gd name="T3" fmla="*/ 515 h 1031"/>
                <a:gd name="T4" fmla="*/ 0 w 3292"/>
                <a:gd name="T5" fmla="*/ 515 h 1031"/>
                <a:gd name="T6" fmla="*/ 0 w 3292"/>
                <a:gd name="T7" fmla="*/ 103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2" h="1031">
                  <a:moveTo>
                    <a:pt x="3291" y="0"/>
                  </a:moveTo>
                  <a:lnTo>
                    <a:pt x="3291" y="515"/>
                  </a:lnTo>
                  <a:lnTo>
                    <a:pt x="0" y="515"/>
                  </a:lnTo>
                  <a:lnTo>
                    <a:pt x="0" y="1030"/>
                  </a:ln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46" name="Freeform 248">
            <a:extLst>
              <a:ext uri="{FF2B5EF4-FFF2-40B4-BE49-F238E27FC236}">
                <a16:creationId xmlns:a16="http://schemas.microsoft.com/office/drawing/2014/main" id="{6078ABB2-5337-8045-97A6-0BE012FD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329" y="9692858"/>
            <a:ext cx="1222121" cy="1222121"/>
          </a:xfrm>
          <a:custGeom>
            <a:avLst/>
            <a:gdLst>
              <a:gd name="T0" fmla="*/ 1148 w 1149"/>
              <a:gd name="T1" fmla="*/ 578 h 1149"/>
              <a:gd name="T2" fmla="*/ 1148 w 1149"/>
              <a:gd name="T3" fmla="*/ 578 h 1149"/>
              <a:gd name="T4" fmla="*/ 569 w 1149"/>
              <a:gd name="T5" fmla="*/ 1148 h 1149"/>
              <a:gd name="T6" fmla="*/ 0 w 1149"/>
              <a:gd name="T7" fmla="*/ 578 h 1149"/>
              <a:gd name="T8" fmla="*/ 569 w 1149"/>
              <a:gd name="T9" fmla="*/ 0 h 1149"/>
              <a:gd name="T10" fmla="*/ 1148 w 1149"/>
              <a:gd name="T11" fmla="*/ 57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9" h="1149">
                <a:moveTo>
                  <a:pt x="1148" y="578"/>
                </a:moveTo>
                <a:lnTo>
                  <a:pt x="1148" y="578"/>
                </a:lnTo>
                <a:cubicBezTo>
                  <a:pt x="1148" y="895"/>
                  <a:pt x="895" y="1148"/>
                  <a:pt x="569" y="1148"/>
                </a:cubicBezTo>
                <a:cubicBezTo>
                  <a:pt x="253" y="1148"/>
                  <a:pt x="0" y="895"/>
                  <a:pt x="0" y="578"/>
                </a:cubicBezTo>
                <a:cubicBezTo>
                  <a:pt x="0" y="253"/>
                  <a:pt x="253" y="0"/>
                  <a:pt x="569" y="0"/>
                </a:cubicBezTo>
                <a:cubicBezTo>
                  <a:pt x="895" y="0"/>
                  <a:pt x="1148" y="253"/>
                  <a:pt x="1148" y="5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49">
            <a:extLst>
              <a:ext uri="{FF2B5EF4-FFF2-40B4-BE49-F238E27FC236}">
                <a16:creationId xmlns:a16="http://schemas.microsoft.com/office/drawing/2014/main" id="{FC89873A-021A-9C44-9389-9C1205523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0411" y="9692858"/>
            <a:ext cx="1231489" cy="1222121"/>
          </a:xfrm>
          <a:custGeom>
            <a:avLst/>
            <a:gdLst>
              <a:gd name="T0" fmla="*/ 1157 w 1158"/>
              <a:gd name="T1" fmla="*/ 578 h 1149"/>
              <a:gd name="T2" fmla="*/ 1157 w 1158"/>
              <a:gd name="T3" fmla="*/ 578 h 1149"/>
              <a:gd name="T4" fmla="*/ 579 w 1158"/>
              <a:gd name="T5" fmla="*/ 1148 h 1149"/>
              <a:gd name="T6" fmla="*/ 0 w 1158"/>
              <a:gd name="T7" fmla="*/ 578 h 1149"/>
              <a:gd name="T8" fmla="*/ 579 w 1158"/>
              <a:gd name="T9" fmla="*/ 0 h 1149"/>
              <a:gd name="T10" fmla="*/ 1157 w 1158"/>
              <a:gd name="T11" fmla="*/ 57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8" h="1149">
                <a:moveTo>
                  <a:pt x="1157" y="578"/>
                </a:moveTo>
                <a:lnTo>
                  <a:pt x="1157" y="578"/>
                </a:lnTo>
                <a:cubicBezTo>
                  <a:pt x="1157" y="895"/>
                  <a:pt x="895" y="1148"/>
                  <a:pt x="579" y="1148"/>
                </a:cubicBezTo>
                <a:cubicBezTo>
                  <a:pt x="262" y="1148"/>
                  <a:pt x="0" y="895"/>
                  <a:pt x="0" y="578"/>
                </a:cubicBezTo>
                <a:cubicBezTo>
                  <a:pt x="0" y="253"/>
                  <a:pt x="262" y="0"/>
                  <a:pt x="579" y="0"/>
                </a:cubicBezTo>
                <a:cubicBezTo>
                  <a:pt x="895" y="0"/>
                  <a:pt x="1157" y="253"/>
                  <a:pt x="1157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50">
            <a:extLst>
              <a:ext uri="{FF2B5EF4-FFF2-40B4-BE49-F238E27FC236}">
                <a16:creationId xmlns:a16="http://schemas.microsoft.com/office/drawing/2014/main" id="{ACEB45A8-9733-8943-9836-EEAE08162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7176" y="9692858"/>
            <a:ext cx="1217440" cy="1222121"/>
          </a:xfrm>
          <a:custGeom>
            <a:avLst/>
            <a:gdLst>
              <a:gd name="T0" fmla="*/ 1147 w 1148"/>
              <a:gd name="T1" fmla="*/ 578 h 1149"/>
              <a:gd name="T2" fmla="*/ 1147 w 1148"/>
              <a:gd name="T3" fmla="*/ 578 h 1149"/>
              <a:gd name="T4" fmla="*/ 569 w 1148"/>
              <a:gd name="T5" fmla="*/ 1148 h 1149"/>
              <a:gd name="T6" fmla="*/ 0 w 1148"/>
              <a:gd name="T7" fmla="*/ 578 h 1149"/>
              <a:gd name="T8" fmla="*/ 569 w 1148"/>
              <a:gd name="T9" fmla="*/ 0 h 1149"/>
              <a:gd name="T10" fmla="*/ 1147 w 1148"/>
              <a:gd name="T11" fmla="*/ 57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8" h="1149">
                <a:moveTo>
                  <a:pt x="1147" y="578"/>
                </a:moveTo>
                <a:lnTo>
                  <a:pt x="1147" y="578"/>
                </a:lnTo>
                <a:cubicBezTo>
                  <a:pt x="1147" y="895"/>
                  <a:pt x="895" y="1148"/>
                  <a:pt x="569" y="1148"/>
                </a:cubicBezTo>
                <a:cubicBezTo>
                  <a:pt x="253" y="1148"/>
                  <a:pt x="0" y="895"/>
                  <a:pt x="0" y="578"/>
                </a:cubicBezTo>
                <a:cubicBezTo>
                  <a:pt x="0" y="253"/>
                  <a:pt x="253" y="0"/>
                  <a:pt x="569" y="0"/>
                </a:cubicBezTo>
                <a:cubicBezTo>
                  <a:pt x="895" y="0"/>
                  <a:pt x="1147" y="253"/>
                  <a:pt x="1147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51">
            <a:extLst>
              <a:ext uri="{FF2B5EF4-FFF2-40B4-BE49-F238E27FC236}">
                <a16:creationId xmlns:a16="http://schemas.microsoft.com/office/drawing/2014/main" id="{3AAB0E46-F8E4-C74A-9A5C-6996B42C6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9260" y="9692858"/>
            <a:ext cx="1231486" cy="1222121"/>
          </a:xfrm>
          <a:custGeom>
            <a:avLst/>
            <a:gdLst>
              <a:gd name="T0" fmla="*/ 1157 w 1158"/>
              <a:gd name="T1" fmla="*/ 578 h 1149"/>
              <a:gd name="T2" fmla="*/ 1157 w 1158"/>
              <a:gd name="T3" fmla="*/ 578 h 1149"/>
              <a:gd name="T4" fmla="*/ 579 w 1158"/>
              <a:gd name="T5" fmla="*/ 1148 h 1149"/>
              <a:gd name="T6" fmla="*/ 0 w 1158"/>
              <a:gd name="T7" fmla="*/ 578 h 1149"/>
              <a:gd name="T8" fmla="*/ 579 w 1158"/>
              <a:gd name="T9" fmla="*/ 0 h 1149"/>
              <a:gd name="T10" fmla="*/ 1157 w 1158"/>
              <a:gd name="T11" fmla="*/ 57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8" h="1149">
                <a:moveTo>
                  <a:pt x="1157" y="578"/>
                </a:moveTo>
                <a:lnTo>
                  <a:pt x="1157" y="578"/>
                </a:lnTo>
                <a:cubicBezTo>
                  <a:pt x="1157" y="895"/>
                  <a:pt x="895" y="1148"/>
                  <a:pt x="579" y="1148"/>
                </a:cubicBezTo>
                <a:cubicBezTo>
                  <a:pt x="262" y="1148"/>
                  <a:pt x="0" y="895"/>
                  <a:pt x="0" y="578"/>
                </a:cubicBezTo>
                <a:cubicBezTo>
                  <a:pt x="0" y="253"/>
                  <a:pt x="262" y="0"/>
                  <a:pt x="579" y="0"/>
                </a:cubicBezTo>
                <a:cubicBezTo>
                  <a:pt x="895" y="0"/>
                  <a:pt x="1157" y="253"/>
                  <a:pt x="115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52">
            <a:extLst>
              <a:ext uri="{FF2B5EF4-FFF2-40B4-BE49-F238E27FC236}">
                <a16:creationId xmlns:a16="http://schemas.microsoft.com/office/drawing/2014/main" id="{CF44D924-6A9A-D54F-B0DB-B16DA49A0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4916" y="9692858"/>
            <a:ext cx="1231486" cy="1222121"/>
          </a:xfrm>
          <a:custGeom>
            <a:avLst/>
            <a:gdLst>
              <a:gd name="T0" fmla="*/ 1157 w 1158"/>
              <a:gd name="T1" fmla="*/ 578 h 1149"/>
              <a:gd name="T2" fmla="*/ 1157 w 1158"/>
              <a:gd name="T3" fmla="*/ 578 h 1149"/>
              <a:gd name="T4" fmla="*/ 579 w 1158"/>
              <a:gd name="T5" fmla="*/ 1148 h 1149"/>
              <a:gd name="T6" fmla="*/ 0 w 1158"/>
              <a:gd name="T7" fmla="*/ 578 h 1149"/>
              <a:gd name="T8" fmla="*/ 579 w 1158"/>
              <a:gd name="T9" fmla="*/ 0 h 1149"/>
              <a:gd name="T10" fmla="*/ 1157 w 1158"/>
              <a:gd name="T11" fmla="*/ 57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8" h="1149">
                <a:moveTo>
                  <a:pt x="1157" y="578"/>
                </a:moveTo>
                <a:lnTo>
                  <a:pt x="1157" y="578"/>
                </a:lnTo>
                <a:cubicBezTo>
                  <a:pt x="1157" y="895"/>
                  <a:pt x="895" y="1148"/>
                  <a:pt x="579" y="1148"/>
                </a:cubicBezTo>
                <a:cubicBezTo>
                  <a:pt x="262" y="1148"/>
                  <a:pt x="0" y="895"/>
                  <a:pt x="0" y="578"/>
                </a:cubicBezTo>
                <a:cubicBezTo>
                  <a:pt x="0" y="253"/>
                  <a:pt x="262" y="0"/>
                  <a:pt x="579" y="0"/>
                </a:cubicBezTo>
                <a:cubicBezTo>
                  <a:pt x="895" y="0"/>
                  <a:pt x="1157" y="253"/>
                  <a:pt x="1157" y="5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53">
            <a:extLst>
              <a:ext uri="{FF2B5EF4-FFF2-40B4-BE49-F238E27FC236}">
                <a16:creationId xmlns:a16="http://schemas.microsoft.com/office/drawing/2014/main" id="{8CFB1897-FD9A-724D-B5FD-6520240D7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958" y="10067455"/>
            <a:ext cx="646180" cy="468246"/>
          </a:xfrm>
          <a:custGeom>
            <a:avLst/>
            <a:gdLst>
              <a:gd name="T0" fmla="*/ 515 w 607"/>
              <a:gd name="T1" fmla="*/ 442 h 443"/>
              <a:gd name="T2" fmla="*/ 515 w 607"/>
              <a:gd name="T3" fmla="*/ 442 h 443"/>
              <a:gd name="T4" fmla="*/ 91 w 607"/>
              <a:gd name="T5" fmla="*/ 442 h 443"/>
              <a:gd name="T6" fmla="*/ 0 w 607"/>
              <a:gd name="T7" fmla="*/ 352 h 443"/>
              <a:gd name="T8" fmla="*/ 0 w 607"/>
              <a:gd name="T9" fmla="*/ 90 h 443"/>
              <a:gd name="T10" fmla="*/ 91 w 607"/>
              <a:gd name="T11" fmla="*/ 0 h 443"/>
              <a:gd name="T12" fmla="*/ 515 w 607"/>
              <a:gd name="T13" fmla="*/ 0 h 443"/>
              <a:gd name="T14" fmla="*/ 606 w 607"/>
              <a:gd name="T15" fmla="*/ 90 h 443"/>
              <a:gd name="T16" fmla="*/ 606 w 607"/>
              <a:gd name="T17" fmla="*/ 352 h 443"/>
              <a:gd name="T18" fmla="*/ 515 w 607"/>
              <a:gd name="T19" fmla="*/ 442 h 443"/>
              <a:gd name="T20" fmla="*/ 91 w 607"/>
              <a:gd name="T21" fmla="*/ 54 h 443"/>
              <a:gd name="T22" fmla="*/ 91 w 607"/>
              <a:gd name="T23" fmla="*/ 54 h 443"/>
              <a:gd name="T24" fmla="*/ 45 w 607"/>
              <a:gd name="T25" fmla="*/ 90 h 443"/>
              <a:gd name="T26" fmla="*/ 45 w 607"/>
              <a:gd name="T27" fmla="*/ 352 h 443"/>
              <a:gd name="T28" fmla="*/ 91 w 607"/>
              <a:gd name="T29" fmla="*/ 388 h 443"/>
              <a:gd name="T30" fmla="*/ 515 w 607"/>
              <a:gd name="T31" fmla="*/ 388 h 443"/>
              <a:gd name="T32" fmla="*/ 552 w 607"/>
              <a:gd name="T33" fmla="*/ 352 h 443"/>
              <a:gd name="T34" fmla="*/ 552 w 607"/>
              <a:gd name="T35" fmla="*/ 90 h 443"/>
              <a:gd name="T36" fmla="*/ 515 w 607"/>
              <a:gd name="T37" fmla="*/ 54 h 443"/>
              <a:gd name="T38" fmla="*/ 91 w 607"/>
              <a:gd name="T39" fmla="*/ 54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7" h="443">
                <a:moveTo>
                  <a:pt x="515" y="442"/>
                </a:moveTo>
                <a:lnTo>
                  <a:pt x="515" y="442"/>
                </a:lnTo>
                <a:cubicBezTo>
                  <a:pt x="91" y="442"/>
                  <a:pt x="91" y="442"/>
                  <a:pt x="91" y="442"/>
                </a:cubicBezTo>
                <a:cubicBezTo>
                  <a:pt x="45" y="442"/>
                  <a:pt x="0" y="397"/>
                  <a:pt x="0" y="35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5" y="0"/>
                  <a:pt x="91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1" y="0"/>
                  <a:pt x="606" y="45"/>
                  <a:pt x="606" y="90"/>
                </a:cubicBezTo>
                <a:cubicBezTo>
                  <a:pt x="606" y="352"/>
                  <a:pt x="606" y="352"/>
                  <a:pt x="606" y="352"/>
                </a:cubicBezTo>
                <a:cubicBezTo>
                  <a:pt x="606" y="397"/>
                  <a:pt x="561" y="442"/>
                  <a:pt x="515" y="442"/>
                </a:cubicBezTo>
                <a:close/>
                <a:moveTo>
                  <a:pt x="91" y="54"/>
                </a:moveTo>
                <a:lnTo>
                  <a:pt x="91" y="54"/>
                </a:lnTo>
                <a:cubicBezTo>
                  <a:pt x="73" y="54"/>
                  <a:pt x="45" y="72"/>
                  <a:pt x="45" y="90"/>
                </a:cubicBezTo>
                <a:cubicBezTo>
                  <a:pt x="45" y="352"/>
                  <a:pt x="45" y="352"/>
                  <a:pt x="45" y="352"/>
                </a:cubicBezTo>
                <a:cubicBezTo>
                  <a:pt x="45" y="370"/>
                  <a:pt x="73" y="388"/>
                  <a:pt x="91" y="388"/>
                </a:cubicBezTo>
                <a:cubicBezTo>
                  <a:pt x="515" y="388"/>
                  <a:pt x="515" y="388"/>
                  <a:pt x="515" y="388"/>
                </a:cubicBezTo>
                <a:cubicBezTo>
                  <a:pt x="534" y="388"/>
                  <a:pt x="552" y="370"/>
                  <a:pt x="552" y="352"/>
                </a:cubicBezTo>
                <a:cubicBezTo>
                  <a:pt x="552" y="90"/>
                  <a:pt x="552" y="90"/>
                  <a:pt x="552" y="90"/>
                </a:cubicBezTo>
                <a:cubicBezTo>
                  <a:pt x="552" y="72"/>
                  <a:pt x="534" y="54"/>
                  <a:pt x="515" y="54"/>
                </a:cubicBezTo>
                <a:lnTo>
                  <a:pt x="91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54">
            <a:extLst>
              <a:ext uri="{FF2B5EF4-FFF2-40B4-BE49-F238E27FC236}">
                <a16:creationId xmlns:a16="http://schemas.microsoft.com/office/drawing/2014/main" id="{34A8D2C5-B110-BF46-86CE-84F652D59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811" y="10207929"/>
            <a:ext cx="145158" cy="182615"/>
          </a:xfrm>
          <a:custGeom>
            <a:avLst/>
            <a:gdLst>
              <a:gd name="T0" fmla="*/ 73 w 137"/>
              <a:gd name="T1" fmla="*/ 172 h 173"/>
              <a:gd name="T2" fmla="*/ 73 w 137"/>
              <a:gd name="T3" fmla="*/ 172 h 173"/>
              <a:gd name="T4" fmla="*/ 27 w 137"/>
              <a:gd name="T5" fmla="*/ 172 h 173"/>
              <a:gd name="T6" fmla="*/ 9 w 137"/>
              <a:gd name="T7" fmla="*/ 154 h 173"/>
              <a:gd name="T8" fmla="*/ 9 w 137"/>
              <a:gd name="T9" fmla="*/ 154 h 173"/>
              <a:gd name="T10" fmla="*/ 27 w 137"/>
              <a:gd name="T11" fmla="*/ 136 h 173"/>
              <a:gd name="T12" fmla="*/ 73 w 137"/>
              <a:gd name="T13" fmla="*/ 136 h 173"/>
              <a:gd name="T14" fmla="*/ 91 w 137"/>
              <a:gd name="T15" fmla="*/ 118 h 173"/>
              <a:gd name="T16" fmla="*/ 73 w 137"/>
              <a:gd name="T17" fmla="*/ 100 h 173"/>
              <a:gd name="T18" fmla="*/ 63 w 137"/>
              <a:gd name="T19" fmla="*/ 100 h 173"/>
              <a:gd name="T20" fmla="*/ 9 w 137"/>
              <a:gd name="T21" fmla="*/ 54 h 173"/>
              <a:gd name="T22" fmla="*/ 63 w 137"/>
              <a:gd name="T23" fmla="*/ 0 h 173"/>
              <a:gd name="T24" fmla="*/ 109 w 137"/>
              <a:gd name="T25" fmla="*/ 0 h 173"/>
              <a:gd name="T26" fmla="*/ 127 w 137"/>
              <a:gd name="T27" fmla="*/ 18 h 173"/>
              <a:gd name="T28" fmla="*/ 127 w 137"/>
              <a:gd name="T29" fmla="*/ 18 h 173"/>
              <a:gd name="T30" fmla="*/ 109 w 137"/>
              <a:gd name="T31" fmla="*/ 36 h 173"/>
              <a:gd name="T32" fmla="*/ 63 w 137"/>
              <a:gd name="T33" fmla="*/ 36 h 173"/>
              <a:gd name="T34" fmla="*/ 46 w 137"/>
              <a:gd name="T35" fmla="*/ 45 h 173"/>
              <a:gd name="T36" fmla="*/ 63 w 137"/>
              <a:gd name="T37" fmla="*/ 64 h 173"/>
              <a:gd name="T38" fmla="*/ 73 w 137"/>
              <a:gd name="T39" fmla="*/ 64 h 173"/>
              <a:gd name="T40" fmla="*/ 127 w 137"/>
              <a:gd name="T41" fmla="*/ 127 h 173"/>
              <a:gd name="T42" fmla="*/ 73 w 137"/>
              <a:gd name="T43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73">
                <a:moveTo>
                  <a:pt x="73" y="172"/>
                </a:moveTo>
                <a:lnTo>
                  <a:pt x="73" y="172"/>
                </a:lnTo>
                <a:cubicBezTo>
                  <a:pt x="27" y="172"/>
                  <a:pt x="27" y="172"/>
                  <a:pt x="27" y="172"/>
                </a:cubicBezTo>
                <a:cubicBezTo>
                  <a:pt x="18" y="172"/>
                  <a:pt x="9" y="172"/>
                  <a:pt x="9" y="154"/>
                </a:cubicBezTo>
                <a:lnTo>
                  <a:pt x="9" y="154"/>
                </a:lnTo>
                <a:cubicBezTo>
                  <a:pt x="9" y="145"/>
                  <a:pt x="18" y="136"/>
                  <a:pt x="27" y="136"/>
                </a:cubicBezTo>
                <a:cubicBezTo>
                  <a:pt x="73" y="136"/>
                  <a:pt x="73" y="136"/>
                  <a:pt x="73" y="136"/>
                </a:cubicBezTo>
                <a:cubicBezTo>
                  <a:pt x="82" y="136"/>
                  <a:pt x="91" y="136"/>
                  <a:pt x="91" y="118"/>
                </a:cubicBezTo>
                <a:cubicBezTo>
                  <a:pt x="91" y="109"/>
                  <a:pt x="82" y="100"/>
                  <a:pt x="73" y="100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37" y="100"/>
                  <a:pt x="9" y="82"/>
                  <a:pt x="9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0"/>
                  <a:pt x="127" y="18"/>
                </a:cubicBezTo>
                <a:lnTo>
                  <a:pt x="127" y="18"/>
                </a:lnTo>
                <a:cubicBezTo>
                  <a:pt x="127" y="27"/>
                  <a:pt x="118" y="36"/>
                  <a:pt x="109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46" y="36"/>
                  <a:pt x="46" y="36"/>
                  <a:pt x="46" y="45"/>
                </a:cubicBezTo>
                <a:cubicBezTo>
                  <a:pt x="46" y="64"/>
                  <a:pt x="46" y="64"/>
                  <a:pt x="6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109" y="64"/>
                  <a:pt x="136" y="100"/>
                  <a:pt x="127" y="127"/>
                </a:cubicBezTo>
                <a:cubicBezTo>
                  <a:pt x="127" y="154"/>
                  <a:pt x="100" y="172"/>
                  <a:pt x="73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55">
            <a:extLst>
              <a:ext uri="{FF2B5EF4-FFF2-40B4-BE49-F238E27FC236}">
                <a16:creationId xmlns:a16="http://schemas.microsoft.com/office/drawing/2014/main" id="{B7A27480-BA22-B34E-9AA0-EC7FF5760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000" y="10179834"/>
            <a:ext cx="37460" cy="46825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56">
            <a:extLst>
              <a:ext uri="{FF2B5EF4-FFF2-40B4-BE49-F238E27FC236}">
                <a16:creationId xmlns:a16="http://schemas.microsoft.com/office/drawing/2014/main" id="{017D5D54-20F6-2D47-95B3-715AB3C60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3636" y="10381178"/>
            <a:ext cx="37460" cy="46825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57">
            <a:extLst>
              <a:ext uri="{FF2B5EF4-FFF2-40B4-BE49-F238E27FC236}">
                <a16:creationId xmlns:a16="http://schemas.microsoft.com/office/drawing/2014/main" id="{E0ABAFCD-9D9A-D543-85D5-628E2282C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983" y="10142374"/>
            <a:ext cx="79600" cy="56190"/>
          </a:xfrm>
          <a:custGeom>
            <a:avLst/>
            <a:gdLst>
              <a:gd name="T0" fmla="*/ 36 w 74"/>
              <a:gd name="T1" fmla="*/ 0 h 55"/>
              <a:gd name="T2" fmla="*/ 36 w 74"/>
              <a:gd name="T3" fmla="*/ 0 h 55"/>
              <a:gd name="T4" fmla="*/ 9 w 74"/>
              <a:gd name="T5" fmla="*/ 18 h 55"/>
              <a:gd name="T6" fmla="*/ 9 w 74"/>
              <a:gd name="T7" fmla="*/ 45 h 55"/>
              <a:gd name="T8" fmla="*/ 9 w 74"/>
              <a:gd name="T9" fmla="*/ 45 h 55"/>
              <a:gd name="T10" fmla="*/ 36 w 74"/>
              <a:gd name="T11" fmla="*/ 45 h 55"/>
              <a:gd name="T12" fmla="*/ 55 w 74"/>
              <a:gd name="T13" fmla="*/ 27 h 55"/>
              <a:gd name="T14" fmla="*/ 64 w 74"/>
              <a:gd name="T15" fmla="*/ 9 h 55"/>
              <a:gd name="T16" fmla="*/ 64 w 74"/>
              <a:gd name="T17" fmla="*/ 9 h 55"/>
              <a:gd name="T18" fmla="*/ 36 w 74"/>
              <a:gd name="T1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55">
                <a:moveTo>
                  <a:pt x="36" y="0"/>
                </a:moveTo>
                <a:lnTo>
                  <a:pt x="36" y="0"/>
                </a:ln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36"/>
                  <a:pt x="9" y="45"/>
                </a:cubicBezTo>
                <a:lnTo>
                  <a:pt x="9" y="45"/>
                </a:lnTo>
                <a:cubicBezTo>
                  <a:pt x="9" y="54"/>
                  <a:pt x="28" y="54"/>
                  <a:pt x="36" y="45"/>
                </a:cubicBezTo>
                <a:cubicBezTo>
                  <a:pt x="55" y="27"/>
                  <a:pt x="55" y="27"/>
                  <a:pt x="55" y="27"/>
                </a:cubicBezTo>
                <a:cubicBezTo>
                  <a:pt x="64" y="27"/>
                  <a:pt x="73" y="18"/>
                  <a:pt x="64" y="9"/>
                </a:cubicBezTo>
                <a:lnTo>
                  <a:pt x="64" y="9"/>
                </a:lnTo>
                <a:cubicBezTo>
                  <a:pt x="55" y="0"/>
                  <a:pt x="45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58">
            <a:extLst>
              <a:ext uri="{FF2B5EF4-FFF2-40B4-BE49-F238E27FC236}">
                <a16:creationId xmlns:a16="http://schemas.microsoft.com/office/drawing/2014/main" id="{181ED8E5-C5E0-B24C-9300-FA4EB1D2C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561" y="10399908"/>
            <a:ext cx="70235" cy="56190"/>
          </a:xfrm>
          <a:custGeom>
            <a:avLst/>
            <a:gdLst>
              <a:gd name="T0" fmla="*/ 36 w 64"/>
              <a:gd name="T1" fmla="*/ 0 h 55"/>
              <a:gd name="T2" fmla="*/ 36 w 64"/>
              <a:gd name="T3" fmla="*/ 0 h 55"/>
              <a:gd name="T4" fmla="*/ 9 w 64"/>
              <a:gd name="T5" fmla="*/ 18 h 55"/>
              <a:gd name="T6" fmla="*/ 0 w 64"/>
              <a:gd name="T7" fmla="*/ 45 h 55"/>
              <a:gd name="T8" fmla="*/ 0 w 64"/>
              <a:gd name="T9" fmla="*/ 45 h 55"/>
              <a:gd name="T10" fmla="*/ 27 w 64"/>
              <a:gd name="T11" fmla="*/ 45 h 55"/>
              <a:gd name="T12" fmla="*/ 54 w 64"/>
              <a:gd name="T13" fmla="*/ 36 h 55"/>
              <a:gd name="T14" fmla="*/ 54 w 64"/>
              <a:gd name="T15" fmla="*/ 9 h 55"/>
              <a:gd name="T16" fmla="*/ 54 w 64"/>
              <a:gd name="T17" fmla="*/ 9 h 55"/>
              <a:gd name="T18" fmla="*/ 36 w 64"/>
              <a:gd name="T1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55">
                <a:moveTo>
                  <a:pt x="36" y="0"/>
                </a:moveTo>
                <a:lnTo>
                  <a:pt x="36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0" y="45"/>
                </a:cubicBezTo>
                <a:lnTo>
                  <a:pt x="0" y="45"/>
                </a:lnTo>
                <a:cubicBezTo>
                  <a:pt x="9" y="54"/>
                  <a:pt x="18" y="54"/>
                  <a:pt x="27" y="45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8"/>
                  <a:pt x="54" y="9"/>
                </a:cubicBezTo>
                <a:lnTo>
                  <a:pt x="54" y="9"/>
                </a:lnTo>
                <a:cubicBezTo>
                  <a:pt x="54" y="0"/>
                  <a:pt x="45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59">
            <a:extLst>
              <a:ext uri="{FF2B5EF4-FFF2-40B4-BE49-F238E27FC236}">
                <a16:creationId xmlns:a16="http://schemas.microsoft.com/office/drawing/2014/main" id="{0E1F543E-5D4A-B141-9D94-6291C853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116" y="10315624"/>
            <a:ext cx="191982" cy="280948"/>
          </a:xfrm>
          <a:custGeom>
            <a:avLst/>
            <a:gdLst>
              <a:gd name="T0" fmla="*/ 181 w 182"/>
              <a:gd name="T1" fmla="*/ 262 h 263"/>
              <a:gd name="T2" fmla="*/ 181 w 182"/>
              <a:gd name="T3" fmla="*/ 262 h 263"/>
              <a:gd name="T4" fmla="*/ 0 w 182"/>
              <a:gd name="T5" fmla="*/ 262 h 263"/>
              <a:gd name="T6" fmla="*/ 0 w 182"/>
              <a:gd name="T7" fmla="*/ 36 h 263"/>
              <a:gd name="T8" fmla="*/ 45 w 182"/>
              <a:gd name="T9" fmla="*/ 0 h 263"/>
              <a:gd name="T10" fmla="*/ 145 w 182"/>
              <a:gd name="T11" fmla="*/ 0 h 263"/>
              <a:gd name="T12" fmla="*/ 181 w 182"/>
              <a:gd name="T13" fmla="*/ 36 h 263"/>
              <a:gd name="T14" fmla="*/ 181 w 182"/>
              <a:gd name="T15" fmla="*/ 262 h 263"/>
              <a:gd name="T16" fmla="*/ 36 w 182"/>
              <a:gd name="T17" fmla="*/ 226 h 263"/>
              <a:gd name="T18" fmla="*/ 36 w 182"/>
              <a:gd name="T19" fmla="*/ 226 h 263"/>
              <a:gd name="T20" fmla="*/ 145 w 182"/>
              <a:gd name="T21" fmla="*/ 226 h 263"/>
              <a:gd name="T22" fmla="*/ 145 w 182"/>
              <a:gd name="T23" fmla="*/ 36 h 263"/>
              <a:gd name="T24" fmla="*/ 145 w 182"/>
              <a:gd name="T25" fmla="*/ 36 h 263"/>
              <a:gd name="T26" fmla="*/ 45 w 182"/>
              <a:gd name="T27" fmla="*/ 36 h 263"/>
              <a:gd name="T28" fmla="*/ 36 w 182"/>
              <a:gd name="T29" fmla="*/ 36 h 263"/>
              <a:gd name="T30" fmla="*/ 36 w 182"/>
              <a:gd name="T31" fmla="*/ 226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63">
                <a:moveTo>
                  <a:pt x="181" y="262"/>
                </a:moveTo>
                <a:lnTo>
                  <a:pt x="181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18"/>
                  <a:pt x="181" y="36"/>
                </a:cubicBezTo>
                <a:lnTo>
                  <a:pt x="181" y="262"/>
                </a:lnTo>
                <a:close/>
                <a:moveTo>
                  <a:pt x="36" y="226"/>
                </a:moveTo>
                <a:lnTo>
                  <a:pt x="36" y="226"/>
                </a:lnTo>
                <a:cubicBezTo>
                  <a:pt x="145" y="226"/>
                  <a:pt x="145" y="226"/>
                  <a:pt x="145" y="226"/>
                </a:cubicBezTo>
                <a:cubicBezTo>
                  <a:pt x="145" y="36"/>
                  <a:pt x="145" y="36"/>
                  <a:pt x="145" y="36"/>
                </a:cubicBezTo>
                <a:lnTo>
                  <a:pt x="145" y="36"/>
                </a:lnTo>
                <a:cubicBezTo>
                  <a:pt x="45" y="36"/>
                  <a:pt x="45" y="36"/>
                  <a:pt x="45" y="36"/>
                </a:cubicBezTo>
                <a:lnTo>
                  <a:pt x="36" y="36"/>
                </a:lnTo>
                <a:lnTo>
                  <a:pt x="36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60">
            <a:extLst>
              <a:ext uri="{FF2B5EF4-FFF2-40B4-BE49-F238E27FC236}">
                <a16:creationId xmlns:a16="http://schemas.microsoft.com/office/drawing/2014/main" id="{B5D666AA-D96F-0546-BCB8-2716673D5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867" y="10236024"/>
            <a:ext cx="566576" cy="355867"/>
          </a:xfrm>
          <a:custGeom>
            <a:avLst/>
            <a:gdLst>
              <a:gd name="T0" fmla="*/ 480 w 535"/>
              <a:gd name="T1" fmla="*/ 335 h 336"/>
              <a:gd name="T2" fmla="*/ 480 w 535"/>
              <a:gd name="T3" fmla="*/ 335 h 336"/>
              <a:gd name="T4" fmla="*/ 55 w 535"/>
              <a:gd name="T5" fmla="*/ 335 h 336"/>
              <a:gd name="T6" fmla="*/ 0 w 535"/>
              <a:gd name="T7" fmla="*/ 280 h 336"/>
              <a:gd name="T8" fmla="*/ 0 w 535"/>
              <a:gd name="T9" fmla="*/ 63 h 336"/>
              <a:gd name="T10" fmla="*/ 27 w 535"/>
              <a:gd name="T11" fmla="*/ 46 h 336"/>
              <a:gd name="T12" fmla="*/ 27 w 535"/>
              <a:gd name="T13" fmla="*/ 46 h 336"/>
              <a:gd name="T14" fmla="*/ 55 w 535"/>
              <a:gd name="T15" fmla="*/ 63 h 336"/>
              <a:gd name="T16" fmla="*/ 55 w 535"/>
              <a:gd name="T17" fmla="*/ 280 h 336"/>
              <a:gd name="T18" fmla="*/ 55 w 535"/>
              <a:gd name="T19" fmla="*/ 290 h 336"/>
              <a:gd name="T20" fmla="*/ 480 w 535"/>
              <a:gd name="T21" fmla="*/ 290 h 336"/>
              <a:gd name="T22" fmla="*/ 480 w 535"/>
              <a:gd name="T23" fmla="*/ 280 h 336"/>
              <a:gd name="T24" fmla="*/ 480 w 535"/>
              <a:gd name="T25" fmla="*/ 0 h 336"/>
              <a:gd name="T26" fmla="*/ 534 w 535"/>
              <a:gd name="T27" fmla="*/ 0 h 336"/>
              <a:gd name="T28" fmla="*/ 534 w 535"/>
              <a:gd name="T29" fmla="*/ 280 h 336"/>
              <a:gd name="T30" fmla="*/ 480 w 535"/>
              <a:gd name="T3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5" h="336">
                <a:moveTo>
                  <a:pt x="480" y="335"/>
                </a:moveTo>
                <a:lnTo>
                  <a:pt x="480" y="335"/>
                </a:lnTo>
                <a:cubicBezTo>
                  <a:pt x="55" y="335"/>
                  <a:pt x="55" y="335"/>
                  <a:pt x="55" y="335"/>
                </a:cubicBezTo>
                <a:cubicBezTo>
                  <a:pt x="27" y="335"/>
                  <a:pt x="0" y="308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5"/>
                  <a:pt x="9" y="46"/>
                  <a:pt x="27" y="46"/>
                </a:cubicBezTo>
                <a:lnTo>
                  <a:pt x="27" y="46"/>
                </a:lnTo>
                <a:cubicBezTo>
                  <a:pt x="37" y="46"/>
                  <a:pt x="55" y="55"/>
                  <a:pt x="55" y="63"/>
                </a:cubicBezTo>
                <a:cubicBezTo>
                  <a:pt x="55" y="280"/>
                  <a:pt x="55" y="280"/>
                  <a:pt x="55" y="280"/>
                </a:cubicBezTo>
                <a:cubicBezTo>
                  <a:pt x="55" y="290"/>
                  <a:pt x="55" y="290"/>
                  <a:pt x="55" y="290"/>
                </a:cubicBezTo>
                <a:cubicBezTo>
                  <a:pt x="480" y="290"/>
                  <a:pt x="480" y="290"/>
                  <a:pt x="480" y="290"/>
                </a:cubicBezTo>
                <a:cubicBezTo>
                  <a:pt x="480" y="290"/>
                  <a:pt x="480" y="290"/>
                  <a:pt x="480" y="280"/>
                </a:cubicBezTo>
                <a:cubicBezTo>
                  <a:pt x="480" y="0"/>
                  <a:pt x="480" y="0"/>
                  <a:pt x="480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534" y="280"/>
                  <a:pt x="534" y="280"/>
                  <a:pt x="534" y="280"/>
                </a:cubicBezTo>
                <a:cubicBezTo>
                  <a:pt x="534" y="308"/>
                  <a:pt x="507" y="335"/>
                  <a:pt x="480" y="3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61">
            <a:extLst>
              <a:ext uri="{FF2B5EF4-FFF2-40B4-BE49-F238E27FC236}">
                <a16:creationId xmlns:a16="http://schemas.microsoft.com/office/drawing/2014/main" id="{3ADFF187-F0A8-4E44-84D0-3B913E605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407" y="10006582"/>
            <a:ext cx="636815" cy="262218"/>
          </a:xfrm>
          <a:custGeom>
            <a:avLst/>
            <a:gdLst>
              <a:gd name="T0" fmla="*/ 507 w 598"/>
              <a:gd name="T1" fmla="*/ 244 h 245"/>
              <a:gd name="T2" fmla="*/ 507 w 598"/>
              <a:gd name="T3" fmla="*/ 244 h 245"/>
              <a:gd name="T4" fmla="*/ 434 w 598"/>
              <a:gd name="T5" fmla="*/ 217 h 245"/>
              <a:gd name="T6" fmla="*/ 371 w 598"/>
              <a:gd name="T7" fmla="*/ 244 h 245"/>
              <a:gd name="T8" fmla="*/ 299 w 598"/>
              <a:gd name="T9" fmla="*/ 217 h 245"/>
              <a:gd name="T10" fmla="*/ 226 w 598"/>
              <a:gd name="T11" fmla="*/ 244 h 245"/>
              <a:gd name="T12" fmla="*/ 163 w 598"/>
              <a:gd name="T13" fmla="*/ 217 h 245"/>
              <a:gd name="T14" fmla="*/ 82 w 598"/>
              <a:gd name="T15" fmla="*/ 244 h 245"/>
              <a:gd name="T16" fmla="*/ 0 w 598"/>
              <a:gd name="T17" fmla="*/ 145 h 245"/>
              <a:gd name="T18" fmla="*/ 0 w 598"/>
              <a:gd name="T19" fmla="*/ 145 h 245"/>
              <a:gd name="T20" fmla="*/ 73 w 598"/>
              <a:gd name="T21" fmla="*/ 18 h 245"/>
              <a:gd name="T22" fmla="*/ 118 w 598"/>
              <a:gd name="T23" fmla="*/ 0 h 245"/>
              <a:gd name="T24" fmla="*/ 479 w 598"/>
              <a:gd name="T25" fmla="*/ 0 h 245"/>
              <a:gd name="T26" fmla="*/ 479 w 598"/>
              <a:gd name="T27" fmla="*/ 0 h 245"/>
              <a:gd name="T28" fmla="*/ 516 w 598"/>
              <a:gd name="T29" fmla="*/ 18 h 245"/>
              <a:gd name="T30" fmla="*/ 597 w 598"/>
              <a:gd name="T31" fmla="*/ 145 h 245"/>
              <a:gd name="T32" fmla="*/ 597 w 598"/>
              <a:gd name="T33" fmla="*/ 154 h 245"/>
              <a:gd name="T34" fmla="*/ 516 w 598"/>
              <a:gd name="T35" fmla="*/ 244 h 245"/>
              <a:gd name="T36" fmla="*/ 507 w 598"/>
              <a:gd name="T37" fmla="*/ 244 h 245"/>
              <a:gd name="T38" fmla="*/ 434 w 598"/>
              <a:gd name="T39" fmla="*/ 154 h 245"/>
              <a:gd name="T40" fmla="*/ 434 w 598"/>
              <a:gd name="T41" fmla="*/ 154 h 245"/>
              <a:gd name="T42" fmla="*/ 434 w 598"/>
              <a:gd name="T43" fmla="*/ 154 h 245"/>
              <a:gd name="T44" fmla="*/ 461 w 598"/>
              <a:gd name="T45" fmla="*/ 172 h 245"/>
              <a:gd name="T46" fmla="*/ 507 w 598"/>
              <a:gd name="T47" fmla="*/ 199 h 245"/>
              <a:gd name="T48" fmla="*/ 552 w 598"/>
              <a:gd name="T49" fmla="*/ 154 h 245"/>
              <a:gd name="T50" fmla="*/ 479 w 598"/>
              <a:gd name="T51" fmla="*/ 46 h 245"/>
              <a:gd name="T52" fmla="*/ 118 w 598"/>
              <a:gd name="T53" fmla="*/ 46 h 245"/>
              <a:gd name="T54" fmla="*/ 118 w 598"/>
              <a:gd name="T55" fmla="*/ 46 h 245"/>
              <a:gd name="T56" fmla="*/ 45 w 598"/>
              <a:gd name="T57" fmla="*/ 154 h 245"/>
              <a:gd name="T58" fmla="*/ 91 w 598"/>
              <a:gd name="T59" fmla="*/ 199 h 245"/>
              <a:gd name="T60" fmla="*/ 136 w 598"/>
              <a:gd name="T61" fmla="*/ 172 h 245"/>
              <a:gd name="T62" fmla="*/ 163 w 598"/>
              <a:gd name="T63" fmla="*/ 154 h 245"/>
              <a:gd name="T64" fmla="*/ 163 w 598"/>
              <a:gd name="T65" fmla="*/ 154 h 245"/>
              <a:gd name="T66" fmla="*/ 190 w 598"/>
              <a:gd name="T67" fmla="*/ 172 h 245"/>
              <a:gd name="T68" fmla="*/ 226 w 598"/>
              <a:gd name="T69" fmla="*/ 199 h 245"/>
              <a:gd name="T70" fmla="*/ 271 w 598"/>
              <a:gd name="T71" fmla="*/ 172 h 245"/>
              <a:gd name="T72" fmla="*/ 299 w 598"/>
              <a:gd name="T73" fmla="*/ 154 h 245"/>
              <a:gd name="T74" fmla="*/ 299 w 598"/>
              <a:gd name="T75" fmla="*/ 154 h 245"/>
              <a:gd name="T76" fmla="*/ 326 w 598"/>
              <a:gd name="T77" fmla="*/ 172 h 245"/>
              <a:gd name="T78" fmla="*/ 371 w 598"/>
              <a:gd name="T79" fmla="*/ 199 h 245"/>
              <a:gd name="T80" fmla="*/ 407 w 598"/>
              <a:gd name="T81" fmla="*/ 172 h 245"/>
              <a:gd name="T82" fmla="*/ 434 w 598"/>
              <a:gd name="T83" fmla="*/ 15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8" h="245">
                <a:moveTo>
                  <a:pt x="507" y="244"/>
                </a:moveTo>
                <a:lnTo>
                  <a:pt x="507" y="244"/>
                </a:lnTo>
                <a:cubicBezTo>
                  <a:pt x="479" y="244"/>
                  <a:pt x="452" y="235"/>
                  <a:pt x="434" y="217"/>
                </a:cubicBezTo>
                <a:cubicBezTo>
                  <a:pt x="416" y="235"/>
                  <a:pt x="398" y="244"/>
                  <a:pt x="371" y="244"/>
                </a:cubicBezTo>
                <a:cubicBezTo>
                  <a:pt x="344" y="244"/>
                  <a:pt x="317" y="235"/>
                  <a:pt x="299" y="217"/>
                </a:cubicBezTo>
                <a:cubicBezTo>
                  <a:pt x="280" y="235"/>
                  <a:pt x="253" y="244"/>
                  <a:pt x="226" y="244"/>
                </a:cubicBezTo>
                <a:cubicBezTo>
                  <a:pt x="199" y="244"/>
                  <a:pt x="181" y="235"/>
                  <a:pt x="163" y="217"/>
                </a:cubicBezTo>
                <a:cubicBezTo>
                  <a:pt x="145" y="235"/>
                  <a:pt x="109" y="244"/>
                  <a:pt x="82" y="244"/>
                </a:cubicBezTo>
                <a:cubicBezTo>
                  <a:pt x="36" y="244"/>
                  <a:pt x="0" y="199"/>
                  <a:pt x="0" y="145"/>
                </a:cubicBezTo>
                <a:lnTo>
                  <a:pt x="0" y="145"/>
                </a:lnTo>
                <a:cubicBezTo>
                  <a:pt x="73" y="18"/>
                  <a:pt x="73" y="18"/>
                  <a:pt x="73" y="18"/>
                </a:cubicBezTo>
                <a:cubicBezTo>
                  <a:pt x="82" y="9"/>
                  <a:pt x="100" y="0"/>
                  <a:pt x="118" y="0"/>
                </a:cubicBezTo>
                <a:cubicBezTo>
                  <a:pt x="479" y="0"/>
                  <a:pt x="479" y="0"/>
                  <a:pt x="479" y="0"/>
                </a:cubicBezTo>
                <a:lnTo>
                  <a:pt x="479" y="0"/>
                </a:lnTo>
                <a:cubicBezTo>
                  <a:pt x="497" y="0"/>
                  <a:pt x="507" y="9"/>
                  <a:pt x="516" y="18"/>
                </a:cubicBezTo>
                <a:cubicBezTo>
                  <a:pt x="597" y="145"/>
                  <a:pt x="597" y="145"/>
                  <a:pt x="597" y="145"/>
                </a:cubicBezTo>
                <a:cubicBezTo>
                  <a:pt x="597" y="154"/>
                  <a:pt x="597" y="154"/>
                  <a:pt x="597" y="154"/>
                </a:cubicBezTo>
                <a:cubicBezTo>
                  <a:pt x="597" y="199"/>
                  <a:pt x="561" y="244"/>
                  <a:pt x="516" y="244"/>
                </a:cubicBezTo>
                <a:cubicBezTo>
                  <a:pt x="507" y="244"/>
                  <a:pt x="507" y="244"/>
                  <a:pt x="507" y="244"/>
                </a:cubicBezTo>
                <a:close/>
                <a:moveTo>
                  <a:pt x="434" y="154"/>
                </a:moveTo>
                <a:lnTo>
                  <a:pt x="434" y="154"/>
                </a:lnTo>
                <a:lnTo>
                  <a:pt x="434" y="154"/>
                </a:lnTo>
                <a:cubicBezTo>
                  <a:pt x="452" y="154"/>
                  <a:pt x="461" y="163"/>
                  <a:pt x="461" y="172"/>
                </a:cubicBezTo>
                <a:cubicBezTo>
                  <a:pt x="470" y="190"/>
                  <a:pt x="488" y="199"/>
                  <a:pt x="507" y="199"/>
                </a:cubicBezTo>
                <a:cubicBezTo>
                  <a:pt x="533" y="199"/>
                  <a:pt x="552" y="181"/>
                  <a:pt x="552" y="154"/>
                </a:cubicBezTo>
                <a:cubicBezTo>
                  <a:pt x="479" y="46"/>
                  <a:pt x="479" y="46"/>
                  <a:pt x="479" y="46"/>
                </a:cubicBezTo>
                <a:cubicBezTo>
                  <a:pt x="118" y="46"/>
                  <a:pt x="118" y="46"/>
                  <a:pt x="118" y="46"/>
                </a:cubicBezTo>
                <a:lnTo>
                  <a:pt x="118" y="46"/>
                </a:lnTo>
                <a:cubicBezTo>
                  <a:pt x="45" y="154"/>
                  <a:pt x="45" y="154"/>
                  <a:pt x="45" y="154"/>
                </a:cubicBezTo>
                <a:cubicBezTo>
                  <a:pt x="45" y="181"/>
                  <a:pt x="63" y="199"/>
                  <a:pt x="91" y="199"/>
                </a:cubicBezTo>
                <a:cubicBezTo>
                  <a:pt x="109" y="199"/>
                  <a:pt x="127" y="190"/>
                  <a:pt x="136" y="172"/>
                </a:cubicBezTo>
                <a:cubicBezTo>
                  <a:pt x="136" y="163"/>
                  <a:pt x="145" y="154"/>
                  <a:pt x="163" y="154"/>
                </a:cubicBezTo>
                <a:lnTo>
                  <a:pt x="163" y="154"/>
                </a:lnTo>
                <a:cubicBezTo>
                  <a:pt x="172" y="154"/>
                  <a:pt x="181" y="163"/>
                  <a:pt x="190" y="172"/>
                </a:cubicBezTo>
                <a:cubicBezTo>
                  <a:pt x="199" y="190"/>
                  <a:pt x="208" y="199"/>
                  <a:pt x="226" y="199"/>
                </a:cubicBezTo>
                <a:cubicBezTo>
                  <a:pt x="244" y="199"/>
                  <a:pt x="262" y="190"/>
                  <a:pt x="271" y="172"/>
                </a:cubicBezTo>
                <a:cubicBezTo>
                  <a:pt x="271" y="163"/>
                  <a:pt x="290" y="154"/>
                  <a:pt x="299" y="154"/>
                </a:cubicBezTo>
                <a:lnTo>
                  <a:pt x="299" y="154"/>
                </a:lnTo>
                <a:cubicBezTo>
                  <a:pt x="308" y="154"/>
                  <a:pt x="317" y="163"/>
                  <a:pt x="326" y="172"/>
                </a:cubicBezTo>
                <a:cubicBezTo>
                  <a:pt x="335" y="190"/>
                  <a:pt x="353" y="199"/>
                  <a:pt x="371" y="199"/>
                </a:cubicBezTo>
                <a:cubicBezTo>
                  <a:pt x="389" y="199"/>
                  <a:pt x="398" y="190"/>
                  <a:pt x="407" y="172"/>
                </a:cubicBezTo>
                <a:cubicBezTo>
                  <a:pt x="416" y="163"/>
                  <a:pt x="425" y="154"/>
                  <a:pt x="434" y="1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62">
            <a:extLst>
              <a:ext uri="{FF2B5EF4-FFF2-40B4-BE49-F238E27FC236}">
                <a16:creationId xmlns:a16="http://schemas.microsoft.com/office/drawing/2014/main" id="{8888ECC8-2A91-1240-BC3B-AEE354245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6369" y="10278164"/>
            <a:ext cx="163888" cy="37460"/>
          </a:xfrm>
          <a:custGeom>
            <a:avLst/>
            <a:gdLst>
              <a:gd name="T0" fmla="*/ 154 w 155"/>
              <a:gd name="T1" fmla="*/ 36 h 37"/>
              <a:gd name="T2" fmla="*/ 0 w 155"/>
              <a:gd name="T3" fmla="*/ 36 h 37"/>
              <a:gd name="T4" fmla="*/ 0 w 155"/>
              <a:gd name="T5" fmla="*/ 0 h 37"/>
              <a:gd name="T6" fmla="*/ 154 w 155"/>
              <a:gd name="T7" fmla="*/ 0 h 37"/>
              <a:gd name="T8" fmla="*/ 154 w 155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37">
                <a:moveTo>
                  <a:pt x="154" y="36"/>
                </a:moveTo>
                <a:lnTo>
                  <a:pt x="0" y="36"/>
                </a:lnTo>
                <a:lnTo>
                  <a:pt x="0" y="0"/>
                </a:lnTo>
                <a:lnTo>
                  <a:pt x="154" y="0"/>
                </a:lnTo>
                <a:lnTo>
                  <a:pt x="154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63">
            <a:extLst>
              <a:ext uri="{FF2B5EF4-FFF2-40B4-BE49-F238E27FC236}">
                <a16:creationId xmlns:a16="http://schemas.microsoft.com/office/drawing/2014/main" id="{232AB40E-5C5D-494A-A4CA-6DAC597D3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099" y="10170469"/>
            <a:ext cx="163888" cy="309042"/>
          </a:xfrm>
          <a:custGeom>
            <a:avLst/>
            <a:gdLst>
              <a:gd name="T0" fmla="*/ 63 w 155"/>
              <a:gd name="T1" fmla="*/ 0 h 290"/>
              <a:gd name="T2" fmla="*/ 63 w 155"/>
              <a:gd name="T3" fmla="*/ 0 h 290"/>
              <a:gd name="T4" fmla="*/ 0 w 155"/>
              <a:gd name="T5" fmla="*/ 0 h 290"/>
              <a:gd name="T6" fmla="*/ 0 w 155"/>
              <a:gd name="T7" fmla="*/ 36 h 290"/>
              <a:gd name="T8" fmla="*/ 45 w 155"/>
              <a:gd name="T9" fmla="*/ 36 h 290"/>
              <a:gd name="T10" fmla="*/ 63 w 155"/>
              <a:gd name="T11" fmla="*/ 45 h 290"/>
              <a:gd name="T12" fmla="*/ 117 w 155"/>
              <a:gd name="T13" fmla="*/ 109 h 290"/>
              <a:gd name="T14" fmla="*/ 117 w 155"/>
              <a:gd name="T15" fmla="*/ 253 h 290"/>
              <a:gd name="T16" fmla="*/ 27 w 155"/>
              <a:gd name="T17" fmla="*/ 253 h 290"/>
              <a:gd name="T18" fmla="*/ 27 w 155"/>
              <a:gd name="T19" fmla="*/ 271 h 290"/>
              <a:gd name="T20" fmla="*/ 27 w 155"/>
              <a:gd name="T21" fmla="*/ 289 h 290"/>
              <a:gd name="T22" fmla="*/ 117 w 155"/>
              <a:gd name="T23" fmla="*/ 289 h 290"/>
              <a:gd name="T24" fmla="*/ 154 w 155"/>
              <a:gd name="T25" fmla="*/ 253 h 290"/>
              <a:gd name="T26" fmla="*/ 154 w 155"/>
              <a:gd name="T27" fmla="*/ 100 h 290"/>
              <a:gd name="T28" fmla="*/ 154 w 155"/>
              <a:gd name="T29" fmla="*/ 90 h 290"/>
              <a:gd name="T30" fmla="*/ 82 w 155"/>
              <a:gd name="T31" fmla="*/ 9 h 290"/>
              <a:gd name="T32" fmla="*/ 63 w 155"/>
              <a:gd name="T33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290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54" y="36"/>
                  <a:pt x="63" y="45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7" y="253"/>
                  <a:pt x="117" y="253"/>
                  <a:pt x="117" y="253"/>
                </a:cubicBezTo>
                <a:cubicBezTo>
                  <a:pt x="27" y="253"/>
                  <a:pt x="27" y="253"/>
                  <a:pt x="27" y="253"/>
                </a:cubicBezTo>
                <a:cubicBezTo>
                  <a:pt x="27" y="262"/>
                  <a:pt x="27" y="262"/>
                  <a:pt x="27" y="271"/>
                </a:cubicBezTo>
                <a:cubicBezTo>
                  <a:pt x="27" y="280"/>
                  <a:pt x="27" y="289"/>
                  <a:pt x="27" y="289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36" y="289"/>
                  <a:pt x="154" y="271"/>
                  <a:pt x="154" y="253"/>
                </a:cubicBezTo>
                <a:cubicBezTo>
                  <a:pt x="154" y="100"/>
                  <a:pt x="154" y="100"/>
                  <a:pt x="154" y="100"/>
                </a:cubicBezTo>
                <a:cubicBezTo>
                  <a:pt x="154" y="100"/>
                  <a:pt x="154" y="100"/>
                  <a:pt x="154" y="90"/>
                </a:cubicBezTo>
                <a:cubicBezTo>
                  <a:pt x="82" y="9"/>
                  <a:pt x="82" y="9"/>
                  <a:pt x="82" y="9"/>
                </a:cubicBezTo>
                <a:cubicBezTo>
                  <a:pt x="72" y="0"/>
                  <a:pt x="72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64">
            <a:extLst>
              <a:ext uri="{FF2B5EF4-FFF2-40B4-BE49-F238E27FC236}">
                <a16:creationId xmlns:a16="http://schemas.microsoft.com/office/drawing/2014/main" id="{5FFDB065-89EA-1947-A83C-99EB5AD2C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6930" y="10437368"/>
            <a:ext cx="191979" cy="46825"/>
          </a:xfrm>
          <a:custGeom>
            <a:avLst/>
            <a:gdLst>
              <a:gd name="T0" fmla="*/ 181 w 182"/>
              <a:gd name="T1" fmla="*/ 0 h 46"/>
              <a:gd name="T2" fmla="*/ 181 w 182"/>
              <a:gd name="T3" fmla="*/ 0 h 46"/>
              <a:gd name="T4" fmla="*/ 0 w 182"/>
              <a:gd name="T5" fmla="*/ 0 h 46"/>
              <a:gd name="T6" fmla="*/ 9 w 182"/>
              <a:gd name="T7" fmla="*/ 18 h 46"/>
              <a:gd name="T8" fmla="*/ 0 w 182"/>
              <a:gd name="T9" fmla="*/ 45 h 46"/>
              <a:gd name="T10" fmla="*/ 181 w 182"/>
              <a:gd name="T11" fmla="*/ 45 h 46"/>
              <a:gd name="T12" fmla="*/ 172 w 182"/>
              <a:gd name="T13" fmla="*/ 18 h 46"/>
              <a:gd name="T14" fmla="*/ 181 w 182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6">
                <a:moveTo>
                  <a:pt x="181" y="0"/>
                </a:moveTo>
                <a:lnTo>
                  <a:pt x="181" y="0"/>
                </a:ln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9"/>
                  <a:pt x="9" y="18"/>
                </a:cubicBezTo>
                <a:cubicBezTo>
                  <a:pt x="9" y="27"/>
                  <a:pt x="0" y="36"/>
                  <a:pt x="0" y="45"/>
                </a:cubicBezTo>
                <a:cubicBezTo>
                  <a:pt x="181" y="45"/>
                  <a:pt x="181" y="45"/>
                  <a:pt x="181" y="45"/>
                </a:cubicBezTo>
                <a:cubicBezTo>
                  <a:pt x="172" y="36"/>
                  <a:pt x="172" y="27"/>
                  <a:pt x="172" y="18"/>
                </a:cubicBezTo>
                <a:cubicBezTo>
                  <a:pt x="172" y="9"/>
                  <a:pt x="172" y="0"/>
                  <a:pt x="1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65">
            <a:extLst>
              <a:ext uri="{FF2B5EF4-FFF2-40B4-BE49-F238E27FC236}">
                <a16:creationId xmlns:a16="http://schemas.microsoft.com/office/drawing/2014/main" id="{3DB083B6-7D6C-4540-B562-8E996F3A6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7488" y="10076820"/>
            <a:ext cx="482295" cy="346502"/>
          </a:xfrm>
          <a:custGeom>
            <a:avLst/>
            <a:gdLst>
              <a:gd name="T0" fmla="*/ 434 w 453"/>
              <a:gd name="T1" fmla="*/ 316 h 326"/>
              <a:gd name="T2" fmla="*/ 434 w 453"/>
              <a:gd name="T3" fmla="*/ 316 h 326"/>
              <a:gd name="T4" fmla="*/ 452 w 453"/>
              <a:gd name="T5" fmla="*/ 316 h 326"/>
              <a:gd name="T6" fmla="*/ 452 w 453"/>
              <a:gd name="T7" fmla="*/ 126 h 326"/>
              <a:gd name="T8" fmla="*/ 452 w 453"/>
              <a:gd name="T9" fmla="*/ 90 h 326"/>
              <a:gd name="T10" fmla="*/ 452 w 453"/>
              <a:gd name="T11" fmla="*/ 45 h 326"/>
              <a:gd name="T12" fmla="*/ 407 w 453"/>
              <a:gd name="T13" fmla="*/ 0 h 326"/>
              <a:gd name="T14" fmla="*/ 18 w 453"/>
              <a:gd name="T15" fmla="*/ 0 h 326"/>
              <a:gd name="T16" fmla="*/ 0 w 453"/>
              <a:gd name="T17" fmla="*/ 27 h 326"/>
              <a:gd name="T18" fmla="*/ 18 w 453"/>
              <a:gd name="T19" fmla="*/ 45 h 326"/>
              <a:gd name="T20" fmla="*/ 407 w 453"/>
              <a:gd name="T21" fmla="*/ 45 h 326"/>
              <a:gd name="T22" fmla="*/ 407 w 453"/>
              <a:gd name="T23" fmla="*/ 325 h 326"/>
              <a:gd name="T24" fmla="*/ 434 w 453"/>
              <a:gd name="T25" fmla="*/ 31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" h="326">
                <a:moveTo>
                  <a:pt x="434" y="316"/>
                </a:moveTo>
                <a:lnTo>
                  <a:pt x="434" y="316"/>
                </a:lnTo>
                <a:cubicBezTo>
                  <a:pt x="443" y="316"/>
                  <a:pt x="452" y="316"/>
                  <a:pt x="452" y="316"/>
                </a:cubicBezTo>
                <a:cubicBezTo>
                  <a:pt x="452" y="126"/>
                  <a:pt x="452" y="126"/>
                  <a:pt x="452" y="126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2" y="45"/>
                  <a:pt x="452" y="45"/>
                  <a:pt x="452" y="45"/>
                </a:cubicBezTo>
                <a:cubicBezTo>
                  <a:pt x="452" y="18"/>
                  <a:pt x="434" y="0"/>
                  <a:pt x="40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18" y="45"/>
                </a:cubicBezTo>
                <a:cubicBezTo>
                  <a:pt x="407" y="45"/>
                  <a:pt x="407" y="45"/>
                  <a:pt x="407" y="45"/>
                </a:cubicBezTo>
                <a:cubicBezTo>
                  <a:pt x="407" y="325"/>
                  <a:pt x="407" y="325"/>
                  <a:pt x="407" y="325"/>
                </a:cubicBezTo>
                <a:cubicBezTo>
                  <a:pt x="416" y="316"/>
                  <a:pt x="425" y="316"/>
                  <a:pt x="434" y="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66">
            <a:extLst>
              <a:ext uri="{FF2B5EF4-FFF2-40B4-BE49-F238E27FC236}">
                <a16:creationId xmlns:a16="http://schemas.microsoft.com/office/drawing/2014/main" id="{E2DACE3B-3900-AE4F-B74F-1CB93865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4313" y="10264118"/>
            <a:ext cx="98333" cy="220074"/>
          </a:xfrm>
          <a:custGeom>
            <a:avLst/>
            <a:gdLst>
              <a:gd name="T0" fmla="*/ 91 w 92"/>
              <a:gd name="T1" fmla="*/ 163 h 209"/>
              <a:gd name="T2" fmla="*/ 91 w 92"/>
              <a:gd name="T3" fmla="*/ 163 h 209"/>
              <a:gd name="T4" fmla="*/ 45 w 92"/>
              <a:gd name="T5" fmla="*/ 163 h 209"/>
              <a:gd name="T6" fmla="*/ 45 w 92"/>
              <a:gd name="T7" fmla="*/ 0 h 209"/>
              <a:gd name="T8" fmla="*/ 0 w 92"/>
              <a:gd name="T9" fmla="*/ 0 h 209"/>
              <a:gd name="T10" fmla="*/ 0 w 92"/>
              <a:gd name="T11" fmla="*/ 163 h 209"/>
              <a:gd name="T12" fmla="*/ 9 w 92"/>
              <a:gd name="T13" fmla="*/ 190 h 209"/>
              <a:gd name="T14" fmla="*/ 45 w 92"/>
              <a:gd name="T15" fmla="*/ 208 h 209"/>
              <a:gd name="T16" fmla="*/ 45 w 92"/>
              <a:gd name="T17" fmla="*/ 208 h 209"/>
              <a:gd name="T18" fmla="*/ 91 w 92"/>
              <a:gd name="T19" fmla="*/ 208 h 209"/>
              <a:gd name="T20" fmla="*/ 82 w 92"/>
              <a:gd name="T21" fmla="*/ 181 h 209"/>
              <a:gd name="T22" fmla="*/ 91 w 92"/>
              <a:gd name="T23" fmla="*/ 16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209">
                <a:moveTo>
                  <a:pt x="91" y="163"/>
                </a:moveTo>
                <a:lnTo>
                  <a:pt x="91" y="163"/>
                </a:lnTo>
                <a:cubicBezTo>
                  <a:pt x="45" y="163"/>
                  <a:pt x="45" y="163"/>
                  <a:pt x="45" y="163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72"/>
                  <a:pt x="9" y="181"/>
                  <a:pt x="9" y="190"/>
                </a:cubicBezTo>
                <a:cubicBezTo>
                  <a:pt x="19" y="199"/>
                  <a:pt x="36" y="208"/>
                  <a:pt x="45" y="208"/>
                </a:cubicBezTo>
                <a:lnTo>
                  <a:pt x="45" y="208"/>
                </a:lnTo>
                <a:cubicBezTo>
                  <a:pt x="91" y="208"/>
                  <a:pt x="91" y="208"/>
                  <a:pt x="91" y="208"/>
                </a:cubicBezTo>
                <a:cubicBezTo>
                  <a:pt x="91" y="199"/>
                  <a:pt x="82" y="190"/>
                  <a:pt x="82" y="181"/>
                </a:cubicBezTo>
                <a:cubicBezTo>
                  <a:pt x="82" y="172"/>
                  <a:pt x="91" y="163"/>
                  <a:pt x="91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67">
            <a:extLst>
              <a:ext uri="{FF2B5EF4-FFF2-40B4-BE49-F238E27FC236}">
                <a16:creationId xmlns:a16="http://schemas.microsoft.com/office/drawing/2014/main" id="{00AA780E-A86E-AE4C-A654-C27A8802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0815" y="10390543"/>
            <a:ext cx="135793" cy="135793"/>
          </a:xfrm>
          <a:custGeom>
            <a:avLst/>
            <a:gdLst>
              <a:gd name="T0" fmla="*/ 63 w 127"/>
              <a:gd name="T1" fmla="*/ 126 h 127"/>
              <a:gd name="T2" fmla="*/ 63 w 127"/>
              <a:gd name="T3" fmla="*/ 126 h 127"/>
              <a:gd name="T4" fmla="*/ 0 w 127"/>
              <a:gd name="T5" fmla="*/ 63 h 127"/>
              <a:gd name="T6" fmla="*/ 63 w 127"/>
              <a:gd name="T7" fmla="*/ 0 h 127"/>
              <a:gd name="T8" fmla="*/ 126 w 127"/>
              <a:gd name="T9" fmla="*/ 63 h 127"/>
              <a:gd name="T10" fmla="*/ 63 w 127"/>
              <a:gd name="T11" fmla="*/ 126 h 127"/>
              <a:gd name="T12" fmla="*/ 63 w 127"/>
              <a:gd name="T13" fmla="*/ 36 h 127"/>
              <a:gd name="T14" fmla="*/ 63 w 127"/>
              <a:gd name="T15" fmla="*/ 36 h 127"/>
              <a:gd name="T16" fmla="*/ 36 w 127"/>
              <a:gd name="T17" fmla="*/ 63 h 127"/>
              <a:gd name="T18" fmla="*/ 63 w 127"/>
              <a:gd name="T19" fmla="*/ 90 h 127"/>
              <a:gd name="T20" fmla="*/ 90 w 127"/>
              <a:gd name="T21" fmla="*/ 63 h 127"/>
              <a:gd name="T22" fmla="*/ 63 w 127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7">
                <a:moveTo>
                  <a:pt x="63" y="126"/>
                </a:moveTo>
                <a:lnTo>
                  <a:pt x="63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6"/>
                  <a:pt x="63" y="12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81"/>
                  <a:pt x="45" y="90"/>
                  <a:pt x="63" y="90"/>
                </a:cubicBezTo>
                <a:cubicBezTo>
                  <a:pt x="81" y="90"/>
                  <a:pt x="90" y="81"/>
                  <a:pt x="90" y="63"/>
                </a:cubicBezTo>
                <a:cubicBezTo>
                  <a:pt x="90" y="45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68">
            <a:extLst>
              <a:ext uri="{FF2B5EF4-FFF2-40B4-BE49-F238E27FC236}">
                <a16:creationId xmlns:a16="http://schemas.microsoft.com/office/drawing/2014/main" id="{C7CDDC61-AAFB-544B-9793-BE96D988D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867" y="10390543"/>
            <a:ext cx="145158" cy="135793"/>
          </a:xfrm>
          <a:custGeom>
            <a:avLst/>
            <a:gdLst>
              <a:gd name="T0" fmla="*/ 72 w 136"/>
              <a:gd name="T1" fmla="*/ 126 h 127"/>
              <a:gd name="T2" fmla="*/ 72 w 136"/>
              <a:gd name="T3" fmla="*/ 126 h 127"/>
              <a:gd name="T4" fmla="*/ 0 w 136"/>
              <a:gd name="T5" fmla="*/ 63 h 127"/>
              <a:gd name="T6" fmla="*/ 72 w 136"/>
              <a:gd name="T7" fmla="*/ 0 h 127"/>
              <a:gd name="T8" fmla="*/ 135 w 136"/>
              <a:gd name="T9" fmla="*/ 63 h 127"/>
              <a:gd name="T10" fmla="*/ 72 w 136"/>
              <a:gd name="T11" fmla="*/ 126 h 127"/>
              <a:gd name="T12" fmla="*/ 72 w 136"/>
              <a:gd name="T13" fmla="*/ 36 h 127"/>
              <a:gd name="T14" fmla="*/ 72 w 136"/>
              <a:gd name="T15" fmla="*/ 36 h 127"/>
              <a:gd name="T16" fmla="*/ 36 w 136"/>
              <a:gd name="T17" fmla="*/ 63 h 127"/>
              <a:gd name="T18" fmla="*/ 72 w 136"/>
              <a:gd name="T19" fmla="*/ 90 h 127"/>
              <a:gd name="T20" fmla="*/ 99 w 136"/>
              <a:gd name="T21" fmla="*/ 63 h 127"/>
              <a:gd name="T22" fmla="*/ 72 w 136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27">
                <a:moveTo>
                  <a:pt x="72" y="126"/>
                </a:moveTo>
                <a:lnTo>
                  <a:pt x="72" y="126"/>
                </a:lnTo>
                <a:cubicBezTo>
                  <a:pt x="36" y="126"/>
                  <a:pt x="0" y="99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35" y="27"/>
                  <a:pt x="135" y="63"/>
                </a:cubicBezTo>
                <a:cubicBezTo>
                  <a:pt x="135" y="99"/>
                  <a:pt x="108" y="126"/>
                  <a:pt x="72" y="126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45"/>
                  <a:pt x="36" y="63"/>
                </a:cubicBezTo>
                <a:cubicBezTo>
                  <a:pt x="36" y="81"/>
                  <a:pt x="54" y="90"/>
                  <a:pt x="72" y="90"/>
                </a:cubicBezTo>
                <a:cubicBezTo>
                  <a:pt x="81" y="90"/>
                  <a:pt x="99" y="81"/>
                  <a:pt x="99" y="63"/>
                </a:cubicBezTo>
                <a:cubicBezTo>
                  <a:pt x="99" y="45"/>
                  <a:pt x="81" y="36"/>
                  <a:pt x="7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69">
            <a:extLst>
              <a:ext uri="{FF2B5EF4-FFF2-40B4-BE49-F238E27FC236}">
                <a16:creationId xmlns:a16="http://schemas.microsoft.com/office/drawing/2014/main" id="{AD4B7AC8-1725-5A4E-B41B-D0EF914FA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6853" y="10161104"/>
            <a:ext cx="201347" cy="46825"/>
          </a:xfrm>
          <a:custGeom>
            <a:avLst/>
            <a:gdLst>
              <a:gd name="T0" fmla="*/ 172 w 191"/>
              <a:gd name="T1" fmla="*/ 45 h 46"/>
              <a:gd name="T2" fmla="*/ 172 w 191"/>
              <a:gd name="T3" fmla="*/ 45 h 46"/>
              <a:gd name="T4" fmla="*/ 18 w 191"/>
              <a:gd name="T5" fmla="*/ 45 h 46"/>
              <a:gd name="T6" fmla="*/ 0 w 191"/>
              <a:gd name="T7" fmla="*/ 27 h 46"/>
              <a:gd name="T8" fmla="*/ 0 w 191"/>
              <a:gd name="T9" fmla="*/ 27 h 46"/>
              <a:gd name="T10" fmla="*/ 18 w 191"/>
              <a:gd name="T11" fmla="*/ 0 h 46"/>
              <a:gd name="T12" fmla="*/ 172 w 191"/>
              <a:gd name="T13" fmla="*/ 0 h 46"/>
              <a:gd name="T14" fmla="*/ 190 w 191"/>
              <a:gd name="T15" fmla="*/ 27 h 46"/>
              <a:gd name="T16" fmla="*/ 190 w 191"/>
              <a:gd name="T17" fmla="*/ 27 h 46"/>
              <a:gd name="T18" fmla="*/ 172 w 191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46">
                <a:moveTo>
                  <a:pt x="172" y="45"/>
                </a:moveTo>
                <a:lnTo>
                  <a:pt x="17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27"/>
                </a:cubicBezTo>
                <a:lnTo>
                  <a:pt x="190" y="27"/>
                </a:lnTo>
                <a:cubicBezTo>
                  <a:pt x="190" y="36"/>
                  <a:pt x="181" y="45"/>
                  <a:pt x="17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70">
            <a:extLst>
              <a:ext uri="{FF2B5EF4-FFF2-40B4-BE49-F238E27FC236}">
                <a16:creationId xmlns:a16="http://schemas.microsoft.com/office/drawing/2014/main" id="{5585FD36-1755-8E4C-AE9D-0267E3BC6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4948" y="10236024"/>
            <a:ext cx="107698" cy="42141"/>
          </a:xfrm>
          <a:custGeom>
            <a:avLst/>
            <a:gdLst>
              <a:gd name="T0" fmla="*/ 82 w 101"/>
              <a:gd name="T1" fmla="*/ 37 h 38"/>
              <a:gd name="T2" fmla="*/ 82 w 101"/>
              <a:gd name="T3" fmla="*/ 37 h 38"/>
              <a:gd name="T4" fmla="*/ 18 w 101"/>
              <a:gd name="T5" fmla="*/ 37 h 38"/>
              <a:gd name="T6" fmla="*/ 0 w 101"/>
              <a:gd name="T7" fmla="*/ 18 h 38"/>
              <a:gd name="T8" fmla="*/ 0 w 101"/>
              <a:gd name="T9" fmla="*/ 18 h 38"/>
              <a:gd name="T10" fmla="*/ 18 w 101"/>
              <a:gd name="T11" fmla="*/ 0 h 38"/>
              <a:gd name="T12" fmla="*/ 82 w 101"/>
              <a:gd name="T13" fmla="*/ 0 h 38"/>
              <a:gd name="T14" fmla="*/ 100 w 101"/>
              <a:gd name="T15" fmla="*/ 18 h 38"/>
              <a:gd name="T16" fmla="*/ 100 w 101"/>
              <a:gd name="T17" fmla="*/ 18 h 38"/>
              <a:gd name="T18" fmla="*/ 82 w 101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38">
                <a:moveTo>
                  <a:pt x="82" y="37"/>
                </a:moveTo>
                <a:lnTo>
                  <a:pt x="82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100" y="9"/>
                  <a:pt x="100" y="18"/>
                </a:cubicBezTo>
                <a:lnTo>
                  <a:pt x="100" y="18"/>
                </a:lnTo>
                <a:cubicBezTo>
                  <a:pt x="100" y="27"/>
                  <a:pt x="91" y="37"/>
                  <a:pt x="82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71">
            <a:extLst>
              <a:ext uri="{FF2B5EF4-FFF2-40B4-BE49-F238E27FC236}">
                <a16:creationId xmlns:a16="http://schemas.microsoft.com/office/drawing/2014/main" id="{CD78F17D-AB4A-EC49-BFD6-E9E2D8EB2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2348" y="10226659"/>
            <a:ext cx="585309" cy="70235"/>
          </a:xfrm>
          <a:custGeom>
            <a:avLst/>
            <a:gdLst>
              <a:gd name="T0" fmla="*/ 552 w 553"/>
              <a:gd name="T1" fmla="*/ 64 h 65"/>
              <a:gd name="T2" fmla="*/ 0 w 553"/>
              <a:gd name="T3" fmla="*/ 64 h 65"/>
              <a:gd name="T4" fmla="*/ 0 w 553"/>
              <a:gd name="T5" fmla="*/ 0 h 65"/>
              <a:gd name="T6" fmla="*/ 552 w 553"/>
              <a:gd name="T7" fmla="*/ 0 h 65"/>
              <a:gd name="T8" fmla="*/ 552 w 553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" h="65">
                <a:moveTo>
                  <a:pt x="552" y="64"/>
                </a:moveTo>
                <a:lnTo>
                  <a:pt x="0" y="64"/>
                </a:lnTo>
                <a:lnTo>
                  <a:pt x="0" y="0"/>
                </a:lnTo>
                <a:lnTo>
                  <a:pt x="552" y="0"/>
                </a:lnTo>
                <a:lnTo>
                  <a:pt x="552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72">
            <a:extLst>
              <a:ext uri="{FF2B5EF4-FFF2-40B4-BE49-F238E27FC236}">
                <a16:creationId xmlns:a16="http://schemas.microsoft.com/office/drawing/2014/main" id="{AC48DFF3-6125-B748-9124-69722EF17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586" y="10390543"/>
            <a:ext cx="117060" cy="56190"/>
          </a:xfrm>
          <a:custGeom>
            <a:avLst/>
            <a:gdLst>
              <a:gd name="T0" fmla="*/ 90 w 109"/>
              <a:gd name="T1" fmla="*/ 54 h 55"/>
              <a:gd name="T2" fmla="*/ 90 w 109"/>
              <a:gd name="T3" fmla="*/ 54 h 55"/>
              <a:gd name="T4" fmla="*/ 17 w 109"/>
              <a:gd name="T5" fmla="*/ 54 h 55"/>
              <a:gd name="T6" fmla="*/ 0 w 109"/>
              <a:gd name="T7" fmla="*/ 27 h 55"/>
              <a:gd name="T8" fmla="*/ 0 w 109"/>
              <a:gd name="T9" fmla="*/ 27 h 55"/>
              <a:gd name="T10" fmla="*/ 17 w 109"/>
              <a:gd name="T11" fmla="*/ 0 h 55"/>
              <a:gd name="T12" fmla="*/ 90 w 109"/>
              <a:gd name="T13" fmla="*/ 0 h 55"/>
              <a:gd name="T14" fmla="*/ 108 w 109"/>
              <a:gd name="T15" fmla="*/ 27 h 55"/>
              <a:gd name="T16" fmla="*/ 108 w 109"/>
              <a:gd name="T17" fmla="*/ 27 h 55"/>
              <a:gd name="T18" fmla="*/ 90 w 109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55">
                <a:moveTo>
                  <a:pt x="90" y="54"/>
                </a:moveTo>
                <a:lnTo>
                  <a:pt x="90" y="54"/>
                </a:lnTo>
                <a:cubicBezTo>
                  <a:pt x="17" y="54"/>
                  <a:pt x="17" y="54"/>
                  <a:pt x="17" y="54"/>
                </a:cubicBezTo>
                <a:cubicBezTo>
                  <a:pt x="8" y="54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8" y="0"/>
                  <a:pt x="1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18"/>
                  <a:pt x="108" y="27"/>
                </a:cubicBezTo>
                <a:lnTo>
                  <a:pt x="108" y="27"/>
                </a:lnTo>
                <a:cubicBezTo>
                  <a:pt x="108" y="45"/>
                  <a:pt x="99" y="54"/>
                  <a:pt x="9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73">
            <a:extLst>
              <a:ext uri="{FF2B5EF4-FFF2-40B4-BE49-F238E27FC236}">
                <a16:creationId xmlns:a16="http://schemas.microsoft.com/office/drawing/2014/main" id="{4A77EB0B-D8F6-CF4E-A1EA-4F07C2D3E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4253" y="10058090"/>
            <a:ext cx="636815" cy="491657"/>
          </a:xfrm>
          <a:custGeom>
            <a:avLst/>
            <a:gdLst>
              <a:gd name="T0" fmla="*/ 506 w 598"/>
              <a:gd name="T1" fmla="*/ 461 h 462"/>
              <a:gd name="T2" fmla="*/ 506 w 598"/>
              <a:gd name="T3" fmla="*/ 461 h 462"/>
              <a:gd name="T4" fmla="*/ 91 w 598"/>
              <a:gd name="T5" fmla="*/ 461 h 462"/>
              <a:gd name="T6" fmla="*/ 0 w 598"/>
              <a:gd name="T7" fmla="*/ 370 h 462"/>
              <a:gd name="T8" fmla="*/ 0 w 598"/>
              <a:gd name="T9" fmla="*/ 90 h 462"/>
              <a:gd name="T10" fmla="*/ 91 w 598"/>
              <a:gd name="T11" fmla="*/ 0 h 462"/>
              <a:gd name="T12" fmla="*/ 506 w 598"/>
              <a:gd name="T13" fmla="*/ 0 h 462"/>
              <a:gd name="T14" fmla="*/ 597 w 598"/>
              <a:gd name="T15" fmla="*/ 90 h 462"/>
              <a:gd name="T16" fmla="*/ 597 w 598"/>
              <a:gd name="T17" fmla="*/ 370 h 462"/>
              <a:gd name="T18" fmla="*/ 506 w 598"/>
              <a:gd name="T19" fmla="*/ 461 h 462"/>
              <a:gd name="T20" fmla="*/ 91 w 598"/>
              <a:gd name="T21" fmla="*/ 45 h 462"/>
              <a:gd name="T22" fmla="*/ 91 w 598"/>
              <a:gd name="T23" fmla="*/ 45 h 462"/>
              <a:gd name="T24" fmla="*/ 45 w 598"/>
              <a:gd name="T25" fmla="*/ 90 h 462"/>
              <a:gd name="T26" fmla="*/ 45 w 598"/>
              <a:gd name="T27" fmla="*/ 370 h 462"/>
              <a:gd name="T28" fmla="*/ 91 w 598"/>
              <a:gd name="T29" fmla="*/ 415 h 462"/>
              <a:gd name="T30" fmla="*/ 506 w 598"/>
              <a:gd name="T31" fmla="*/ 415 h 462"/>
              <a:gd name="T32" fmla="*/ 552 w 598"/>
              <a:gd name="T33" fmla="*/ 370 h 462"/>
              <a:gd name="T34" fmla="*/ 552 w 598"/>
              <a:gd name="T35" fmla="*/ 90 h 462"/>
              <a:gd name="T36" fmla="*/ 506 w 598"/>
              <a:gd name="T37" fmla="*/ 45 h 462"/>
              <a:gd name="T38" fmla="*/ 91 w 598"/>
              <a:gd name="T39" fmla="*/ 45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8" h="462">
                <a:moveTo>
                  <a:pt x="506" y="461"/>
                </a:moveTo>
                <a:lnTo>
                  <a:pt x="506" y="461"/>
                </a:lnTo>
                <a:cubicBezTo>
                  <a:pt x="91" y="461"/>
                  <a:pt x="91" y="461"/>
                  <a:pt x="91" y="461"/>
                </a:cubicBezTo>
                <a:cubicBezTo>
                  <a:pt x="36" y="461"/>
                  <a:pt x="0" y="425"/>
                  <a:pt x="0" y="37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91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61" y="0"/>
                  <a:pt x="597" y="36"/>
                  <a:pt x="597" y="90"/>
                </a:cubicBezTo>
                <a:cubicBezTo>
                  <a:pt x="597" y="370"/>
                  <a:pt x="597" y="370"/>
                  <a:pt x="597" y="370"/>
                </a:cubicBezTo>
                <a:cubicBezTo>
                  <a:pt x="597" y="425"/>
                  <a:pt x="561" y="461"/>
                  <a:pt x="506" y="461"/>
                </a:cubicBezTo>
                <a:close/>
                <a:moveTo>
                  <a:pt x="91" y="45"/>
                </a:moveTo>
                <a:lnTo>
                  <a:pt x="91" y="45"/>
                </a:lnTo>
                <a:cubicBezTo>
                  <a:pt x="63" y="45"/>
                  <a:pt x="45" y="63"/>
                  <a:pt x="45" y="90"/>
                </a:cubicBezTo>
                <a:cubicBezTo>
                  <a:pt x="45" y="370"/>
                  <a:pt x="45" y="370"/>
                  <a:pt x="45" y="370"/>
                </a:cubicBezTo>
                <a:cubicBezTo>
                  <a:pt x="45" y="397"/>
                  <a:pt x="63" y="415"/>
                  <a:pt x="91" y="415"/>
                </a:cubicBezTo>
                <a:cubicBezTo>
                  <a:pt x="506" y="415"/>
                  <a:pt x="506" y="415"/>
                  <a:pt x="506" y="415"/>
                </a:cubicBezTo>
                <a:cubicBezTo>
                  <a:pt x="533" y="415"/>
                  <a:pt x="552" y="397"/>
                  <a:pt x="552" y="370"/>
                </a:cubicBezTo>
                <a:cubicBezTo>
                  <a:pt x="552" y="90"/>
                  <a:pt x="552" y="90"/>
                  <a:pt x="552" y="90"/>
                </a:cubicBezTo>
                <a:cubicBezTo>
                  <a:pt x="552" y="63"/>
                  <a:pt x="533" y="45"/>
                  <a:pt x="506" y="45"/>
                </a:cubicBezTo>
                <a:lnTo>
                  <a:pt x="91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74">
            <a:extLst>
              <a:ext uri="{FF2B5EF4-FFF2-40B4-BE49-F238E27FC236}">
                <a16:creationId xmlns:a16="http://schemas.microsoft.com/office/drawing/2014/main" id="{8C717EA1-EDB1-A048-9D21-4C46E24FB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4432" y="10479512"/>
            <a:ext cx="365232" cy="42141"/>
          </a:xfrm>
          <a:custGeom>
            <a:avLst/>
            <a:gdLst>
              <a:gd name="T0" fmla="*/ 344 w 345"/>
              <a:gd name="T1" fmla="*/ 37 h 38"/>
              <a:gd name="T2" fmla="*/ 344 w 345"/>
              <a:gd name="T3" fmla="*/ 37 h 38"/>
              <a:gd name="T4" fmla="*/ 18 w 345"/>
              <a:gd name="T5" fmla="*/ 37 h 38"/>
              <a:gd name="T6" fmla="*/ 0 w 345"/>
              <a:gd name="T7" fmla="*/ 18 h 38"/>
              <a:gd name="T8" fmla="*/ 0 w 345"/>
              <a:gd name="T9" fmla="*/ 18 h 38"/>
              <a:gd name="T10" fmla="*/ 18 w 345"/>
              <a:gd name="T11" fmla="*/ 0 h 38"/>
              <a:gd name="T12" fmla="*/ 344 w 345"/>
              <a:gd name="T13" fmla="*/ 0 h 38"/>
              <a:gd name="T14" fmla="*/ 344 w 345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38">
                <a:moveTo>
                  <a:pt x="344" y="37"/>
                </a:moveTo>
                <a:lnTo>
                  <a:pt x="344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44" y="0"/>
                  <a:pt x="344" y="0"/>
                  <a:pt x="344" y="0"/>
                </a:cubicBezTo>
                <a:lnTo>
                  <a:pt x="344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75">
            <a:extLst>
              <a:ext uri="{FF2B5EF4-FFF2-40B4-BE49-F238E27FC236}">
                <a16:creationId xmlns:a16="http://schemas.microsoft.com/office/drawing/2014/main" id="{DF56E5C1-9C04-434B-AE2B-4E1BB1C10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8878" y="10095550"/>
            <a:ext cx="463562" cy="529117"/>
          </a:xfrm>
          <a:custGeom>
            <a:avLst/>
            <a:gdLst>
              <a:gd name="T0" fmla="*/ 334 w 435"/>
              <a:gd name="T1" fmla="*/ 497 h 498"/>
              <a:gd name="T2" fmla="*/ 334 w 435"/>
              <a:gd name="T3" fmla="*/ 497 h 498"/>
              <a:gd name="T4" fmla="*/ 99 w 435"/>
              <a:gd name="T5" fmla="*/ 497 h 498"/>
              <a:gd name="T6" fmla="*/ 27 w 435"/>
              <a:gd name="T7" fmla="*/ 470 h 498"/>
              <a:gd name="T8" fmla="*/ 0 w 435"/>
              <a:gd name="T9" fmla="*/ 398 h 498"/>
              <a:gd name="T10" fmla="*/ 18 w 435"/>
              <a:gd name="T11" fmla="*/ 72 h 498"/>
              <a:gd name="T12" fmla="*/ 90 w 435"/>
              <a:gd name="T13" fmla="*/ 0 h 498"/>
              <a:gd name="T14" fmla="*/ 343 w 435"/>
              <a:gd name="T15" fmla="*/ 0 h 498"/>
              <a:gd name="T16" fmla="*/ 416 w 435"/>
              <a:gd name="T17" fmla="*/ 72 h 498"/>
              <a:gd name="T18" fmla="*/ 434 w 435"/>
              <a:gd name="T19" fmla="*/ 398 h 498"/>
              <a:gd name="T20" fmla="*/ 407 w 435"/>
              <a:gd name="T21" fmla="*/ 470 h 498"/>
              <a:gd name="T22" fmla="*/ 334 w 435"/>
              <a:gd name="T23" fmla="*/ 497 h 498"/>
              <a:gd name="T24" fmla="*/ 90 w 435"/>
              <a:gd name="T25" fmla="*/ 54 h 498"/>
              <a:gd name="T26" fmla="*/ 90 w 435"/>
              <a:gd name="T27" fmla="*/ 54 h 498"/>
              <a:gd name="T28" fmla="*/ 63 w 435"/>
              <a:gd name="T29" fmla="*/ 72 h 498"/>
              <a:gd name="T30" fmla="*/ 45 w 435"/>
              <a:gd name="T31" fmla="*/ 398 h 498"/>
              <a:gd name="T32" fmla="*/ 63 w 435"/>
              <a:gd name="T33" fmla="*/ 434 h 498"/>
              <a:gd name="T34" fmla="*/ 99 w 435"/>
              <a:gd name="T35" fmla="*/ 452 h 498"/>
              <a:gd name="T36" fmla="*/ 334 w 435"/>
              <a:gd name="T37" fmla="*/ 452 h 498"/>
              <a:gd name="T38" fmla="*/ 371 w 435"/>
              <a:gd name="T39" fmla="*/ 434 h 498"/>
              <a:gd name="T40" fmla="*/ 388 w 435"/>
              <a:gd name="T41" fmla="*/ 398 h 498"/>
              <a:gd name="T42" fmla="*/ 371 w 435"/>
              <a:gd name="T43" fmla="*/ 72 h 498"/>
              <a:gd name="T44" fmla="*/ 343 w 435"/>
              <a:gd name="T45" fmla="*/ 54 h 498"/>
              <a:gd name="T46" fmla="*/ 90 w 435"/>
              <a:gd name="T47" fmla="*/ 54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5" h="498">
                <a:moveTo>
                  <a:pt x="334" y="497"/>
                </a:moveTo>
                <a:lnTo>
                  <a:pt x="334" y="497"/>
                </a:lnTo>
                <a:cubicBezTo>
                  <a:pt x="99" y="497"/>
                  <a:pt x="99" y="497"/>
                  <a:pt x="99" y="497"/>
                </a:cubicBezTo>
                <a:cubicBezTo>
                  <a:pt x="72" y="497"/>
                  <a:pt x="45" y="488"/>
                  <a:pt x="27" y="470"/>
                </a:cubicBezTo>
                <a:cubicBezTo>
                  <a:pt x="9" y="452"/>
                  <a:pt x="0" y="425"/>
                  <a:pt x="0" y="398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36"/>
                  <a:pt x="54" y="0"/>
                  <a:pt x="90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79" y="0"/>
                  <a:pt x="416" y="36"/>
                  <a:pt x="416" y="72"/>
                </a:cubicBezTo>
                <a:cubicBezTo>
                  <a:pt x="434" y="398"/>
                  <a:pt x="434" y="398"/>
                  <a:pt x="434" y="398"/>
                </a:cubicBezTo>
                <a:cubicBezTo>
                  <a:pt x="434" y="425"/>
                  <a:pt x="425" y="452"/>
                  <a:pt x="407" y="470"/>
                </a:cubicBezTo>
                <a:cubicBezTo>
                  <a:pt x="388" y="488"/>
                  <a:pt x="362" y="497"/>
                  <a:pt x="334" y="497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81" y="54"/>
                  <a:pt x="63" y="63"/>
                  <a:pt x="63" y="72"/>
                </a:cubicBezTo>
                <a:cubicBezTo>
                  <a:pt x="45" y="398"/>
                  <a:pt x="45" y="398"/>
                  <a:pt x="45" y="398"/>
                </a:cubicBezTo>
                <a:cubicBezTo>
                  <a:pt x="45" y="406"/>
                  <a:pt x="54" y="425"/>
                  <a:pt x="63" y="434"/>
                </a:cubicBezTo>
                <a:cubicBezTo>
                  <a:pt x="72" y="443"/>
                  <a:pt x="81" y="452"/>
                  <a:pt x="99" y="452"/>
                </a:cubicBezTo>
                <a:cubicBezTo>
                  <a:pt x="334" y="452"/>
                  <a:pt x="334" y="452"/>
                  <a:pt x="334" y="452"/>
                </a:cubicBezTo>
                <a:cubicBezTo>
                  <a:pt x="352" y="452"/>
                  <a:pt x="362" y="443"/>
                  <a:pt x="371" y="434"/>
                </a:cubicBezTo>
                <a:cubicBezTo>
                  <a:pt x="379" y="425"/>
                  <a:pt x="388" y="406"/>
                  <a:pt x="388" y="398"/>
                </a:cubicBezTo>
                <a:cubicBezTo>
                  <a:pt x="371" y="72"/>
                  <a:pt x="371" y="72"/>
                  <a:pt x="371" y="72"/>
                </a:cubicBezTo>
                <a:cubicBezTo>
                  <a:pt x="371" y="63"/>
                  <a:pt x="352" y="54"/>
                  <a:pt x="343" y="54"/>
                </a:cubicBezTo>
                <a:lnTo>
                  <a:pt x="90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76">
            <a:extLst>
              <a:ext uri="{FF2B5EF4-FFF2-40B4-BE49-F238E27FC236}">
                <a16:creationId xmlns:a16="http://schemas.microsoft.com/office/drawing/2014/main" id="{BC4338DF-0A78-4640-B5B3-096EF499B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1257" y="9969122"/>
            <a:ext cx="229439" cy="252853"/>
          </a:xfrm>
          <a:custGeom>
            <a:avLst/>
            <a:gdLst>
              <a:gd name="T0" fmla="*/ 199 w 218"/>
              <a:gd name="T1" fmla="*/ 235 h 236"/>
              <a:gd name="T2" fmla="*/ 199 w 218"/>
              <a:gd name="T3" fmla="*/ 235 h 236"/>
              <a:gd name="T4" fmla="*/ 199 w 218"/>
              <a:gd name="T5" fmla="*/ 235 h 236"/>
              <a:gd name="T6" fmla="*/ 172 w 218"/>
              <a:gd name="T7" fmla="*/ 208 h 236"/>
              <a:gd name="T8" fmla="*/ 172 w 218"/>
              <a:gd name="T9" fmla="*/ 118 h 236"/>
              <a:gd name="T10" fmla="*/ 118 w 218"/>
              <a:gd name="T11" fmla="*/ 54 h 236"/>
              <a:gd name="T12" fmla="*/ 55 w 218"/>
              <a:gd name="T13" fmla="*/ 118 h 236"/>
              <a:gd name="T14" fmla="*/ 55 w 218"/>
              <a:gd name="T15" fmla="*/ 208 h 236"/>
              <a:gd name="T16" fmla="*/ 27 w 218"/>
              <a:gd name="T17" fmla="*/ 235 h 236"/>
              <a:gd name="T18" fmla="*/ 27 w 218"/>
              <a:gd name="T19" fmla="*/ 235 h 236"/>
              <a:gd name="T20" fmla="*/ 0 w 218"/>
              <a:gd name="T21" fmla="*/ 208 h 236"/>
              <a:gd name="T22" fmla="*/ 0 w 218"/>
              <a:gd name="T23" fmla="*/ 118 h 236"/>
              <a:gd name="T24" fmla="*/ 109 w 218"/>
              <a:gd name="T25" fmla="*/ 9 h 236"/>
              <a:gd name="T26" fmla="*/ 217 w 218"/>
              <a:gd name="T27" fmla="*/ 118 h 236"/>
              <a:gd name="T28" fmla="*/ 217 w 218"/>
              <a:gd name="T29" fmla="*/ 208 h 236"/>
              <a:gd name="T30" fmla="*/ 199 w 218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36">
                <a:moveTo>
                  <a:pt x="199" y="235"/>
                </a:moveTo>
                <a:lnTo>
                  <a:pt x="199" y="235"/>
                </a:lnTo>
                <a:lnTo>
                  <a:pt x="199" y="235"/>
                </a:lnTo>
                <a:cubicBezTo>
                  <a:pt x="181" y="235"/>
                  <a:pt x="172" y="226"/>
                  <a:pt x="172" y="208"/>
                </a:cubicBezTo>
                <a:cubicBezTo>
                  <a:pt x="172" y="118"/>
                  <a:pt x="172" y="118"/>
                  <a:pt x="172" y="118"/>
                </a:cubicBezTo>
                <a:cubicBezTo>
                  <a:pt x="172" y="91"/>
                  <a:pt x="145" y="63"/>
                  <a:pt x="118" y="54"/>
                </a:cubicBezTo>
                <a:cubicBezTo>
                  <a:pt x="82" y="54"/>
                  <a:pt x="55" y="82"/>
                  <a:pt x="55" y="118"/>
                </a:cubicBezTo>
                <a:cubicBezTo>
                  <a:pt x="55" y="208"/>
                  <a:pt x="55" y="208"/>
                  <a:pt x="55" y="208"/>
                </a:cubicBezTo>
                <a:cubicBezTo>
                  <a:pt x="55" y="226"/>
                  <a:pt x="37" y="235"/>
                  <a:pt x="27" y="235"/>
                </a:cubicBezTo>
                <a:lnTo>
                  <a:pt x="27" y="235"/>
                </a:lnTo>
                <a:cubicBezTo>
                  <a:pt x="18" y="235"/>
                  <a:pt x="0" y="226"/>
                  <a:pt x="0" y="20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63"/>
                  <a:pt x="46" y="9"/>
                  <a:pt x="109" y="9"/>
                </a:cubicBezTo>
                <a:cubicBezTo>
                  <a:pt x="163" y="0"/>
                  <a:pt x="217" y="54"/>
                  <a:pt x="217" y="118"/>
                </a:cubicBezTo>
                <a:cubicBezTo>
                  <a:pt x="217" y="208"/>
                  <a:pt x="217" y="208"/>
                  <a:pt x="217" y="208"/>
                </a:cubicBezTo>
                <a:cubicBezTo>
                  <a:pt x="217" y="226"/>
                  <a:pt x="208" y="235"/>
                  <a:pt x="199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5" name="Grupo 374">
            <a:extLst>
              <a:ext uri="{FF2B5EF4-FFF2-40B4-BE49-F238E27FC236}">
                <a16:creationId xmlns:a16="http://schemas.microsoft.com/office/drawing/2014/main" id="{06E20CB5-727F-D142-9E62-C8691CAAEDAA}"/>
              </a:ext>
            </a:extLst>
          </p:cNvPr>
          <p:cNvGrpSpPr/>
          <p:nvPr/>
        </p:nvGrpSpPr>
        <p:grpSpPr>
          <a:xfrm>
            <a:off x="2668308" y="746829"/>
            <a:ext cx="19041035" cy="2561450"/>
            <a:chOff x="2668308" y="861425"/>
            <a:chExt cx="19041035" cy="2561450"/>
          </a:xfrm>
        </p:grpSpPr>
        <p:sp>
          <p:nvSpPr>
            <p:cNvPr id="376" name="CuadroTexto 375">
              <a:extLst>
                <a:ext uri="{FF2B5EF4-FFF2-40B4-BE49-F238E27FC236}">
                  <a16:creationId xmlns:a16="http://schemas.microsoft.com/office/drawing/2014/main" id="{09C520D1-6F1C-4945-94E8-E4C31293825B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77" name="CuadroTexto 376">
              <a:extLst>
                <a:ext uri="{FF2B5EF4-FFF2-40B4-BE49-F238E27FC236}">
                  <a16:creationId xmlns:a16="http://schemas.microsoft.com/office/drawing/2014/main" id="{1E257EC3-5F06-614D-AFB5-FDFEA4C5EF2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94" name="Grupo 382">
            <a:extLst>
              <a:ext uri="{FF2B5EF4-FFF2-40B4-BE49-F238E27FC236}">
                <a16:creationId xmlns:a16="http://schemas.microsoft.com/office/drawing/2014/main" id="{B0EDFB47-6248-1E47-9A0C-4906F9542D4F}"/>
              </a:ext>
            </a:extLst>
          </p:cNvPr>
          <p:cNvGrpSpPr/>
          <p:nvPr/>
        </p:nvGrpSpPr>
        <p:grpSpPr>
          <a:xfrm>
            <a:off x="2958778" y="11055453"/>
            <a:ext cx="3129716" cy="1960750"/>
            <a:chOff x="9383468" y="9978948"/>
            <a:chExt cx="3129716" cy="1960750"/>
          </a:xfrm>
        </p:grpSpPr>
        <p:sp>
          <p:nvSpPr>
            <p:cNvPr id="95" name="Rectángulo 383">
              <a:extLst>
                <a:ext uri="{FF2B5EF4-FFF2-40B4-BE49-F238E27FC236}">
                  <a16:creationId xmlns:a16="http://schemas.microsoft.com/office/drawing/2014/main" id="{F23E5E65-AA21-AE48-BDEB-3B476EEB03EE}"/>
                </a:ext>
              </a:extLst>
            </p:cNvPr>
            <p:cNvSpPr/>
            <p:nvPr/>
          </p:nvSpPr>
          <p:spPr>
            <a:xfrm>
              <a:off x="9383468" y="10554703"/>
              <a:ext cx="312971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96" name="CuadroTexto 384">
              <a:extLst>
                <a:ext uri="{FF2B5EF4-FFF2-40B4-BE49-F238E27FC236}">
                  <a16:creationId xmlns:a16="http://schemas.microsoft.com/office/drawing/2014/main" id="{3FECB515-73B5-D24C-B4D3-CD7DF388E3CA}"/>
                </a:ext>
              </a:extLst>
            </p:cNvPr>
            <p:cNvSpPr txBox="1"/>
            <p:nvPr/>
          </p:nvSpPr>
          <p:spPr>
            <a:xfrm>
              <a:off x="9996783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97" name="Grupo 382">
            <a:extLst>
              <a:ext uri="{FF2B5EF4-FFF2-40B4-BE49-F238E27FC236}">
                <a16:creationId xmlns:a16="http://schemas.microsoft.com/office/drawing/2014/main" id="{CD02F181-A88E-DE4A-854B-CAE40AF7D6E8}"/>
              </a:ext>
            </a:extLst>
          </p:cNvPr>
          <p:cNvGrpSpPr/>
          <p:nvPr/>
        </p:nvGrpSpPr>
        <p:grpSpPr>
          <a:xfrm>
            <a:off x="6630742" y="11055453"/>
            <a:ext cx="2982730" cy="1960750"/>
            <a:chOff x="9456961" y="9978948"/>
            <a:chExt cx="2982730" cy="1960750"/>
          </a:xfrm>
        </p:grpSpPr>
        <p:sp>
          <p:nvSpPr>
            <p:cNvPr id="98" name="Rectángulo 383">
              <a:extLst>
                <a:ext uri="{FF2B5EF4-FFF2-40B4-BE49-F238E27FC236}">
                  <a16:creationId xmlns:a16="http://schemas.microsoft.com/office/drawing/2014/main" id="{557F3FCC-81F9-694C-AD87-B1E087EAD882}"/>
                </a:ext>
              </a:extLst>
            </p:cNvPr>
            <p:cNvSpPr/>
            <p:nvPr/>
          </p:nvSpPr>
          <p:spPr>
            <a:xfrm>
              <a:off x="9456961" y="10554703"/>
              <a:ext cx="298273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99" name="CuadroTexto 384">
              <a:extLst>
                <a:ext uri="{FF2B5EF4-FFF2-40B4-BE49-F238E27FC236}">
                  <a16:creationId xmlns:a16="http://schemas.microsoft.com/office/drawing/2014/main" id="{1FD30821-156C-E549-B0AF-9B4B68D6FF97}"/>
                </a:ext>
              </a:extLst>
            </p:cNvPr>
            <p:cNvSpPr txBox="1"/>
            <p:nvPr/>
          </p:nvSpPr>
          <p:spPr>
            <a:xfrm>
              <a:off x="10047280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100" name="Grupo 382">
            <a:extLst>
              <a:ext uri="{FF2B5EF4-FFF2-40B4-BE49-F238E27FC236}">
                <a16:creationId xmlns:a16="http://schemas.microsoft.com/office/drawing/2014/main" id="{39A92C58-F0DD-A940-AE1D-26601AF73958}"/>
              </a:ext>
            </a:extLst>
          </p:cNvPr>
          <p:cNvGrpSpPr/>
          <p:nvPr/>
        </p:nvGrpSpPr>
        <p:grpSpPr>
          <a:xfrm>
            <a:off x="10219849" y="11055453"/>
            <a:ext cx="2982730" cy="1960750"/>
            <a:chOff x="9456961" y="9978948"/>
            <a:chExt cx="2982730" cy="1960750"/>
          </a:xfrm>
        </p:grpSpPr>
        <p:sp>
          <p:nvSpPr>
            <p:cNvPr id="101" name="Rectángulo 383">
              <a:extLst>
                <a:ext uri="{FF2B5EF4-FFF2-40B4-BE49-F238E27FC236}">
                  <a16:creationId xmlns:a16="http://schemas.microsoft.com/office/drawing/2014/main" id="{148AE05B-E337-C842-B384-861E40147671}"/>
                </a:ext>
              </a:extLst>
            </p:cNvPr>
            <p:cNvSpPr/>
            <p:nvPr/>
          </p:nvSpPr>
          <p:spPr>
            <a:xfrm>
              <a:off x="9456961" y="10554703"/>
              <a:ext cx="298273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102" name="CuadroTexto 384">
              <a:extLst>
                <a:ext uri="{FF2B5EF4-FFF2-40B4-BE49-F238E27FC236}">
                  <a16:creationId xmlns:a16="http://schemas.microsoft.com/office/drawing/2014/main" id="{616095C6-85A9-3849-8D40-43C51F503D97}"/>
                </a:ext>
              </a:extLst>
            </p:cNvPr>
            <p:cNvSpPr txBox="1"/>
            <p:nvPr/>
          </p:nvSpPr>
          <p:spPr>
            <a:xfrm>
              <a:off x="10064111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103" name="Grupo 382">
            <a:extLst>
              <a:ext uri="{FF2B5EF4-FFF2-40B4-BE49-F238E27FC236}">
                <a16:creationId xmlns:a16="http://schemas.microsoft.com/office/drawing/2014/main" id="{4181DBAE-7DCA-D34A-9B2C-813489CD6C13}"/>
              </a:ext>
            </a:extLst>
          </p:cNvPr>
          <p:cNvGrpSpPr/>
          <p:nvPr/>
        </p:nvGrpSpPr>
        <p:grpSpPr>
          <a:xfrm>
            <a:off x="13840873" y="11055453"/>
            <a:ext cx="2982730" cy="1960750"/>
            <a:chOff x="9456961" y="9978948"/>
            <a:chExt cx="2982730" cy="1960750"/>
          </a:xfrm>
        </p:grpSpPr>
        <p:sp>
          <p:nvSpPr>
            <p:cNvPr id="104" name="Rectángulo 383">
              <a:extLst>
                <a:ext uri="{FF2B5EF4-FFF2-40B4-BE49-F238E27FC236}">
                  <a16:creationId xmlns:a16="http://schemas.microsoft.com/office/drawing/2014/main" id="{C64D637B-8F82-1F4E-89F8-06DAE0F4560C}"/>
                </a:ext>
              </a:extLst>
            </p:cNvPr>
            <p:cNvSpPr/>
            <p:nvPr/>
          </p:nvSpPr>
          <p:spPr>
            <a:xfrm>
              <a:off x="9456961" y="10554703"/>
              <a:ext cx="298273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105" name="CuadroTexto 384">
              <a:extLst>
                <a:ext uri="{FF2B5EF4-FFF2-40B4-BE49-F238E27FC236}">
                  <a16:creationId xmlns:a16="http://schemas.microsoft.com/office/drawing/2014/main" id="{53698EAA-4E1B-0348-B4C9-4D70E0900652}"/>
                </a:ext>
              </a:extLst>
            </p:cNvPr>
            <p:cNvSpPr txBox="1"/>
            <p:nvPr/>
          </p:nvSpPr>
          <p:spPr>
            <a:xfrm>
              <a:off x="9874956" y="9978948"/>
              <a:ext cx="21467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  <p:grpSp>
        <p:nvGrpSpPr>
          <p:cNvPr id="106" name="Grupo 382">
            <a:extLst>
              <a:ext uri="{FF2B5EF4-FFF2-40B4-BE49-F238E27FC236}">
                <a16:creationId xmlns:a16="http://schemas.microsoft.com/office/drawing/2014/main" id="{C050FB8D-D2F5-5645-9CC7-2E98C9955CA0}"/>
              </a:ext>
            </a:extLst>
          </p:cNvPr>
          <p:cNvGrpSpPr/>
          <p:nvPr/>
        </p:nvGrpSpPr>
        <p:grpSpPr>
          <a:xfrm>
            <a:off x="17257587" y="11055453"/>
            <a:ext cx="2982730" cy="1960750"/>
            <a:chOff x="9456961" y="9978948"/>
            <a:chExt cx="2982730" cy="1960750"/>
          </a:xfrm>
        </p:grpSpPr>
        <p:sp>
          <p:nvSpPr>
            <p:cNvPr id="107" name="Rectángulo 383">
              <a:extLst>
                <a:ext uri="{FF2B5EF4-FFF2-40B4-BE49-F238E27FC236}">
                  <a16:creationId xmlns:a16="http://schemas.microsoft.com/office/drawing/2014/main" id="{351E270B-CDB5-8346-9027-E14359FB19FB}"/>
                </a:ext>
              </a:extLst>
            </p:cNvPr>
            <p:cNvSpPr/>
            <p:nvPr/>
          </p:nvSpPr>
          <p:spPr>
            <a:xfrm>
              <a:off x="9456961" y="10554703"/>
              <a:ext cx="298273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108" name="CuadroTexto 384">
              <a:extLst>
                <a:ext uri="{FF2B5EF4-FFF2-40B4-BE49-F238E27FC236}">
                  <a16:creationId xmlns:a16="http://schemas.microsoft.com/office/drawing/2014/main" id="{9862A1C5-B633-EC4C-9DCF-92DDF7697502}"/>
                </a:ext>
              </a:extLst>
            </p:cNvPr>
            <p:cNvSpPr txBox="1"/>
            <p:nvPr/>
          </p:nvSpPr>
          <p:spPr>
            <a:xfrm>
              <a:off x="9852514" y="9978948"/>
              <a:ext cx="2191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484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1">
            <a:extLst>
              <a:ext uri="{FF2B5EF4-FFF2-40B4-BE49-F238E27FC236}">
                <a16:creationId xmlns:a16="http://schemas.microsoft.com/office/drawing/2014/main" id="{BD659856-B50D-ED48-8082-B0BC71E99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313" y="10913401"/>
            <a:ext cx="1895095" cy="1181421"/>
          </a:xfrm>
          <a:custGeom>
            <a:avLst/>
            <a:gdLst>
              <a:gd name="T0" fmla="*/ 838 w 1731"/>
              <a:gd name="T1" fmla="*/ 437 h 1080"/>
              <a:gd name="T2" fmla="*/ 838 w 1731"/>
              <a:gd name="T3" fmla="*/ 437 h 1080"/>
              <a:gd name="T4" fmla="*/ 500 w 1731"/>
              <a:gd name="T5" fmla="*/ 0 h 1080"/>
              <a:gd name="T6" fmla="*/ 0 w 1731"/>
              <a:gd name="T7" fmla="*/ 374 h 1080"/>
              <a:gd name="T8" fmla="*/ 1730 w 1731"/>
              <a:gd name="T9" fmla="*/ 1079 h 1080"/>
              <a:gd name="T10" fmla="*/ 838 w 1731"/>
              <a:gd name="T11" fmla="*/ 437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1" h="1080">
                <a:moveTo>
                  <a:pt x="838" y="437"/>
                </a:moveTo>
                <a:lnTo>
                  <a:pt x="838" y="437"/>
                </a:lnTo>
                <a:cubicBezTo>
                  <a:pt x="714" y="303"/>
                  <a:pt x="598" y="151"/>
                  <a:pt x="500" y="0"/>
                </a:cubicBezTo>
                <a:cubicBezTo>
                  <a:pt x="321" y="107"/>
                  <a:pt x="161" y="232"/>
                  <a:pt x="0" y="374"/>
                </a:cubicBezTo>
                <a:cubicBezTo>
                  <a:pt x="464" y="785"/>
                  <a:pt x="1070" y="1043"/>
                  <a:pt x="1730" y="1079"/>
                </a:cubicBezTo>
                <a:cubicBezTo>
                  <a:pt x="1400" y="927"/>
                  <a:pt x="1097" y="713"/>
                  <a:pt x="838" y="4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">
            <a:extLst>
              <a:ext uri="{FF2B5EF4-FFF2-40B4-BE49-F238E27FC236}">
                <a16:creationId xmlns:a16="http://schemas.microsoft.com/office/drawing/2014/main" id="{6ECECC00-3808-D64F-80D1-3903DE64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8700" y="6829067"/>
            <a:ext cx="1451460" cy="2107265"/>
          </a:xfrm>
          <a:custGeom>
            <a:avLst/>
            <a:gdLst>
              <a:gd name="T0" fmla="*/ 428 w 1329"/>
              <a:gd name="T1" fmla="*/ 1925 h 1926"/>
              <a:gd name="T2" fmla="*/ 428 w 1329"/>
              <a:gd name="T3" fmla="*/ 1925 h 1926"/>
              <a:gd name="T4" fmla="*/ 1328 w 1329"/>
              <a:gd name="T5" fmla="*/ 1925 h 1926"/>
              <a:gd name="T6" fmla="*/ 499 w 1329"/>
              <a:gd name="T7" fmla="*/ 0 h 1926"/>
              <a:gd name="T8" fmla="*/ 0 w 1329"/>
              <a:gd name="T9" fmla="*/ 382 h 1926"/>
              <a:gd name="T10" fmla="*/ 428 w 1329"/>
              <a:gd name="T11" fmla="*/ 1925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9" h="1926">
                <a:moveTo>
                  <a:pt x="428" y="1925"/>
                </a:moveTo>
                <a:lnTo>
                  <a:pt x="428" y="1925"/>
                </a:lnTo>
                <a:cubicBezTo>
                  <a:pt x="1328" y="1925"/>
                  <a:pt x="1328" y="1925"/>
                  <a:pt x="1328" y="1925"/>
                </a:cubicBezTo>
                <a:cubicBezTo>
                  <a:pt x="1311" y="1176"/>
                  <a:pt x="998" y="498"/>
                  <a:pt x="499" y="0"/>
                </a:cubicBezTo>
                <a:cubicBezTo>
                  <a:pt x="348" y="142"/>
                  <a:pt x="178" y="275"/>
                  <a:pt x="0" y="382"/>
                </a:cubicBezTo>
                <a:cubicBezTo>
                  <a:pt x="267" y="846"/>
                  <a:pt x="419" y="1372"/>
                  <a:pt x="428" y="19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3">
            <a:extLst>
              <a:ext uri="{FF2B5EF4-FFF2-40B4-BE49-F238E27FC236}">
                <a16:creationId xmlns:a16="http://schemas.microsoft.com/office/drawing/2014/main" id="{B3AE4860-432D-004E-B25E-AFF3FE2CC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379" y="6829067"/>
            <a:ext cx="1485213" cy="2107265"/>
          </a:xfrm>
          <a:custGeom>
            <a:avLst/>
            <a:gdLst>
              <a:gd name="T0" fmla="*/ 1355 w 1356"/>
              <a:gd name="T1" fmla="*/ 400 h 1926"/>
              <a:gd name="T2" fmla="*/ 1355 w 1356"/>
              <a:gd name="T3" fmla="*/ 400 h 1926"/>
              <a:gd name="T4" fmla="*/ 820 w 1356"/>
              <a:gd name="T5" fmla="*/ 0 h 1926"/>
              <a:gd name="T6" fmla="*/ 0 w 1356"/>
              <a:gd name="T7" fmla="*/ 1925 h 1926"/>
              <a:gd name="T8" fmla="*/ 937 w 1356"/>
              <a:gd name="T9" fmla="*/ 1925 h 1926"/>
              <a:gd name="T10" fmla="*/ 1355 w 1356"/>
              <a:gd name="T11" fmla="*/ 400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6" h="1926">
                <a:moveTo>
                  <a:pt x="1355" y="400"/>
                </a:moveTo>
                <a:lnTo>
                  <a:pt x="1355" y="400"/>
                </a:lnTo>
                <a:cubicBezTo>
                  <a:pt x="1168" y="284"/>
                  <a:pt x="990" y="150"/>
                  <a:pt x="820" y="0"/>
                </a:cubicBezTo>
                <a:cubicBezTo>
                  <a:pt x="330" y="498"/>
                  <a:pt x="18" y="1176"/>
                  <a:pt x="0" y="1925"/>
                </a:cubicBezTo>
                <a:cubicBezTo>
                  <a:pt x="937" y="1925"/>
                  <a:pt x="937" y="1925"/>
                  <a:pt x="937" y="1925"/>
                </a:cubicBezTo>
                <a:cubicBezTo>
                  <a:pt x="954" y="1381"/>
                  <a:pt x="1097" y="855"/>
                  <a:pt x="1355" y="4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4">
            <a:extLst>
              <a:ext uri="{FF2B5EF4-FFF2-40B4-BE49-F238E27FC236}">
                <a16:creationId xmlns:a16="http://schemas.microsoft.com/office/drawing/2014/main" id="{1AEB3B6C-6DFF-B542-A09B-3E6B04681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379" y="9080996"/>
            <a:ext cx="1514146" cy="2145845"/>
          </a:xfrm>
          <a:custGeom>
            <a:avLst/>
            <a:gdLst>
              <a:gd name="T0" fmla="*/ 937 w 1383"/>
              <a:gd name="T1" fmla="*/ 0 h 1962"/>
              <a:gd name="T2" fmla="*/ 937 w 1383"/>
              <a:gd name="T3" fmla="*/ 0 h 1962"/>
              <a:gd name="T4" fmla="*/ 0 w 1383"/>
              <a:gd name="T5" fmla="*/ 0 h 1962"/>
              <a:gd name="T6" fmla="*/ 856 w 1383"/>
              <a:gd name="T7" fmla="*/ 1961 h 1962"/>
              <a:gd name="T8" fmla="*/ 1382 w 1383"/>
              <a:gd name="T9" fmla="*/ 1569 h 1962"/>
              <a:gd name="T10" fmla="*/ 937 w 1383"/>
              <a:gd name="T11" fmla="*/ 0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3" h="1962">
                <a:moveTo>
                  <a:pt x="937" y="0"/>
                </a:moveTo>
                <a:lnTo>
                  <a:pt x="937" y="0"/>
                </a:lnTo>
                <a:cubicBezTo>
                  <a:pt x="0" y="0"/>
                  <a:pt x="0" y="0"/>
                  <a:pt x="0" y="0"/>
                </a:cubicBezTo>
                <a:cubicBezTo>
                  <a:pt x="18" y="766"/>
                  <a:pt x="339" y="1462"/>
                  <a:pt x="856" y="1961"/>
                </a:cubicBezTo>
                <a:cubicBezTo>
                  <a:pt x="1017" y="1809"/>
                  <a:pt x="1195" y="1676"/>
                  <a:pt x="1382" y="1569"/>
                </a:cubicBezTo>
                <a:cubicBezTo>
                  <a:pt x="1106" y="1096"/>
                  <a:pt x="954" y="561"/>
                  <a:pt x="9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EF339F22-2534-6943-B2D1-B5E2360FE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089" y="7629539"/>
            <a:ext cx="819760" cy="1306793"/>
          </a:xfrm>
          <a:custGeom>
            <a:avLst/>
            <a:gdLst>
              <a:gd name="T0" fmla="*/ 748 w 749"/>
              <a:gd name="T1" fmla="*/ 71 h 1196"/>
              <a:gd name="T2" fmla="*/ 748 w 749"/>
              <a:gd name="T3" fmla="*/ 71 h 1196"/>
              <a:gd name="T4" fmla="*/ 161 w 749"/>
              <a:gd name="T5" fmla="*/ 0 h 1196"/>
              <a:gd name="T6" fmla="*/ 0 w 749"/>
              <a:gd name="T7" fmla="*/ 1195 h 1196"/>
              <a:gd name="T8" fmla="*/ 748 w 749"/>
              <a:gd name="T9" fmla="*/ 1195 h 1196"/>
              <a:gd name="T10" fmla="*/ 748 w 749"/>
              <a:gd name="T11" fmla="*/ 71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9" h="1196">
                <a:moveTo>
                  <a:pt x="748" y="71"/>
                </a:moveTo>
                <a:lnTo>
                  <a:pt x="748" y="71"/>
                </a:lnTo>
                <a:cubicBezTo>
                  <a:pt x="553" y="71"/>
                  <a:pt x="357" y="45"/>
                  <a:pt x="161" y="0"/>
                </a:cubicBezTo>
                <a:cubicBezTo>
                  <a:pt x="63" y="374"/>
                  <a:pt x="9" y="776"/>
                  <a:pt x="0" y="1195"/>
                </a:cubicBezTo>
                <a:cubicBezTo>
                  <a:pt x="748" y="1195"/>
                  <a:pt x="748" y="1195"/>
                  <a:pt x="748" y="1195"/>
                </a:cubicBezTo>
                <a:lnTo>
                  <a:pt x="748" y="7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6">
            <a:extLst>
              <a:ext uri="{FF2B5EF4-FFF2-40B4-BE49-F238E27FC236}">
                <a16:creationId xmlns:a16="http://schemas.microsoft.com/office/drawing/2014/main" id="{EEE88EF8-8FC6-BD40-A4A9-69F6E7FF5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379" y="9013486"/>
            <a:ext cx="4824" cy="482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2BA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7">
            <a:extLst>
              <a:ext uri="{FF2B5EF4-FFF2-40B4-BE49-F238E27FC236}">
                <a16:creationId xmlns:a16="http://schemas.microsoft.com/office/drawing/2014/main" id="{F026D547-82EA-1C44-BA94-FCC462942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6177" y="5922509"/>
            <a:ext cx="1870982" cy="1210351"/>
          </a:xfrm>
          <a:custGeom>
            <a:avLst/>
            <a:gdLst>
              <a:gd name="T0" fmla="*/ 883 w 1713"/>
              <a:gd name="T1" fmla="*/ 642 h 1105"/>
              <a:gd name="T2" fmla="*/ 883 w 1713"/>
              <a:gd name="T3" fmla="*/ 642 h 1105"/>
              <a:gd name="T4" fmla="*/ 1239 w 1713"/>
              <a:gd name="T5" fmla="*/ 1104 h 1105"/>
              <a:gd name="T6" fmla="*/ 1712 w 1713"/>
              <a:gd name="T7" fmla="*/ 740 h 1105"/>
              <a:gd name="T8" fmla="*/ 0 w 1713"/>
              <a:gd name="T9" fmla="*/ 0 h 1105"/>
              <a:gd name="T10" fmla="*/ 883 w 1713"/>
              <a:gd name="T11" fmla="*/ 642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3" h="1105">
                <a:moveTo>
                  <a:pt x="883" y="642"/>
                </a:moveTo>
                <a:lnTo>
                  <a:pt x="883" y="642"/>
                </a:lnTo>
                <a:cubicBezTo>
                  <a:pt x="1016" y="784"/>
                  <a:pt x="1132" y="944"/>
                  <a:pt x="1239" y="1104"/>
                </a:cubicBezTo>
                <a:cubicBezTo>
                  <a:pt x="1409" y="997"/>
                  <a:pt x="1560" y="881"/>
                  <a:pt x="1712" y="740"/>
                </a:cubicBezTo>
                <a:cubicBezTo>
                  <a:pt x="1257" y="321"/>
                  <a:pt x="660" y="44"/>
                  <a:pt x="0" y="0"/>
                </a:cubicBezTo>
                <a:cubicBezTo>
                  <a:pt x="321" y="151"/>
                  <a:pt x="624" y="374"/>
                  <a:pt x="883" y="6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8">
            <a:extLst>
              <a:ext uri="{FF2B5EF4-FFF2-40B4-BE49-F238E27FC236}">
                <a16:creationId xmlns:a16="http://schemas.microsoft.com/office/drawing/2014/main" id="{7136F3B2-948B-E84D-BD6C-C3D269606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4981" y="9013486"/>
            <a:ext cx="4824" cy="482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2BA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9">
            <a:extLst>
              <a:ext uri="{FF2B5EF4-FFF2-40B4-BE49-F238E27FC236}">
                <a16:creationId xmlns:a16="http://schemas.microsoft.com/office/drawing/2014/main" id="{3E62817E-2211-9141-A044-16E2714F8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089" y="9080996"/>
            <a:ext cx="819760" cy="1364661"/>
          </a:xfrm>
          <a:custGeom>
            <a:avLst/>
            <a:gdLst>
              <a:gd name="T0" fmla="*/ 0 w 749"/>
              <a:gd name="T1" fmla="*/ 0 h 1249"/>
              <a:gd name="T2" fmla="*/ 0 w 749"/>
              <a:gd name="T3" fmla="*/ 0 h 1249"/>
              <a:gd name="T4" fmla="*/ 179 w 749"/>
              <a:gd name="T5" fmla="*/ 1248 h 1249"/>
              <a:gd name="T6" fmla="*/ 748 w 749"/>
              <a:gd name="T7" fmla="*/ 1177 h 1249"/>
              <a:gd name="T8" fmla="*/ 748 w 749"/>
              <a:gd name="T9" fmla="*/ 0 h 1249"/>
              <a:gd name="T10" fmla="*/ 0 w 749"/>
              <a:gd name="T11" fmla="*/ 0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9" h="1249">
                <a:moveTo>
                  <a:pt x="0" y="0"/>
                </a:moveTo>
                <a:lnTo>
                  <a:pt x="0" y="0"/>
                </a:lnTo>
                <a:cubicBezTo>
                  <a:pt x="9" y="436"/>
                  <a:pt x="72" y="856"/>
                  <a:pt x="179" y="1248"/>
                </a:cubicBezTo>
                <a:cubicBezTo>
                  <a:pt x="366" y="1212"/>
                  <a:pt x="553" y="1185"/>
                  <a:pt x="748" y="1177"/>
                </a:cubicBezTo>
                <a:cubicBezTo>
                  <a:pt x="748" y="0"/>
                  <a:pt x="748" y="0"/>
                  <a:pt x="748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0">
            <a:extLst>
              <a:ext uri="{FF2B5EF4-FFF2-40B4-BE49-F238E27FC236}">
                <a16:creationId xmlns:a16="http://schemas.microsoft.com/office/drawing/2014/main" id="{5515CF51-D9F1-B345-B298-7DAB7ECAD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1273" y="7316100"/>
            <a:ext cx="1075331" cy="1620232"/>
          </a:xfrm>
          <a:custGeom>
            <a:avLst/>
            <a:gdLst>
              <a:gd name="T0" fmla="*/ 981 w 982"/>
              <a:gd name="T1" fmla="*/ 1480 h 1481"/>
              <a:gd name="T2" fmla="*/ 981 w 982"/>
              <a:gd name="T3" fmla="*/ 1480 h 1481"/>
              <a:gd name="T4" fmla="*/ 580 w 982"/>
              <a:gd name="T5" fmla="*/ 0 h 1481"/>
              <a:gd name="T6" fmla="*/ 0 w 982"/>
              <a:gd name="T7" fmla="*/ 240 h 1481"/>
              <a:gd name="T8" fmla="*/ 161 w 982"/>
              <a:gd name="T9" fmla="*/ 1480 h 1481"/>
              <a:gd name="T10" fmla="*/ 981 w 982"/>
              <a:gd name="T11" fmla="*/ 1480 h 1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2" h="1481">
                <a:moveTo>
                  <a:pt x="981" y="1480"/>
                </a:moveTo>
                <a:lnTo>
                  <a:pt x="981" y="1480"/>
                </a:lnTo>
                <a:cubicBezTo>
                  <a:pt x="972" y="954"/>
                  <a:pt x="829" y="445"/>
                  <a:pt x="580" y="0"/>
                </a:cubicBezTo>
                <a:cubicBezTo>
                  <a:pt x="393" y="107"/>
                  <a:pt x="196" y="187"/>
                  <a:pt x="0" y="240"/>
                </a:cubicBezTo>
                <a:cubicBezTo>
                  <a:pt x="98" y="633"/>
                  <a:pt x="161" y="1052"/>
                  <a:pt x="161" y="1480"/>
                </a:cubicBezTo>
                <a:lnTo>
                  <a:pt x="981" y="148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96626475-698A-8747-8E28-1AE5FE88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0332" y="7335388"/>
            <a:ext cx="1075334" cy="1600944"/>
          </a:xfrm>
          <a:custGeom>
            <a:avLst/>
            <a:gdLst>
              <a:gd name="T0" fmla="*/ 981 w 982"/>
              <a:gd name="T1" fmla="*/ 240 h 1463"/>
              <a:gd name="T2" fmla="*/ 981 w 982"/>
              <a:gd name="T3" fmla="*/ 240 h 1463"/>
              <a:gd name="T4" fmla="*/ 392 w 982"/>
              <a:gd name="T5" fmla="*/ 0 h 1463"/>
              <a:gd name="T6" fmla="*/ 0 w 982"/>
              <a:gd name="T7" fmla="*/ 1462 h 1463"/>
              <a:gd name="T8" fmla="*/ 820 w 982"/>
              <a:gd name="T9" fmla="*/ 1462 h 1463"/>
              <a:gd name="T10" fmla="*/ 981 w 982"/>
              <a:gd name="T11" fmla="*/ 240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2" h="1463">
                <a:moveTo>
                  <a:pt x="981" y="240"/>
                </a:moveTo>
                <a:lnTo>
                  <a:pt x="981" y="240"/>
                </a:lnTo>
                <a:cubicBezTo>
                  <a:pt x="776" y="178"/>
                  <a:pt x="580" y="98"/>
                  <a:pt x="392" y="0"/>
                </a:cubicBezTo>
                <a:cubicBezTo>
                  <a:pt x="143" y="436"/>
                  <a:pt x="9" y="945"/>
                  <a:pt x="0" y="1462"/>
                </a:cubicBezTo>
                <a:cubicBezTo>
                  <a:pt x="820" y="1462"/>
                  <a:pt x="820" y="1462"/>
                  <a:pt x="820" y="1462"/>
                </a:cubicBezTo>
                <a:cubicBezTo>
                  <a:pt x="820" y="1043"/>
                  <a:pt x="883" y="624"/>
                  <a:pt x="981" y="2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2">
            <a:extLst>
              <a:ext uri="{FF2B5EF4-FFF2-40B4-BE49-F238E27FC236}">
                <a16:creationId xmlns:a16="http://schemas.microsoft.com/office/drawing/2014/main" id="{26DD766B-3CC3-244C-8BA9-F756EFC53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869" y="6158791"/>
            <a:ext cx="655808" cy="1412883"/>
          </a:xfrm>
          <a:custGeom>
            <a:avLst/>
            <a:gdLst>
              <a:gd name="T0" fmla="*/ 598 w 599"/>
              <a:gd name="T1" fmla="*/ 1211 h 1293"/>
              <a:gd name="T2" fmla="*/ 598 w 599"/>
              <a:gd name="T3" fmla="*/ 1211 h 1293"/>
              <a:gd name="T4" fmla="*/ 0 w 599"/>
              <a:gd name="T5" fmla="*/ 0 h 1293"/>
              <a:gd name="T6" fmla="*/ 0 w 599"/>
              <a:gd name="T7" fmla="*/ 1292 h 1293"/>
              <a:gd name="T8" fmla="*/ 598 w 599"/>
              <a:gd name="T9" fmla="*/ 1211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293">
                <a:moveTo>
                  <a:pt x="598" y="1211"/>
                </a:moveTo>
                <a:lnTo>
                  <a:pt x="598" y="1211"/>
                </a:lnTo>
                <a:cubicBezTo>
                  <a:pt x="455" y="757"/>
                  <a:pt x="259" y="347"/>
                  <a:pt x="0" y="0"/>
                </a:cubicBezTo>
                <a:cubicBezTo>
                  <a:pt x="0" y="1292"/>
                  <a:pt x="0" y="1292"/>
                  <a:pt x="0" y="1292"/>
                </a:cubicBezTo>
                <a:cubicBezTo>
                  <a:pt x="205" y="1283"/>
                  <a:pt x="402" y="1256"/>
                  <a:pt x="598" y="12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F3142505-F062-0345-BA49-371BBB837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0332" y="9080996"/>
            <a:ext cx="1094623" cy="1649165"/>
          </a:xfrm>
          <a:custGeom>
            <a:avLst/>
            <a:gdLst>
              <a:gd name="T0" fmla="*/ 0 w 1000"/>
              <a:gd name="T1" fmla="*/ 0 h 1507"/>
              <a:gd name="T2" fmla="*/ 0 w 1000"/>
              <a:gd name="T3" fmla="*/ 0 h 1507"/>
              <a:gd name="T4" fmla="*/ 419 w 1000"/>
              <a:gd name="T5" fmla="*/ 1506 h 1507"/>
              <a:gd name="T6" fmla="*/ 999 w 1000"/>
              <a:gd name="T7" fmla="*/ 1284 h 1507"/>
              <a:gd name="T8" fmla="*/ 820 w 1000"/>
              <a:gd name="T9" fmla="*/ 0 h 1507"/>
              <a:gd name="T10" fmla="*/ 0 w 1000"/>
              <a:gd name="T11" fmla="*/ 0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507">
                <a:moveTo>
                  <a:pt x="0" y="0"/>
                </a:moveTo>
                <a:lnTo>
                  <a:pt x="0" y="0"/>
                </a:lnTo>
                <a:cubicBezTo>
                  <a:pt x="9" y="543"/>
                  <a:pt x="152" y="1060"/>
                  <a:pt x="419" y="1506"/>
                </a:cubicBezTo>
                <a:cubicBezTo>
                  <a:pt x="606" y="1408"/>
                  <a:pt x="794" y="1337"/>
                  <a:pt x="999" y="1284"/>
                </a:cubicBezTo>
                <a:cubicBezTo>
                  <a:pt x="883" y="873"/>
                  <a:pt x="820" y="445"/>
                  <a:pt x="820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4">
            <a:extLst>
              <a:ext uri="{FF2B5EF4-FFF2-40B4-BE49-F238E27FC236}">
                <a16:creationId xmlns:a16="http://schemas.microsoft.com/office/drawing/2014/main" id="{15D0D3DB-4547-9B42-A38D-52D690077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7955" y="6047884"/>
            <a:ext cx="1277860" cy="1403235"/>
          </a:xfrm>
          <a:custGeom>
            <a:avLst/>
            <a:gdLst>
              <a:gd name="T0" fmla="*/ 1168 w 1169"/>
              <a:gd name="T1" fmla="*/ 1051 h 1284"/>
              <a:gd name="T2" fmla="*/ 1168 w 1169"/>
              <a:gd name="T3" fmla="*/ 1051 h 1284"/>
              <a:gd name="T4" fmla="*/ 829 w 1169"/>
              <a:gd name="T5" fmla="*/ 615 h 1284"/>
              <a:gd name="T6" fmla="*/ 0 w 1169"/>
              <a:gd name="T7" fmla="*/ 0 h 1284"/>
              <a:gd name="T8" fmla="*/ 625 w 1169"/>
              <a:gd name="T9" fmla="*/ 1283 h 1284"/>
              <a:gd name="T10" fmla="*/ 1168 w 1169"/>
              <a:gd name="T11" fmla="*/ 1051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9" h="1284">
                <a:moveTo>
                  <a:pt x="1168" y="1051"/>
                </a:moveTo>
                <a:lnTo>
                  <a:pt x="1168" y="1051"/>
                </a:lnTo>
                <a:cubicBezTo>
                  <a:pt x="1070" y="899"/>
                  <a:pt x="963" y="748"/>
                  <a:pt x="829" y="615"/>
                </a:cubicBezTo>
                <a:cubicBezTo>
                  <a:pt x="589" y="356"/>
                  <a:pt x="304" y="151"/>
                  <a:pt x="0" y="0"/>
                </a:cubicBezTo>
                <a:cubicBezTo>
                  <a:pt x="268" y="374"/>
                  <a:pt x="482" y="810"/>
                  <a:pt x="625" y="1283"/>
                </a:cubicBezTo>
                <a:cubicBezTo>
                  <a:pt x="812" y="1220"/>
                  <a:pt x="999" y="1149"/>
                  <a:pt x="1168" y="10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5">
            <a:extLst>
              <a:ext uri="{FF2B5EF4-FFF2-40B4-BE49-F238E27FC236}">
                <a16:creationId xmlns:a16="http://schemas.microsoft.com/office/drawing/2014/main" id="{17AB433C-B750-AC4E-8A8B-C4BAB9BBA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8551" y="10513167"/>
            <a:ext cx="583475" cy="1287504"/>
          </a:xfrm>
          <a:custGeom>
            <a:avLst/>
            <a:gdLst>
              <a:gd name="T0" fmla="*/ 0 w 535"/>
              <a:gd name="T1" fmla="*/ 63 h 1178"/>
              <a:gd name="T2" fmla="*/ 0 w 535"/>
              <a:gd name="T3" fmla="*/ 63 h 1178"/>
              <a:gd name="T4" fmla="*/ 534 w 535"/>
              <a:gd name="T5" fmla="*/ 1177 h 1178"/>
              <a:gd name="T6" fmla="*/ 534 w 535"/>
              <a:gd name="T7" fmla="*/ 0 h 1178"/>
              <a:gd name="T8" fmla="*/ 0 w 535"/>
              <a:gd name="T9" fmla="*/ 63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5" h="1178">
                <a:moveTo>
                  <a:pt x="0" y="63"/>
                </a:moveTo>
                <a:lnTo>
                  <a:pt x="0" y="63"/>
                </a:lnTo>
                <a:cubicBezTo>
                  <a:pt x="125" y="473"/>
                  <a:pt x="313" y="856"/>
                  <a:pt x="534" y="1177"/>
                </a:cubicBezTo>
                <a:cubicBezTo>
                  <a:pt x="534" y="0"/>
                  <a:pt x="534" y="0"/>
                  <a:pt x="534" y="0"/>
                </a:cubicBezTo>
                <a:cubicBezTo>
                  <a:pt x="357" y="0"/>
                  <a:pt x="179" y="27"/>
                  <a:pt x="0" y="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6">
            <a:extLst>
              <a:ext uri="{FF2B5EF4-FFF2-40B4-BE49-F238E27FC236}">
                <a16:creationId xmlns:a16="http://schemas.microsoft.com/office/drawing/2014/main" id="{39341542-70F5-6D46-9D71-8F65B1081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1477" y="6047884"/>
            <a:ext cx="1287507" cy="1412880"/>
          </a:xfrm>
          <a:custGeom>
            <a:avLst/>
            <a:gdLst>
              <a:gd name="T0" fmla="*/ 1177 w 1178"/>
              <a:gd name="T1" fmla="*/ 0 h 1292"/>
              <a:gd name="T2" fmla="*/ 1177 w 1178"/>
              <a:gd name="T3" fmla="*/ 0 h 1292"/>
              <a:gd name="T4" fmla="*/ 348 w 1178"/>
              <a:gd name="T5" fmla="*/ 615 h 1292"/>
              <a:gd name="T6" fmla="*/ 0 w 1178"/>
              <a:gd name="T7" fmla="*/ 1069 h 1292"/>
              <a:gd name="T8" fmla="*/ 553 w 1178"/>
              <a:gd name="T9" fmla="*/ 1291 h 1292"/>
              <a:gd name="T10" fmla="*/ 1177 w 1178"/>
              <a:gd name="T11" fmla="*/ 0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8" h="1292">
                <a:moveTo>
                  <a:pt x="1177" y="0"/>
                </a:moveTo>
                <a:lnTo>
                  <a:pt x="1177" y="0"/>
                </a:lnTo>
                <a:cubicBezTo>
                  <a:pt x="874" y="151"/>
                  <a:pt x="588" y="356"/>
                  <a:pt x="348" y="615"/>
                </a:cubicBezTo>
                <a:cubicBezTo>
                  <a:pt x="214" y="756"/>
                  <a:pt x="98" y="908"/>
                  <a:pt x="0" y="1069"/>
                </a:cubicBezTo>
                <a:cubicBezTo>
                  <a:pt x="178" y="1158"/>
                  <a:pt x="356" y="1238"/>
                  <a:pt x="553" y="1291"/>
                </a:cubicBezTo>
                <a:cubicBezTo>
                  <a:pt x="695" y="810"/>
                  <a:pt x="909" y="383"/>
                  <a:pt x="117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7">
            <a:extLst>
              <a:ext uri="{FF2B5EF4-FFF2-40B4-BE49-F238E27FC236}">
                <a16:creationId xmlns:a16="http://schemas.microsoft.com/office/drawing/2014/main" id="{BE7C05D9-422A-7A43-A36F-20C8FF93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869" y="7619895"/>
            <a:ext cx="867982" cy="1316437"/>
          </a:xfrm>
          <a:custGeom>
            <a:avLst/>
            <a:gdLst>
              <a:gd name="T0" fmla="*/ 794 w 795"/>
              <a:gd name="T1" fmla="*/ 1204 h 1205"/>
              <a:gd name="T2" fmla="*/ 794 w 795"/>
              <a:gd name="T3" fmla="*/ 1204 h 1205"/>
              <a:gd name="T4" fmla="*/ 633 w 795"/>
              <a:gd name="T5" fmla="*/ 0 h 1205"/>
              <a:gd name="T6" fmla="*/ 0 w 795"/>
              <a:gd name="T7" fmla="*/ 80 h 1205"/>
              <a:gd name="T8" fmla="*/ 0 w 795"/>
              <a:gd name="T9" fmla="*/ 1204 h 1205"/>
              <a:gd name="T10" fmla="*/ 794 w 795"/>
              <a:gd name="T11" fmla="*/ 1204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5" h="1205">
                <a:moveTo>
                  <a:pt x="794" y="1204"/>
                </a:moveTo>
                <a:lnTo>
                  <a:pt x="794" y="1204"/>
                </a:lnTo>
                <a:cubicBezTo>
                  <a:pt x="785" y="785"/>
                  <a:pt x="731" y="375"/>
                  <a:pt x="633" y="0"/>
                </a:cubicBezTo>
                <a:cubicBezTo>
                  <a:pt x="428" y="54"/>
                  <a:pt x="214" y="80"/>
                  <a:pt x="0" y="80"/>
                </a:cubicBezTo>
                <a:cubicBezTo>
                  <a:pt x="0" y="1204"/>
                  <a:pt x="0" y="1204"/>
                  <a:pt x="0" y="1204"/>
                </a:cubicBezTo>
                <a:lnTo>
                  <a:pt x="794" y="120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8">
            <a:extLst>
              <a:ext uri="{FF2B5EF4-FFF2-40B4-BE49-F238E27FC236}">
                <a16:creationId xmlns:a16="http://schemas.microsoft.com/office/drawing/2014/main" id="{D4321EB4-9493-AB4A-8685-B6F7FA08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0409" y="10609609"/>
            <a:ext cx="1258575" cy="1355014"/>
          </a:xfrm>
          <a:custGeom>
            <a:avLst/>
            <a:gdLst>
              <a:gd name="T0" fmla="*/ 0 w 1151"/>
              <a:gd name="T1" fmla="*/ 214 h 1241"/>
              <a:gd name="T2" fmla="*/ 0 w 1151"/>
              <a:gd name="T3" fmla="*/ 214 h 1241"/>
              <a:gd name="T4" fmla="*/ 321 w 1151"/>
              <a:gd name="T5" fmla="*/ 624 h 1241"/>
              <a:gd name="T6" fmla="*/ 1150 w 1151"/>
              <a:gd name="T7" fmla="*/ 1240 h 1241"/>
              <a:gd name="T8" fmla="*/ 543 w 1151"/>
              <a:gd name="T9" fmla="*/ 0 h 1241"/>
              <a:gd name="T10" fmla="*/ 0 w 1151"/>
              <a:gd name="T11" fmla="*/ 214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1" h="1241">
                <a:moveTo>
                  <a:pt x="0" y="214"/>
                </a:moveTo>
                <a:lnTo>
                  <a:pt x="0" y="214"/>
                </a:lnTo>
                <a:cubicBezTo>
                  <a:pt x="89" y="357"/>
                  <a:pt x="196" y="500"/>
                  <a:pt x="321" y="624"/>
                </a:cubicBezTo>
                <a:cubicBezTo>
                  <a:pt x="561" y="883"/>
                  <a:pt x="847" y="1088"/>
                  <a:pt x="1150" y="1240"/>
                </a:cubicBezTo>
                <a:cubicBezTo>
                  <a:pt x="891" y="874"/>
                  <a:pt x="686" y="455"/>
                  <a:pt x="543" y="0"/>
                </a:cubicBezTo>
                <a:cubicBezTo>
                  <a:pt x="356" y="54"/>
                  <a:pt x="169" y="125"/>
                  <a:pt x="0" y="2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9">
            <a:extLst>
              <a:ext uri="{FF2B5EF4-FFF2-40B4-BE49-F238E27FC236}">
                <a16:creationId xmlns:a16="http://schemas.microsoft.com/office/drawing/2014/main" id="{4A6E62EB-CBC6-894C-B590-6612E6F0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9262" y="6216657"/>
            <a:ext cx="602763" cy="1355017"/>
          </a:xfrm>
          <a:custGeom>
            <a:avLst/>
            <a:gdLst>
              <a:gd name="T0" fmla="*/ 552 w 553"/>
              <a:gd name="T1" fmla="*/ 0 h 1240"/>
              <a:gd name="T2" fmla="*/ 552 w 553"/>
              <a:gd name="T3" fmla="*/ 0 h 1240"/>
              <a:gd name="T4" fmla="*/ 0 w 553"/>
              <a:gd name="T5" fmla="*/ 1167 h 1240"/>
              <a:gd name="T6" fmla="*/ 552 w 553"/>
              <a:gd name="T7" fmla="*/ 1239 h 1240"/>
              <a:gd name="T8" fmla="*/ 552 w 553"/>
              <a:gd name="T9" fmla="*/ 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" h="1240">
                <a:moveTo>
                  <a:pt x="552" y="0"/>
                </a:moveTo>
                <a:lnTo>
                  <a:pt x="552" y="0"/>
                </a:lnTo>
                <a:cubicBezTo>
                  <a:pt x="321" y="339"/>
                  <a:pt x="134" y="730"/>
                  <a:pt x="0" y="1167"/>
                </a:cubicBezTo>
                <a:cubicBezTo>
                  <a:pt x="179" y="1212"/>
                  <a:pt x="366" y="1230"/>
                  <a:pt x="552" y="1239"/>
                </a:cubicBezTo>
                <a:lnTo>
                  <a:pt x="55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0">
            <a:extLst>
              <a:ext uri="{FF2B5EF4-FFF2-40B4-BE49-F238E27FC236}">
                <a16:creationId xmlns:a16="http://schemas.microsoft.com/office/drawing/2014/main" id="{D61A717E-ADCD-9B4E-AD87-C4B6000A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380" y="5922509"/>
            <a:ext cx="1919204" cy="1229639"/>
          </a:xfrm>
          <a:custGeom>
            <a:avLst/>
            <a:gdLst>
              <a:gd name="T0" fmla="*/ 864 w 1757"/>
              <a:gd name="T1" fmla="*/ 642 h 1123"/>
              <a:gd name="T2" fmla="*/ 864 w 1757"/>
              <a:gd name="T3" fmla="*/ 642 h 1123"/>
              <a:gd name="T4" fmla="*/ 1756 w 1757"/>
              <a:gd name="T5" fmla="*/ 0 h 1123"/>
              <a:gd name="T6" fmla="*/ 0 w 1757"/>
              <a:gd name="T7" fmla="*/ 740 h 1123"/>
              <a:gd name="T8" fmla="*/ 499 w 1757"/>
              <a:gd name="T9" fmla="*/ 1122 h 1123"/>
              <a:gd name="T10" fmla="*/ 864 w 1757"/>
              <a:gd name="T11" fmla="*/ 642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7" h="1123">
                <a:moveTo>
                  <a:pt x="864" y="642"/>
                </a:moveTo>
                <a:lnTo>
                  <a:pt x="864" y="642"/>
                </a:lnTo>
                <a:cubicBezTo>
                  <a:pt x="1123" y="365"/>
                  <a:pt x="1426" y="151"/>
                  <a:pt x="1756" y="0"/>
                </a:cubicBezTo>
                <a:cubicBezTo>
                  <a:pt x="1078" y="35"/>
                  <a:pt x="463" y="312"/>
                  <a:pt x="0" y="740"/>
                </a:cubicBezTo>
                <a:cubicBezTo>
                  <a:pt x="151" y="881"/>
                  <a:pt x="321" y="1015"/>
                  <a:pt x="499" y="1122"/>
                </a:cubicBezTo>
                <a:cubicBezTo>
                  <a:pt x="606" y="953"/>
                  <a:pt x="731" y="793"/>
                  <a:pt x="864" y="6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1">
            <a:extLst>
              <a:ext uri="{FF2B5EF4-FFF2-40B4-BE49-F238E27FC236}">
                <a16:creationId xmlns:a16="http://schemas.microsoft.com/office/drawing/2014/main" id="{A56245C2-F2C8-BA46-8A9C-66EB49FB1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613" y="9225659"/>
            <a:ext cx="2097624" cy="2767897"/>
          </a:xfrm>
          <a:custGeom>
            <a:avLst/>
            <a:gdLst>
              <a:gd name="T0" fmla="*/ 1703 w 1918"/>
              <a:gd name="T1" fmla="*/ 927 h 2533"/>
              <a:gd name="T2" fmla="*/ 1703 w 1918"/>
              <a:gd name="T3" fmla="*/ 927 h 2533"/>
              <a:gd name="T4" fmla="*/ 1703 w 1918"/>
              <a:gd name="T5" fmla="*/ 749 h 2533"/>
              <a:gd name="T6" fmla="*/ 963 w 1918"/>
              <a:gd name="T7" fmla="*/ 0 h 2533"/>
              <a:gd name="T8" fmla="*/ 214 w 1918"/>
              <a:gd name="T9" fmla="*/ 749 h 2533"/>
              <a:gd name="T10" fmla="*/ 214 w 1918"/>
              <a:gd name="T11" fmla="*/ 927 h 2533"/>
              <a:gd name="T12" fmla="*/ 0 w 1918"/>
              <a:gd name="T13" fmla="*/ 1159 h 2533"/>
              <a:gd name="T14" fmla="*/ 0 w 1918"/>
              <a:gd name="T15" fmla="*/ 2301 h 2533"/>
              <a:gd name="T16" fmla="*/ 232 w 1918"/>
              <a:gd name="T17" fmla="*/ 2532 h 2533"/>
              <a:gd name="T18" fmla="*/ 1686 w 1918"/>
              <a:gd name="T19" fmla="*/ 2532 h 2533"/>
              <a:gd name="T20" fmla="*/ 1917 w 1918"/>
              <a:gd name="T21" fmla="*/ 2301 h 2533"/>
              <a:gd name="T22" fmla="*/ 1917 w 1918"/>
              <a:gd name="T23" fmla="*/ 1159 h 2533"/>
              <a:gd name="T24" fmla="*/ 1703 w 1918"/>
              <a:gd name="T25" fmla="*/ 927 h 2533"/>
              <a:gd name="T26" fmla="*/ 963 w 1918"/>
              <a:gd name="T27" fmla="*/ 178 h 2533"/>
              <a:gd name="T28" fmla="*/ 963 w 1918"/>
              <a:gd name="T29" fmla="*/ 178 h 2533"/>
              <a:gd name="T30" fmla="*/ 1525 w 1918"/>
              <a:gd name="T31" fmla="*/ 749 h 2533"/>
              <a:gd name="T32" fmla="*/ 1525 w 1918"/>
              <a:gd name="T33" fmla="*/ 927 h 2533"/>
              <a:gd name="T34" fmla="*/ 392 w 1918"/>
              <a:gd name="T35" fmla="*/ 927 h 2533"/>
              <a:gd name="T36" fmla="*/ 392 w 1918"/>
              <a:gd name="T37" fmla="*/ 749 h 2533"/>
              <a:gd name="T38" fmla="*/ 963 w 1918"/>
              <a:gd name="T39" fmla="*/ 178 h 2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18" h="2533">
                <a:moveTo>
                  <a:pt x="1703" y="927"/>
                </a:moveTo>
                <a:lnTo>
                  <a:pt x="1703" y="927"/>
                </a:lnTo>
                <a:cubicBezTo>
                  <a:pt x="1703" y="749"/>
                  <a:pt x="1703" y="749"/>
                  <a:pt x="1703" y="749"/>
                </a:cubicBezTo>
                <a:cubicBezTo>
                  <a:pt x="1703" y="339"/>
                  <a:pt x="1373" y="0"/>
                  <a:pt x="963" y="0"/>
                </a:cubicBezTo>
                <a:cubicBezTo>
                  <a:pt x="544" y="0"/>
                  <a:pt x="214" y="339"/>
                  <a:pt x="214" y="749"/>
                </a:cubicBezTo>
                <a:cubicBezTo>
                  <a:pt x="214" y="927"/>
                  <a:pt x="214" y="927"/>
                  <a:pt x="214" y="927"/>
                </a:cubicBezTo>
                <a:cubicBezTo>
                  <a:pt x="89" y="937"/>
                  <a:pt x="0" y="1034"/>
                  <a:pt x="0" y="1159"/>
                </a:cubicBezTo>
                <a:cubicBezTo>
                  <a:pt x="0" y="2301"/>
                  <a:pt x="0" y="2301"/>
                  <a:pt x="0" y="2301"/>
                </a:cubicBezTo>
                <a:cubicBezTo>
                  <a:pt x="0" y="2425"/>
                  <a:pt x="98" y="2532"/>
                  <a:pt x="232" y="2532"/>
                </a:cubicBezTo>
                <a:cubicBezTo>
                  <a:pt x="1686" y="2532"/>
                  <a:pt x="1686" y="2532"/>
                  <a:pt x="1686" y="2532"/>
                </a:cubicBezTo>
                <a:cubicBezTo>
                  <a:pt x="1819" y="2532"/>
                  <a:pt x="1917" y="2425"/>
                  <a:pt x="1917" y="2301"/>
                </a:cubicBezTo>
                <a:cubicBezTo>
                  <a:pt x="1917" y="1159"/>
                  <a:pt x="1917" y="1159"/>
                  <a:pt x="1917" y="1159"/>
                </a:cubicBezTo>
                <a:cubicBezTo>
                  <a:pt x="1917" y="1034"/>
                  <a:pt x="1828" y="937"/>
                  <a:pt x="1703" y="927"/>
                </a:cubicBezTo>
                <a:close/>
                <a:moveTo>
                  <a:pt x="963" y="178"/>
                </a:moveTo>
                <a:lnTo>
                  <a:pt x="963" y="178"/>
                </a:lnTo>
                <a:cubicBezTo>
                  <a:pt x="1275" y="178"/>
                  <a:pt x="1525" y="437"/>
                  <a:pt x="1525" y="749"/>
                </a:cubicBezTo>
                <a:cubicBezTo>
                  <a:pt x="1525" y="927"/>
                  <a:pt x="1525" y="927"/>
                  <a:pt x="1525" y="927"/>
                </a:cubicBezTo>
                <a:cubicBezTo>
                  <a:pt x="392" y="927"/>
                  <a:pt x="392" y="927"/>
                  <a:pt x="392" y="927"/>
                </a:cubicBezTo>
                <a:cubicBezTo>
                  <a:pt x="392" y="749"/>
                  <a:pt x="392" y="749"/>
                  <a:pt x="392" y="749"/>
                </a:cubicBezTo>
                <a:cubicBezTo>
                  <a:pt x="392" y="437"/>
                  <a:pt x="642" y="178"/>
                  <a:pt x="963" y="1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2">
            <a:extLst>
              <a:ext uri="{FF2B5EF4-FFF2-40B4-BE49-F238E27FC236}">
                <a16:creationId xmlns:a16="http://schemas.microsoft.com/office/drawing/2014/main" id="{3EDC6293-2840-AB4A-B13D-21F2B5E7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0441" y="11115930"/>
            <a:ext cx="515968" cy="506324"/>
          </a:xfrm>
          <a:custGeom>
            <a:avLst/>
            <a:gdLst>
              <a:gd name="T0" fmla="*/ 0 w 473"/>
              <a:gd name="T1" fmla="*/ 232 h 465"/>
              <a:gd name="T2" fmla="*/ 0 w 473"/>
              <a:gd name="T3" fmla="*/ 232 h 465"/>
              <a:gd name="T4" fmla="*/ 240 w 473"/>
              <a:gd name="T5" fmla="*/ 0 h 465"/>
              <a:gd name="T6" fmla="*/ 472 w 473"/>
              <a:gd name="T7" fmla="*/ 232 h 465"/>
              <a:gd name="T8" fmla="*/ 240 w 473"/>
              <a:gd name="T9" fmla="*/ 464 h 465"/>
              <a:gd name="T10" fmla="*/ 0 w 473"/>
              <a:gd name="T11" fmla="*/ 232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3" h="465">
                <a:moveTo>
                  <a:pt x="0" y="232"/>
                </a:moveTo>
                <a:lnTo>
                  <a:pt x="0" y="232"/>
                </a:lnTo>
                <a:cubicBezTo>
                  <a:pt x="0" y="107"/>
                  <a:pt x="107" y="0"/>
                  <a:pt x="240" y="0"/>
                </a:cubicBezTo>
                <a:cubicBezTo>
                  <a:pt x="365" y="0"/>
                  <a:pt x="472" y="107"/>
                  <a:pt x="472" y="232"/>
                </a:cubicBezTo>
                <a:cubicBezTo>
                  <a:pt x="472" y="366"/>
                  <a:pt x="365" y="464"/>
                  <a:pt x="240" y="464"/>
                </a:cubicBezTo>
                <a:cubicBezTo>
                  <a:pt x="107" y="464"/>
                  <a:pt x="0" y="366"/>
                  <a:pt x="0" y="2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Line 23">
            <a:extLst>
              <a:ext uri="{FF2B5EF4-FFF2-40B4-BE49-F238E27FC236}">
                <a16:creationId xmlns:a16="http://schemas.microsoft.com/office/drawing/2014/main" id="{DD81CCC0-4E8F-1549-9ABD-4DE5C7EFB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2289" y="8029774"/>
            <a:ext cx="5313976" cy="482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Line 24">
            <a:extLst>
              <a:ext uri="{FF2B5EF4-FFF2-40B4-BE49-F238E27FC236}">
                <a16:creationId xmlns:a16="http://schemas.microsoft.com/office/drawing/2014/main" id="{75C3E18F-1A55-0247-9BF6-DA66734FA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2289" y="11284706"/>
            <a:ext cx="5313976" cy="482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Line 25">
            <a:extLst>
              <a:ext uri="{FF2B5EF4-FFF2-40B4-BE49-F238E27FC236}">
                <a16:creationId xmlns:a16="http://schemas.microsoft.com/office/drawing/2014/main" id="{9BC1397C-7FEE-8C46-8614-59AF528B3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206" y="8029774"/>
            <a:ext cx="5313976" cy="482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Line 26">
            <a:extLst>
              <a:ext uri="{FF2B5EF4-FFF2-40B4-BE49-F238E27FC236}">
                <a16:creationId xmlns:a16="http://schemas.microsoft.com/office/drawing/2014/main" id="{BA6C8CEA-DA4B-F747-8F7E-958002585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206" y="11284706"/>
            <a:ext cx="5313976" cy="482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Freeform 27">
            <a:extLst>
              <a:ext uri="{FF2B5EF4-FFF2-40B4-BE49-F238E27FC236}">
                <a16:creationId xmlns:a16="http://schemas.microsoft.com/office/drawing/2014/main" id="{FEDDD9AE-5792-4B4C-B64C-24B5880F5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2289" y="7870645"/>
            <a:ext cx="4913742" cy="332725"/>
          </a:xfrm>
          <a:custGeom>
            <a:avLst/>
            <a:gdLst>
              <a:gd name="T0" fmla="*/ 4343 w 4495"/>
              <a:gd name="T1" fmla="*/ 303 h 304"/>
              <a:gd name="T2" fmla="*/ 4343 w 4495"/>
              <a:gd name="T3" fmla="*/ 303 h 304"/>
              <a:gd name="T4" fmla="*/ 152 w 4495"/>
              <a:gd name="T5" fmla="*/ 303 h 304"/>
              <a:gd name="T6" fmla="*/ 0 w 4495"/>
              <a:gd name="T7" fmla="*/ 151 h 304"/>
              <a:gd name="T8" fmla="*/ 0 w 4495"/>
              <a:gd name="T9" fmla="*/ 151 h 304"/>
              <a:gd name="T10" fmla="*/ 152 w 4495"/>
              <a:gd name="T11" fmla="*/ 0 h 304"/>
              <a:gd name="T12" fmla="*/ 4343 w 4495"/>
              <a:gd name="T13" fmla="*/ 0 h 304"/>
              <a:gd name="T14" fmla="*/ 4494 w 4495"/>
              <a:gd name="T15" fmla="*/ 151 h 304"/>
              <a:gd name="T16" fmla="*/ 4494 w 4495"/>
              <a:gd name="T17" fmla="*/ 151 h 304"/>
              <a:gd name="T18" fmla="*/ 4343 w 4495"/>
              <a:gd name="T19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5" h="304">
                <a:moveTo>
                  <a:pt x="4343" y="303"/>
                </a:moveTo>
                <a:lnTo>
                  <a:pt x="4343" y="303"/>
                </a:lnTo>
                <a:cubicBezTo>
                  <a:pt x="152" y="303"/>
                  <a:pt x="152" y="303"/>
                  <a:pt x="152" y="303"/>
                </a:cubicBezTo>
                <a:cubicBezTo>
                  <a:pt x="63" y="303"/>
                  <a:pt x="0" y="241"/>
                  <a:pt x="0" y="151"/>
                </a:cubicBezTo>
                <a:lnTo>
                  <a:pt x="0" y="151"/>
                </a:lnTo>
                <a:cubicBezTo>
                  <a:pt x="0" y="71"/>
                  <a:pt x="63" y="0"/>
                  <a:pt x="152" y="0"/>
                </a:cubicBezTo>
                <a:cubicBezTo>
                  <a:pt x="4343" y="0"/>
                  <a:pt x="4343" y="0"/>
                  <a:pt x="4343" y="0"/>
                </a:cubicBezTo>
                <a:cubicBezTo>
                  <a:pt x="4423" y="0"/>
                  <a:pt x="4494" y="71"/>
                  <a:pt x="4494" y="151"/>
                </a:cubicBezTo>
                <a:lnTo>
                  <a:pt x="4494" y="151"/>
                </a:lnTo>
                <a:cubicBezTo>
                  <a:pt x="4494" y="241"/>
                  <a:pt x="4423" y="303"/>
                  <a:pt x="4343" y="3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8">
            <a:extLst>
              <a:ext uri="{FF2B5EF4-FFF2-40B4-BE49-F238E27FC236}">
                <a16:creationId xmlns:a16="http://schemas.microsoft.com/office/drawing/2014/main" id="{98F911F0-0174-F147-9E2D-22998A5F1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2289" y="11125574"/>
            <a:ext cx="2830586" cy="323084"/>
          </a:xfrm>
          <a:custGeom>
            <a:avLst/>
            <a:gdLst>
              <a:gd name="T0" fmla="*/ 2435 w 2587"/>
              <a:gd name="T1" fmla="*/ 294 h 295"/>
              <a:gd name="T2" fmla="*/ 2435 w 2587"/>
              <a:gd name="T3" fmla="*/ 294 h 295"/>
              <a:gd name="T4" fmla="*/ 152 w 2587"/>
              <a:gd name="T5" fmla="*/ 294 h 295"/>
              <a:gd name="T6" fmla="*/ 0 w 2587"/>
              <a:gd name="T7" fmla="*/ 143 h 295"/>
              <a:gd name="T8" fmla="*/ 0 w 2587"/>
              <a:gd name="T9" fmla="*/ 143 h 295"/>
              <a:gd name="T10" fmla="*/ 152 w 2587"/>
              <a:gd name="T11" fmla="*/ 0 h 295"/>
              <a:gd name="T12" fmla="*/ 2435 w 2587"/>
              <a:gd name="T13" fmla="*/ 0 h 295"/>
              <a:gd name="T14" fmla="*/ 2586 w 2587"/>
              <a:gd name="T15" fmla="*/ 143 h 295"/>
              <a:gd name="T16" fmla="*/ 2586 w 2587"/>
              <a:gd name="T17" fmla="*/ 143 h 295"/>
              <a:gd name="T18" fmla="*/ 2435 w 2587"/>
              <a:gd name="T1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87" h="295">
                <a:moveTo>
                  <a:pt x="2435" y="294"/>
                </a:moveTo>
                <a:lnTo>
                  <a:pt x="2435" y="294"/>
                </a:lnTo>
                <a:cubicBezTo>
                  <a:pt x="152" y="294"/>
                  <a:pt x="152" y="294"/>
                  <a:pt x="152" y="294"/>
                </a:cubicBezTo>
                <a:cubicBezTo>
                  <a:pt x="63" y="294"/>
                  <a:pt x="0" y="232"/>
                  <a:pt x="0" y="143"/>
                </a:cubicBezTo>
                <a:lnTo>
                  <a:pt x="0" y="143"/>
                </a:lnTo>
                <a:cubicBezTo>
                  <a:pt x="0" y="62"/>
                  <a:pt x="63" y="0"/>
                  <a:pt x="152" y="0"/>
                </a:cubicBezTo>
                <a:cubicBezTo>
                  <a:pt x="2435" y="0"/>
                  <a:pt x="2435" y="0"/>
                  <a:pt x="2435" y="0"/>
                </a:cubicBezTo>
                <a:cubicBezTo>
                  <a:pt x="2524" y="0"/>
                  <a:pt x="2586" y="62"/>
                  <a:pt x="2586" y="143"/>
                </a:cubicBezTo>
                <a:lnTo>
                  <a:pt x="2586" y="143"/>
                </a:lnTo>
                <a:cubicBezTo>
                  <a:pt x="2586" y="232"/>
                  <a:pt x="2524" y="294"/>
                  <a:pt x="2435" y="2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9">
            <a:extLst>
              <a:ext uri="{FF2B5EF4-FFF2-40B4-BE49-F238E27FC236}">
                <a16:creationId xmlns:a16="http://schemas.microsoft.com/office/drawing/2014/main" id="{FE238DEF-D5CB-BB40-9C79-F7D297A44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286" y="7870645"/>
            <a:ext cx="1764896" cy="332725"/>
          </a:xfrm>
          <a:custGeom>
            <a:avLst/>
            <a:gdLst>
              <a:gd name="T0" fmla="*/ 1462 w 1615"/>
              <a:gd name="T1" fmla="*/ 303 h 304"/>
              <a:gd name="T2" fmla="*/ 1462 w 1615"/>
              <a:gd name="T3" fmla="*/ 303 h 304"/>
              <a:gd name="T4" fmla="*/ 143 w 1615"/>
              <a:gd name="T5" fmla="*/ 303 h 304"/>
              <a:gd name="T6" fmla="*/ 0 w 1615"/>
              <a:gd name="T7" fmla="*/ 151 h 304"/>
              <a:gd name="T8" fmla="*/ 0 w 1615"/>
              <a:gd name="T9" fmla="*/ 151 h 304"/>
              <a:gd name="T10" fmla="*/ 143 w 1615"/>
              <a:gd name="T11" fmla="*/ 0 h 304"/>
              <a:gd name="T12" fmla="*/ 1462 w 1615"/>
              <a:gd name="T13" fmla="*/ 0 h 304"/>
              <a:gd name="T14" fmla="*/ 1614 w 1615"/>
              <a:gd name="T15" fmla="*/ 151 h 304"/>
              <a:gd name="T16" fmla="*/ 1614 w 1615"/>
              <a:gd name="T17" fmla="*/ 151 h 304"/>
              <a:gd name="T18" fmla="*/ 1462 w 1615"/>
              <a:gd name="T19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5" h="304">
                <a:moveTo>
                  <a:pt x="1462" y="303"/>
                </a:moveTo>
                <a:lnTo>
                  <a:pt x="1462" y="303"/>
                </a:lnTo>
                <a:cubicBezTo>
                  <a:pt x="143" y="303"/>
                  <a:pt x="143" y="303"/>
                  <a:pt x="143" y="303"/>
                </a:cubicBezTo>
                <a:cubicBezTo>
                  <a:pt x="62" y="303"/>
                  <a:pt x="0" y="241"/>
                  <a:pt x="0" y="151"/>
                </a:cubicBezTo>
                <a:lnTo>
                  <a:pt x="0" y="151"/>
                </a:lnTo>
                <a:cubicBezTo>
                  <a:pt x="0" y="71"/>
                  <a:pt x="62" y="0"/>
                  <a:pt x="143" y="0"/>
                </a:cubicBezTo>
                <a:cubicBezTo>
                  <a:pt x="1462" y="0"/>
                  <a:pt x="1462" y="0"/>
                  <a:pt x="1462" y="0"/>
                </a:cubicBezTo>
                <a:cubicBezTo>
                  <a:pt x="1552" y="0"/>
                  <a:pt x="1614" y="71"/>
                  <a:pt x="1614" y="151"/>
                </a:cubicBezTo>
                <a:lnTo>
                  <a:pt x="1614" y="151"/>
                </a:lnTo>
                <a:cubicBezTo>
                  <a:pt x="1614" y="241"/>
                  <a:pt x="1552" y="303"/>
                  <a:pt x="1462" y="3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30">
            <a:extLst>
              <a:ext uri="{FF2B5EF4-FFF2-40B4-BE49-F238E27FC236}">
                <a16:creationId xmlns:a16="http://schemas.microsoft.com/office/drawing/2014/main" id="{57C12422-F5F6-4D45-9D16-D25E01875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746" y="11125574"/>
            <a:ext cx="3539436" cy="323084"/>
          </a:xfrm>
          <a:custGeom>
            <a:avLst/>
            <a:gdLst>
              <a:gd name="T0" fmla="*/ 3085 w 3238"/>
              <a:gd name="T1" fmla="*/ 294 h 295"/>
              <a:gd name="T2" fmla="*/ 3085 w 3238"/>
              <a:gd name="T3" fmla="*/ 294 h 295"/>
              <a:gd name="T4" fmla="*/ 152 w 3238"/>
              <a:gd name="T5" fmla="*/ 294 h 295"/>
              <a:gd name="T6" fmla="*/ 0 w 3238"/>
              <a:gd name="T7" fmla="*/ 143 h 295"/>
              <a:gd name="T8" fmla="*/ 0 w 3238"/>
              <a:gd name="T9" fmla="*/ 143 h 295"/>
              <a:gd name="T10" fmla="*/ 152 w 3238"/>
              <a:gd name="T11" fmla="*/ 0 h 295"/>
              <a:gd name="T12" fmla="*/ 3085 w 3238"/>
              <a:gd name="T13" fmla="*/ 0 h 295"/>
              <a:gd name="T14" fmla="*/ 3237 w 3238"/>
              <a:gd name="T15" fmla="*/ 143 h 295"/>
              <a:gd name="T16" fmla="*/ 3237 w 3238"/>
              <a:gd name="T17" fmla="*/ 143 h 295"/>
              <a:gd name="T18" fmla="*/ 3085 w 3238"/>
              <a:gd name="T19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38" h="295">
                <a:moveTo>
                  <a:pt x="3085" y="294"/>
                </a:moveTo>
                <a:lnTo>
                  <a:pt x="3085" y="294"/>
                </a:lnTo>
                <a:cubicBezTo>
                  <a:pt x="152" y="294"/>
                  <a:pt x="152" y="294"/>
                  <a:pt x="152" y="294"/>
                </a:cubicBezTo>
                <a:cubicBezTo>
                  <a:pt x="72" y="294"/>
                  <a:pt x="0" y="232"/>
                  <a:pt x="0" y="143"/>
                </a:cubicBezTo>
                <a:lnTo>
                  <a:pt x="0" y="143"/>
                </a:lnTo>
                <a:cubicBezTo>
                  <a:pt x="0" y="62"/>
                  <a:pt x="72" y="0"/>
                  <a:pt x="152" y="0"/>
                </a:cubicBezTo>
                <a:cubicBezTo>
                  <a:pt x="3085" y="0"/>
                  <a:pt x="3085" y="0"/>
                  <a:pt x="3085" y="0"/>
                </a:cubicBezTo>
                <a:cubicBezTo>
                  <a:pt x="3175" y="0"/>
                  <a:pt x="3237" y="62"/>
                  <a:pt x="3237" y="143"/>
                </a:cubicBezTo>
                <a:lnTo>
                  <a:pt x="3237" y="143"/>
                </a:lnTo>
                <a:cubicBezTo>
                  <a:pt x="3237" y="232"/>
                  <a:pt x="3175" y="294"/>
                  <a:pt x="3085" y="2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43">
            <a:extLst>
              <a:ext uri="{FF2B5EF4-FFF2-40B4-BE49-F238E27FC236}">
                <a16:creationId xmlns:a16="http://schemas.microsoft.com/office/drawing/2014/main" id="{1F433C02-67A6-D84D-9D67-12133AD2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73" y="7537917"/>
            <a:ext cx="1065687" cy="964424"/>
          </a:xfrm>
          <a:custGeom>
            <a:avLst/>
            <a:gdLst>
              <a:gd name="T0" fmla="*/ 615 w 973"/>
              <a:gd name="T1" fmla="*/ 0 h 883"/>
              <a:gd name="T2" fmla="*/ 615 w 973"/>
              <a:gd name="T3" fmla="*/ 0 h 883"/>
              <a:gd name="T4" fmla="*/ 357 w 973"/>
              <a:gd name="T5" fmla="*/ 0 h 883"/>
              <a:gd name="T6" fmla="*/ 170 w 973"/>
              <a:gd name="T7" fmla="*/ 107 h 883"/>
              <a:gd name="T8" fmla="*/ 36 w 973"/>
              <a:gd name="T9" fmla="*/ 330 h 883"/>
              <a:gd name="T10" fmla="*/ 36 w 973"/>
              <a:gd name="T11" fmla="*/ 553 h 883"/>
              <a:gd name="T12" fmla="*/ 170 w 973"/>
              <a:gd name="T13" fmla="*/ 775 h 883"/>
              <a:gd name="T14" fmla="*/ 357 w 973"/>
              <a:gd name="T15" fmla="*/ 882 h 883"/>
              <a:gd name="T16" fmla="*/ 615 w 973"/>
              <a:gd name="T17" fmla="*/ 882 h 883"/>
              <a:gd name="T18" fmla="*/ 803 w 973"/>
              <a:gd name="T19" fmla="*/ 775 h 883"/>
              <a:gd name="T20" fmla="*/ 936 w 973"/>
              <a:gd name="T21" fmla="*/ 553 h 883"/>
              <a:gd name="T22" fmla="*/ 936 w 973"/>
              <a:gd name="T23" fmla="*/ 330 h 883"/>
              <a:gd name="T24" fmla="*/ 803 w 973"/>
              <a:gd name="T25" fmla="*/ 107 h 883"/>
              <a:gd name="T26" fmla="*/ 615 w 973"/>
              <a:gd name="T27" fmla="*/ 0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3" h="883">
                <a:moveTo>
                  <a:pt x="615" y="0"/>
                </a:moveTo>
                <a:lnTo>
                  <a:pt x="615" y="0"/>
                </a:lnTo>
                <a:cubicBezTo>
                  <a:pt x="357" y="0"/>
                  <a:pt x="357" y="0"/>
                  <a:pt x="357" y="0"/>
                </a:cubicBezTo>
                <a:cubicBezTo>
                  <a:pt x="277" y="0"/>
                  <a:pt x="205" y="44"/>
                  <a:pt x="170" y="107"/>
                </a:cubicBezTo>
                <a:cubicBezTo>
                  <a:pt x="36" y="330"/>
                  <a:pt x="36" y="330"/>
                  <a:pt x="36" y="330"/>
                </a:cubicBezTo>
                <a:cubicBezTo>
                  <a:pt x="0" y="401"/>
                  <a:pt x="0" y="481"/>
                  <a:pt x="36" y="553"/>
                </a:cubicBezTo>
                <a:cubicBezTo>
                  <a:pt x="170" y="775"/>
                  <a:pt x="170" y="775"/>
                  <a:pt x="170" y="775"/>
                </a:cubicBezTo>
                <a:cubicBezTo>
                  <a:pt x="205" y="847"/>
                  <a:pt x="277" y="882"/>
                  <a:pt x="357" y="882"/>
                </a:cubicBezTo>
                <a:cubicBezTo>
                  <a:pt x="615" y="882"/>
                  <a:pt x="615" y="882"/>
                  <a:pt x="615" y="882"/>
                </a:cubicBezTo>
                <a:cubicBezTo>
                  <a:pt x="696" y="882"/>
                  <a:pt x="767" y="847"/>
                  <a:pt x="803" y="775"/>
                </a:cubicBezTo>
                <a:cubicBezTo>
                  <a:pt x="936" y="553"/>
                  <a:pt x="936" y="553"/>
                  <a:pt x="936" y="553"/>
                </a:cubicBezTo>
                <a:cubicBezTo>
                  <a:pt x="972" y="481"/>
                  <a:pt x="972" y="401"/>
                  <a:pt x="936" y="330"/>
                </a:cubicBezTo>
                <a:cubicBezTo>
                  <a:pt x="803" y="107"/>
                  <a:pt x="803" y="107"/>
                  <a:pt x="803" y="107"/>
                </a:cubicBezTo>
                <a:cubicBezTo>
                  <a:pt x="767" y="44"/>
                  <a:pt x="696" y="0"/>
                  <a:pt x="615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44">
            <a:extLst>
              <a:ext uri="{FF2B5EF4-FFF2-40B4-BE49-F238E27FC236}">
                <a16:creationId xmlns:a16="http://schemas.microsoft.com/office/drawing/2014/main" id="{B43054AE-5B73-7341-B0A3-8FD34A56A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73" y="10807315"/>
            <a:ext cx="1065687" cy="964424"/>
          </a:xfrm>
          <a:custGeom>
            <a:avLst/>
            <a:gdLst>
              <a:gd name="T0" fmla="*/ 615 w 973"/>
              <a:gd name="T1" fmla="*/ 0 h 884"/>
              <a:gd name="T2" fmla="*/ 615 w 973"/>
              <a:gd name="T3" fmla="*/ 0 h 884"/>
              <a:gd name="T4" fmla="*/ 357 w 973"/>
              <a:gd name="T5" fmla="*/ 0 h 884"/>
              <a:gd name="T6" fmla="*/ 170 w 973"/>
              <a:gd name="T7" fmla="*/ 107 h 884"/>
              <a:gd name="T8" fmla="*/ 36 w 973"/>
              <a:gd name="T9" fmla="*/ 330 h 884"/>
              <a:gd name="T10" fmla="*/ 36 w 973"/>
              <a:gd name="T11" fmla="*/ 552 h 884"/>
              <a:gd name="T12" fmla="*/ 170 w 973"/>
              <a:gd name="T13" fmla="*/ 776 h 884"/>
              <a:gd name="T14" fmla="*/ 357 w 973"/>
              <a:gd name="T15" fmla="*/ 883 h 884"/>
              <a:gd name="T16" fmla="*/ 615 w 973"/>
              <a:gd name="T17" fmla="*/ 883 h 884"/>
              <a:gd name="T18" fmla="*/ 803 w 973"/>
              <a:gd name="T19" fmla="*/ 776 h 884"/>
              <a:gd name="T20" fmla="*/ 936 w 973"/>
              <a:gd name="T21" fmla="*/ 552 h 884"/>
              <a:gd name="T22" fmla="*/ 936 w 973"/>
              <a:gd name="T23" fmla="*/ 330 h 884"/>
              <a:gd name="T24" fmla="*/ 803 w 973"/>
              <a:gd name="T25" fmla="*/ 107 h 884"/>
              <a:gd name="T26" fmla="*/ 615 w 973"/>
              <a:gd name="T2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3" h="884">
                <a:moveTo>
                  <a:pt x="615" y="0"/>
                </a:moveTo>
                <a:lnTo>
                  <a:pt x="615" y="0"/>
                </a:lnTo>
                <a:cubicBezTo>
                  <a:pt x="357" y="0"/>
                  <a:pt x="357" y="0"/>
                  <a:pt x="357" y="0"/>
                </a:cubicBezTo>
                <a:cubicBezTo>
                  <a:pt x="277" y="0"/>
                  <a:pt x="205" y="35"/>
                  <a:pt x="170" y="107"/>
                </a:cubicBezTo>
                <a:cubicBezTo>
                  <a:pt x="36" y="330"/>
                  <a:pt x="36" y="330"/>
                  <a:pt x="36" y="330"/>
                </a:cubicBezTo>
                <a:cubicBezTo>
                  <a:pt x="0" y="401"/>
                  <a:pt x="0" y="481"/>
                  <a:pt x="36" y="552"/>
                </a:cubicBezTo>
                <a:cubicBezTo>
                  <a:pt x="170" y="776"/>
                  <a:pt x="170" y="776"/>
                  <a:pt x="170" y="776"/>
                </a:cubicBezTo>
                <a:cubicBezTo>
                  <a:pt x="205" y="838"/>
                  <a:pt x="277" y="883"/>
                  <a:pt x="357" y="883"/>
                </a:cubicBezTo>
                <a:cubicBezTo>
                  <a:pt x="615" y="883"/>
                  <a:pt x="615" y="883"/>
                  <a:pt x="615" y="883"/>
                </a:cubicBezTo>
                <a:cubicBezTo>
                  <a:pt x="696" y="883"/>
                  <a:pt x="767" y="838"/>
                  <a:pt x="803" y="776"/>
                </a:cubicBezTo>
                <a:cubicBezTo>
                  <a:pt x="936" y="552"/>
                  <a:pt x="936" y="552"/>
                  <a:pt x="936" y="552"/>
                </a:cubicBezTo>
                <a:cubicBezTo>
                  <a:pt x="972" y="481"/>
                  <a:pt x="972" y="401"/>
                  <a:pt x="936" y="330"/>
                </a:cubicBezTo>
                <a:cubicBezTo>
                  <a:pt x="803" y="107"/>
                  <a:pt x="803" y="107"/>
                  <a:pt x="803" y="107"/>
                </a:cubicBezTo>
                <a:cubicBezTo>
                  <a:pt x="767" y="35"/>
                  <a:pt x="696" y="0"/>
                  <a:pt x="615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45">
            <a:extLst>
              <a:ext uri="{FF2B5EF4-FFF2-40B4-BE49-F238E27FC236}">
                <a16:creationId xmlns:a16="http://schemas.microsoft.com/office/drawing/2014/main" id="{C6C82BE5-FF65-B643-8158-86C577D9A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6621" y="7537917"/>
            <a:ext cx="1065690" cy="964424"/>
          </a:xfrm>
          <a:custGeom>
            <a:avLst/>
            <a:gdLst>
              <a:gd name="T0" fmla="*/ 615 w 973"/>
              <a:gd name="T1" fmla="*/ 0 h 883"/>
              <a:gd name="T2" fmla="*/ 615 w 973"/>
              <a:gd name="T3" fmla="*/ 0 h 883"/>
              <a:gd name="T4" fmla="*/ 357 w 973"/>
              <a:gd name="T5" fmla="*/ 0 h 883"/>
              <a:gd name="T6" fmla="*/ 160 w 973"/>
              <a:gd name="T7" fmla="*/ 107 h 883"/>
              <a:gd name="T8" fmla="*/ 36 w 973"/>
              <a:gd name="T9" fmla="*/ 330 h 883"/>
              <a:gd name="T10" fmla="*/ 36 w 973"/>
              <a:gd name="T11" fmla="*/ 553 h 883"/>
              <a:gd name="T12" fmla="*/ 160 w 973"/>
              <a:gd name="T13" fmla="*/ 775 h 883"/>
              <a:gd name="T14" fmla="*/ 357 w 973"/>
              <a:gd name="T15" fmla="*/ 882 h 883"/>
              <a:gd name="T16" fmla="*/ 615 w 973"/>
              <a:gd name="T17" fmla="*/ 882 h 883"/>
              <a:gd name="T18" fmla="*/ 802 w 973"/>
              <a:gd name="T19" fmla="*/ 775 h 883"/>
              <a:gd name="T20" fmla="*/ 927 w 973"/>
              <a:gd name="T21" fmla="*/ 553 h 883"/>
              <a:gd name="T22" fmla="*/ 927 w 973"/>
              <a:gd name="T23" fmla="*/ 330 h 883"/>
              <a:gd name="T24" fmla="*/ 802 w 973"/>
              <a:gd name="T25" fmla="*/ 107 h 883"/>
              <a:gd name="T26" fmla="*/ 615 w 973"/>
              <a:gd name="T27" fmla="*/ 0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3" h="883">
                <a:moveTo>
                  <a:pt x="615" y="0"/>
                </a:moveTo>
                <a:lnTo>
                  <a:pt x="615" y="0"/>
                </a:lnTo>
                <a:cubicBezTo>
                  <a:pt x="357" y="0"/>
                  <a:pt x="357" y="0"/>
                  <a:pt x="357" y="0"/>
                </a:cubicBezTo>
                <a:cubicBezTo>
                  <a:pt x="277" y="0"/>
                  <a:pt x="205" y="44"/>
                  <a:pt x="160" y="107"/>
                </a:cubicBezTo>
                <a:cubicBezTo>
                  <a:pt x="36" y="330"/>
                  <a:pt x="36" y="330"/>
                  <a:pt x="36" y="330"/>
                </a:cubicBezTo>
                <a:cubicBezTo>
                  <a:pt x="0" y="401"/>
                  <a:pt x="0" y="481"/>
                  <a:pt x="36" y="553"/>
                </a:cubicBezTo>
                <a:cubicBezTo>
                  <a:pt x="160" y="775"/>
                  <a:pt x="160" y="775"/>
                  <a:pt x="160" y="775"/>
                </a:cubicBezTo>
                <a:cubicBezTo>
                  <a:pt x="205" y="847"/>
                  <a:pt x="277" y="882"/>
                  <a:pt x="357" y="882"/>
                </a:cubicBezTo>
                <a:cubicBezTo>
                  <a:pt x="615" y="882"/>
                  <a:pt x="615" y="882"/>
                  <a:pt x="615" y="882"/>
                </a:cubicBezTo>
                <a:cubicBezTo>
                  <a:pt x="687" y="882"/>
                  <a:pt x="767" y="847"/>
                  <a:pt x="802" y="775"/>
                </a:cubicBezTo>
                <a:cubicBezTo>
                  <a:pt x="927" y="553"/>
                  <a:pt x="927" y="553"/>
                  <a:pt x="927" y="553"/>
                </a:cubicBezTo>
                <a:cubicBezTo>
                  <a:pt x="972" y="481"/>
                  <a:pt x="972" y="401"/>
                  <a:pt x="927" y="330"/>
                </a:cubicBezTo>
                <a:cubicBezTo>
                  <a:pt x="802" y="107"/>
                  <a:pt x="802" y="107"/>
                  <a:pt x="802" y="107"/>
                </a:cubicBezTo>
                <a:cubicBezTo>
                  <a:pt x="767" y="44"/>
                  <a:pt x="687" y="0"/>
                  <a:pt x="615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46">
            <a:extLst>
              <a:ext uri="{FF2B5EF4-FFF2-40B4-BE49-F238E27FC236}">
                <a16:creationId xmlns:a16="http://schemas.microsoft.com/office/drawing/2014/main" id="{7FAA9D3A-7980-4E45-97A4-C170BA92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6621" y="10807315"/>
            <a:ext cx="1065690" cy="964424"/>
          </a:xfrm>
          <a:custGeom>
            <a:avLst/>
            <a:gdLst>
              <a:gd name="T0" fmla="*/ 615 w 973"/>
              <a:gd name="T1" fmla="*/ 0 h 884"/>
              <a:gd name="T2" fmla="*/ 615 w 973"/>
              <a:gd name="T3" fmla="*/ 0 h 884"/>
              <a:gd name="T4" fmla="*/ 357 w 973"/>
              <a:gd name="T5" fmla="*/ 0 h 884"/>
              <a:gd name="T6" fmla="*/ 160 w 973"/>
              <a:gd name="T7" fmla="*/ 107 h 884"/>
              <a:gd name="T8" fmla="*/ 36 w 973"/>
              <a:gd name="T9" fmla="*/ 330 h 884"/>
              <a:gd name="T10" fmla="*/ 36 w 973"/>
              <a:gd name="T11" fmla="*/ 552 h 884"/>
              <a:gd name="T12" fmla="*/ 160 w 973"/>
              <a:gd name="T13" fmla="*/ 776 h 884"/>
              <a:gd name="T14" fmla="*/ 357 w 973"/>
              <a:gd name="T15" fmla="*/ 883 h 884"/>
              <a:gd name="T16" fmla="*/ 615 w 973"/>
              <a:gd name="T17" fmla="*/ 883 h 884"/>
              <a:gd name="T18" fmla="*/ 802 w 973"/>
              <a:gd name="T19" fmla="*/ 776 h 884"/>
              <a:gd name="T20" fmla="*/ 927 w 973"/>
              <a:gd name="T21" fmla="*/ 552 h 884"/>
              <a:gd name="T22" fmla="*/ 927 w 973"/>
              <a:gd name="T23" fmla="*/ 330 h 884"/>
              <a:gd name="T24" fmla="*/ 802 w 973"/>
              <a:gd name="T25" fmla="*/ 107 h 884"/>
              <a:gd name="T26" fmla="*/ 615 w 973"/>
              <a:gd name="T2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3" h="884">
                <a:moveTo>
                  <a:pt x="615" y="0"/>
                </a:moveTo>
                <a:lnTo>
                  <a:pt x="615" y="0"/>
                </a:lnTo>
                <a:cubicBezTo>
                  <a:pt x="357" y="0"/>
                  <a:pt x="357" y="0"/>
                  <a:pt x="357" y="0"/>
                </a:cubicBezTo>
                <a:cubicBezTo>
                  <a:pt x="277" y="0"/>
                  <a:pt x="205" y="35"/>
                  <a:pt x="160" y="107"/>
                </a:cubicBezTo>
                <a:cubicBezTo>
                  <a:pt x="36" y="330"/>
                  <a:pt x="36" y="330"/>
                  <a:pt x="36" y="330"/>
                </a:cubicBezTo>
                <a:cubicBezTo>
                  <a:pt x="0" y="401"/>
                  <a:pt x="0" y="481"/>
                  <a:pt x="36" y="552"/>
                </a:cubicBezTo>
                <a:cubicBezTo>
                  <a:pt x="160" y="776"/>
                  <a:pt x="160" y="776"/>
                  <a:pt x="160" y="776"/>
                </a:cubicBezTo>
                <a:cubicBezTo>
                  <a:pt x="205" y="838"/>
                  <a:pt x="277" y="883"/>
                  <a:pt x="357" y="883"/>
                </a:cubicBezTo>
                <a:cubicBezTo>
                  <a:pt x="615" y="883"/>
                  <a:pt x="615" y="883"/>
                  <a:pt x="615" y="883"/>
                </a:cubicBezTo>
                <a:cubicBezTo>
                  <a:pt x="687" y="883"/>
                  <a:pt x="767" y="838"/>
                  <a:pt x="802" y="776"/>
                </a:cubicBezTo>
                <a:cubicBezTo>
                  <a:pt x="927" y="552"/>
                  <a:pt x="927" y="552"/>
                  <a:pt x="927" y="552"/>
                </a:cubicBezTo>
                <a:cubicBezTo>
                  <a:pt x="972" y="481"/>
                  <a:pt x="972" y="401"/>
                  <a:pt x="927" y="330"/>
                </a:cubicBezTo>
                <a:cubicBezTo>
                  <a:pt x="802" y="107"/>
                  <a:pt x="802" y="107"/>
                  <a:pt x="802" y="107"/>
                </a:cubicBezTo>
                <a:cubicBezTo>
                  <a:pt x="767" y="35"/>
                  <a:pt x="687" y="0"/>
                  <a:pt x="615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47">
            <a:extLst>
              <a:ext uri="{FF2B5EF4-FFF2-40B4-BE49-F238E27FC236}">
                <a16:creationId xmlns:a16="http://schemas.microsoft.com/office/drawing/2014/main" id="{7BC5048B-5D16-824C-A858-121FA982E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422" y="9968266"/>
            <a:ext cx="655808" cy="400237"/>
          </a:xfrm>
          <a:custGeom>
            <a:avLst/>
            <a:gdLst>
              <a:gd name="T0" fmla="*/ 481 w 598"/>
              <a:gd name="T1" fmla="*/ 366 h 367"/>
              <a:gd name="T2" fmla="*/ 481 w 598"/>
              <a:gd name="T3" fmla="*/ 366 h 367"/>
              <a:gd name="T4" fmla="*/ 223 w 598"/>
              <a:gd name="T5" fmla="*/ 366 h 367"/>
              <a:gd name="T6" fmla="*/ 169 w 598"/>
              <a:gd name="T7" fmla="*/ 321 h 367"/>
              <a:gd name="T8" fmla="*/ 98 w 598"/>
              <a:gd name="T9" fmla="*/ 62 h 367"/>
              <a:gd name="T10" fmla="*/ 27 w 598"/>
              <a:gd name="T11" fmla="*/ 62 h 367"/>
              <a:gd name="T12" fmla="*/ 0 w 598"/>
              <a:gd name="T13" fmla="*/ 35 h 367"/>
              <a:gd name="T14" fmla="*/ 27 w 598"/>
              <a:gd name="T15" fmla="*/ 0 h 367"/>
              <a:gd name="T16" fmla="*/ 116 w 598"/>
              <a:gd name="T17" fmla="*/ 0 h 367"/>
              <a:gd name="T18" fmla="*/ 142 w 598"/>
              <a:gd name="T19" fmla="*/ 27 h 367"/>
              <a:gd name="T20" fmla="*/ 223 w 598"/>
              <a:gd name="T21" fmla="*/ 303 h 367"/>
              <a:gd name="T22" fmla="*/ 232 w 598"/>
              <a:gd name="T23" fmla="*/ 312 h 367"/>
              <a:gd name="T24" fmla="*/ 481 w 598"/>
              <a:gd name="T25" fmla="*/ 312 h 367"/>
              <a:gd name="T26" fmla="*/ 481 w 598"/>
              <a:gd name="T27" fmla="*/ 303 h 367"/>
              <a:gd name="T28" fmla="*/ 526 w 598"/>
              <a:gd name="T29" fmla="*/ 142 h 367"/>
              <a:gd name="T30" fmla="*/ 312 w 598"/>
              <a:gd name="T31" fmla="*/ 142 h 367"/>
              <a:gd name="T32" fmla="*/ 285 w 598"/>
              <a:gd name="T33" fmla="*/ 116 h 367"/>
              <a:gd name="T34" fmla="*/ 312 w 598"/>
              <a:gd name="T35" fmla="*/ 89 h 367"/>
              <a:gd name="T36" fmla="*/ 570 w 598"/>
              <a:gd name="T37" fmla="*/ 89 h 367"/>
              <a:gd name="T38" fmla="*/ 588 w 598"/>
              <a:gd name="T39" fmla="*/ 98 h 367"/>
              <a:gd name="T40" fmla="*/ 597 w 598"/>
              <a:gd name="T41" fmla="*/ 125 h 367"/>
              <a:gd name="T42" fmla="*/ 535 w 598"/>
              <a:gd name="T43" fmla="*/ 321 h 367"/>
              <a:gd name="T44" fmla="*/ 481 w 598"/>
              <a:gd name="T45" fmla="*/ 36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8" h="367">
                <a:moveTo>
                  <a:pt x="481" y="366"/>
                </a:moveTo>
                <a:lnTo>
                  <a:pt x="481" y="366"/>
                </a:lnTo>
                <a:cubicBezTo>
                  <a:pt x="223" y="366"/>
                  <a:pt x="223" y="366"/>
                  <a:pt x="223" y="366"/>
                </a:cubicBezTo>
                <a:cubicBezTo>
                  <a:pt x="196" y="366"/>
                  <a:pt x="178" y="348"/>
                  <a:pt x="169" y="321"/>
                </a:cubicBezTo>
                <a:cubicBezTo>
                  <a:pt x="98" y="62"/>
                  <a:pt x="98" y="62"/>
                  <a:pt x="98" y="62"/>
                </a:cubicBezTo>
                <a:cubicBezTo>
                  <a:pt x="27" y="62"/>
                  <a:pt x="27" y="62"/>
                  <a:pt x="27" y="62"/>
                </a:cubicBezTo>
                <a:cubicBezTo>
                  <a:pt x="18" y="62"/>
                  <a:pt x="0" y="45"/>
                  <a:pt x="0" y="35"/>
                </a:cubicBezTo>
                <a:cubicBezTo>
                  <a:pt x="0" y="18"/>
                  <a:pt x="18" y="0"/>
                  <a:pt x="2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5" y="0"/>
                  <a:pt x="142" y="9"/>
                  <a:pt x="142" y="27"/>
                </a:cubicBezTo>
                <a:cubicBezTo>
                  <a:pt x="223" y="303"/>
                  <a:pt x="223" y="303"/>
                  <a:pt x="223" y="303"/>
                </a:cubicBezTo>
                <a:cubicBezTo>
                  <a:pt x="232" y="312"/>
                  <a:pt x="232" y="312"/>
                  <a:pt x="232" y="312"/>
                </a:cubicBezTo>
                <a:cubicBezTo>
                  <a:pt x="481" y="312"/>
                  <a:pt x="481" y="312"/>
                  <a:pt x="481" y="312"/>
                </a:cubicBezTo>
                <a:cubicBezTo>
                  <a:pt x="481" y="312"/>
                  <a:pt x="481" y="312"/>
                  <a:pt x="481" y="303"/>
                </a:cubicBezTo>
                <a:cubicBezTo>
                  <a:pt x="526" y="142"/>
                  <a:pt x="526" y="142"/>
                  <a:pt x="526" y="142"/>
                </a:cubicBezTo>
                <a:cubicBezTo>
                  <a:pt x="312" y="142"/>
                  <a:pt x="312" y="142"/>
                  <a:pt x="312" y="142"/>
                </a:cubicBezTo>
                <a:cubicBezTo>
                  <a:pt x="294" y="142"/>
                  <a:pt x="285" y="134"/>
                  <a:pt x="285" y="116"/>
                </a:cubicBezTo>
                <a:cubicBezTo>
                  <a:pt x="285" y="98"/>
                  <a:pt x="294" y="89"/>
                  <a:pt x="312" y="89"/>
                </a:cubicBezTo>
                <a:cubicBezTo>
                  <a:pt x="570" y="89"/>
                  <a:pt x="570" y="89"/>
                  <a:pt x="570" y="89"/>
                </a:cubicBezTo>
                <a:cubicBezTo>
                  <a:pt x="580" y="89"/>
                  <a:pt x="588" y="89"/>
                  <a:pt x="588" y="98"/>
                </a:cubicBezTo>
                <a:cubicBezTo>
                  <a:pt x="597" y="107"/>
                  <a:pt x="597" y="116"/>
                  <a:pt x="597" y="125"/>
                </a:cubicBezTo>
                <a:cubicBezTo>
                  <a:pt x="535" y="321"/>
                  <a:pt x="535" y="321"/>
                  <a:pt x="535" y="321"/>
                </a:cubicBezTo>
                <a:cubicBezTo>
                  <a:pt x="535" y="348"/>
                  <a:pt x="508" y="366"/>
                  <a:pt x="481" y="36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48">
            <a:extLst>
              <a:ext uri="{FF2B5EF4-FFF2-40B4-BE49-F238E27FC236}">
                <a16:creationId xmlns:a16="http://schemas.microsoft.com/office/drawing/2014/main" id="{B1DC8942-5D78-B245-A421-340EB8A9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550" y="10436013"/>
            <a:ext cx="130199" cy="115731"/>
          </a:xfrm>
          <a:custGeom>
            <a:avLst/>
            <a:gdLst>
              <a:gd name="T0" fmla="*/ 0 w 118"/>
              <a:gd name="T1" fmla="*/ 53 h 108"/>
              <a:gd name="T2" fmla="*/ 0 w 118"/>
              <a:gd name="T3" fmla="*/ 53 h 108"/>
              <a:gd name="T4" fmla="*/ 54 w 118"/>
              <a:gd name="T5" fmla="*/ 0 h 108"/>
              <a:gd name="T6" fmla="*/ 117 w 118"/>
              <a:gd name="T7" fmla="*/ 53 h 108"/>
              <a:gd name="T8" fmla="*/ 54 w 118"/>
              <a:gd name="T9" fmla="*/ 107 h 108"/>
              <a:gd name="T10" fmla="*/ 0 w 118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08">
                <a:moveTo>
                  <a:pt x="0" y="53"/>
                </a:moveTo>
                <a:lnTo>
                  <a:pt x="0" y="53"/>
                </a:ln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53"/>
                </a:cubicBezTo>
                <a:cubicBezTo>
                  <a:pt x="117" y="89"/>
                  <a:pt x="90" y="107"/>
                  <a:pt x="54" y="107"/>
                </a:cubicBezTo>
                <a:cubicBezTo>
                  <a:pt x="27" y="107"/>
                  <a:pt x="0" y="89"/>
                  <a:pt x="0" y="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49">
            <a:extLst>
              <a:ext uri="{FF2B5EF4-FFF2-40B4-BE49-F238E27FC236}">
                <a16:creationId xmlns:a16="http://schemas.microsoft.com/office/drawing/2014/main" id="{DC67DD84-100C-9A4C-913C-F95343208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922" y="10436013"/>
            <a:ext cx="125375" cy="115731"/>
          </a:xfrm>
          <a:custGeom>
            <a:avLst/>
            <a:gdLst>
              <a:gd name="T0" fmla="*/ 0 w 116"/>
              <a:gd name="T1" fmla="*/ 53 h 108"/>
              <a:gd name="T2" fmla="*/ 0 w 116"/>
              <a:gd name="T3" fmla="*/ 53 h 108"/>
              <a:gd name="T4" fmla="*/ 53 w 116"/>
              <a:gd name="T5" fmla="*/ 0 h 108"/>
              <a:gd name="T6" fmla="*/ 115 w 116"/>
              <a:gd name="T7" fmla="*/ 53 h 108"/>
              <a:gd name="T8" fmla="*/ 53 w 116"/>
              <a:gd name="T9" fmla="*/ 107 h 108"/>
              <a:gd name="T10" fmla="*/ 0 w 116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08">
                <a:moveTo>
                  <a:pt x="0" y="53"/>
                </a:moveTo>
                <a:lnTo>
                  <a:pt x="0" y="53"/>
                </a:lnTo>
                <a:cubicBezTo>
                  <a:pt x="0" y="27"/>
                  <a:pt x="26" y="0"/>
                  <a:pt x="53" y="0"/>
                </a:cubicBezTo>
                <a:cubicBezTo>
                  <a:pt x="89" y="0"/>
                  <a:pt x="115" y="27"/>
                  <a:pt x="115" y="53"/>
                </a:cubicBezTo>
                <a:cubicBezTo>
                  <a:pt x="115" y="89"/>
                  <a:pt x="89" y="107"/>
                  <a:pt x="53" y="107"/>
                </a:cubicBezTo>
                <a:cubicBezTo>
                  <a:pt x="26" y="107"/>
                  <a:pt x="0" y="89"/>
                  <a:pt x="0" y="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50">
            <a:extLst>
              <a:ext uri="{FF2B5EF4-FFF2-40B4-BE49-F238E27FC236}">
                <a16:creationId xmlns:a16="http://schemas.microsoft.com/office/drawing/2014/main" id="{ABECCE43-1C33-1E48-BA68-7AF0913C3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912" y="6496340"/>
            <a:ext cx="781183" cy="564190"/>
          </a:xfrm>
          <a:custGeom>
            <a:avLst/>
            <a:gdLst>
              <a:gd name="T0" fmla="*/ 606 w 714"/>
              <a:gd name="T1" fmla="*/ 516 h 517"/>
              <a:gd name="T2" fmla="*/ 606 w 714"/>
              <a:gd name="T3" fmla="*/ 516 h 517"/>
              <a:gd name="T4" fmla="*/ 107 w 714"/>
              <a:gd name="T5" fmla="*/ 516 h 517"/>
              <a:gd name="T6" fmla="*/ 0 w 714"/>
              <a:gd name="T7" fmla="*/ 409 h 517"/>
              <a:gd name="T8" fmla="*/ 0 w 714"/>
              <a:gd name="T9" fmla="*/ 107 h 517"/>
              <a:gd name="T10" fmla="*/ 107 w 714"/>
              <a:gd name="T11" fmla="*/ 0 h 517"/>
              <a:gd name="T12" fmla="*/ 606 w 714"/>
              <a:gd name="T13" fmla="*/ 0 h 517"/>
              <a:gd name="T14" fmla="*/ 713 w 714"/>
              <a:gd name="T15" fmla="*/ 107 h 517"/>
              <a:gd name="T16" fmla="*/ 713 w 714"/>
              <a:gd name="T17" fmla="*/ 409 h 517"/>
              <a:gd name="T18" fmla="*/ 606 w 714"/>
              <a:gd name="T19" fmla="*/ 516 h 517"/>
              <a:gd name="T20" fmla="*/ 107 w 714"/>
              <a:gd name="T21" fmla="*/ 62 h 517"/>
              <a:gd name="T22" fmla="*/ 107 w 714"/>
              <a:gd name="T23" fmla="*/ 62 h 517"/>
              <a:gd name="T24" fmla="*/ 62 w 714"/>
              <a:gd name="T25" fmla="*/ 107 h 517"/>
              <a:gd name="T26" fmla="*/ 62 w 714"/>
              <a:gd name="T27" fmla="*/ 409 h 517"/>
              <a:gd name="T28" fmla="*/ 107 w 714"/>
              <a:gd name="T29" fmla="*/ 462 h 517"/>
              <a:gd name="T30" fmla="*/ 606 w 714"/>
              <a:gd name="T31" fmla="*/ 462 h 517"/>
              <a:gd name="T32" fmla="*/ 659 w 714"/>
              <a:gd name="T33" fmla="*/ 409 h 517"/>
              <a:gd name="T34" fmla="*/ 659 w 714"/>
              <a:gd name="T35" fmla="*/ 107 h 517"/>
              <a:gd name="T36" fmla="*/ 606 w 714"/>
              <a:gd name="T37" fmla="*/ 62 h 517"/>
              <a:gd name="T38" fmla="*/ 107 w 714"/>
              <a:gd name="T39" fmla="*/ 6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4" h="517">
                <a:moveTo>
                  <a:pt x="606" y="516"/>
                </a:moveTo>
                <a:lnTo>
                  <a:pt x="606" y="516"/>
                </a:lnTo>
                <a:cubicBezTo>
                  <a:pt x="107" y="516"/>
                  <a:pt x="107" y="516"/>
                  <a:pt x="107" y="516"/>
                </a:cubicBezTo>
                <a:cubicBezTo>
                  <a:pt x="53" y="516"/>
                  <a:pt x="0" y="471"/>
                  <a:pt x="0" y="409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53"/>
                  <a:pt x="53" y="0"/>
                  <a:pt x="107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668" y="0"/>
                  <a:pt x="713" y="53"/>
                  <a:pt x="713" y="107"/>
                </a:cubicBezTo>
                <a:cubicBezTo>
                  <a:pt x="713" y="409"/>
                  <a:pt x="713" y="409"/>
                  <a:pt x="713" y="409"/>
                </a:cubicBezTo>
                <a:cubicBezTo>
                  <a:pt x="713" y="471"/>
                  <a:pt x="668" y="516"/>
                  <a:pt x="606" y="516"/>
                </a:cubicBezTo>
                <a:close/>
                <a:moveTo>
                  <a:pt x="107" y="62"/>
                </a:moveTo>
                <a:lnTo>
                  <a:pt x="107" y="62"/>
                </a:lnTo>
                <a:cubicBezTo>
                  <a:pt x="80" y="62"/>
                  <a:pt x="62" y="80"/>
                  <a:pt x="62" y="107"/>
                </a:cubicBezTo>
                <a:cubicBezTo>
                  <a:pt x="62" y="409"/>
                  <a:pt x="62" y="409"/>
                  <a:pt x="62" y="409"/>
                </a:cubicBezTo>
                <a:cubicBezTo>
                  <a:pt x="62" y="445"/>
                  <a:pt x="80" y="462"/>
                  <a:pt x="107" y="462"/>
                </a:cubicBezTo>
                <a:cubicBezTo>
                  <a:pt x="606" y="462"/>
                  <a:pt x="606" y="462"/>
                  <a:pt x="606" y="462"/>
                </a:cubicBezTo>
                <a:cubicBezTo>
                  <a:pt x="632" y="462"/>
                  <a:pt x="659" y="445"/>
                  <a:pt x="659" y="409"/>
                </a:cubicBezTo>
                <a:cubicBezTo>
                  <a:pt x="659" y="107"/>
                  <a:pt x="659" y="107"/>
                  <a:pt x="659" y="107"/>
                </a:cubicBezTo>
                <a:cubicBezTo>
                  <a:pt x="659" y="80"/>
                  <a:pt x="632" y="62"/>
                  <a:pt x="606" y="62"/>
                </a:cubicBezTo>
                <a:lnTo>
                  <a:pt x="107" y="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51">
            <a:extLst>
              <a:ext uri="{FF2B5EF4-FFF2-40B4-BE49-F238E27FC236}">
                <a16:creationId xmlns:a16="http://schemas.microsoft.com/office/drawing/2014/main" id="{4C353B22-95BE-A049-AF64-D6F559212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349" y="6665115"/>
            <a:ext cx="163952" cy="236282"/>
          </a:xfrm>
          <a:custGeom>
            <a:avLst/>
            <a:gdLst>
              <a:gd name="T0" fmla="*/ 80 w 152"/>
              <a:gd name="T1" fmla="*/ 213 h 214"/>
              <a:gd name="T2" fmla="*/ 80 w 152"/>
              <a:gd name="T3" fmla="*/ 213 h 214"/>
              <a:gd name="T4" fmla="*/ 26 w 152"/>
              <a:gd name="T5" fmla="*/ 213 h 214"/>
              <a:gd name="T6" fmla="*/ 9 w 152"/>
              <a:gd name="T7" fmla="*/ 195 h 214"/>
              <a:gd name="T8" fmla="*/ 9 w 152"/>
              <a:gd name="T9" fmla="*/ 195 h 214"/>
              <a:gd name="T10" fmla="*/ 26 w 152"/>
              <a:gd name="T11" fmla="*/ 169 h 214"/>
              <a:gd name="T12" fmla="*/ 80 w 152"/>
              <a:gd name="T13" fmla="*/ 169 h 214"/>
              <a:gd name="T14" fmla="*/ 107 w 152"/>
              <a:gd name="T15" fmla="*/ 152 h 214"/>
              <a:gd name="T16" fmla="*/ 80 w 152"/>
              <a:gd name="T17" fmla="*/ 134 h 214"/>
              <a:gd name="T18" fmla="*/ 71 w 152"/>
              <a:gd name="T19" fmla="*/ 134 h 214"/>
              <a:gd name="T20" fmla="*/ 0 w 152"/>
              <a:gd name="T21" fmla="*/ 72 h 214"/>
              <a:gd name="T22" fmla="*/ 62 w 152"/>
              <a:gd name="T23" fmla="*/ 0 h 214"/>
              <a:gd name="T24" fmla="*/ 125 w 152"/>
              <a:gd name="T25" fmla="*/ 0 h 214"/>
              <a:gd name="T26" fmla="*/ 143 w 152"/>
              <a:gd name="T27" fmla="*/ 27 h 214"/>
              <a:gd name="T28" fmla="*/ 143 w 152"/>
              <a:gd name="T29" fmla="*/ 27 h 214"/>
              <a:gd name="T30" fmla="*/ 125 w 152"/>
              <a:gd name="T31" fmla="*/ 45 h 214"/>
              <a:gd name="T32" fmla="*/ 62 w 152"/>
              <a:gd name="T33" fmla="*/ 45 h 214"/>
              <a:gd name="T34" fmla="*/ 44 w 152"/>
              <a:gd name="T35" fmla="*/ 63 h 214"/>
              <a:gd name="T36" fmla="*/ 62 w 152"/>
              <a:gd name="T37" fmla="*/ 89 h 214"/>
              <a:gd name="T38" fmla="*/ 80 w 152"/>
              <a:gd name="T39" fmla="*/ 89 h 214"/>
              <a:gd name="T40" fmla="*/ 151 w 152"/>
              <a:gd name="T41" fmla="*/ 160 h 214"/>
              <a:gd name="T42" fmla="*/ 80 w 152"/>
              <a:gd name="T43" fmla="*/ 2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2" h="214">
                <a:moveTo>
                  <a:pt x="80" y="213"/>
                </a:moveTo>
                <a:lnTo>
                  <a:pt x="80" y="213"/>
                </a:lnTo>
                <a:cubicBezTo>
                  <a:pt x="26" y="213"/>
                  <a:pt x="26" y="213"/>
                  <a:pt x="26" y="213"/>
                </a:cubicBezTo>
                <a:cubicBezTo>
                  <a:pt x="18" y="213"/>
                  <a:pt x="9" y="204"/>
                  <a:pt x="9" y="195"/>
                </a:cubicBezTo>
                <a:lnTo>
                  <a:pt x="9" y="195"/>
                </a:lnTo>
                <a:cubicBezTo>
                  <a:pt x="9" y="178"/>
                  <a:pt x="18" y="169"/>
                  <a:pt x="26" y="169"/>
                </a:cubicBezTo>
                <a:cubicBezTo>
                  <a:pt x="80" y="169"/>
                  <a:pt x="80" y="169"/>
                  <a:pt x="80" y="169"/>
                </a:cubicBezTo>
                <a:cubicBezTo>
                  <a:pt x="98" y="169"/>
                  <a:pt x="107" y="160"/>
                  <a:pt x="107" y="152"/>
                </a:cubicBezTo>
                <a:cubicBezTo>
                  <a:pt x="107" y="143"/>
                  <a:pt x="98" y="134"/>
                  <a:pt x="80" y="134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36" y="134"/>
                  <a:pt x="0" y="107"/>
                  <a:pt x="0" y="72"/>
                </a:cubicBezTo>
                <a:cubicBezTo>
                  <a:pt x="0" y="36"/>
                  <a:pt x="26" y="0"/>
                  <a:pt x="62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3" y="0"/>
                  <a:pt x="143" y="9"/>
                  <a:pt x="143" y="27"/>
                </a:cubicBezTo>
                <a:lnTo>
                  <a:pt x="143" y="27"/>
                </a:lnTo>
                <a:cubicBezTo>
                  <a:pt x="143" y="36"/>
                  <a:pt x="133" y="45"/>
                  <a:pt x="125" y="45"/>
                </a:cubicBezTo>
                <a:cubicBezTo>
                  <a:pt x="62" y="45"/>
                  <a:pt x="62" y="45"/>
                  <a:pt x="62" y="45"/>
                </a:cubicBezTo>
                <a:cubicBezTo>
                  <a:pt x="53" y="45"/>
                  <a:pt x="44" y="54"/>
                  <a:pt x="44" y="63"/>
                </a:cubicBezTo>
                <a:cubicBezTo>
                  <a:pt x="44" y="81"/>
                  <a:pt x="53" y="89"/>
                  <a:pt x="62" y="89"/>
                </a:cubicBezTo>
                <a:cubicBezTo>
                  <a:pt x="80" y="89"/>
                  <a:pt x="80" y="89"/>
                  <a:pt x="80" y="89"/>
                </a:cubicBezTo>
                <a:cubicBezTo>
                  <a:pt x="125" y="89"/>
                  <a:pt x="151" y="116"/>
                  <a:pt x="151" y="160"/>
                </a:cubicBezTo>
                <a:cubicBezTo>
                  <a:pt x="143" y="187"/>
                  <a:pt x="116" y="213"/>
                  <a:pt x="80" y="21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52">
            <a:extLst>
              <a:ext uri="{FF2B5EF4-FFF2-40B4-BE49-F238E27FC236}">
                <a16:creationId xmlns:a16="http://schemas.microsoft.com/office/drawing/2014/main" id="{921411D2-C7B7-1F49-9F6F-7438CDDF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214" y="6636182"/>
            <a:ext cx="48221" cy="57865"/>
          </a:xfrm>
          <a:custGeom>
            <a:avLst/>
            <a:gdLst>
              <a:gd name="T0" fmla="*/ 45 w 46"/>
              <a:gd name="T1" fmla="*/ 53 h 54"/>
              <a:gd name="T2" fmla="*/ 0 w 46"/>
              <a:gd name="T3" fmla="*/ 53 h 54"/>
              <a:gd name="T4" fmla="*/ 0 w 46"/>
              <a:gd name="T5" fmla="*/ 0 h 54"/>
              <a:gd name="T6" fmla="*/ 45 w 46"/>
              <a:gd name="T7" fmla="*/ 0 h 54"/>
              <a:gd name="T8" fmla="*/ 45 w 46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4">
                <a:moveTo>
                  <a:pt x="45" y="53"/>
                </a:moveTo>
                <a:lnTo>
                  <a:pt x="0" y="53"/>
                </a:lnTo>
                <a:lnTo>
                  <a:pt x="0" y="0"/>
                </a:lnTo>
                <a:lnTo>
                  <a:pt x="45" y="0"/>
                </a:lnTo>
                <a:lnTo>
                  <a:pt x="45" y="5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53">
            <a:extLst>
              <a:ext uri="{FF2B5EF4-FFF2-40B4-BE49-F238E27FC236}">
                <a16:creationId xmlns:a16="http://schemas.microsoft.com/office/drawing/2014/main" id="{AE62831B-E908-EC46-BC85-F055E6D15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214" y="6877288"/>
            <a:ext cx="48221" cy="57865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54">
            <a:extLst>
              <a:ext uri="{FF2B5EF4-FFF2-40B4-BE49-F238E27FC236}">
                <a16:creationId xmlns:a16="http://schemas.microsoft.com/office/drawing/2014/main" id="{F2AE0E3B-6B37-3641-928C-D27DA2129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44" y="6583138"/>
            <a:ext cx="91619" cy="67510"/>
          </a:xfrm>
          <a:custGeom>
            <a:avLst/>
            <a:gdLst>
              <a:gd name="T0" fmla="*/ 45 w 82"/>
              <a:gd name="T1" fmla="*/ 9 h 63"/>
              <a:gd name="T2" fmla="*/ 45 w 82"/>
              <a:gd name="T3" fmla="*/ 9 h 63"/>
              <a:gd name="T4" fmla="*/ 9 w 82"/>
              <a:gd name="T5" fmla="*/ 27 h 63"/>
              <a:gd name="T6" fmla="*/ 9 w 82"/>
              <a:gd name="T7" fmla="*/ 53 h 63"/>
              <a:gd name="T8" fmla="*/ 9 w 82"/>
              <a:gd name="T9" fmla="*/ 53 h 63"/>
              <a:gd name="T10" fmla="*/ 36 w 82"/>
              <a:gd name="T11" fmla="*/ 62 h 63"/>
              <a:gd name="T12" fmla="*/ 63 w 82"/>
              <a:gd name="T13" fmla="*/ 45 h 63"/>
              <a:gd name="T14" fmla="*/ 71 w 82"/>
              <a:gd name="T15" fmla="*/ 9 h 63"/>
              <a:gd name="T16" fmla="*/ 71 w 82"/>
              <a:gd name="T17" fmla="*/ 9 h 63"/>
              <a:gd name="T18" fmla="*/ 45 w 82"/>
              <a:gd name="T19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63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5"/>
                  <a:pt x="9" y="53"/>
                </a:cubicBezTo>
                <a:lnTo>
                  <a:pt x="9" y="53"/>
                </a:lnTo>
                <a:cubicBezTo>
                  <a:pt x="9" y="62"/>
                  <a:pt x="27" y="62"/>
                  <a:pt x="36" y="62"/>
                </a:cubicBezTo>
                <a:cubicBezTo>
                  <a:pt x="63" y="45"/>
                  <a:pt x="63" y="45"/>
                  <a:pt x="63" y="45"/>
                </a:cubicBezTo>
                <a:cubicBezTo>
                  <a:pt x="71" y="36"/>
                  <a:pt x="81" y="18"/>
                  <a:pt x="71" y="9"/>
                </a:cubicBezTo>
                <a:lnTo>
                  <a:pt x="71" y="9"/>
                </a:lnTo>
                <a:cubicBezTo>
                  <a:pt x="63" y="0"/>
                  <a:pt x="54" y="0"/>
                  <a:pt x="45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55">
            <a:extLst>
              <a:ext uri="{FF2B5EF4-FFF2-40B4-BE49-F238E27FC236}">
                <a16:creationId xmlns:a16="http://schemas.microsoft.com/office/drawing/2014/main" id="{CF9EBD0B-8582-5147-B4B8-2A7D4D1E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175" y="6896577"/>
            <a:ext cx="77154" cy="81975"/>
          </a:xfrm>
          <a:custGeom>
            <a:avLst/>
            <a:gdLst>
              <a:gd name="T0" fmla="*/ 35 w 72"/>
              <a:gd name="T1" fmla="*/ 9 h 73"/>
              <a:gd name="T2" fmla="*/ 35 w 72"/>
              <a:gd name="T3" fmla="*/ 9 h 73"/>
              <a:gd name="T4" fmla="*/ 8 w 72"/>
              <a:gd name="T5" fmla="*/ 27 h 73"/>
              <a:gd name="T6" fmla="*/ 0 w 72"/>
              <a:gd name="T7" fmla="*/ 63 h 73"/>
              <a:gd name="T8" fmla="*/ 0 w 72"/>
              <a:gd name="T9" fmla="*/ 63 h 73"/>
              <a:gd name="T10" fmla="*/ 35 w 72"/>
              <a:gd name="T11" fmla="*/ 63 h 73"/>
              <a:gd name="T12" fmla="*/ 62 w 72"/>
              <a:gd name="T13" fmla="*/ 45 h 73"/>
              <a:gd name="T14" fmla="*/ 62 w 72"/>
              <a:gd name="T15" fmla="*/ 18 h 73"/>
              <a:gd name="T16" fmla="*/ 62 w 72"/>
              <a:gd name="T17" fmla="*/ 18 h 73"/>
              <a:gd name="T18" fmla="*/ 35 w 72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3">
                <a:moveTo>
                  <a:pt x="35" y="9"/>
                </a:moveTo>
                <a:lnTo>
                  <a:pt x="35" y="9"/>
                </a:lnTo>
                <a:cubicBezTo>
                  <a:pt x="8" y="27"/>
                  <a:pt x="8" y="27"/>
                  <a:pt x="8" y="27"/>
                </a:cubicBezTo>
                <a:cubicBezTo>
                  <a:pt x="0" y="36"/>
                  <a:pt x="0" y="54"/>
                  <a:pt x="0" y="63"/>
                </a:cubicBezTo>
                <a:lnTo>
                  <a:pt x="0" y="63"/>
                </a:lnTo>
                <a:cubicBezTo>
                  <a:pt x="8" y="72"/>
                  <a:pt x="26" y="72"/>
                  <a:pt x="35" y="63"/>
                </a:cubicBezTo>
                <a:cubicBezTo>
                  <a:pt x="62" y="45"/>
                  <a:pt x="62" y="45"/>
                  <a:pt x="62" y="45"/>
                </a:cubicBezTo>
                <a:cubicBezTo>
                  <a:pt x="71" y="36"/>
                  <a:pt x="71" y="27"/>
                  <a:pt x="62" y="18"/>
                </a:cubicBezTo>
                <a:lnTo>
                  <a:pt x="62" y="18"/>
                </a:lnTo>
                <a:cubicBezTo>
                  <a:pt x="62" y="9"/>
                  <a:pt x="44" y="0"/>
                  <a:pt x="35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56">
            <a:extLst>
              <a:ext uri="{FF2B5EF4-FFF2-40B4-BE49-F238E27FC236}">
                <a16:creationId xmlns:a16="http://schemas.microsoft.com/office/drawing/2014/main" id="{7ABAEA96-B13C-1D4C-9801-A38C1D208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1934" y="6694048"/>
            <a:ext cx="713674" cy="77154"/>
          </a:xfrm>
          <a:custGeom>
            <a:avLst/>
            <a:gdLst>
              <a:gd name="T0" fmla="*/ 651 w 652"/>
              <a:gd name="T1" fmla="*/ 71 h 72"/>
              <a:gd name="T2" fmla="*/ 0 w 652"/>
              <a:gd name="T3" fmla="*/ 71 h 72"/>
              <a:gd name="T4" fmla="*/ 0 w 652"/>
              <a:gd name="T5" fmla="*/ 0 h 72"/>
              <a:gd name="T6" fmla="*/ 651 w 652"/>
              <a:gd name="T7" fmla="*/ 0 h 72"/>
              <a:gd name="T8" fmla="*/ 651 w 652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2" h="72">
                <a:moveTo>
                  <a:pt x="651" y="71"/>
                </a:moveTo>
                <a:lnTo>
                  <a:pt x="0" y="71"/>
                </a:lnTo>
                <a:lnTo>
                  <a:pt x="0" y="0"/>
                </a:lnTo>
                <a:lnTo>
                  <a:pt x="651" y="0"/>
                </a:lnTo>
                <a:lnTo>
                  <a:pt x="651" y="7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57">
            <a:extLst>
              <a:ext uri="{FF2B5EF4-FFF2-40B4-BE49-F238E27FC236}">
                <a16:creationId xmlns:a16="http://schemas.microsoft.com/office/drawing/2014/main" id="{660169E0-2BA3-A341-8B39-4DF68F24F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3911" y="6896577"/>
            <a:ext cx="144664" cy="57865"/>
          </a:xfrm>
          <a:custGeom>
            <a:avLst/>
            <a:gdLst>
              <a:gd name="T0" fmla="*/ 107 w 134"/>
              <a:gd name="T1" fmla="*/ 54 h 55"/>
              <a:gd name="T2" fmla="*/ 107 w 134"/>
              <a:gd name="T3" fmla="*/ 54 h 55"/>
              <a:gd name="T4" fmla="*/ 26 w 134"/>
              <a:gd name="T5" fmla="*/ 54 h 55"/>
              <a:gd name="T6" fmla="*/ 0 w 134"/>
              <a:gd name="T7" fmla="*/ 27 h 55"/>
              <a:gd name="T8" fmla="*/ 0 w 134"/>
              <a:gd name="T9" fmla="*/ 27 h 55"/>
              <a:gd name="T10" fmla="*/ 26 w 134"/>
              <a:gd name="T11" fmla="*/ 0 h 55"/>
              <a:gd name="T12" fmla="*/ 107 w 134"/>
              <a:gd name="T13" fmla="*/ 0 h 55"/>
              <a:gd name="T14" fmla="*/ 133 w 134"/>
              <a:gd name="T15" fmla="*/ 27 h 55"/>
              <a:gd name="T16" fmla="*/ 133 w 134"/>
              <a:gd name="T17" fmla="*/ 27 h 55"/>
              <a:gd name="T18" fmla="*/ 107 w 134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4" h="55">
                <a:moveTo>
                  <a:pt x="107" y="54"/>
                </a:moveTo>
                <a:lnTo>
                  <a:pt x="107" y="54"/>
                </a:lnTo>
                <a:cubicBezTo>
                  <a:pt x="26" y="54"/>
                  <a:pt x="26" y="54"/>
                  <a:pt x="26" y="54"/>
                </a:cubicBezTo>
                <a:cubicBezTo>
                  <a:pt x="8" y="54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8" y="0"/>
                  <a:pt x="26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33" y="18"/>
                  <a:pt x="133" y="27"/>
                </a:cubicBezTo>
                <a:lnTo>
                  <a:pt x="133" y="27"/>
                </a:lnTo>
                <a:cubicBezTo>
                  <a:pt x="133" y="45"/>
                  <a:pt x="115" y="54"/>
                  <a:pt x="107" y="5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58">
            <a:extLst>
              <a:ext uri="{FF2B5EF4-FFF2-40B4-BE49-F238E27FC236}">
                <a16:creationId xmlns:a16="http://schemas.microsoft.com/office/drawing/2014/main" id="{910F7A24-6B70-2F48-B606-05B9919E0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3712" y="6477051"/>
            <a:ext cx="781183" cy="602766"/>
          </a:xfrm>
          <a:custGeom>
            <a:avLst/>
            <a:gdLst>
              <a:gd name="T0" fmla="*/ 615 w 714"/>
              <a:gd name="T1" fmla="*/ 552 h 553"/>
              <a:gd name="T2" fmla="*/ 615 w 714"/>
              <a:gd name="T3" fmla="*/ 552 h 553"/>
              <a:gd name="T4" fmla="*/ 107 w 714"/>
              <a:gd name="T5" fmla="*/ 552 h 553"/>
              <a:gd name="T6" fmla="*/ 0 w 714"/>
              <a:gd name="T7" fmla="*/ 445 h 553"/>
              <a:gd name="T8" fmla="*/ 0 w 714"/>
              <a:gd name="T9" fmla="*/ 107 h 553"/>
              <a:gd name="T10" fmla="*/ 107 w 714"/>
              <a:gd name="T11" fmla="*/ 0 h 553"/>
              <a:gd name="T12" fmla="*/ 615 w 714"/>
              <a:gd name="T13" fmla="*/ 0 h 553"/>
              <a:gd name="T14" fmla="*/ 713 w 714"/>
              <a:gd name="T15" fmla="*/ 107 h 553"/>
              <a:gd name="T16" fmla="*/ 713 w 714"/>
              <a:gd name="T17" fmla="*/ 445 h 553"/>
              <a:gd name="T18" fmla="*/ 615 w 714"/>
              <a:gd name="T19" fmla="*/ 552 h 553"/>
              <a:gd name="T20" fmla="*/ 107 w 714"/>
              <a:gd name="T21" fmla="*/ 62 h 553"/>
              <a:gd name="T22" fmla="*/ 107 w 714"/>
              <a:gd name="T23" fmla="*/ 62 h 553"/>
              <a:gd name="T24" fmla="*/ 62 w 714"/>
              <a:gd name="T25" fmla="*/ 107 h 553"/>
              <a:gd name="T26" fmla="*/ 62 w 714"/>
              <a:gd name="T27" fmla="*/ 445 h 553"/>
              <a:gd name="T28" fmla="*/ 107 w 714"/>
              <a:gd name="T29" fmla="*/ 498 h 553"/>
              <a:gd name="T30" fmla="*/ 615 w 714"/>
              <a:gd name="T31" fmla="*/ 498 h 553"/>
              <a:gd name="T32" fmla="*/ 659 w 714"/>
              <a:gd name="T33" fmla="*/ 445 h 553"/>
              <a:gd name="T34" fmla="*/ 659 w 714"/>
              <a:gd name="T35" fmla="*/ 107 h 553"/>
              <a:gd name="T36" fmla="*/ 615 w 714"/>
              <a:gd name="T37" fmla="*/ 62 h 553"/>
              <a:gd name="T38" fmla="*/ 107 w 714"/>
              <a:gd name="T39" fmla="*/ 6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4" h="553">
                <a:moveTo>
                  <a:pt x="615" y="552"/>
                </a:moveTo>
                <a:lnTo>
                  <a:pt x="615" y="552"/>
                </a:lnTo>
                <a:cubicBezTo>
                  <a:pt x="107" y="552"/>
                  <a:pt x="107" y="552"/>
                  <a:pt x="107" y="552"/>
                </a:cubicBezTo>
                <a:cubicBezTo>
                  <a:pt x="53" y="552"/>
                  <a:pt x="0" y="507"/>
                  <a:pt x="0" y="445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53"/>
                  <a:pt x="53" y="0"/>
                  <a:pt x="107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69" y="0"/>
                  <a:pt x="713" y="53"/>
                  <a:pt x="713" y="107"/>
                </a:cubicBezTo>
                <a:cubicBezTo>
                  <a:pt x="713" y="445"/>
                  <a:pt x="713" y="445"/>
                  <a:pt x="713" y="445"/>
                </a:cubicBezTo>
                <a:cubicBezTo>
                  <a:pt x="713" y="507"/>
                  <a:pt x="669" y="552"/>
                  <a:pt x="615" y="552"/>
                </a:cubicBezTo>
                <a:close/>
                <a:moveTo>
                  <a:pt x="107" y="62"/>
                </a:moveTo>
                <a:lnTo>
                  <a:pt x="107" y="62"/>
                </a:lnTo>
                <a:cubicBezTo>
                  <a:pt x="80" y="62"/>
                  <a:pt x="62" y="80"/>
                  <a:pt x="62" y="107"/>
                </a:cubicBezTo>
                <a:cubicBezTo>
                  <a:pt x="62" y="445"/>
                  <a:pt x="62" y="445"/>
                  <a:pt x="62" y="445"/>
                </a:cubicBezTo>
                <a:cubicBezTo>
                  <a:pt x="62" y="471"/>
                  <a:pt x="80" y="498"/>
                  <a:pt x="107" y="498"/>
                </a:cubicBezTo>
                <a:cubicBezTo>
                  <a:pt x="615" y="498"/>
                  <a:pt x="615" y="498"/>
                  <a:pt x="615" y="498"/>
                </a:cubicBezTo>
                <a:cubicBezTo>
                  <a:pt x="642" y="498"/>
                  <a:pt x="659" y="471"/>
                  <a:pt x="659" y="445"/>
                </a:cubicBezTo>
                <a:cubicBezTo>
                  <a:pt x="659" y="107"/>
                  <a:pt x="659" y="107"/>
                  <a:pt x="659" y="107"/>
                </a:cubicBezTo>
                <a:cubicBezTo>
                  <a:pt x="659" y="80"/>
                  <a:pt x="642" y="62"/>
                  <a:pt x="615" y="62"/>
                </a:cubicBezTo>
                <a:lnTo>
                  <a:pt x="107" y="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59">
            <a:extLst>
              <a:ext uri="{FF2B5EF4-FFF2-40B4-BE49-F238E27FC236}">
                <a16:creationId xmlns:a16="http://schemas.microsoft.com/office/drawing/2014/main" id="{F4D398D7-8519-4049-A3DE-7CC51590F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1065" y="10161150"/>
            <a:ext cx="448456" cy="48221"/>
          </a:xfrm>
          <a:custGeom>
            <a:avLst/>
            <a:gdLst>
              <a:gd name="T0" fmla="*/ 410 w 411"/>
              <a:gd name="T1" fmla="*/ 45 h 46"/>
              <a:gd name="T2" fmla="*/ 410 w 411"/>
              <a:gd name="T3" fmla="*/ 45 h 46"/>
              <a:gd name="T4" fmla="*/ 27 w 411"/>
              <a:gd name="T5" fmla="*/ 45 h 46"/>
              <a:gd name="T6" fmla="*/ 0 w 411"/>
              <a:gd name="T7" fmla="*/ 27 h 46"/>
              <a:gd name="T8" fmla="*/ 0 w 411"/>
              <a:gd name="T9" fmla="*/ 27 h 46"/>
              <a:gd name="T10" fmla="*/ 27 w 411"/>
              <a:gd name="T11" fmla="*/ 0 h 46"/>
              <a:gd name="T12" fmla="*/ 410 w 411"/>
              <a:gd name="T13" fmla="*/ 0 h 46"/>
              <a:gd name="T14" fmla="*/ 410 w 41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1" h="46">
                <a:moveTo>
                  <a:pt x="410" y="45"/>
                </a:moveTo>
                <a:lnTo>
                  <a:pt x="410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410" y="0"/>
                  <a:pt x="410" y="0"/>
                  <a:pt x="410" y="0"/>
                </a:cubicBezTo>
                <a:lnTo>
                  <a:pt x="410" y="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60">
            <a:extLst>
              <a:ext uri="{FF2B5EF4-FFF2-40B4-BE49-F238E27FC236}">
                <a16:creationId xmlns:a16="http://schemas.microsoft.com/office/drawing/2014/main" id="{386059E8-E938-F845-80CF-FAD0996AC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9443" y="9703051"/>
            <a:ext cx="578654" cy="646164"/>
          </a:xfrm>
          <a:custGeom>
            <a:avLst/>
            <a:gdLst>
              <a:gd name="T0" fmla="*/ 401 w 527"/>
              <a:gd name="T1" fmla="*/ 589 h 590"/>
              <a:gd name="T2" fmla="*/ 401 w 527"/>
              <a:gd name="T3" fmla="*/ 589 h 590"/>
              <a:gd name="T4" fmla="*/ 124 w 527"/>
              <a:gd name="T5" fmla="*/ 589 h 590"/>
              <a:gd name="T6" fmla="*/ 35 w 527"/>
              <a:gd name="T7" fmla="*/ 553 h 590"/>
              <a:gd name="T8" fmla="*/ 0 w 527"/>
              <a:gd name="T9" fmla="*/ 464 h 590"/>
              <a:gd name="T10" fmla="*/ 27 w 527"/>
              <a:gd name="T11" fmla="*/ 80 h 590"/>
              <a:gd name="T12" fmla="*/ 116 w 527"/>
              <a:gd name="T13" fmla="*/ 0 h 590"/>
              <a:gd name="T14" fmla="*/ 410 w 527"/>
              <a:gd name="T15" fmla="*/ 0 h 590"/>
              <a:gd name="T16" fmla="*/ 499 w 527"/>
              <a:gd name="T17" fmla="*/ 80 h 590"/>
              <a:gd name="T18" fmla="*/ 517 w 527"/>
              <a:gd name="T19" fmla="*/ 464 h 590"/>
              <a:gd name="T20" fmla="*/ 490 w 527"/>
              <a:gd name="T21" fmla="*/ 553 h 590"/>
              <a:gd name="T22" fmla="*/ 401 w 527"/>
              <a:gd name="T23" fmla="*/ 589 h 590"/>
              <a:gd name="T24" fmla="*/ 116 w 527"/>
              <a:gd name="T25" fmla="*/ 54 h 590"/>
              <a:gd name="T26" fmla="*/ 116 w 527"/>
              <a:gd name="T27" fmla="*/ 54 h 590"/>
              <a:gd name="T28" fmla="*/ 80 w 527"/>
              <a:gd name="T29" fmla="*/ 80 h 590"/>
              <a:gd name="T30" fmla="*/ 62 w 527"/>
              <a:gd name="T31" fmla="*/ 464 h 590"/>
              <a:gd name="T32" fmla="*/ 80 w 527"/>
              <a:gd name="T33" fmla="*/ 508 h 590"/>
              <a:gd name="T34" fmla="*/ 124 w 527"/>
              <a:gd name="T35" fmla="*/ 526 h 590"/>
              <a:gd name="T36" fmla="*/ 401 w 527"/>
              <a:gd name="T37" fmla="*/ 526 h 590"/>
              <a:gd name="T38" fmla="*/ 445 w 527"/>
              <a:gd name="T39" fmla="*/ 508 h 590"/>
              <a:gd name="T40" fmla="*/ 463 w 527"/>
              <a:gd name="T41" fmla="*/ 464 h 590"/>
              <a:gd name="T42" fmla="*/ 437 w 527"/>
              <a:gd name="T43" fmla="*/ 80 h 590"/>
              <a:gd name="T44" fmla="*/ 410 w 527"/>
              <a:gd name="T45" fmla="*/ 54 h 590"/>
              <a:gd name="T46" fmla="*/ 116 w 527"/>
              <a:gd name="T47" fmla="*/ 54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7" h="590">
                <a:moveTo>
                  <a:pt x="401" y="589"/>
                </a:moveTo>
                <a:lnTo>
                  <a:pt x="401" y="589"/>
                </a:lnTo>
                <a:cubicBezTo>
                  <a:pt x="124" y="589"/>
                  <a:pt x="124" y="589"/>
                  <a:pt x="124" y="589"/>
                </a:cubicBezTo>
                <a:cubicBezTo>
                  <a:pt x="89" y="589"/>
                  <a:pt x="62" y="571"/>
                  <a:pt x="35" y="553"/>
                </a:cubicBezTo>
                <a:cubicBezTo>
                  <a:pt x="9" y="526"/>
                  <a:pt x="0" y="490"/>
                  <a:pt x="0" y="464"/>
                </a:cubicBezTo>
                <a:cubicBezTo>
                  <a:pt x="27" y="80"/>
                  <a:pt x="27" y="80"/>
                  <a:pt x="27" y="80"/>
                </a:cubicBezTo>
                <a:cubicBezTo>
                  <a:pt x="27" y="36"/>
                  <a:pt x="71" y="0"/>
                  <a:pt x="116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55" y="0"/>
                  <a:pt x="499" y="36"/>
                  <a:pt x="499" y="80"/>
                </a:cubicBezTo>
                <a:cubicBezTo>
                  <a:pt x="517" y="464"/>
                  <a:pt x="517" y="464"/>
                  <a:pt x="517" y="464"/>
                </a:cubicBezTo>
                <a:cubicBezTo>
                  <a:pt x="526" y="490"/>
                  <a:pt x="508" y="526"/>
                  <a:pt x="490" y="553"/>
                </a:cubicBezTo>
                <a:cubicBezTo>
                  <a:pt x="463" y="571"/>
                  <a:pt x="437" y="589"/>
                  <a:pt x="401" y="589"/>
                </a:cubicBezTo>
                <a:close/>
                <a:moveTo>
                  <a:pt x="116" y="54"/>
                </a:moveTo>
                <a:lnTo>
                  <a:pt x="116" y="54"/>
                </a:lnTo>
                <a:cubicBezTo>
                  <a:pt x="98" y="54"/>
                  <a:pt x="80" y="62"/>
                  <a:pt x="80" y="80"/>
                </a:cubicBezTo>
                <a:cubicBezTo>
                  <a:pt x="62" y="464"/>
                  <a:pt x="62" y="464"/>
                  <a:pt x="62" y="464"/>
                </a:cubicBezTo>
                <a:cubicBezTo>
                  <a:pt x="62" y="482"/>
                  <a:pt x="62" y="500"/>
                  <a:pt x="80" y="508"/>
                </a:cubicBezTo>
                <a:cubicBezTo>
                  <a:pt x="89" y="526"/>
                  <a:pt x="107" y="526"/>
                  <a:pt x="124" y="526"/>
                </a:cubicBezTo>
                <a:cubicBezTo>
                  <a:pt x="401" y="526"/>
                  <a:pt x="401" y="526"/>
                  <a:pt x="401" y="526"/>
                </a:cubicBezTo>
                <a:cubicBezTo>
                  <a:pt x="419" y="526"/>
                  <a:pt x="437" y="526"/>
                  <a:pt x="445" y="508"/>
                </a:cubicBezTo>
                <a:cubicBezTo>
                  <a:pt x="455" y="500"/>
                  <a:pt x="463" y="482"/>
                  <a:pt x="463" y="464"/>
                </a:cubicBezTo>
                <a:cubicBezTo>
                  <a:pt x="437" y="80"/>
                  <a:pt x="437" y="80"/>
                  <a:pt x="437" y="80"/>
                </a:cubicBezTo>
                <a:cubicBezTo>
                  <a:pt x="437" y="62"/>
                  <a:pt x="428" y="54"/>
                  <a:pt x="410" y="54"/>
                </a:cubicBezTo>
                <a:lnTo>
                  <a:pt x="116" y="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61">
            <a:extLst>
              <a:ext uri="{FF2B5EF4-FFF2-40B4-BE49-F238E27FC236}">
                <a16:creationId xmlns:a16="http://schemas.microsoft.com/office/drawing/2014/main" id="{A2325174-A7D9-A84D-83F5-B3F0FEB27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8930" y="9548743"/>
            <a:ext cx="284504" cy="303792"/>
          </a:xfrm>
          <a:custGeom>
            <a:avLst/>
            <a:gdLst>
              <a:gd name="T0" fmla="*/ 231 w 259"/>
              <a:gd name="T1" fmla="*/ 276 h 277"/>
              <a:gd name="T2" fmla="*/ 231 w 259"/>
              <a:gd name="T3" fmla="*/ 276 h 277"/>
              <a:gd name="T4" fmla="*/ 231 w 259"/>
              <a:gd name="T5" fmla="*/ 276 h 277"/>
              <a:gd name="T6" fmla="*/ 204 w 259"/>
              <a:gd name="T7" fmla="*/ 249 h 277"/>
              <a:gd name="T8" fmla="*/ 204 w 259"/>
              <a:gd name="T9" fmla="*/ 142 h 277"/>
              <a:gd name="T10" fmla="*/ 133 w 259"/>
              <a:gd name="T11" fmla="*/ 62 h 277"/>
              <a:gd name="T12" fmla="*/ 62 w 259"/>
              <a:gd name="T13" fmla="*/ 133 h 277"/>
              <a:gd name="T14" fmla="*/ 62 w 259"/>
              <a:gd name="T15" fmla="*/ 249 h 277"/>
              <a:gd name="T16" fmla="*/ 26 w 259"/>
              <a:gd name="T17" fmla="*/ 276 h 277"/>
              <a:gd name="T18" fmla="*/ 26 w 259"/>
              <a:gd name="T19" fmla="*/ 276 h 277"/>
              <a:gd name="T20" fmla="*/ 0 w 259"/>
              <a:gd name="T21" fmla="*/ 249 h 277"/>
              <a:gd name="T22" fmla="*/ 0 w 259"/>
              <a:gd name="T23" fmla="*/ 142 h 277"/>
              <a:gd name="T24" fmla="*/ 124 w 259"/>
              <a:gd name="T25" fmla="*/ 8 h 277"/>
              <a:gd name="T26" fmla="*/ 258 w 259"/>
              <a:gd name="T27" fmla="*/ 133 h 277"/>
              <a:gd name="T28" fmla="*/ 258 w 259"/>
              <a:gd name="T29" fmla="*/ 249 h 277"/>
              <a:gd name="T30" fmla="*/ 231 w 259"/>
              <a:gd name="T31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9" h="277">
                <a:moveTo>
                  <a:pt x="231" y="276"/>
                </a:moveTo>
                <a:lnTo>
                  <a:pt x="231" y="276"/>
                </a:lnTo>
                <a:lnTo>
                  <a:pt x="231" y="276"/>
                </a:lnTo>
                <a:cubicBezTo>
                  <a:pt x="214" y="276"/>
                  <a:pt x="204" y="267"/>
                  <a:pt x="204" y="249"/>
                </a:cubicBezTo>
                <a:cubicBezTo>
                  <a:pt x="204" y="142"/>
                  <a:pt x="204" y="142"/>
                  <a:pt x="204" y="142"/>
                </a:cubicBezTo>
                <a:cubicBezTo>
                  <a:pt x="204" y="97"/>
                  <a:pt x="178" y="71"/>
                  <a:pt x="133" y="62"/>
                </a:cubicBezTo>
                <a:cubicBezTo>
                  <a:pt x="97" y="62"/>
                  <a:pt x="62" y="89"/>
                  <a:pt x="62" y="133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62" y="267"/>
                  <a:pt x="44" y="276"/>
                  <a:pt x="26" y="276"/>
                </a:cubicBezTo>
                <a:lnTo>
                  <a:pt x="26" y="276"/>
                </a:lnTo>
                <a:cubicBezTo>
                  <a:pt x="17" y="276"/>
                  <a:pt x="0" y="267"/>
                  <a:pt x="0" y="249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71"/>
                  <a:pt x="53" y="8"/>
                  <a:pt x="124" y="8"/>
                </a:cubicBezTo>
                <a:cubicBezTo>
                  <a:pt x="196" y="0"/>
                  <a:pt x="258" y="62"/>
                  <a:pt x="258" y="133"/>
                </a:cubicBezTo>
                <a:cubicBezTo>
                  <a:pt x="258" y="249"/>
                  <a:pt x="258" y="249"/>
                  <a:pt x="258" y="249"/>
                </a:cubicBezTo>
                <a:cubicBezTo>
                  <a:pt x="258" y="267"/>
                  <a:pt x="249" y="276"/>
                  <a:pt x="231" y="27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8" name="Grupo 377">
            <a:extLst>
              <a:ext uri="{FF2B5EF4-FFF2-40B4-BE49-F238E27FC236}">
                <a16:creationId xmlns:a16="http://schemas.microsoft.com/office/drawing/2014/main" id="{4E6AAA04-B33F-6E4C-A3C1-2DCE5D0AE924}"/>
              </a:ext>
            </a:extLst>
          </p:cNvPr>
          <p:cNvGrpSpPr/>
          <p:nvPr/>
        </p:nvGrpSpPr>
        <p:grpSpPr>
          <a:xfrm>
            <a:off x="2668308" y="1312888"/>
            <a:ext cx="19041035" cy="2561450"/>
            <a:chOff x="2668308" y="861425"/>
            <a:chExt cx="19041035" cy="2561450"/>
          </a:xfrm>
        </p:grpSpPr>
        <p:sp>
          <p:nvSpPr>
            <p:cNvPr id="379" name="CuadroTexto 378">
              <a:extLst>
                <a:ext uri="{FF2B5EF4-FFF2-40B4-BE49-F238E27FC236}">
                  <a16:creationId xmlns:a16="http://schemas.microsoft.com/office/drawing/2014/main" id="{0889A50C-63DD-7749-80EB-B720B967B3C9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80" name="CuadroTexto 379">
              <a:extLst>
                <a:ext uri="{FF2B5EF4-FFF2-40B4-BE49-F238E27FC236}">
                  <a16:creationId xmlns:a16="http://schemas.microsoft.com/office/drawing/2014/main" id="{EBC3DC63-D8AB-8749-8210-4ED7632EDB3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82" name="Rectángulo 381">
            <a:extLst>
              <a:ext uri="{FF2B5EF4-FFF2-40B4-BE49-F238E27FC236}">
                <a16:creationId xmlns:a16="http://schemas.microsoft.com/office/drawing/2014/main" id="{7057A31C-7113-BC41-ABA7-E204832CEDB9}"/>
              </a:ext>
            </a:extLst>
          </p:cNvPr>
          <p:cNvSpPr/>
          <p:nvPr/>
        </p:nvSpPr>
        <p:spPr>
          <a:xfrm>
            <a:off x="17291867" y="6572382"/>
            <a:ext cx="29674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a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process. </a:t>
            </a:r>
            <a:endParaRPr lang="es-MX" sz="2800" dirty="0"/>
          </a:p>
        </p:txBody>
      </p:sp>
      <p:sp>
        <p:nvSpPr>
          <p:cNvPr id="383" name="CuadroTexto 382">
            <a:extLst>
              <a:ext uri="{FF2B5EF4-FFF2-40B4-BE49-F238E27FC236}">
                <a16:creationId xmlns:a16="http://schemas.microsoft.com/office/drawing/2014/main" id="{96127A5F-9EF5-B140-90CB-5D144ECBA9A4}"/>
              </a:ext>
            </a:extLst>
          </p:cNvPr>
          <p:cNvSpPr txBox="1"/>
          <p:nvPr/>
        </p:nvSpPr>
        <p:spPr>
          <a:xfrm>
            <a:off x="17296611" y="5996627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Analyze</a:t>
            </a:r>
          </a:p>
        </p:txBody>
      </p:sp>
      <p:grpSp>
        <p:nvGrpSpPr>
          <p:cNvPr id="384" name="Grupo 383">
            <a:extLst>
              <a:ext uri="{FF2B5EF4-FFF2-40B4-BE49-F238E27FC236}">
                <a16:creationId xmlns:a16="http://schemas.microsoft.com/office/drawing/2014/main" id="{F20CE31A-8C9B-4C46-B042-5116F06BF16D}"/>
              </a:ext>
            </a:extLst>
          </p:cNvPr>
          <p:cNvGrpSpPr/>
          <p:nvPr/>
        </p:nvGrpSpPr>
        <p:grpSpPr>
          <a:xfrm>
            <a:off x="3908128" y="6142449"/>
            <a:ext cx="2967479" cy="1529862"/>
            <a:chOff x="9714782" y="9978948"/>
            <a:chExt cx="2967479" cy="1529862"/>
          </a:xfrm>
        </p:grpSpPr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F0956814-E13E-A246-A5B2-DC2FE9377E41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386" name="CuadroTexto 385">
              <a:extLst>
                <a:ext uri="{FF2B5EF4-FFF2-40B4-BE49-F238E27FC236}">
                  <a16:creationId xmlns:a16="http://schemas.microsoft.com/office/drawing/2014/main" id="{EC5EECBB-90EE-224D-A5A7-F9D9EA4C616F}"/>
                </a:ext>
              </a:extLst>
            </p:cNvPr>
            <p:cNvSpPr txBox="1"/>
            <p:nvPr/>
          </p:nvSpPr>
          <p:spPr>
            <a:xfrm>
              <a:off x="10770716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sp>
        <p:nvSpPr>
          <p:cNvPr id="388" name="Rectángulo 387">
            <a:extLst>
              <a:ext uri="{FF2B5EF4-FFF2-40B4-BE49-F238E27FC236}">
                <a16:creationId xmlns:a16="http://schemas.microsoft.com/office/drawing/2014/main" id="{AF442D07-8566-FC4A-A787-4EDB9D7853BE}"/>
              </a:ext>
            </a:extLst>
          </p:cNvPr>
          <p:cNvSpPr/>
          <p:nvPr/>
        </p:nvSpPr>
        <p:spPr>
          <a:xfrm>
            <a:off x="17303174" y="9716402"/>
            <a:ext cx="29674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a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process. </a:t>
            </a:r>
            <a:endParaRPr lang="es-MX" sz="2800" dirty="0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CC91E22D-087D-8F4D-85CA-65DABC9705DE}"/>
              </a:ext>
            </a:extLst>
          </p:cNvPr>
          <p:cNvSpPr txBox="1"/>
          <p:nvPr/>
        </p:nvSpPr>
        <p:spPr>
          <a:xfrm>
            <a:off x="17307918" y="9140647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Authorize</a:t>
            </a:r>
          </a:p>
        </p:txBody>
      </p:sp>
      <p:grpSp>
        <p:nvGrpSpPr>
          <p:cNvPr id="390" name="Grupo 389">
            <a:extLst>
              <a:ext uri="{FF2B5EF4-FFF2-40B4-BE49-F238E27FC236}">
                <a16:creationId xmlns:a16="http://schemas.microsoft.com/office/drawing/2014/main" id="{5C25E9B6-7581-7A43-8A02-8BB07C958578}"/>
              </a:ext>
            </a:extLst>
          </p:cNvPr>
          <p:cNvGrpSpPr/>
          <p:nvPr/>
        </p:nvGrpSpPr>
        <p:grpSpPr>
          <a:xfrm>
            <a:off x="3917013" y="9463812"/>
            <a:ext cx="2967479" cy="1529862"/>
            <a:chOff x="9714782" y="9978948"/>
            <a:chExt cx="2967479" cy="1529862"/>
          </a:xfrm>
        </p:grpSpPr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6E4D313A-0927-4A4D-93C3-446144089E96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392" name="CuadroTexto 391">
              <a:extLst>
                <a:ext uri="{FF2B5EF4-FFF2-40B4-BE49-F238E27FC236}">
                  <a16:creationId xmlns:a16="http://schemas.microsoft.com/office/drawing/2014/main" id="{E3E111E5-63E6-C349-A7E2-0B91FA87F395}"/>
                </a:ext>
              </a:extLst>
            </p:cNvPr>
            <p:cNvSpPr txBox="1"/>
            <p:nvPr/>
          </p:nvSpPr>
          <p:spPr>
            <a:xfrm>
              <a:off x="10905368" y="9978948"/>
              <a:ext cx="17684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sp>
        <p:nvSpPr>
          <p:cNvPr id="393" name="CuadroTexto 392">
            <a:extLst>
              <a:ext uri="{FF2B5EF4-FFF2-40B4-BE49-F238E27FC236}">
                <a16:creationId xmlns:a16="http://schemas.microsoft.com/office/drawing/2014/main" id="{ED359291-709A-8C43-86C8-018DEBBA035B}"/>
              </a:ext>
            </a:extLst>
          </p:cNvPr>
          <p:cNvSpPr txBox="1"/>
          <p:nvPr/>
        </p:nvSpPr>
        <p:spPr>
          <a:xfrm>
            <a:off x="1690519" y="7754893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30%</a:t>
            </a:r>
          </a:p>
        </p:txBody>
      </p:sp>
      <p:sp>
        <p:nvSpPr>
          <p:cNvPr id="394" name="CuadroTexto 393">
            <a:extLst>
              <a:ext uri="{FF2B5EF4-FFF2-40B4-BE49-F238E27FC236}">
                <a16:creationId xmlns:a16="http://schemas.microsoft.com/office/drawing/2014/main" id="{AF31634F-78AE-9D48-BE25-58B8678B83DF}"/>
              </a:ext>
            </a:extLst>
          </p:cNvPr>
          <p:cNvSpPr txBox="1"/>
          <p:nvPr/>
        </p:nvSpPr>
        <p:spPr>
          <a:xfrm>
            <a:off x="1709095" y="11023096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60%</a:t>
            </a:r>
          </a:p>
        </p:txBody>
      </p:sp>
      <p:sp>
        <p:nvSpPr>
          <p:cNvPr id="395" name="CuadroTexto 394">
            <a:extLst>
              <a:ext uri="{FF2B5EF4-FFF2-40B4-BE49-F238E27FC236}">
                <a16:creationId xmlns:a16="http://schemas.microsoft.com/office/drawing/2014/main" id="{37846E5F-D4B6-8345-AEA5-D6F780D6890C}"/>
              </a:ext>
            </a:extLst>
          </p:cNvPr>
          <p:cNvSpPr txBox="1"/>
          <p:nvPr/>
        </p:nvSpPr>
        <p:spPr>
          <a:xfrm>
            <a:off x="21844316" y="7775397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90%</a:t>
            </a:r>
          </a:p>
        </p:txBody>
      </p:sp>
      <p:sp>
        <p:nvSpPr>
          <p:cNvPr id="396" name="CuadroTexto 395">
            <a:extLst>
              <a:ext uri="{FF2B5EF4-FFF2-40B4-BE49-F238E27FC236}">
                <a16:creationId xmlns:a16="http://schemas.microsoft.com/office/drawing/2014/main" id="{4F66E9EE-9FBC-0E4D-A4BE-FF0C236CF3DA}"/>
              </a:ext>
            </a:extLst>
          </p:cNvPr>
          <p:cNvSpPr txBox="1"/>
          <p:nvPr/>
        </p:nvSpPr>
        <p:spPr>
          <a:xfrm>
            <a:off x="21860941" y="1102990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117909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Freeform 199">
            <a:extLst>
              <a:ext uri="{FF2B5EF4-FFF2-40B4-BE49-F238E27FC236}">
                <a16:creationId xmlns:a16="http://schemas.microsoft.com/office/drawing/2014/main" id="{14791FFF-B1DF-2048-940F-B5A124AF5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339" y="4949460"/>
            <a:ext cx="3219052" cy="2835946"/>
          </a:xfrm>
          <a:custGeom>
            <a:avLst/>
            <a:gdLst>
              <a:gd name="T0" fmla="*/ 777932 w 3037"/>
              <a:gd name="T1" fmla="*/ 0 h 2675"/>
              <a:gd name="T2" fmla="*/ 777932 w 3037"/>
              <a:gd name="T3" fmla="*/ 0 h 2675"/>
              <a:gd name="T4" fmla="*/ 315855 w 3037"/>
              <a:gd name="T5" fmla="*/ 0 h 2675"/>
              <a:gd name="T6" fmla="*/ 244184 w 3037"/>
              <a:gd name="T7" fmla="*/ 39265 h 2675"/>
              <a:gd name="T8" fmla="*/ 12966 w 3037"/>
              <a:gd name="T9" fmla="*/ 439480 h 2675"/>
              <a:gd name="T10" fmla="*/ 12966 w 3037"/>
              <a:gd name="T11" fmla="*/ 520891 h 2675"/>
              <a:gd name="T12" fmla="*/ 244184 w 3037"/>
              <a:gd name="T13" fmla="*/ 920746 h 2675"/>
              <a:gd name="T14" fmla="*/ 315855 w 3037"/>
              <a:gd name="T15" fmla="*/ 963253 h 2675"/>
              <a:gd name="T16" fmla="*/ 777932 w 3037"/>
              <a:gd name="T17" fmla="*/ 963253 h 2675"/>
              <a:gd name="T18" fmla="*/ 849243 w 3037"/>
              <a:gd name="T19" fmla="*/ 920746 h 2675"/>
              <a:gd name="T20" fmla="*/ 1080461 w 3037"/>
              <a:gd name="T21" fmla="*/ 520891 h 2675"/>
              <a:gd name="T22" fmla="*/ 1080461 w 3037"/>
              <a:gd name="T23" fmla="*/ 439480 h 2675"/>
              <a:gd name="T24" fmla="*/ 849243 w 3037"/>
              <a:gd name="T25" fmla="*/ 39265 h 2675"/>
              <a:gd name="T26" fmla="*/ 777932 w 3037"/>
              <a:gd name="T27" fmla="*/ 0 h 26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37" h="2675">
                <a:moveTo>
                  <a:pt x="2160" y="0"/>
                </a:moveTo>
                <a:lnTo>
                  <a:pt x="2160" y="0"/>
                </a:lnTo>
                <a:cubicBezTo>
                  <a:pt x="877" y="0"/>
                  <a:pt x="877" y="0"/>
                  <a:pt x="877" y="0"/>
                </a:cubicBezTo>
                <a:cubicBezTo>
                  <a:pt x="795" y="0"/>
                  <a:pt x="723" y="36"/>
                  <a:pt x="678" y="109"/>
                </a:cubicBezTo>
                <a:cubicBezTo>
                  <a:pt x="36" y="1220"/>
                  <a:pt x="36" y="1220"/>
                  <a:pt x="36" y="1220"/>
                </a:cubicBezTo>
                <a:cubicBezTo>
                  <a:pt x="0" y="1292"/>
                  <a:pt x="0" y="1374"/>
                  <a:pt x="36" y="1446"/>
                </a:cubicBezTo>
                <a:cubicBezTo>
                  <a:pt x="678" y="2556"/>
                  <a:pt x="678" y="2556"/>
                  <a:pt x="678" y="2556"/>
                </a:cubicBezTo>
                <a:cubicBezTo>
                  <a:pt x="723" y="2629"/>
                  <a:pt x="795" y="2674"/>
                  <a:pt x="877" y="2674"/>
                </a:cubicBezTo>
                <a:cubicBezTo>
                  <a:pt x="2160" y="2674"/>
                  <a:pt x="2160" y="2674"/>
                  <a:pt x="2160" y="2674"/>
                </a:cubicBezTo>
                <a:cubicBezTo>
                  <a:pt x="2241" y="2674"/>
                  <a:pt x="2313" y="2629"/>
                  <a:pt x="2358" y="2556"/>
                </a:cubicBezTo>
                <a:cubicBezTo>
                  <a:pt x="3000" y="1446"/>
                  <a:pt x="3000" y="1446"/>
                  <a:pt x="3000" y="1446"/>
                </a:cubicBezTo>
                <a:cubicBezTo>
                  <a:pt x="3036" y="1374"/>
                  <a:pt x="3036" y="1292"/>
                  <a:pt x="3000" y="1220"/>
                </a:cubicBezTo>
                <a:cubicBezTo>
                  <a:pt x="2358" y="109"/>
                  <a:pt x="2358" y="109"/>
                  <a:pt x="2358" y="109"/>
                </a:cubicBezTo>
                <a:cubicBezTo>
                  <a:pt x="2313" y="36"/>
                  <a:pt x="2241" y="0"/>
                  <a:pt x="216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00">
            <a:extLst>
              <a:ext uri="{FF2B5EF4-FFF2-40B4-BE49-F238E27FC236}">
                <a16:creationId xmlns:a16="http://schemas.microsoft.com/office/drawing/2014/main" id="{1B8337FC-F0D0-7541-8CF1-6B4A62603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339" y="8593672"/>
            <a:ext cx="3219052" cy="2845290"/>
          </a:xfrm>
          <a:custGeom>
            <a:avLst/>
            <a:gdLst>
              <a:gd name="T0" fmla="*/ 777932 w 3037"/>
              <a:gd name="T1" fmla="*/ 0 h 2684"/>
              <a:gd name="T2" fmla="*/ 777932 w 3037"/>
              <a:gd name="T3" fmla="*/ 0 h 2684"/>
              <a:gd name="T4" fmla="*/ 315855 w 3037"/>
              <a:gd name="T5" fmla="*/ 0 h 2684"/>
              <a:gd name="T6" fmla="*/ 244184 w 3037"/>
              <a:gd name="T7" fmla="*/ 42144 h 2684"/>
              <a:gd name="T8" fmla="*/ 12966 w 3037"/>
              <a:gd name="T9" fmla="*/ 442691 h 2684"/>
              <a:gd name="T10" fmla="*/ 12966 w 3037"/>
              <a:gd name="T11" fmla="*/ 523737 h 2684"/>
              <a:gd name="T12" fmla="*/ 244184 w 3037"/>
              <a:gd name="T13" fmla="*/ 924284 h 2684"/>
              <a:gd name="T14" fmla="*/ 315855 w 3037"/>
              <a:gd name="T15" fmla="*/ 966428 h 2684"/>
              <a:gd name="T16" fmla="*/ 777932 w 3037"/>
              <a:gd name="T17" fmla="*/ 966428 h 2684"/>
              <a:gd name="T18" fmla="*/ 849243 w 3037"/>
              <a:gd name="T19" fmla="*/ 924284 h 2684"/>
              <a:gd name="T20" fmla="*/ 1080461 w 3037"/>
              <a:gd name="T21" fmla="*/ 523737 h 2684"/>
              <a:gd name="T22" fmla="*/ 1080461 w 3037"/>
              <a:gd name="T23" fmla="*/ 442691 h 2684"/>
              <a:gd name="T24" fmla="*/ 849243 w 3037"/>
              <a:gd name="T25" fmla="*/ 42144 h 2684"/>
              <a:gd name="T26" fmla="*/ 777932 w 3037"/>
              <a:gd name="T27" fmla="*/ 0 h 26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37" h="2684">
                <a:moveTo>
                  <a:pt x="2160" y="0"/>
                </a:moveTo>
                <a:lnTo>
                  <a:pt x="2160" y="0"/>
                </a:lnTo>
                <a:cubicBezTo>
                  <a:pt x="877" y="0"/>
                  <a:pt x="877" y="0"/>
                  <a:pt x="877" y="0"/>
                </a:cubicBezTo>
                <a:cubicBezTo>
                  <a:pt x="795" y="0"/>
                  <a:pt x="723" y="45"/>
                  <a:pt x="678" y="117"/>
                </a:cubicBezTo>
                <a:cubicBezTo>
                  <a:pt x="36" y="1229"/>
                  <a:pt x="36" y="1229"/>
                  <a:pt x="36" y="1229"/>
                </a:cubicBezTo>
                <a:cubicBezTo>
                  <a:pt x="0" y="1301"/>
                  <a:pt x="0" y="1382"/>
                  <a:pt x="36" y="1454"/>
                </a:cubicBezTo>
                <a:cubicBezTo>
                  <a:pt x="678" y="2566"/>
                  <a:pt x="678" y="2566"/>
                  <a:pt x="678" y="2566"/>
                </a:cubicBezTo>
                <a:cubicBezTo>
                  <a:pt x="723" y="2638"/>
                  <a:pt x="795" y="2683"/>
                  <a:pt x="877" y="2683"/>
                </a:cubicBezTo>
                <a:cubicBezTo>
                  <a:pt x="2160" y="2683"/>
                  <a:pt x="2160" y="2683"/>
                  <a:pt x="2160" y="2683"/>
                </a:cubicBezTo>
                <a:cubicBezTo>
                  <a:pt x="2241" y="2683"/>
                  <a:pt x="2313" y="2638"/>
                  <a:pt x="2358" y="2566"/>
                </a:cubicBezTo>
                <a:cubicBezTo>
                  <a:pt x="3000" y="1454"/>
                  <a:pt x="3000" y="1454"/>
                  <a:pt x="3000" y="1454"/>
                </a:cubicBezTo>
                <a:cubicBezTo>
                  <a:pt x="3036" y="1382"/>
                  <a:pt x="3036" y="1301"/>
                  <a:pt x="3000" y="1229"/>
                </a:cubicBezTo>
                <a:cubicBezTo>
                  <a:pt x="2358" y="117"/>
                  <a:pt x="2358" y="117"/>
                  <a:pt x="2358" y="117"/>
                </a:cubicBezTo>
                <a:cubicBezTo>
                  <a:pt x="2313" y="45"/>
                  <a:pt x="2241" y="0"/>
                  <a:pt x="216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01">
            <a:extLst>
              <a:ext uri="{FF2B5EF4-FFF2-40B4-BE49-F238E27FC236}">
                <a16:creationId xmlns:a16="http://schemas.microsoft.com/office/drawing/2014/main" id="{A196560A-BCA9-A844-9473-C19B106FF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8389" y="4949460"/>
            <a:ext cx="3228399" cy="2835946"/>
          </a:xfrm>
          <a:custGeom>
            <a:avLst/>
            <a:gdLst>
              <a:gd name="T0" fmla="*/ 781127 w 3046"/>
              <a:gd name="T1" fmla="*/ 0 h 2675"/>
              <a:gd name="T2" fmla="*/ 781127 w 3046"/>
              <a:gd name="T3" fmla="*/ 0 h 2675"/>
              <a:gd name="T4" fmla="*/ 315836 w 3046"/>
              <a:gd name="T5" fmla="*/ 0 h 2675"/>
              <a:gd name="T6" fmla="*/ 247411 w 3046"/>
              <a:gd name="T7" fmla="*/ 39265 h 2675"/>
              <a:gd name="T8" fmla="*/ 16206 w 3046"/>
              <a:gd name="T9" fmla="*/ 439480 h 2675"/>
              <a:gd name="T10" fmla="*/ 16206 w 3046"/>
              <a:gd name="T11" fmla="*/ 520891 h 2675"/>
              <a:gd name="T12" fmla="*/ 247411 w 3046"/>
              <a:gd name="T13" fmla="*/ 920746 h 2675"/>
              <a:gd name="T14" fmla="*/ 315836 w 3046"/>
              <a:gd name="T15" fmla="*/ 963253 h 2675"/>
              <a:gd name="T16" fmla="*/ 781127 w 3046"/>
              <a:gd name="T17" fmla="*/ 963253 h 2675"/>
              <a:gd name="T18" fmla="*/ 849192 w 3046"/>
              <a:gd name="T19" fmla="*/ 920746 h 2675"/>
              <a:gd name="T20" fmla="*/ 1080397 w 3046"/>
              <a:gd name="T21" fmla="*/ 520891 h 2675"/>
              <a:gd name="T22" fmla="*/ 1080397 w 3046"/>
              <a:gd name="T23" fmla="*/ 439480 h 2675"/>
              <a:gd name="T24" fmla="*/ 849192 w 3046"/>
              <a:gd name="T25" fmla="*/ 39265 h 2675"/>
              <a:gd name="T26" fmla="*/ 781127 w 3046"/>
              <a:gd name="T27" fmla="*/ 0 h 26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46" h="2675">
                <a:moveTo>
                  <a:pt x="2169" y="0"/>
                </a:moveTo>
                <a:lnTo>
                  <a:pt x="2169" y="0"/>
                </a:lnTo>
                <a:cubicBezTo>
                  <a:pt x="877" y="0"/>
                  <a:pt x="877" y="0"/>
                  <a:pt x="877" y="0"/>
                </a:cubicBezTo>
                <a:cubicBezTo>
                  <a:pt x="795" y="0"/>
                  <a:pt x="723" y="36"/>
                  <a:pt x="687" y="109"/>
                </a:cubicBezTo>
                <a:cubicBezTo>
                  <a:pt x="45" y="1220"/>
                  <a:pt x="45" y="1220"/>
                  <a:pt x="45" y="1220"/>
                </a:cubicBezTo>
                <a:cubicBezTo>
                  <a:pt x="0" y="1292"/>
                  <a:pt x="0" y="1374"/>
                  <a:pt x="45" y="1446"/>
                </a:cubicBezTo>
                <a:cubicBezTo>
                  <a:pt x="687" y="2556"/>
                  <a:pt x="687" y="2556"/>
                  <a:pt x="687" y="2556"/>
                </a:cubicBezTo>
                <a:cubicBezTo>
                  <a:pt x="723" y="2629"/>
                  <a:pt x="795" y="2674"/>
                  <a:pt x="877" y="2674"/>
                </a:cubicBezTo>
                <a:cubicBezTo>
                  <a:pt x="2169" y="2674"/>
                  <a:pt x="2169" y="2674"/>
                  <a:pt x="2169" y="2674"/>
                </a:cubicBezTo>
                <a:cubicBezTo>
                  <a:pt x="2241" y="2674"/>
                  <a:pt x="2322" y="2629"/>
                  <a:pt x="2358" y="2556"/>
                </a:cubicBezTo>
                <a:cubicBezTo>
                  <a:pt x="3000" y="1446"/>
                  <a:pt x="3000" y="1446"/>
                  <a:pt x="3000" y="1446"/>
                </a:cubicBezTo>
                <a:cubicBezTo>
                  <a:pt x="3045" y="1374"/>
                  <a:pt x="3045" y="1292"/>
                  <a:pt x="3000" y="1220"/>
                </a:cubicBezTo>
                <a:cubicBezTo>
                  <a:pt x="2358" y="109"/>
                  <a:pt x="2358" y="109"/>
                  <a:pt x="2358" y="109"/>
                </a:cubicBezTo>
                <a:cubicBezTo>
                  <a:pt x="2322" y="36"/>
                  <a:pt x="2241" y="0"/>
                  <a:pt x="216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02">
            <a:extLst>
              <a:ext uri="{FF2B5EF4-FFF2-40B4-BE49-F238E27FC236}">
                <a16:creationId xmlns:a16="http://schemas.microsoft.com/office/drawing/2014/main" id="{63CD3F3F-61B9-6945-8002-59986D040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8389" y="8593672"/>
            <a:ext cx="3228399" cy="2845290"/>
          </a:xfrm>
          <a:custGeom>
            <a:avLst/>
            <a:gdLst>
              <a:gd name="T0" fmla="*/ 781127 w 3046"/>
              <a:gd name="T1" fmla="*/ 0 h 2684"/>
              <a:gd name="T2" fmla="*/ 781127 w 3046"/>
              <a:gd name="T3" fmla="*/ 0 h 2684"/>
              <a:gd name="T4" fmla="*/ 315836 w 3046"/>
              <a:gd name="T5" fmla="*/ 0 h 2684"/>
              <a:gd name="T6" fmla="*/ 247411 w 3046"/>
              <a:gd name="T7" fmla="*/ 42144 h 2684"/>
              <a:gd name="T8" fmla="*/ 16206 w 3046"/>
              <a:gd name="T9" fmla="*/ 442691 h 2684"/>
              <a:gd name="T10" fmla="*/ 16206 w 3046"/>
              <a:gd name="T11" fmla="*/ 523737 h 2684"/>
              <a:gd name="T12" fmla="*/ 247411 w 3046"/>
              <a:gd name="T13" fmla="*/ 924284 h 2684"/>
              <a:gd name="T14" fmla="*/ 315836 w 3046"/>
              <a:gd name="T15" fmla="*/ 966428 h 2684"/>
              <a:gd name="T16" fmla="*/ 781127 w 3046"/>
              <a:gd name="T17" fmla="*/ 966428 h 2684"/>
              <a:gd name="T18" fmla="*/ 849192 w 3046"/>
              <a:gd name="T19" fmla="*/ 924284 h 2684"/>
              <a:gd name="T20" fmla="*/ 1080397 w 3046"/>
              <a:gd name="T21" fmla="*/ 523737 h 2684"/>
              <a:gd name="T22" fmla="*/ 1080397 w 3046"/>
              <a:gd name="T23" fmla="*/ 442691 h 2684"/>
              <a:gd name="T24" fmla="*/ 849192 w 3046"/>
              <a:gd name="T25" fmla="*/ 42144 h 2684"/>
              <a:gd name="T26" fmla="*/ 781127 w 3046"/>
              <a:gd name="T27" fmla="*/ 0 h 26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46" h="2684">
                <a:moveTo>
                  <a:pt x="2169" y="0"/>
                </a:moveTo>
                <a:lnTo>
                  <a:pt x="2169" y="0"/>
                </a:lnTo>
                <a:cubicBezTo>
                  <a:pt x="877" y="0"/>
                  <a:pt x="877" y="0"/>
                  <a:pt x="877" y="0"/>
                </a:cubicBezTo>
                <a:cubicBezTo>
                  <a:pt x="795" y="0"/>
                  <a:pt x="723" y="45"/>
                  <a:pt x="687" y="117"/>
                </a:cubicBezTo>
                <a:cubicBezTo>
                  <a:pt x="45" y="1229"/>
                  <a:pt x="45" y="1229"/>
                  <a:pt x="45" y="1229"/>
                </a:cubicBezTo>
                <a:cubicBezTo>
                  <a:pt x="0" y="1301"/>
                  <a:pt x="0" y="1382"/>
                  <a:pt x="45" y="1454"/>
                </a:cubicBezTo>
                <a:cubicBezTo>
                  <a:pt x="687" y="2566"/>
                  <a:pt x="687" y="2566"/>
                  <a:pt x="687" y="2566"/>
                </a:cubicBezTo>
                <a:cubicBezTo>
                  <a:pt x="723" y="2638"/>
                  <a:pt x="795" y="2683"/>
                  <a:pt x="877" y="2683"/>
                </a:cubicBezTo>
                <a:cubicBezTo>
                  <a:pt x="2169" y="2683"/>
                  <a:pt x="2169" y="2683"/>
                  <a:pt x="2169" y="2683"/>
                </a:cubicBezTo>
                <a:cubicBezTo>
                  <a:pt x="2241" y="2683"/>
                  <a:pt x="2322" y="2638"/>
                  <a:pt x="2358" y="2566"/>
                </a:cubicBezTo>
                <a:cubicBezTo>
                  <a:pt x="3000" y="1454"/>
                  <a:pt x="3000" y="1454"/>
                  <a:pt x="3000" y="1454"/>
                </a:cubicBezTo>
                <a:cubicBezTo>
                  <a:pt x="3045" y="1382"/>
                  <a:pt x="3045" y="1301"/>
                  <a:pt x="3000" y="1229"/>
                </a:cubicBezTo>
                <a:cubicBezTo>
                  <a:pt x="2358" y="117"/>
                  <a:pt x="2358" y="117"/>
                  <a:pt x="2358" y="117"/>
                </a:cubicBezTo>
                <a:cubicBezTo>
                  <a:pt x="2322" y="45"/>
                  <a:pt x="2241" y="0"/>
                  <a:pt x="216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03">
            <a:extLst>
              <a:ext uri="{FF2B5EF4-FFF2-40B4-BE49-F238E27FC236}">
                <a16:creationId xmlns:a16="http://schemas.microsoft.com/office/drawing/2014/main" id="{33B727FC-8E1E-0841-8DCD-A6544CB1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5007" y="5935268"/>
            <a:ext cx="700810" cy="682122"/>
          </a:xfrm>
          <a:custGeom>
            <a:avLst/>
            <a:gdLst>
              <a:gd name="T0" fmla="*/ 120506 w 660"/>
              <a:gd name="T1" fmla="*/ 231414 h 642"/>
              <a:gd name="T2" fmla="*/ 120506 w 660"/>
              <a:gd name="T3" fmla="*/ 231414 h 642"/>
              <a:gd name="T4" fmla="*/ 84426 w 660"/>
              <a:gd name="T5" fmla="*/ 218417 h 642"/>
              <a:gd name="T6" fmla="*/ 19483 w 660"/>
              <a:gd name="T7" fmla="*/ 153434 h 642"/>
              <a:gd name="T8" fmla="*/ 19483 w 660"/>
              <a:gd name="T9" fmla="*/ 88089 h 642"/>
              <a:gd name="T10" fmla="*/ 101023 w 660"/>
              <a:gd name="T11" fmla="*/ 3249 h 642"/>
              <a:gd name="T12" fmla="*/ 110764 w 660"/>
              <a:gd name="T13" fmla="*/ 0 h 642"/>
              <a:gd name="T14" fmla="*/ 215034 w 660"/>
              <a:gd name="T15" fmla="*/ 0 h 642"/>
              <a:gd name="T16" fmla="*/ 237764 w 660"/>
              <a:gd name="T17" fmla="*/ 22744 h 642"/>
              <a:gd name="T18" fmla="*/ 237764 w 660"/>
              <a:gd name="T19" fmla="*/ 127079 h 642"/>
              <a:gd name="T20" fmla="*/ 234517 w 660"/>
              <a:gd name="T21" fmla="*/ 133577 h 642"/>
              <a:gd name="T22" fmla="*/ 152977 w 660"/>
              <a:gd name="T23" fmla="*/ 218417 h 642"/>
              <a:gd name="T24" fmla="*/ 120506 w 660"/>
              <a:gd name="T25" fmla="*/ 231414 h 642"/>
              <a:gd name="T26" fmla="*/ 114011 w 660"/>
              <a:gd name="T27" fmla="*/ 22744 h 642"/>
              <a:gd name="T28" fmla="*/ 114011 w 660"/>
              <a:gd name="T29" fmla="*/ 22744 h 642"/>
              <a:gd name="T30" fmla="*/ 35719 w 660"/>
              <a:gd name="T31" fmla="*/ 104335 h 642"/>
              <a:gd name="T32" fmla="*/ 35719 w 660"/>
              <a:gd name="T33" fmla="*/ 137188 h 642"/>
              <a:gd name="T34" fmla="*/ 101023 w 660"/>
              <a:gd name="T35" fmla="*/ 202171 h 642"/>
              <a:gd name="T36" fmla="*/ 136741 w 660"/>
              <a:gd name="T37" fmla="*/ 202171 h 642"/>
              <a:gd name="T38" fmla="*/ 215034 w 660"/>
              <a:gd name="T39" fmla="*/ 120581 h 642"/>
              <a:gd name="T40" fmla="*/ 215034 w 660"/>
              <a:gd name="T41" fmla="*/ 22744 h 642"/>
              <a:gd name="T42" fmla="*/ 114011 w 660"/>
              <a:gd name="T43" fmla="*/ 22744 h 64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60" h="642">
                <a:moveTo>
                  <a:pt x="334" y="641"/>
                </a:moveTo>
                <a:lnTo>
                  <a:pt x="334" y="641"/>
                </a:lnTo>
                <a:cubicBezTo>
                  <a:pt x="298" y="641"/>
                  <a:pt x="261" y="633"/>
                  <a:pt x="234" y="605"/>
                </a:cubicBezTo>
                <a:cubicBezTo>
                  <a:pt x="54" y="425"/>
                  <a:pt x="54" y="425"/>
                  <a:pt x="54" y="425"/>
                </a:cubicBezTo>
                <a:cubicBezTo>
                  <a:pt x="0" y="370"/>
                  <a:pt x="0" y="289"/>
                  <a:pt x="54" y="244"/>
                </a:cubicBezTo>
                <a:cubicBezTo>
                  <a:pt x="280" y="9"/>
                  <a:pt x="280" y="9"/>
                  <a:pt x="280" y="9"/>
                </a:cubicBezTo>
                <a:cubicBezTo>
                  <a:pt x="289" y="0"/>
                  <a:pt x="298" y="0"/>
                  <a:pt x="307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32" y="0"/>
                  <a:pt x="659" y="27"/>
                  <a:pt x="659" y="63"/>
                </a:cubicBezTo>
                <a:cubicBezTo>
                  <a:pt x="659" y="352"/>
                  <a:pt x="659" y="352"/>
                  <a:pt x="659" y="352"/>
                </a:cubicBezTo>
                <a:cubicBezTo>
                  <a:pt x="659" y="361"/>
                  <a:pt x="659" y="370"/>
                  <a:pt x="650" y="370"/>
                </a:cubicBezTo>
                <a:cubicBezTo>
                  <a:pt x="424" y="605"/>
                  <a:pt x="424" y="605"/>
                  <a:pt x="424" y="605"/>
                </a:cubicBezTo>
                <a:cubicBezTo>
                  <a:pt x="397" y="633"/>
                  <a:pt x="361" y="641"/>
                  <a:pt x="334" y="641"/>
                </a:cubicBezTo>
                <a:close/>
                <a:moveTo>
                  <a:pt x="316" y="63"/>
                </a:moveTo>
                <a:lnTo>
                  <a:pt x="316" y="63"/>
                </a:lnTo>
                <a:cubicBezTo>
                  <a:pt x="99" y="289"/>
                  <a:pt x="99" y="289"/>
                  <a:pt x="99" y="289"/>
                </a:cubicBezTo>
                <a:cubicBezTo>
                  <a:pt x="72" y="307"/>
                  <a:pt x="72" y="352"/>
                  <a:pt x="99" y="380"/>
                </a:cubicBezTo>
                <a:cubicBezTo>
                  <a:pt x="280" y="560"/>
                  <a:pt x="280" y="560"/>
                  <a:pt x="280" y="560"/>
                </a:cubicBezTo>
                <a:cubicBezTo>
                  <a:pt x="307" y="587"/>
                  <a:pt x="352" y="587"/>
                  <a:pt x="379" y="560"/>
                </a:cubicBezTo>
                <a:cubicBezTo>
                  <a:pt x="596" y="334"/>
                  <a:pt x="596" y="334"/>
                  <a:pt x="596" y="334"/>
                </a:cubicBezTo>
                <a:cubicBezTo>
                  <a:pt x="596" y="63"/>
                  <a:pt x="596" y="63"/>
                  <a:pt x="596" y="63"/>
                </a:cubicBezTo>
                <a:lnTo>
                  <a:pt x="316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04">
            <a:extLst>
              <a:ext uri="{FF2B5EF4-FFF2-40B4-BE49-F238E27FC236}">
                <a16:creationId xmlns:a16="http://schemas.microsoft.com/office/drawing/2014/main" id="{52566641-35AF-354A-9F3F-E4B081F7D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4181" y="6080100"/>
            <a:ext cx="116800" cy="116803"/>
          </a:xfrm>
          <a:custGeom>
            <a:avLst/>
            <a:gdLst>
              <a:gd name="T0" fmla="*/ 33133 w 109"/>
              <a:gd name="T1" fmla="*/ 32770 h 109"/>
              <a:gd name="T2" fmla="*/ 33133 w 109"/>
              <a:gd name="T3" fmla="*/ 32770 h 109"/>
              <a:gd name="T4" fmla="*/ 9831 w 109"/>
              <a:gd name="T5" fmla="*/ 32770 h 109"/>
              <a:gd name="T6" fmla="*/ 6554 w 109"/>
              <a:gd name="T7" fmla="*/ 6190 h 109"/>
              <a:gd name="T8" fmla="*/ 33133 w 109"/>
              <a:gd name="T9" fmla="*/ 6190 h 109"/>
              <a:gd name="T10" fmla="*/ 33133 w 109"/>
              <a:gd name="T11" fmla="*/ 32770 h 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" h="109">
                <a:moveTo>
                  <a:pt x="91" y="90"/>
                </a:moveTo>
                <a:lnTo>
                  <a:pt x="91" y="90"/>
                </a:lnTo>
                <a:cubicBezTo>
                  <a:pt x="72" y="108"/>
                  <a:pt x="45" y="108"/>
                  <a:pt x="27" y="90"/>
                </a:cubicBezTo>
                <a:cubicBezTo>
                  <a:pt x="0" y="72"/>
                  <a:pt x="0" y="36"/>
                  <a:pt x="18" y="17"/>
                </a:cubicBezTo>
                <a:cubicBezTo>
                  <a:pt x="45" y="0"/>
                  <a:pt x="72" y="0"/>
                  <a:pt x="91" y="17"/>
                </a:cubicBezTo>
                <a:cubicBezTo>
                  <a:pt x="108" y="36"/>
                  <a:pt x="108" y="72"/>
                  <a:pt x="91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05">
            <a:extLst>
              <a:ext uri="{FF2B5EF4-FFF2-40B4-BE49-F238E27FC236}">
                <a16:creationId xmlns:a16="http://schemas.microsoft.com/office/drawing/2014/main" id="{B92C1D10-D563-A94F-BB30-39D1B08F0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9013" y="10018654"/>
            <a:ext cx="200900" cy="191553"/>
          </a:xfrm>
          <a:custGeom>
            <a:avLst/>
            <a:gdLst>
              <a:gd name="T0" fmla="*/ 51736 w 190"/>
              <a:gd name="T1" fmla="*/ 64729 h 182"/>
              <a:gd name="T2" fmla="*/ 51736 w 190"/>
              <a:gd name="T3" fmla="*/ 64729 h 182"/>
              <a:gd name="T4" fmla="*/ 19401 w 190"/>
              <a:gd name="T5" fmla="*/ 64729 h 182"/>
              <a:gd name="T6" fmla="*/ 0 w 190"/>
              <a:gd name="T7" fmla="*/ 48636 h 182"/>
              <a:gd name="T8" fmla="*/ 0 w 190"/>
              <a:gd name="T9" fmla="*/ 19312 h 182"/>
              <a:gd name="T10" fmla="*/ 19401 w 190"/>
              <a:gd name="T11" fmla="*/ 0 h 182"/>
              <a:gd name="T12" fmla="*/ 51736 w 190"/>
              <a:gd name="T13" fmla="*/ 0 h 182"/>
              <a:gd name="T14" fmla="*/ 67904 w 190"/>
              <a:gd name="T15" fmla="*/ 19312 h 182"/>
              <a:gd name="T16" fmla="*/ 67904 w 190"/>
              <a:gd name="T17" fmla="*/ 48636 h 182"/>
              <a:gd name="T18" fmla="*/ 51736 w 190"/>
              <a:gd name="T19" fmla="*/ 64729 h 182"/>
              <a:gd name="T20" fmla="*/ 51736 w 190"/>
              <a:gd name="T21" fmla="*/ 19312 h 182"/>
              <a:gd name="T22" fmla="*/ 51736 w 190"/>
              <a:gd name="T23" fmla="*/ 19312 h 182"/>
              <a:gd name="T24" fmla="*/ 19401 w 190"/>
              <a:gd name="T25" fmla="*/ 19312 h 182"/>
              <a:gd name="T26" fmla="*/ 19401 w 190"/>
              <a:gd name="T27" fmla="*/ 48636 h 182"/>
              <a:gd name="T28" fmla="*/ 51736 w 190"/>
              <a:gd name="T29" fmla="*/ 48636 h 182"/>
              <a:gd name="T30" fmla="*/ 51736 w 190"/>
              <a:gd name="T31" fmla="*/ 19312 h 18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0" h="182">
                <a:moveTo>
                  <a:pt x="144" y="181"/>
                </a:moveTo>
                <a:lnTo>
                  <a:pt x="144" y="181"/>
                </a:lnTo>
                <a:cubicBezTo>
                  <a:pt x="54" y="181"/>
                  <a:pt x="54" y="181"/>
                  <a:pt x="54" y="181"/>
                </a:cubicBezTo>
                <a:cubicBezTo>
                  <a:pt x="27" y="181"/>
                  <a:pt x="0" y="162"/>
                  <a:pt x="0" y="136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71" y="0"/>
                  <a:pt x="189" y="27"/>
                  <a:pt x="189" y="54"/>
                </a:cubicBezTo>
                <a:cubicBezTo>
                  <a:pt x="189" y="136"/>
                  <a:pt x="189" y="136"/>
                  <a:pt x="189" y="136"/>
                </a:cubicBezTo>
                <a:cubicBezTo>
                  <a:pt x="189" y="162"/>
                  <a:pt x="171" y="181"/>
                  <a:pt x="144" y="181"/>
                </a:cubicBezTo>
                <a:close/>
                <a:moveTo>
                  <a:pt x="144" y="54"/>
                </a:moveTo>
                <a:lnTo>
                  <a:pt x="144" y="54"/>
                </a:lnTo>
                <a:cubicBezTo>
                  <a:pt x="54" y="54"/>
                  <a:pt x="54" y="54"/>
                  <a:pt x="54" y="54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144" y="136"/>
                  <a:pt x="144" y="136"/>
                  <a:pt x="144" y="136"/>
                </a:cubicBezTo>
                <a:lnTo>
                  <a:pt x="144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06">
            <a:extLst>
              <a:ext uri="{FF2B5EF4-FFF2-40B4-BE49-F238E27FC236}">
                <a16:creationId xmlns:a16="http://schemas.microsoft.com/office/drawing/2014/main" id="{043DA643-D601-1145-B7A1-211B3411C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5007" y="9771033"/>
            <a:ext cx="794251" cy="630730"/>
          </a:xfrm>
          <a:custGeom>
            <a:avLst/>
            <a:gdLst>
              <a:gd name="T0" fmla="*/ 223878 w 751"/>
              <a:gd name="T1" fmla="*/ 213954 h 597"/>
              <a:gd name="T2" fmla="*/ 223878 w 751"/>
              <a:gd name="T3" fmla="*/ 213954 h 597"/>
              <a:gd name="T4" fmla="*/ 42044 w 751"/>
              <a:gd name="T5" fmla="*/ 213954 h 597"/>
              <a:gd name="T6" fmla="*/ 0 w 751"/>
              <a:gd name="T7" fmla="*/ 168722 h 597"/>
              <a:gd name="T8" fmla="*/ 0 w 751"/>
              <a:gd name="T9" fmla="*/ 0 h 597"/>
              <a:gd name="T10" fmla="*/ 22639 w 751"/>
              <a:gd name="T11" fmla="*/ 0 h 597"/>
              <a:gd name="T12" fmla="*/ 22639 w 751"/>
              <a:gd name="T13" fmla="*/ 168722 h 597"/>
              <a:gd name="T14" fmla="*/ 42044 w 751"/>
              <a:gd name="T15" fmla="*/ 191338 h 597"/>
              <a:gd name="T16" fmla="*/ 223878 w 751"/>
              <a:gd name="T17" fmla="*/ 191338 h 597"/>
              <a:gd name="T18" fmla="*/ 243283 w 751"/>
              <a:gd name="T19" fmla="*/ 168722 h 597"/>
              <a:gd name="T20" fmla="*/ 243283 w 751"/>
              <a:gd name="T21" fmla="*/ 61745 h 597"/>
              <a:gd name="T22" fmla="*/ 223878 w 751"/>
              <a:gd name="T23" fmla="*/ 42360 h 597"/>
              <a:gd name="T24" fmla="*/ 42044 w 751"/>
              <a:gd name="T25" fmla="*/ 42360 h 597"/>
              <a:gd name="T26" fmla="*/ 42044 w 751"/>
              <a:gd name="T27" fmla="*/ 19385 h 597"/>
              <a:gd name="T28" fmla="*/ 223878 w 751"/>
              <a:gd name="T29" fmla="*/ 19385 h 597"/>
              <a:gd name="T30" fmla="*/ 269516 w 751"/>
              <a:gd name="T31" fmla="*/ 61745 h 597"/>
              <a:gd name="T32" fmla="*/ 269516 w 751"/>
              <a:gd name="T33" fmla="*/ 168722 h 597"/>
              <a:gd name="T34" fmla="*/ 223878 w 751"/>
              <a:gd name="T35" fmla="*/ 213954 h 5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751" h="597">
                <a:moveTo>
                  <a:pt x="623" y="596"/>
                </a:moveTo>
                <a:lnTo>
                  <a:pt x="623" y="596"/>
                </a:lnTo>
                <a:cubicBezTo>
                  <a:pt x="117" y="596"/>
                  <a:pt x="117" y="596"/>
                  <a:pt x="117" y="596"/>
                </a:cubicBezTo>
                <a:cubicBezTo>
                  <a:pt x="54" y="596"/>
                  <a:pt x="0" y="542"/>
                  <a:pt x="0" y="470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70"/>
                  <a:pt x="63" y="470"/>
                  <a:pt x="63" y="470"/>
                </a:cubicBezTo>
                <a:cubicBezTo>
                  <a:pt x="63" y="506"/>
                  <a:pt x="90" y="533"/>
                  <a:pt x="117" y="533"/>
                </a:cubicBezTo>
                <a:cubicBezTo>
                  <a:pt x="623" y="533"/>
                  <a:pt x="623" y="533"/>
                  <a:pt x="623" y="533"/>
                </a:cubicBezTo>
                <a:cubicBezTo>
                  <a:pt x="659" y="533"/>
                  <a:pt x="677" y="506"/>
                  <a:pt x="677" y="470"/>
                </a:cubicBezTo>
                <a:cubicBezTo>
                  <a:pt x="677" y="172"/>
                  <a:pt x="677" y="172"/>
                  <a:pt x="677" y="172"/>
                </a:cubicBezTo>
                <a:cubicBezTo>
                  <a:pt x="677" y="144"/>
                  <a:pt x="659" y="118"/>
                  <a:pt x="623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623" y="54"/>
                  <a:pt x="623" y="54"/>
                  <a:pt x="623" y="54"/>
                </a:cubicBezTo>
                <a:cubicBezTo>
                  <a:pt x="695" y="54"/>
                  <a:pt x="750" y="108"/>
                  <a:pt x="750" y="172"/>
                </a:cubicBezTo>
                <a:cubicBezTo>
                  <a:pt x="750" y="470"/>
                  <a:pt x="750" y="470"/>
                  <a:pt x="750" y="470"/>
                </a:cubicBezTo>
                <a:cubicBezTo>
                  <a:pt x="750" y="542"/>
                  <a:pt x="695" y="596"/>
                  <a:pt x="623" y="5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07">
            <a:extLst>
              <a:ext uri="{FF2B5EF4-FFF2-40B4-BE49-F238E27FC236}">
                <a16:creationId xmlns:a16="http://schemas.microsoft.com/office/drawing/2014/main" id="{0D64A42A-5FE2-244B-9858-DFB834CF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62" y="9630871"/>
            <a:ext cx="728842" cy="270980"/>
          </a:xfrm>
          <a:custGeom>
            <a:avLst/>
            <a:gdLst>
              <a:gd name="T0" fmla="*/ 48665 w 687"/>
              <a:gd name="T1" fmla="*/ 91713 h 254"/>
              <a:gd name="T2" fmla="*/ 48665 w 687"/>
              <a:gd name="T3" fmla="*/ 91713 h 254"/>
              <a:gd name="T4" fmla="*/ 3244 w 687"/>
              <a:gd name="T5" fmla="*/ 39150 h 254"/>
              <a:gd name="T6" fmla="*/ 48665 w 687"/>
              <a:gd name="T7" fmla="*/ 0 h 254"/>
              <a:gd name="T8" fmla="*/ 208358 w 687"/>
              <a:gd name="T9" fmla="*/ 0 h 254"/>
              <a:gd name="T10" fmla="*/ 247290 w 687"/>
              <a:gd name="T11" fmla="*/ 39150 h 254"/>
              <a:gd name="T12" fmla="*/ 247290 w 687"/>
              <a:gd name="T13" fmla="*/ 45675 h 254"/>
              <a:gd name="T14" fmla="*/ 234312 w 687"/>
              <a:gd name="T15" fmla="*/ 58725 h 254"/>
              <a:gd name="T16" fmla="*/ 234312 w 687"/>
              <a:gd name="T17" fmla="*/ 58725 h 254"/>
              <a:gd name="T18" fmla="*/ 224579 w 687"/>
              <a:gd name="T19" fmla="*/ 45675 h 254"/>
              <a:gd name="T20" fmla="*/ 224579 w 687"/>
              <a:gd name="T21" fmla="*/ 39150 h 254"/>
              <a:gd name="T22" fmla="*/ 208358 w 687"/>
              <a:gd name="T23" fmla="*/ 22838 h 254"/>
              <a:gd name="T24" fmla="*/ 48665 w 687"/>
              <a:gd name="T25" fmla="*/ 22838 h 254"/>
              <a:gd name="T26" fmla="*/ 25955 w 687"/>
              <a:gd name="T27" fmla="*/ 42413 h 254"/>
              <a:gd name="T28" fmla="*/ 48665 w 687"/>
              <a:gd name="T29" fmla="*/ 68513 h 254"/>
              <a:gd name="T30" fmla="*/ 48665 w 687"/>
              <a:gd name="T31" fmla="*/ 91713 h 25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87" h="254">
                <a:moveTo>
                  <a:pt x="135" y="253"/>
                </a:moveTo>
                <a:lnTo>
                  <a:pt x="135" y="253"/>
                </a:lnTo>
                <a:cubicBezTo>
                  <a:pt x="54" y="253"/>
                  <a:pt x="0" y="189"/>
                  <a:pt x="9" y="108"/>
                </a:cubicBezTo>
                <a:cubicBezTo>
                  <a:pt x="17" y="45"/>
                  <a:pt x="72" y="0"/>
                  <a:pt x="135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641" y="0"/>
                  <a:pt x="686" y="45"/>
                  <a:pt x="686" y="108"/>
                </a:cubicBezTo>
                <a:cubicBezTo>
                  <a:pt x="686" y="126"/>
                  <a:pt x="686" y="126"/>
                  <a:pt x="686" y="126"/>
                </a:cubicBezTo>
                <a:cubicBezTo>
                  <a:pt x="686" y="144"/>
                  <a:pt x="668" y="162"/>
                  <a:pt x="650" y="162"/>
                </a:cubicBezTo>
                <a:cubicBezTo>
                  <a:pt x="632" y="162"/>
                  <a:pt x="623" y="144"/>
                  <a:pt x="623" y="126"/>
                </a:cubicBezTo>
                <a:cubicBezTo>
                  <a:pt x="623" y="108"/>
                  <a:pt x="623" y="108"/>
                  <a:pt x="623" y="108"/>
                </a:cubicBezTo>
                <a:cubicBezTo>
                  <a:pt x="623" y="81"/>
                  <a:pt x="605" y="63"/>
                  <a:pt x="578" y="63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08" y="63"/>
                  <a:pt x="81" y="90"/>
                  <a:pt x="72" y="117"/>
                </a:cubicBezTo>
                <a:cubicBezTo>
                  <a:pt x="63" y="153"/>
                  <a:pt x="90" y="189"/>
                  <a:pt x="135" y="189"/>
                </a:cubicBezTo>
                <a:lnTo>
                  <a:pt x="135" y="2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08">
            <a:extLst>
              <a:ext uri="{FF2B5EF4-FFF2-40B4-BE49-F238E27FC236}">
                <a16:creationId xmlns:a16="http://schemas.microsoft.com/office/drawing/2014/main" id="{55484C9F-E33C-BA47-9E02-57BE6523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755" y="5916579"/>
            <a:ext cx="803595" cy="766219"/>
          </a:xfrm>
          <a:custGeom>
            <a:avLst/>
            <a:gdLst>
              <a:gd name="T0" fmla="*/ 233530 w 760"/>
              <a:gd name="T1" fmla="*/ 259990 h 724"/>
              <a:gd name="T2" fmla="*/ 233530 w 760"/>
              <a:gd name="T3" fmla="*/ 259990 h 724"/>
              <a:gd name="T4" fmla="*/ 38802 w 760"/>
              <a:gd name="T5" fmla="*/ 259990 h 724"/>
              <a:gd name="T6" fmla="*/ 0 w 760"/>
              <a:gd name="T7" fmla="*/ 220794 h 724"/>
              <a:gd name="T8" fmla="*/ 0 w 760"/>
              <a:gd name="T9" fmla="*/ 38837 h 724"/>
              <a:gd name="T10" fmla="*/ 38802 w 760"/>
              <a:gd name="T11" fmla="*/ 0 h 724"/>
              <a:gd name="T12" fmla="*/ 58203 w 760"/>
              <a:gd name="T13" fmla="*/ 0 h 724"/>
              <a:gd name="T14" fmla="*/ 58203 w 760"/>
              <a:gd name="T15" fmla="*/ 22655 h 724"/>
              <a:gd name="T16" fmla="*/ 38802 w 760"/>
              <a:gd name="T17" fmla="*/ 22655 h 724"/>
              <a:gd name="T18" fmla="*/ 25868 w 760"/>
              <a:gd name="T19" fmla="*/ 38837 h 724"/>
              <a:gd name="T20" fmla="*/ 25868 w 760"/>
              <a:gd name="T21" fmla="*/ 220794 h 724"/>
              <a:gd name="T22" fmla="*/ 38802 w 760"/>
              <a:gd name="T23" fmla="*/ 236976 h 724"/>
              <a:gd name="T24" fmla="*/ 233530 w 760"/>
              <a:gd name="T25" fmla="*/ 236976 h 724"/>
              <a:gd name="T26" fmla="*/ 249697 w 760"/>
              <a:gd name="T27" fmla="*/ 220794 h 724"/>
              <a:gd name="T28" fmla="*/ 249697 w 760"/>
              <a:gd name="T29" fmla="*/ 38837 h 724"/>
              <a:gd name="T30" fmla="*/ 233530 w 760"/>
              <a:gd name="T31" fmla="*/ 22655 h 724"/>
              <a:gd name="T32" fmla="*/ 214129 w 760"/>
              <a:gd name="T33" fmla="*/ 22655 h 724"/>
              <a:gd name="T34" fmla="*/ 214129 w 760"/>
              <a:gd name="T35" fmla="*/ 0 h 724"/>
              <a:gd name="T36" fmla="*/ 233530 w 760"/>
              <a:gd name="T37" fmla="*/ 0 h 724"/>
              <a:gd name="T38" fmla="*/ 272691 w 760"/>
              <a:gd name="T39" fmla="*/ 38837 h 724"/>
              <a:gd name="T40" fmla="*/ 272691 w 760"/>
              <a:gd name="T41" fmla="*/ 220794 h 724"/>
              <a:gd name="T42" fmla="*/ 233530 w 760"/>
              <a:gd name="T43" fmla="*/ 259990 h 72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60" h="724">
                <a:moveTo>
                  <a:pt x="650" y="723"/>
                </a:moveTo>
                <a:lnTo>
                  <a:pt x="650" y="723"/>
                </a:lnTo>
                <a:cubicBezTo>
                  <a:pt x="108" y="723"/>
                  <a:pt x="108" y="723"/>
                  <a:pt x="108" y="723"/>
                </a:cubicBezTo>
                <a:cubicBezTo>
                  <a:pt x="54" y="723"/>
                  <a:pt x="0" y="677"/>
                  <a:pt x="0" y="61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54" y="0"/>
                  <a:pt x="10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90" y="63"/>
                  <a:pt x="72" y="81"/>
                  <a:pt x="72" y="108"/>
                </a:cubicBezTo>
                <a:cubicBezTo>
                  <a:pt x="72" y="614"/>
                  <a:pt x="72" y="614"/>
                  <a:pt x="72" y="614"/>
                </a:cubicBezTo>
                <a:cubicBezTo>
                  <a:pt x="72" y="641"/>
                  <a:pt x="90" y="659"/>
                  <a:pt x="108" y="659"/>
                </a:cubicBezTo>
                <a:cubicBezTo>
                  <a:pt x="650" y="659"/>
                  <a:pt x="650" y="659"/>
                  <a:pt x="650" y="659"/>
                </a:cubicBezTo>
                <a:cubicBezTo>
                  <a:pt x="677" y="659"/>
                  <a:pt x="695" y="641"/>
                  <a:pt x="695" y="614"/>
                </a:cubicBezTo>
                <a:cubicBezTo>
                  <a:pt x="695" y="108"/>
                  <a:pt x="695" y="108"/>
                  <a:pt x="695" y="108"/>
                </a:cubicBezTo>
                <a:cubicBezTo>
                  <a:pt x="695" y="81"/>
                  <a:pt x="677" y="63"/>
                  <a:pt x="650" y="63"/>
                </a:cubicBezTo>
                <a:cubicBezTo>
                  <a:pt x="596" y="63"/>
                  <a:pt x="596" y="63"/>
                  <a:pt x="596" y="63"/>
                </a:cubicBezTo>
                <a:cubicBezTo>
                  <a:pt x="596" y="0"/>
                  <a:pt x="596" y="0"/>
                  <a:pt x="596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713" y="0"/>
                  <a:pt x="759" y="45"/>
                  <a:pt x="759" y="108"/>
                </a:cubicBezTo>
                <a:cubicBezTo>
                  <a:pt x="759" y="614"/>
                  <a:pt x="759" y="614"/>
                  <a:pt x="759" y="614"/>
                </a:cubicBezTo>
                <a:cubicBezTo>
                  <a:pt x="759" y="677"/>
                  <a:pt x="713" y="723"/>
                  <a:pt x="650" y="7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09">
            <a:extLst>
              <a:ext uri="{FF2B5EF4-FFF2-40B4-BE49-F238E27FC236}">
                <a16:creationId xmlns:a16="http://schemas.microsoft.com/office/drawing/2014/main" id="{FE1FB469-B111-AC4F-8B1A-8CDF24B71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688" y="5809120"/>
            <a:ext cx="345733" cy="70082"/>
          </a:xfrm>
          <a:custGeom>
            <a:avLst/>
            <a:gdLst>
              <a:gd name="T0" fmla="*/ 117116 w 327"/>
              <a:gd name="T1" fmla="*/ 23441 h 64"/>
              <a:gd name="T2" fmla="*/ 0 w 327"/>
              <a:gd name="T3" fmla="*/ 23441 h 64"/>
              <a:gd name="T4" fmla="*/ 0 w 327"/>
              <a:gd name="T5" fmla="*/ 0 h 64"/>
              <a:gd name="T6" fmla="*/ 117116 w 327"/>
              <a:gd name="T7" fmla="*/ 0 h 64"/>
              <a:gd name="T8" fmla="*/ 117116 w 327"/>
              <a:gd name="T9" fmla="*/ 23441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7" h="64">
                <a:moveTo>
                  <a:pt x="326" y="63"/>
                </a:moveTo>
                <a:lnTo>
                  <a:pt x="0" y="63"/>
                </a:lnTo>
                <a:lnTo>
                  <a:pt x="0" y="0"/>
                </a:lnTo>
                <a:lnTo>
                  <a:pt x="326" y="0"/>
                </a:lnTo>
                <a:lnTo>
                  <a:pt x="326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10">
            <a:extLst>
              <a:ext uri="{FF2B5EF4-FFF2-40B4-BE49-F238E27FC236}">
                <a16:creationId xmlns:a16="http://schemas.microsoft.com/office/drawing/2014/main" id="{0DA4D2FB-9FCC-9943-852F-CF9A215B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273" y="5809120"/>
            <a:ext cx="219589" cy="182212"/>
          </a:xfrm>
          <a:custGeom>
            <a:avLst/>
            <a:gdLst>
              <a:gd name="T0" fmla="*/ 16065 w 209"/>
              <a:gd name="T1" fmla="*/ 55074 h 172"/>
              <a:gd name="T2" fmla="*/ 16065 w 209"/>
              <a:gd name="T3" fmla="*/ 55074 h 172"/>
              <a:gd name="T4" fmla="*/ 0 w 209"/>
              <a:gd name="T5" fmla="*/ 38876 h 172"/>
              <a:gd name="T6" fmla="*/ 35343 w 209"/>
              <a:gd name="T7" fmla="*/ 3240 h 172"/>
              <a:gd name="T8" fmla="*/ 45339 w 209"/>
              <a:gd name="T9" fmla="*/ 0 h 172"/>
              <a:gd name="T10" fmla="*/ 54978 w 209"/>
              <a:gd name="T11" fmla="*/ 6119 h 172"/>
              <a:gd name="T12" fmla="*/ 71043 w 209"/>
              <a:gd name="T13" fmla="*/ 42115 h 172"/>
              <a:gd name="T14" fmla="*/ 67830 w 209"/>
              <a:gd name="T15" fmla="*/ 58313 h 172"/>
              <a:gd name="T16" fmla="*/ 67830 w 209"/>
              <a:gd name="T17" fmla="*/ 58313 h 172"/>
              <a:gd name="T18" fmla="*/ 51765 w 209"/>
              <a:gd name="T19" fmla="*/ 51834 h 172"/>
              <a:gd name="T20" fmla="*/ 42126 w 209"/>
              <a:gd name="T21" fmla="*/ 29157 h 172"/>
              <a:gd name="T22" fmla="*/ 16065 w 209"/>
              <a:gd name="T23" fmla="*/ 55074 h 172"/>
              <a:gd name="T24" fmla="*/ 51765 w 209"/>
              <a:gd name="T25" fmla="*/ 19438 h 172"/>
              <a:gd name="T26" fmla="*/ 51765 w 209"/>
              <a:gd name="T27" fmla="*/ 19438 h 1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9" h="172">
                <a:moveTo>
                  <a:pt x="45" y="153"/>
                </a:moveTo>
                <a:lnTo>
                  <a:pt x="45" y="153"/>
                </a:lnTo>
                <a:cubicBezTo>
                  <a:pt x="0" y="108"/>
                  <a:pt x="0" y="108"/>
                  <a:pt x="0" y="108"/>
                </a:cubicBezTo>
                <a:cubicBezTo>
                  <a:pt x="99" y="9"/>
                  <a:pt x="99" y="9"/>
                  <a:pt x="99" y="9"/>
                </a:cubicBezTo>
                <a:cubicBezTo>
                  <a:pt x="109" y="0"/>
                  <a:pt x="118" y="0"/>
                  <a:pt x="127" y="0"/>
                </a:cubicBezTo>
                <a:cubicBezTo>
                  <a:pt x="136" y="0"/>
                  <a:pt x="145" y="9"/>
                  <a:pt x="154" y="17"/>
                </a:cubicBezTo>
                <a:cubicBezTo>
                  <a:pt x="199" y="117"/>
                  <a:pt x="199" y="117"/>
                  <a:pt x="199" y="117"/>
                </a:cubicBezTo>
                <a:cubicBezTo>
                  <a:pt x="208" y="135"/>
                  <a:pt x="208" y="153"/>
                  <a:pt x="190" y="162"/>
                </a:cubicBezTo>
                <a:cubicBezTo>
                  <a:pt x="172" y="171"/>
                  <a:pt x="154" y="162"/>
                  <a:pt x="145" y="144"/>
                </a:cubicBezTo>
                <a:cubicBezTo>
                  <a:pt x="118" y="81"/>
                  <a:pt x="118" y="81"/>
                  <a:pt x="118" y="81"/>
                </a:cubicBezTo>
                <a:lnTo>
                  <a:pt x="45" y="153"/>
                </a:lnTo>
                <a:close/>
                <a:moveTo>
                  <a:pt x="145" y="54"/>
                </a:moveTo>
                <a:lnTo>
                  <a:pt x="145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11">
            <a:extLst>
              <a:ext uri="{FF2B5EF4-FFF2-40B4-BE49-F238E27FC236}">
                <a16:creationId xmlns:a16="http://schemas.microsoft.com/office/drawing/2014/main" id="{AC3B285D-679E-5E4F-BBDB-524CB731F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832" y="5916579"/>
            <a:ext cx="317701" cy="219586"/>
          </a:xfrm>
          <a:custGeom>
            <a:avLst/>
            <a:gdLst>
              <a:gd name="T0" fmla="*/ 45491 w 299"/>
              <a:gd name="T1" fmla="*/ 74255 h 209"/>
              <a:gd name="T2" fmla="*/ 45491 w 299"/>
              <a:gd name="T3" fmla="*/ 74255 h 209"/>
              <a:gd name="T4" fmla="*/ 45491 w 299"/>
              <a:gd name="T5" fmla="*/ 74255 h 209"/>
              <a:gd name="T6" fmla="*/ 29244 w 299"/>
              <a:gd name="T7" fmla="*/ 67829 h 209"/>
              <a:gd name="T8" fmla="*/ 0 w 299"/>
              <a:gd name="T9" fmla="*/ 35343 h 209"/>
              <a:gd name="T10" fmla="*/ 32493 w 299"/>
              <a:gd name="T11" fmla="*/ 3213 h 209"/>
              <a:gd name="T12" fmla="*/ 48740 w 299"/>
              <a:gd name="T13" fmla="*/ 19278 h 209"/>
              <a:gd name="T14" fmla="*/ 32493 w 299"/>
              <a:gd name="T15" fmla="*/ 35343 h 209"/>
              <a:gd name="T16" fmla="*/ 45491 w 299"/>
              <a:gd name="T17" fmla="*/ 48194 h 209"/>
              <a:gd name="T18" fmla="*/ 84844 w 299"/>
              <a:gd name="T19" fmla="*/ 3213 h 209"/>
              <a:gd name="T20" fmla="*/ 101090 w 299"/>
              <a:gd name="T21" fmla="*/ 3213 h 209"/>
              <a:gd name="T22" fmla="*/ 101090 w 299"/>
              <a:gd name="T23" fmla="*/ 3213 h 209"/>
              <a:gd name="T24" fmla="*/ 104340 w 299"/>
              <a:gd name="T25" fmla="*/ 19278 h 209"/>
              <a:gd name="T26" fmla="*/ 58849 w 299"/>
              <a:gd name="T27" fmla="*/ 67829 h 209"/>
              <a:gd name="T28" fmla="*/ 45491 w 299"/>
              <a:gd name="T29" fmla="*/ 74255 h 20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99" h="209">
                <a:moveTo>
                  <a:pt x="126" y="208"/>
                </a:moveTo>
                <a:lnTo>
                  <a:pt x="126" y="208"/>
                </a:lnTo>
                <a:cubicBezTo>
                  <a:pt x="108" y="208"/>
                  <a:pt x="90" y="199"/>
                  <a:pt x="81" y="190"/>
                </a:cubicBezTo>
                <a:cubicBezTo>
                  <a:pt x="0" y="99"/>
                  <a:pt x="0" y="99"/>
                  <a:pt x="0" y="99"/>
                </a:cubicBezTo>
                <a:cubicBezTo>
                  <a:pt x="90" y="9"/>
                  <a:pt x="90" y="9"/>
                  <a:pt x="90" y="9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90" y="99"/>
                  <a:pt x="90" y="99"/>
                  <a:pt x="90" y="99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235" y="9"/>
                  <a:pt x="235" y="9"/>
                  <a:pt x="235" y="9"/>
                </a:cubicBezTo>
                <a:cubicBezTo>
                  <a:pt x="253" y="0"/>
                  <a:pt x="271" y="0"/>
                  <a:pt x="280" y="9"/>
                </a:cubicBezTo>
                <a:cubicBezTo>
                  <a:pt x="298" y="18"/>
                  <a:pt x="298" y="45"/>
                  <a:pt x="289" y="54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53" y="199"/>
                  <a:pt x="135" y="208"/>
                  <a:pt x="126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12">
            <a:extLst>
              <a:ext uri="{FF2B5EF4-FFF2-40B4-BE49-F238E27FC236}">
                <a16:creationId xmlns:a16="http://schemas.microsoft.com/office/drawing/2014/main" id="{F1F6151D-A70C-2B44-8A89-25BF0BE08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246" y="5809120"/>
            <a:ext cx="228930" cy="182212"/>
          </a:xfrm>
          <a:custGeom>
            <a:avLst/>
            <a:gdLst>
              <a:gd name="T0" fmla="*/ 61373 w 218"/>
              <a:gd name="T1" fmla="*/ 55074 h 172"/>
              <a:gd name="T2" fmla="*/ 61373 w 218"/>
              <a:gd name="T3" fmla="*/ 55074 h 172"/>
              <a:gd name="T4" fmla="*/ 77430 w 218"/>
              <a:gd name="T5" fmla="*/ 38876 h 172"/>
              <a:gd name="T6" fmla="*/ 42105 w 218"/>
              <a:gd name="T7" fmla="*/ 3240 h 172"/>
              <a:gd name="T8" fmla="*/ 28903 w 218"/>
              <a:gd name="T9" fmla="*/ 0 h 172"/>
              <a:gd name="T10" fmla="*/ 19268 w 218"/>
              <a:gd name="T11" fmla="*/ 6119 h 172"/>
              <a:gd name="T12" fmla="*/ 3211 w 218"/>
              <a:gd name="T13" fmla="*/ 42115 h 172"/>
              <a:gd name="T14" fmla="*/ 9634 w 218"/>
              <a:gd name="T15" fmla="*/ 58313 h 172"/>
              <a:gd name="T16" fmla="*/ 9634 w 218"/>
              <a:gd name="T17" fmla="*/ 58313 h 172"/>
              <a:gd name="T18" fmla="*/ 25691 w 218"/>
              <a:gd name="T19" fmla="*/ 51834 h 172"/>
              <a:gd name="T20" fmla="*/ 35325 w 218"/>
              <a:gd name="T21" fmla="*/ 29157 h 172"/>
              <a:gd name="T22" fmla="*/ 61373 w 218"/>
              <a:gd name="T23" fmla="*/ 55074 h 172"/>
              <a:gd name="T24" fmla="*/ 22480 w 218"/>
              <a:gd name="T25" fmla="*/ 19438 h 172"/>
              <a:gd name="T26" fmla="*/ 22480 w 218"/>
              <a:gd name="T27" fmla="*/ 19438 h 1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8" h="172">
                <a:moveTo>
                  <a:pt x="172" y="153"/>
                </a:moveTo>
                <a:lnTo>
                  <a:pt x="172" y="153"/>
                </a:lnTo>
                <a:cubicBezTo>
                  <a:pt x="217" y="108"/>
                  <a:pt x="217" y="108"/>
                  <a:pt x="217" y="108"/>
                </a:cubicBezTo>
                <a:cubicBezTo>
                  <a:pt x="118" y="9"/>
                  <a:pt x="118" y="9"/>
                  <a:pt x="118" y="9"/>
                </a:cubicBezTo>
                <a:cubicBezTo>
                  <a:pt x="108" y="0"/>
                  <a:pt x="90" y="0"/>
                  <a:pt x="81" y="0"/>
                </a:cubicBezTo>
                <a:cubicBezTo>
                  <a:pt x="72" y="0"/>
                  <a:pt x="63" y="9"/>
                  <a:pt x="54" y="17"/>
                </a:cubicBezTo>
                <a:cubicBezTo>
                  <a:pt x="9" y="117"/>
                  <a:pt x="9" y="117"/>
                  <a:pt x="9" y="117"/>
                </a:cubicBezTo>
                <a:cubicBezTo>
                  <a:pt x="0" y="135"/>
                  <a:pt x="9" y="153"/>
                  <a:pt x="27" y="162"/>
                </a:cubicBezTo>
                <a:cubicBezTo>
                  <a:pt x="36" y="171"/>
                  <a:pt x="63" y="162"/>
                  <a:pt x="72" y="144"/>
                </a:cubicBezTo>
                <a:cubicBezTo>
                  <a:pt x="99" y="81"/>
                  <a:pt x="99" y="81"/>
                  <a:pt x="99" y="81"/>
                </a:cubicBezTo>
                <a:lnTo>
                  <a:pt x="172" y="153"/>
                </a:lnTo>
                <a:close/>
                <a:moveTo>
                  <a:pt x="63" y="54"/>
                </a:moveTo>
                <a:lnTo>
                  <a:pt x="63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13">
            <a:extLst>
              <a:ext uri="{FF2B5EF4-FFF2-40B4-BE49-F238E27FC236}">
                <a16:creationId xmlns:a16="http://schemas.microsoft.com/office/drawing/2014/main" id="{98C9DF8A-2CB5-C243-8FE3-35DFDD79D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246" y="5916579"/>
            <a:ext cx="317701" cy="219586"/>
          </a:xfrm>
          <a:custGeom>
            <a:avLst/>
            <a:gdLst>
              <a:gd name="T0" fmla="*/ 65348 w 299"/>
              <a:gd name="T1" fmla="*/ 74255 h 209"/>
              <a:gd name="T2" fmla="*/ 65348 w 299"/>
              <a:gd name="T3" fmla="*/ 74255 h 209"/>
              <a:gd name="T4" fmla="*/ 65348 w 299"/>
              <a:gd name="T5" fmla="*/ 74255 h 209"/>
              <a:gd name="T6" fmla="*/ 78345 w 299"/>
              <a:gd name="T7" fmla="*/ 67829 h 209"/>
              <a:gd name="T8" fmla="*/ 107589 w 299"/>
              <a:gd name="T9" fmla="*/ 35343 h 209"/>
              <a:gd name="T10" fmla="*/ 78345 w 299"/>
              <a:gd name="T11" fmla="*/ 3213 h 209"/>
              <a:gd name="T12" fmla="*/ 62098 w 299"/>
              <a:gd name="T13" fmla="*/ 19278 h 209"/>
              <a:gd name="T14" fmla="*/ 75096 w 299"/>
              <a:gd name="T15" fmla="*/ 35343 h 209"/>
              <a:gd name="T16" fmla="*/ 65348 w 299"/>
              <a:gd name="T17" fmla="*/ 48194 h 209"/>
              <a:gd name="T18" fmla="*/ 22745 w 299"/>
              <a:gd name="T19" fmla="*/ 3213 h 209"/>
              <a:gd name="T20" fmla="*/ 6499 w 299"/>
              <a:gd name="T21" fmla="*/ 3213 h 209"/>
              <a:gd name="T22" fmla="*/ 6499 w 299"/>
              <a:gd name="T23" fmla="*/ 3213 h 209"/>
              <a:gd name="T24" fmla="*/ 6499 w 299"/>
              <a:gd name="T25" fmla="*/ 19278 h 209"/>
              <a:gd name="T26" fmla="*/ 49101 w 299"/>
              <a:gd name="T27" fmla="*/ 67829 h 209"/>
              <a:gd name="T28" fmla="*/ 65348 w 299"/>
              <a:gd name="T29" fmla="*/ 74255 h 20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99" h="209">
                <a:moveTo>
                  <a:pt x="181" y="208"/>
                </a:moveTo>
                <a:lnTo>
                  <a:pt x="181" y="208"/>
                </a:lnTo>
                <a:cubicBezTo>
                  <a:pt x="199" y="208"/>
                  <a:pt x="208" y="199"/>
                  <a:pt x="217" y="190"/>
                </a:cubicBezTo>
                <a:cubicBezTo>
                  <a:pt x="298" y="99"/>
                  <a:pt x="298" y="99"/>
                  <a:pt x="298" y="99"/>
                </a:cubicBezTo>
                <a:cubicBezTo>
                  <a:pt x="217" y="9"/>
                  <a:pt x="217" y="9"/>
                  <a:pt x="217" y="9"/>
                </a:cubicBezTo>
                <a:cubicBezTo>
                  <a:pt x="172" y="54"/>
                  <a:pt x="172" y="54"/>
                  <a:pt x="172" y="54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181" y="135"/>
                  <a:pt x="181" y="135"/>
                  <a:pt x="181" y="135"/>
                </a:cubicBezTo>
                <a:cubicBezTo>
                  <a:pt x="63" y="9"/>
                  <a:pt x="63" y="9"/>
                  <a:pt x="63" y="9"/>
                </a:cubicBezTo>
                <a:cubicBezTo>
                  <a:pt x="54" y="0"/>
                  <a:pt x="27" y="0"/>
                  <a:pt x="18" y="9"/>
                </a:cubicBezTo>
                <a:cubicBezTo>
                  <a:pt x="0" y="18"/>
                  <a:pt x="0" y="45"/>
                  <a:pt x="18" y="54"/>
                </a:cubicBezTo>
                <a:cubicBezTo>
                  <a:pt x="136" y="190"/>
                  <a:pt x="136" y="190"/>
                  <a:pt x="136" y="190"/>
                </a:cubicBezTo>
                <a:cubicBezTo>
                  <a:pt x="144" y="199"/>
                  <a:pt x="163" y="208"/>
                  <a:pt x="181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14">
            <a:extLst>
              <a:ext uri="{FF2B5EF4-FFF2-40B4-BE49-F238E27FC236}">
                <a16:creationId xmlns:a16="http://schemas.microsoft.com/office/drawing/2014/main" id="{BCFFC5DA-5245-674D-873E-E8B31C621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6338" y="6229606"/>
            <a:ext cx="163524" cy="56065"/>
          </a:xfrm>
          <a:custGeom>
            <a:avLst/>
            <a:gdLst>
              <a:gd name="T0" fmla="*/ 0 w 155"/>
              <a:gd name="T1" fmla="*/ 9352 h 55"/>
              <a:gd name="T2" fmla="*/ 0 w 155"/>
              <a:gd name="T3" fmla="*/ 9352 h 55"/>
              <a:gd name="T4" fmla="*/ 0 w 155"/>
              <a:gd name="T5" fmla="*/ 9352 h 55"/>
              <a:gd name="T6" fmla="*/ 10037 w 155"/>
              <a:gd name="T7" fmla="*/ 0 h 55"/>
              <a:gd name="T8" fmla="*/ 48752 w 155"/>
              <a:gd name="T9" fmla="*/ 0 h 55"/>
              <a:gd name="T10" fmla="*/ 55205 w 155"/>
              <a:gd name="T11" fmla="*/ 9352 h 55"/>
              <a:gd name="T12" fmla="*/ 55205 w 155"/>
              <a:gd name="T13" fmla="*/ 9352 h 55"/>
              <a:gd name="T14" fmla="*/ 48752 w 155"/>
              <a:gd name="T15" fmla="*/ 18704 h 55"/>
              <a:gd name="T16" fmla="*/ 10037 w 155"/>
              <a:gd name="T17" fmla="*/ 18704 h 55"/>
              <a:gd name="T18" fmla="*/ 0 w 155"/>
              <a:gd name="T19" fmla="*/ 9352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5" h="55">
                <a:moveTo>
                  <a:pt x="0" y="27"/>
                </a:moveTo>
                <a:lnTo>
                  <a:pt x="0" y="27"/>
                </a:lnTo>
                <a:cubicBezTo>
                  <a:pt x="0" y="18"/>
                  <a:pt x="9" y="0"/>
                  <a:pt x="2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18"/>
                  <a:pt x="154" y="27"/>
                </a:cubicBezTo>
                <a:cubicBezTo>
                  <a:pt x="154" y="45"/>
                  <a:pt x="145" y="54"/>
                  <a:pt x="136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9" y="54"/>
                  <a:pt x="0" y="45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15">
            <a:extLst>
              <a:ext uri="{FF2B5EF4-FFF2-40B4-BE49-F238E27FC236}">
                <a16:creationId xmlns:a16="http://schemas.microsoft.com/office/drawing/2014/main" id="{5C63A4AE-8BB1-E047-A865-76F032C99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520" y="6248295"/>
            <a:ext cx="46721" cy="401798"/>
          </a:xfrm>
          <a:custGeom>
            <a:avLst/>
            <a:gdLst>
              <a:gd name="T0" fmla="*/ 15530 w 46"/>
              <a:gd name="T1" fmla="*/ 136167 h 381"/>
              <a:gd name="T2" fmla="*/ 15530 w 46"/>
              <a:gd name="T3" fmla="*/ 136167 h 381"/>
              <a:gd name="T4" fmla="*/ 0 w 46"/>
              <a:gd name="T5" fmla="*/ 136167 h 381"/>
              <a:gd name="T6" fmla="*/ 0 w 46"/>
              <a:gd name="T7" fmla="*/ 9675 h 381"/>
              <a:gd name="T8" fmla="*/ 6212 w 46"/>
              <a:gd name="T9" fmla="*/ 0 h 381"/>
              <a:gd name="T10" fmla="*/ 6212 w 46"/>
              <a:gd name="T11" fmla="*/ 0 h 381"/>
              <a:gd name="T12" fmla="*/ 15530 w 46"/>
              <a:gd name="T13" fmla="*/ 9675 h 381"/>
              <a:gd name="T14" fmla="*/ 15530 w 46"/>
              <a:gd name="T15" fmla="*/ 136167 h 3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381">
                <a:moveTo>
                  <a:pt x="45" y="380"/>
                </a:moveTo>
                <a:lnTo>
                  <a:pt x="45" y="380"/>
                </a:lnTo>
                <a:cubicBezTo>
                  <a:pt x="0" y="380"/>
                  <a:pt x="0" y="380"/>
                  <a:pt x="0" y="38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lnTo>
                  <a:pt x="45" y="3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16">
            <a:extLst>
              <a:ext uri="{FF2B5EF4-FFF2-40B4-BE49-F238E27FC236}">
                <a16:creationId xmlns:a16="http://schemas.microsoft.com/office/drawing/2014/main" id="{40DB59B8-3C6A-4843-9E2B-5B93B7E0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488" y="9855130"/>
            <a:ext cx="289668" cy="327045"/>
          </a:xfrm>
          <a:custGeom>
            <a:avLst/>
            <a:gdLst>
              <a:gd name="T0" fmla="*/ 3257 w 272"/>
              <a:gd name="T1" fmla="*/ 107529 h 309"/>
              <a:gd name="T2" fmla="*/ 3257 w 272"/>
              <a:gd name="T3" fmla="*/ 107529 h 309"/>
              <a:gd name="T4" fmla="*/ 3257 w 272"/>
              <a:gd name="T5" fmla="*/ 107529 h 309"/>
              <a:gd name="T6" fmla="*/ 3257 w 272"/>
              <a:gd name="T7" fmla="*/ 94222 h 309"/>
              <a:gd name="T8" fmla="*/ 78523 w 272"/>
              <a:gd name="T9" fmla="*/ 3237 h 309"/>
              <a:gd name="T10" fmla="*/ 91550 w 272"/>
              <a:gd name="T11" fmla="*/ 3237 h 309"/>
              <a:gd name="T12" fmla="*/ 91550 w 272"/>
              <a:gd name="T13" fmla="*/ 3237 h 309"/>
              <a:gd name="T14" fmla="*/ 94806 w 272"/>
              <a:gd name="T15" fmla="*/ 16543 h 309"/>
              <a:gd name="T16" fmla="*/ 16284 w 272"/>
              <a:gd name="T17" fmla="*/ 104292 h 309"/>
              <a:gd name="T18" fmla="*/ 3257 w 272"/>
              <a:gd name="T19" fmla="*/ 107529 h 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2" h="309">
                <a:moveTo>
                  <a:pt x="9" y="299"/>
                </a:moveTo>
                <a:lnTo>
                  <a:pt x="9" y="299"/>
                </a:lnTo>
                <a:cubicBezTo>
                  <a:pt x="0" y="290"/>
                  <a:pt x="0" y="271"/>
                  <a:pt x="9" y="262"/>
                </a:cubicBezTo>
                <a:cubicBezTo>
                  <a:pt x="217" y="9"/>
                  <a:pt x="217" y="9"/>
                  <a:pt x="217" y="9"/>
                </a:cubicBezTo>
                <a:cubicBezTo>
                  <a:pt x="226" y="0"/>
                  <a:pt x="244" y="0"/>
                  <a:pt x="253" y="9"/>
                </a:cubicBezTo>
                <a:cubicBezTo>
                  <a:pt x="262" y="18"/>
                  <a:pt x="271" y="37"/>
                  <a:pt x="262" y="46"/>
                </a:cubicBezTo>
                <a:cubicBezTo>
                  <a:pt x="45" y="290"/>
                  <a:pt x="45" y="290"/>
                  <a:pt x="45" y="290"/>
                </a:cubicBezTo>
                <a:cubicBezTo>
                  <a:pt x="36" y="299"/>
                  <a:pt x="18" y="308"/>
                  <a:pt x="9" y="2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17">
            <a:extLst>
              <a:ext uri="{FF2B5EF4-FFF2-40B4-BE49-F238E27FC236}">
                <a16:creationId xmlns:a16="http://schemas.microsoft.com/office/drawing/2014/main" id="{8E369F04-DC39-7C4E-B40B-5749173E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650" y="10037342"/>
            <a:ext cx="182212" cy="172865"/>
          </a:xfrm>
          <a:custGeom>
            <a:avLst/>
            <a:gdLst>
              <a:gd name="T0" fmla="*/ 29346 w 173"/>
              <a:gd name="T1" fmla="*/ 58379 h 164"/>
              <a:gd name="T2" fmla="*/ 29346 w 173"/>
              <a:gd name="T3" fmla="*/ 58379 h 164"/>
              <a:gd name="T4" fmla="*/ 0 w 173"/>
              <a:gd name="T5" fmla="*/ 29010 h 164"/>
              <a:gd name="T6" fmla="*/ 29346 w 173"/>
              <a:gd name="T7" fmla="*/ 0 h 164"/>
              <a:gd name="T8" fmla="*/ 61555 w 173"/>
              <a:gd name="T9" fmla="*/ 29010 h 164"/>
              <a:gd name="T10" fmla="*/ 29346 w 173"/>
              <a:gd name="T11" fmla="*/ 58379 h 164"/>
              <a:gd name="T12" fmla="*/ 29346 w 173"/>
              <a:gd name="T13" fmla="*/ 16117 h 164"/>
              <a:gd name="T14" fmla="*/ 29346 w 173"/>
              <a:gd name="T15" fmla="*/ 16117 h 164"/>
              <a:gd name="T16" fmla="*/ 19683 w 173"/>
              <a:gd name="T17" fmla="*/ 29010 h 164"/>
              <a:gd name="T18" fmla="*/ 29346 w 173"/>
              <a:gd name="T19" fmla="*/ 38680 h 164"/>
              <a:gd name="T20" fmla="*/ 42230 w 173"/>
              <a:gd name="T21" fmla="*/ 29010 h 164"/>
              <a:gd name="T22" fmla="*/ 29346 w 173"/>
              <a:gd name="T23" fmla="*/ 16117 h 1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3" h="164">
                <a:moveTo>
                  <a:pt x="82" y="163"/>
                </a:moveTo>
                <a:lnTo>
                  <a:pt x="82" y="163"/>
                </a:lnTo>
                <a:cubicBezTo>
                  <a:pt x="37" y="163"/>
                  <a:pt x="0" y="127"/>
                  <a:pt x="0" y="81"/>
                </a:cubicBezTo>
                <a:cubicBezTo>
                  <a:pt x="0" y="36"/>
                  <a:pt x="37" y="0"/>
                  <a:pt x="82" y="0"/>
                </a:cubicBezTo>
                <a:cubicBezTo>
                  <a:pt x="127" y="0"/>
                  <a:pt x="172" y="36"/>
                  <a:pt x="172" y="81"/>
                </a:cubicBezTo>
                <a:cubicBezTo>
                  <a:pt x="172" y="127"/>
                  <a:pt x="127" y="163"/>
                  <a:pt x="82" y="163"/>
                </a:cubicBezTo>
                <a:close/>
                <a:moveTo>
                  <a:pt x="82" y="45"/>
                </a:moveTo>
                <a:lnTo>
                  <a:pt x="82" y="45"/>
                </a:lnTo>
                <a:cubicBezTo>
                  <a:pt x="63" y="45"/>
                  <a:pt x="55" y="63"/>
                  <a:pt x="55" y="81"/>
                </a:cubicBezTo>
                <a:cubicBezTo>
                  <a:pt x="55" y="99"/>
                  <a:pt x="63" y="108"/>
                  <a:pt x="82" y="108"/>
                </a:cubicBezTo>
                <a:cubicBezTo>
                  <a:pt x="100" y="108"/>
                  <a:pt x="118" y="99"/>
                  <a:pt x="118" y="81"/>
                </a:cubicBezTo>
                <a:cubicBezTo>
                  <a:pt x="118" y="63"/>
                  <a:pt x="100" y="45"/>
                  <a:pt x="8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18">
            <a:extLst>
              <a:ext uri="{FF2B5EF4-FFF2-40B4-BE49-F238E27FC236}">
                <a16:creationId xmlns:a16="http://schemas.microsoft.com/office/drawing/2014/main" id="{BFBB0789-78E4-244F-9715-172EC9FE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753" y="9827098"/>
            <a:ext cx="172865" cy="172868"/>
          </a:xfrm>
          <a:custGeom>
            <a:avLst/>
            <a:gdLst>
              <a:gd name="T0" fmla="*/ 29368 w 164"/>
              <a:gd name="T1" fmla="*/ 58380 h 164"/>
              <a:gd name="T2" fmla="*/ 29368 w 164"/>
              <a:gd name="T3" fmla="*/ 58380 h 164"/>
              <a:gd name="T4" fmla="*/ 0 w 164"/>
              <a:gd name="T5" fmla="*/ 29369 h 164"/>
              <a:gd name="T6" fmla="*/ 29368 w 164"/>
              <a:gd name="T7" fmla="*/ 0 h 164"/>
              <a:gd name="T8" fmla="*/ 58379 w 164"/>
              <a:gd name="T9" fmla="*/ 29369 h 164"/>
              <a:gd name="T10" fmla="*/ 29368 w 164"/>
              <a:gd name="T11" fmla="*/ 58380 h 164"/>
              <a:gd name="T12" fmla="*/ 29368 w 164"/>
              <a:gd name="T13" fmla="*/ 19341 h 164"/>
              <a:gd name="T14" fmla="*/ 29368 w 164"/>
              <a:gd name="T15" fmla="*/ 19341 h 164"/>
              <a:gd name="T16" fmla="*/ 19698 w 164"/>
              <a:gd name="T17" fmla="*/ 29369 h 164"/>
              <a:gd name="T18" fmla="*/ 29368 w 164"/>
              <a:gd name="T19" fmla="*/ 42263 h 164"/>
              <a:gd name="T20" fmla="*/ 42262 w 164"/>
              <a:gd name="T21" fmla="*/ 29369 h 164"/>
              <a:gd name="T22" fmla="*/ 29368 w 164"/>
              <a:gd name="T23" fmla="*/ 19341 h 1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4" h="164">
                <a:moveTo>
                  <a:pt x="82" y="163"/>
                </a:moveTo>
                <a:lnTo>
                  <a:pt x="82" y="163"/>
                </a:lnTo>
                <a:cubicBezTo>
                  <a:pt x="37" y="163"/>
                  <a:pt x="0" y="127"/>
                  <a:pt x="0" y="82"/>
                </a:cubicBezTo>
                <a:cubicBezTo>
                  <a:pt x="0" y="36"/>
                  <a:pt x="37" y="0"/>
                  <a:pt x="82" y="0"/>
                </a:cubicBezTo>
                <a:cubicBezTo>
                  <a:pt x="127" y="0"/>
                  <a:pt x="163" y="36"/>
                  <a:pt x="163" y="82"/>
                </a:cubicBezTo>
                <a:cubicBezTo>
                  <a:pt x="163" y="127"/>
                  <a:pt x="127" y="163"/>
                  <a:pt x="82" y="163"/>
                </a:cubicBezTo>
                <a:close/>
                <a:moveTo>
                  <a:pt x="82" y="54"/>
                </a:moveTo>
                <a:lnTo>
                  <a:pt x="82" y="54"/>
                </a:lnTo>
                <a:cubicBezTo>
                  <a:pt x="64" y="54"/>
                  <a:pt x="55" y="64"/>
                  <a:pt x="55" y="82"/>
                </a:cubicBezTo>
                <a:cubicBezTo>
                  <a:pt x="55" y="100"/>
                  <a:pt x="64" y="118"/>
                  <a:pt x="82" y="118"/>
                </a:cubicBezTo>
                <a:cubicBezTo>
                  <a:pt x="100" y="118"/>
                  <a:pt x="118" y="100"/>
                  <a:pt x="118" y="82"/>
                </a:cubicBezTo>
                <a:cubicBezTo>
                  <a:pt x="118" y="64"/>
                  <a:pt x="100" y="54"/>
                  <a:pt x="82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19">
            <a:extLst>
              <a:ext uri="{FF2B5EF4-FFF2-40B4-BE49-F238E27FC236}">
                <a16:creationId xmlns:a16="http://schemas.microsoft.com/office/drawing/2014/main" id="{DA0FA243-ECEE-EA4B-82B0-843A1B30E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623" y="9780377"/>
            <a:ext cx="37377" cy="46721"/>
          </a:xfrm>
          <a:custGeom>
            <a:avLst/>
            <a:gdLst>
              <a:gd name="T0" fmla="*/ 12357 w 37"/>
              <a:gd name="T1" fmla="*/ 15530 h 46"/>
              <a:gd name="T2" fmla="*/ 0 w 37"/>
              <a:gd name="T3" fmla="*/ 15530 h 46"/>
              <a:gd name="T4" fmla="*/ 0 w 37"/>
              <a:gd name="T5" fmla="*/ 0 h 46"/>
              <a:gd name="T6" fmla="*/ 12357 w 37"/>
              <a:gd name="T7" fmla="*/ 0 h 46"/>
              <a:gd name="T8" fmla="*/ 12357 w 37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20">
            <a:extLst>
              <a:ext uri="{FF2B5EF4-FFF2-40B4-BE49-F238E27FC236}">
                <a16:creationId xmlns:a16="http://schemas.microsoft.com/office/drawing/2014/main" id="{0BCB41EB-18E6-6842-9AD9-5B457B200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623" y="9887836"/>
            <a:ext cx="37377" cy="107456"/>
          </a:xfrm>
          <a:custGeom>
            <a:avLst/>
            <a:gdLst>
              <a:gd name="T0" fmla="*/ 12357 w 37"/>
              <a:gd name="T1" fmla="*/ 36150 h 101"/>
              <a:gd name="T2" fmla="*/ 0 w 37"/>
              <a:gd name="T3" fmla="*/ 36150 h 101"/>
              <a:gd name="T4" fmla="*/ 0 w 37"/>
              <a:gd name="T5" fmla="*/ 0 h 101"/>
              <a:gd name="T6" fmla="*/ 12357 w 37"/>
              <a:gd name="T7" fmla="*/ 0 h 101"/>
              <a:gd name="T8" fmla="*/ 12357 w 37"/>
              <a:gd name="T9" fmla="*/ 36150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01">
                <a:moveTo>
                  <a:pt x="36" y="100"/>
                </a:moveTo>
                <a:lnTo>
                  <a:pt x="0" y="100"/>
                </a:lnTo>
                <a:lnTo>
                  <a:pt x="0" y="0"/>
                </a:lnTo>
                <a:lnTo>
                  <a:pt x="36" y="0"/>
                </a:lnTo>
                <a:lnTo>
                  <a:pt x="36" y="10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21">
            <a:extLst>
              <a:ext uri="{FF2B5EF4-FFF2-40B4-BE49-F238E27FC236}">
                <a16:creationId xmlns:a16="http://schemas.microsoft.com/office/drawing/2014/main" id="{30E71039-24A3-6742-BEE6-A0ECCD380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623" y="10037342"/>
            <a:ext cx="37377" cy="107456"/>
          </a:xfrm>
          <a:custGeom>
            <a:avLst/>
            <a:gdLst>
              <a:gd name="T0" fmla="*/ 12357 w 37"/>
              <a:gd name="T1" fmla="*/ 36147 h 100"/>
              <a:gd name="T2" fmla="*/ 0 w 37"/>
              <a:gd name="T3" fmla="*/ 36147 h 100"/>
              <a:gd name="T4" fmla="*/ 0 w 37"/>
              <a:gd name="T5" fmla="*/ 0 h 100"/>
              <a:gd name="T6" fmla="*/ 12357 w 37"/>
              <a:gd name="T7" fmla="*/ 0 h 100"/>
              <a:gd name="T8" fmla="*/ 12357 w 37"/>
              <a:gd name="T9" fmla="*/ 36147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00">
                <a:moveTo>
                  <a:pt x="36" y="99"/>
                </a:moveTo>
                <a:lnTo>
                  <a:pt x="0" y="99"/>
                </a:lnTo>
                <a:lnTo>
                  <a:pt x="0" y="0"/>
                </a:lnTo>
                <a:lnTo>
                  <a:pt x="36" y="0"/>
                </a:lnTo>
                <a:lnTo>
                  <a:pt x="36" y="9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22">
            <a:extLst>
              <a:ext uri="{FF2B5EF4-FFF2-40B4-BE49-F238E27FC236}">
                <a16:creationId xmlns:a16="http://schemas.microsoft.com/office/drawing/2014/main" id="{EE701F9F-7832-3747-903B-04EF2C7EC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623" y="10191519"/>
            <a:ext cx="37377" cy="70082"/>
          </a:xfrm>
          <a:custGeom>
            <a:avLst/>
            <a:gdLst>
              <a:gd name="T0" fmla="*/ 12357 w 37"/>
              <a:gd name="T1" fmla="*/ 23447 h 65"/>
              <a:gd name="T2" fmla="*/ 0 w 37"/>
              <a:gd name="T3" fmla="*/ 23447 h 65"/>
              <a:gd name="T4" fmla="*/ 0 w 37"/>
              <a:gd name="T5" fmla="*/ 0 h 65"/>
              <a:gd name="T6" fmla="*/ 12357 w 37"/>
              <a:gd name="T7" fmla="*/ 0 h 65"/>
              <a:gd name="T8" fmla="*/ 12357 w 37"/>
              <a:gd name="T9" fmla="*/ 234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65">
                <a:moveTo>
                  <a:pt x="36" y="64"/>
                </a:move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23">
            <a:extLst>
              <a:ext uri="{FF2B5EF4-FFF2-40B4-BE49-F238E27FC236}">
                <a16:creationId xmlns:a16="http://schemas.microsoft.com/office/drawing/2014/main" id="{17E0C0E1-1B04-644F-A94A-F89D1F235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331" y="9696280"/>
            <a:ext cx="873675" cy="640075"/>
          </a:xfrm>
          <a:custGeom>
            <a:avLst/>
            <a:gdLst>
              <a:gd name="T0" fmla="*/ 260475 w 824"/>
              <a:gd name="T1" fmla="*/ 217129 h 606"/>
              <a:gd name="T2" fmla="*/ 260475 w 824"/>
              <a:gd name="T3" fmla="*/ 217129 h 606"/>
              <a:gd name="T4" fmla="*/ 9727 w 824"/>
              <a:gd name="T5" fmla="*/ 217129 h 606"/>
              <a:gd name="T6" fmla="*/ 0 w 824"/>
              <a:gd name="T7" fmla="*/ 204209 h 606"/>
              <a:gd name="T8" fmla="*/ 0 w 824"/>
              <a:gd name="T9" fmla="*/ 158989 h 606"/>
              <a:gd name="T10" fmla="*/ 9727 w 824"/>
              <a:gd name="T11" fmla="*/ 145710 h 606"/>
              <a:gd name="T12" fmla="*/ 42512 w 824"/>
              <a:gd name="T13" fmla="*/ 110180 h 606"/>
              <a:gd name="T14" fmla="*/ 9727 w 824"/>
              <a:gd name="T15" fmla="*/ 71419 h 606"/>
              <a:gd name="T16" fmla="*/ 0 w 824"/>
              <a:gd name="T17" fmla="*/ 58140 h 606"/>
              <a:gd name="T18" fmla="*/ 0 w 824"/>
              <a:gd name="T19" fmla="*/ 12920 h 606"/>
              <a:gd name="T20" fmla="*/ 9727 w 824"/>
              <a:gd name="T21" fmla="*/ 0 h 606"/>
              <a:gd name="T22" fmla="*/ 260475 w 824"/>
              <a:gd name="T23" fmla="*/ 0 h 606"/>
              <a:gd name="T24" fmla="*/ 296502 w 824"/>
              <a:gd name="T25" fmla="*/ 32300 h 606"/>
              <a:gd name="T26" fmla="*/ 296502 w 824"/>
              <a:gd name="T27" fmla="*/ 184829 h 606"/>
              <a:gd name="T28" fmla="*/ 260475 w 824"/>
              <a:gd name="T29" fmla="*/ 217129 h 606"/>
              <a:gd name="T30" fmla="*/ 23057 w 824"/>
              <a:gd name="T31" fmla="*/ 194519 h 606"/>
              <a:gd name="T32" fmla="*/ 23057 w 824"/>
              <a:gd name="T33" fmla="*/ 194519 h 606"/>
              <a:gd name="T34" fmla="*/ 260475 w 824"/>
              <a:gd name="T35" fmla="*/ 194519 h 606"/>
              <a:gd name="T36" fmla="*/ 273444 w 824"/>
              <a:gd name="T37" fmla="*/ 184829 h 606"/>
              <a:gd name="T38" fmla="*/ 273444 w 824"/>
              <a:gd name="T39" fmla="*/ 32300 h 606"/>
              <a:gd name="T40" fmla="*/ 260475 w 824"/>
              <a:gd name="T41" fmla="*/ 22610 h 606"/>
              <a:gd name="T42" fmla="*/ 23057 w 824"/>
              <a:gd name="T43" fmla="*/ 22610 h 606"/>
              <a:gd name="T44" fmla="*/ 23057 w 824"/>
              <a:gd name="T45" fmla="*/ 51680 h 606"/>
              <a:gd name="T46" fmla="*/ 65209 w 824"/>
              <a:gd name="T47" fmla="*/ 110180 h 606"/>
              <a:gd name="T48" fmla="*/ 23057 w 824"/>
              <a:gd name="T49" fmla="*/ 165449 h 606"/>
              <a:gd name="T50" fmla="*/ 23057 w 824"/>
              <a:gd name="T51" fmla="*/ 194519 h 60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824" h="606">
                <a:moveTo>
                  <a:pt x="723" y="605"/>
                </a:moveTo>
                <a:lnTo>
                  <a:pt x="723" y="605"/>
                </a:lnTo>
                <a:cubicBezTo>
                  <a:pt x="27" y="605"/>
                  <a:pt x="27" y="605"/>
                  <a:pt x="27" y="605"/>
                </a:cubicBezTo>
                <a:cubicBezTo>
                  <a:pt x="9" y="605"/>
                  <a:pt x="0" y="596"/>
                  <a:pt x="0" y="56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24"/>
                  <a:pt x="9" y="406"/>
                  <a:pt x="27" y="406"/>
                </a:cubicBezTo>
                <a:cubicBezTo>
                  <a:pt x="82" y="397"/>
                  <a:pt x="118" y="352"/>
                  <a:pt x="118" y="307"/>
                </a:cubicBezTo>
                <a:cubicBezTo>
                  <a:pt x="118" y="253"/>
                  <a:pt x="82" y="208"/>
                  <a:pt x="27" y="199"/>
                </a:cubicBezTo>
                <a:cubicBezTo>
                  <a:pt x="9" y="199"/>
                  <a:pt x="0" y="180"/>
                  <a:pt x="0" y="16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9" y="0"/>
                  <a:pt x="27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77" y="0"/>
                  <a:pt x="823" y="36"/>
                  <a:pt x="823" y="90"/>
                </a:cubicBezTo>
                <a:cubicBezTo>
                  <a:pt x="823" y="515"/>
                  <a:pt x="823" y="515"/>
                  <a:pt x="823" y="515"/>
                </a:cubicBezTo>
                <a:cubicBezTo>
                  <a:pt x="823" y="569"/>
                  <a:pt x="777" y="605"/>
                  <a:pt x="723" y="605"/>
                </a:cubicBezTo>
                <a:close/>
                <a:moveTo>
                  <a:pt x="64" y="542"/>
                </a:moveTo>
                <a:lnTo>
                  <a:pt x="64" y="542"/>
                </a:lnTo>
                <a:cubicBezTo>
                  <a:pt x="723" y="542"/>
                  <a:pt x="723" y="542"/>
                  <a:pt x="723" y="542"/>
                </a:cubicBezTo>
                <a:cubicBezTo>
                  <a:pt x="741" y="542"/>
                  <a:pt x="759" y="533"/>
                  <a:pt x="759" y="515"/>
                </a:cubicBezTo>
                <a:cubicBezTo>
                  <a:pt x="759" y="90"/>
                  <a:pt x="759" y="90"/>
                  <a:pt x="759" y="90"/>
                </a:cubicBezTo>
                <a:cubicBezTo>
                  <a:pt x="759" y="72"/>
                  <a:pt x="741" y="63"/>
                  <a:pt x="723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136" y="162"/>
                  <a:pt x="181" y="226"/>
                  <a:pt x="181" y="307"/>
                </a:cubicBezTo>
                <a:cubicBezTo>
                  <a:pt x="181" y="379"/>
                  <a:pt x="136" y="443"/>
                  <a:pt x="64" y="461"/>
                </a:cubicBezTo>
                <a:lnTo>
                  <a:pt x="64" y="5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24">
            <a:extLst>
              <a:ext uri="{FF2B5EF4-FFF2-40B4-BE49-F238E27FC236}">
                <a16:creationId xmlns:a16="http://schemas.microsoft.com/office/drawing/2014/main" id="{A7A18FAC-6602-704C-ABD5-B73FA7B26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181" y="4557006"/>
            <a:ext cx="6279257" cy="8068661"/>
          </a:xfrm>
          <a:custGeom>
            <a:avLst/>
            <a:gdLst>
              <a:gd name="T0" fmla="*/ 1066800 w 5928"/>
              <a:gd name="T1" fmla="*/ 2741253 h 7617"/>
              <a:gd name="T2" fmla="*/ 1066800 w 5928"/>
              <a:gd name="T3" fmla="*/ 2741253 h 7617"/>
              <a:gd name="T4" fmla="*/ 1066800 w 5928"/>
              <a:gd name="T5" fmla="*/ 2741253 h 7617"/>
              <a:gd name="T6" fmla="*/ 1066800 w 5928"/>
              <a:gd name="T7" fmla="*/ 2741253 h 7617"/>
              <a:gd name="T8" fmla="*/ 0 w 5928"/>
              <a:gd name="T9" fmla="*/ 1326355 h 7617"/>
              <a:gd name="T10" fmla="*/ 0 w 5928"/>
              <a:gd name="T11" fmla="*/ 302344 h 7617"/>
              <a:gd name="T12" fmla="*/ 1060321 w 5928"/>
              <a:gd name="T13" fmla="*/ 0 h 7617"/>
              <a:gd name="T14" fmla="*/ 2133240 w 5928"/>
              <a:gd name="T15" fmla="*/ 302344 h 7617"/>
              <a:gd name="T16" fmla="*/ 2133240 w 5928"/>
              <a:gd name="T17" fmla="*/ 1326355 h 7617"/>
              <a:gd name="T18" fmla="*/ 1066800 w 5928"/>
              <a:gd name="T19" fmla="*/ 2741253 h 76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928" h="7617">
                <a:moveTo>
                  <a:pt x="2964" y="7616"/>
                </a:moveTo>
                <a:lnTo>
                  <a:pt x="2964" y="7616"/>
                </a:lnTo>
                <a:cubicBezTo>
                  <a:pt x="1211" y="7119"/>
                  <a:pt x="0" y="5510"/>
                  <a:pt x="0" y="3685"/>
                </a:cubicBezTo>
                <a:cubicBezTo>
                  <a:pt x="0" y="840"/>
                  <a:pt x="0" y="840"/>
                  <a:pt x="0" y="840"/>
                </a:cubicBezTo>
                <a:cubicBezTo>
                  <a:pt x="2946" y="0"/>
                  <a:pt x="2946" y="0"/>
                  <a:pt x="2946" y="0"/>
                </a:cubicBezTo>
                <a:cubicBezTo>
                  <a:pt x="5927" y="840"/>
                  <a:pt x="5927" y="840"/>
                  <a:pt x="5927" y="840"/>
                </a:cubicBezTo>
                <a:cubicBezTo>
                  <a:pt x="5927" y="3685"/>
                  <a:pt x="5927" y="3685"/>
                  <a:pt x="5927" y="3685"/>
                </a:cubicBezTo>
                <a:cubicBezTo>
                  <a:pt x="5927" y="5510"/>
                  <a:pt x="4716" y="7119"/>
                  <a:pt x="2964" y="7616"/>
                </a:cubicBezTo>
              </a:path>
            </a:pathLst>
          </a:custGeom>
          <a:solidFill>
            <a:schemeClr val="tx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5">
            <a:extLst>
              <a:ext uri="{FF2B5EF4-FFF2-40B4-BE49-F238E27FC236}">
                <a16:creationId xmlns:a16="http://schemas.microsoft.com/office/drawing/2014/main" id="{D6B49308-B4EE-9849-A612-1F4B57550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6705" y="6603372"/>
            <a:ext cx="1406291" cy="738187"/>
          </a:xfrm>
          <a:custGeom>
            <a:avLst/>
            <a:gdLst>
              <a:gd name="T0" fmla="*/ 477477 w 1329"/>
              <a:gd name="T1" fmla="*/ 129924 h 695"/>
              <a:gd name="T2" fmla="*/ 477477 w 1329"/>
              <a:gd name="T3" fmla="*/ 129924 h 695"/>
              <a:gd name="T4" fmla="*/ 438287 w 1329"/>
              <a:gd name="T5" fmla="*/ 87338 h 695"/>
              <a:gd name="T6" fmla="*/ 396220 w 1329"/>
              <a:gd name="T7" fmla="*/ 48721 h 695"/>
              <a:gd name="T8" fmla="*/ 396220 w 1329"/>
              <a:gd name="T9" fmla="*/ 42225 h 695"/>
              <a:gd name="T10" fmla="*/ 357029 w 1329"/>
              <a:gd name="T11" fmla="*/ 0 h 695"/>
              <a:gd name="T12" fmla="*/ 123684 w 1329"/>
              <a:gd name="T13" fmla="*/ 0 h 695"/>
              <a:gd name="T14" fmla="*/ 81257 w 1329"/>
              <a:gd name="T15" fmla="*/ 42225 h 695"/>
              <a:gd name="T16" fmla="*/ 81257 w 1329"/>
              <a:gd name="T17" fmla="*/ 48721 h 695"/>
              <a:gd name="T18" fmla="*/ 42426 w 1329"/>
              <a:gd name="T19" fmla="*/ 87338 h 695"/>
              <a:gd name="T20" fmla="*/ 0 w 1329"/>
              <a:gd name="T21" fmla="*/ 129924 h 695"/>
              <a:gd name="T22" fmla="*/ 0 w 1329"/>
              <a:gd name="T23" fmla="*/ 243968 h 695"/>
              <a:gd name="T24" fmla="*/ 233705 w 1329"/>
              <a:gd name="T25" fmla="*/ 178645 h 695"/>
              <a:gd name="T26" fmla="*/ 477477 w 1329"/>
              <a:gd name="T27" fmla="*/ 250464 h 695"/>
              <a:gd name="T28" fmla="*/ 477477 w 1329"/>
              <a:gd name="T29" fmla="*/ 129924 h 69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29" h="695">
                <a:moveTo>
                  <a:pt x="1328" y="360"/>
                </a:moveTo>
                <a:lnTo>
                  <a:pt x="1328" y="360"/>
                </a:lnTo>
                <a:cubicBezTo>
                  <a:pt x="1328" y="297"/>
                  <a:pt x="1282" y="242"/>
                  <a:pt x="1219" y="242"/>
                </a:cubicBezTo>
                <a:cubicBezTo>
                  <a:pt x="1156" y="242"/>
                  <a:pt x="1102" y="198"/>
                  <a:pt x="1102" y="135"/>
                </a:cubicBezTo>
                <a:cubicBezTo>
                  <a:pt x="1102" y="117"/>
                  <a:pt x="1102" y="117"/>
                  <a:pt x="1102" y="117"/>
                </a:cubicBezTo>
                <a:cubicBezTo>
                  <a:pt x="1102" y="54"/>
                  <a:pt x="1057" y="0"/>
                  <a:pt x="993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280" y="0"/>
                  <a:pt x="226" y="54"/>
                  <a:pt x="226" y="117"/>
                </a:cubicBezTo>
                <a:cubicBezTo>
                  <a:pt x="226" y="135"/>
                  <a:pt x="226" y="135"/>
                  <a:pt x="226" y="135"/>
                </a:cubicBezTo>
                <a:cubicBezTo>
                  <a:pt x="226" y="198"/>
                  <a:pt x="181" y="242"/>
                  <a:pt x="118" y="242"/>
                </a:cubicBezTo>
                <a:cubicBezTo>
                  <a:pt x="55" y="242"/>
                  <a:pt x="0" y="297"/>
                  <a:pt x="0" y="360"/>
                </a:cubicBezTo>
                <a:cubicBezTo>
                  <a:pt x="0" y="676"/>
                  <a:pt x="0" y="676"/>
                  <a:pt x="0" y="676"/>
                </a:cubicBezTo>
                <a:cubicBezTo>
                  <a:pt x="190" y="559"/>
                  <a:pt x="416" y="495"/>
                  <a:pt x="650" y="495"/>
                </a:cubicBezTo>
                <a:cubicBezTo>
                  <a:pt x="903" y="495"/>
                  <a:pt x="1138" y="568"/>
                  <a:pt x="1328" y="694"/>
                </a:cubicBezTo>
                <a:lnTo>
                  <a:pt x="1328" y="36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26">
            <a:extLst>
              <a:ext uri="{FF2B5EF4-FFF2-40B4-BE49-F238E27FC236}">
                <a16:creationId xmlns:a16="http://schemas.microsoft.com/office/drawing/2014/main" id="{DB6DBCCE-86C3-FA4B-88EE-8966A64E5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776" y="7121973"/>
            <a:ext cx="2298657" cy="3247085"/>
          </a:xfrm>
          <a:custGeom>
            <a:avLst/>
            <a:gdLst>
              <a:gd name="T0" fmla="*/ 416440 w 2170"/>
              <a:gd name="T1" fmla="*/ 299594 h 3064"/>
              <a:gd name="T2" fmla="*/ 416440 w 2170"/>
              <a:gd name="T3" fmla="*/ 299594 h 3064"/>
              <a:gd name="T4" fmla="*/ 397004 w 2170"/>
              <a:gd name="T5" fmla="*/ 299594 h 3064"/>
              <a:gd name="T6" fmla="*/ 380447 w 2170"/>
              <a:gd name="T7" fmla="*/ 299594 h 3064"/>
              <a:gd name="T8" fmla="*/ 204801 w 2170"/>
              <a:gd name="T9" fmla="*/ 299594 h 3064"/>
              <a:gd name="T10" fmla="*/ 162689 w 2170"/>
              <a:gd name="T11" fmla="*/ 16204 h 3064"/>
              <a:gd name="T12" fmla="*/ 143252 w 2170"/>
              <a:gd name="T13" fmla="*/ 3241 h 3064"/>
              <a:gd name="T14" fmla="*/ 127056 w 2170"/>
              <a:gd name="T15" fmla="*/ 23046 h 3064"/>
              <a:gd name="T16" fmla="*/ 172407 w 2170"/>
              <a:gd name="T17" fmla="*/ 322279 h 3064"/>
              <a:gd name="T18" fmla="*/ 191843 w 2170"/>
              <a:gd name="T19" fmla="*/ 335243 h 3064"/>
              <a:gd name="T20" fmla="*/ 367489 w 2170"/>
              <a:gd name="T21" fmla="*/ 335243 h 3064"/>
              <a:gd name="T22" fmla="*/ 386926 w 2170"/>
              <a:gd name="T23" fmla="*/ 335243 h 3064"/>
              <a:gd name="T24" fmla="*/ 406722 w 2170"/>
              <a:gd name="T25" fmla="*/ 335243 h 3064"/>
              <a:gd name="T26" fmla="*/ 390165 w 2170"/>
              <a:gd name="T27" fmla="*/ 449031 h 3064"/>
              <a:gd name="T28" fmla="*/ 390165 w 2170"/>
              <a:gd name="T29" fmla="*/ 530411 h 3064"/>
              <a:gd name="T30" fmla="*/ 370729 w 2170"/>
              <a:gd name="T31" fmla="*/ 530411 h 3064"/>
              <a:gd name="T32" fmla="*/ 354532 w 2170"/>
              <a:gd name="T33" fmla="*/ 530411 h 3064"/>
              <a:gd name="T34" fmla="*/ 19436 w 2170"/>
              <a:gd name="T35" fmla="*/ 530411 h 3064"/>
              <a:gd name="T36" fmla="*/ 0 w 2170"/>
              <a:gd name="T37" fmla="*/ 549856 h 3064"/>
              <a:gd name="T38" fmla="*/ 19436 w 2170"/>
              <a:gd name="T39" fmla="*/ 566420 h 3064"/>
              <a:gd name="T40" fmla="*/ 354532 w 2170"/>
              <a:gd name="T41" fmla="*/ 566420 h 3064"/>
              <a:gd name="T42" fmla="*/ 370729 w 2170"/>
              <a:gd name="T43" fmla="*/ 566420 h 3064"/>
              <a:gd name="T44" fmla="*/ 390165 w 2170"/>
              <a:gd name="T45" fmla="*/ 566420 h 3064"/>
              <a:gd name="T46" fmla="*/ 390165 w 2170"/>
              <a:gd name="T47" fmla="*/ 647440 h 3064"/>
              <a:gd name="T48" fmla="*/ 406722 w 2170"/>
              <a:gd name="T49" fmla="*/ 768069 h 3064"/>
              <a:gd name="T50" fmla="*/ 390165 w 2170"/>
              <a:gd name="T51" fmla="*/ 768069 h 3064"/>
              <a:gd name="T52" fmla="*/ 370729 w 2170"/>
              <a:gd name="T53" fmla="*/ 768069 h 3064"/>
              <a:gd name="T54" fmla="*/ 172407 w 2170"/>
              <a:gd name="T55" fmla="*/ 768069 h 3064"/>
              <a:gd name="T56" fmla="*/ 156210 w 2170"/>
              <a:gd name="T57" fmla="*/ 784273 h 3064"/>
              <a:gd name="T58" fmla="*/ 110499 w 2170"/>
              <a:gd name="T59" fmla="*/ 1080266 h 3064"/>
              <a:gd name="T60" fmla="*/ 123816 w 2170"/>
              <a:gd name="T61" fmla="*/ 1102952 h 3064"/>
              <a:gd name="T62" fmla="*/ 127056 w 2170"/>
              <a:gd name="T63" fmla="*/ 1102952 h 3064"/>
              <a:gd name="T64" fmla="*/ 146492 w 2170"/>
              <a:gd name="T65" fmla="*/ 1086748 h 3064"/>
              <a:gd name="T66" fmla="*/ 188604 w 2170"/>
              <a:gd name="T67" fmla="*/ 803718 h 3064"/>
              <a:gd name="T68" fmla="*/ 380447 w 2170"/>
              <a:gd name="T69" fmla="*/ 803718 h 3064"/>
              <a:gd name="T70" fmla="*/ 400243 w 2170"/>
              <a:gd name="T71" fmla="*/ 803718 h 3064"/>
              <a:gd name="T72" fmla="*/ 419679 w 2170"/>
              <a:gd name="T73" fmla="*/ 803718 h 3064"/>
              <a:gd name="T74" fmla="*/ 780690 w 2170"/>
              <a:gd name="T75" fmla="*/ 1057581 h 3064"/>
              <a:gd name="T76" fmla="*/ 780690 w 2170"/>
              <a:gd name="T77" fmla="*/ 221455 h 3064"/>
              <a:gd name="T78" fmla="*/ 780690 w 2170"/>
              <a:gd name="T79" fmla="*/ 39250 h 3064"/>
              <a:gd name="T80" fmla="*/ 565811 w 2170"/>
              <a:gd name="T81" fmla="*/ 110547 h 3064"/>
              <a:gd name="T82" fmla="*/ 416440 w 2170"/>
              <a:gd name="T83" fmla="*/ 299594 h 306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170" h="3064">
                <a:moveTo>
                  <a:pt x="1157" y="832"/>
                </a:moveTo>
                <a:lnTo>
                  <a:pt x="1157" y="832"/>
                </a:lnTo>
                <a:cubicBezTo>
                  <a:pt x="1103" y="832"/>
                  <a:pt x="1103" y="832"/>
                  <a:pt x="1103" y="832"/>
                </a:cubicBezTo>
                <a:cubicBezTo>
                  <a:pt x="1057" y="832"/>
                  <a:pt x="1057" y="832"/>
                  <a:pt x="1057" y="832"/>
                </a:cubicBezTo>
                <a:cubicBezTo>
                  <a:pt x="569" y="832"/>
                  <a:pt x="569" y="832"/>
                  <a:pt x="569" y="832"/>
                </a:cubicBezTo>
                <a:cubicBezTo>
                  <a:pt x="452" y="45"/>
                  <a:pt x="452" y="45"/>
                  <a:pt x="452" y="45"/>
                </a:cubicBezTo>
                <a:cubicBezTo>
                  <a:pt x="452" y="18"/>
                  <a:pt x="425" y="0"/>
                  <a:pt x="398" y="9"/>
                </a:cubicBezTo>
                <a:cubicBezTo>
                  <a:pt x="371" y="9"/>
                  <a:pt x="353" y="36"/>
                  <a:pt x="353" y="64"/>
                </a:cubicBezTo>
                <a:cubicBezTo>
                  <a:pt x="479" y="895"/>
                  <a:pt x="479" y="895"/>
                  <a:pt x="479" y="895"/>
                </a:cubicBezTo>
                <a:cubicBezTo>
                  <a:pt x="488" y="913"/>
                  <a:pt x="506" y="931"/>
                  <a:pt x="533" y="931"/>
                </a:cubicBezTo>
                <a:cubicBezTo>
                  <a:pt x="1021" y="931"/>
                  <a:pt x="1021" y="931"/>
                  <a:pt x="1021" y="931"/>
                </a:cubicBezTo>
                <a:cubicBezTo>
                  <a:pt x="1075" y="931"/>
                  <a:pt x="1075" y="931"/>
                  <a:pt x="1075" y="931"/>
                </a:cubicBezTo>
                <a:cubicBezTo>
                  <a:pt x="1130" y="931"/>
                  <a:pt x="1130" y="931"/>
                  <a:pt x="1130" y="931"/>
                </a:cubicBezTo>
                <a:cubicBezTo>
                  <a:pt x="1103" y="1030"/>
                  <a:pt x="1084" y="1139"/>
                  <a:pt x="1084" y="1247"/>
                </a:cubicBezTo>
                <a:cubicBezTo>
                  <a:pt x="1084" y="1473"/>
                  <a:pt x="1084" y="1473"/>
                  <a:pt x="1084" y="1473"/>
                </a:cubicBezTo>
                <a:cubicBezTo>
                  <a:pt x="1030" y="1473"/>
                  <a:pt x="1030" y="1473"/>
                  <a:pt x="1030" y="1473"/>
                </a:cubicBezTo>
                <a:cubicBezTo>
                  <a:pt x="985" y="1473"/>
                  <a:pt x="985" y="1473"/>
                  <a:pt x="985" y="1473"/>
                </a:cubicBezTo>
                <a:cubicBezTo>
                  <a:pt x="54" y="1473"/>
                  <a:pt x="54" y="1473"/>
                  <a:pt x="54" y="1473"/>
                </a:cubicBezTo>
                <a:cubicBezTo>
                  <a:pt x="27" y="1473"/>
                  <a:pt x="0" y="1491"/>
                  <a:pt x="0" y="1527"/>
                </a:cubicBezTo>
                <a:cubicBezTo>
                  <a:pt x="0" y="1554"/>
                  <a:pt x="27" y="1573"/>
                  <a:pt x="54" y="1573"/>
                </a:cubicBezTo>
                <a:cubicBezTo>
                  <a:pt x="985" y="1573"/>
                  <a:pt x="985" y="1573"/>
                  <a:pt x="985" y="1573"/>
                </a:cubicBezTo>
                <a:cubicBezTo>
                  <a:pt x="1030" y="1573"/>
                  <a:pt x="1030" y="1573"/>
                  <a:pt x="1030" y="1573"/>
                </a:cubicBezTo>
                <a:cubicBezTo>
                  <a:pt x="1084" y="1573"/>
                  <a:pt x="1084" y="1573"/>
                  <a:pt x="1084" y="1573"/>
                </a:cubicBezTo>
                <a:cubicBezTo>
                  <a:pt x="1084" y="1798"/>
                  <a:pt x="1084" y="1798"/>
                  <a:pt x="1084" y="1798"/>
                </a:cubicBezTo>
                <a:cubicBezTo>
                  <a:pt x="1084" y="1916"/>
                  <a:pt x="1103" y="2024"/>
                  <a:pt x="1130" y="2133"/>
                </a:cubicBezTo>
                <a:cubicBezTo>
                  <a:pt x="1084" y="2133"/>
                  <a:pt x="1084" y="2133"/>
                  <a:pt x="1084" y="2133"/>
                </a:cubicBezTo>
                <a:cubicBezTo>
                  <a:pt x="1030" y="2133"/>
                  <a:pt x="1030" y="2133"/>
                  <a:pt x="1030" y="2133"/>
                </a:cubicBezTo>
                <a:cubicBezTo>
                  <a:pt x="479" y="2133"/>
                  <a:pt x="479" y="2133"/>
                  <a:pt x="479" y="2133"/>
                </a:cubicBezTo>
                <a:cubicBezTo>
                  <a:pt x="452" y="2133"/>
                  <a:pt x="434" y="2151"/>
                  <a:pt x="434" y="2178"/>
                </a:cubicBezTo>
                <a:cubicBezTo>
                  <a:pt x="307" y="3000"/>
                  <a:pt x="307" y="3000"/>
                  <a:pt x="307" y="3000"/>
                </a:cubicBezTo>
                <a:cubicBezTo>
                  <a:pt x="298" y="3027"/>
                  <a:pt x="316" y="3054"/>
                  <a:pt x="344" y="3063"/>
                </a:cubicBezTo>
                <a:cubicBezTo>
                  <a:pt x="353" y="3063"/>
                  <a:pt x="353" y="3063"/>
                  <a:pt x="353" y="3063"/>
                </a:cubicBezTo>
                <a:cubicBezTo>
                  <a:pt x="380" y="3063"/>
                  <a:pt x="398" y="3045"/>
                  <a:pt x="407" y="3018"/>
                </a:cubicBezTo>
                <a:cubicBezTo>
                  <a:pt x="524" y="2232"/>
                  <a:pt x="524" y="2232"/>
                  <a:pt x="524" y="2232"/>
                </a:cubicBezTo>
                <a:cubicBezTo>
                  <a:pt x="1057" y="2232"/>
                  <a:pt x="1057" y="2232"/>
                  <a:pt x="1057" y="2232"/>
                </a:cubicBezTo>
                <a:cubicBezTo>
                  <a:pt x="1112" y="2232"/>
                  <a:pt x="1112" y="2232"/>
                  <a:pt x="1112" y="2232"/>
                </a:cubicBezTo>
                <a:cubicBezTo>
                  <a:pt x="1166" y="2232"/>
                  <a:pt x="1166" y="2232"/>
                  <a:pt x="1166" y="2232"/>
                </a:cubicBezTo>
                <a:cubicBezTo>
                  <a:pt x="1337" y="2630"/>
                  <a:pt x="1717" y="2919"/>
                  <a:pt x="2169" y="2937"/>
                </a:cubicBezTo>
                <a:cubicBezTo>
                  <a:pt x="2169" y="615"/>
                  <a:pt x="2169" y="615"/>
                  <a:pt x="2169" y="615"/>
                </a:cubicBezTo>
                <a:cubicBezTo>
                  <a:pt x="2169" y="109"/>
                  <a:pt x="2169" y="109"/>
                  <a:pt x="2169" y="109"/>
                </a:cubicBezTo>
                <a:cubicBezTo>
                  <a:pt x="1952" y="118"/>
                  <a:pt x="1744" y="190"/>
                  <a:pt x="1572" y="307"/>
                </a:cubicBezTo>
                <a:cubicBezTo>
                  <a:pt x="1392" y="443"/>
                  <a:pt x="1247" y="624"/>
                  <a:pt x="1157" y="83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27">
            <a:extLst>
              <a:ext uri="{FF2B5EF4-FFF2-40B4-BE49-F238E27FC236}">
                <a16:creationId xmlns:a16="http://schemas.microsoft.com/office/drawing/2014/main" id="{7EFE4A98-1E9B-D447-B039-98F9CDEA4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9562" y="7121973"/>
            <a:ext cx="2261280" cy="3247085"/>
          </a:xfrm>
          <a:custGeom>
            <a:avLst/>
            <a:gdLst>
              <a:gd name="T0" fmla="*/ 748547 w 2134"/>
              <a:gd name="T1" fmla="*/ 530411 h 3064"/>
              <a:gd name="T2" fmla="*/ 748547 w 2134"/>
              <a:gd name="T3" fmla="*/ 530411 h 3064"/>
              <a:gd name="T4" fmla="*/ 426301 w 2134"/>
              <a:gd name="T5" fmla="*/ 530411 h 3064"/>
              <a:gd name="T6" fmla="*/ 410099 w 2134"/>
              <a:gd name="T7" fmla="*/ 530411 h 3064"/>
              <a:gd name="T8" fmla="*/ 390296 w 2134"/>
              <a:gd name="T9" fmla="*/ 530411 h 3064"/>
              <a:gd name="T10" fmla="*/ 390296 w 2134"/>
              <a:gd name="T11" fmla="*/ 449031 h 3064"/>
              <a:gd name="T12" fmla="*/ 374094 w 2134"/>
              <a:gd name="T13" fmla="*/ 335243 h 3064"/>
              <a:gd name="T14" fmla="*/ 393536 w 2134"/>
              <a:gd name="T15" fmla="*/ 335243 h 3064"/>
              <a:gd name="T16" fmla="*/ 413339 w 2134"/>
              <a:gd name="T17" fmla="*/ 335243 h 3064"/>
              <a:gd name="T18" fmla="*/ 575722 w 2134"/>
              <a:gd name="T19" fmla="*/ 335243 h 3064"/>
              <a:gd name="T20" fmla="*/ 595525 w 2134"/>
              <a:gd name="T21" fmla="*/ 322279 h 3064"/>
              <a:gd name="T22" fmla="*/ 640892 w 2134"/>
              <a:gd name="T23" fmla="*/ 23046 h 3064"/>
              <a:gd name="T24" fmla="*/ 624689 w 2134"/>
              <a:gd name="T25" fmla="*/ 3241 h 3064"/>
              <a:gd name="T26" fmla="*/ 605247 w 2134"/>
              <a:gd name="T27" fmla="*/ 16204 h 3064"/>
              <a:gd name="T28" fmla="*/ 562761 w 2134"/>
              <a:gd name="T29" fmla="*/ 299594 h 3064"/>
              <a:gd name="T30" fmla="*/ 400377 w 2134"/>
              <a:gd name="T31" fmla="*/ 299594 h 3064"/>
              <a:gd name="T32" fmla="*/ 384175 w 2134"/>
              <a:gd name="T33" fmla="*/ 299594 h 3064"/>
              <a:gd name="T34" fmla="*/ 364372 w 2134"/>
              <a:gd name="T35" fmla="*/ 299594 h 3064"/>
              <a:gd name="T36" fmla="*/ 224672 w 2134"/>
              <a:gd name="T37" fmla="*/ 120630 h 3064"/>
              <a:gd name="T38" fmla="*/ 0 w 2134"/>
              <a:gd name="T39" fmla="*/ 39250 h 3064"/>
              <a:gd name="T40" fmla="*/ 0 w 2134"/>
              <a:gd name="T41" fmla="*/ 221455 h 3064"/>
              <a:gd name="T42" fmla="*/ 0 w 2134"/>
              <a:gd name="T43" fmla="*/ 1057581 h 3064"/>
              <a:gd name="T44" fmla="*/ 361132 w 2134"/>
              <a:gd name="T45" fmla="*/ 803718 h 3064"/>
              <a:gd name="T46" fmla="*/ 380574 w 2134"/>
              <a:gd name="T47" fmla="*/ 803718 h 3064"/>
              <a:gd name="T48" fmla="*/ 400377 w 2134"/>
              <a:gd name="T49" fmla="*/ 803718 h 3064"/>
              <a:gd name="T50" fmla="*/ 579323 w 2134"/>
              <a:gd name="T51" fmla="*/ 803718 h 3064"/>
              <a:gd name="T52" fmla="*/ 621449 w 2134"/>
              <a:gd name="T53" fmla="*/ 1086748 h 3064"/>
              <a:gd name="T54" fmla="*/ 640892 w 2134"/>
              <a:gd name="T55" fmla="*/ 1102952 h 3064"/>
              <a:gd name="T56" fmla="*/ 644132 w 2134"/>
              <a:gd name="T57" fmla="*/ 1102952 h 3064"/>
              <a:gd name="T58" fmla="*/ 657454 w 2134"/>
              <a:gd name="T59" fmla="*/ 1080266 h 3064"/>
              <a:gd name="T60" fmla="*/ 611728 w 2134"/>
              <a:gd name="T61" fmla="*/ 784273 h 3064"/>
              <a:gd name="T62" fmla="*/ 595525 w 2134"/>
              <a:gd name="T63" fmla="*/ 768069 h 3064"/>
              <a:gd name="T64" fmla="*/ 410099 w 2134"/>
              <a:gd name="T65" fmla="*/ 768069 h 3064"/>
              <a:gd name="T66" fmla="*/ 390296 w 2134"/>
              <a:gd name="T67" fmla="*/ 768069 h 3064"/>
              <a:gd name="T68" fmla="*/ 374094 w 2134"/>
              <a:gd name="T69" fmla="*/ 768069 h 3064"/>
              <a:gd name="T70" fmla="*/ 390296 w 2134"/>
              <a:gd name="T71" fmla="*/ 647440 h 3064"/>
              <a:gd name="T72" fmla="*/ 390296 w 2134"/>
              <a:gd name="T73" fmla="*/ 566420 h 3064"/>
              <a:gd name="T74" fmla="*/ 410099 w 2134"/>
              <a:gd name="T75" fmla="*/ 566420 h 3064"/>
              <a:gd name="T76" fmla="*/ 426301 w 2134"/>
              <a:gd name="T77" fmla="*/ 566420 h 3064"/>
              <a:gd name="T78" fmla="*/ 748547 w 2134"/>
              <a:gd name="T79" fmla="*/ 566420 h 3064"/>
              <a:gd name="T80" fmla="*/ 767990 w 2134"/>
              <a:gd name="T81" fmla="*/ 549856 h 3064"/>
              <a:gd name="T82" fmla="*/ 748547 w 2134"/>
              <a:gd name="T83" fmla="*/ 530411 h 306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134" h="3064">
                <a:moveTo>
                  <a:pt x="2079" y="1473"/>
                </a:moveTo>
                <a:lnTo>
                  <a:pt x="2079" y="1473"/>
                </a:lnTo>
                <a:cubicBezTo>
                  <a:pt x="1184" y="1473"/>
                  <a:pt x="1184" y="1473"/>
                  <a:pt x="1184" y="1473"/>
                </a:cubicBezTo>
                <a:cubicBezTo>
                  <a:pt x="1139" y="1473"/>
                  <a:pt x="1139" y="1473"/>
                  <a:pt x="1139" y="1473"/>
                </a:cubicBezTo>
                <a:cubicBezTo>
                  <a:pt x="1084" y="1473"/>
                  <a:pt x="1084" y="1473"/>
                  <a:pt x="1084" y="1473"/>
                </a:cubicBezTo>
                <a:cubicBezTo>
                  <a:pt x="1084" y="1247"/>
                  <a:pt x="1084" y="1247"/>
                  <a:pt x="1084" y="1247"/>
                </a:cubicBezTo>
                <a:cubicBezTo>
                  <a:pt x="1084" y="1139"/>
                  <a:pt x="1067" y="1030"/>
                  <a:pt x="1039" y="931"/>
                </a:cubicBezTo>
                <a:cubicBezTo>
                  <a:pt x="1093" y="931"/>
                  <a:pt x="1093" y="931"/>
                  <a:pt x="1093" y="931"/>
                </a:cubicBezTo>
                <a:cubicBezTo>
                  <a:pt x="1148" y="931"/>
                  <a:pt x="1148" y="931"/>
                  <a:pt x="1148" y="931"/>
                </a:cubicBezTo>
                <a:cubicBezTo>
                  <a:pt x="1599" y="931"/>
                  <a:pt x="1599" y="931"/>
                  <a:pt x="1599" y="931"/>
                </a:cubicBezTo>
                <a:cubicBezTo>
                  <a:pt x="1627" y="931"/>
                  <a:pt x="1645" y="913"/>
                  <a:pt x="1654" y="895"/>
                </a:cubicBezTo>
                <a:cubicBezTo>
                  <a:pt x="1780" y="64"/>
                  <a:pt x="1780" y="64"/>
                  <a:pt x="1780" y="64"/>
                </a:cubicBezTo>
                <a:cubicBezTo>
                  <a:pt x="1780" y="36"/>
                  <a:pt x="1762" y="9"/>
                  <a:pt x="1735" y="9"/>
                </a:cubicBezTo>
                <a:cubicBezTo>
                  <a:pt x="1708" y="0"/>
                  <a:pt x="1681" y="18"/>
                  <a:pt x="1681" y="45"/>
                </a:cubicBezTo>
                <a:cubicBezTo>
                  <a:pt x="1563" y="832"/>
                  <a:pt x="1563" y="832"/>
                  <a:pt x="1563" y="832"/>
                </a:cubicBezTo>
                <a:cubicBezTo>
                  <a:pt x="1112" y="832"/>
                  <a:pt x="1112" y="832"/>
                  <a:pt x="1112" y="832"/>
                </a:cubicBezTo>
                <a:cubicBezTo>
                  <a:pt x="1067" y="832"/>
                  <a:pt x="1067" y="832"/>
                  <a:pt x="1067" y="832"/>
                </a:cubicBezTo>
                <a:cubicBezTo>
                  <a:pt x="1012" y="832"/>
                  <a:pt x="1012" y="832"/>
                  <a:pt x="1012" y="832"/>
                </a:cubicBezTo>
                <a:cubicBezTo>
                  <a:pt x="931" y="633"/>
                  <a:pt x="795" y="461"/>
                  <a:pt x="624" y="335"/>
                </a:cubicBezTo>
                <a:cubicBezTo>
                  <a:pt x="452" y="199"/>
                  <a:pt x="235" y="118"/>
                  <a:pt x="0" y="109"/>
                </a:cubicBezTo>
                <a:cubicBezTo>
                  <a:pt x="0" y="615"/>
                  <a:pt x="0" y="615"/>
                  <a:pt x="0" y="615"/>
                </a:cubicBezTo>
                <a:cubicBezTo>
                  <a:pt x="0" y="2937"/>
                  <a:pt x="0" y="2937"/>
                  <a:pt x="0" y="2937"/>
                </a:cubicBezTo>
                <a:cubicBezTo>
                  <a:pt x="452" y="2919"/>
                  <a:pt x="831" y="2630"/>
                  <a:pt x="1003" y="2232"/>
                </a:cubicBezTo>
                <a:cubicBezTo>
                  <a:pt x="1057" y="2232"/>
                  <a:pt x="1057" y="2232"/>
                  <a:pt x="1057" y="2232"/>
                </a:cubicBezTo>
                <a:cubicBezTo>
                  <a:pt x="1112" y="2232"/>
                  <a:pt x="1112" y="2232"/>
                  <a:pt x="1112" y="2232"/>
                </a:cubicBezTo>
                <a:cubicBezTo>
                  <a:pt x="1609" y="2232"/>
                  <a:pt x="1609" y="2232"/>
                  <a:pt x="1609" y="2232"/>
                </a:cubicBezTo>
                <a:cubicBezTo>
                  <a:pt x="1726" y="3018"/>
                  <a:pt x="1726" y="3018"/>
                  <a:pt x="1726" y="3018"/>
                </a:cubicBezTo>
                <a:cubicBezTo>
                  <a:pt x="1735" y="3045"/>
                  <a:pt x="1753" y="3063"/>
                  <a:pt x="1780" y="3063"/>
                </a:cubicBezTo>
                <a:cubicBezTo>
                  <a:pt x="1780" y="3063"/>
                  <a:pt x="1780" y="3063"/>
                  <a:pt x="1789" y="3063"/>
                </a:cubicBezTo>
                <a:cubicBezTo>
                  <a:pt x="1816" y="3054"/>
                  <a:pt x="1834" y="3027"/>
                  <a:pt x="1826" y="3000"/>
                </a:cubicBezTo>
                <a:cubicBezTo>
                  <a:pt x="1699" y="2178"/>
                  <a:pt x="1699" y="2178"/>
                  <a:pt x="1699" y="2178"/>
                </a:cubicBezTo>
                <a:cubicBezTo>
                  <a:pt x="1699" y="2151"/>
                  <a:pt x="1681" y="2133"/>
                  <a:pt x="1654" y="2133"/>
                </a:cubicBezTo>
                <a:cubicBezTo>
                  <a:pt x="1139" y="2133"/>
                  <a:pt x="1139" y="2133"/>
                  <a:pt x="1139" y="2133"/>
                </a:cubicBezTo>
                <a:cubicBezTo>
                  <a:pt x="1084" y="2133"/>
                  <a:pt x="1084" y="2133"/>
                  <a:pt x="1084" y="2133"/>
                </a:cubicBezTo>
                <a:cubicBezTo>
                  <a:pt x="1039" y="2133"/>
                  <a:pt x="1039" y="2133"/>
                  <a:pt x="1039" y="2133"/>
                </a:cubicBezTo>
                <a:cubicBezTo>
                  <a:pt x="1067" y="2024"/>
                  <a:pt x="1084" y="1916"/>
                  <a:pt x="1084" y="1798"/>
                </a:cubicBezTo>
                <a:cubicBezTo>
                  <a:pt x="1084" y="1573"/>
                  <a:pt x="1084" y="1573"/>
                  <a:pt x="1084" y="1573"/>
                </a:cubicBezTo>
                <a:cubicBezTo>
                  <a:pt x="1139" y="1573"/>
                  <a:pt x="1139" y="1573"/>
                  <a:pt x="1139" y="1573"/>
                </a:cubicBezTo>
                <a:cubicBezTo>
                  <a:pt x="1184" y="1573"/>
                  <a:pt x="1184" y="1573"/>
                  <a:pt x="1184" y="1573"/>
                </a:cubicBezTo>
                <a:cubicBezTo>
                  <a:pt x="2079" y="1573"/>
                  <a:pt x="2079" y="1573"/>
                  <a:pt x="2079" y="1573"/>
                </a:cubicBezTo>
                <a:cubicBezTo>
                  <a:pt x="2105" y="1573"/>
                  <a:pt x="2133" y="1554"/>
                  <a:pt x="2133" y="1527"/>
                </a:cubicBezTo>
                <a:cubicBezTo>
                  <a:pt x="2133" y="1491"/>
                  <a:pt x="2105" y="1473"/>
                  <a:pt x="2079" y="14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28">
            <a:extLst>
              <a:ext uri="{FF2B5EF4-FFF2-40B4-BE49-F238E27FC236}">
                <a16:creationId xmlns:a16="http://schemas.microsoft.com/office/drawing/2014/main" id="{37994B7C-C276-E343-90B8-867FE3CF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923" y="5715679"/>
            <a:ext cx="5120585" cy="5111241"/>
          </a:xfrm>
          <a:custGeom>
            <a:avLst/>
            <a:gdLst>
              <a:gd name="T0" fmla="*/ 1645238 w 4834"/>
              <a:gd name="T1" fmla="*/ 0 h 4825"/>
              <a:gd name="T2" fmla="*/ 0 w 4834"/>
              <a:gd name="T3" fmla="*/ 1645299 h 4825"/>
              <a:gd name="T4" fmla="*/ 94302 w 4834"/>
              <a:gd name="T5" fmla="*/ 1736365 h 4825"/>
              <a:gd name="T6" fmla="*/ 1739540 w 4834"/>
              <a:gd name="T7" fmla="*/ 91066 h 4825"/>
              <a:gd name="T8" fmla="*/ 1645238 w 4834"/>
              <a:gd name="T9" fmla="*/ 0 h 4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34" h="4825">
                <a:moveTo>
                  <a:pt x="4571" y="0"/>
                </a:moveTo>
                <a:lnTo>
                  <a:pt x="0" y="4571"/>
                </a:lnTo>
                <a:lnTo>
                  <a:pt x="262" y="4824"/>
                </a:lnTo>
                <a:lnTo>
                  <a:pt x="4833" y="253"/>
                </a:lnTo>
                <a:lnTo>
                  <a:pt x="4571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1" name="Grupo 320">
            <a:extLst>
              <a:ext uri="{FF2B5EF4-FFF2-40B4-BE49-F238E27FC236}">
                <a16:creationId xmlns:a16="http://schemas.microsoft.com/office/drawing/2014/main" id="{3BFC65DC-3FE9-CD4B-B78A-4E74A939AA7D}"/>
              </a:ext>
            </a:extLst>
          </p:cNvPr>
          <p:cNvGrpSpPr/>
          <p:nvPr/>
        </p:nvGrpSpPr>
        <p:grpSpPr>
          <a:xfrm>
            <a:off x="2668308" y="1232206"/>
            <a:ext cx="19041035" cy="2561450"/>
            <a:chOff x="2668308" y="861425"/>
            <a:chExt cx="19041035" cy="2561450"/>
          </a:xfrm>
        </p:grpSpPr>
        <p:sp>
          <p:nvSpPr>
            <p:cNvPr id="322" name="CuadroTexto 321">
              <a:extLst>
                <a:ext uri="{FF2B5EF4-FFF2-40B4-BE49-F238E27FC236}">
                  <a16:creationId xmlns:a16="http://schemas.microsoft.com/office/drawing/2014/main" id="{C6851CD9-A1BF-FA4B-90FE-B7FD2AAED709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23" name="CuadroTexto 322">
              <a:extLst>
                <a:ext uri="{FF2B5EF4-FFF2-40B4-BE49-F238E27FC236}">
                  <a16:creationId xmlns:a16="http://schemas.microsoft.com/office/drawing/2014/main" id="{9A86E1E7-8F64-064F-93C7-BCE6CE0277C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7" name="Grupo 382">
            <a:extLst>
              <a:ext uri="{FF2B5EF4-FFF2-40B4-BE49-F238E27FC236}">
                <a16:creationId xmlns:a16="http://schemas.microsoft.com/office/drawing/2014/main" id="{169BB5AD-65EC-9240-BDBE-09CEB12FEF1C}"/>
              </a:ext>
            </a:extLst>
          </p:cNvPr>
          <p:cNvGrpSpPr/>
          <p:nvPr/>
        </p:nvGrpSpPr>
        <p:grpSpPr>
          <a:xfrm>
            <a:off x="2668308" y="5371234"/>
            <a:ext cx="4067226" cy="1529862"/>
            <a:chOff x="8615035" y="9978948"/>
            <a:chExt cx="4067226" cy="1529862"/>
          </a:xfrm>
        </p:grpSpPr>
        <p:sp>
          <p:nvSpPr>
            <p:cNvPr id="48" name="Rectángulo 383">
              <a:extLst>
                <a:ext uri="{FF2B5EF4-FFF2-40B4-BE49-F238E27FC236}">
                  <a16:creationId xmlns:a16="http://schemas.microsoft.com/office/drawing/2014/main" id="{FEA50046-6AF5-C14F-AB4C-BCF4DC0CED46}"/>
                </a:ext>
              </a:extLst>
            </p:cNvPr>
            <p:cNvSpPr/>
            <p:nvPr/>
          </p:nvSpPr>
          <p:spPr>
            <a:xfrm>
              <a:off x="8615035" y="10554703"/>
              <a:ext cx="40672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49" name="CuadroTexto 384">
              <a:extLst>
                <a:ext uri="{FF2B5EF4-FFF2-40B4-BE49-F238E27FC236}">
                  <a16:creationId xmlns:a16="http://schemas.microsoft.com/office/drawing/2014/main" id="{6652ABAB-44E5-3B46-881F-52A49284BAA8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50" name="Grupo 382">
            <a:extLst>
              <a:ext uri="{FF2B5EF4-FFF2-40B4-BE49-F238E27FC236}">
                <a16:creationId xmlns:a16="http://schemas.microsoft.com/office/drawing/2014/main" id="{E5E7F635-4167-0F4D-8D0E-1898ABB3E080}"/>
              </a:ext>
            </a:extLst>
          </p:cNvPr>
          <p:cNvGrpSpPr/>
          <p:nvPr/>
        </p:nvGrpSpPr>
        <p:grpSpPr>
          <a:xfrm>
            <a:off x="2668308" y="9157414"/>
            <a:ext cx="4067226" cy="1529862"/>
            <a:chOff x="8615035" y="9978948"/>
            <a:chExt cx="4067226" cy="1529862"/>
          </a:xfrm>
        </p:grpSpPr>
        <p:sp>
          <p:nvSpPr>
            <p:cNvPr id="51" name="Rectángulo 383">
              <a:extLst>
                <a:ext uri="{FF2B5EF4-FFF2-40B4-BE49-F238E27FC236}">
                  <a16:creationId xmlns:a16="http://schemas.microsoft.com/office/drawing/2014/main" id="{3A299565-6A57-B048-AF6B-197FA9E8FD87}"/>
                </a:ext>
              </a:extLst>
            </p:cNvPr>
            <p:cNvSpPr/>
            <p:nvPr/>
          </p:nvSpPr>
          <p:spPr>
            <a:xfrm>
              <a:off x="8615035" y="10554703"/>
              <a:ext cx="40672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52" name="CuadroTexto 384">
              <a:extLst>
                <a:ext uri="{FF2B5EF4-FFF2-40B4-BE49-F238E27FC236}">
                  <a16:creationId xmlns:a16="http://schemas.microsoft.com/office/drawing/2014/main" id="{4B7A42F4-A6CC-0B43-B47F-87E4C1D1A382}"/>
                </a:ext>
              </a:extLst>
            </p:cNvPr>
            <p:cNvSpPr txBox="1"/>
            <p:nvPr/>
          </p:nvSpPr>
          <p:spPr>
            <a:xfrm>
              <a:off x="10525139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  <p:grpSp>
        <p:nvGrpSpPr>
          <p:cNvPr id="53" name="Grupo 382">
            <a:extLst>
              <a:ext uri="{FF2B5EF4-FFF2-40B4-BE49-F238E27FC236}">
                <a16:creationId xmlns:a16="http://schemas.microsoft.com/office/drawing/2014/main" id="{422E29D7-6831-6D43-9782-D0AB77687F63}"/>
              </a:ext>
            </a:extLst>
          </p:cNvPr>
          <p:cNvGrpSpPr/>
          <p:nvPr/>
        </p:nvGrpSpPr>
        <p:grpSpPr>
          <a:xfrm flipH="1">
            <a:off x="17614085" y="5371234"/>
            <a:ext cx="4067226" cy="1529862"/>
            <a:chOff x="8615035" y="9978948"/>
            <a:chExt cx="4067226" cy="1529862"/>
          </a:xfrm>
        </p:grpSpPr>
        <p:sp>
          <p:nvSpPr>
            <p:cNvPr id="54" name="Rectángulo 383">
              <a:extLst>
                <a:ext uri="{FF2B5EF4-FFF2-40B4-BE49-F238E27FC236}">
                  <a16:creationId xmlns:a16="http://schemas.microsoft.com/office/drawing/2014/main" id="{31786DD4-97BB-EF40-80FE-2E13DE5FA978}"/>
                </a:ext>
              </a:extLst>
            </p:cNvPr>
            <p:cNvSpPr/>
            <p:nvPr/>
          </p:nvSpPr>
          <p:spPr>
            <a:xfrm>
              <a:off x="8615035" y="10554703"/>
              <a:ext cx="40672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55" name="CuadroTexto 384">
              <a:extLst>
                <a:ext uri="{FF2B5EF4-FFF2-40B4-BE49-F238E27FC236}">
                  <a16:creationId xmlns:a16="http://schemas.microsoft.com/office/drawing/2014/main" id="{7BECFC3A-AE45-7849-930F-901DFDBCCF6C}"/>
                </a:ext>
              </a:extLst>
            </p:cNvPr>
            <p:cNvSpPr txBox="1"/>
            <p:nvPr/>
          </p:nvSpPr>
          <p:spPr>
            <a:xfrm>
              <a:off x="10869785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56" name="Grupo 382">
            <a:extLst>
              <a:ext uri="{FF2B5EF4-FFF2-40B4-BE49-F238E27FC236}">
                <a16:creationId xmlns:a16="http://schemas.microsoft.com/office/drawing/2014/main" id="{FC2F7ECD-34D9-E442-87C3-53318AB1DFB6}"/>
              </a:ext>
            </a:extLst>
          </p:cNvPr>
          <p:cNvGrpSpPr/>
          <p:nvPr/>
        </p:nvGrpSpPr>
        <p:grpSpPr>
          <a:xfrm flipH="1">
            <a:off x="17614085" y="9157414"/>
            <a:ext cx="4067226" cy="1529862"/>
            <a:chOff x="8615035" y="9978948"/>
            <a:chExt cx="4067226" cy="1529862"/>
          </a:xfrm>
        </p:grpSpPr>
        <p:sp>
          <p:nvSpPr>
            <p:cNvPr id="57" name="Rectángulo 383">
              <a:extLst>
                <a:ext uri="{FF2B5EF4-FFF2-40B4-BE49-F238E27FC236}">
                  <a16:creationId xmlns:a16="http://schemas.microsoft.com/office/drawing/2014/main" id="{3E52C258-3280-364B-BCD1-CE719D9B5C4A}"/>
                </a:ext>
              </a:extLst>
            </p:cNvPr>
            <p:cNvSpPr/>
            <p:nvPr/>
          </p:nvSpPr>
          <p:spPr>
            <a:xfrm>
              <a:off x="8615035" y="10554703"/>
              <a:ext cx="40672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58" name="CuadroTexto 384">
              <a:extLst>
                <a:ext uri="{FF2B5EF4-FFF2-40B4-BE49-F238E27FC236}">
                  <a16:creationId xmlns:a16="http://schemas.microsoft.com/office/drawing/2014/main" id="{C503408F-A7DD-6C4F-99C4-7C222ADF00A2}"/>
                </a:ext>
              </a:extLst>
            </p:cNvPr>
            <p:cNvSpPr txBox="1"/>
            <p:nvPr/>
          </p:nvSpPr>
          <p:spPr>
            <a:xfrm>
              <a:off x="10903448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730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rupo 368">
            <a:extLst>
              <a:ext uri="{FF2B5EF4-FFF2-40B4-BE49-F238E27FC236}">
                <a16:creationId xmlns:a16="http://schemas.microsoft.com/office/drawing/2014/main" id="{CDD91EEF-60C2-4146-B57D-3499966D3E03}"/>
              </a:ext>
            </a:extLst>
          </p:cNvPr>
          <p:cNvGrpSpPr/>
          <p:nvPr/>
        </p:nvGrpSpPr>
        <p:grpSpPr>
          <a:xfrm>
            <a:off x="2668308" y="775008"/>
            <a:ext cx="19041035" cy="2561450"/>
            <a:chOff x="2668308" y="861425"/>
            <a:chExt cx="19041035" cy="2561450"/>
          </a:xfrm>
        </p:grpSpPr>
        <p:sp>
          <p:nvSpPr>
            <p:cNvPr id="370" name="CuadroTexto 369">
              <a:extLst>
                <a:ext uri="{FF2B5EF4-FFF2-40B4-BE49-F238E27FC236}">
                  <a16:creationId xmlns:a16="http://schemas.microsoft.com/office/drawing/2014/main" id="{1DA8EC67-F19C-3C49-AE51-52DFEEEBFD6A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71" name="CuadroTexto 370">
              <a:extLst>
                <a:ext uri="{FF2B5EF4-FFF2-40B4-BE49-F238E27FC236}">
                  <a16:creationId xmlns:a16="http://schemas.microsoft.com/office/drawing/2014/main" id="{9335807A-5F4D-C24C-869C-FA8E47B8D1C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37A3DB-78C4-5745-A682-261DA6F2EE45}"/>
              </a:ext>
            </a:extLst>
          </p:cNvPr>
          <p:cNvGrpSpPr/>
          <p:nvPr/>
        </p:nvGrpSpPr>
        <p:grpSpPr>
          <a:xfrm>
            <a:off x="1871840" y="4122085"/>
            <a:ext cx="20633965" cy="8653433"/>
            <a:chOff x="1781573" y="3994640"/>
            <a:chExt cx="20633965" cy="8653433"/>
          </a:xfrm>
        </p:grpSpPr>
        <p:sp>
          <p:nvSpPr>
            <p:cNvPr id="271" name="Freeform 225">
              <a:extLst>
                <a:ext uri="{FF2B5EF4-FFF2-40B4-BE49-F238E27FC236}">
                  <a16:creationId xmlns:a16="http://schemas.microsoft.com/office/drawing/2014/main" id="{6E4B82E4-7BBE-1445-B4F5-02C70BD70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7453" y="7834944"/>
              <a:ext cx="1415378" cy="1239050"/>
            </a:xfrm>
            <a:custGeom>
              <a:avLst/>
              <a:gdLst>
                <a:gd name="T0" fmla="*/ 331588 w 1311"/>
                <a:gd name="T1" fmla="*/ 0 h 1148"/>
                <a:gd name="T2" fmla="*/ 331588 w 1311"/>
                <a:gd name="T3" fmla="*/ 0 h 1148"/>
                <a:gd name="T4" fmla="*/ 139900 w 1311"/>
                <a:gd name="T5" fmla="*/ 0 h 1148"/>
                <a:gd name="T6" fmla="*/ 103936 w 1311"/>
                <a:gd name="T7" fmla="*/ 19415 h 1148"/>
                <a:gd name="T8" fmla="*/ 9710 w 1311"/>
                <a:gd name="T9" fmla="*/ 185162 h 1148"/>
                <a:gd name="T10" fmla="*/ 9710 w 1311"/>
                <a:gd name="T11" fmla="*/ 227228 h 1148"/>
                <a:gd name="T12" fmla="*/ 103936 w 1311"/>
                <a:gd name="T13" fmla="*/ 392975 h 1148"/>
                <a:gd name="T14" fmla="*/ 139900 w 1311"/>
                <a:gd name="T15" fmla="*/ 412390 h 1148"/>
                <a:gd name="T16" fmla="*/ 331588 w 1311"/>
                <a:gd name="T17" fmla="*/ 412390 h 1148"/>
                <a:gd name="T18" fmla="*/ 367192 w 1311"/>
                <a:gd name="T19" fmla="*/ 392975 h 1148"/>
                <a:gd name="T20" fmla="*/ 464655 w 1311"/>
                <a:gd name="T21" fmla="*/ 227228 h 1148"/>
                <a:gd name="T22" fmla="*/ 464655 w 1311"/>
                <a:gd name="T23" fmla="*/ 185162 h 1148"/>
                <a:gd name="T24" fmla="*/ 367192 w 1311"/>
                <a:gd name="T25" fmla="*/ 19415 h 1148"/>
                <a:gd name="T26" fmla="*/ 331588 w 1311"/>
                <a:gd name="T27" fmla="*/ 0 h 11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11" h="1148">
                  <a:moveTo>
                    <a:pt x="922" y="0"/>
                  </a:moveTo>
                  <a:lnTo>
                    <a:pt x="922" y="0"/>
                  </a:lnTo>
                  <a:cubicBezTo>
                    <a:pt x="389" y="0"/>
                    <a:pt x="389" y="0"/>
                    <a:pt x="389" y="0"/>
                  </a:cubicBezTo>
                  <a:cubicBezTo>
                    <a:pt x="353" y="0"/>
                    <a:pt x="307" y="18"/>
                    <a:pt x="289" y="54"/>
                  </a:cubicBezTo>
                  <a:cubicBezTo>
                    <a:pt x="27" y="515"/>
                    <a:pt x="27" y="515"/>
                    <a:pt x="27" y="515"/>
                  </a:cubicBezTo>
                  <a:cubicBezTo>
                    <a:pt x="0" y="551"/>
                    <a:pt x="0" y="596"/>
                    <a:pt x="27" y="632"/>
                  </a:cubicBezTo>
                  <a:cubicBezTo>
                    <a:pt x="289" y="1093"/>
                    <a:pt x="289" y="1093"/>
                    <a:pt x="289" y="1093"/>
                  </a:cubicBezTo>
                  <a:cubicBezTo>
                    <a:pt x="307" y="1129"/>
                    <a:pt x="353" y="1147"/>
                    <a:pt x="389" y="1147"/>
                  </a:cubicBezTo>
                  <a:cubicBezTo>
                    <a:pt x="922" y="1147"/>
                    <a:pt x="922" y="1147"/>
                    <a:pt x="922" y="1147"/>
                  </a:cubicBezTo>
                  <a:cubicBezTo>
                    <a:pt x="967" y="1147"/>
                    <a:pt x="1003" y="1129"/>
                    <a:pt x="1021" y="1093"/>
                  </a:cubicBezTo>
                  <a:cubicBezTo>
                    <a:pt x="1292" y="632"/>
                    <a:pt x="1292" y="632"/>
                    <a:pt x="1292" y="632"/>
                  </a:cubicBezTo>
                  <a:cubicBezTo>
                    <a:pt x="1310" y="596"/>
                    <a:pt x="1310" y="551"/>
                    <a:pt x="1292" y="515"/>
                  </a:cubicBezTo>
                  <a:cubicBezTo>
                    <a:pt x="1021" y="54"/>
                    <a:pt x="1021" y="54"/>
                    <a:pt x="1021" y="54"/>
                  </a:cubicBezTo>
                  <a:cubicBezTo>
                    <a:pt x="1003" y="18"/>
                    <a:pt x="967" y="0"/>
                    <a:pt x="92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2" name="Freeform 226">
              <a:extLst>
                <a:ext uri="{FF2B5EF4-FFF2-40B4-BE49-F238E27FC236}">
                  <a16:creationId xmlns:a16="http://schemas.microsoft.com/office/drawing/2014/main" id="{ED8B87BB-4F22-4641-BCC9-34598BC11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4089" y="8635561"/>
              <a:ext cx="362184" cy="38125"/>
            </a:xfrm>
            <a:custGeom>
              <a:avLst/>
              <a:gdLst>
                <a:gd name="T0" fmla="*/ 120290 w 335"/>
                <a:gd name="T1" fmla="*/ 12357 h 37"/>
                <a:gd name="T2" fmla="*/ 120290 w 335"/>
                <a:gd name="T3" fmla="*/ 12357 h 37"/>
                <a:gd name="T4" fmla="*/ 6483 w 335"/>
                <a:gd name="T5" fmla="*/ 12357 h 37"/>
                <a:gd name="T6" fmla="*/ 0 w 335"/>
                <a:gd name="T7" fmla="*/ 6178 h 37"/>
                <a:gd name="T8" fmla="*/ 0 w 335"/>
                <a:gd name="T9" fmla="*/ 6178 h 37"/>
                <a:gd name="T10" fmla="*/ 6483 w 335"/>
                <a:gd name="T11" fmla="*/ 0 h 37"/>
                <a:gd name="T12" fmla="*/ 120290 w 335"/>
                <a:gd name="T13" fmla="*/ 0 h 37"/>
                <a:gd name="T14" fmla="*/ 120290 w 335"/>
                <a:gd name="T15" fmla="*/ 12357 h 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5" h="37">
                  <a:moveTo>
                    <a:pt x="334" y="36"/>
                  </a:moveTo>
                  <a:lnTo>
                    <a:pt x="33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334" y="0"/>
                    <a:pt x="334" y="0"/>
                    <a:pt x="334" y="0"/>
                  </a:cubicBezTo>
                  <a:lnTo>
                    <a:pt x="334" y="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3" name="Freeform 227">
              <a:extLst>
                <a:ext uri="{FF2B5EF4-FFF2-40B4-BE49-F238E27FC236}">
                  <a16:creationId xmlns:a16="http://schemas.microsoft.com/office/drawing/2014/main" id="{0AD1CFC3-5313-C841-A1F6-D75BB1EBC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7840" y="8244783"/>
              <a:ext cx="481322" cy="538509"/>
            </a:xfrm>
            <a:custGeom>
              <a:avLst/>
              <a:gdLst>
                <a:gd name="T0" fmla="*/ 120614 w 444"/>
                <a:gd name="T1" fmla="*/ 179027 h 498"/>
                <a:gd name="T2" fmla="*/ 120614 w 444"/>
                <a:gd name="T3" fmla="*/ 179027 h 498"/>
                <a:gd name="T4" fmla="*/ 35751 w 444"/>
                <a:gd name="T5" fmla="*/ 179027 h 498"/>
                <a:gd name="T6" fmla="*/ 9750 w 444"/>
                <a:gd name="T7" fmla="*/ 169301 h 498"/>
                <a:gd name="T8" fmla="*/ 0 w 444"/>
                <a:gd name="T9" fmla="*/ 143366 h 498"/>
                <a:gd name="T10" fmla="*/ 6500 w 444"/>
                <a:gd name="T11" fmla="*/ 25935 h 498"/>
                <a:gd name="T12" fmla="*/ 35751 w 444"/>
                <a:gd name="T13" fmla="*/ 0 h 498"/>
                <a:gd name="T14" fmla="*/ 123864 w 444"/>
                <a:gd name="T15" fmla="*/ 0 h 498"/>
                <a:gd name="T16" fmla="*/ 149865 w 444"/>
                <a:gd name="T17" fmla="*/ 25935 h 498"/>
                <a:gd name="T18" fmla="*/ 156726 w 444"/>
                <a:gd name="T19" fmla="*/ 143366 h 498"/>
                <a:gd name="T20" fmla="*/ 146614 w 444"/>
                <a:gd name="T21" fmla="*/ 169301 h 498"/>
                <a:gd name="T22" fmla="*/ 120614 w 444"/>
                <a:gd name="T23" fmla="*/ 179027 h 498"/>
                <a:gd name="T24" fmla="*/ 35751 w 444"/>
                <a:gd name="T25" fmla="*/ 19452 h 498"/>
                <a:gd name="T26" fmla="*/ 35751 w 444"/>
                <a:gd name="T27" fmla="*/ 19452 h 498"/>
                <a:gd name="T28" fmla="*/ 26001 w 444"/>
                <a:gd name="T29" fmla="*/ 25935 h 498"/>
                <a:gd name="T30" fmla="*/ 19500 w 444"/>
                <a:gd name="T31" fmla="*/ 143366 h 498"/>
                <a:gd name="T32" fmla="*/ 22751 w 444"/>
                <a:gd name="T33" fmla="*/ 156333 h 498"/>
                <a:gd name="T34" fmla="*/ 35751 w 444"/>
                <a:gd name="T35" fmla="*/ 162817 h 498"/>
                <a:gd name="T36" fmla="*/ 120614 w 444"/>
                <a:gd name="T37" fmla="*/ 162817 h 498"/>
                <a:gd name="T38" fmla="*/ 136864 w 444"/>
                <a:gd name="T39" fmla="*/ 156333 h 498"/>
                <a:gd name="T40" fmla="*/ 140475 w 444"/>
                <a:gd name="T41" fmla="*/ 143366 h 498"/>
                <a:gd name="T42" fmla="*/ 133614 w 444"/>
                <a:gd name="T43" fmla="*/ 25935 h 498"/>
                <a:gd name="T44" fmla="*/ 123864 w 444"/>
                <a:gd name="T45" fmla="*/ 19452 h 498"/>
                <a:gd name="T46" fmla="*/ 35751 w 444"/>
                <a:gd name="T47" fmla="*/ 19452 h 4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44" h="498">
                  <a:moveTo>
                    <a:pt x="334" y="497"/>
                  </a:moveTo>
                  <a:lnTo>
                    <a:pt x="334" y="497"/>
                  </a:lnTo>
                  <a:cubicBezTo>
                    <a:pt x="99" y="497"/>
                    <a:pt x="99" y="497"/>
                    <a:pt x="99" y="497"/>
                  </a:cubicBezTo>
                  <a:cubicBezTo>
                    <a:pt x="72" y="497"/>
                    <a:pt x="45" y="488"/>
                    <a:pt x="27" y="470"/>
                  </a:cubicBezTo>
                  <a:cubicBezTo>
                    <a:pt x="9" y="452"/>
                    <a:pt x="0" y="425"/>
                    <a:pt x="0" y="398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7" y="36"/>
                    <a:pt x="54" y="0"/>
                    <a:pt x="99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89" y="0"/>
                    <a:pt x="415" y="36"/>
                    <a:pt x="415" y="72"/>
                  </a:cubicBezTo>
                  <a:cubicBezTo>
                    <a:pt x="434" y="398"/>
                    <a:pt x="434" y="398"/>
                    <a:pt x="434" y="398"/>
                  </a:cubicBezTo>
                  <a:cubicBezTo>
                    <a:pt x="443" y="425"/>
                    <a:pt x="434" y="452"/>
                    <a:pt x="406" y="470"/>
                  </a:cubicBezTo>
                  <a:cubicBezTo>
                    <a:pt x="389" y="488"/>
                    <a:pt x="361" y="497"/>
                    <a:pt x="334" y="497"/>
                  </a:cubicBezTo>
                  <a:close/>
                  <a:moveTo>
                    <a:pt x="99" y="54"/>
                  </a:moveTo>
                  <a:lnTo>
                    <a:pt x="99" y="54"/>
                  </a:lnTo>
                  <a:cubicBezTo>
                    <a:pt x="81" y="54"/>
                    <a:pt x="72" y="64"/>
                    <a:pt x="72" y="72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45" y="416"/>
                    <a:pt x="54" y="425"/>
                    <a:pt x="63" y="434"/>
                  </a:cubicBezTo>
                  <a:cubicBezTo>
                    <a:pt x="72" y="443"/>
                    <a:pt x="90" y="452"/>
                    <a:pt x="99" y="452"/>
                  </a:cubicBezTo>
                  <a:cubicBezTo>
                    <a:pt x="334" y="452"/>
                    <a:pt x="334" y="452"/>
                    <a:pt x="334" y="452"/>
                  </a:cubicBezTo>
                  <a:cubicBezTo>
                    <a:pt x="352" y="452"/>
                    <a:pt x="361" y="443"/>
                    <a:pt x="379" y="434"/>
                  </a:cubicBezTo>
                  <a:cubicBezTo>
                    <a:pt x="389" y="425"/>
                    <a:pt x="389" y="416"/>
                    <a:pt x="389" y="398"/>
                  </a:cubicBezTo>
                  <a:cubicBezTo>
                    <a:pt x="370" y="72"/>
                    <a:pt x="370" y="72"/>
                    <a:pt x="370" y="72"/>
                  </a:cubicBezTo>
                  <a:cubicBezTo>
                    <a:pt x="370" y="64"/>
                    <a:pt x="361" y="54"/>
                    <a:pt x="343" y="54"/>
                  </a:cubicBezTo>
                  <a:lnTo>
                    <a:pt x="99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4" name="Freeform 228">
              <a:extLst>
                <a:ext uri="{FF2B5EF4-FFF2-40B4-BE49-F238E27FC236}">
                  <a16:creationId xmlns:a16="http://schemas.microsoft.com/office/drawing/2014/main" id="{1EEE442E-9D9D-4D4E-98BB-092088DE4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1745" y="8120878"/>
              <a:ext cx="233512" cy="257341"/>
            </a:xfrm>
            <a:custGeom>
              <a:avLst/>
              <a:gdLst>
                <a:gd name="T0" fmla="*/ 67796 w 218"/>
                <a:gd name="T1" fmla="*/ 85362 h 236"/>
                <a:gd name="T2" fmla="*/ 67796 w 218"/>
                <a:gd name="T3" fmla="*/ 85362 h 236"/>
                <a:gd name="T4" fmla="*/ 67796 w 218"/>
                <a:gd name="T5" fmla="*/ 85362 h 236"/>
                <a:gd name="T6" fmla="*/ 58162 w 218"/>
                <a:gd name="T7" fmla="*/ 75191 h 236"/>
                <a:gd name="T8" fmla="*/ 58162 w 218"/>
                <a:gd name="T9" fmla="*/ 42499 h 236"/>
                <a:gd name="T10" fmla="*/ 38894 w 218"/>
                <a:gd name="T11" fmla="*/ 19615 h 236"/>
                <a:gd name="T12" fmla="*/ 16057 w 218"/>
                <a:gd name="T13" fmla="*/ 42499 h 236"/>
                <a:gd name="T14" fmla="*/ 16057 w 218"/>
                <a:gd name="T15" fmla="*/ 75191 h 236"/>
                <a:gd name="T16" fmla="*/ 6780 w 218"/>
                <a:gd name="T17" fmla="*/ 85362 h 236"/>
                <a:gd name="T18" fmla="*/ 6780 w 218"/>
                <a:gd name="T19" fmla="*/ 85362 h 236"/>
                <a:gd name="T20" fmla="*/ 0 w 218"/>
                <a:gd name="T21" fmla="*/ 75191 h 236"/>
                <a:gd name="T22" fmla="*/ 0 w 218"/>
                <a:gd name="T23" fmla="*/ 42499 h 236"/>
                <a:gd name="T24" fmla="*/ 35682 w 218"/>
                <a:gd name="T25" fmla="*/ 3269 h 236"/>
                <a:gd name="T26" fmla="*/ 77430 w 218"/>
                <a:gd name="T27" fmla="*/ 42499 h 236"/>
                <a:gd name="T28" fmla="*/ 77430 w 218"/>
                <a:gd name="T29" fmla="*/ 75191 h 236"/>
                <a:gd name="T30" fmla="*/ 67796 w 218"/>
                <a:gd name="T31" fmla="*/ 85362 h 2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8" h="236">
                  <a:moveTo>
                    <a:pt x="190" y="235"/>
                  </a:moveTo>
                  <a:lnTo>
                    <a:pt x="190" y="235"/>
                  </a:lnTo>
                  <a:cubicBezTo>
                    <a:pt x="172" y="235"/>
                    <a:pt x="163" y="226"/>
                    <a:pt x="163" y="207"/>
                  </a:cubicBezTo>
                  <a:cubicBezTo>
                    <a:pt x="163" y="117"/>
                    <a:pt x="163" y="117"/>
                    <a:pt x="163" y="117"/>
                  </a:cubicBezTo>
                  <a:cubicBezTo>
                    <a:pt x="163" y="90"/>
                    <a:pt x="145" y="63"/>
                    <a:pt x="109" y="54"/>
                  </a:cubicBezTo>
                  <a:cubicBezTo>
                    <a:pt x="73" y="54"/>
                    <a:pt x="45" y="81"/>
                    <a:pt x="45" y="11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26"/>
                    <a:pt x="36" y="235"/>
                    <a:pt x="19" y="235"/>
                  </a:cubicBezTo>
                  <a:cubicBezTo>
                    <a:pt x="9" y="235"/>
                    <a:pt x="0" y="226"/>
                    <a:pt x="0" y="20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63"/>
                    <a:pt x="36" y="9"/>
                    <a:pt x="100" y="9"/>
                  </a:cubicBezTo>
                  <a:cubicBezTo>
                    <a:pt x="163" y="0"/>
                    <a:pt x="217" y="54"/>
                    <a:pt x="217" y="117"/>
                  </a:cubicBezTo>
                  <a:cubicBezTo>
                    <a:pt x="217" y="207"/>
                    <a:pt x="217" y="207"/>
                    <a:pt x="217" y="207"/>
                  </a:cubicBezTo>
                  <a:cubicBezTo>
                    <a:pt x="217" y="226"/>
                    <a:pt x="199" y="235"/>
                    <a:pt x="190" y="2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5" name="Freeform 229">
              <a:extLst>
                <a:ext uri="{FF2B5EF4-FFF2-40B4-BE49-F238E27FC236}">
                  <a16:creationId xmlns:a16="http://schemas.microsoft.com/office/drawing/2014/main" id="{69E4E9C7-FCBC-1347-8966-CAC9ECBCA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2937" y="4127325"/>
              <a:ext cx="1415378" cy="1253345"/>
            </a:xfrm>
            <a:custGeom>
              <a:avLst/>
              <a:gdLst>
                <a:gd name="T0" fmla="*/ 331228 w 1311"/>
                <a:gd name="T1" fmla="*/ 0 h 1158"/>
                <a:gd name="T2" fmla="*/ 331228 w 1311"/>
                <a:gd name="T3" fmla="*/ 0 h 1158"/>
                <a:gd name="T4" fmla="*/ 139540 w 1311"/>
                <a:gd name="T5" fmla="*/ 0 h 1158"/>
                <a:gd name="T6" fmla="*/ 103936 w 1311"/>
                <a:gd name="T7" fmla="*/ 23075 h 1158"/>
                <a:gd name="T8" fmla="*/ 9710 w 1311"/>
                <a:gd name="T9" fmla="*/ 185681 h 1158"/>
                <a:gd name="T10" fmla="*/ 9710 w 1311"/>
                <a:gd name="T11" fmla="*/ 231470 h 1158"/>
                <a:gd name="T12" fmla="*/ 103936 w 1311"/>
                <a:gd name="T13" fmla="*/ 394437 h 1158"/>
                <a:gd name="T14" fmla="*/ 139540 w 1311"/>
                <a:gd name="T15" fmla="*/ 417151 h 1158"/>
                <a:gd name="T16" fmla="*/ 331228 w 1311"/>
                <a:gd name="T17" fmla="*/ 417151 h 1158"/>
                <a:gd name="T18" fmla="*/ 366833 w 1311"/>
                <a:gd name="T19" fmla="*/ 394437 h 1158"/>
                <a:gd name="T20" fmla="*/ 464655 w 1311"/>
                <a:gd name="T21" fmla="*/ 231470 h 1158"/>
                <a:gd name="T22" fmla="*/ 464655 w 1311"/>
                <a:gd name="T23" fmla="*/ 185681 h 1158"/>
                <a:gd name="T24" fmla="*/ 366833 w 1311"/>
                <a:gd name="T25" fmla="*/ 23075 h 1158"/>
                <a:gd name="T26" fmla="*/ 331228 w 1311"/>
                <a:gd name="T27" fmla="*/ 0 h 115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11" h="1158">
                  <a:moveTo>
                    <a:pt x="921" y="0"/>
                  </a:moveTo>
                  <a:lnTo>
                    <a:pt x="921" y="0"/>
                  </a:lnTo>
                  <a:cubicBezTo>
                    <a:pt x="388" y="0"/>
                    <a:pt x="388" y="0"/>
                    <a:pt x="388" y="0"/>
                  </a:cubicBezTo>
                  <a:cubicBezTo>
                    <a:pt x="352" y="0"/>
                    <a:pt x="307" y="27"/>
                    <a:pt x="289" y="64"/>
                  </a:cubicBezTo>
                  <a:cubicBezTo>
                    <a:pt x="27" y="515"/>
                    <a:pt x="27" y="515"/>
                    <a:pt x="27" y="515"/>
                  </a:cubicBezTo>
                  <a:cubicBezTo>
                    <a:pt x="0" y="561"/>
                    <a:pt x="0" y="606"/>
                    <a:pt x="27" y="642"/>
                  </a:cubicBezTo>
                  <a:cubicBezTo>
                    <a:pt x="289" y="1094"/>
                    <a:pt x="289" y="1094"/>
                    <a:pt x="289" y="1094"/>
                  </a:cubicBezTo>
                  <a:cubicBezTo>
                    <a:pt x="307" y="1130"/>
                    <a:pt x="352" y="1157"/>
                    <a:pt x="388" y="1157"/>
                  </a:cubicBezTo>
                  <a:cubicBezTo>
                    <a:pt x="921" y="1157"/>
                    <a:pt x="921" y="1157"/>
                    <a:pt x="921" y="1157"/>
                  </a:cubicBezTo>
                  <a:cubicBezTo>
                    <a:pt x="966" y="1157"/>
                    <a:pt x="1003" y="1130"/>
                    <a:pt x="1020" y="1094"/>
                  </a:cubicBezTo>
                  <a:cubicBezTo>
                    <a:pt x="1292" y="642"/>
                    <a:pt x="1292" y="642"/>
                    <a:pt x="1292" y="642"/>
                  </a:cubicBezTo>
                  <a:cubicBezTo>
                    <a:pt x="1310" y="606"/>
                    <a:pt x="1310" y="561"/>
                    <a:pt x="1292" y="515"/>
                  </a:cubicBezTo>
                  <a:cubicBezTo>
                    <a:pt x="1020" y="64"/>
                    <a:pt x="1020" y="64"/>
                    <a:pt x="1020" y="64"/>
                  </a:cubicBezTo>
                  <a:cubicBezTo>
                    <a:pt x="1003" y="27"/>
                    <a:pt x="966" y="0"/>
                    <a:pt x="92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6" name="Freeform 230">
              <a:extLst>
                <a:ext uri="{FF2B5EF4-FFF2-40B4-BE49-F238E27FC236}">
                  <a16:creationId xmlns:a16="http://schemas.microsoft.com/office/drawing/2014/main" id="{1F473685-ED25-E54D-B31F-B6913AE78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4570" y="4761145"/>
              <a:ext cx="147731" cy="138203"/>
            </a:xfrm>
            <a:custGeom>
              <a:avLst/>
              <a:gdLst>
                <a:gd name="T0" fmla="*/ 35823 w 136"/>
                <a:gd name="T1" fmla="*/ 45675 h 127"/>
                <a:gd name="T2" fmla="*/ 35823 w 136"/>
                <a:gd name="T3" fmla="*/ 45675 h 127"/>
                <a:gd name="T4" fmla="*/ 13027 w 136"/>
                <a:gd name="T5" fmla="*/ 45675 h 127"/>
                <a:gd name="T6" fmla="*/ 0 w 136"/>
                <a:gd name="T7" fmla="*/ 32625 h 127"/>
                <a:gd name="T8" fmla="*/ 0 w 136"/>
                <a:gd name="T9" fmla="*/ 13050 h 127"/>
                <a:gd name="T10" fmla="*/ 13027 w 136"/>
                <a:gd name="T11" fmla="*/ 0 h 127"/>
                <a:gd name="T12" fmla="*/ 35823 w 136"/>
                <a:gd name="T13" fmla="*/ 0 h 127"/>
                <a:gd name="T14" fmla="*/ 48850 w 136"/>
                <a:gd name="T15" fmla="*/ 13050 h 127"/>
                <a:gd name="T16" fmla="*/ 48850 w 136"/>
                <a:gd name="T17" fmla="*/ 32625 h 127"/>
                <a:gd name="T18" fmla="*/ 35823 w 136"/>
                <a:gd name="T19" fmla="*/ 45675 h 127"/>
                <a:gd name="T20" fmla="*/ 35823 w 136"/>
                <a:gd name="T21" fmla="*/ 13050 h 127"/>
                <a:gd name="T22" fmla="*/ 35823 w 136"/>
                <a:gd name="T23" fmla="*/ 13050 h 127"/>
                <a:gd name="T24" fmla="*/ 13027 w 136"/>
                <a:gd name="T25" fmla="*/ 13050 h 127"/>
                <a:gd name="T26" fmla="*/ 13027 w 136"/>
                <a:gd name="T27" fmla="*/ 32625 h 127"/>
                <a:gd name="T28" fmla="*/ 35823 w 136"/>
                <a:gd name="T29" fmla="*/ 32625 h 127"/>
                <a:gd name="T30" fmla="*/ 35823 w 136"/>
                <a:gd name="T31" fmla="*/ 13050 h 12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6" h="127">
                  <a:moveTo>
                    <a:pt x="99" y="126"/>
                  </a:moveTo>
                  <a:lnTo>
                    <a:pt x="99" y="126"/>
                  </a:lnTo>
                  <a:cubicBezTo>
                    <a:pt x="36" y="126"/>
                    <a:pt x="36" y="126"/>
                    <a:pt x="36" y="126"/>
                  </a:cubicBezTo>
                  <a:cubicBezTo>
                    <a:pt x="18" y="126"/>
                    <a:pt x="0" y="117"/>
                    <a:pt x="0" y="9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9"/>
                    <a:pt x="18" y="0"/>
                    <a:pt x="36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7" y="0"/>
                    <a:pt x="135" y="9"/>
                    <a:pt x="135" y="36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117"/>
                    <a:pt x="117" y="126"/>
                    <a:pt x="99" y="126"/>
                  </a:cubicBezTo>
                  <a:close/>
                  <a:moveTo>
                    <a:pt x="99" y="36"/>
                  </a:moveTo>
                  <a:lnTo>
                    <a:pt x="99" y="36"/>
                  </a:lnTo>
                  <a:cubicBezTo>
                    <a:pt x="36" y="36"/>
                    <a:pt x="36" y="36"/>
                    <a:pt x="36" y="36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99" y="90"/>
                    <a:pt x="99" y="90"/>
                    <a:pt x="99" y="90"/>
                  </a:cubicBezTo>
                  <a:lnTo>
                    <a:pt x="99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7" name="Freeform 231">
              <a:extLst>
                <a:ext uri="{FF2B5EF4-FFF2-40B4-BE49-F238E27FC236}">
                  <a16:creationId xmlns:a16="http://schemas.microsoft.com/office/drawing/2014/main" id="{F5082599-FEE4-4B45-B16F-46723F4A9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6137" y="4575289"/>
              <a:ext cx="586164" cy="471791"/>
            </a:xfrm>
            <a:custGeom>
              <a:avLst/>
              <a:gdLst>
                <a:gd name="T0" fmla="*/ 165775 w 543"/>
                <a:gd name="T1" fmla="*/ 156801 h 435"/>
                <a:gd name="T2" fmla="*/ 165775 w 543"/>
                <a:gd name="T3" fmla="*/ 156801 h 435"/>
                <a:gd name="T4" fmla="*/ 32723 w 543"/>
                <a:gd name="T5" fmla="*/ 156801 h 435"/>
                <a:gd name="T6" fmla="*/ 0 w 543"/>
                <a:gd name="T7" fmla="*/ 123923 h 435"/>
                <a:gd name="T8" fmla="*/ 0 w 543"/>
                <a:gd name="T9" fmla="*/ 0 h 435"/>
                <a:gd name="T10" fmla="*/ 16182 w 543"/>
                <a:gd name="T11" fmla="*/ 0 h 435"/>
                <a:gd name="T12" fmla="*/ 16182 w 543"/>
                <a:gd name="T13" fmla="*/ 123923 h 435"/>
                <a:gd name="T14" fmla="*/ 32723 w 543"/>
                <a:gd name="T15" fmla="*/ 136930 h 435"/>
                <a:gd name="T16" fmla="*/ 165775 w 543"/>
                <a:gd name="T17" fmla="*/ 136930 h 435"/>
                <a:gd name="T18" fmla="*/ 178720 w 543"/>
                <a:gd name="T19" fmla="*/ 123923 h 435"/>
                <a:gd name="T20" fmla="*/ 178720 w 543"/>
                <a:gd name="T21" fmla="*/ 45523 h 435"/>
                <a:gd name="T22" fmla="*/ 165775 w 543"/>
                <a:gd name="T23" fmla="*/ 29265 h 435"/>
                <a:gd name="T24" fmla="*/ 32723 w 543"/>
                <a:gd name="T25" fmla="*/ 29265 h 435"/>
                <a:gd name="T26" fmla="*/ 32723 w 543"/>
                <a:gd name="T27" fmla="*/ 13007 h 435"/>
                <a:gd name="T28" fmla="*/ 165775 w 543"/>
                <a:gd name="T29" fmla="*/ 13007 h 435"/>
                <a:gd name="T30" fmla="*/ 194902 w 543"/>
                <a:gd name="T31" fmla="*/ 45523 h 435"/>
                <a:gd name="T32" fmla="*/ 194902 w 543"/>
                <a:gd name="T33" fmla="*/ 123923 h 435"/>
                <a:gd name="T34" fmla="*/ 165775 w 543"/>
                <a:gd name="T35" fmla="*/ 156801 h 4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3" h="435">
                  <a:moveTo>
                    <a:pt x="461" y="434"/>
                  </a:moveTo>
                  <a:lnTo>
                    <a:pt x="461" y="434"/>
                  </a:lnTo>
                  <a:cubicBezTo>
                    <a:pt x="91" y="434"/>
                    <a:pt x="91" y="434"/>
                    <a:pt x="91" y="434"/>
                  </a:cubicBezTo>
                  <a:cubicBezTo>
                    <a:pt x="36" y="434"/>
                    <a:pt x="0" y="389"/>
                    <a:pt x="0" y="3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343"/>
                    <a:pt x="45" y="343"/>
                    <a:pt x="45" y="343"/>
                  </a:cubicBezTo>
                  <a:cubicBezTo>
                    <a:pt x="45" y="361"/>
                    <a:pt x="63" y="379"/>
                    <a:pt x="91" y="379"/>
                  </a:cubicBezTo>
                  <a:cubicBezTo>
                    <a:pt x="461" y="379"/>
                    <a:pt x="461" y="379"/>
                    <a:pt x="461" y="379"/>
                  </a:cubicBezTo>
                  <a:cubicBezTo>
                    <a:pt x="479" y="379"/>
                    <a:pt x="497" y="361"/>
                    <a:pt x="497" y="343"/>
                  </a:cubicBezTo>
                  <a:cubicBezTo>
                    <a:pt x="497" y="126"/>
                    <a:pt x="497" y="126"/>
                    <a:pt x="497" y="126"/>
                  </a:cubicBezTo>
                  <a:cubicBezTo>
                    <a:pt x="497" y="99"/>
                    <a:pt x="479" y="81"/>
                    <a:pt x="461" y="81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461" y="36"/>
                    <a:pt x="461" y="36"/>
                    <a:pt x="461" y="36"/>
                  </a:cubicBezTo>
                  <a:cubicBezTo>
                    <a:pt x="506" y="36"/>
                    <a:pt x="542" y="72"/>
                    <a:pt x="542" y="126"/>
                  </a:cubicBezTo>
                  <a:cubicBezTo>
                    <a:pt x="542" y="343"/>
                    <a:pt x="542" y="343"/>
                    <a:pt x="542" y="343"/>
                  </a:cubicBezTo>
                  <a:cubicBezTo>
                    <a:pt x="542" y="389"/>
                    <a:pt x="506" y="434"/>
                    <a:pt x="461" y="4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8" name="Freeform 232">
              <a:extLst>
                <a:ext uri="{FF2B5EF4-FFF2-40B4-BE49-F238E27FC236}">
                  <a16:creationId xmlns:a16="http://schemas.microsoft.com/office/drawing/2014/main" id="{84D51696-DEA2-D843-B5E1-D6156C29D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1839" y="4465679"/>
              <a:ext cx="548043" cy="195390"/>
            </a:xfrm>
            <a:custGeom>
              <a:avLst/>
              <a:gdLst>
                <a:gd name="T0" fmla="*/ 36008 w 507"/>
                <a:gd name="T1" fmla="*/ 64730 h 182"/>
                <a:gd name="T2" fmla="*/ 36008 w 507"/>
                <a:gd name="T3" fmla="*/ 64730 h 182"/>
                <a:gd name="T4" fmla="*/ 3241 w 507"/>
                <a:gd name="T5" fmla="*/ 29325 h 182"/>
                <a:gd name="T6" fmla="*/ 36008 w 507"/>
                <a:gd name="T7" fmla="*/ 0 h 182"/>
                <a:gd name="T8" fmla="*/ 153036 w 507"/>
                <a:gd name="T9" fmla="*/ 0 h 182"/>
                <a:gd name="T10" fmla="*/ 182203 w 507"/>
                <a:gd name="T11" fmla="*/ 26107 h 182"/>
                <a:gd name="T12" fmla="*/ 182203 w 507"/>
                <a:gd name="T13" fmla="*/ 32544 h 182"/>
                <a:gd name="T14" fmla="*/ 172481 w 507"/>
                <a:gd name="T15" fmla="*/ 42200 h 182"/>
                <a:gd name="T16" fmla="*/ 172481 w 507"/>
                <a:gd name="T17" fmla="*/ 42200 h 182"/>
                <a:gd name="T18" fmla="*/ 162758 w 507"/>
                <a:gd name="T19" fmla="*/ 32544 h 182"/>
                <a:gd name="T20" fmla="*/ 162758 w 507"/>
                <a:gd name="T21" fmla="*/ 26107 h 182"/>
                <a:gd name="T22" fmla="*/ 153036 w 507"/>
                <a:gd name="T23" fmla="*/ 16451 h 182"/>
                <a:gd name="T24" fmla="*/ 36008 w 507"/>
                <a:gd name="T25" fmla="*/ 16451 h 182"/>
                <a:gd name="T26" fmla="*/ 19445 w 507"/>
                <a:gd name="T27" fmla="*/ 29325 h 182"/>
                <a:gd name="T28" fmla="*/ 36008 w 507"/>
                <a:gd name="T29" fmla="*/ 48637 h 182"/>
                <a:gd name="T30" fmla="*/ 36008 w 507"/>
                <a:gd name="T31" fmla="*/ 64730 h 18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07" h="182">
                  <a:moveTo>
                    <a:pt x="100" y="181"/>
                  </a:moveTo>
                  <a:lnTo>
                    <a:pt x="100" y="181"/>
                  </a:lnTo>
                  <a:cubicBezTo>
                    <a:pt x="45" y="181"/>
                    <a:pt x="0" y="136"/>
                    <a:pt x="9" y="82"/>
                  </a:cubicBezTo>
                  <a:cubicBezTo>
                    <a:pt x="18" y="28"/>
                    <a:pt x="54" y="0"/>
                    <a:pt x="100" y="0"/>
                  </a:cubicBezTo>
                  <a:cubicBezTo>
                    <a:pt x="425" y="0"/>
                    <a:pt x="425" y="0"/>
                    <a:pt x="425" y="0"/>
                  </a:cubicBezTo>
                  <a:cubicBezTo>
                    <a:pt x="470" y="0"/>
                    <a:pt x="506" y="37"/>
                    <a:pt x="506" y="73"/>
                  </a:cubicBezTo>
                  <a:cubicBezTo>
                    <a:pt x="506" y="91"/>
                    <a:pt x="506" y="91"/>
                    <a:pt x="506" y="91"/>
                  </a:cubicBezTo>
                  <a:cubicBezTo>
                    <a:pt x="506" y="100"/>
                    <a:pt x="497" y="118"/>
                    <a:pt x="479" y="118"/>
                  </a:cubicBezTo>
                  <a:cubicBezTo>
                    <a:pt x="470" y="118"/>
                    <a:pt x="452" y="100"/>
                    <a:pt x="452" y="91"/>
                  </a:cubicBezTo>
                  <a:cubicBezTo>
                    <a:pt x="452" y="73"/>
                    <a:pt x="452" y="73"/>
                    <a:pt x="452" y="73"/>
                  </a:cubicBezTo>
                  <a:cubicBezTo>
                    <a:pt x="452" y="64"/>
                    <a:pt x="443" y="46"/>
                    <a:pt x="425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81" y="46"/>
                    <a:pt x="63" y="64"/>
                    <a:pt x="54" y="82"/>
                  </a:cubicBezTo>
                  <a:cubicBezTo>
                    <a:pt x="54" y="109"/>
                    <a:pt x="72" y="136"/>
                    <a:pt x="100" y="136"/>
                  </a:cubicBezTo>
                  <a:lnTo>
                    <a:pt x="100" y="181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9" name="Freeform 233">
              <a:extLst>
                <a:ext uri="{FF2B5EF4-FFF2-40B4-BE49-F238E27FC236}">
                  <a16:creationId xmlns:a16="http://schemas.microsoft.com/office/drawing/2014/main" id="{B68D8428-7D1D-6745-936F-E96D25627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2937" y="11371002"/>
              <a:ext cx="1405847" cy="1253345"/>
            </a:xfrm>
            <a:custGeom>
              <a:avLst/>
              <a:gdLst>
                <a:gd name="T0" fmla="*/ 328035 w 1302"/>
                <a:gd name="T1" fmla="*/ 0 h 1158"/>
                <a:gd name="T2" fmla="*/ 328035 w 1302"/>
                <a:gd name="T3" fmla="*/ 0 h 1158"/>
                <a:gd name="T4" fmla="*/ 139559 w 1302"/>
                <a:gd name="T5" fmla="*/ 0 h 1158"/>
                <a:gd name="T6" fmla="*/ 100712 w 1302"/>
                <a:gd name="T7" fmla="*/ 23075 h 1158"/>
                <a:gd name="T8" fmla="*/ 6115 w 1302"/>
                <a:gd name="T9" fmla="*/ 188926 h 1158"/>
                <a:gd name="T10" fmla="*/ 6115 w 1302"/>
                <a:gd name="T11" fmla="*/ 231470 h 1158"/>
                <a:gd name="T12" fmla="*/ 100712 w 1302"/>
                <a:gd name="T13" fmla="*/ 397682 h 1158"/>
                <a:gd name="T14" fmla="*/ 139559 w 1302"/>
                <a:gd name="T15" fmla="*/ 417151 h 1158"/>
                <a:gd name="T16" fmla="*/ 328035 w 1302"/>
                <a:gd name="T17" fmla="*/ 417151 h 1158"/>
                <a:gd name="T18" fmla="*/ 366881 w 1302"/>
                <a:gd name="T19" fmla="*/ 397682 h 1158"/>
                <a:gd name="T20" fmla="*/ 461119 w 1302"/>
                <a:gd name="T21" fmla="*/ 231470 h 1158"/>
                <a:gd name="T22" fmla="*/ 461119 w 1302"/>
                <a:gd name="T23" fmla="*/ 188926 h 1158"/>
                <a:gd name="T24" fmla="*/ 366881 w 1302"/>
                <a:gd name="T25" fmla="*/ 23075 h 1158"/>
                <a:gd name="T26" fmla="*/ 328035 w 1302"/>
                <a:gd name="T27" fmla="*/ 0 h 115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2" h="1158">
                  <a:moveTo>
                    <a:pt x="912" y="0"/>
                  </a:moveTo>
                  <a:lnTo>
                    <a:pt x="912" y="0"/>
                  </a:lnTo>
                  <a:cubicBezTo>
                    <a:pt x="388" y="0"/>
                    <a:pt x="388" y="0"/>
                    <a:pt x="388" y="0"/>
                  </a:cubicBezTo>
                  <a:cubicBezTo>
                    <a:pt x="343" y="0"/>
                    <a:pt x="307" y="28"/>
                    <a:pt x="280" y="64"/>
                  </a:cubicBezTo>
                  <a:cubicBezTo>
                    <a:pt x="17" y="524"/>
                    <a:pt x="17" y="524"/>
                    <a:pt x="17" y="524"/>
                  </a:cubicBezTo>
                  <a:cubicBezTo>
                    <a:pt x="0" y="561"/>
                    <a:pt x="0" y="606"/>
                    <a:pt x="17" y="642"/>
                  </a:cubicBezTo>
                  <a:cubicBezTo>
                    <a:pt x="280" y="1103"/>
                    <a:pt x="280" y="1103"/>
                    <a:pt x="280" y="1103"/>
                  </a:cubicBezTo>
                  <a:cubicBezTo>
                    <a:pt x="307" y="1139"/>
                    <a:pt x="343" y="1157"/>
                    <a:pt x="388" y="1157"/>
                  </a:cubicBezTo>
                  <a:cubicBezTo>
                    <a:pt x="912" y="1157"/>
                    <a:pt x="912" y="1157"/>
                    <a:pt x="912" y="1157"/>
                  </a:cubicBezTo>
                  <a:cubicBezTo>
                    <a:pt x="957" y="1157"/>
                    <a:pt x="993" y="1139"/>
                    <a:pt x="1020" y="1103"/>
                  </a:cubicBezTo>
                  <a:cubicBezTo>
                    <a:pt x="1282" y="642"/>
                    <a:pt x="1282" y="642"/>
                    <a:pt x="1282" y="642"/>
                  </a:cubicBezTo>
                  <a:cubicBezTo>
                    <a:pt x="1301" y="606"/>
                    <a:pt x="1301" y="561"/>
                    <a:pt x="1282" y="524"/>
                  </a:cubicBezTo>
                  <a:cubicBezTo>
                    <a:pt x="1020" y="64"/>
                    <a:pt x="1020" y="64"/>
                    <a:pt x="1020" y="64"/>
                  </a:cubicBezTo>
                  <a:cubicBezTo>
                    <a:pt x="993" y="28"/>
                    <a:pt x="957" y="0"/>
                    <a:pt x="91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0" name="Freeform 234">
              <a:extLst>
                <a:ext uri="{FF2B5EF4-FFF2-40B4-BE49-F238E27FC236}">
                  <a16:creationId xmlns:a16="http://schemas.microsoft.com/office/drawing/2014/main" id="{3A990732-CCED-2F46-9B20-1D817DA43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4730" y="11742717"/>
              <a:ext cx="519446" cy="509915"/>
            </a:xfrm>
            <a:custGeom>
              <a:avLst/>
              <a:gdLst>
                <a:gd name="T0" fmla="*/ 87960 w 480"/>
                <a:gd name="T1" fmla="*/ 169501 h 470"/>
                <a:gd name="T2" fmla="*/ 87960 w 480"/>
                <a:gd name="T3" fmla="*/ 169501 h 470"/>
                <a:gd name="T4" fmla="*/ 62005 w 480"/>
                <a:gd name="T5" fmla="*/ 160104 h 470"/>
                <a:gd name="T6" fmla="*/ 12978 w 480"/>
                <a:gd name="T7" fmla="*/ 110952 h 470"/>
                <a:gd name="T8" fmla="*/ 12978 w 480"/>
                <a:gd name="T9" fmla="*/ 65054 h 470"/>
                <a:gd name="T10" fmla="*/ 74983 w 480"/>
                <a:gd name="T11" fmla="*/ 3253 h 470"/>
                <a:gd name="T12" fmla="*/ 78227 w 480"/>
                <a:gd name="T13" fmla="*/ 0 h 470"/>
                <a:gd name="T14" fmla="*/ 156454 w 480"/>
                <a:gd name="T15" fmla="*/ 0 h 470"/>
                <a:gd name="T16" fmla="*/ 172677 w 480"/>
                <a:gd name="T17" fmla="*/ 16263 h 470"/>
                <a:gd name="T18" fmla="*/ 172677 w 480"/>
                <a:gd name="T19" fmla="*/ 91436 h 470"/>
                <a:gd name="T20" fmla="*/ 169432 w 480"/>
                <a:gd name="T21" fmla="*/ 97942 h 470"/>
                <a:gd name="T22" fmla="*/ 110672 w 480"/>
                <a:gd name="T23" fmla="*/ 160104 h 470"/>
                <a:gd name="T24" fmla="*/ 87960 w 480"/>
                <a:gd name="T25" fmla="*/ 169501 h 470"/>
                <a:gd name="T26" fmla="*/ 84716 w 480"/>
                <a:gd name="T27" fmla="*/ 16263 h 470"/>
                <a:gd name="T28" fmla="*/ 84716 w 480"/>
                <a:gd name="T29" fmla="*/ 16263 h 470"/>
                <a:gd name="T30" fmla="*/ 26316 w 480"/>
                <a:gd name="T31" fmla="*/ 75173 h 470"/>
                <a:gd name="T32" fmla="*/ 26316 w 480"/>
                <a:gd name="T33" fmla="*/ 101194 h 470"/>
                <a:gd name="T34" fmla="*/ 74983 w 480"/>
                <a:gd name="T35" fmla="*/ 146732 h 470"/>
                <a:gd name="T36" fmla="*/ 97694 w 480"/>
                <a:gd name="T37" fmla="*/ 146732 h 470"/>
                <a:gd name="T38" fmla="*/ 156454 w 480"/>
                <a:gd name="T39" fmla="*/ 88184 h 470"/>
                <a:gd name="T40" fmla="*/ 156454 w 480"/>
                <a:gd name="T41" fmla="*/ 16263 h 470"/>
                <a:gd name="T42" fmla="*/ 84716 w 480"/>
                <a:gd name="T43" fmla="*/ 16263 h 47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80" h="470">
                  <a:moveTo>
                    <a:pt x="244" y="469"/>
                  </a:moveTo>
                  <a:lnTo>
                    <a:pt x="244" y="469"/>
                  </a:lnTo>
                  <a:cubicBezTo>
                    <a:pt x="217" y="469"/>
                    <a:pt x="190" y="461"/>
                    <a:pt x="172" y="443"/>
                  </a:cubicBezTo>
                  <a:cubicBezTo>
                    <a:pt x="36" y="307"/>
                    <a:pt x="36" y="307"/>
                    <a:pt x="36" y="307"/>
                  </a:cubicBezTo>
                  <a:cubicBezTo>
                    <a:pt x="0" y="271"/>
                    <a:pt x="0" y="217"/>
                    <a:pt x="36" y="180"/>
                  </a:cubicBezTo>
                  <a:cubicBezTo>
                    <a:pt x="208" y="9"/>
                    <a:pt x="208" y="9"/>
                    <a:pt x="208" y="9"/>
                  </a:cubicBezTo>
                  <a:cubicBezTo>
                    <a:pt x="208" y="0"/>
                    <a:pt x="217" y="0"/>
                    <a:pt x="217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61" y="0"/>
                    <a:pt x="479" y="18"/>
                    <a:pt x="479" y="45"/>
                  </a:cubicBezTo>
                  <a:cubicBezTo>
                    <a:pt x="479" y="253"/>
                    <a:pt x="479" y="253"/>
                    <a:pt x="479" y="253"/>
                  </a:cubicBezTo>
                  <a:cubicBezTo>
                    <a:pt x="479" y="262"/>
                    <a:pt x="479" y="271"/>
                    <a:pt x="470" y="271"/>
                  </a:cubicBezTo>
                  <a:cubicBezTo>
                    <a:pt x="307" y="443"/>
                    <a:pt x="307" y="443"/>
                    <a:pt x="307" y="443"/>
                  </a:cubicBezTo>
                  <a:cubicBezTo>
                    <a:pt x="289" y="461"/>
                    <a:pt x="262" y="469"/>
                    <a:pt x="244" y="469"/>
                  </a:cubicBezTo>
                  <a:close/>
                  <a:moveTo>
                    <a:pt x="235" y="45"/>
                  </a:moveTo>
                  <a:lnTo>
                    <a:pt x="235" y="45"/>
                  </a:lnTo>
                  <a:cubicBezTo>
                    <a:pt x="73" y="208"/>
                    <a:pt x="73" y="208"/>
                    <a:pt x="73" y="208"/>
                  </a:cubicBezTo>
                  <a:cubicBezTo>
                    <a:pt x="54" y="226"/>
                    <a:pt x="54" y="262"/>
                    <a:pt x="73" y="280"/>
                  </a:cubicBezTo>
                  <a:cubicBezTo>
                    <a:pt x="208" y="406"/>
                    <a:pt x="208" y="406"/>
                    <a:pt x="208" y="406"/>
                  </a:cubicBezTo>
                  <a:cubicBezTo>
                    <a:pt x="226" y="424"/>
                    <a:pt x="253" y="424"/>
                    <a:pt x="271" y="406"/>
                  </a:cubicBezTo>
                  <a:cubicBezTo>
                    <a:pt x="434" y="244"/>
                    <a:pt x="434" y="244"/>
                    <a:pt x="434" y="244"/>
                  </a:cubicBezTo>
                  <a:cubicBezTo>
                    <a:pt x="434" y="45"/>
                    <a:pt x="434" y="45"/>
                    <a:pt x="434" y="45"/>
                  </a:cubicBezTo>
                  <a:lnTo>
                    <a:pt x="235" y="4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1" name="Freeform 235">
              <a:extLst>
                <a:ext uri="{FF2B5EF4-FFF2-40B4-BE49-F238E27FC236}">
                  <a16:creationId xmlns:a16="http://schemas.microsoft.com/office/drawing/2014/main" id="{5EB28DE0-2464-9F41-A959-AAC6AF07D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3554" y="11847560"/>
              <a:ext cx="81016" cy="90544"/>
            </a:xfrm>
            <a:custGeom>
              <a:avLst/>
              <a:gdLst>
                <a:gd name="T0" fmla="*/ 23341 w 74"/>
                <a:gd name="T1" fmla="*/ 23173 h 82"/>
                <a:gd name="T2" fmla="*/ 23341 w 74"/>
                <a:gd name="T3" fmla="*/ 23173 h 82"/>
                <a:gd name="T4" fmla="*/ 3647 w 74"/>
                <a:gd name="T5" fmla="*/ 23173 h 82"/>
                <a:gd name="T6" fmla="*/ 3647 w 74"/>
                <a:gd name="T7" fmla="*/ 6621 h 82"/>
                <a:gd name="T8" fmla="*/ 23341 w 74"/>
                <a:gd name="T9" fmla="*/ 6621 h 82"/>
                <a:gd name="T10" fmla="*/ 23341 w 74"/>
                <a:gd name="T11" fmla="*/ 23173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4" h="82">
                  <a:moveTo>
                    <a:pt x="64" y="63"/>
                  </a:moveTo>
                  <a:lnTo>
                    <a:pt x="64" y="63"/>
                  </a:lnTo>
                  <a:cubicBezTo>
                    <a:pt x="46" y="81"/>
                    <a:pt x="27" y="81"/>
                    <a:pt x="10" y="63"/>
                  </a:cubicBezTo>
                  <a:cubicBezTo>
                    <a:pt x="0" y="54"/>
                    <a:pt x="0" y="27"/>
                    <a:pt x="10" y="18"/>
                  </a:cubicBezTo>
                  <a:cubicBezTo>
                    <a:pt x="27" y="0"/>
                    <a:pt x="46" y="0"/>
                    <a:pt x="64" y="18"/>
                  </a:cubicBezTo>
                  <a:cubicBezTo>
                    <a:pt x="73" y="27"/>
                    <a:pt x="73" y="54"/>
                    <a:pt x="64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2" name="Freeform 236">
              <a:extLst>
                <a:ext uri="{FF2B5EF4-FFF2-40B4-BE49-F238E27FC236}">
                  <a16:creationId xmlns:a16="http://schemas.microsoft.com/office/drawing/2014/main" id="{82F625CF-5AD1-1B4F-9D2F-FBB12B57B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1059" y="11371002"/>
              <a:ext cx="1405844" cy="1253345"/>
            </a:xfrm>
            <a:custGeom>
              <a:avLst/>
              <a:gdLst>
                <a:gd name="T0" fmla="*/ 328142 w 1303"/>
                <a:gd name="T1" fmla="*/ 0 h 1158"/>
                <a:gd name="T2" fmla="*/ 328142 w 1303"/>
                <a:gd name="T3" fmla="*/ 0 h 1158"/>
                <a:gd name="T4" fmla="*/ 139811 w 1303"/>
                <a:gd name="T5" fmla="*/ 0 h 1158"/>
                <a:gd name="T6" fmla="*/ 100994 w 1303"/>
                <a:gd name="T7" fmla="*/ 23075 h 1158"/>
                <a:gd name="T8" fmla="*/ 6469 w 1303"/>
                <a:gd name="T9" fmla="*/ 188926 h 1158"/>
                <a:gd name="T10" fmla="*/ 6469 w 1303"/>
                <a:gd name="T11" fmla="*/ 231470 h 1158"/>
                <a:gd name="T12" fmla="*/ 100994 w 1303"/>
                <a:gd name="T13" fmla="*/ 397682 h 1158"/>
                <a:gd name="T14" fmla="*/ 139811 w 1303"/>
                <a:gd name="T15" fmla="*/ 417151 h 1158"/>
                <a:gd name="T16" fmla="*/ 328142 w 1303"/>
                <a:gd name="T17" fmla="*/ 417151 h 1158"/>
                <a:gd name="T18" fmla="*/ 363724 w 1303"/>
                <a:gd name="T19" fmla="*/ 397682 h 1158"/>
                <a:gd name="T20" fmla="*/ 461124 w 1303"/>
                <a:gd name="T21" fmla="*/ 231470 h 1158"/>
                <a:gd name="T22" fmla="*/ 461124 w 1303"/>
                <a:gd name="T23" fmla="*/ 188926 h 1158"/>
                <a:gd name="T24" fmla="*/ 363724 w 1303"/>
                <a:gd name="T25" fmla="*/ 23075 h 1158"/>
                <a:gd name="T26" fmla="*/ 328142 w 1303"/>
                <a:gd name="T27" fmla="*/ 0 h 115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3" h="1158">
                  <a:moveTo>
                    <a:pt x="913" y="0"/>
                  </a:moveTo>
                  <a:lnTo>
                    <a:pt x="913" y="0"/>
                  </a:lnTo>
                  <a:cubicBezTo>
                    <a:pt x="389" y="0"/>
                    <a:pt x="389" y="0"/>
                    <a:pt x="389" y="0"/>
                  </a:cubicBezTo>
                  <a:cubicBezTo>
                    <a:pt x="344" y="0"/>
                    <a:pt x="299" y="28"/>
                    <a:pt x="281" y="64"/>
                  </a:cubicBezTo>
                  <a:cubicBezTo>
                    <a:pt x="18" y="524"/>
                    <a:pt x="18" y="524"/>
                    <a:pt x="18" y="524"/>
                  </a:cubicBezTo>
                  <a:cubicBezTo>
                    <a:pt x="0" y="561"/>
                    <a:pt x="0" y="606"/>
                    <a:pt x="18" y="642"/>
                  </a:cubicBezTo>
                  <a:cubicBezTo>
                    <a:pt x="281" y="1103"/>
                    <a:pt x="281" y="1103"/>
                    <a:pt x="281" y="1103"/>
                  </a:cubicBezTo>
                  <a:cubicBezTo>
                    <a:pt x="299" y="1139"/>
                    <a:pt x="344" y="1157"/>
                    <a:pt x="389" y="1157"/>
                  </a:cubicBezTo>
                  <a:cubicBezTo>
                    <a:pt x="913" y="1157"/>
                    <a:pt x="913" y="1157"/>
                    <a:pt x="913" y="1157"/>
                  </a:cubicBezTo>
                  <a:cubicBezTo>
                    <a:pt x="958" y="1157"/>
                    <a:pt x="994" y="1139"/>
                    <a:pt x="1012" y="1103"/>
                  </a:cubicBezTo>
                  <a:cubicBezTo>
                    <a:pt x="1283" y="642"/>
                    <a:pt x="1283" y="642"/>
                    <a:pt x="1283" y="642"/>
                  </a:cubicBezTo>
                  <a:cubicBezTo>
                    <a:pt x="1302" y="606"/>
                    <a:pt x="1302" y="561"/>
                    <a:pt x="1283" y="524"/>
                  </a:cubicBezTo>
                  <a:cubicBezTo>
                    <a:pt x="1012" y="64"/>
                    <a:pt x="1012" y="64"/>
                    <a:pt x="1012" y="64"/>
                  </a:cubicBezTo>
                  <a:cubicBezTo>
                    <a:pt x="994" y="28"/>
                    <a:pt x="958" y="0"/>
                    <a:pt x="91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3" name="Freeform 237">
              <a:extLst>
                <a:ext uri="{FF2B5EF4-FFF2-40B4-BE49-F238E27FC236}">
                  <a16:creationId xmlns:a16="http://schemas.microsoft.com/office/drawing/2014/main" id="{8D04A75C-EA18-164F-AD24-9F0D975C1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5663" y="11752248"/>
              <a:ext cx="595699" cy="567102"/>
            </a:xfrm>
            <a:custGeom>
              <a:avLst/>
              <a:gdLst>
                <a:gd name="T0" fmla="*/ 168960 w 552"/>
                <a:gd name="T1" fmla="*/ 188552 h 525"/>
                <a:gd name="T2" fmla="*/ 168960 w 552"/>
                <a:gd name="T3" fmla="*/ 188552 h 525"/>
                <a:gd name="T4" fmla="*/ 29119 w 552"/>
                <a:gd name="T5" fmla="*/ 188552 h 525"/>
                <a:gd name="T6" fmla="*/ 0 w 552"/>
                <a:gd name="T7" fmla="*/ 162644 h 525"/>
                <a:gd name="T8" fmla="*/ 0 w 552"/>
                <a:gd name="T9" fmla="*/ 29146 h 525"/>
                <a:gd name="T10" fmla="*/ 29119 w 552"/>
                <a:gd name="T11" fmla="*/ 0 h 525"/>
                <a:gd name="T12" fmla="*/ 42060 w 552"/>
                <a:gd name="T13" fmla="*/ 0 h 525"/>
                <a:gd name="T14" fmla="*/ 42060 w 552"/>
                <a:gd name="T15" fmla="*/ 16192 h 525"/>
                <a:gd name="T16" fmla="*/ 29119 w 552"/>
                <a:gd name="T17" fmla="*/ 16192 h 525"/>
                <a:gd name="T18" fmla="*/ 16177 w 552"/>
                <a:gd name="T19" fmla="*/ 29146 h 525"/>
                <a:gd name="T20" fmla="*/ 16177 w 552"/>
                <a:gd name="T21" fmla="*/ 162644 h 525"/>
                <a:gd name="T22" fmla="*/ 29119 w 552"/>
                <a:gd name="T23" fmla="*/ 172360 h 525"/>
                <a:gd name="T24" fmla="*/ 168960 w 552"/>
                <a:gd name="T25" fmla="*/ 172360 h 525"/>
                <a:gd name="T26" fmla="*/ 181902 w 552"/>
                <a:gd name="T27" fmla="*/ 162644 h 525"/>
                <a:gd name="T28" fmla="*/ 181902 w 552"/>
                <a:gd name="T29" fmla="*/ 29146 h 525"/>
                <a:gd name="T30" fmla="*/ 168960 w 552"/>
                <a:gd name="T31" fmla="*/ 16192 h 525"/>
                <a:gd name="T32" fmla="*/ 155659 w 552"/>
                <a:gd name="T33" fmla="*/ 16192 h 525"/>
                <a:gd name="T34" fmla="*/ 155659 w 552"/>
                <a:gd name="T35" fmla="*/ 0 h 525"/>
                <a:gd name="T36" fmla="*/ 168960 w 552"/>
                <a:gd name="T37" fmla="*/ 0 h 525"/>
                <a:gd name="T38" fmla="*/ 198079 w 552"/>
                <a:gd name="T39" fmla="*/ 29146 h 525"/>
                <a:gd name="T40" fmla="*/ 198079 w 552"/>
                <a:gd name="T41" fmla="*/ 162644 h 525"/>
                <a:gd name="T42" fmla="*/ 168960 w 552"/>
                <a:gd name="T43" fmla="*/ 188552 h 5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52" h="525">
                  <a:moveTo>
                    <a:pt x="470" y="524"/>
                  </a:moveTo>
                  <a:lnTo>
                    <a:pt x="470" y="524"/>
                  </a:lnTo>
                  <a:cubicBezTo>
                    <a:pt x="81" y="524"/>
                    <a:pt x="81" y="524"/>
                    <a:pt x="81" y="524"/>
                  </a:cubicBezTo>
                  <a:cubicBezTo>
                    <a:pt x="36" y="524"/>
                    <a:pt x="0" y="488"/>
                    <a:pt x="0" y="452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45" y="63"/>
                    <a:pt x="45" y="81"/>
                  </a:cubicBezTo>
                  <a:cubicBezTo>
                    <a:pt x="45" y="452"/>
                    <a:pt x="45" y="452"/>
                    <a:pt x="45" y="452"/>
                  </a:cubicBezTo>
                  <a:cubicBezTo>
                    <a:pt x="45" y="470"/>
                    <a:pt x="63" y="479"/>
                    <a:pt x="81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88" y="479"/>
                    <a:pt x="506" y="470"/>
                    <a:pt x="506" y="452"/>
                  </a:cubicBezTo>
                  <a:cubicBezTo>
                    <a:pt x="506" y="81"/>
                    <a:pt x="506" y="81"/>
                    <a:pt x="506" y="81"/>
                  </a:cubicBezTo>
                  <a:cubicBezTo>
                    <a:pt x="506" y="63"/>
                    <a:pt x="488" y="45"/>
                    <a:pt x="470" y="45"/>
                  </a:cubicBezTo>
                  <a:cubicBezTo>
                    <a:pt x="433" y="45"/>
                    <a:pt x="433" y="45"/>
                    <a:pt x="433" y="45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515" y="0"/>
                    <a:pt x="551" y="36"/>
                    <a:pt x="551" y="81"/>
                  </a:cubicBezTo>
                  <a:cubicBezTo>
                    <a:pt x="551" y="452"/>
                    <a:pt x="551" y="452"/>
                    <a:pt x="551" y="452"/>
                  </a:cubicBezTo>
                  <a:cubicBezTo>
                    <a:pt x="551" y="488"/>
                    <a:pt x="515" y="524"/>
                    <a:pt x="470" y="52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4" name="Freeform 238">
              <a:extLst>
                <a:ext uri="{FF2B5EF4-FFF2-40B4-BE49-F238E27FC236}">
                  <a16:creationId xmlns:a16="http://schemas.microsoft.com/office/drawing/2014/main" id="{241A74A2-DFD2-F24F-9A9D-149C9B67E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693" y="11671232"/>
              <a:ext cx="262108" cy="47656"/>
            </a:xfrm>
            <a:custGeom>
              <a:avLst/>
              <a:gdLst>
                <a:gd name="T0" fmla="*/ 86955 w 244"/>
                <a:gd name="T1" fmla="*/ 15530 h 46"/>
                <a:gd name="T2" fmla="*/ 0 w 244"/>
                <a:gd name="T3" fmla="*/ 15530 h 46"/>
                <a:gd name="T4" fmla="*/ 0 w 244"/>
                <a:gd name="T5" fmla="*/ 0 h 46"/>
                <a:gd name="T6" fmla="*/ 86955 w 244"/>
                <a:gd name="T7" fmla="*/ 0 h 46"/>
                <a:gd name="T8" fmla="*/ 86955 w 244"/>
                <a:gd name="T9" fmla="*/ 1553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46">
                  <a:moveTo>
                    <a:pt x="243" y="45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4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5" name="Freeform 239">
              <a:extLst>
                <a:ext uri="{FF2B5EF4-FFF2-40B4-BE49-F238E27FC236}">
                  <a16:creationId xmlns:a16="http://schemas.microsoft.com/office/drawing/2014/main" id="{B0BB9395-695B-ED4B-9797-4D3753D98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4489" y="11671232"/>
              <a:ext cx="166794" cy="138203"/>
            </a:xfrm>
            <a:custGeom>
              <a:avLst/>
              <a:gdLst>
                <a:gd name="T0" fmla="*/ 9679 w 155"/>
                <a:gd name="T1" fmla="*/ 42413 h 127"/>
                <a:gd name="T2" fmla="*/ 9679 w 155"/>
                <a:gd name="T3" fmla="*/ 42413 h 127"/>
                <a:gd name="T4" fmla="*/ 0 w 155"/>
                <a:gd name="T5" fmla="*/ 29363 h 127"/>
                <a:gd name="T6" fmla="*/ 25809 w 155"/>
                <a:gd name="T7" fmla="*/ 3263 h 127"/>
                <a:gd name="T8" fmla="*/ 32262 w 155"/>
                <a:gd name="T9" fmla="*/ 0 h 127"/>
                <a:gd name="T10" fmla="*/ 39073 w 155"/>
                <a:gd name="T11" fmla="*/ 3263 h 127"/>
                <a:gd name="T12" fmla="*/ 51977 w 155"/>
                <a:gd name="T13" fmla="*/ 32625 h 127"/>
                <a:gd name="T14" fmla="*/ 48751 w 155"/>
                <a:gd name="T15" fmla="*/ 42413 h 127"/>
                <a:gd name="T16" fmla="*/ 48751 w 155"/>
                <a:gd name="T17" fmla="*/ 42413 h 127"/>
                <a:gd name="T18" fmla="*/ 35846 w 155"/>
                <a:gd name="T19" fmla="*/ 39150 h 127"/>
                <a:gd name="T20" fmla="*/ 29036 w 155"/>
                <a:gd name="T21" fmla="*/ 22838 h 127"/>
                <a:gd name="T22" fmla="*/ 9679 w 155"/>
                <a:gd name="T23" fmla="*/ 42413 h 127"/>
                <a:gd name="T24" fmla="*/ 39073 w 155"/>
                <a:gd name="T25" fmla="*/ 13050 h 127"/>
                <a:gd name="T26" fmla="*/ 39073 w 155"/>
                <a:gd name="T27" fmla="*/ 13050 h 127"/>
                <a:gd name="T28" fmla="*/ 35846 w 155"/>
                <a:gd name="T29" fmla="*/ 13050 h 127"/>
                <a:gd name="T30" fmla="*/ 39073 w 155"/>
                <a:gd name="T31" fmla="*/ 13050 h 12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5" h="127">
                  <a:moveTo>
                    <a:pt x="27" y="117"/>
                  </a:moveTo>
                  <a:lnTo>
                    <a:pt x="27" y="117"/>
                  </a:lnTo>
                  <a:cubicBezTo>
                    <a:pt x="0" y="81"/>
                    <a:pt x="0" y="81"/>
                    <a:pt x="0" y="81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0"/>
                    <a:pt x="81" y="0"/>
                    <a:pt x="90" y="0"/>
                  </a:cubicBezTo>
                  <a:cubicBezTo>
                    <a:pt x="100" y="0"/>
                    <a:pt x="109" y="9"/>
                    <a:pt x="109" y="9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54" y="99"/>
                    <a:pt x="145" y="108"/>
                    <a:pt x="136" y="117"/>
                  </a:cubicBezTo>
                  <a:cubicBezTo>
                    <a:pt x="126" y="126"/>
                    <a:pt x="109" y="117"/>
                    <a:pt x="100" y="108"/>
                  </a:cubicBezTo>
                  <a:cubicBezTo>
                    <a:pt x="81" y="63"/>
                    <a:pt x="81" y="63"/>
                    <a:pt x="81" y="63"/>
                  </a:cubicBezTo>
                  <a:lnTo>
                    <a:pt x="27" y="117"/>
                  </a:lnTo>
                  <a:close/>
                  <a:moveTo>
                    <a:pt x="109" y="36"/>
                  </a:moveTo>
                  <a:lnTo>
                    <a:pt x="109" y="36"/>
                  </a:lnTo>
                  <a:cubicBezTo>
                    <a:pt x="100" y="36"/>
                    <a:pt x="100" y="36"/>
                    <a:pt x="100" y="36"/>
                  </a:cubicBezTo>
                  <a:lnTo>
                    <a:pt x="109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" name="Freeform 240">
              <a:extLst>
                <a:ext uri="{FF2B5EF4-FFF2-40B4-BE49-F238E27FC236}">
                  <a16:creationId xmlns:a16="http://schemas.microsoft.com/office/drawing/2014/main" id="{CACCCECC-DE5D-FE43-808F-911F3BCE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7771" y="11752248"/>
              <a:ext cx="233512" cy="166794"/>
            </a:xfrm>
            <a:custGeom>
              <a:avLst/>
              <a:gdLst>
                <a:gd name="T0" fmla="*/ 32114 w 218"/>
                <a:gd name="T1" fmla="*/ 55201 h 154"/>
                <a:gd name="T2" fmla="*/ 32114 w 218"/>
                <a:gd name="T3" fmla="*/ 55201 h 154"/>
                <a:gd name="T4" fmla="*/ 32114 w 218"/>
                <a:gd name="T5" fmla="*/ 55201 h 154"/>
                <a:gd name="T6" fmla="*/ 19268 w 218"/>
                <a:gd name="T7" fmla="*/ 48707 h 154"/>
                <a:gd name="T8" fmla="*/ 0 w 218"/>
                <a:gd name="T9" fmla="*/ 25977 h 154"/>
                <a:gd name="T10" fmla="*/ 22480 w 218"/>
                <a:gd name="T11" fmla="*/ 3247 h 154"/>
                <a:gd name="T12" fmla="*/ 32114 w 218"/>
                <a:gd name="T13" fmla="*/ 16236 h 154"/>
                <a:gd name="T14" fmla="*/ 22480 w 218"/>
                <a:gd name="T15" fmla="*/ 25977 h 154"/>
                <a:gd name="T16" fmla="*/ 32114 w 218"/>
                <a:gd name="T17" fmla="*/ 35718 h 154"/>
                <a:gd name="T18" fmla="*/ 61373 w 218"/>
                <a:gd name="T19" fmla="*/ 3247 h 154"/>
                <a:gd name="T20" fmla="*/ 74219 w 218"/>
                <a:gd name="T21" fmla="*/ 3247 h 154"/>
                <a:gd name="T22" fmla="*/ 74219 w 218"/>
                <a:gd name="T23" fmla="*/ 3247 h 154"/>
                <a:gd name="T24" fmla="*/ 74219 w 218"/>
                <a:gd name="T25" fmla="*/ 16236 h 154"/>
                <a:gd name="T26" fmla="*/ 41748 w 218"/>
                <a:gd name="T27" fmla="*/ 48707 h 154"/>
                <a:gd name="T28" fmla="*/ 32114 w 218"/>
                <a:gd name="T29" fmla="*/ 55201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8" h="154">
                  <a:moveTo>
                    <a:pt x="90" y="153"/>
                  </a:moveTo>
                  <a:lnTo>
                    <a:pt x="90" y="153"/>
                  </a:lnTo>
                  <a:cubicBezTo>
                    <a:pt x="72" y="153"/>
                    <a:pt x="63" y="144"/>
                    <a:pt x="54" y="135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81" y="0"/>
                    <a:pt x="189" y="0"/>
                    <a:pt x="208" y="9"/>
                  </a:cubicBezTo>
                  <a:cubicBezTo>
                    <a:pt x="217" y="18"/>
                    <a:pt x="217" y="27"/>
                    <a:pt x="208" y="45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08" y="144"/>
                    <a:pt x="99" y="153"/>
                    <a:pt x="90" y="1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7" name="Freeform 241">
              <a:extLst>
                <a:ext uri="{FF2B5EF4-FFF2-40B4-BE49-F238E27FC236}">
                  <a16:creationId xmlns:a16="http://schemas.microsoft.com/office/drawing/2014/main" id="{690CE469-57DA-9041-A6DC-E17B9DE6F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975" y="11671232"/>
              <a:ext cx="166797" cy="138203"/>
            </a:xfrm>
            <a:custGeom>
              <a:avLst/>
              <a:gdLst>
                <a:gd name="T0" fmla="*/ 42300 w 155"/>
                <a:gd name="T1" fmla="*/ 42413 h 127"/>
                <a:gd name="T2" fmla="*/ 42300 w 155"/>
                <a:gd name="T3" fmla="*/ 42413 h 127"/>
                <a:gd name="T4" fmla="*/ 55205 w 155"/>
                <a:gd name="T5" fmla="*/ 29363 h 127"/>
                <a:gd name="T6" fmla="*/ 29395 w 155"/>
                <a:gd name="T7" fmla="*/ 3263 h 127"/>
                <a:gd name="T8" fmla="*/ 22942 w 155"/>
                <a:gd name="T9" fmla="*/ 0 h 127"/>
                <a:gd name="T10" fmla="*/ 16131 w 155"/>
                <a:gd name="T11" fmla="*/ 3263 h 127"/>
                <a:gd name="T12" fmla="*/ 3226 w 155"/>
                <a:gd name="T13" fmla="*/ 32625 h 127"/>
                <a:gd name="T14" fmla="*/ 6452 w 155"/>
                <a:gd name="T15" fmla="*/ 42413 h 127"/>
                <a:gd name="T16" fmla="*/ 6452 w 155"/>
                <a:gd name="T17" fmla="*/ 42413 h 127"/>
                <a:gd name="T18" fmla="*/ 16131 w 155"/>
                <a:gd name="T19" fmla="*/ 39150 h 127"/>
                <a:gd name="T20" fmla="*/ 26168 w 155"/>
                <a:gd name="T21" fmla="*/ 22838 h 127"/>
                <a:gd name="T22" fmla="*/ 42300 w 155"/>
                <a:gd name="T23" fmla="*/ 42413 h 127"/>
                <a:gd name="T24" fmla="*/ 16131 w 155"/>
                <a:gd name="T25" fmla="*/ 13050 h 127"/>
                <a:gd name="T26" fmla="*/ 16131 w 155"/>
                <a:gd name="T27" fmla="*/ 13050 h 12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5" h="127">
                  <a:moveTo>
                    <a:pt x="118" y="117"/>
                  </a:moveTo>
                  <a:lnTo>
                    <a:pt x="118" y="117"/>
                  </a:lnTo>
                  <a:cubicBezTo>
                    <a:pt x="154" y="81"/>
                    <a:pt x="154" y="81"/>
                    <a:pt x="154" y="81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3" y="0"/>
                    <a:pt x="73" y="0"/>
                    <a:pt x="64" y="0"/>
                  </a:cubicBezTo>
                  <a:cubicBezTo>
                    <a:pt x="54" y="0"/>
                    <a:pt x="45" y="9"/>
                    <a:pt x="45" y="9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0" y="99"/>
                    <a:pt x="9" y="108"/>
                    <a:pt x="18" y="117"/>
                  </a:cubicBezTo>
                  <a:cubicBezTo>
                    <a:pt x="27" y="126"/>
                    <a:pt x="45" y="117"/>
                    <a:pt x="45" y="108"/>
                  </a:cubicBezTo>
                  <a:cubicBezTo>
                    <a:pt x="73" y="63"/>
                    <a:pt x="73" y="63"/>
                    <a:pt x="73" y="63"/>
                  </a:cubicBezTo>
                  <a:lnTo>
                    <a:pt x="118" y="117"/>
                  </a:lnTo>
                  <a:close/>
                  <a:moveTo>
                    <a:pt x="45" y="36"/>
                  </a:moveTo>
                  <a:lnTo>
                    <a:pt x="45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8" name="Freeform 242">
              <a:extLst>
                <a:ext uri="{FF2B5EF4-FFF2-40B4-BE49-F238E27FC236}">
                  <a16:creationId xmlns:a16="http://schemas.microsoft.com/office/drawing/2014/main" id="{36AFB282-9CFA-A24F-8B38-F187E1CC6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975" y="11752248"/>
              <a:ext cx="233515" cy="166794"/>
            </a:xfrm>
            <a:custGeom>
              <a:avLst/>
              <a:gdLst>
                <a:gd name="T0" fmla="*/ 45317 w 218"/>
                <a:gd name="T1" fmla="*/ 55201 h 154"/>
                <a:gd name="T2" fmla="*/ 45317 w 218"/>
                <a:gd name="T3" fmla="*/ 55201 h 154"/>
                <a:gd name="T4" fmla="*/ 45317 w 218"/>
                <a:gd name="T5" fmla="*/ 55201 h 154"/>
                <a:gd name="T6" fmla="*/ 58163 w 218"/>
                <a:gd name="T7" fmla="*/ 48707 h 154"/>
                <a:gd name="T8" fmla="*/ 77431 w 218"/>
                <a:gd name="T9" fmla="*/ 25977 h 154"/>
                <a:gd name="T10" fmla="*/ 54951 w 218"/>
                <a:gd name="T11" fmla="*/ 3247 h 154"/>
                <a:gd name="T12" fmla="*/ 42105 w 218"/>
                <a:gd name="T13" fmla="*/ 16236 h 154"/>
                <a:gd name="T14" fmla="*/ 54951 w 218"/>
                <a:gd name="T15" fmla="*/ 25977 h 154"/>
                <a:gd name="T16" fmla="*/ 45317 w 218"/>
                <a:gd name="T17" fmla="*/ 35718 h 154"/>
                <a:gd name="T18" fmla="*/ 16057 w 218"/>
                <a:gd name="T19" fmla="*/ 3247 h 154"/>
                <a:gd name="T20" fmla="*/ 3211 w 218"/>
                <a:gd name="T21" fmla="*/ 3247 h 154"/>
                <a:gd name="T22" fmla="*/ 3211 w 218"/>
                <a:gd name="T23" fmla="*/ 3247 h 154"/>
                <a:gd name="T24" fmla="*/ 3211 w 218"/>
                <a:gd name="T25" fmla="*/ 16236 h 154"/>
                <a:gd name="T26" fmla="*/ 35683 w 218"/>
                <a:gd name="T27" fmla="*/ 48707 h 154"/>
                <a:gd name="T28" fmla="*/ 45317 w 218"/>
                <a:gd name="T29" fmla="*/ 55201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8" h="154">
                  <a:moveTo>
                    <a:pt x="127" y="153"/>
                  </a:moveTo>
                  <a:lnTo>
                    <a:pt x="127" y="153"/>
                  </a:lnTo>
                  <a:cubicBezTo>
                    <a:pt x="145" y="153"/>
                    <a:pt x="154" y="144"/>
                    <a:pt x="163" y="135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36" y="0"/>
                    <a:pt x="18" y="0"/>
                    <a:pt x="9" y="9"/>
                  </a:cubicBezTo>
                  <a:cubicBezTo>
                    <a:pt x="0" y="18"/>
                    <a:pt x="0" y="27"/>
                    <a:pt x="9" y="45"/>
                  </a:cubicBezTo>
                  <a:cubicBezTo>
                    <a:pt x="100" y="135"/>
                    <a:pt x="100" y="135"/>
                    <a:pt x="100" y="135"/>
                  </a:cubicBezTo>
                  <a:cubicBezTo>
                    <a:pt x="109" y="144"/>
                    <a:pt x="118" y="153"/>
                    <a:pt x="127" y="1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9" name="Freeform 243">
              <a:extLst>
                <a:ext uri="{FF2B5EF4-FFF2-40B4-BE49-F238E27FC236}">
                  <a16:creationId xmlns:a16="http://schemas.microsoft.com/office/drawing/2014/main" id="{3CB8AF9E-E885-264C-A61C-28D0ABBA0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614" y="11985760"/>
              <a:ext cx="128669" cy="38125"/>
            </a:xfrm>
            <a:custGeom>
              <a:avLst/>
              <a:gdLst>
                <a:gd name="T0" fmla="*/ 0 w 119"/>
                <a:gd name="T1" fmla="*/ 6178 h 37"/>
                <a:gd name="T2" fmla="*/ 0 w 119"/>
                <a:gd name="T3" fmla="*/ 6178 h 37"/>
                <a:gd name="T4" fmla="*/ 0 w 119"/>
                <a:gd name="T5" fmla="*/ 6178 h 37"/>
                <a:gd name="T6" fmla="*/ 6483 w 119"/>
                <a:gd name="T7" fmla="*/ 0 h 37"/>
                <a:gd name="T8" fmla="*/ 36018 w 119"/>
                <a:gd name="T9" fmla="*/ 0 h 37"/>
                <a:gd name="T10" fmla="*/ 42502 w 119"/>
                <a:gd name="T11" fmla="*/ 6178 h 37"/>
                <a:gd name="T12" fmla="*/ 42502 w 119"/>
                <a:gd name="T13" fmla="*/ 6178 h 37"/>
                <a:gd name="T14" fmla="*/ 36018 w 119"/>
                <a:gd name="T15" fmla="*/ 12357 h 37"/>
                <a:gd name="T16" fmla="*/ 6483 w 119"/>
                <a:gd name="T17" fmla="*/ 12357 h 37"/>
                <a:gd name="T18" fmla="*/ 0 w 119"/>
                <a:gd name="T19" fmla="*/ 6178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9" h="37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0"/>
                    <a:pt x="118" y="9"/>
                    <a:pt x="118" y="18"/>
                  </a:cubicBezTo>
                  <a:cubicBezTo>
                    <a:pt x="118" y="27"/>
                    <a:pt x="109" y="36"/>
                    <a:pt x="100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0" name="Freeform 244">
              <a:extLst>
                <a:ext uri="{FF2B5EF4-FFF2-40B4-BE49-F238E27FC236}">
                  <a16:creationId xmlns:a16="http://schemas.microsoft.com/office/drawing/2014/main" id="{9DDE592C-5CCC-EC48-94AF-C39753818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7302" y="11995291"/>
              <a:ext cx="38125" cy="304997"/>
            </a:xfrm>
            <a:custGeom>
              <a:avLst/>
              <a:gdLst>
                <a:gd name="T0" fmla="*/ 12357 w 37"/>
                <a:gd name="T1" fmla="*/ 101238 h 281"/>
                <a:gd name="T2" fmla="*/ 12357 w 37"/>
                <a:gd name="T3" fmla="*/ 101238 h 281"/>
                <a:gd name="T4" fmla="*/ 0 w 37"/>
                <a:gd name="T5" fmla="*/ 101238 h 281"/>
                <a:gd name="T6" fmla="*/ 0 w 37"/>
                <a:gd name="T7" fmla="*/ 6508 h 281"/>
                <a:gd name="T8" fmla="*/ 6178 w 37"/>
                <a:gd name="T9" fmla="*/ 0 h 281"/>
                <a:gd name="T10" fmla="*/ 6178 w 37"/>
                <a:gd name="T11" fmla="*/ 0 h 281"/>
                <a:gd name="T12" fmla="*/ 12357 w 37"/>
                <a:gd name="T13" fmla="*/ 6508 h 281"/>
                <a:gd name="T14" fmla="*/ 12357 w 37"/>
                <a:gd name="T15" fmla="*/ 101238 h 2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" h="281">
                  <a:moveTo>
                    <a:pt x="36" y="280"/>
                  </a:moveTo>
                  <a:lnTo>
                    <a:pt x="36" y="280"/>
                  </a:lnTo>
                  <a:cubicBezTo>
                    <a:pt x="0" y="280"/>
                    <a:pt x="0" y="280"/>
                    <a:pt x="0" y="28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lnTo>
                    <a:pt x="36" y="28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FE32AF2-0121-7C4B-A7FF-40E886D96744}"/>
                </a:ext>
              </a:extLst>
            </p:cNvPr>
            <p:cNvGrpSpPr/>
            <p:nvPr/>
          </p:nvGrpSpPr>
          <p:grpSpPr>
            <a:xfrm>
              <a:off x="6141308" y="7834944"/>
              <a:ext cx="1415378" cy="1239050"/>
              <a:chOff x="6141308" y="7834944"/>
              <a:chExt cx="1415378" cy="1239050"/>
            </a:xfrm>
          </p:grpSpPr>
          <p:sp>
            <p:nvSpPr>
              <p:cNvPr id="324" name="Freeform 245">
                <a:extLst>
                  <a:ext uri="{FF2B5EF4-FFF2-40B4-BE49-F238E27FC236}">
                    <a16:creationId xmlns:a16="http://schemas.microsoft.com/office/drawing/2014/main" id="{C7DB629C-141B-A848-8B0C-F04F223DC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1308" y="7834944"/>
                <a:ext cx="1415378" cy="1239050"/>
              </a:xfrm>
              <a:custGeom>
                <a:avLst/>
                <a:gdLst>
                  <a:gd name="T0" fmla="*/ 331228 w 1311"/>
                  <a:gd name="T1" fmla="*/ 0 h 1148"/>
                  <a:gd name="T2" fmla="*/ 331228 w 1311"/>
                  <a:gd name="T3" fmla="*/ 0 h 1148"/>
                  <a:gd name="T4" fmla="*/ 139540 w 1311"/>
                  <a:gd name="T5" fmla="*/ 0 h 1148"/>
                  <a:gd name="T6" fmla="*/ 103936 w 1311"/>
                  <a:gd name="T7" fmla="*/ 19415 h 1148"/>
                  <a:gd name="T8" fmla="*/ 6474 w 1311"/>
                  <a:gd name="T9" fmla="*/ 185162 h 1148"/>
                  <a:gd name="T10" fmla="*/ 6474 w 1311"/>
                  <a:gd name="T11" fmla="*/ 227228 h 1148"/>
                  <a:gd name="T12" fmla="*/ 103936 w 1311"/>
                  <a:gd name="T13" fmla="*/ 392975 h 1148"/>
                  <a:gd name="T14" fmla="*/ 139540 w 1311"/>
                  <a:gd name="T15" fmla="*/ 412390 h 1148"/>
                  <a:gd name="T16" fmla="*/ 331228 w 1311"/>
                  <a:gd name="T17" fmla="*/ 412390 h 1148"/>
                  <a:gd name="T18" fmla="*/ 367192 w 1311"/>
                  <a:gd name="T19" fmla="*/ 392975 h 1148"/>
                  <a:gd name="T20" fmla="*/ 461418 w 1311"/>
                  <a:gd name="T21" fmla="*/ 227228 h 1148"/>
                  <a:gd name="T22" fmla="*/ 461418 w 1311"/>
                  <a:gd name="T23" fmla="*/ 185162 h 1148"/>
                  <a:gd name="T24" fmla="*/ 367192 w 1311"/>
                  <a:gd name="T25" fmla="*/ 19415 h 1148"/>
                  <a:gd name="T26" fmla="*/ 331228 w 1311"/>
                  <a:gd name="T27" fmla="*/ 0 h 114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311" h="1148">
                    <a:moveTo>
                      <a:pt x="921" y="0"/>
                    </a:moveTo>
                    <a:lnTo>
                      <a:pt x="921" y="0"/>
                    </a:lnTo>
                    <a:cubicBezTo>
                      <a:pt x="388" y="0"/>
                      <a:pt x="388" y="0"/>
                      <a:pt x="388" y="0"/>
                    </a:cubicBezTo>
                    <a:cubicBezTo>
                      <a:pt x="343" y="0"/>
                      <a:pt x="307" y="18"/>
                      <a:pt x="289" y="54"/>
                    </a:cubicBezTo>
                    <a:cubicBezTo>
                      <a:pt x="18" y="515"/>
                      <a:pt x="18" y="515"/>
                      <a:pt x="18" y="515"/>
                    </a:cubicBezTo>
                    <a:cubicBezTo>
                      <a:pt x="0" y="551"/>
                      <a:pt x="0" y="596"/>
                      <a:pt x="18" y="632"/>
                    </a:cubicBezTo>
                    <a:cubicBezTo>
                      <a:pt x="289" y="1093"/>
                      <a:pt x="289" y="1093"/>
                      <a:pt x="289" y="1093"/>
                    </a:cubicBezTo>
                    <a:cubicBezTo>
                      <a:pt x="307" y="1129"/>
                      <a:pt x="343" y="1147"/>
                      <a:pt x="388" y="1147"/>
                    </a:cubicBezTo>
                    <a:cubicBezTo>
                      <a:pt x="921" y="1147"/>
                      <a:pt x="921" y="1147"/>
                      <a:pt x="921" y="1147"/>
                    </a:cubicBezTo>
                    <a:cubicBezTo>
                      <a:pt x="958" y="1147"/>
                      <a:pt x="1003" y="1129"/>
                      <a:pt x="1021" y="1093"/>
                    </a:cubicBezTo>
                    <a:cubicBezTo>
                      <a:pt x="1283" y="632"/>
                      <a:pt x="1283" y="632"/>
                      <a:pt x="1283" y="632"/>
                    </a:cubicBezTo>
                    <a:cubicBezTo>
                      <a:pt x="1310" y="596"/>
                      <a:pt x="1310" y="551"/>
                      <a:pt x="1283" y="515"/>
                    </a:cubicBezTo>
                    <a:cubicBezTo>
                      <a:pt x="1021" y="54"/>
                      <a:pt x="1021" y="54"/>
                      <a:pt x="1021" y="54"/>
                    </a:cubicBezTo>
                    <a:cubicBezTo>
                      <a:pt x="1003" y="18"/>
                      <a:pt x="958" y="0"/>
                      <a:pt x="921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5" name="Freeform 246">
                <a:extLst>
                  <a:ext uri="{FF2B5EF4-FFF2-40B4-BE49-F238E27FC236}">
                    <a16:creationId xmlns:a16="http://schemas.microsoft.com/office/drawing/2014/main" id="{3E92863D-F5CB-B04E-9EF5-2B4E1FA29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2554" y="8216190"/>
                <a:ext cx="657650" cy="481322"/>
              </a:xfrm>
              <a:custGeom>
                <a:avLst/>
                <a:gdLst>
                  <a:gd name="T0" fmla="*/ 185871 w 607"/>
                  <a:gd name="T1" fmla="*/ 159976 h 444"/>
                  <a:gd name="T2" fmla="*/ 185871 w 607"/>
                  <a:gd name="T3" fmla="*/ 159976 h 444"/>
                  <a:gd name="T4" fmla="*/ 32843 w 607"/>
                  <a:gd name="T5" fmla="*/ 159976 h 444"/>
                  <a:gd name="T6" fmla="*/ 0 w 607"/>
                  <a:gd name="T7" fmla="*/ 127114 h 444"/>
                  <a:gd name="T8" fmla="*/ 0 w 607"/>
                  <a:gd name="T9" fmla="*/ 32862 h 444"/>
                  <a:gd name="T10" fmla="*/ 32843 w 607"/>
                  <a:gd name="T11" fmla="*/ 0 h 444"/>
                  <a:gd name="T12" fmla="*/ 185871 w 607"/>
                  <a:gd name="T13" fmla="*/ 0 h 444"/>
                  <a:gd name="T14" fmla="*/ 218714 w 607"/>
                  <a:gd name="T15" fmla="*/ 32862 h 444"/>
                  <a:gd name="T16" fmla="*/ 218714 w 607"/>
                  <a:gd name="T17" fmla="*/ 127114 h 444"/>
                  <a:gd name="T18" fmla="*/ 185871 w 607"/>
                  <a:gd name="T19" fmla="*/ 159976 h 444"/>
                  <a:gd name="T20" fmla="*/ 32843 w 607"/>
                  <a:gd name="T21" fmla="*/ 19500 h 444"/>
                  <a:gd name="T22" fmla="*/ 32843 w 607"/>
                  <a:gd name="T23" fmla="*/ 19500 h 444"/>
                  <a:gd name="T24" fmla="*/ 16241 w 607"/>
                  <a:gd name="T25" fmla="*/ 32862 h 444"/>
                  <a:gd name="T26" fmla="*/ 16241 w 607"/>
                  <a:gd name="T27" fmla="*/ 127114 h 444"/>
                  <a:gd name="T28" fmla="*/ 32843 w 607"/>
                  <a:gd name="T29" fmla="*/ 143726 h 444"/>
                  <a:gd name="T30" fmla="*/ 185871 w 607"/>
                  <a:gd name="T31" fmla="*/ 143726 h 444"/>
                  <a:gd name="T32" fmla="*/ 198864 w 607"/>
                  <a:gd name="T33" fmla="*/ 127114 h 444"/>
                  <a:gd name="T34" fmla="*/ 198864 w 607"/>
                  <a:gd name="T35" fmla="*/ 32862 h 444"/>
                  <a:gd name="T36" fmla="*/ 185871 w 607"/>
                  <a:gd name="T37" fmla="*/ 19500 h 444"/>
                  <a:gd name="T38" fmla="*/ 32843 w 607"/>
                  <a:gd name="T39" fmla="*/ 19500 h 44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07" h="444">
                    <a:moveTo>
                      <a:pt x="515" y="443"/>
                    </a:moveTo>
                    <a:lnTo>
                      <a:pt x="515" y="443"/>
                    </a:lnTo>
                    <a:cubicBezTo>
                      <a:pt x="91" y="443"/>
                      <a:pt x="91" y="443"/>
                      <a:pt x="91" y="443"/>
                    </a:cubicBezTo>
                    <a:cubicBezTo>
                      <a:pt x="36" y="443"/>
                      <a:pt x="0" y="398"/>
                      <a:pt x="0" y="352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45"/>
                      <a:pt x="36" y="0"/>
                      <a:pt x="91" y="0"/>
                    </a:cubicBezTo>
                    <a:cubicBezTo>
                      <a:pt x="515" y="0"/>
                      <a:pt x="515" y="0"/>
                      <a:pt x="515" y="0"/>
                    </a:cubicBezTo>
                    <a:cubicBezTo>
                      <a:pt x="560" y="0"/>
                      <a:pt x="606" y="45"/>
                      <a:pt x="606" y="91"/>
                    </a:cubicBezTo>
                    <a:cubicBezTo>
                      <a:pt x="606" y="352"/>
                      <a:pt x="606" y="352"/>
                      <a:pt x="606" y="352"/>
                    </a:cubicBezTo>
                    <a:cubicBezTo>
                      <a:pt x="606" y="398"/>
                      <a:pt x="560" y="443"/>
                      <a:pt x="515" y="443"/>
                    </a:cubicBezTo>
                    <a:close/>
                    <a:moveTo>
                      <a:pt x="91" y="54"/>
                    </a:moveTo>
                    <a:lnTo>
                      <a:pt x="91" y="54"/>
                    </a:lnTo>
                    <a:cubicBezTo>
                      <a:pt x="63" y="54"/>
                      <a:pt x="45" y="72"/>
                      <a:pt x="45" y="91"/>
                    </a:cubicBezTo>
                    <a:cubicBezTo>
                      <a:pt x="45" y="352"/>
                      <a:pt x="45" y="352"/>
                      <a:pt x="45" y="352"/>
                    </a:cubicBezTo>
                    <a:cubicBezTo>
                      <a:pt x="45" y="370"/>
                      <a:pt x="63" y="398"/>
                      <a:pt x="91" y="398"/>
                    </a:cubicBezTo>
                    <a:cubicBezTo>
                      <a:pt x="515" y="398"/>
                      <a:pt x="515" y="398"/>
                      <a:pt x="515" y="398"/>
                    </a:cubicBezTo>
                    <a:cubicBezTo>
                      <a:pt x="533" y="398"/>
                      <a:pt x="551" y="370"/>
                      <a:pt x="551" y="352"/>
                    </a:cubicBezTo>
                    <a:cubicBezTo>
                      <a:pt x="551" y="91"/>
                      <a:pt x="551" y="91"/>
                      <a:pt x="551" y="91"/>
                    </a:cubicBezTo>
                    <a:cubicBezTo>
                      <a:pt x="551" y="72"/>
                      <a:pt x="533" y="54"/>
                      <a:pt x="515" y="54"/>
                    </a:cubicBezTo>
                    <a:lnTo>
                      <a:pt x="91" y="5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6" name="Freeform 247">
                <a:extLst>
                  <a:ext uri="{FF2B5EF4-FFF2-40B4-BE49-F238E27FC236}">
                    <a16:creationId xmlns:a16="http://schemas.microsoft.com/office/drawing/2014/main" id="{3FCC845C-995F-5A46-8D3E-8842A23C9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5131" y="8363921"/>
                <a:ext cx="147731" cy="185859"/>
              </a:xfrm>
              <a:custGeom>
                <a:avLst/>
                <a:gdLst>
                  <a:gd name="T0" fmla="*/ 25863 w 137"/>
                  <a:gd name="T1" fmla="*/ 61553 h 172"/>
                  <a:gd name="T2" fmla="*/ 25863 w 137"/>
                  <a:gd name="T3" fmla="*/ 61553 h 172"/>
                  <a:gd name="T4" fmla="*/ 9699 w 137"/>
                  <a:gd name="T5" fmla="*/ 61553 h 172"/>
                  <a:gd name="T6" fmla="*/ 3233 w 137"/>
                  <a:gd name="T7" fmla="*/ 55074 h 172"/>
                  <a:gd name="T8" fmla="*/ 3233 w 137"/>
                  <a:gd name="T9" fmla="*/ 55074 h 172"/>
                  <a:gd name="T10" fmla="*/ 9699 w 137"/>
                  <a:gd name="T11" fmla="*/ 48595 h 172"/>
                  <a:gd name="T12" fmla="*/ 25863 w 137"/>
                  <a:gd name="T13" fmla="*/ 48595 h 172"/>
                  <a:gd name="T14" fmla="*/ 32329 w 137"/>
                  <a:gd name="T15" fmla="*/ 45355 h 172"/>
                  <a:gd name="T16" fmla="*/ 25863 w 137"/>
                  <a:gd name="T17" fmla="*/ 38876 h 172"/>
                  <a:gd name="T18" fmla="*/ 22630 w 137"/>
                  <a:gd name="T19" fmla="*/ 38876 h 172"/>
                  <a:gd name="T20" fmla="*/ 0 w 137"/>
                  <a:gd name="T21" fmla="*/ 19438 h 172"/>
                  <a:gd name="T22" fmla="*/ 19397 w 137"/>
                  <a:gd name="T23" fmla="*/ 0 h 172"/>
                  <a:gd name="T24" fmla="*/ 39154 w 137"/>
                  <a:gd name="T25" fmla="*/ 0 h 172"/>
                  <a:gd name="T26" fmla="*/ 45261 w 137"/>
                  <a:gd name="T27" fmla="*/ 6479 h 172"/>
                  <a:gd name="T28" fmla="*/ 45261 w 137"/>
                  <a:gd name="T29" fmla="*/ 6479 h 172"/>
                  <a:gd name="T30" fmla="*/ 39154 w 137"/>
                  <a:gd name="T31" fmla="*/ 12959 h 172"/>
                  <a:gd name="T32" fmla="*/ 19397 w 137"/>
                  <a:gd name="T33" fmla="*/ 12959 h 172"/>
                  <a:gd name="T34" fmla="*/ 12932 w 137"/>
                  <a:gd name="T35" fmla="*/ 19438 h 172"/>
                  <a:gd name="T36" fmla="*/ 19397 w 137"/>
                  <a:gd name="T37" fmla="*/ 25917 h 172"/>
                  <a:gd name="T38" fmla="*/ 25863 w 137"/>
                  <a:gd name="T39" fmla="*/ 25917 h 172"/>
                  <a:gd name="T40" fmla="*/ 45261 w 137"/>
                  <a:gd name="T41" fmla="*/ 45355 h 172"/>
                  <a:gd name="T42" fmla="*/ 25863 w 137"/>
                  <a:gd name="T43" fmla="*/ 61553 h 17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37" h="172">
                    <a:moveTo>
                      <a:pt x="72" y="171"/>
                    </a:moveTo>
                    <a:lnTo>
                      <a:pt x="72" y="171"/>
                    </a:lnTo>
                    <a:cubicBezTo>
                      <a:pt x="27" y="171"/>
                      <a:pt x="27" y="171"/>
                      <a:pt x="27" y="171"/>
                    </a:cubicBezTo>
                    <a:cubicBezTo>
                      <a:pt x="18" y="171"/>
                      <a:pt x="9" y="171"/>
                      <a:pt x="9" y="153"/>
                    </a:cubicBezTo>
                    <a:cubicBezTo>
                      <a:pt x="9" y="144"/>
                      <a:pt x="18" y="135"/>
                      <a:pt x="27" y="135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81" y="135"/>
                      <a:pt x="90" y="135"/>
                      <a:pt x="90" y="126"/>
                    </a:cubicBezTo>
                    <a:cubicBezTo>
                      <a:pt x="90" y="108"/>
                      <a:pt x="81" y="108"/>
                      <a:pt x="72" y="10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36" y="108"/>
                      <a:pt x="9" y="81"/>
                      <a:pt x="0" y="54"/>
                    </a:cubicBezTo>
                    <a:cubicBezTo>
                      <a:pt x="0" y="27"/>
                      <a:pt x="27" y="0"/>
                      <a:pt x="54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7" y="0"/>
                      <a:pt x="126" y="0"/>
                      <a:pt x="126" y="18"/>
                    </a:cubicBezTo>
                    <a:cubicBezTo>
                      <a:pt x="126" y="27"/>
                      <a:pt x="117" y="36"/>
                      <a:pt x="109" y="36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45" y="36"/>
                      <a:pt x="36" y="36"/>
                      <a:pt x="36" y="54"/>
                    </a:cubicBezTo>
                    <a:cubicBezTo>
                      <a:pt x="36" y="63"/>
                      <a:pt x="45" y="72"/>
                      <a:pt x="54" y="72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109" y="72"/>
                      <a:pt x="136" y="99"/>
                      <a:pt x="126" y="126"/>
                    </a:cubicBezTo>
                    <a:cubicBezTo>
                      <a:pt x="126" y="153"/>
                      <a:pt x="100" y="171"/>
                      <a:pt x="72" y="17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9" name="Freeform 248">
                <a:extLst>
                  <a:ext uri="{FF2B5EF4-FFF2-40B4-BE49-F238E27FC236}">
                    <a16:creationId xmlns:a16="http://schemas.microsoft.com/office/drawing/2014/main" id="{85AE55BD-EDEB-E14C-BD97-784FAD845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2787" y="8335328"/>
                <a:ext cx="38125" cy="52423"/>
              </a:xfrm>
              <a:custGeom>
                <a:avLst/>
                <a:gdLst>
                  <a:gd name="T0" fmla="*/ 12357 w 37"/>
                  <a:gd name="T1" fmla="*/ 17091 h 47"/>
                  <a:gd name="T2" fmla="*/ 0 w 37"/>
                  <a:gd name="T3" fmla="*/ 17091 h 47"/>
                  <a:gd name="T4" fmla="*/ 0 w 37"/>
                  <a:gd name="T5" fmla="*/ 0 h 47"/>
                  <a:gd name="T6" fmla="*/ 12357 w 37"/>
                  <a:gd name="T7" fmla="*/ 0 h 47"/>
                  <a:gd name="T8" fmla="*/ 12357 w 37"/>
                  <a:gd name="T9" fmla="*/ 17091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47">
                    <a:moveTo>
                      <a:pt x="36" y="46"/>
                    </a:moveTo>
                    <a:lnTo>
                      <a:pt x="0" y="46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46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0" name="Freeform 249">
                <a:extLst>
                  <a:ext uri="{FF2B5EF4-FFF2-40B4-BE49-F238E27FC236}">
                    <a16:creationId xmlns:a16="http://schemas.microsoft.com/office/drawing/2014/main" id="{DDC93D6D-06A8-FC4C-BA42-CBB36077E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2787" y="8540249"/>
                <a:ext cx="38125" cy="52420"/>
              </a:xfrm>
              <a:custGeom>
                <a:avLst/>
                <a:gdLst>
                  <a:gd name="T0" fmla="*/ 12357 w 37"/>
                  <a:gd name="T1" fmla="*/ 17090 h 47"/>
                  <a:gd name="T2" fmla="*/ 0 w 37"/>
                  <a:gd name="T3" fmla="*/ 17090 h 47"/>
                  <a:gd name="T4" fmla="*/ 0 w 37"/>
                  <a:gd name="T5" fmla="*/ 0 h 47"/>
                  <a:gd name="T6" fmla="*/ 12357 w 37"/>
                  <a:gd name="T7" fmla="*/ 0 h 47"/>
                  <a:gd name="T8" fmla="*/ 12357 w 37"/>
                  <a:gd name="T9" fmla="*/ 1709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47">
                    <a:moveTo>
                      <a:pt x="36" y="46"/>
                    </a:moveTo>
                    <a:lnTo>
                      <a:pt x="0" y="46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46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1" name="Freeform 250">
                <a:extLst>
                  <a:ext uri="{FF2B5EF4-FFF2-40B4-BE49-F238E27FC236}">
                    <a16:creationId xmlns:a16="http://schemas.microsoft.com/office/drawing/2014/main" id="{3EEA6380-42E0-F940-8EAB-E9E216276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7705" y="8292439"/>
                <a:ext cx="71485" cy="61951"/>
              </a:xfrm>
              <a:custGeom>
                <a:avLst/>
                <a:gdLst>
                  <a:gd name="T0" fmla="*/ 13395 w 64"/>
                  <a:gd name="T1" fmla="*/ 0 h 56"/>
                  <a:gd name="T2" fmla="*/ 13395 w 64"/>
                  <a:gd name="T3" fmla="*/ 0 h 56"/>
                  <a:gd name="T4" fmla="*/ 3349 w 64"/>
                  <a:gd name="T5" fmla="*/ 7002 h 56"/>
                  <a:gd name="T6" fmla="*/ 3349 w 64"/>
                  <a:gd name="T7" fmla="*/ 16583 h 56"/>
                  <a:gd name="T8" fmla="*/ 3349 w 64"/>
                  <a:gd name="T9" fmla="*/ 16583 h 56"/>
                  <a:gd name="T10" fmla="*/ 10046 w 64"/>
                  <a:gd name="T11" fmla="*/ 16583 h 56"/>
                  <a:gd name="T12" fmla="*/ 20092 w 64"/>
                  <a:gd name="T13" fmla="*/ 13267 h 56"/>
                  <a:gd name="T14" fmla="*/ 23441 w 64"/>
                  <a:gd name="T15" fmla="*/ 3317 h 56"/>
                  <a:gd name="T16" fmla="*/ 23441 w 64"/>
                  <a:gd name="T17" fmla="*/ 3317 h 56"/>
                  <a:gd name="T18" fmla="*/ 13395 w 64"/>
                  <a:gd name="T19" fmla="*/ 0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4" h="56">
                    <a:moveTo>
                      <a:pt x="36" y="0"/>
                    </a:moveTo>
                    <a:lnTo>
                      <a:pt x="36" y="0"/>
                    </a:lnTo>
                    <a:cubicBezTo>
                      <a:pt x="9" y="19"/>
                      <a:pt x="9" y="19"/>
                      <a:pt x="9" y="19"/>
                    </a:cubicBezTo>
                    <a:cubicBezTo>
                      <a:pt x="0" y="27"/>
                      <a:pt x="0" y="36"/>
                      <a:pt x="9" y="45"/>
                    </a:cubicBezTo>
                    <a:cubicBezTo>
                      <a:pt x="9" y="55"/>
                      <a:pt x="27" y="55"/>
                      <a:pt x="27" y="4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63" y="27"/>
                      <a:pt x="63" y="19"/>
                      <a:pt x="63" y="9"/>
                    </a:cubicBezTo>
                    <a:cubicBezTo>
                      <a:pt x="54" y="0"/>
                      <a:pt x="45" y="0"/>
                      <a:pt x="36" y="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2" name="Freeform 251">
                <a:extLst>
                  <a:ext uri="{FF2B5EF4-FFF2-40B4-BE49-F238E27FC236}">
                    <a16:creationId xmlns:a16="http://schemas.microsoft.com/office/drawing/2014/main" id="{28D1E6FD-111E-0E4C-8FE4-B39229D5A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8803" y="8559311"/>
                <a:ext cx="71485" cy="57187"/>
              </a:xfrm>
              <a:custGeom>
                <a:avLst/>
                <a:gdLst>
                  <a:gd name="T0" fmla="*/ 9892 w 65"/>
                  <a:gd name="T1" fmla="*/ 0 h 55"/>
                  <a:gd name="T2" fmla="*/ 9892 w 65"/>
                  <a:gd name="T3" fmla="*/ 0 h 55"/>
                  <a:gd name="T4" fmla="*/ 3664 w 65"/>
                  <a:gd name="T5" fmla="*/ 6235 h 55"/>
                  <a:gd name="T6" fmla="*/ 0 w 65"/>
                  <a:gd name="T7" fmla="*/ 15586 h 55"/>
                  <a:gd name="T8" fmla="*/ 0 w 65"/>
                  <a:gd name="T9" fmla="*/ 15586 h 55"/>
                  <a:gd name="T10" fmla="*/ 9892 w 65"/>
                  <a:gd name="T11" fmla="*/ 15586 h 55"/>
                  <a:gd name="T12" fmla="*/ 20149 w 65"/>
                  <a:gd name="T13" fmla="*/ 12469 h 55"/>
                  <a:gd name="T14" fmla="*/ 20149 w 65"/>
                  <a:gd name="T15" fmla="*/ 3117 h 55"/>
                  <a:gd name="T16" fmla="*/ 20149 w 65"/>
                  <a:gd name="T17" fmla="*/ 3117 h 55"/>
                  <a:gd name="T18" fmla="*/ 9892 w 65"/>
                  <a:gd name="T19" fmla="*/ 0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5" h="55">
                    <a:moveTo>
                      <a:pt x="27" y="0"/>
                    </a:moveTo>
                    <a:lnTo>
                      <a:pt x="27" y="0"/>
                    </a:lnTo>
                    <a:cubicBezTo>
                      <a:pt x="10" y="18"/>
                      <a:pt x="10" y="18"/>
                      <a:pt x="10" y="18"/>
                    </a:cubicBezTo>
                    <a:cubicBezTo>
                      <a:pt x="0" y="28"/>
                      <a:pt x="0" y="36"/>
                      <a:pt x="0" y="45"/>
                    </a:cubicBezTo>
                    <a:cubicBezTo>
                      <a:pt x="10" y="54"/>
                      <a:pt x="19" y="54"/>
                      <a:pt x="27" y="45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64" y="28"/>
                      <a:pt x="64" y="18"/>
                      <a:pt x="55" y="9"/>
                    </a:cubicBezTo>
                    <a:cubicBezTo>
                      <a:pt x="55" y="0"/>
                      <a:pt x="36" y="0"/>
                      <a:pt x="27" y="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343" name="Freeform 252">
              <a:extLst>
                <a:ext uri="{FF2B5EF4-FFF2-40B4-BE49-F238E27FC236}">
                  <a16:creationId xmlns:a16="http://schemas.microsoft.com/office/drawing/2014/main" id="{AC91BC4C-4EF5-B942-97CA-44AE248F7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1059" y="4127325"/>
              <a:ext cx="1420142" cy="1253345"/>
            </a:xfrm>
            <a:custGeom>
              <a:avLst/>
              <a:gdLst>
                <a:gd name="T0" fmla="*/ 332451 w 1312"/>
                <a:gd name="T1" fmla="*/ 0 h 1158"/>
                <a:gd name="T2" fmla="*/ 332451 w 1312"/>
                <a:gd name="T3" fmla="*/ 0 h 1158"/>
                <a:gd name="T4" fmla="*/ 140264 w 1312"/>
                <a:gd name="T5" fmla="*/ 0 h 1158"/>
                <a:gd name="T6" fmla="*/ 104567 w 1312"/>
                <a:gd name="T7" fmla="*/ 23075 h 1158"/>
                <a:gd name="T8" fmla="*/ 10096 w 1312"/>
                <a:gd name="T9" fmla="*/ 185681 h 1158"/>
                <a:gd name="T10" fmla="*/ 10096 w 1312"/>
                <a:gd name="T11" fmla="*/ 231470 h 1158"/>
                <a:gd name="T12" fmla="*/ 104567 w 1312"/>
                <a:gd name="T13" fmla="*/ 394437 h 1158"/>
                <a:gd name="T14" fmla="*/ 140264 w 1312"/>
                <a:gd name="T15" fmla="*/ 417151 h 1158"/>
                <a:gd name="T16" fmla="*/ 332451 w 1312"/>
                <a:gd name="T17" fmla="*/ 417151 h 1158"/>
                <a:gd name="T18" fmla="*/ 368148 w 1312"/>
                <a:gd name="T19" fmla="*/ 394437 h 1158"/>
                <a:gd name="T20" fmla="*/ 462618 w 1312"/>
                <a:gd name="T21" fmla="*/ 231470 h 1158"/>
                <a:gd name="T22" fmla="*/ 462618 w 1312"/>
                <a:gd name="T23" fmla="*/ 185681 h 1158"/>
                <a:gd name="T24" fmla="*/ 368148 w 1312"/>
                <a:gd name="T25" fmla="*/ 23075 h 1158"/>
                <a:gd name="T26" fmla="*/ 332451 w 1312"/>
                <a:gd name="T27" fmla="*/ 0 h 115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12" h="1158">
                  <a:moveTo>
                    <a:pt x="922" y="0"/>
                  </a:moveTo>
                  <a:lnTo>
                    <a:pt x="922" y="0"/>
                  </a:lnTo>
                  <a:cubicBezTo>
                    <a:pt x="389" y="0"/>
                    <a:pt x="389" y="0"/>
                    <a:pt x="389" y="0"/>
                  </a:cubicBezTo>
                  <a:cubicBezTo>
                    <a:pt x="344" y="0"/>
                    <a:pt x="307" y="27"/>
                    <a:pt x="290" y="64"/>
                  </a:cubicBezTo>
                  <a:cubicBezTo>
                    <a:pt x="28" y="515"/>
                    <a:pt x="28" y="515"/>
                    <a:pt x="28" y="515"/>
                  </a:cubicBezTo>
                  <a:cubicBezTo>
                    <a:pt x="0" y="561"/>
                    <a:pt x="0" y="606"/>
                    <a:pt x="28" y="642"/>
                  </a:cubicBezTo>
                  <a:cubicBezTo>
                    <a:pt x="290" y="1094"/>
                    <a:pt x="290" y="1094"/>
                    <a:pt x="290" y="1094"/>
                  </a:cubicBezTo>
                  <a:cubicBezTo>
                    <a:pt x="307" y="1130"/>
                    <a:pt x="344" y="1157"/>
                    <a:pt x="389" y="1157"/>
                  </a:cubicBezTo>
                  <a:cubicBezTo>
                    <a:pt x="922" y="1157"/>
                    <a:pt x="922" y="1157"/>
                    <a:pt x="922" y="1157"/>
                  </a:cubicBezTo>
                  <a:cubicBezTo>
                    <a:pt x="958" y="1157"/>
                    <a:pt x="1003" y="1130"/>
                    <a:pt x="1021" y="1094"/>
                  </a:cubicBezTo>
                  <a:cubicBezTo>
                    <a:pt x="1283" y="642"/>
                    <a:pt x="1283" y="642"/>
                    <a:pt x="1283" y="642"/>
                  </a:cubicBezTo>
                  <a:cubicBezTo>
                    <a:pt x="1311" y="606"/>
                    <a:pt x="1311" y="561"/>
                    <a:pt x="1283" y="515"/>
                  </a:cubicBezTo>
                  <a:cubicBezTo>
                    <a:pt x="1021" y="64"/>
                    <a:pt x="1021" y="64"/>
                    <a:pt x="1021" y="64"/>
                  </a:cubicBezTo>
                  <a:cubicBezTo>
                    <a:pt x="1003" y="27"/>
                    <a:pt x="958" y="0"/>
                    <a:pt x="92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4" name="Freeform 253">
              <a:extLst>
                <a:ext uri="{FF2B5EF4-FFF2-40B4-BE49-F238E27FC236}">
                  <a16:creationId xmlns:a16="http://schemas.microsoft.com/office/drawing/2014/main" id="{D5C79A9B-F007-9746-BF4C-7136D120B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4257" y="4508571"/>
              <a:ext cx="538512" cy="333590"/>
            </a:xfrm>
            <a:custGeom>
              <a:avLst/>
              <a:gdLst>
                <a:gd name="T0" fmla="*/ 146248 w 498"/>
                <a:gd name="T1" fmla="*/ 110764 h 308"/>
                <a:gd name="T2" fmla="*/ 146248 w 498"/>
                <a:gd name="T3" fmla="*/ 110764 h 308"/>
                <a:gd name="T4" fmla="*/ 68441 w 498"/>
                <a:gd name="T5" fmla="*/ 110764 h 308"/>
                <a:gd name="T6" fmla="*/ 52231 w 498"/>
                <a:gd name="T7" fmla="*/ 97776 h 308"/>
                <a:gd name="T8" fmla="*/ 25936 w 498"/>
                <a:gd name="T9" fmla="*/ 16236 h 308"/>
                <a:gd name="T10" fmla="*/ 6484 w 498"/>
                <a:gd name="T11" fmla="*/ 16236 h 308"/>
                <a:gd name="T12" fmla="*/ 0 w 498"/>
                <a:gd name="T13" fmla="*/ 9741 h 308"/>
                <a:gd name="T14" fmla="*/ 6484 w 498"/>
                <a:gd name="T15" fmla="*/ 0 h 308"/>
                <a:gd name="T16" fmla="*/ 32420 w 498"/>
                <a:gd name="T17" fmla="*/ 0 h 308"/>
                <a:gd name="T18" fmla="*/ 42145 w 498"/>
                <a:gd name="T19" fmla="*/ 6494 h 308"/>
                <a:gd name="T20" fmla="*/ 68441 w 498"/>
                <a:gd name="T21" fmla="*/ 94528 h 308"/>
                <a:gd name="T22" fmla="*/ 68441 w 498"/>
                <a:gd name="T23" fmla="*/ 94528 h 308"/>
                <a:gd name="T24" fmla="*/ 146248 w 498"/>
                <a:gd name="T25" fmla="*/ 94528 h 308"/>
                <a:gd name="T26" fmla="*/ 146248 w 498"/>
                <a:gd name="T27" fmla="*/ 94528 h 308"/>
                <a:gd name="T28" fmla="*/ 159576 w 498"/>
                <a:gd name="T29" fmla="*/ 42213 h 308"/>
                <a:gd name="T30" fmla="*/ 94377 w 498"/>
                <a:gd name="T31" fmla="*/ 42213 h 308"/>
                <a:gd name="T32" fmla="*/ 84651 w 498"/>
                <a:gd name="T33" fmla="*/ 35719 h 308"/>
                <a:gd name="T34" fmla="*/ 94377 w 498"/>
                <a:gd name="T35" fmla="*/ 25977 h 308"/>
                <a:gd name="T36" fmla="*/ 169302 w 498"/>
                <a:gd name="T37" fmla="*/ 25977 h 308"/>
                <a:gd name="T38" fmla="*/ 179028 w 498"/>
                <a:gd name="T39" fmla="*/ 29224 h 308"/>
                <a:gd name="T40" fmla="*/ 179028 w 498"/>
                <a:gd name="T41" fmla="*/ 35719 h 308"/>
                <a:gd name="T42" fmla="*/ 162818 w 498"/>
                <a:gd name="T43" fmla="*/ 97776 h 308"/>
                <a:gd name="T44" fmla="*/ 146248 w 498"/>
                <a:gd name="T45" fmla="*/ 110764 h 3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98" h="308">
                  <a:moveTo>
                    <a:pt x="406" y="307"/>
                  </a:moveTo>
                  <a:lnTo>
                    <a:pt x="406" y="307"/>
                  </a:lnTo>
                  <a:cubicBezTo>
                    <a:pt x="190" y="307"/>
                    <a:pt x="190" y="307"/>
                    <a:pt x="190" y="307"/>
                  </a:cubicBezTo>
                  <a:cubicBezTo>
                    <a:pt x="163" y="307"/>
                    <a:pt x="145" y="289"/>
                    <a:pt x="145" y="271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36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9" y="0"/>
                    <a:pt x="117" y="9"/>
                    <a:pt x="117" y="18"/>
                  </a:cubicBezTo>
                  <a:cubicBezTo>
                    <a:pt x="190" y="262"/>
                    <a:pt x="190" y="262"/>
                    <a:pt x="190" y="262"/>
                  </a:cubicBezTo>
                  <a:cubicBezTo>
                    <a:pt x="406" y="262"/>
                    <a:pt x="406" y="262"/>
                    <a:pt x="406" y="262"/>
                  </a:cubicBezTo>
                  <a:cubicBezTo>
                    <a:pt x="443" y="117"/>
                    <a:pt x="443" y="117"/>
                    <a:pt x="443" y="117"/>
                  </a:cubicBezTo>
                  <a:cubicBezTo>
                    <a:pt x="262" y="117"/>
                    <a:pt x="262" y="117"/>
                    <a:pt x="262" y="117"/>
                  </a:cubicBezTo>
                  <a:cubicBezTo>
                    <a:pt x="244" y="117"/>
                    <a:pt x="235" y="108"/>
                    <a:pt x="235" y="99"/>
                  </a:cubicBezTo>
                  <a:cubicBezTo>
                    <a:pt x="235" y="81"/>
                    <a:pt x="244" y="72"/>
                    <a:pt x="262" y="72"/>
                  </a:cubicBezTo>
                  <a:cubicBezTo>
                    <a:pt x="470" y="72"/>
                    <a:pt x="470" y="72"/>
                    <a:pt x="470" y="72"/>
                  </a:cubicBezTo>
                  <a:cubicBezTo>
                    <a:pt x="479" y="72"/>
                    <a:pt x="488" y="72"/>
                    <a:pt x="497" y="81"/>
                  </a:cubicBezTo>
                  <a:cubicBezTo>
                    <a:pt x="497" y="90"/>
                    <a:pt x="497" y="99"/>
                    <a:pt x="497" y="99"/>
                  </a:cubicBezTo>
                  <a:cubicBezTo>
                    <a:pt x="452" y="271"/>
                    <a:pt x="452" y="271"/>
                    <a:pt x="452" y="271"/>
                  </a:cubicBezTo>
                  <a:cubicBezTo>
                    <a:pt x="452" y="289"/>
                    <a:pt x="425" y="307"/>
                    <a:pt x="406" y="30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5" name="Freeform 254">
              <a:extLst>
                <a:ext uri="{FF2B5EF4-FFF2-40B4-BE49-F238E27FC236}">
                  <a16:creationId xmlns:a16="http://schemas.microsoft.com/office/drawing/2014/main" id="{0A6899DA-7515-A24F-A3BD-2C7DCD141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8162" y="4899348"/>
              <a:ext cx="100079" cy="100076"/>
            </a:xfrm>
            <a:custGeom>
              <a:avLst/>
              <a:gdLst>
                <a:gd name="T0" fmla="*/ 0 w 92"/>
                <a:gd name="T1" fmla="*/ 16306 h 92"/>
                <a:gd name="T2" fmla="*/ 0 w 92"/>
                <a:gd name="T3" fmla="*/ 16306 h 92"/>
                <a:gd name="T4" fmla="*/ 16669 w 92"/>
                <a:gd name="T5" fmla="*/ 0 h 92"/>
                <a:gd name="T6" fmla="*/ 32976 w 92"/>
                <a:gd name="T7" fmla="*/ 16306 h 92"/>
                <a:gd name="T8" fmla="*/ 16669 w 92"/>
                <a:gd name="T9" fmla="*/ 32975 h 92"/>
                <a:gd name="T10" fmla="*/ 0 w 92"/>
                <a:gd name="T11" fmla="*/ 16306 h 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2" h="92">
                  <a:moveTo>
                    <a:pt x="0" y="45"/>
                  </a:moveTo>
                  <a:lnTo>
                    <a:pt x="0" y="45"/>
                  </a:lnTo>
                  <a:cubicBezTo>
                    <a:pt x="0" y="18"/>
                    <a:pt x="19" y="0"/>
                    <a:pt x="46" y="0"/>
                  </a:cubicBezTo>
                  <a:cubicBezTo>
                    <a:pt x="73" y="0"/>
                    <a:pt x="91" y="18"/>
                    <a:pt x="91" y="45"/>
                  </a:cubicBezTo>
                  <a:cubicBezTo>
                    <a:pt x="91" y="72"/>
                    <a:pt x="73" y="91"/>
                    <a:pt x="46" y="91"/>
                  </a:cubicBezTo>
                  <a:cubicBezTo>
                    <a:pt x="19" y="91"/>
                    <a:pt x="0" y="72"/>
                    <a:pt x="0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6" name="Freeform 255">
              <a:extLst>
                <a:ext uri="{FF2B5EF4-FFF2-40B4-BE49-F238E27FC236}">
                  <a16:creationId xmlns:a16="http://schemas.microsoft.com/office/drawing/2014/main" id="{901433D6-AAB7-3548-8BC4-194FCE9BD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096" y="4899348"/>
              <a:ext cx="100079" cy="100076"/>
            </a:xfrm>
            <a:custGeom>
              <a:avLst/>
              <a:gdLst>
                <a:gd name="T0" fmla="*/ 0 w 91"/>
                <a:gd name="T1" fmla="*/ 16306 h 92"/>
                <a:gd name="T2" fmla="*/ 0 w 91"/>
                <a:gd name="T3" fmla="*/ 16306 h 92"/>
                <a:gd name="T4" fmla="*/ 16486 w 91"/>
                <a:gd name="T5" fmla="*/ 0 h 92"/>
                <a:gd name="T6" fmla="*/ 32972 w 91"/>
                <a:gd name="T7" fmla="*/ 16306 h 92"/>
                <a:gd name="T8" fmla="*/ 16486 w 91"/>
                <a:gd name="T9" fmla="*/ 32975 h 92"/>
                <a:gd name="T10" fmla="*/ 0 w 91"/>
                <a:gd name="T11" fmla="*/ 16306 h 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1" h="92">
                  <a:moveTo>
                    <a:pt x="0" y="45"/>
                  </a:moveTo>
                  <a:lnTo>
                    <a:pt x="0" y="45"/>
                  </a:lnTo>
                  <a:cubicBezTo>
                    <a:pt x="0" y="18"/>
                    <a:pt x="18" y="0"/>
                    <a:pt x="45" y="0"/>
                  </a:cubicBezTo>
                  <a:cubicBezTo>
                    <a:pt x="72" y="0"/>
                    <a:pt x="90" y="18"/>
                    <a:pt x="90" y="45"/>
                  </a:cubicBezTo>
                  <a:cubicBezTo>
                    <a:pt x="90" y="72"/>
                    <a:pt x="72" y="91"/>
                    <a:pt x="45" y="91"/>
                  </a:cubicBezTo>
                  <a:cubicBezTo>
                    <a:pt x="18" y="91"/>
                    <a:pt x="0" y="72"/>
                    <a:pt x="0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7" name="Freeform 256">
              <a:extLst>
                <a:ext uri="{FF2B5EF4-FFF2-40B4-BE49-F238E27FC236}">
                  <a16:creationId xmlns:a16="http://schemas.microsoft.com/office/drawing/2014/main" id="{654984D2-9F46-3447-A463-E4D85D7D9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4329" y="6009726"/>
              <a:ext cx="6476418" cy="4579721"/>
            </a:xfrm>
            <a:custGeom>
              <a:avLst/>
              <a:gdLst>
                <a:gd name="T0" fmla="*/ 2062703 w 5991"/>
                <a:gd name="T1" fmla="*/ 1525228 h 4238"/>
                <a:gd name="T2" fmla="*/ 2062703 w 5991"/>
                <a:gd name="T3" fmla="*/ 1525228 h 4238"/>
                <a:gd name="T4" fmla="*/ 94709 w 5991"/>
                <a:gd name="T5" fmla="*/ 1525228 h 4238"/>
                <a:gd name="T6" fmla="*/ 0 w 5991"/>
                <a:gd name="T7" fmla="*/ 1430914 h 4238"/>
                <a:gd name="T8" fmla="*/ 0 w 5991"/>
                <a:gd name="T9" fmla="*/ 94314 h 4238"/>
                <a:gd name="T10" fmla="*/ 94709 w 5991"/>
                <a:gd name="T11" fmla="*/ 0 h 4238"/>
                <a:gd name="T12" fmla="*/ 2062703 w 5991"/>
                <a:gd name="T13" fmla="*/ 0 h 4238"/>
                <a:gd name="T14" fmla="*/ 2157052 w 5991"/>
                <a:gd name="T15" fmla="*/ 94314 h 4238"/>
                <a:gd name="T16" fmla="*/ 2157052 w 5991"/>
                <a:gd name="T17" fmla="*/ 1430914 h 4238"/>
                <a:gd name="T18" fmla="*/ 2062703 w 5991"/>
                <a:gd name="T19" fmla="*/ 1525228 h 42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991" h="4238">
                  <a:moveTo>
                    <a:pt x="5728" y="4237"/>
                  </a:moveTo>
                  <a:lnTo>
                    <a:pt x="5728" y="4237"/>
                  </a:lnTo>
                  <a:cubicBezTo>
                    <a:pt x="263" y="4237"/>
                    <a:pt x="263" y="4237"/>
                    <a:pt x="263" y="4237"/>
                  </a:cubicBezTo>
                  <a:cubicBezTo>
                    <a:pt x="118" y="4237"/>
                    <a:pt x="0" y="4119"/>
                    <a:pt x="0" y="3975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118"/>
                    <a:pt x="118" y="0"/>
                    <a:pt x="263" y="0"/>
                  </a:cubicBezTo>
                  <a:cubicBezTo>
                    <a:pt x="5728" y="0"/>
                    <a:pt x="5728" y="0"/>
                    <a:pt x="5728" y="0"/>
                  </a:cubicBezTo>
                  <a:cubicBezTo>
                    <a:pt x="5873" y="0"/>
                    <a:pt x="5990" y="118"/>
                    <a:pt x="5990" y="262"/>
                  </a:cubicBezTo>
                  <a:cubicBezTo>
                    <a:pt x="5990" y="3975"/>
                    <a:pt x="5990" y="3975"/>
                    <a:pt x="5990" y="3975"/>
                  </a:cubicBezTo>
                  <a:cubicBezTo>
                    <a:pt x="5990" y="4119"/>
                    <a:pt x="5873" y="4237"/>
                    <a:pt x="5728" y="4237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348" name="Freeform 257">
              <a:extLst>
                <a:ext uri="{FF2B5EF4-FFF2-40B4-BE49-F238E27FC236}">
                  <a16:creationId xmlns:a16="http://schemas.microsoft.com/office/drawing/2014/main" id="{78FC544A-638D-2843-9E2E-24512836E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247" y="6262303"/>
              <a:ext cx="6066581" cy="4069803"/>
            </a:xfrm>
            <a:custGeom>
              <a:avLst/>
              <a:gdLst>
                <a:gd name="T0" fmla="*/ 1965072 w 5612"/>
                <a:gd name="T1" fmla="*/ 1355365 h 3768"/>
                <a:gd name="T2" fmla="*/ 1965072 w 5612"/>
                <a:gd name="T3" fmla="*/ 1355365 h 3768"/>
                <a:gd name="T4" fmla="*/ 52215 w 5612"/>
                <a:gd name="T5" fmla="*/ 1355365 h 3768"/>
                <a:gd name="T6" fmla="*/ 0 w 5612"/>
                <a:gd name="T7" fmla="*/ 1299956 h 3768"/>
                <a:gd name="T8" fmla="*/ 0 w 5612"/>
                <a:gd name="T9" fmla="*/ 55409 h 3768"/>
                <a:gd name="T10" fmla="*/ 52215 w 5612"/>
                <a:gd name="T11" fmla="*/ 0 h 3768"/>
                <a:gd name="T12" fmla="*/ 1965072 w 5612"/>
                <a:gd name="T13" fmla="*/ 0 h 3768"/>
                <a:gd name="T14" fmla="*/ 2020528 w 5612"/>
                <a:gd name="T15" fmla="*/ 55409 h 3768"/>
                <a:gd name="T16" fmla="*/ 2020528 w 5612"/>
                <a:gd name="T17" fmla="*/ 1299956 h 3768"/>
                <a:gd name="T18" fmla="*/ 1965072 w 5612"/>
                <a:gd name="T19" fmla="*/ 1355365 h 3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12" h="3768">
                  <a:moveTo>
                    <a:pt x="5457" y="3767"/>
                  </a:moveTo>
                  <a:lnTo>
                    <a:pt x="5457" y="3767"/>
                  </a:lnTo>
                  <a:cubicBezTo>
                    <a:pt x="145" y="3767"/>
                    <a:pt x="145" y="3767"/>
                    <a:pt x="145" y="3767"/>
                  </a:cubicBezTo>
                  <a:cubicBezTo>
                    <a:pt x="63" y="3767"/>
                    <a:pt x="0" y="3704"/>
                    <a:pt x="0" y="361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63"/>
                    <a:pt x="63" y="0"/>
                    <a:pt x="145" y="0"/>
                  </a:cubicBezTo>
                  <a:cubicBezTo>
                    <a:pt x="5457" y="0"/>
                    <a:pt x="5457" y="0"/>
                    <a:pt x="5457" y="0"/>
                  </a:cubicBezTo>
                  <a:cubicBezTo>
                    <a:pt x="5538" y="0"/>
                    <a:pt x="5611" y="63"/>
                    <a:pt x="5611" y="154"/>
                  </a:cubicBezTo>
                  <a:cubicBezTo>
                    <a:pt x="5611" y="3613"/>
                    <a:pt x="5611" y="3613"/>
                    <a:pt x="5611" y="3613"/>
                  </a:cubicBezTo>
                  <a:cubicBezTo>
                    <a:pt x="5611" y="3704"/>
                    <a:pt x="5538" y="3767"/>
                    <a:pt x="5457" y="376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9" name="Freeform 258">
              <a:extLst>
                <a:ext uri="{FF2B5EF4-FFF2-40B4-BE49-F238E27FC236}">
                  <a16:creationId xmlns:a16="http://schemas.microsoft.com/office/drawing/2014/main" id="{3B5D17F4-D746-0D4A-A6B7-FD805A870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5182" y="6586363"/>
              <a:ext cx="1134207" cy="3650432"/>
            </a:xfrm>
            <a:custGeom>
              <a:avLst/>
              <a:gdLst>
                <a:gd name="T0" fmla="*/ 377465 w 1050"/>
                <a:gd name="T1" fmla="*/ 1215665 h 3379"/>
                <a:gd name="T2" fmla="*/ 0 w 1050"/>
                <a:gd name="T3" fmla="*/ 1215665 h 3379"/>
                <a:gd name="T4" fmla="*/ 0 w 1050"/>
                <a:gd name="T5" fmla="*/ 0 h 3379"/>
                <a:gd name="T6" fmla="*/ 377465 w 1050"/>
                <a:gd name="T7" fmla="*/ 0 h 3379"/>
                <a:gd name="T8" fmla="*/ 377465 w 1050"/>
                <a:gd name="T9" fmla="*/ 1215665 h 3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0" h="3379">
                  <a:moveTo>
                    <a:pt x="1049" y="3378"/>
                  </a:moveTo>
                  <a:lnTo>
                    <a:pt x="0" y="3378"/>
                  </a:lnTo>
                  <a:lnTo>
                    <a:pt x="0" y="0"/>
                  </a:lnTo>
                  <a:lnTo>
                    <a:pt x="1049" y="0"/>
                  </a:lnTo>
                  <a:lnTo>
                    <a:pt x="1049" y="337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0" name="Freeform 259">
              <a:extLst>
                <a:ext uri="{FF2B5EF4-FFF2-40B4-BE49-F238E27FC236}">
                  <a16:creationId xmlns:a16="http://schemas.microsoft.com/office/drawing/2014/main" id="{29CAE90E-20F2-BE46-9CDA-01073B3C6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9622" y="6586363"/>
              <a:ext cx="1143739" cy="3650432"/>
            </a:xfrm>
            <a:custGeom>
              <a:avLst/>
              <a:gdLst>
                <a:gd name="T0" fmla="*/ 380640 w 1058"/>
                <a:gd name="T1" fmla="*/ 1215665 h 3379"/>
                <a:gd name="T2" fmla="*/ 0 w 1058"/>
                <a:gd name="T3" fmla="*/ 1215665 h 3379"/>
                <a:gd name="T4" fmla="*/ 0 w 1058"/>
                <a:gd name="T5" fmla="*/ 0 h 3379"/>
                <a:gd name="T6" fmla="*/ 380640 w 1058"/>
                <a:gd name="T7" fmla="*/ 0 h 3379"/>
                <a:gd name="T8" fmla="*/ 380640 w 1058"/>
                <a:gd name="T9" fmla="*/ 1215665 h 3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8" h="3379">
                  <a:moveTo>
                    <a:pt x="1057" y="3378"/>
                  </a:moveTo>
                  <a:lnTo>
                    <a:pt x="0" y="3378"/>
                  </a:lnTo>
                  <a:lnTo>
                    <a:pt x="0" y="0"/>
                  </a:lnTo>
                  <a:lnTo>
                    <a:pt x="1057" y="0"/>
                  </a:lnTo>
                  <a:lnTo>
                    <a:pt x="1057" y="337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1" name="Freeform 260">
              <a:extLst>
                <a:ext uri="{FF2B5EF4-FFF2-40B4-BE49-F238E27FC236}">
                  <a16:creationId xmlns:a16="http://schemas.microsoft.com/office/drawing/2014/main" id="{2F3D32C0-71DE-F349-A60F-209B1AA4D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3591" y="6586363"/>
              <a:ext cx="1134207" cy="3650432"/>
            </a:xfrm>
            <a:custGeom>
              <a:avLst/>
              <a:gdLst>
                <a:gd name="T0" fmla="*/ 377465 w 1049"/>
                <a:gd name="T1" fmla="*/ 1215665 h 3379"/>
                <a:gd name="T2" fmla="*/ 0 w 1049"/>
                <a:gd name="T3" fmla="*/ 1215665 h 3379"/>
                <a:gd name="T4" fmla="*/ 0 w 1049"/>
                <a:gd name="T5" fmla="*/ 0 h 3379"/>
                <a:gd name="T6" fmla="*/ 377465 w 1049"/>
                <a:gd name="T7" fmla="*/ 0 h 3379"/>
                <a:gd name="T8" fmla="*/ 377465 w 1049"/>
                <a:gd name="T9" fmla="*/ 1215665 h 3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9" h="3379">
                  <a:moveTo>
                    <a:pt x="1048" y="3378"/>
                  </a:moveTo>
                  <a:lnTo>
                    <a:pt x="0" y="3378"/>
                  </a:lnTo>
                  <a:lnTo>
                    <a:pt x="0" y="0"/>
                  </a:lnTo>
                  <a:lnTo>
                    <a:pt x="1048" y="0"/>
                  </a:lnTo>
                  <a:lnTo>
                    <a:pt x="1048" y="337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2" name="Freeform 261">
              <a:extLst>
                <a:ext uri="{FF2B5EF4-FFF2-40B4-BE49-F238E27FC236}">
                  <a16:creationId xmlns:a16="http://schemas.microsoft.com/office/drawing/2014/main" id="{DA2FA620-A99B-7846-AB11-AEB9AB61D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8031" y="6586363"/>
              <a:ext cx="1134207" cy="3650432"/>
            </a:xfrm>
            <a:custGeom>
              <a:avLst/>
              <a:gdLst>
                <a:gd name="T0" fmla="*/ 377465 w 1049"/>
                <a:gd name="T1" fmla="*/ 1215665 h 3379"/>
                <a:gd name="T2" fmla="*/ 0 w 1049"/>
                <a:gd name="T3" fmla="*/ 1215665 h 3379"/>
                <a:gd name="T4" fmla="*/ 0 w 1049"/>
                <a:gd name="T5" fmla="*/ 0 h 3379"/>
                <a:gd name="T6" fmla="*/ 377465 w 1049"/>
                <a:gd name="T7" fmla="*/ 0 h 3379"/>
                <a:gd name="T8" fmla="*/ 377465 w 1049"/>
                <a:gd name="T9" fmla="*/ 1215665 h 3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9" h="3379">
                  <a:moveTo>
                    <a:pt x="1048" y="3378"/>
                  </a:moveTo>
                  <a:lnTo>
                    <a:pt x="0" y="3378"/>
                  </a:lnTo>
                  <a:lnTo>
                    <a:pt x="0" y="0"/>
                  </a:lnTo>
                  <a:lnTo>
                    <a:pt x="1048" y="0"/>
                  </a:lnTo>
                  <a:lnTo>
                    <a:pt x="1048" y="337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3" name="Freeform 262">
              <a:extLst>
                <a:ext uri="{FF2B5EF4-FFF2-40B4-BE49-F238E27FC236}">
                  <a16:creationId xmlns:a16="http://schemas.microsoft.com/office/drawing/2014/main" id="{F3C372E5-BB50-1044-A0A3-CD19F7B3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3455" y="7267839"/>
              <a:ext cx="3788635" cy="2940363"/>
            </a:xfrm>
            <a:custGeom>
              <a:avLst/>
              <a:gdLst>
                <a:gd name="T0" fmla="*/ 630672 w 3506"/>
                <a:gd name="T1" fmla="*/ 0 h 2720"/>
                <a:gd name="T2" fmla="*/ 630672 w 3506"/>
                <a:gd name="T3" fmla="*/ 0 h 2720"/>
                <a:gd name="T4" fmla="*/ 0 w 3506"/>
                <a:gd name="T5" fmla="*/ 634507 h 2720"/>
                <a:gd name="T6" fmla="*/ 104032 w 3506"/>
                <a:gd name="T7" fmla="*/ 979128 h 2720"/>
                <a:gd name="T8" fmla="*/ 1160551 w 3506"/>
                <a:gd name="T9" fmla="*/ 979128 h 2720"/>
                <a:gd name="T10" fmla="*/ 1261703 w 3506"/>
                <a:gd name="T11" fmla="*/ 634507 h 2720"/>
                <a:gd name="T12" fmla="*/ 630672 w 3506"/>
                <a:gd name="T13" fmla="*/ 0 h 27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06" h="2720">
                  <a:moveTo>
                    <a:pt x="1752" y="0"/>
                  </a:moveTo>
                  <a:lnTo>
                    <a:pt x="1752" y="0"/>
                  </a:lnTo>
                  <a:cubicBezTo>
                    <a:pt x="786" y="0"/>
                    <a:pt x="0" y="786"/>
                    <a:pt x="0" y="1762"/>
                  </a:cubicBezTo>
                  <a:cubicBezTo>
                    <a:pt x="0" y="2114"/>
                    <a:pt x="108" y="2439"/>
                    <a:pt x="289" y="2719"/>
                  </a:cubicBezTo>
                  <a:cubicBezTo>
                    <a:pt x="3224" y="2719"/>
                    <a:pt x="3224" y="2719"/>
                    <a:pt x="3224" y="2719"/>
                  </a:cubicBezTo>
                  <a:cubicBezTo>
                    <a:pt x="3405" y="2439"/>
                    <a:pt x="3505" y="2114"/>
                    <a:pt x="3505" y="1762"/>
                  </a:cubicBezTo>
                  <a:cubicBezTo>
                    <a:pt x="3505" y="786"/>
                    <a:pt x="2718" y="0"/>
                    <a:pt x="1752" y="0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4" name="Freeform 263">
              <a:extLst>
                <a:ext uri="{FF2B5EF4-FFF2-40B4-BE49-F238E27FC236}">
                  <a16:creationId xmlns:a16="http://schemas.microsoft.com/office/drawing/2014/main" id="{BA41CEA2-FDEE-994D-A816-9DFEE3CF7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0938" y="8068456"/>
              <a:ext cx="428902" cy="1887168"/>
            </a:xfrm>
            <a:custGeom>
              <a:avLst/>
              <a:gdLst>
                <a:gd name="T0" fmla="*/ 71258 w 397"/>
                <a:gd name="T1" fmla="*/ 628290 h 1745"/>
                <a:gd name="T2" fmla="*/ 71258 w 397"/>
                <a:gd name="T3" fmla="*/ 628290 h 1745"/>
                <a:gd name="T4" fmla="*/ 71258 w 397"/>
                <a:gd name="T5" fmla="*/ 628290 h 1745"/>
                <a:gd name="T6" fmla="*/ 68019 w 397"/>
                <a:gd name="T7" fmla="*/ 628290 h 1745"/>
                <a:gd name="T8" fmla="*/ 6478 w 397"/>
                <a:gd name="T9" fmla="*/ 550114 h 1745"/>
                <a:gd name="T10" fmla="*/ 78095 w 397"/>
                <a:gd name="T11" fmla="*/ 0 h 1745"/>
                <a:gd name="T12" fmla="*/ 78095 w 397"/>
                <a:gd name="T13" fmla="*/ 0 h 1745"/>
                <a:gd name="T14" fmla="*/ 139276 w 397"/>
                <a:gd name="T15" fmla="*/ 553716 h 1745"/>
                <a:gd name="T16" fmla="*/ 74497 w 397"/>
                <a:gd name="T17" fmla="*/ 628290 h 1745"/>
                <a:gd name="T18" fmla="*/ 71258 w 397"/>
                <a:gd name="T19" fmla="*/ 628290 h 17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7" h="1745">
                  <a:moveTo>
                    <a:pt x="198" y="1744"/>
                  </a:moveTo>
                  <a:lnTo>
                    <a:pt x="198" y="1744"/>
                  </a:lnTo>
                  <a:lnTo>
                    <a:pt x="189" y="1744"/>
                  </a:lnTo>
                  <a:cubicBezTo>
                    <a:pt x="81" y="1735"/>
                    <a:pt x="0" y="1636"/>
                    <a:pt x="18" y="152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387" y="1537"/>
                    <a:pt x="387" y="1537"/>
                    <a:pt x="387" y="1537"/>
                  </a:cubicBezTo>
                  <a:cubicBezTo>
                    <a:pt x="396" y="1645"/>
                    <a:pt x="315" y="1735"/>
                    <a:pt x="207" y="1744"/>
                  </a:cubicBezTo>
                  <a:cubicBezTo>
                    <a:pt x="207" y="1744"/>
                    <a:pt x="207" y="1744"/>
                    <a:pt x="198" y="17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5" name="Freeform 264">
              <a:extLst>
                <a:ext uri="{FF2B5EF4-FFF2-40B4-BE49-F238E27FC236}">
                  <a16:creationId xmlns:a16="http://schemas.microsoft.com/office/drawing/2014/main" id="{A2C83FB7-8CE1-5949-AA55-19BE094B2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6797" y="7367917"/>
              <a:ext cx="71482" cy="304997"/>
            </a:xfrm>
            <a:custGeom>
              <a:avLst/>
              <a:gdLst>
                <a:gd name="T0" fmla="*/ 23446 w 65"/>
                <a:gd name="T1" fmla="*/ 101238 h 281"/>
                <a:gd name="T2" fmla="*/ 0 w 65"/>
                <a:gd name="T3" fmla="*/ 101238 h 281"/>
                <a:gd name="T4" fmla="*/ 0 w 65"/>
                <a:gd name="T5" fmla="*/ 0 h 281"/>
                <a:gd name="T6" fmla="*/ 23446 w 65"/>
                <a:gd name="T7" fmla="*/ 0 h 281"/>
                <a:gd name="T8" fmla="*/ 23446 w 65"/>
                <a:gd name="T9" fmla="*/ 101238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281">
                  <a:moveTo>
                    <a:pt x="64" y="280"/>
                  </a:moveTo>
                  <a:lnTo>
                    <a:pt x="0" y="280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28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6" name="Freeform 265">
              <a:extLst>
                <a:ext uri="{FF2B5EF4-FFF2-40B4-BE49-F238E27FC236}">
                  <a16:creationId xmlns:a16="http://schemas.microsoft.com/office/drawing/2014/main" id="{FEBB1970-F770-D342-9117-FFE8FD379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3065" y="9112118"/>
              <a:ext cx="314528" cy="71482"/>
            </a:xfrm>
            <a:custGeom>
              <a:avLst/>
              <a:gdLst>
                <a:gd name="T0" fmla="*/ 104414 w 290"/>
                <a:gd name="T1" fmla="*/ 0 h 65"/>
                <a:gd name="T2" fmla="*/ 104414 w 290"/>
                <a:gd name="T3" fmla="*/ 23446 h 65"/>
                <a:gd name="T4" fmla="*/ 0 w 290"/>
                <a:gd name="T5" fmla="*/ 23446 h 65"/>
                <a:gd name="T6" fmla="*/ 0 w 290"/>
                <a:gd name="T7" fmla="*/ 0 h 65"/>
                <a:gd name="T8" fmla="*/ 104414 w 290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65">
                  <a:moveTo>
                    <a:pt x="289" y="0"/>
                  </a:moveTo>
                  <a:lnTo>
                    <a:pt x="289" y="64"/>
                  </a:lnTo>
                  <a:lnTo>
                    <a:pt x="0" y="64"/>
                  </a:lnTo>
                  <a:lnTo>
                    <a:pt x="0" y="0"/>
                  </a:lnTo>
                  <a:lnTo>
                    <a:pt x="289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7" name="Freeform 266">
              <a:extLst>
                <a:ext uri="{FF2B5EF4-FFF2-40B4-BE49-F238E27FC236}">
                  <a16:creationId xmlns:a16="http://schemas.microsoft.com/office/drawing/2014/main" id="{625020A5-FC4D-344A-8754-793B57EC1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2250" y="9112118"/>
              <a:ext cx="304997" cy="71482"/>
            </a:xfrm>
            <a:custGeom>
              <a:avLst/>
              <a:gdLst>
                <a:gd name="T0" fmla="*/ 101238 w 281"/>
                <a:gd name="T1" fmla="*/ 0 h 65"/>
                <a:gd name="T2" fmla="*/ 101238 w 281"/>
                <a:gd name="T3" fmla="*/ 23446 h 65"/>
                <a:gd name="T4" fmla="*/ 0 w 281"/>
                <a:gd name="T5" fmla="*/ 23446 h 65"/>
                <a:gd name="T6" fmla="*/ 0 w 281"/>
                <a:gd name="T7" fmla="*/ 0 h 65"/>
                <a:gd name="T8" fmla="*/ 101238 w 281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1" h="65">
                  <a:moveTo>
                    <a:pt x="280" y="0"/>
                  </a:moveTo>
                  <a:lnTo>
                    <a:pt x="280" y="64"/>
                  </a:lnTo>
                  <a:lnTo>
                    <a:pt x="0" y="64"/>
                  </a:lnTo>
                  <a:lnTo>
                    <a:pt x="0" y="0"/>
                  </a:lnTo>
                  <a:lnTo>
                    <a:pt x="28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8" name="Freeform 267">
              <a:extLst>
                <a:ext uri="{FF2B5EF4-FFF2-40B4-BE49-F238E27FC236}">
                  <a16:creationId xmlns:a16="http://schemas.microsoft.com/office/drawing/2014/main" id="{D199675C-3C0F-BA4B-958D-FF8010CCB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9988" y="7863537"/>
              <a:ext cx="266872" cy="266872"/>
            </a:xfrm>
            <a:custGeom>
              <a:avLst/>
              <a:gdLst>
                <a:gd name="T0" fmla="*/ 16691 w 245"/>
                <a:gd name="T1" fmla="*/ 88537 h 245"/>
                <a:gd name="T2" fmla="*/ 0 w 245"/>
                <a:gd name="T3" fmla="*/ 72209 h 245"/>
                <a:gd name="T4" fmla="*/ 72209 w 245"/>
                <a:gd name="T5" fmla="*/ 0 h 245"/>
                <a:gd name="T6" fmla="*/ 88537 w 245"/>
                <a:gd name="T7" fmla="*/ 16329 h 245"/>
                <a:gd name="T8" fmla="*/ 16691 w 245"/>
                <a:gd name="T9" fmla="*/ 88537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5" h="245">
                  <a:moveTo>
                    <a:pt x="46" y="244"/>
                  </a:moveTo>
                  <a:lnTo>
                    <a:pt x="0" y="199"/>
                  </a:lnTo>
                  <a:lnTo>
                    <a:pt x="199" y="0"/>
                  </a:lnTo>
                  <a:lnTo>
                    <a:pt x="244" y="45"/>
                  </a:lnTo>
                  <a:lnTo>
                    <a:pt x="46" y="24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9" name="Freeform 268">
              <a:extLst>
                <a:ext uri="{FF2B5EF4-FFF2-40B4-BE49-F238E27FC236}">
                  <a16:creationId xmlns:a16="http://schemas.microsoft.com/office/drawing/2014/main" id="{258E8238-B01A-2743-8D82-D0D2ECE8C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685" y="7863537"/>
              <a:ext cx="266872" cy="266872"/>
            </a:xfrm>
            <a:custGeom>
              <a:avLst/>
              <a:gdLst>
                <a:gd name="T0" fmla="*/ 88537 w 245"/>
                <a:gd name="T1" fmla="*/ 72209 h 245"/>
                <a:gd name="T2" fmla="*/ 75474 w 245"/>
                <a:gd name="T3" fmla="*/ 88537 h 245"/>
                <a:gd name="T4" fmla="*/ 0 w 245"/>
                <a:gd name="T5" fmla="*/ 16329 h 245"/>
                <a:gd name="T6" fmla="*/ 16329 w 245"/>
                <a:gd name="T7" fmla="*/ 0 h 245"/>
                <a:gd name="T8" fmla="*/ 88537 w 245"/>
                <a:gd name="T9" fmla="*/ 72209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5" h="245">
                  <a:moveTo>
                    <a:pt x="244" y="199"/>
                  </a:moveTo>
                  <a:lnTo>
                    <a:pt x="208" y="244"/>
                  </a:lnTo>
                  <a:lnTo>
                    <a:pt x="0" y="45"/>
                  </a:lnTo>
                  <a:lnTo>
                    <a:pt x="45" y="0"/>
                  </a:lnTo>
                  <a:lnTo>
                    <a:pt x="244" y="19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0" name="Freeform 269">
              <a:extLst>
                <a:ext uri="{FF2B5EF4-FFF2-40B4-BE49-F238E27FC236}">
                  <a16:creationId xmlns:a16="http://schemas.microsoft.com/office/drawing/2014/main" id="{20252042-518E-5042-8EEF-D84C1F222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4837" y="7472760"/>
              <a:ext cx="166797" cy="314528"/>
            </a:xfrm>
            <a:custGeom>
              <a:avLst/>
              <a:gdLst>
                <a:gd name="T0" fmla="*/ 19716 w 155"/>
                <a:gd name="T1" fmla="*/ 104414 h 290"/>
                <a:gd name="T2" fmla="*/ 0 w 155"/>
                <a:gd name="T3" fmla="*/ 98272 h 290"/>
                <a:gd name="T4" fmla="*/ 35847 w 155"/>
                <a:gd name="T5" fmla="*/ 0 h 290"/>
                <a:gd name="T6" fmla="*/ 55205 w 155"/>
                <a:gd name="T7" fmla="*/ 10116 h 290"/>
                <a:gd name="T8" fmla="*/ 19716 w 155"/>
                <a:gd name="T9" fmla="*/ 104414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" h="290">
                  <a:moveTo>
                    <a:pt x="55" y="289"/>
                  </a:moveTo>
                  <a:lnTo>
                    <a:pt x="0" y="272"/>
                  </a:lnTo>
                  <a:lnTo>
                    <a:pt x="100" y="0"/>
                  </a:lnTo>
                  <a:lnTo>
                    <a:pt x="154" y="28"/>
                  </a:lnTo>
                  <a:lnTo>
                    <a:pt x="55" y="28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1" name="Freeform 270">
              <a:extLst>
                <a:ext uri="{FF2B5EF4-FFF2-40B4-BE49-F238E27FC236}">
                  <a16:creationId xmlns:a16="http://schemas.microsoft.com/office/drawing/2014/main" id="{60D8D19C-BF44-8D4F-9888-A25C99A57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907" y="8468764"/>
              <a:ext cx="324059" cy="166797"/>
            </a:xfrm>
            <a:custGeom>
              <a:avLst/>
              <a:gdLst>
                <a:gd name="T0" fmla="*/ 107589 w 299"/>
                <a:gd name="T1" fmla="*/ 35489 h 155"/>
                <a:gd name="T2" fmla="*/ 97841 w 299"/>
                <a:gd name="T3" fmla="*/ 55205 h 155"/>
                <a:gd name="T4" fmla="*/ 0 w 299"/>
                <a:gd name="T5" fmla="*/ 19357 h 155"/>
                <a:gd name="T6" fmla="*/ 9748 w 299"/>
                <a:gd name="T7" fmla="*/ 0 h 155"/>
                <a:gd name="T8" fmla="*/ 107589 w 299"/>
                <a:gd name="T9" fmla="*/ 35489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" h="155">
                  <a:moveTo>
                    <a:pt x="298" y="99"/>
                  </a:moveTo>
                  <a:lnTo>
                    <a:pt x="271" y="154"/>
                  </a:lnTo>
                  <a:lnTo>
                    <a:pt x="0" y="54"/>
                  </a:lnTo>
                  <a:lnTo>
                    <a:pt x="27" y="0"/>
                  </a:lnTo>
                  <a:lnTo>
                    <a:pt x="298" y="9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2" name="Freeform 271">
              <a:extLst>
                <a:ext uri="{FF2B5EF4-FFF2-40B4-BE49-F238E27FC236}">
                  <a16:creationId xmlns:a16="http://schemas.microsoft.com/office/drawing/2014/main" id="{C55FFA11-4258-424D-92E6-3F42950A7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3109" y="9660158"/>
              <a:ext cx="314528" cy="176328"/>
            </a:xfrm>
            <a:custGeom>
              <a:avLst/>
              <a:gdLst>
                <a:gd name="T0" fmla="*/ 104415 w 291"/>
                <a:gd name="T1" fmla="*/ 39039 h 164"/>
                <a:gd name="T2" fmla="*/ 94334 w 291"/>
                <a:gd name="T3" fmla="*/ 58380 h 164"/>
                <a:gd name="T4" fmla="*/ 0 w 291"/>
                <a:gd name="T5" fmla="*/ 19341 h 164"/>
                <a:gd name="T6" fmla="*/ 6841 w 291"/>
                <a:gd name="T7" fmla="*/ 0 h 164"/>
                <a:gd name="T8" fmla="*/ 104415 w 291"/>
                <a:gd name="T9" fmla="*/ 39039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164">
                  <a:moveTo>
                    <a:pt x="290" y="109"/>
                  </a:moveTo>
                  <a:lnTo>
                    <a:pt x="262" y="163"/>
                  </a:lnTo>
                  <a:lnTo>
                    <a:pt x="0" y="54"/>
                  </a:lnTo>
                  <a:lnTo>
                    <a:pt x="19" y="0"/>
                  </a:lnTo>
                  <a:lnTo>
                    <a:pt x="290" y="10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3" name="Freeform 272">
              <a:extLst>
                <a:ext uri="{FF2B5EF4-FFF2-40B4-BE49-F238E27FC236}">
                  <a16:creationId xmlns:a16="http://schemas.microsoft.com/office/drawing/2014/main" id="{94C99A5B-9E2C-9843-B6FB-E777CED73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4047" y="8411577"/>
              <a:ext cx="314528" cy="185859"/>
            </a:xfrm>
            <a:custGeom>
              <a:avLst/>
              <a:gdLst>
                <a:gd name="T0" fmla="*/ 6142 w 290"/>
                <a:gd name="T1" fmla="*/ 61553 h 172"/>
                <a:gd name="T2" fmla="*/ 0 w 290"/>
                <a:gd name="T3" fmla="*/ 38876 h 172"/>
                <a:gd name="T4" fmla="*/ 94298 w 290"/>
                <a:gd name="T5" fmla="*/ 0 h 172"/>
                <a:gd name="T6" fmla="*/ 104414 w 290"/>
                <a:gd name="T7" fmla="*/ 19438 h 172"/>
                <a:gd name="T8" fmla="*/ 6142 w 290"/>
                <a:gd name="T9" fmla="*/ 61553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172">
                  <a:moveTo>
                    <a:pt x="17" y="171"/>
                  </a:moveTo>
                  <a:lnTo>
                    <a:pt x="0" y="108"/>
                  </a:lnTo>
                  <a:lnTo>
                    <a:pt x="261" y="0"/>
                  </a:lnTo>
                  <a:lnTo>
                    <a:pt x="289" y="54"/>
                  </a:lnTo>
                  <a:lnTo>
                    <a:pt x="17" y="17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4" name="Freeform 273">
              <a:extLst>
                <a:ext uri="{FF2B5EF4-FFF2-40B4-BE49-F238E27FC236}">
                  <a16:creationId xmlns:a16="http://schemas.microsoft.com/office/drawing/2014/main" id="{90C9D72B-5245-8E49-A7EC-22DAA76E3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6501" y="9707814"/>
              <a:ext cx="314528" cy="185859"/>
            </a:xfrm>
            <a:custGeom>
              <a:avLst/>
              <a:gdLst>
                <a:gd name="T0" fmla="*/ 6481 w 291"/>
                <a:gd name="T1" fmla="*/ 61555 h 173"/>
                <a:gd name="T2" fmla="*/ 0 w 291"/>
                <a:gd name="T3" fmla="*/ 42230 h 173"/>
                <a:gd name="T4" fmla="*/ 94334 w 291"/>
                <a:gd name="T5" fmla="*/ 0 h 173"/>
                <a:gd name="T6" fmla="*/ 104415 w 291"/>
                <a:gd name="T7" fmla="*/ 19683 h 173"/>
                <a:gd name="T8" fmla="*/ 6481 w 291"/>
                <a:gd name="T9" fmla="*/ 61555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173">
                  <a:moveTo>
                    <a:pt x="18" y="172"/>
                  </a:moveTo>
                  <a:lnTo>
                    <a:pt x="0" y="118"/>
                  </a:lnTo>
                  <a:lnTo>
                    <a:pt x="262" y="0"/>
                  </a:lnTo>
                  <a:lnTo>
                    <a:pt x="290" y="55"/>
                  </a:lnTo>
                  <a:lnTo>
                    <a:pt x="18" y="17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5" name="Freeform 274">
              <a:extLst>
                <a:ext uri="{FF2B5EF4-FFF2-40B4-BE49-F238E27FC236}">
                  <a16:creationId xmlns:a16="http://schemas.microsoft.com/office/drawing/2014/main" id="{7634A6A8-F30B-F949-9F16-89FA9B12E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6724" y="7491822"/>
              <a:ext cx="185859" cy="314528"/>
            </a:xfrm>
            <a:custGeom>
              <a:avLst/>
              <a:gdLst>
                <a:gd name="T0" fmla="*/ 61553 w 172"/>
                <a:gd name="T1" fmla="*/ 97574 h 291"/>
                <a:gd name="T2" fmla="*/ 42115 w 172"/>
                <a:gd name="T3" fmla="*/ 104415 h 291"/>
                <a:gd name="T4" fmla="*/ 0 w 172"/>
                <a:gd name="T5" fmla="*/ 9721 h 291"/>
                <a:gd name="T6" fmla="*/ 19438 w 172"/>
                <a:gd name="T7" fmla="*/ 0 h 291"/>
                <a:gd name="T8" fmla="*/ 61553 w 172"/>
                <a:gd name="T9" fmla="*/ 97574 h 2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" h="291">
                  <a:moveTo>
                    <a:pt x="171" y="271"/>
                  </a:moveTo>
                  <a:lnTo>
                    <a:pt x="117" y="290"/>
                  </a:lnTo>
                  <a:lnTo>
                    <a:pt x="0" y="27"/>
                  </a:lnTo>
                  <a:lnTo>
                    <a:pt x="54" y="0"/>
                  </a:lnTo>
                  <a:lnTo>
                    <a:pt x="171" y="27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6" name="Freeform 275">
              <a:extLst>
                <a:ext uri="{FF2B5EF4-FFF2-40B4-BE49-F238E27FC236}">
                  <a16:creationId xmlns:a16="http://schemas.microsoft.com/office/drawing/2014/main" id="{678BA029-D213-4E4A-AE1F-A5C36603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2986" y="7267839"/>
              <a:ext cx="3779104" cy="2940363"/>
            </a:xfrm>
            <a:custGeom>
              <a:avLst/>
              <a:gdLst>
                <a:gd name="T0" fmla="*/ 627464 w 3497"/>
                <a:gd name="T1" fmla="*/ 0 h 2720"/>
                <a:gd name="T2" fmla="*/ 627464 w 3497"/>
                <a:gd name="T3" fmla="*/ 0 h 2720"/>
                <a:gd name="T4" fmla="*/ 0 w 3497"/>
                <a:gd name="T5" fmla="*/ 630906 h 2720"/>
                <a:gd name="T6" fmla="*/ 104037 w 3497"/>
                <a:gd name="T7" fmla="*/ 979128 h 2720"/>
                <a:gd name="T8" fmla="*/ 1150891 w 3497"/>
                <a:gd name="T9" fmla="*/ 979128 h 2720"/>
                <a:gd name="T10" fmla="*/ 1258528 w 3497"/>
                <a:gd name="T11" fmla="*/ 630906 h 2720"/>
                <a:gd name="T12" fmla="*/ 627464 w 3497"/>
                <a:gd name="T13" fmla="*/ 0 h 27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97" h="2720">
                  <a:moveTo>
                    <a:pt x="1743" y="0"/>
                  </a:moveTo>
                  <a:lnTo>
                    <a:pt x="1743" y="0"/>
                  </a:lnTo>
                  <a:cubicBezTo>
                    <a:pt x="777" y="0"/>
                    <a:pt x="0" y="786"/>
                    <a:pt x="0" y="1752"/>
                  </a:cubicBezTo>
                  <a:cubicBezTo>
                    <a:pt x="0" y="2105"/>
                    <a:pt x="108" y="2439"/>
                    <a:pt x="289" y="2719"/>
                  </a:cubicBezTo>
                  <a:cubicBezTo>
                    <a:pt x="3197" y="2719"/>
                    <a:pt x="3197" y="2719"/>
                    <a:pt x="3197" y="2719"/>
                  </a:cubicBezTo>
                  <a:cubicBezTo>
                    <a:pt x="3387" y="2439"/>
                    <a:pt x="3496" y="2105"/>
                    <a:pt x="3496" y="1752"/>
                  </a:cubicBezTo>
                  <a:cubicBezTo>
                    <a:pt x="3496" y="786"/>
                    <a:pt x="2709" y="0"/>
                    <a:pt x="1743" y="0"/>
                  </a:cubicBezTo>
                </a:path>
              </a:pathLst>
            </a:custGeom>
            <a:noFill/>
            <a:ln w="972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7" name="Freeform 276">
              <a:extLst>
                <a:ext uri="{FF2B5EF4-FFF2-40B4-BE49-F238E27FC236}">
                  <a16:creationId xmlns:a16="http://schemas.microsoft.com/office/drawing/2014/main" id="{810E737F-9623-AB46-8308-C7749B303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0412" y="7015265"/>
              <a:ext cx="4284252" cy="3192937"/>
            </a:xfrm>
            <a:custGeom>
              <a:avLst/>
              <a:gdLst>
                <a:gd name="T0" fmla="*/ 84565 w 3966"/>
                <a:gd name="T1" fmla="*/ 715202 h 2955"/>
                <a:gd name="T2" fmla="*/ 84565 w 3966"/>
                <a:gd name="T3" fmla="*/ 715202 h 2955"/>
                <a:gd name="T4" fmla="*/ 711782 w 3966"/>
                <a:gd name="T5" fmla="*/ 84586 h 2955"/>
                <a:gd name="T6" fmla="*/ 1342597 w 3966"/>
                <a:gd name="T7" fmla="*/ 715202 h 2955"/>
                <a:gd name="T8" fmla="*/ 1235003 w 3966"/>
                <a:gd name="T9" fmla="*/ 1063265 h 2955"/>
                <a:gd name="T10" fmla="*/ 1335760 w 3966"/>
                <a:gd name="T11" fmla="*/ 1063265 h 2955"/>
                <a:gd name="T12" fmla="*/ 1426802 w 3966"/>
                <a:gd name="T13" fmla="*/ 715202 h 2955"/>
                <a:gd name="T14" fmla="*/ 711782 w 3966"/>
                <a:gd name="T15" fmla="*/ 0 h 2955"/>
                <a:gd name="T16" fmla="*/ 0 w 3966"/>
                <a:gd name="T17" fmla="*/ 715202 h 2955"/>
                <a:gd name="T18" fmla="*/ 87803 w 3966"/>
                <a:gd name="T19" fmla="*/ 1063265 h 2955"/>
                <a:gd name="T20" fmla="*/ 188561 w 3966"/>
                <a:gd name="T21" fmla="*/ 1063265 h 2955"/>
                <a:gd name="T22" fmla="*/ 84565 w 3966"/>
                <a:gd name="T23" fmla="*/ 715202 h 29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66" h="2955">
                  <a:moveTo>
                    <a:pt x="235" y="1987"/>
                  </a:moveTo>
                  <a:lnTo>
                    <a:pt x="235" y="1987"/>
                  </a:lnTo>
                  <a:cubicBezTo>
                    <a:pt x="235" y="1021"/>
                    <a:pt x="1012" y="235"/>
                    <a:pt x="1978" y="235"/>
                  </a:cubicBezTo>
                  <a:cubicBezTo>
                    <a:pt x="2944" y="235"/>
                    <a:pt x="3731" y="1021"/>
                    <a:pt x="3731" y="1987"/>
                  </a:cubicBezTo>
                  <a:cubicBezTo>
                    <a:pt x="3731" y="2340"/>
                    <a:pt x="3622" y="2674"/>
                    <a:pt x="3432" y="2954"/>
                  </a:cubicBezTo>
                  <a:cubicBezTo>
                    <a:pt x="3712" y="2954"/>
                    <a:pt x="3712" y="2954"/>
                    <a:pt x="3712" y="2954"/>
                  </a:cubicBezTo>
                  <a:cubicBezTo>
                    <a:pt x="3875" y="2665"/>
                    <a:pt x="3965" y="2340"/>
                    <a:pt x="3965" y="1987"/>
                  </a:cubicBezTo>
                  <a:cubicBezTo>
                    <a:pt x="3965" y="894"/>
                    <a:pt x="3071" y="0"/>
                    <a:pt x="1978" y="0"/>
                  </a:cubicBezTo>
                  <a:cubicBezTo>
                    <a:pt x="885" y="0"/>
                    <a:pt x="0" y="894"/>
                    <a:pt x="0" y="1987"/>
                  </a:cubicBezTo>
                  <a:cubicBezTo>
                    <a:pt x="0" y="2340"/>
                    <a:pt x="90" y="2665"/>
                    <a:pt x="244" y="2954"/>
                  </a:cubicBezTo>
                  <a:cubicBezTo>
                    <a:pt x="524" y="2954"/>
                    <a:pt x="524" y="2954"/>
                    <a:pt x="524" y="2954"/>
                  </a:cubicBezTo>
                  <a:cubicBezTo>
                    <a:pt x="343" y="2674"/>
                    <a:pt x="235" y="2340"/>
                    <a:pt x="235" y="1987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8" name="Freeform 277">
              <a:extLst>
                <a:ext uri="{FF2B5EF4-FFF2-40B4-BE49-F238E27FC236}">
                  <a16:creationId xmlns:a16="http://schemas.microsoft.com/office/drawing/2014/main" id="{DD52B414-9ECA-3746-9479-D7CA3C856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080" y="10079529"/>
              <a:ext cx="6628916" cy="714837"/>
            </a:xfrm>
            <a:custGeom>
              <a:avLst/>
              <a:gdLst>
                <a:gd name="T0" fmla="*/ 2152431 w 6136"/>
                <a:gd name="T1" fmla="*/ 0 h 660"/>
                <a:gd name="T2" fmla="*/ 2152431 w 6136"/>
                <a:gd name="T3" fmla="*/ 0 h 660"/>
                <a:gd name="T4" fmla="*/ 1385171 w 6136"/>
                <a:gd name="T5" fmla="*/ 0 h 660"/>
                <a:gd name="T6" fmla="*/ 1358900 w 6136"/>
                <a:gd name="T7" fmla="*/ 19483 h 660"/>
                <a:gd name="T8" fmla="*/ 1358900 w 6136"/>
                <a:gd name="T9" fmla="*/ 19483 h 660"/>
                <a:gd name="T10" fmla="*/ 1332988 w 6136"/>
                <a:gd name="T11" fmla="*/ 42213 h 660"/>
                <a:gd name="T12" fmla="*/ 871625 w 6136"/>
                <a:gd name="T13" fmla="*/ 42213 h 660"/>
                <a:gd name="T14" fmla="*/ 845714 w 6136"/>
                <a:gd name="T15" fmla="*/ 19483 h 660"/>
                <a:gd name="T16" fmla="*/ 845714 w 6136"/>
                <a:gd name="T17" fmla="*/ 19483 h 660"/>
                <a:gd name="T18" fmla="*/ 819442 w 6136"/>
                <a:gd name="T19" fmla="*/ 0 h 660"/>
                <a:gd name="T20" fmla="*/ 52182 w 6136"/>
                <a:gd name="T21" fmla="*/ 0 h 660"/>
                <a:gd name="T22" fmla="*/ 0 w 6136"/>
                <a:gd name="T23" fmla="*/ 42213 h 660"/>
                <a:gd name="T24" fmla="*/ 0 w 6136"/>
                <a:gd name="T25" fmla="*/ 195551 h 660"/>
                <a:gd name="T26" fmla="*/ 52182 w 6136"/>
                <a:gd name="T27" fmla="*/ 237764 h 660"/>
                <a:gd name="T28" fmla="*/ 2152431 w 6136"/>
                <a:gd name="T29" fmla="*/ 237764 h 660"/>
                <a:gd name="T30" fmla="*/ 2207852 w 6136"/>
                <a:gd name="T31" fmla="*/ 195551 h 660"/>
                <a:gd name="T32" fmla="*/ 2207852 w 6136"/>
                <a:gd name="T33" fmla="*/ 42213 h 660"/>
                <a:gd name="T34" fmla="*/ 2152431 w 6136"/>
                <a:gd name="T35" fmla="*/ 0 h 6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136" h="660">
                  <a:moveTo>
                    <a:pt x="5981" y="0"/>
                  </a:moveTo>
                  <a:lnTo>
                    <a:pt x="5981" y="0"/>
                  </a:lnTo>
                  <a:cubicBezTo>
                    <a:pt x="3849" y="0"/>
                    <a:pt x="3849" y="0"/>
                    <a:pt x="3849" y="0"/>
                  </a:cubicBezTo>
                  <a:cubicBezTo>
                    <a:pt x="3812" y="0"/>
                    <a:pt x="3776" y="27"/>
                    <a:pt x="3776" y="54"/>
                  </a:cubicBezTo>
                  <a:cubicBezTo>
                    <a:pt x="3776" y="90"/>
                    <a:pt x="3749" y="117"/>
                    <a:pt x="3704" y="117"/>
                  </a:cubicBezTo>
                  <a:cubicBezTo>
                    <a:pt x="2422" y="117"/>
                    <a:pt x="2422" y="117"/>
                    <a:pt x="2422" y="117"/>
                  </a:cubicBezTo>
                  <a:cubicBezTo>
                    <a:pt x="2386" y="117"/>
                    <a:pt x="2350" y="90"/>
                    <a:pt x="2350" y="54"/>
                  </a:cubicBezTo>
                  <a:cubicBezTo>
                    <a:pt x="2350" y="27"/>
                    <a:pt x="2323" y="0"/>
                    <a:pt x="227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4" y="0"/>
                    <a:pt x="0" y="54"/>
                    <a:pt x="0" y="117"/>
                  </a:cubicBezTo>
                  <a:cubicBezTo>
                    <a:pt x="0" y="542"/>
                    <a:pt x="0" y="542"/>
                    <a:pt x="0" y="542"/>
                  </a:cubicBezTo>
                  <a:cubicBezTo>
                    <a:pt x="0" y="605"/>
                    <a:pt x="64" y="659"/>
                    <a:pt x="145" y="659"/>
                  </a:cubicBezTo>
                  <a:cubicBezTo>
                    <a:pt x="5981" y="659"/>
                    <a:pt x="5981" y="659"/>
                    <a:pt x="5981" y="659"/>
                  </a:cubicBezTo>
                  <a:cubicBezTo>
                    <a:pt x="6062" y="659"/>
                    <a:pt x="6135" y="605"/>
                    <a:pt x="6135" y="542"/>
                  </a:cubicBezTo>
                  <a:cubicBezTo>
                    <a:pt x="6135" y="117"/>
                    <a:pt x="6135" y="117"/>
                    <a:pt x="6135" y="117"/>
                  </a:cubicBezTo>
                  <a:cubicBezTo>
                    <a:pt x="6135" y="54"/>
                    <a:pt x="6062" y="0"/>
                    <a:pt x="5981" y="0"/>
                  </a:cubicBez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6" name="Grupo 382">
              <a:extLst>
                <a:ext uri="{FF2B5EF4-FFF2-40B4-BE49-F238E27FC236}">
                  <a16:creationId xmlns:a16="http://schemas.microsoft.com/office/drawing/2014/main" id="{16F09165-3B31-DE46-9092-BD41A9D44CC2}"/>
                </a:ext>
              </a:extLst>
            </p:cNvPr>
            <p:cNvGrpSpPr/>
            <p:nvPr/>
          </p:nvGrpSpPr>
          <p:grpSpPr>
            <a:xfrm>
              <a:off x="3045343" y="3994640"/>
              <a:ext cx="4067226" cy="1529862"/>
              <a:chOff x="8615035" y="9978948"/>
              <a:chExt cx="4067226" cy="1529862"/>
            </a:xfrm>
          </p:grpSpPr>
          <p:sp>
            <p:nvSpPr>
              <p:cNvPr id="77" name="Rectángulo 383">
                <a:extLst>
                  <a:ext uri="{FF2B5EF4-FFF2-40B4-BE49-F238E27FC236}">
                    <a16:creationId xmlns:a16="http://schemas.microsoft.com/office/drawing/2014/main" id="{75BD3CC7-CB15-0146-B117-F91E27D0AA8C}"/>
                  </a:ext>
                </a:extLst>
              </p:cNvPr>
              <p:cNvSpPr/>
              <p:nvPr/>
            </p:nvSpPr>
            <p:spPr>
              <a:xfrm>
                <a:off x="8615035" y="10554703"/>
                <a:ext cx="40672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78" name="CuadroTexto 384">
                <a:extLst>
                  <a:ext uri="{FF2B5EF4-FFF2-40B4-BE49-F238E27FC236}">
                    <a16:creationId xmlns:a16="http://schemas.microsoft.com/office/drawing/2014/main" id="{8DEE4D89-69D7-1348-8DC1-814B74FA1453}"/>
                  </a:ext>
                </a:extLst>
              </p:cNvPr>
              <p:cNvSpPr txBox="1"/>
              <p:nvPr/>
            </p:nvSpPr>
            <p:spPr>
              <a:xfrm>
                <a:off x="10768795" y="9978948"/>
                <a:ext cx="19030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</p:grpSp>
        <p:grpSp>
          <p:nvGrpSpPr>
            <p:cNvPr id="79" name="Grupo 382">
              <a:extLst>
                <a:ext uri="{FF2B5EF4-FFF2-40B4-BE49-F238E27FC236}">
                  <a16:creationId xmlns:a16="http://schemas.microsoft.com/office/drawing/2014/main" id="{80224D6D-F58A-A142-BB29-801E9E6DD94B}"/>
                </a:ext>
              </a:extLst>
            </p:cNvPr>
            <p:cNvGrpSpPr/>
            <p:nvPr/>
          </p:nvGrpSpPr>
          <p:grpSpPr>
            <a:xfrm>
              <a:off x="1781573" y="7620697"/>
              <a:ext cx="4067226" cy="1529862"/>
              <a:chOff x="8615035" y="9978948"/>
              <a:chExt cx="4067226" cy="1529862"/>
            </a:xfrm>
          </p:grpSpPr>
          <p:sp>
            <p:nvSpPr>
              <p:cNvPr id="80" name="Rectángulo 383">
                <a:extLst>
                  <a:ext uri="{FF2B5EF4-FFF2-40B4-BE49-F238E27FC236}">
                    <a16:creationId xmlns:a16="http://schemas.microsoft.com/office/drawing/2014/main" id="{0A68EB6D-D303-1746-88F9-C5C659FD9042}"/>
                  </a:ext>
                </a:extLst>
              </p:cNvPr>
              <p:cNvSpPr/>
              <p:nvPr/>
            </p:nvSpPr>
            <p:spPr>
              <a:xfrm>
                <a:off x="8615035" y="10554703"/>
                <a:ext cx="40672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81" name="CuadroTexto 384">
                <a:extLst>
                  <a:ext uri="{FF2B5EF4-FFF2-40B4-BE49-F238E27FC236}">
                    <a16:creationId xmlns:a16="http://schemas.microsoft.com/office/drawing/2014/main" id="{23B86252-4ED8-5942-B5BE-7F011089CBFA}"/>
                  </a:ext>
                </a:extLst>
              </p:cNvPr>
              <p:cNvSpPr txBox="1"/>
              <p:nvPr/>
            </p:nvSpPr>
            <p:spPr>
              <a:xfrm>
                <a:off x="10525139" y="9978948"/>
                <a:ext cx="21467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</p:grpSp>
        <p:grpSp>
          <p:nvGrpSpPr>
            <p:cNvPr id="82" name="Grupo 382">
              <a:extLst>
                <a:ext uri="{FF2B5EF4-FFF2-40B4-BE49-F238E27FC236}">
                  <a16:creationId xmlns:a16="http://schemas.microsoft.com/office/drawing/2014/main" id="{0D93D5EB-919B-B045-B649-D2D2496AD683}"/>
                </a:ext>
              </a:extLst>
            </p:cNvPr>
            <p:cNvGrpSpPr/>
            <p:nvPr/>
          </p:nvGrpSpPr>
          <p:grpSpPr>
            <a:xfrm flipH="1">
              <a:off x="17087840" y="4009488"/>
              <a:ext cx="4067226" cy="1529862"/>
              <a:chOff x="8615035" y="9978948"/>
              <a:chExt cx="4067226" cy="1529862"/>
            </a:xfrm>
          </p:grpSpPr>
          <p:sp>
            <p:nvSpPr>
              <p:cNvPr id="83" name="Rectángulo 383">
                <a:extLst>
                  <a:ext uri="{FF2B5EF4-FFF2-40B4-BE49-F238E27FC236}">
                    <a16:creationId xmlns:a16="http://schemas.microsoft.com/office/drawing/2014/main" id="{6C119D58-1A73-0748-A5EF-661706D40779}"/>
                  </a:ext>
                </a:extLst>
              </p:cNvPr>
              <p:cNvSpPr/>
              <p:nvPr/>
            </p:nvSpPr>
            <p:spPr>
              <a:xfrm>
                <a:off x="8615035" y="10554703"/>
                <a:ext cx="40672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84" name="CuadroTexto 384">
                <a:extLst>
                  <a:ext uri="{FF2B5EF4-FFF2-40B4-BE49-F238E27FC236}">
                    <a16:creationId xmlns:a16="http://schemas.microsoft.com/office/drawing/2014/main" id="{6F2D5237-DEFB-7F46-A2C5-E24BF69CF4DB}"/>
                  </a:ext>
                </a:extLst>
              </p:cNvPr>
              <p:cNvSpPr txBox="1"/>
              <p:nvPr/>
            </p:nvSpPr>
            <p:spPr>
              <a:xfrm>
                <a:off x="10869785" y="9978948"/>
                <a:ext cx="180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Analyze</a:t>
                </a:r>
              </a:p>
            </p:txBody>
          </p:sp>
        </p:grpSp>
        <p:grpSp>
          <p:nvGrpSpPr>
            <p:cNvPr id="85" name="Grupo 382">
              <a:extLst>
                <a:ext uri="{FF2B5EF4-FFF2-40B4-BE49-F238E27FC236}">
                  <a16:creationId xmlns:a16="http://schemas.microsoft.com/office/drawing/2014/main" id="{62C9A624-031A-D343-A32C-BFE2D1BA29C8}"/>
                </a:ext>
              </a:extLst>
            </p:cNvPr>
            <p:cNvGrpSpPr/>
            <p:nvPr/>
          </p:nvGrpSpPr>
          <p:grpSpPr>
            <a:xfrm flipH="1">
              <a:off x="18348312" y="7605656"/>
              <a:ext cx="4067226" cy="1529862"/>
              <a:chOff x="8615035" y="9978948"/>
              <a:chExt cx="4067226" cy="1529862"/>
            </a:xfrm>
          </p:grpSpPr>
          <p:sp>
            <p:nvSpPr>
              <p:cNvPr id="86" name="Rectángulo 383">
                <a:extLst>
                  <a:ext uri="{FF2B5EF4-FFF2-40B4-BE49-F238E27FC236}">
                    <a16:creationId xmlns:a16="http://schemas.microsoft.com/office/drawing/2014/main" id="{E43C7648-A71A-D648-82C8-11C1A5F86A9B}"/>
                  </a:ext>
                </a:extLst>
              </p:cNvPr>
              <p:cNvSpPr/>
              <p:nvPr/>
            </p:nvSpPr>
            <p:spPr>
              <a:xfrm>
                <a:off x="8615035" y="10554703"/>
                <a:ext cx="40672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87" name="CuadroTexto 384">
                <a:extLst>
                  <a:ext uri="{FF2B5EF4-FFF2-40B4-BE49-F238E27FC236}">
                    <a16:creationId xmlns:a16="http://schemas.microsoft.com/office/drawing/2014/main" id="{CEE35511-0CA9-DE43-8B25-83FD8929BFB1}"/>
                  </a:ext>
                </a:extLst>
              </p:cNvPr>
              <p:cNvSpPr txBox="1"/>
              <p:nvPr/>
            </p:nvSpPr>
            <p:spPr>
              <a:xfrm>
                <a:off x="10903448" y="9978948"/>
                <a:ext cx="17684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</p:grpSp>
        <p:grpSp>
          <p:nvGrpSpPr>
            <p:cNvPr id="89" name="Grupo 382">
              <a:extLst>
                <a:ext uri="{FF2B5EF4-FFF2-40B4-BE49-F238E27FC236}">
                  <a16:creationId xmlns:a16="http://schemas.microsoft.com/office/drawing/2014/main" id="{B797CF9E-33A3-3746-A606-7467876D7B9F}"/>
                </a:ext>
              </a:extLst>
            </p:cNvPr>
            <p:cNvGrpSpPr/>
            <p:nvPr/>
          </p:nvGrpSpPr>
          <p:grpSpPr>
            <a:xfrm>
              <a:off x="3045343" y="11103363"/>
              <a:ext cx="4067226" cy="1529862"/>
              <a:chOff x="8615035" y="9978948"/>
              <a:chExt cx="4067226" cy="1529862"/>
            </a:xfrm>
          </p:grpSpPr>
          <p:sp>
            <p:nvSpPr>
              <p:cNvPr id="90" name="Rectángulo 383">
                <a:extLst>
                  <a:ext uri="{FF2B5EF4-FFF2-40B4-BE49-F238E27FC236}">
                    <a16:creationId xmlns:a16="http://schemas.microsoft.com/office/drawing/2014/main" id="{49853D30-3E3F-9E44-8F72-B67D384A7EC0}"/>
                  </a:ext>
                </a:extLst>
              </p:cNvPr>
              <p:cNvSpPr/>
              <p:nvPr/>
            </p:nvSpPr>
            <p:spPr>
              <a:xfrm>
                <a:off x="8615035" y="10554703"/>
                <a:ext cx="40672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91" name="CuadroTexto 384">
                <a:extLst>
                  <a:ext uri="{FF2B5EF4-FFF2-40B4-BE49-F238E27FC236}">
                    <a16:creationId xmlns:a16="http://schemas.microsoft.com/office/drawing/2014/main" id="{5FD7B766-8DCF-CA40-9476-91E0F5208B23}"/>
                  </a:ext>
                </a:extLst>
              </p:cNvPr>
              <p:cNvSpPr txBox="1"/>
              <p:nvPr/>
            </p:nvSpPr>
            <p:spPr>
              <a:xfrm>
                <a:off x="10768795" y="9978948"/>
                <a:ext cx="19030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</p:grpSp>
        <p:grpSp>
          <p:nvGrpSpPr>
            <p:cNvPr id="92" name="Grupo 382">
              <a:extLst>
                <a:ext uri="{FF2B5EF4-FFF2-40B4-BE49-F238E27FC236}">
                  <a16:creationId xmlns:a16="http://schemas.microsoft.com/office/drawing/2014/main" id="{B0CA1B5C-7346-0747-9D43-2EB9B79EAA0F}"/>
                </a:ext>
              </a:extLst>
            </p:cNvPr>
            <p:cNvGrpSpPr/>
            <p:nvPr/>
          </p:nvGrpSpPr>
          <p:grpSpPr>
            <a:xfrm flipH="1">
              <a:off x="17087840" y="11118211"/>
              <a:ext cx="4067226" cy="1529862"/>
              <a:chOff x="8615035" y="9978948"/>
              <a:chExt cx="4067226" cy="1529862"/>
            </a:xfrm>
          </p:grpSpPr>
          <p:sp>
            <p:nvSpPr>
              <p:cNvPr id="93" name="Rectángulo 383">
                <a:extLst>
                  <a:ext uri="{FF2B5EF4-FFF2-40B4-BE49-F238E27FC236}">
                    <a16:creationId xmlns:a16="http://schemas.microsoft.com/office/drawing/2014/main" id="{F02720DB-0B64-6C4F-8EA0-5E106943BAFC}"/>
                  </a:ext>
                </a:extLst>
              </p:cNvPr>
              <p:cNvSpPr/>
              <p:nvPr/>
            </p:nvSpPr>
            <p:spPr>
              <a:xfrm>
                <a:off x="8615035" y="10554703"/>
                <a:ext cx="40672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94" name="CuadroTexto 384">
                <a:extLst>
                  <a:ext uri="{FF2B5EF4-FFF2-40B4-BE49-F238E27FC236}">
                    <a16:creationId xmlns:a16="http://schemas.microsoft.com/office/drawing/2014/main" id="{6B14BE25-3A6E-D246-B4DC-09BE060F143C}"/>
                  </a:ext>
                </a:extLst>
              </p:cNvPr>
              <p:cNvSpPr txBox="1"/>
              <p:nvPr/>
            </p:nvSpPr>
            <p:spPr>
              <a:xfrm>
                <a:off x="10869785" y="9978948"/>
                <a:ext cx="180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Analyze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0697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upo 327">
            <a:extLst>
              <a:ext uri="{FF2B5EF4-FFF2-40B4-BE49-F238E27FC236}">
                <a16:creationId xmlns:a16="http://schemas.microsoft.com/office/drawing/2014/main" id="{9DDCB9D1-C9B1-0F47-B30A-E274147ABB54}"/>
              </a:ext>
            </a:extLst>
          </p:cNvPr>
          <p:cNvGrpSpPr/>
          <p:nvPr/>
        </p:nvGrpSpPr>
        <p:grpSpPr>
          <a:xfrm>
            <a:off x="2668308" y="775008"/>
            <a:ext cx="19041035" cy="2561450"/>
            <a:chOff x="2668308" y="861425"/>
            <a:chExt cx="19041035" cy="2561450"/>
          </a:xfrm>
        </p:grpSpPr>
        <p:sp>
          <p:nvSpPr>
            <p:cNvPr id="329" name="CuadroTexto 328">
              <a:extLst>
                <a:ext uri="{FF2B5EF4-FFF2-40B4-BE49-F238E27FC236}">
                  <a16:creationId xmlns:a16="http://schemas.microsoft.com/office/drawing/2014/main" id="{B73ABF5E-E5B9-CE4A-B2AC-994FEC248706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30" name="CuadroTexto 329">
              <a:extLst>
                <a:ext uri="{FF2B5EF4-FFF2-40B4-BE49-F238E27FC236}">
                  <a16:creationId xmlns:a16="http://schemas.microsoft.com/office/drawing/2014/main" id="{5447810A-130A-ED41-BE86-AAFD9A946CF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431F48-17F0-BA44-B3DF-5A65D7F02370}"/>
              </a:ext>
            </a:extLst>
          </p:cNvPr>
          <p:cNvGrpSpPr/>
          <p:nvPr/>
        </p:nvGrpSpPr>
        <p:grpSpPr>
          <a:xfrm>
            <a:off x="4061958" y="3960127"/>
            <a:ext cx="16253730" cy="8609088"/>
            <a:chOff x="5463832" y="3960127"/>
            <a:chExt cx="16253730" cy="8609088"/>
          </a:xfrm>
        </p:grpSpPr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0A9D7176-348B-F04A-BFBB-195D8697C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989" y="4247253"/>
              <a:ext cx="8210381" cy="8210380"/>
            </a:xfrm>
            <a:custGeom>
              <a:avLst/>
              <a:gdLst>
                <a:gd name="T0" fmla="*/ 2877778 w 7997"/>
                <a:gd name="T1" fmla="*/ 1437090 h 7997"/>
                <a:gd name="T2" fmla="*/ 2877778 w 7997"/>
                <a:gd name="T3" fmla="*/ 1437090 h 7997"/>
                <a:gd name="T4" fmla="*/ 1437090 w 7997"/>
                <a:gd name="T5" fmla="*/ 2877778 h 7997"/>
                <a:gd name="T6" fmla="*/ 0 w 7997"/>
                <a:gd name="T7" fmla="*/ 1437090 h 7997"/>
                <a:gd name="T8" fmla="*/ 1437090 w 7997"/>
                <a:gd name="T9" fmla="*/ 0 h 7997"/>
                <a:gd name="T10" fmla="*/ 2877778 w 7997"/>
                <a:gd name="T11" fmla="*/ 1437090 h 79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997" h="7997">
                  <a:moveTo>
                    <a:pt x="7996" y="3993"/>
                  </a:moveTo>
                  <a:lnTo>
                    <a:pt x="7996" y="3993"/>
                  </a:lnTo>
                  <a:cubicBezTo>
                    <a:pt x="7996" y="6207"/>
                    <a:pt x="6207" y="7996"/>
                    <a:pt x="3993" y="7996"/>
                  </a:cubicBezTo>
                  <a:cubicBezTo>
                    <a:pt x="1789" y="7996"/>
                    <a:pt x="0" y="6207"/>
                    <a:pt x="0" y="3993"/>
                  </a:cubicBezTo>
                  <a:cubicBezTo>
                    <a:pt x="0" y="1790"/>
                    <a:pt x="1789" y="0"/>
                    <a:pt x="3993" y="0"/>
                  </a:cubicBezTo>
                  <a:cubicBezTo>
                    <a:pt x="6207" y="0"/>
                    <a:pt x="7996" y="1790"/>
                    <a:pt x="7996" y="3993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77059D38-DA29-1446-92DC-DCA5BC1E3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0540" y="9998594"/>
              <a:ext cx="140388" cy="140388"/>
            </a:xfrm>
            <a:custGeom>
              <a:avLst/>
              <a:gdLst>
                <a:gd name="T0" fmla="*/ 48854 w 137"/>
                <a:gd name="T1" fmla="*/ 48854 h 137"/>
                <a:gd name="T2" fmla="*/ 0 w 137"/>
                <a:gd name="T3" fmla="*/ 48854 h 137"/>
                <a:gd name="T4" fmla="*/ 0 w 137"/>
                <a:gd name="T5" fmla="*/ 0 h 137"/>
                <a:gd name="T6" fmla="*/ 48854 w 137"/>
                <a:gd name="T7" fmla="*/ 0 h 137"/>
                <a:gd name="T8" fmla="*/ 48854 w 137"/>
                <a:gd name="T9" fmla="*/ 48854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7" h="137">
                  <a:moveTo>
                    <a:pt x="136" y="136"/>
                  </a:moveTo>
                  <a:lnTo>
                    <a:pt x="0" y="136"/>
                  </a:lnTo>
                  <a:lnTo>
                    <a:pt x="0" y="0"/>
                  </a:lnTo>
                  <a:lnTo>
                    <a:pt x="136" y="0"/>
                  </a:lnTo>
                  <a:lnTo>
                    <a:pt x="136" y="1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3E0B19AC-E6CA-E24B-AFD6-F32920432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9953" y="9998594"/>
              <a:ext cx="131328" cy="140388"/>
            </a:xfrm>
            <a:custGeom>
              <a:avLst/>
              <a:gdLst>
                <a:gd name="T0" fmla="*/ 45672 w 126"/>
                <a:gd name="T1" fmla="*/ 22990 h 137"/>
                <a:gd name="T2" fmla="*/ 45672 w 126"/>
                <a:gd name="T3" fmla="*/ 22990 h 137"/>
                <a:gd name="T4" fmla="*/ 22653 w 126"/>
                <a:gd name="T5" fmla="*/ 48854 h 137"/>
                <a:gd name="T6" fmla="*/ 0 w 126"/>
                <a:gd name="T7" fmla="*/ 22990 h 137"/>
                <a:gd name="T8" fmla="*/ 22653 w 126"/>
                <a:gd name="T9" fmla="*/ 0 h 137"/>
                <a:gd name="T10" fmla="*/ 45672 w 126"/>
                <a:gd name="T11" fmla="*/ 2299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6" h="137">
                  <a:moveTo>
                    <a:pt x="125" y="64"/>
                  </a:moveTo>
                  <a:lnTo>
                    <a:pt x="125" y="64"/>
                  </a:lnTo>
                  <a:cubicBezTo>
                    <a:pt x="125" y="100"/>
                    <a:pt x="98" y="136"/>
                    <a:pt x="62" y="136"/>
                  </a:cubicBezTo>
                  <a:cubicBezTo>
                    <a:pt x="27" y="136"/>
                    <a:pt x="0" y="100"/>
                    <a:pt x="0" y="64"/>
                  </a:cubicBezTo>
                  <a:cubicBezTo>
                    <a:pt x="0" y="27"/>
                    <a:pt x="27" y="0"/>
                    <a:pt x="62" y="0"/>
                  </a:cubicBezTo>
                  <a:cubicBezTo>
                    <a:pt x="98" y="0"/>
                    <a:pt x="125" y="27"/>
                    <a:pt x="125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0CB85392-4C23-ED48-B9C4-48C64DA00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5778" y="9998594"/>
              <a:ext cx="131328" cy="140388"/>
            </a:xfrm>
            <a:custGeom>
              <a:avLst/>
              <a:gdLst>
                <a:gd name="T0" fmla="*/ 45677 w 128"/>
                <a:gd name="T1" fmla="*/ 22990 h 137"/>
                <a:gd name="T2" fmla="*/ 45677 w 128"/>
                <a:gd name="T3" fmla="*/ 22990 h 137"/>
                <a:gd name="T4" fmla="*/ 23019 w 128"/>
                <a:gd name="T5" fmla="*/ 48854 h 137"/>
                <a:gd name="T6" fmla="*/ 0 w 128"/>
                <a:gd name="T7" fmla="*/ 22990 h 137"/>
                <a:gd name="T8" fmla="*/ 23019 w 128"/>
                <a:gd name="T9" fmla="*/ 0 h 137"/>
                <a:gd name="T10" fmla="*/ 45677 w 128"/>
                <a:gd name="T11" fmla="*/ 2299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" h="137">
                  <a:moveTo>
                    <a:pt x="127" y="64"/>
                  </a:moveTo>
                  <a:lnTo>
                    <a:pt x="127" y="64"/>
                  </a:lnTo>
                  <a:cubicBezTo>
                    <a:pt x="127" y="100"/>
                    <a:pt x="100" y="136"/>
                    <a:pt x="64" y="136"/>
                  </a:cubicBezTo>
                  <a:cubicBezTo>
                    <a:pt x="27" y="136"/>
                    <a:pt x="0" y="100"/>
                    <a:pt x="0" y="64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100" y="0"/>
                    <a:pt x="127" y="27"/>
                    <a:pt x="127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8" name="Freeform 203">
              <a:extLst>
                <a:ext uri="{FF2B5EF4-FFF2-40B4-BE49-F238E27FC236}">
                  <a16:creationId xmlns:a16="http://schemas.microsoft.com/office/drawing/2014/main" id="{EA584EC7-4202-B94A-8B31-7B35D88EB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1212" y="4084223"/>
              <a:ext cx="1345000" cy="1345000"/>
            </a:xfrm>
            <a:custGeom>
              <a:avLst/>
              <a:gdLst>
                <a:gd name="T0" fmla="*/ 422577 w 1311"/>
                <a:gd name="T1" fmla="*/ 471128 h 1311"/>
                <a:gd name="T2" fmla="*/ 422577 w 1311"/>
                <a:gd name="T3" fmla="*/ 471128 h 1311"/>
                <a:gd name="T4" fmla="*/ 48551 w 1311"/>
                <a:gd name="T5" fmla="*/ 471128 h 1311"/>
                <a:gd name="T6" fmla="*/ 0 w 1311"/>
                <a:gd name="T7" fmla="*/ 425814 h 1311"/>
                <a:gd name="T8" fmla="*/ 0 w 1311"/>
                <a:gd name="T9" fmla="*/ 48911 h 1311"/>
                <a:gd name="T10" fmla="*/ 48551 w 1311"/>
                <a:gd name="T11" fmla="*/ 0 h 1311"/>
                <a:gd name="T12" fmla="*/ 422577 w 1311"/>
                <a:gd name="T13" fmla="*/ 0 h 1311"/>
                <a:gd name="T14" fmla="*/ 471128 w 1311"/>
                <a:gd name="T15" fmla="*/ 48911 h 1311"/>
                <a:gd name="T16" fmla="*/ 471128 w 1311"/>
                <a:gd name="T17" fmla="*/ 425814 h 1311"/>
                <a:gd name="T18" fmla="*/ 422577 w 1311"/>
                <a:gd name="T19" fmla="*/ 471128 h 1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11" h="1311">
                  <a:moveTo>
                    <a:pt x="1175" y="1310"/>
                  </a:moveTo>
                  <a:lnTo>
                    <a:pt x="1175" y="1310"/>
                  </a:lnTo>
                  <a:cubicBezTo>
                    <a:pt x="135" y="1310"/>
                    <a:pt x="135" y="1310"/>
                    <a:pt x="135" y="1310"/>
                  </a:cubicBezTo>
                  <a:cubicBezTo>
                    <a:pt x="63" y="1310"/>
                    <a:pt x="0" y="1256"/>
                    <a:pt x="0" y="118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63"/>
                    <a:pt x="63" y="0"/>
                    <a:pt x="135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1256" y="0"/>
                    <a:pt x="1310" y="63"/>
                    <a:pt x="1310" y="136"/>
                  </a:cubicBezTo>
                  <a:cubicBezTo>
                    <a:pt x="1310" y="1184"/>
                    <a:pt x="1310" y="1184"/>
                    <a:pt x="1310" y="1184"/>
                  </a:cubicBezTo>
                  <a:cubicBezTo>
                    <a:pt x="1310" y="1256"/>
                    <a:pt x="1256" y="1310"/>
                    <a:pt x="1175" y="1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9" name="Freeform 204">
              <a:extLst>
                <a:ext uri="{FF2B5EF4-FFF2-40B4-BE49-F238E27FC236}">
                  <a16:creationId xmlns:a16="http://schemas.microsoft.com/office/drawing/2014/main" id="{E57FFC97-9B00-BE49-9C0F-C293D64A4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1212" y="11126221"/>
              <a:ext cx="1345000" cy="1344997"/>
            </a:xfrm>
            <a:custGeom>
              <a:avLst/>
              <a:gdLst>
                <a:gd name="T0" fmla="*/ 422577 w 1311"/>
                <a:gd name="T1" fmla="*/ 471127 h 1311"/>
                <a:gd name="T2" fmla="*/ 422577 w 1311"/>
                <a:gd name="T3" fmla="*/ 471127 h 1311"/>
                <a:gd name="T4" fmla="*/ 48551 w 1311"/>
                <a:gd name="T5" fmla="*/ 471127 h 1311"/>
                <a:gd name="T6" fmla="*/ 0 w 1311"/>
                <a:gd name="T7" fmla="*/ 422216 h 1311"/>
                <a:gd name="T8" fmla="*/ 0 w 1311"/>
                <a:gd name="T9" fmla="*/ 48551 h 1311"/>
                <a:gd name="T10" fmla="*/ 48551 w 1311"/>
                <a:gd name="T11" fmla="*/ 0 h 1311"/>
                <a:gd name="T12" fmla="*/ 422577 w 1311"/>
                <a:gd name="T13" fmla="*/ 0 h 1311"/>
                <a:gd name="T14" fmla="*/ 471128 w 1311"/>
                <a:gd name="T15" fmla="*/ 48551 h 1311"/>
                <a:gd name="T16" fmla="*/ 471128 w 1311"/>
                <a:gd name="T17" fmla="*/ 422216 h 1311"/>
                <a:gd name="T18" fmla="*/ 422577 w 1311"/>
                <a:gd name="T19" fmla="*/ 471127 h 1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11" h="1311">
                  <a:moveTo>
                    <a:pt x="1175" y="1310"/>
                  </a:moveTo>
                  <a:lnTo>
                    <a:pt x="1175" y="1310"/>
                  </a:lnTo>
                  <a:cubicBezTo>
                    <a:pt x="135" y="1310"/>
                    <a:pt x="135" y="1310"/>
                    <a:pt x="135" y="1310"/>
                  </a:cubicBezTo>
                  <a:cubicBezTo>
                    <a:pt x="63" y="1310"/>
                    <a:pt x="0" y="1246"/>
                    <a:pt x="0" y="1174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54"/>
                    <a:pt x="63" y="0"/>
                    <a:pt x="135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1256" y="0"/>
                    <a:pt x="1310" y="54"/>
                    <a:pt x="1310" y="135"/>
                  </a:cubicBezTo>
                  <a:cubicBezTo>
                    <a:pt x="1310" y="1174"/>
                    <a:pt x="1310" y="1174"/>
                    <a:pt x="1310" y="1174"/>
                  </a:cubicBezTo>
                  <a:cubicBezTo>
                    <a:pt x="1310" y="1246"/>
                    <a:pt x="1256" y="1310"/>
                    <a:pt x="1175" y="13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0" name="Freeform 205">
              <a:extLst>
                <a:ext uri="{FF2B5EF4-FFF2-40B4-BE49-F238E27FC236}">
                  <a16:creationId xmlns:a16="http://schemas.microsoft.com/office/drawing/2014/main" id="{38522153-A80F-3D46-A044-00466A04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4544" y="6217202"/>
              <a:ext cx="1345000" cy="1344997"/>
            </a:xfrm>
            <a:custGeom>
              <a:avLst/>
              <a:gdLst>
                <a:gd name="T0" fmla="*/ 425454 w 1311"/>
                <a:gd name="T1" fmla="*/ 471127 h 1310"/>
                <a:gd name="T2" fmla="*/ 425454 w 1311"/>
                <a:gd name="T3" fmla="*/ 471127 h 1310"/>
                <a:gd name="T4" fmla="*/ 48551 w 1311"/>
                <a:gd name="T5" fmla="*/ 471127 h 1310"/>
                <a:gd name="T6" fmla="*/ 0 w 1311"/>
                <a:gd name="T7" fmla="*/ 422539 h 1310"/>
                <a:gd name="T8" fmla="*/ 0 w 1311"/>
                <a:gd name="T9" fmla="*/ 45709 h 1310"/>
                <a:gd name="T10" fmla="*/ 48551 w 1311"/>
                <a:gd name="T11" fmla="*/ 0 h 1310"/>
                <a:gd name="T12" fmla="*/ 425454 w 1311"/>
                <a:gd name="T13" fmla="*/ 0 h 1310"/>
                <a:gd name="T14" fmla="*/ 471128 w 1311"/>
                <a:gd name="T15" fmla="*/ 45709 h 1310"/>
                <a:gd name="T16" fmla="*/ 471128 w 1311"/>
                <a:gd name="T17" fmla="*/ 422539 h 1310"/>
                <a:gd name="T18" fmla="*/ 425454 w 1311"/>
                <a:gd name="T19" fmla="*/ 471127 h 1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11" h="1310">
                  <a:moveTo>
                    <a:pt x="1183" y="1309"/>
                  </a:moveTo>
                  <a:lnTo>
                    <a:pt x="1183" y="1309"/>
                  </a:lnTo>
                  <a:cubicBezTo>
                    <a:pt x="135" y="1309"/>
                    <a:pt x="135" y="1309"/>
                    <a:pt x="135" y="1309"/>
                  </a:cubicBezTo>
                  <a:cubicBezTo>
                    <a:pt x="63" y="1309"/>
                    <a:pt x="0" y="1246"/>
                    <a:pt x="0" y="1174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54"/>
                    <a:pt x="63" y="0"/>
                    <a:pt x="135" y="0"/>
                  </a:cubicBezTo>
                  <a:cubicBezTo>
                    <a:pt x="1183" y="0"/>
                    <a:pt x="1183" y="0"/>
                    <a:pt x="1183" y="0"/>
                  </a:cubicBezTo>
                  <a:cubicBezTo>
                    <a:pt x="1256" y="0"/>
                    <a:pt x="1310" y="54"/>
                    <a:pt x="1310" y="127"/>
                  </a:cubicBezTo>
                  <a:cubicBezTo>
                    <a:pt x="1310" y="1174"/>
                    <a:pt x="1310" y="1174"/>
                    <a:pt x="1310" y="1174"/>
                  </a:cubicBezTo>
                  <a:cubicBezTo>
                    <a:pt x="1310" y="1246"/>
                    <a:pt x="1256" y="1309"/>
                    <a:pt x="1183" y="130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1" name="Freeform 206">
              <a:extLst>
                <a:ext uri="{FF2B5EF4-FFF2-40B4-BE49-F238E27FC236}">
                  <a16:creationId xmlns:a16="http://schemas.microsoft.com/office/drawing/2014/main" id="{1F19EBBB-A05B-F946-A8BA-761BF3D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4544" y="9147215"/>
              <a:ext cx="1345000" cy="1345000"/>
            </a:xfrm>
            <a:custGeom>
              <a:avLst/>
              <a:gdLst>
                <a:gd name="T0" fmla="*/ 425454 w 1311"/>
                <a:gd name="T1" fmla="*/ 471128 h 1311"/>
                <a:gd name="T2" fmla="*/ 425454 w 1311"/>
                <a:gd name="T3" fmla="*/ 471128 h 1311"/>
                <a:gd name="T4" fmla="*/ 48551 w 1311"/>
                <a:gd name="T5" fmla="*/ 471128 h 1311"/>
                <a:gd name="T6" fmla="*/ 0 w 1311"/>
                <a:gd name="T7" fmla="*/ 425814 h 1311"/>
                <a:gd name="T8" fmla="*/ 0 w 1311"/>
                <a:gd name="T9" fmla="*/ 48911 h 1311"/>
                <a:gd name="T10" fmla="*/ 48551 w 1311"/>
                <a:gd name="T11" fmla="*/ 0 h 1311"/>
                <a:gd name="T12" fmla="*/ 425454 w 1311"/>
                <a:gd name="T13" fmla="*/ 0 h 1311"/>
                <a:gd name="T14" fmla="*/ 471128 w 1311"/>
                <a:gd name="T15" fmla="*/ 48911 h 1311"/>
                <a:gd name="T16" fmla="*/ 471128 w 1311"/>
                <a:gd name="T17" fmla="*/ 425814 h 1311"/>
                <a:gd name="T18" fmla="*/ 425454 w 1311"/>
                <a:gd name="T19" fmla="*/ 471128 h 1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11" h="1311">
                  <a:moveTo>
                    <a:pt x="1183" y="1310"/>
                  </a:moveTo>
                  <a:lnTo>
                    <a:pt x="1183" y="1310"/>
                  </a:lnTo>
                  <a:cubicBezTo>
                    <a:pt x="135" y="1310"/>
                    <a:pt x="135" y="1310"/>
                    <a:pt x="135" y="1310"/>
                  </a:cubicBezTo>
                  <a:cubicBezTo>
                    <a:pt x="63" y="1310"/>
                    <a:pt x="0" y="1256"/>
                    <a:pt x="0" y="118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63"/>
                    <a:pt x="63" y="0"/>
                    <a:pt x="135" y="0"/>
                  </a:cubicBezTo>
                  <a:cubicBezTo>
                    <a:pt x="1183" y="0"/>
                    <a:pt x="1183" y="0"/>
                    <a:pt x="1183" y="0"/>
                  </a:cubicBezTo>
                  <a:cubicBezTo>
                    <a:pt x="1256" y="0"/>
                    <a:pt x="1310" y="63"/>
                    <a:pt x="1310" y="136"/>
                  </a:cubicBezTo>
                  <a:cubicBezTo>
                    <a:pt x="1310" y="1184"/>
                    <a:pt x="1310" y="1184"/>
                    <a:pt x="1310" y="1184"/>
                  </a:cubicBezTo>
                  <a:cubicBezTo>
                    <a:pt x="1310" y="1256"/>
                    <a:pt x="1256" y="1310"/>
                    <a:pt x="1183" y="13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2" name="Freeform 207">
              <a:extLst>
                <a:ext uri="{FF2B5EF4-FFF2-40B4-BE49-F238E27FC236}">
                  <a16:creationId xmlns:a16="http://schemas.microsoft.com/office/drawing/2014/main" id="{8915606F-A561-4D47-91ED-0A23F20C0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4005" y="9545733"/>
              <a:ext cx="557021" cy="547964"/>
            </a:xfrm>
            <a:custGeom>
              <a:avLst/>
              <a:gdLst>
                <a:gd name="T0" fmla="*/ 97273 w 544"/>
                <a:gd name="T1" fmla="*/ 191728 h 534"/>
                <a:gd name="T2" fmla="*/ 97273 w 544"/>
                <a:gd name="T3" fmla="*/ 191728 h 534"/>
                <a:gd name="T4" fmla="*/ 71429 w 544"/>
                <a:gd name="T5" fmla="*/ 182016 h 534"/>
                <a:gd name="T6" fmla="*/ 16152 w 544"/>
                <a:gd name="T7" fmla="*/ 126620 h 534"/>
                <a:gd name="T8" fmla="*/ 16152 w 544"/>
                <a:gd name="T9" fmla="*/ 71224 h 534"/>
                <a:gd name="T10" fmla="*/ 84351 w 544"/>
                <a:gd name="T11" fmla="*/ 3237 h 534"/>
                <a:gd name="T12" fmla="*/ 90812 w 544"/>
                <a:gd name="T13" fmla="*/ 0 h 534"/>
                <a:gd name="T14" fmla="*/ 175162 w 544"/>
                <a:gd name="T15" fmla="*/ 0 h 534"/>
                <a:gd name="T16" fmla="*/ 194904 w 544"/>
                <a:gd name="T17" fmla="*/ 19425 h 534"/>
                <a:gd name="T18" fmla="*/ 194904 w 544"/>
                <a:gd name="T19" fmla="*/ 107195 h 534"/>
                <a:gd name="T20" fmla="*/ 191674 w 544"/>
                <a:gd name="T21" fmla="*/ 113670 h 534"/>
                <a:gd name="T22" fmla="*/ 126706 w 544"/>
                <a:gd name="T23" fmla="*/ 182016 h 534"/>
                <a:gd name="T24" fmla="*/ 97273 w 544"/>
                <a:gd name="T25" fmla="*/ 191728 h 534"/>
                <a:gd name="T26" fmla="*/ 94042 w 544"/>
                <a:gd name="T27" fmla="*/ 19425 h 534"/>
                <a:gd name="T28" fmla="*/ 94042 w 544"/>
                <a:gd name="T29" fmla="*/ 19425 h 534"/>
                <a:gd name="T30" fmla="*/ 29433 w 544"/>
                <a:gd name="T31" fmla="*/ 87771 h 534"/>
                <a:gd name="T32" fmla="*/ 29433 w 544"/>
                <a:gd name="T33" fmla="*/ 113670 h 534"/>
                <a:gd name="T34" fmla="*/ 84351 w 544"/>
                <a:gd name="T35" fmla="*/ 168707 h 534"/>
                <a:gd name="T36" fmla="*/ 110194 w 544"/>
                <a:gd name="T37" fmla="*/ 168707 h 534"/>
                <a:gd name="T38" fmla="*/ 175162 w 544"/>
                <a:gd name="T39" fmla="*/ 100720 h 534"/>
                <a:gd name="T40" fmla="*/ 175162 w 544"/>
                <a:gd name="T41" fmla="*/ 19425 h 534"/>
                <a:gd name="T42" fmla="*/ 94042 w 544"/>
                <a:gd name="T43" fmla="*/ 19425 h 5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44" h="534">
                  <a:moveTo>
                    <a:pt x="271" y="533"/>
                  </a:moveTo>
                  <a:lnTo>
                    <a:pt x="271" y="533"/>
                  </a:lnTo>
                  <a:cubicBezTo>
                    <a:pt x="244" y="533"/>
                    <a:pt x="217" y="524"/>
                    <a:pt x="199" y="506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0" y="316"/>
                    <a:pt x="0" y="244"/>
                    <a:pt x="45" y="198"/>
                  </a:cubicBezTo>
                  <a:cubicBezTo>
                    <a:pt x="235" y="9"/>
                    <a:pt x="235" y="9"/>
                    <a:pt x="235" y="9"/>
                  </a:cubicBezTo>
                  <a:cubicBezTo>
                    <a:pt x="235" y="9"/>
                    <a:pt x="244" y="0"/>
                    <a:pt x="253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5" y="0"/>
                    <a:pt x="543" y="27"/>
                    <a:pt x="543" y="54"/>
                  </a:cubicBezTo>
                  <a:cubicBezTo>
                    <a:pt x="543" y="298"/>
                    <a:pt x="543" y="298"/>
                    <a:pt x="543" y="298"/>
                  </a:cubicBezTo>
                  <a:cubicBezTo>
                    <a:pt x="543" y="298"/>
                    <a:pt x="543" y="307"/>
                    <a:pt x="534" y="316"/>
                  </a:cubicBezTo>
                  <a:cubicBezTo>
                    <a:pt x="353" y="506"/>
                    <a:pt x="353" y="506"/>
                    <a:pt x="353" y="506"/>
                  </a:cubicBezTo>
                  <a:cubicBezTo>
                    <a:pt x="326" y="524"/>
                    <a:pt x="298" y="533"/>
                    <a:pt x="271" y="533"/>
                  </a:cubicBezTo>
                  <a:close/>
                  <a:moveTo>
                    <a:pt x="262" y="54"/>
                  </a:moveTo>
                  <a:lnTo>
                    <a:pt x="262" y="54"/>
                  </a:lnTo>
                  <a:cubicBezTo>
                    <a:pt x="82" y="244"/>
                    <a:pt x="82" y="244"/>
                    <a:pt x="82" y="244"/>
                  </a:cubicBezTo>
                  <a:cubicBezTo>
                    <a:pt x="64" y="262"/>
                    <a:pt x="64" y="298"/>
                    <a:pt x="82" y="316"/>
                  </a:cubicBezTo>
                  <a:cubicBezTo>
                    <a:pt x="235" y="469"/>
                    <a:pt x="235" y="469"/>
                    <a:pt x="235" y="469"/>
                  </a:cubicBezTo>
                  <a:cubicBezTo>
                    <a:pt x="253" y="488"/>
                    <a:pt x="290" y="488"/>
                    <a:pt x="307" y="469"/>
                  </a:cubicBezTo>
                  <a:cubicBezTo>
                    <a:pt x="488" y="280"/>
                    <a:pt x="488" y="280"/>
                    <a:pt x="488" y="280"/>
                  </a:cubicBezTo>
                  <a:cubicBezTo>
                    <a:pt x="488" y="54"/>
                    <a:pt x="488" y="54"/>
                    <a:pt x="488" y="54"/>
                  </a:cubicBezTo>
                  <a:lnTo>
                    <a:pt x="262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3" name="Freeform 208">
              <a:extLst>
                <a:ext uri="{FF2B5EF4-FFF2-40B4-BE49-F238E27FC236}">
                  <a16:creationId xmlns:a16="http://schemas.microsoft.com/office/drawing/2014/main" id="{42D70506-1E13-6F40-B2A3-14B6D4E02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7237" y="9668007"/>
              <a:ext cx="95102" cy="95099"/>
            </a:xfrm>
            <a:custGeom>
              <a:avLst/>
              <a:gdLst>
                <a:gd name="T0" fmla="*/ 26377 w 91"/>
                <a:gd name="T1" fmla="*/ 26377 h 91"/>
                <a:gd name="T2" fmla="*/ 26377 w 91"/>
                <a:gd name="T3" fmla="*/ 26377 h 91"/>
                <a:gd name="T4" fmla="*/ 6594 w 91"/>
                <a:gd name="T5" fmla="*/ 26377 h 91"/>
                <a:gd name="T6" fmla="*/ 6594 w 91"/>
                <a:gd name="T7" fmla="*/ 6594 h 91"/>
                <a:gd name="T8" fmla="*/ 26377 w 91"/>
                <a:gd name="T9" fmla="*/ 6594 h 91"/>
                <a:gd name="T10" fmla="*/ 26377 w 91"/>
                <a:gd name="T11" fmla="*/ 26377 h 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1" h="91">
                  <a:moveTo>
                    <a:pt x="72" y="72"/>
                  </a:moveTo>
                  <a:lnTo>
                    <a:pt x="72" y="72"/>
                  </a:lnTo>
                  <a:cubicBezTo>
                    <a:pt x="63" y="90"/>
                    <a:pt x="36" y="90"/>
                    <a:pt x="18" y="72"/>
                  </a:cubicBezTo>
                  <a:cubicBezTo>
                    <a:pt x="0" y="54"/>
                    <a:pt x="0" y="27"/>
                    <a:pt x="18" y="18"/>
                  </a:cubicBezTo>
                  <a:cubicBezTo>
                    <a:pt x="36" y="0"/>
                    <a:pt x="63" y="0"/>
                    <a:pt x="72" y="18"/>
                  </a:cubicBezTo>
                  <a:cubicBezTo>
                    <a:pt x="90" y="27"/>
                    <a:pt x="90" y="54"/>
                    <a:pt x="72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4" name="Freeform 209">
              <a:extLst>
                <a:ext uri="{FF2B5EF4-FFF2-40B4-BE49-F238E27FC236}">
                  <a16:creationId xmlns:a16="http://schemas.microsoft.com/office/drawing/2014/main" id="{AA853CD8-EE7A-1841-A580-6BCF4F71B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4005" y="6624778"/>
              <a:ext cx="575136" cy="362289"/>
            </a:xfrm>
            <a:custGeom>
              <a:avLst/>
              <a:gdLst>
                <a:gd name="T0" fmla="*/ 162440 w 561"/>
                <a:gd name="T1" fmla="*/ 126640 h 353"/>
                <a:gd name="T2" fmla="*/ 162440 w 561"/>
                <a:gd name="T3" fmla="*/ 126640 h 353"/>
                <a:gd name="T4" fmla="*/ 74751 w 561"/>
                <a:gd name="T5" fmla="*/ 126640 h 353"/>
                <a:gd name="T6" fmla="*/ 55345 w 561"/>
                <a:gd name="T7" fmla="*/ 107212 h 353"/>
                <a:gd name="T8" fmla="*/ 29469 w 561"/>
                <a:gd name="T9" fmla="*/ 19788 h 353"/>
                <a:gd name="T10" fmla="*/ 10063 w 561"/>
                <a:gd name="T11" fmla="*/ 19788 h 353"/>
                <a:gd name="T12" fmla="*/ 0 w 561"/>
                <a:gd name="T13" fmla="*/ 10074 h 353"/>
                <a:gd name="T14" fmla="*/ 10063 w 561"/>
                <a:gd name="T15" fmla="*/ 0 h 353"/>
                <a:gd name="T16" fmla="*/ 35938 w 561"/>
                <a:gd name="T17" fmla="*/ 0 h 353"/>
                <a:gd name="T18" fmla="*/ 45641 w 561"/>
                <a:gd name="T19" fmla="*/ 6836 h 353"/>
                <a:gd name="T20" fmla="*/ 74751 w 561"/>
                <a:gd name="T21" fmla="*/ 103975 h 353"/>
                <a:gd name="T22" fmla="*/ 74751 w 561"/>
                <a:gd name="T23" fmla="*/ 107212 h 353"/>
                <a:gd name="T24" fmla="*/ 162440 w 561"/>
                <a:gd name="T25" fmla="*/ 107212 h 353"/>
                <a:gd name="T26" fmla="*/ 162440 w 561"/>
                <a:gd name="T27" fmla="*/ 103975 h 353"/>
                <a:gd name="T28" fmla="*/ 178613 w 561"/>
                <a:gd name="T29" fmla="*/ 48929 h 353"/>
                <a:gd name="T30" fmla="*/ 104221 w 561"/>
                <a:gd name="T31" fmla="*/ 48929 h 353"/>
                <a:gd name="T32" fmla="*/ 94158 w 561"/>
                <a:gd name="T33" fmla="*/ 39215 h 353"/>
                <a:gd name="T34" fmla="*/ 104221 w 561"/>
                <a:gd name="T35" fmla="*/ 29501 h 353"/>
                <a:gd name="T36" fmla="*/ 191910 w 561"/>
                <a:gd name="T37" fmla="*/ 29501 h 353"/>
                <a:gd name="T38" fmla="*/ 201254 w 561"/>
                <a:gd name="T39" fmla="*/ 32739 h 353"/>
                <a:gd name="T40" fmla="*/ 201254 w 561"/>
                <a:gd name="T41" fmla="*/ 42453 h 353"/>
                <a:gd name="T42" fmla="*/ 181847 w 561"/>
                <a:gd name="T43" fmla="*/ 107212 h 353"/>
                <a:gd name="T44" fmla="*/ 162440 w 561"/>
                <a:gd name="T45" fmla="*/ 126640 h 3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61" h="353">
                  <a:moveTo>
                    <a:pt x="452" y="352"/>
                  </a:moveTo>
                  <a:lnTo>
                    <a:pt x="452" y="352"/>
                  </a:lnTo>
                  <a:cubicBezTo>
                    <a:pt x="208" y="352"/>
                    <a:pt x="208" y="352"/>
                    <a:pt x="208" y="352"/>
                  </a:cubicBezTo>
                  <a:cubicBezTo>
                    <a:pt x="181" y="352"/>
                    <a:pt x="163" y="325"/>
                    <a:pt x="154" y="298"/>
                  </a:cubicBezTo>
                  <a:cubicBezTo>
                    <a:pt x="82" y="55"/>
                    <a:pt x="82" y="55"/>
                    <a:pt x="82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9" y="55"/>
                    <a:pt x="0" y="46"/>
                    <a:pt x="0" y="28"/>
                  </a:cubicBezTo>
                  <a:cubicBezTo>
                    <a:pt x="0" y="10"/>
                    <a:pt x="9" y="0"/>
                    <a:pt x="2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8" y="0"/>
                    <a:pt x="127" y="10"/>
                    <a:pt x="127" y="19"/>
                  </a:cubicBezTo>
                  <a:cubicBezTo>
                    <a:pt x="208" y="289"/>
                    <a:pt x="208" y="289"/>
                    <a:pt x="208" y="289"/>
                  </a:cubicBezTo>
                  <a:lnTo>
                    <a:pt x="208" y="298"/>
                  </a:lnTo>
                  <a:cubicBezTo>
                    <a:pt x="452" y="298"/>
                    <a:pt x="452" y="298"/>
                    <a:pt x="452" y="298"/>
                  </a:cubicBezTo>
                  <a:lnTo>
                    <a:pt x="452" y="289"/>
                  </a:lnTo>
                  <a:cubicBezTo>
                    <a:pt x="497" y="136"/>
                    <a:pt x="497" y="136"/>
                    <a:pt x="497" y="136"/>
                  </a:cubicBezTo>
                  <a:cubicBezTo>
                    <a:pt x="290" y="136"/>
                    <a:pt x="290" y="136"/>
                    <a:pt x="290" y="136"/>
                  </a:cubicBezTo>
                  <a:cubicBezTo>
                    <a:pt x="281" y="136"/>
                    <a:pt x="262" y="127"/>
                    <a:pt x="262" y="109"/>
                  </a:cubicBezTo>
                  <a:cubicBezTo>
                    <a:pt x="262" y="91"/>
                    <a:pt x="281" y="82"/>
                    <a:pt x="290" y="82"/>
                  </a:cubicBezTo>
                  <a:cubicBezTo>
                    <a:pt x="534" y="82"/>
                    <a:pt x="534" y="82"/>
                    <a:pt x="534" y="82"/>
                  </a:cubicBezTo>
                  <a:cubicBezTo>
                    <a:pt x="543" y="82"/>
                    <a:pt x="551" y="82"/>
                    <a:pt x="560" y="91"/>
                  </a:cubicBezTo>
                  <a:cubicBezTo>
                    <a:pt x="560" y="100"/>
                    <a:pt x="560" y="109"/>
                    <a:pt x="560" y="118"/>
                  </a:cubicBezTo>
                  <a:cubicBezTo>
                    <a:pt x="506" y="298"/>
                    <a:pt x="506" y="298"/>
                    <a:pt x="506" y="298"/>
                  </a:cubicBezTo>
                  <a:cubicBezTo>
                    <a:pt x="506" y="325"/>
                    <a:pt x="479" y="352"/>
                    <a:pt x="452" y="3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5" name="Freeform 210">
              <a:extLst>
                <a:ext uri="{FF2B5EF4-FFF2-40B4-BE49-F238E27FC236}">
                  <a16:creationId xmlns:a16="http://schemas.microsoft.com/office/drawing/2014/main" id="{24A0A955-EFBD-6543-9202-6A73A970D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5336" y="7041410"/>
              <a:ext cx="113214" cy="113214"/>
            </a:xfrm>
            <a:custGeom>
              <a:avLst/>
              <a:gdLst>
                <a:gd name="T0" fmla="*/ 0 w 109"/>
                <a:gd name="T1" fmla="*/ 19483 h 110"/>
                <a:gd name="T2" fmla="*/ 0 w 109"/>
                <a:gd name="T3" fmla="*/ 19483 h 110"/>
                <a:gd name="T4" fmla="*/ 19661 w 109"/>
                <a:gd name="T5" fmla="*/ 0 h 110"/>
                <a:gd name="T6" fmla="*/ 39323 w 109"/>
                <a:gd name="T7" fmla="*/ 19483 h 110"/>
                <a:gd name="T8" fmla="*/ 19661 w 109"/>
                <a:gd name="T9" fmla="*/ 39326 h 110"/>
                <a:gd name="T10" fmla="*/ 0 w 109"/>
                <a:gd name="T11" fmla="*/ 19483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" h="110">
                  <a:moveTo>
                    <a:pt x="0" y="54"/>
                  </a:moveTo>
                  <a:lnTo>
                    <a:pt x="0" y="54"/>
                  </a:lnTo>
                  <a:cubicBezTo>
                    <a:pt x="0" y="18"/>
                    <a:pt x="27" y="0"/>
                    <a:pt x="54" y="0"/>
                  </a:cubicBezTo>
                  <a:cubicBezTo>
                    <a:pt x="90" y="0"/>
                    <a:pt x="108" y="18"/>
                    <a:pt x="108" y="54"/>
                  </a:cubicBezTo>
                  <a:cubicBezTo>
                    <a:pt x="108" y="81"/>
                    <a:pt x="90" y="109"/>
                    <a:pt x="54" y="109"/>
                  </a:cubicBezTo>
                  <a:cubicBezTo>
                    <a:pt x="27" y="109"/>
                    <a:pt x="0" y="81"/>
                    <a:pt x="0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6" name="Freeform 211">
              <a:extLst>
                <a:ext uri="{FF2B5EF4-FFF2-40B4-BE49-F238E27FC236}">
                  <a16:creationId xmlns:a16="http://schemas.microsoft.com/office/drawing/2014/main" id="{5DE0287F-470B-664C-B805-246715669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8752" y="7041410"/>
              <a:ext cx="113217" cy="113214"/>
            </a:xfrm>
            <a:custGeom>
              <a:avLst/>
              <a:gdLst>
                <a:gd name="T0" fmla="*/ 0 w 110"/>
                <a:gd name="T1" fmla="*/ 19483 h 110"/>
                <a:gd name="T2" fmla="*/ 0 w 110"/>
                <a:gd name="T3" fmla="*/ 19483 h 110"/>
                <a:gd name="T4" fmla="*/ 19483 w 110"/>
                <a:gd name="T5" fmla="*/ 0 h 110"/>
                <a:gd name="T6" fmla="*/ 39327 w 110"/>
                <a:gd name="T7" fmla="*/ 19483 h 110"/>
                <a:gd name="T8" fmla="*/ 19483 w 110"/>
                <a:gd name="T9" fmla="*/ 39326 h 110"/>
                <a:gd name="T10" fmla="*/ 0 w 110"/>
                <a:gd name="T11" fmla="*/ 19483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" h="110">
                  <a:moveTo>
                    <a:pt x="0" y="54"/>
                  </a:moveTo>
                  <a:lnTo>
                    <a:pt x="0" y="54"/>
                  </a:lnTo>
                  <a:cubicBezTo>
                    <a:pt x="0" y="18"/>
                    <a:pt x="27" y="0"/>
                    <a:pt x="54" y="0"/>
                  </a:cubicBezTo>
                  <a:cubicBezTo>
                    <a:pt x="90" y="0"/>
                    <a:pt x="109" y="18"/>
                    <a:pt x="109" y="54"/>
                  </a:cubicBezTo>
                  <a:cubicBezTo>
                    <a:pt x="109" y="81"/>
                    <a:pt x="90" y="109"/>
                    <a:pt x="54" y="109"/>
                  </a:cubicBezTo>
                  <a:cubicBezTo>
                    <a:pt x="27" y="109"/>
                    <a:pt x="0" y="81"/>
                    <a:pt x="0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7" name="Freeform 212">
              <a:extLst>
                <a:ext uri="{FF2B5EF4-FFF2-40B4-BE49-F238E27FC236}">
                  <a16:creationId xmlns:a16="http://schemas.microsoft.com/office/drawing/2014/main" id="{599FA1F5-BDE1-7049-BC39-513A86A77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7273" y="4500856"/>
              <a:ext cx="697407" cy="511735"/>
            </a:xfrm>
            <a:custGeom>
              <a:avLst/>
              <a:gdLst>
                <a:gd name="T0" fmla="*/ 208470 w 679"/>
                <a:gd name="T1" fmla="*/ 179028 h 498"/>
                <a:gd name="T2" fmla="*/ 208470 w 679"/>
                <a:gd name="T3" fmla="*/ 179028 h 498"/>
                <a:gd name="T4" fmla="*/ 36005 w 679"/>
                <a:gd name="T5" fmla="*/ 179028 h 498"/>
                <a:gd name="T6" fmla="*/ 0 w 679"/>
                <a:gd name="T7" fmla="*/ 143366 h 498"/>
                <a:gd name="T8" fmla="*/ 0 w 679"/>
                <a:gd name="T9" fmla="*/ 39264 h 498"/>
                <a:gd name="T10" fmla="*/ 36005 w 679"/>
                <a:gd name="T11" fmla="*/ 0 h 498"/>
                <a:gd name="T12" fmla="*/ 208470 w 679"/>
                <a:gd name="T13" fmla="*/ 0 h 498"/>
                <a:gd name="T14" fmla="*/ 244115 w 679"/>
                <a:gd name="T15" fmla="*/ 39264 h 498"/>
                <a:gd name="T16" fmla="*/ 244115 w 679"/>
                <a:gd name="T17" fmla="*/ 143366 h 498"/>
                <a:gd name="T18" fmla="*/ 208470 w 679"/>
                <a:gd name="T19" fmla="*/ 179028 h 498"/>
                <a:gd name="T20" fmla="*/ 36005 w 679"/>
                <a:gd name="T21" fmla="*/ 19812 h 498"/>
                <a:gd name="T22" fmla="*/ 36005 w 679"/>
                <a:gd name="T23" fmla="*/ 19812 h 498"/>
                <a:gd name="T24" fmla="*/ 19443 w 679"/>
                <a:gd name="T25" fmla="*/ 39264 h 498"/>
                <a:gd name="T26" fmla="*/ 19443 w 679"/>
                <a:gd name="T27" fmla="*/ 143366 h 498"/>
                <a:gd name="T28" fmla="*/ 36005 w 679"/>
                <a:gd name="T29" fmla="*/ 159576 h 498"/>
                <a:gd name="T30" fmla="*/ 208470 w 679"/>
                <a:gd name="T31" fmla="*/ 159576 h 498"/>
                <a:gd name="T32" fmla="*/ 224672 w 679"/>
                <a:gd name="T33" fmla="*/ 143366 h 498"/>
                <a:gd name="T34" fmla="*/ 224672 w 679"/>
                <a:gd name="T35" fmla="*/ 39264 h 498"/>
                <a:gd name="T36" fmla="*/ 208470 w 679"/>
                <a:gd name="T37" fmla="*/ 19812 h 498"/>
                <a:gd name="T38" fmla="*/ 36005 w 679"/>
                <a:gd name="T39" fmla="*/ 19812 h 49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79" h="498">
                  <a:moveTo>
                    <a:pt x="579" y="497"/>
                  </a:moveTo>
                  <a:lnTo>
                    <a:pt x="579" y="497"/>
                  </a:lnTo>
                  <a:cubicBezTo>
                    <a:pt x="100" y="497"/>
                    <a:pt x="100" y="497"/>
                    <a:pt x="100" y="497"/>
                  </a:cubicBezTo>
                  <a:cubicBezTo>
                    <a:pt x="45" y="497"/>
                    <a:pt x="0" y="452"/>
                    <a:pt x="0" y="39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46"/>
                    <a:pt x="45" y="0"/>
                    <a:pt x="100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633" y="0"/>
                    <a:pt x="678" y="46"/>
                    <a:pt x="678" y="109"/>
                  </a:cubicBezTo>
                  <a:cubicBezTo>
                    <a:pt x="678" y="398"/>
                    <a:pt x="678" y="398"/>
                    <a:pt x="678" y="398"/>
                  </a:cubicBezTo>
                  <a:cubicBezTo>
                    <a:pt x="678" y="452"/>
                    <a:pt x="633" y="497"/>
                    <a:pt x="579" y="497"/>
                  </a:cubicBezTo>
                  <a:close/>
                  <a:moveTo>
                    <a:pt x="100" y="55"/>
                  </a:moveTo>
                  <a:lnTo>
                    <a:pt x="100" y="55"/>
                  </a:lnTo>
                  <a:cubicBezTo>
                    <a:pt x="72" y="55"/>
                    <a:pt x="54" y="82"/>
                    <a:pt x="54" y="109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54" y="425"/>
                    <a:pt x="72" y="443"/>
                    <a:pt x="100" y="443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606" y="443"/>
                    <a:pt x="624" y="425"/>
                    <a:pt x="624" y="398"/>
                  </a:cubicBezTo>
                  <a:cubicBezTo>
                    <a:pt x="624" y="109"/>
                    <a:pt x="624" y="109"/>
                    <a:pt x="624" y="109"/>
                  </a:cubicBezTo>
                  <a:cubicBezTo>
                    <a:pt x="624" y="82"/>
                    <a:pt x="606" y="55"/>
                    <a:pt x="579" y="55"/>
                  </a:cubicBezTo>
                  <a:lnTo>
                    <a:pt x="100" y="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8" name="Freeform 213">
              <a:extLst>
                <a:ext uri="{FF2B5EF4-FFF2-40B4-BE49-F238E27FC236}">
                  <a16:creationId xmlns:a16="http://schemas.microsoft.com/office/drawing/2014/main" id="{D16F4D04-F64F-DF4A-9044-64709C7F5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4462" y="4645771"/>
              <a:ext cx="158500" cy="212846"/>
            </a:xfrm>
            <a:custGeom>
              <a:avLst/>
              <a:gdLst>
                <a:gd name="T0" fmla="*/ 29036 w 155"/>
                <a:gd name="T1" fmla="*/ 74256 h 209"/>
                <a:gd name="T2" fmla="*/ 29036 w 155"/>
                <a:gd name="T3" fmla="*/ 74256 h 209"/>
                <a:gd name="T4" fmla="*/ 12905 w 155"/>
                <a:gd name="T5" fmla="*/ 74256 h 209"/>
                <a:gd name="T6" fmla="*/ 3226 w 155"/>
                <a:gd name="T7" fmla="*/ 67830 h 209"/>
                <a:gd name="T8" fmla="*/ 3226 w 155"/>
                <a:gd name="T9" fmla="*/ 67830 h 209"/>
                <a:gd name="T10" fmla="*/ 12905 w 155"/>
                <a:gd name="T11" fmla="*/ 58191 h 209"/>
                <a:gd name="T12" fmla="*/ 32620 w 155"/>
                <a:gd name="T13" fmla="*/ 58191 h 209"/>
                <a:gd name="T14" fmla="*/ 39073 w 155"/>
                <a:gd name="T15" fmla="*/ 51765 h 209"/>
                <a:gd name="T16" fmla="*/ 32620 w 155"/>
                <a:gd name="T17" fmla="*/ 45339 h 209"/>
                <a:gd name="T18" fmla="*/ 25809 w 155"/>
                <a:gd name="T19" fmla="*/ 45339 h 209"/>
                <a:gd name="T20" fmla="*/ 3226 w 155"/>
                <a:gd name="T21" fmla="*/ 25704 h 209"/>
                <a:gd name="T22" fmla="*/ 25809 w 155"/>
                <a:gd name="T23" fmla="*/ 0 h 209"/>
                <a:gd name="T24" fmla="*/ 45525 w 155"/>
                <a:gd name="T25" fmla="*/ 0 h 209"/>
                <a:gd name="T26" fmla="*/ 51977 w 155"/>
                <a:gd name="T27" fmla="*/ 9639 h 209"/>
                <a:gd name="T28" fmla="*/ 51977 w 155"/>
                <a:gd name="T29" fmla="*/ 9639 h 209"/>
                <a:gd name="T30" fmla="*/ 45525 w 155"/>
                <a:gd name="T31" fmla="*/ 16065 h 209"/>
                <a:gd name="T32" fmla="*/ 25809 w 155"/>
                <a:gd name="T33" fmla="*/ 16065 h 209"/>
                <a:gd name="T34" fmla="*/ 16131 w 155"/>
                <a:gd name="T35" fmla="*/ 22491 h 209"/>
                <a:gd name="T36" fmla="*/ 25809 w 155"/>
                <a:gd name="T37" fmla="*/ 28917 h 209"/>
                <a:gd name="T38" fmla="*/ 32620 w 155"/>
                <a:gd name="T39" fmla="*/ 28917 h 209"/>
                <a:gd name="T40" fmla="*/ 51977 w 155"/>
                <a:gd name="T41" fmla="*/ 54978 h 209"/>
                <a:gd name="T42" fmla="*/ 29036 w 155"/>
                <a:gd name="T43" fmla="*/ 74256 h 20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5" h="209">
                  <a:moveTo>
                    <a:pt x="81" y="208"/>
                  </a:moveTo>
                  <a:lnTo>
                    <a:pt x="81" y="208"/>
                  </a:lnTo>
                  <a:cubicBezTo>
                    <a:pt x="36" y="208"/>
                    <a:pt x="36" y="208"/>
                    <a:pt x="36" y="208"/>
                  </a:cubicBezTo>
                  <a:cubicBezTo>
                    <a:pt x="18" y="208"/>
                    <a:pt x="9" y="199"/>
                    <a:pt x="9" y="190"/>
                  </a:cubicBezTo>
                  <a:cubicBezTo>
                    <a:pt x="9" y="172"/>
                    <a:pt x="18" y="163"/>
                    <a:pt x="36" y="163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100" y="163"/>
                    <a:pt x="109" y="154"/>
                    <a:pt x="109" y="145"/>
                  </a:cubicBezTo>
                  <a:cubicBezTo>
                    <a:pt x="109" y="136"/>
                    <a:pt x="100" y="127"/>
                    <a:pt x="91" y="127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36" y="127"/>
                    <a:pt x="9" y="99"/>
                    <a:pt x="9" y="72"/>
                  </a:cubicBezTo>
                  <a:cubicBezTo>
                    <a:pt x="0" y="36"/>
                    <a:pt x="36" y="0"/>
                    <a:pt x="72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6" y="0"/>
                    <a:pt x="145" y="9"/>
                    <a:pt x="145" y="27"/>
                  </a:cubicBezTo>
                  <a:cubicBezTo>
                    <a:pt x="145" y="36"/>
                    <a:pt x="136" y="45"/>
                    <a:pt x="127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54" y="45"/>
                    <a:pt x="45" y="54"/>
                    <a:pt x="45" y="63"/>
                  </a:cubicBezTo>
                  <a:cubicBezTo>
                    <a:pt x="45" y="72"/>
                    <a:pt x="54" y="81"/>
                    <a:pt x="72" y="81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127" y="81"/>
                    <a:pt x="154" y="117"/>
                    <a:pt x="145" y="154"/>
                  </a:cubicBezTo>
                  <a:cubicBezTo>
                    <a:pt x="145" y="181"/>
                    <a:pt x="118" y="208"/>
                    <a:pt x="81" y="20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9" name="Freeform 214">
              <a:extLst>
                <a:ext uri="{FF2B5EF4-FFF2-40B4-BE49-F238E27FC236}">
                  <a16:creationId xmlns:a16="http://schemas.microsoft.com/office/drawing/2014/main" id="{5C538FF7-3447-C34C-90B7-9D614D725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390" y="4618600"/>
              <a:ext cx="40759" cy="54343"/>
            </a:xfrm>
            <a:custGeom>
              <a:avLst/>
              <a:gdLst>
                <a:gd name="T0" fmla="*/ 13912 w 38"/>
                <a:gd name="T1" fmla="*/ 18704 h 55"/>
                <a:gd name="T2" fmla="*/ 0 w 38"/>
                <a:gd name="T3" fmla="*/ 18704 h 55"/>
                <a:gd name="T4" fmla="*/ 0 w 38"/>
                <a:gd name="T5" fmla="*/ 0 h 55"/>
                <a:gd name="T6" fmla="*/ 13912 w 38"/>
                <a:gd name="T7" fmla="*/ 0 h 55"/>
                <a:gd name="T8" fmla="*/ 13912 w 38"/>
                <a:gd name="T9" fmla="*/ 1870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55">
                  <a:moveTo>
                    <a:pt x="37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5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0" name="Freeform 215">
              <a:extLst>
                <a:ext uri="{FF2B5EF4-FFF2-40B4-BE49-F238E27FC236}">
                  <a16:creationId xmlns:a16="http://schemas.microsoft.com/office/drawing/2014/main" id="{75FC1303-7ECB-2B40-BA7D-34C0146EB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3333" y="4845030"/>
              <a:ext cx="49816" cy="45286"/>
            </a:xfrm>
            <a:custGeom>
              <a:avLst/>
              <a:gdLst>
                <a:gd name="T0" fmla="*/ 17091 w 47"/>
                <a:gd name="T1" fmla="*/ 15530 h 46"/>
                <a:gd name="T2" fmla="*/ 0 w 47"/>
                <a:gd name="T3" fmla="*/ 15530 h 46"/>
                <a:gd name="T4" fmla="*/ 0 w 47"/>
                <a:gd name="T5" fmla="*/ 0 h 46"/>
                <a:gd name="T6" fmla="*/ 17091 w 47"/>
                <a:gd name="T7" fmla="*/ 0 h 46"/>
                <a:gd name="T8" fmla="*/ 17091 w 47"/>
                <a:gd name="T9" fmla="*/ 1553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6">
                  <a:moveTo>
                    <a:pt x="46" y="45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4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1" name="Freeform 216">
              <a:extLst>
                <a:ext uri="{FF2B5EF4-FFF2-40B4-BE49-F238E27FC236}">
                  <a16:creationId xmlns:a16="http://schemas.microsoft.com/office/drawing/2014/main" id="{0B6917C1-DCA3-FC45-B875-10D129434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5237" y="4573314"/>
              <a:ext cx="76985" cy="76988"/>
            </a:xfrm>
            <a:custGeom>
              <a:avLst/>
              <a:gdLst>
                <a:gd name="T0" fmla="*/ 13494 w 74"/>
                <a:gd name="T1" fmla="*/ 3327 h 73"/>
                <a:gd name="T2" fmla="*/ 13494 w 74"/>
                <a:gd name="T3" fmla="*/ 3327 h 73"/>
                <a:gd name="T4" fmla="*/ 3282 w 74"/>
                <a:gd name="T5" fmla="*/ 9982 h 73"/>
                <a:gd name="T6" fmla="*/ 3282 w 74"/>
                <a:gd name="T7" fmla="*/ 19964 h 73"/>
                <a:gd name="T8" fmla="*/ 3282 w 74"/>
                <a:gd name="T9" fmla="*/ 19964 h 73"/>
                <a:gd name="T10" fmla="*/ 13494 w 74"/>
                <a:gd name="T11" fmla="*/ 23291 h 73"/>
                <a:gd name="T12" fmla="*/ 22975 w 74"/>
                <a:gd name="T13" fmla="*/ 16636 h 73"/>
                <a:gd name="T14" fmla="*/ 22975 w 74"/>
                <a:gd name="T15" fmla="*/ 6655 h 73"/>
                <a:gd name="T16" fmla="*/ 22975 w 74"/>
                <a:gd name="T17" fmla="*/ 6655 h 73"/>
                <a:gd name="T18" fmla="*/ 13494 w 74"/>
                <a:gd name="T19" fmla="*/ 3327 h 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4" h="73">
                  <a:moveTo>
                    <a:pt x="37" y="9"/>
                  </a:moveTo>
                  <a:lnTo>
                    <a:pt x="37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6"/>
                    <a:pt x="0" y="45"/>
                    <a:pt x="9" y="54"/>
                  </a:cubicBezTo>
                  <a:cubicBezTo>
                    <a:pt x="9" y="63"/>
                    <a:pt x="27" y="72"/>
                    <a:pt x="37" y="6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73" y="36"/>
                    <a:pt x="73" y="27"/>
                    <a:pt x="63" y="18"/>
                  </a:cubicBezTo>
                  <a:cubicBezTo>
                    <a:pt x="63" y="9"/>
                    <a:pt x="46" y="0"/>
                    <a:pt x="37" y="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2" name="Freeform 217">
              <a:extLst>
                <a:ext uri="{FF2B5EF4-FFF2-40B4-BE49-F238E27FC236}">
                  <a16:creationId xmlns:a16="http://schemas.microsoft.com/office/drawing/2014/main" id="{248E696A-1F2B-7740-854E-3E21DB988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8788" y="4863145"/>
              <a:ext cx="76988" cy="67931"/>
            </a:xfrm>
            <a:custGeom>
              <a:avLst/>
              <a:gdLst>
                <a:gd name="T0" fmla="*/ 13494 w 74"/>
                <a:gd name="T1" fmla="*/ 3349 h 64"/>
                <a:gd name="T2" fmla="*/ 13494 w 74"/>
                <a:gd name="T3" fmla="*/ 3349 h 64"/>
                <a:gd name="T4" fmla="*/ 3282 w 74"/>
                <a:gd name="T5" fmla="*/ 10046 h 64"/>
                <a:gd name="T6" fmla="*/ 0 w 74"/>
                <a:gd name="T7" fmla="*/ 20092 h 64"/>
                <a:gd name="T8" fmla="*/ 0 w 74"/>
                <a:gd name="T9" fmla="*/ 20092 h 64"/>
                <a:gd name="T10" fmla="*/ 13494 w 74"/>
                <a:gd name="T11" fmla="*/ 23441 h 64"/>
                <a:gd name="T12" fmla="*/ 23341 w 74"/>
                <a:gd name="T13" fmla="*/ 16744 h 64"/>
                <a:gd name="T14" fmla="*/ 23341 w 74"/>
                <a:gd name="T15" fmla="*/ 3349 h 64"/>
                <a:gd name="T16" fmla="*/ 23341 w 74"/>
                <a:gd name="T17" fmla="*/ 3349 h 64"/>
                <a:gd name="T18" fmla="*/ 13494 w 74"/>
                <a:gd name="T19" fmla="*/ 3349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4" h="64">
                  <a:moveTo>
                    <a:pt x="37" y="9"/>
                  </a:moveTo>
                  <a:lnTo>
                    <a:pt x="37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6"/>
                    <a:pt x="0" y="45"/>
                    <a:pt x="0" y="54"/>
                  </a:cubicBezTo>
                  <a:cubicBezTo>
                    <a:pt x="9" y="63"/>
                    <a:pt x="19" y="63"/>
                    <a:pt x="37" y="63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73" y="36"/>
                    <a:pt x="73" y="18"/>
                    <a:pt x="64" y="9"/>
                  </a:cubicBezTo>
                  <a:cubicBezTo>
                    <a:pt x="55" y="0"/>
                    <a:pt x="46" y="0"/>
                    <a:pt x="37" y="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3" name="Freeform 218">
              <a:extLst>
                <a:ext uri="{FF2B5EF4-FFF2-40B4-BE49-F238E27FC236}">
                  <a16:creationId xmlns:a16="http://schemas.microsoft.com/office/drawing/2014/main" id="{41E8F73B-ACE9-E748-9E04-3A2966F3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9950" y="11800983"/>
              <a:ext cx="158500" cy="149446"/>
            </a:xfrm>
            <a:custGeom>
              <a:avLst/>
              <a:gdLst>
                <a:gd name="T0" fmla="*/ 42299 w 155"/>
                <a:gd name="T1" fmla="*/ 52029 h 146"/>
                <a:gd name="T2" fmla="*/ 42299 w 155"/>
                <a:gd name="T3" fmla="*/ 52029 h 146"/>
                <a:gd name="T4" fmla="*/ 16131 w 155"/>
                <a:gd name="T5" fmla="*/ 52029 h 146"/>
                <a:gd name="T6" fmla="*/ 0 w 155"/>
                <a:gd name="T7" fmla="*/ 39112 h 146"/>
                <a:gd name="T8" fmla="*/ 0 w 155"/>
                <a:gd name="T9" fmla="*/ 12918 h 146"/>
                <a:gd name="T10" fmla="*/ 16131 w 155"/>
                <a:gd name="T11" fmla="*/ 0 h 146"/>
                <a:gd name="T12" fmla="*/ 42299 w 155"/>
                <a:gd name="T13" fmla="*/ 0 h 146"/>
                <a:gd name="T14" fmla="*/ 55204 w 155"/>
                <a:gd name="T15" fmla="*/ 12918 h 146"/>
                <a:gd name="T16" fmla="*/ 55204 w 155"/>
                <a:gd name="T17" fmla="*/ 39112 h 146"/>
                <a:gd name="T18" fmla="*/ 42299 w 155"/>
                <a:gd name="T19" fmla="*/ 52029 h 146"/>
                <a:gd name="T20" fmla="*/ 42299 w 155"/>
                <a:gd name="T21" fmla="*/ 12918 h 146"/>
                <a:gd name="T22" fmla="*/ 42299 w 155"/>
                <a:gd name="T23" fmla="*/ 12918 h 146"/>
                <a:gd name="T24" fmla="*/ 16131 w 155"/>
                <a:gd name="T25" fmla="*/ 12918 h 146"/>
                <a:gd name="T26" fmla="*/ 16131 w 155"/>
                <a:gd name="T27" fmla="*/ 39112 h 146"/>
                <a:gd name="T28" fmla="*/ 42299 w 155"/>
                <a:gd name="T29" fmla="*/ 39112 h 146"/>
                <a:gd name="T30" fmla="*/ 42299 w 155"/>
                <a:gd name="T31" fmla="*/ 12918 h 1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5" h="146">
                  <a:moveTo>
                    <a:pt x="118" y="145"/>
                  </a:moveTo>
                  <a:lnTo>
                    <a:pt x="118" y="145"/>
                  </a:lnTo>
                  <a:cubicBezTo>
                    <a:pt x="45" y="145"/>
                    <a:pt x="45" y="145"/>
                    <a:pt x="45" y="145"/>
                  </a:cubicBezTo>
                  <a:cubicBezTo>
                    <a:pt x="18" y="145"/>
                    <a:pt x="0" y="127"/>
                    <a:pt x="0" y="10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6" y="0"/>
                    <a:pt x="154" y="18"/>
                    <a:pt x="154" y="36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54" y="127"/>
                    <a:pt x="136" y="145"/>
                    <a:pt x="118" y="145"/>
                  </a:cubicBezTo>
                  <a:close/>
                  <a:moveTo>
                    <a:pt x="118" y="36"/>
                  </a:moveTo>
                  <a:lnTo>
                    <a:pt x="118" y="36"/>
                  </a:lnTo>
                  <a:cubicBezTo>
                    <a:pt x="45" y="36"/>
                    <a:pt x="45" y="36"/>
                    <a:pt x="45" y="36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118" y="109"/>
                    <a:pt x="118" y="109"/>
                    <a:pt x="118" y="109"/>
                  </a:cubicBezTo>
                  <a:lnTo>
                    <a:pt x="118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4" name="Freeform 219">
              <a:extLst>
                <a:ext uri="{FF2B5EF4-FFF2-40B4-BE49-F238E27FC236}">
                  <a16:creationId xmlns:a16="http://schemas.microsoft.com/office/drawing/2014/main" id="{313FFBD4-3DBA-8145-AB07-7340D493C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4444" y="11597197"/>
              <a:ext cx="643063" cy="511732"/>
            </a:xfrm>
            <a:custGeom>
              <a:avLst/>
              <a:gdLst>
                <a:gd name="T0" fmla="*/ 188996 w 625"/>
                <a:gd name="T1" fmla="*/ 179027 h 498"/>
                <a:gd name="T2" fmla="*/ 188996 w 625"/>
                <a:gd name="T3" fmla="*/ 179027 h 498"/>
                <a:gd name="T4" fmla="*/ 36068 w 625"/>
                <a:gd name="T5" fmla="*/ 179027 h 498"/>
                <a:gd name="T6" fmla="*/ 0 w 625"/>
                <a:gd name="T7" fmla="*/ 143366 h 498"/>
                <a:gd name="T8" fmla="*/ 0 w 625"/>
                <a:gd name="T9" fmla="*/ 0 h 498"/>
                <a:gd name="T10" fmla="*/ 19477 w 625"/>
                <a:gd name="T11" fmla="*/ 0 h 498"/>
                <a:gd name="T12" fmla="*/ 19477 w 625"/>
                <a:gd name="T13" fmla="*/ 143366 h 498"/>
                <a:gd name="T14" fmla="*/ 36068 w 625"/>
                <a:gd name="T15" fmla="*/ 159575 h 498"/>
                <a:gd name="T16" fmla="*/ 188996 w 625"/>
                <a:gd name="T17" fmla="*/ 159575 h 498"/>
                <a:gd name="T18" fmla="*/ 205227 w 625"/>
                <a:gd name="T19" fmla="*/ 143366 h 498"/>
                <a:gd name="T20" fmla="*/ 205227 w 625"/>
                <a:gd name="T21" fmla="*/ 52231 h 498"/>
                <a:gd name="T22" fmla="*/ 188996 w 625"/>
                <a:gd name="T23" fmla="*/ 36021 h 498"/>
                <a:gd name="T24" fmla="*/ 39314 w 625"/>
                <a:gd name="T25" fmla="*/ 36021 h 498"/>
                <a:gd name="T26" fmla="*/ 39314 w 625"/>
                <a:gd name="T27" fmla="*/ 16570 h 498"/>
                <a:gd name="T28" fmla="*/ 188996 w 625"/>
                <a:gd name="T29" fmla="*/ 16570 h 498"/>
                <a:gd name="T30" fmla="*/ 225064 w 625"/>
                <a:gd name="T31" fmla="*/ 52231 h 498"/>
                <a:gd name="T32" fmla="*/ 225064 w 625"/>
                <a:gd name="T33" fmla="*/ 143366 h 498"/>
                <a:gd name="T34" fmla="*/ 188996 w 625"/>
                <a:gd name="T35" fmla="*/ 179027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25" h="498">
                  <a:moveTo>
                    <a:pt x="524" y="497"/>
                  </a:moveTo>
                  <a:lnTo>
                    <a:pt x="524" y="497"/>
                  </a:lnTo>
                  <a:cubicBezTo>
                    <a:pt x="100" y="497"/>
                    <a:pt x="100" y="497"/>
                    <a:pt x="100" y="497"/>
                  </a:cubicBezTo>
                  <a:cubicBezTo>
                    <a:pt x="45" y="497"/>
                    <a:pt x="0" y="452"/>
                    <a:pt x="0" y="3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54" y="416"/>
                    <a:pt x="82" y="443"/>
                    <a:pt x="100" y="443"/>
                  </a:cubicBezTo>
                  <a:cubicBezTo>
                    <a:pt x="524" y="443"/>
                    <a:pt x="524" y="443"/>
                    <a:pt x="524" y="443"/>
                  </a:cubicBezTo>
                  <a:cubicBezTo>
                    <a:pt x="552" y="443"/>
                    <a:pt x="569" y="416"/>
                    <a:pt x="569" y="398"/>
                  </a:cubicBezTo>
                  <a:cubicBezTo>
                    <a:pt x="569" y="145"/>
                    <a:pt x="569" y="145"/>
                    <a:pt x="569" y="145"/>
                  </a:cubicBezTo>
                  <a:cubicBezTo>
                    <a:pt x="569" y="118"/>
                    <a:pt x="552" y="100"/>
                    <a:pt x="524" y="100"/>
                  </a:cubicBezTo>
                  <a:cubicBezTo>
                    <a:pt x="109" y="100"/>
                    <a:pt x="109" y="100"/>
                    <a:pt x="109" y="100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79" y="46"/>
                    <a:pt x="624" y="91"/>
                    <a:pt x="624" y="145"/>
                  </a:cubicBezTo>
                  <a:cubicBezTo>
                    <a:pt x="624" y="398"/>
                    <a:pt x="624" y="398"/>
                    <a:pt x="624" y="398"/>
                  </a:cubicBezTo>
                  <a:cubicBezTo>
                    <a:pt x="624" y="452"/>
                    <a:pt x="579" y="497"/>
                    <a:pt x="524" y="49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5" name="Freeform 220">
              <a:extLst>
                <a:ext uri="{FF2B5EF4-FFF2-40B4-BE49-F238E27FC236}">
                  <a16:creationId xmlns:a16="http://schemas.microsoft.com/office/drawing/2014/main" id="{ACB585D1-3167-7D4F-A463-B89762E14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4444" y="11483980"/>
              <a:ext cx="575136" cy="212846"/>
            </a:xfrm>
            <a:custGeom>
              <a:avLst/>
              <a:gdLst>
                <a:gd name="T0" fmla="*/ 39173 w 561"/>
                <a:gd name="T1" fmla="*/ 74256 h 209"/>
                <a:gd name="T2" fmla="*/ 39173 w 561"/>
                <a:gd name="T3" fmla="*/ 74256 h 209"/>
                <a:gd name="T4" fmla="*/ 0 w 561"/>
                <a:gd name="T5" fmla="*/ 32130 h 209"/>
                <a:gd name="T6" fmla="*/ 39173 w 561"/>
                <a:gd name="T7" fmla="*/ 0 h 209"/>
                <a:gd name="T8" fmla="*/ 172144 w 561"/>
                <a:gd name="T9" fmla="*/ 0 h 209"/>
                <a:gd name="T10" fmla="*/ 201254 w 561"/>
                <a:gd name="T11" fmla="*/ 32130 h 209"/>
                <a:gd name="T12" fmla="*/ 201254 w 561"/>
                <a:gd name="T13" fmla="*/ 38556 h 209"/>
                <a:gd name="T14" fmla="*/ 191550 w 561"/>
                <a:gd name="T15" fmla="*/ 48195 h 209"/>
                <a:gd name="T16" fmla="*/ 191550 w 561"/>
                <a:gd name="T17" fmla="*/ 48195 h 209"/>
                <a:gd name="T18" fmla="*/ 181847 w 561"/>
                <a:gd name="T19" fmla="*/ 38556 h 209"/>
                <a:gd name="T20" fmla="*/ 181847 w 561"/>
                <a:gd name="T21" fmla="*/ 32130 h 209"/>
                <a:gd name="T22" fmla="*/ 172144 w 561"/>
                <a:gd name="T23" fmla="*/ 19278 h 209"/>
                <a:gd name="T24" fmla="*/ 39173 w 561"/>
                <a:gd name="T25" fmla="*/ 19278 h 209"/>
                <a:gd name="T26" fmla="*/ 22641 w 561"/>
                <a:gd name="T27" fmla="*/ 32130 h 209"/>
                <a:gd name="T28" fmla="*/ 39173 w 561"/>
                <a:gd name="T29" fmla="*/ 54978 h 209"/>
                <a:gd name="T30" fmla="*/ 39173 w 561"/>
                <a:gd name="T31" fmla="*/ 74256 h 20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61" h="209">
                  <a:moveTo>
                    <a:pt x="109" y="208"/>
                  </a:moveTo>
                  <a:lnTo>
                    <a:pt x="109" y="208"/>
                  </a:lnTo>
                  <a:cubicBezTo>
                    <a:pt x="45" y="208"/>
                    <a:pt x="0" y="154"/>
                    <a:pt x="0" y="90"/>
                  </a:cubicBezTo>
                  <a:cubicBezTo>
                    <a:pt x="9" y="36"/>
                    <a:pt x="54" y="0"/>
                    <a:pt x="109" y="0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524" y="0"/>
                    <a:pt x="560" y="36"/>
                    <a:pt x="560" y="90"/>
                  </a:cubicBezTo>
                  <a:cubicBezTo>
                    <a:pt x="560" y="108"/>
                    <a:pt x="560" y="108"/>
                    <a:pt x="560" y="108"/>
                  </a:cubicBezTo>
                  <a:cubicBezTo>
                    <a:pt x="560" y="118"/>
                    <a:pt x="552" y="135"/>
                    <a:pt x="533" y="135"/>
                  </a:cubicBezTo>
                  <a:cubicBezTo>
                    <a:pt x="524" y="135"/>
                    <a:pt x="506" y="118"/>
                    <a:pt x="506" y="108"/>
                  </a:cubicBezTo>
                  <a:cubicBezTo>
                    <a:pt x="506" y="90"/>
                    <a:pt x="506" y="90"/>
                    <a:pt x="506" y="90"/>
                  </a:cubicBezTo>
                  <a:cubicBezTo>
                    <a:pt x="506" y="72"/>
                    <a:pt x="497" y="54"/>
                    <a:pt x="479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82" y="54"/>
                    <a:pt x="63" y="72"/>
                    <a:pt x="63" y="90"/>
                  </a:cubicBezTo>
                  <a:cubicBezTo>
                    <a:pt x="54" y="126"/>
                    <a:pt x="73" y="154"/>
                    <a:pt x="109" y="154"/>
                  </a:cubicBezTo>
                  <a:lnTo>
                    <a:pt x="109" y="20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6" name="Freeform 221">
              <a:extLst>
                <a:ext uri="{FF2B5EF4-FFF2-40B4-BE49-F238E27FC236}">
                  <a16:creationId xmlns:a16="http://schemas.microsoft.com/office/drawing/2014/main" id="{5CAB2D83-8D26-4146-B906-7A5D285D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588" y="4962774"/>
              <a:ext cx="7685061" cy="6367233"/>
            </a:xfrm>
            <a:custGeom>
              <a:avLst/>
              <a:gdLst>
                <a:gd name="T0" fmla="*/ 78134 w 7482"/>
                <a:gd name="T1" fmla="*/ 2231665 h 6198"/>
                <a:gd name="T2" fmla="*/ 78134 w 7482"/>
                <a:gd name="T3" fmla="*/ 2231665 h 6198"/>
                <a:gd name="T4" fmla="*/ 0 w 7482"/>
                <a:gd name="T5" fmla="*/ 2153519 h 6198"/>
                <a:gd name="T6" fmla="*/ 0 w 7482"/>
                <a:gd name="T7" fmla="*/ 78146 h 6198"/>
                <a:gd name="T8" fmla="*/ 78134 w 7482"/>
                <a:gd name="T9" fmla="*/ 0 h 6198"/>
                <a:gd name="T10" fmla="*/ 2615494 w 7482"/>
                <a:gd name="T11" fmla="*/ 0 h 6198"/>
                <a:gd name="T12" fmla="*/ 2693628 w 7482"/>
                <a:gd name="T13" fmla="*/ 78146 h 6198"/>
                <a:gd name="T14" fmla="*/ 2693628 w 7482"/>
                <a:gd name="T15" fmla="*/ 2153519 h 6198"/>
                <a:gd name="T16" fmla="*/ 2615494 w 7482"/>
                <a:gd name="T17" fmla="*/ 2231665 h 6198"/>
                <a:gd name="T18" fmla="*/ 78134 w 7482"/>
                <a:gd name="T19" fmla="*/ 2231665 h 61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482" h="6198">
                  <a:moveTo>
                    <a:pt x="217" y="6197"/>
                  </a:moveTo>
                  <a:lnTo>
                    <a:pt x="217" y="6197"/>
                  </a:lnTo>
                  <a:cubicBezTo>
                    <a:pt x="91" y="6197"/>
                    <a:pt x="0" y="6098"/>
                    <a:pt x="0" y="5980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00"/>
                    <a:pt x="91" y="0"/>
                    <a:pt x="217" y="0"/>
                  </a:cubicBezTo>
                  <a:cubicBezTo>
                    <a:pt x="7264" y="0"/>
                    <a:pt x="7264" y="0"/>
                    <a:pt x="7264" y="0"/>
                  </a:cubicBezTo>
                  <a:cubicBezTo>
                    <a:pt x="7382" y="0"/>
                    <a:pt x="7481" y="100"/>
                    <a:pt x="7481" y="217"/>
                  </a:cubicBezTo>
                  <a:cubicBezTo>
                    <a:pt x="7481" y="5980"/>
                    <a:pt x="7481" y="5980"/>
                    <a:pt x="7481" y="5980"/>
                  </a:cubicBezTo>
                  <a:cubicBezTo>
                    <a:pt x="7481" y="6098"/>
                    <a:pt x="7382" y="6197"/>
                    <a:pt x="7264" y="6197"/>
                  </a:cubicBezTo>
                  <a:lnTo>
                    <a:pt x="217" y="619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317" name="Freeform 222">
              <a:extLst>
                <a:ext uri="{FF2B5EF4-FFF2-40B4-BE49-F238E27FC236}">
                  <a16:creationId xmlns:a16="http://schemas.microsoft.com/office/drawing/2014/main" id="{84717B95-B6D3-DD41-909C-26BF11E98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832" y="4935603"/>
              <a:ext cx="7748459" cy="6421576"/>
            </a:xfrm>
            <a:custGeom>
              <a:avLst/>
              <a:gdLst>
                <a:gd name="T0" fmla="*/ 2628012 w 7545"/>
                <a:gd name="T1" fmla="*/ 23044 h 6252"/>
                <a:gd name="T2" fmla="*/ 2628012 w 7545"/>
                <a:gd name="T3" fmla="*/ 23044 h 6252"/>
                <a:gd name="T4" fmla="*/ 2696412 w 7545"/>
                <a:gd name="T5" fmla="*/ 87854 h 6252"/>
                <a:gd name="T6" fmla="*/ 2696412 w 7545"/>
                <a:gd name="T7" fmla="*/ 2162861 h 6252"/>
                <a:gd name="T8" fmla="*/ 2628012 w 7545"/>
                <a:gd name="T9" fmla="*/ 2231272 h 6252"/>
                <a:gd name="T10" fmla="*/ 91080 w 7545"/>
                <a:gd name="T11" fmla="*/ 2231272 h 6252"/>
                <a:gd name="T12" fmla="*/ 22680 w 7545"/>
                <a:gd name="T13" fmla="*/ 2162861 h 6252"/>
                <a:gd name="T14" fmla="*/ 22680 w 7545"/>
                <a:gd name="T15" fmla="*/ 87854 h 6252"/>
                <a:gd name="T16" fmla="*/ 91080 w 7545"/>
                <a:gd name="T17" fmla="*/ 23044 h 6252"/>
                <a:gd name="T18" fmla="*/ 2628012 w 7545"/>
                <a:gd name="T19" fmla="*/ 23044 h 6252"/>
                <a:gd name="T20" fmla="*/ 2628012 w 7545"/>
                <a:gd name="T21" fmla="*/ 0 h 6252"/>
                <a:gd name="T22" fmla="*/ 2628012 w 7545"/>
                <a:gd name="T23" fmla="*/ 0 h 6252"/>
                <a:gd name="T24" fmla="*/ 91080 w 7545"/>
                <a:gd name="T25" fmla="*/ 0 h 6252"/>
                <a:gd name="T26" fmla="*/ 0 w 7545"/>
                <a:gd name="T27" fmla="*/ 87854 h 6252"/>
                <a:gd name="T28" fmla="*/ 0 w 7545"/>
                <a:gd name="T29" fmla="*/ 2162861 h 6252"/>
                <a:gd name="T30" fmla="*/ 91080 w 7545"/>
                <a:gd name="T31" fmla="*/ 2250715 h 6252"/>
                <a:gd name="T32" fmla="*/ 2628012 w 7545"/>
                <a:gd name="T33" fmla="*/ 2250715 h 6252"/>
                <a:gd name="T34" fmla="*/ 2715852 w 7545"/>
                <a:gd name="T35" fmla="*/ 2162861 h 6252"/>
                <a:gd name="T36" fmla="*/ 2715852 w 7545"/>
                <a:gd name="T37" fmla="*/ 87854 h 6252"/>
                <a:gd name="T38" fmla="*/ 2628012 w 7545"/>
                <a:gd name="T39" fmla="*/ 0 h 6252"/>
                <a:gd name="T40" fmla="*/ 2628012 w 7545"/>
                <a:gd name="T41" fmla="*/ 23044 h 62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45" h="6252">
                  <a:moveTo>
                    <a:pt x="7300" y="64"/>
                  </a:moveTo>
                  <a:lnTo>
                    <a:pt x="7300" y="64"/>
                  </a:lnTo>
                  <a:cubicBezTo>
                    <a:pt x="7408" y="64"/>
                    <a:pt x="7490" y="145"/>
                    <a:pt x="7490" y="244"/>
                  </a:cubicBezTo>
                  <a:cubicBezTo>
                    <a:pt x="7490" y="6007"/>
                    <a:pt x="7490" y="6007"/>
                    <a:pt x="7490" y="6007"/>
                  </a:cubicBezTo>
                  <a:cubicBezTo>
                    <a:pt x="7490" y="6107"/>
                    <a:pt x="7408" y="6197"/>
                    <a:pt x="7300" y="6197"/>
                  </a:cubicBezTo>
                  <a:cubicBezTo>
                    <a:pt x="253" y="6197"/>
                    <a:pt x="253" y="6197"/>
                    <a:pt x="253" y="6197"/>
                  </a:cubicBezTo>
                  <a:cubicBezTo>
                    <a:pt x="144" y="6197"/>
                    <a:pt x="63" y="6107"/>
                    <a:pt x="63" y="6007"/>
                  </a:cubicBezTo>
                  <a:cubicBezTo>
                    <a:pt x="63" y="244"/>
                    <a:pt x="63" y="244"/>
                    <a:pt x="63" y="244"/>
                  </a:cubicBezTo>
                  <a:cubicBezTo>
                    <a:pt x="63" y="145"/>
                    <a:pt x="144" y="64"/>
                    <a:pt x="253" y="64"/>
                  </a:cubicBezTo>
                  <a:cubicBezTo>
                    <a:pt x="7300" y="64"/>
                    <a:pt x="7300" y="64"/>
                    <a:pt x="7300" y="64"/>
                  </a:cubicBezTo>
                  <a:lnTo>
                    <a:pt x="7300" y="0"/>
                  </a:lnTo>
                  <a:cubicBezTo>
                    <a:pt x="253" y="0"/>
                    <a:pt x="253" y="0"/>
                    <a:pt x="253" y="0"/>
                  </a:cubicBezTo>
                  <a:cubicBezTo>
                    <a:pt x="118" y="0"/>
                    <a:pt x="0" y="109"/>
                    <a:pt x="0" y="244"/>
                  </a:cubicBezTo>
                  <a:cubicBezTo>
                    <a:pt x="0" y="6007"/>
                    <a:pt x="0" y="6007"/>
                    <a:pt x="0" y="6007"/>
                  </a:cubicBezTo>
                  <a:cubicBezTo>
                    <a:pt x="0" y="6143"/>
                    <a:pt x="118" y="6251"/>
                    <a:pt x="253" y="6251"/>
                  </a:cubicBezTo>
                  <a:cubicBezTo>
                    <a:pt x="7300" y="6251"/>
                    <a:pt x="7300" y="6251"/>
                    <a:pt x="7300" y="6251"/>
                  </a:cubicBezTo>
                  <a:cubicBezTo>
                    <a:pt x="7435" y="6251"/>
                    <a:pt x="7544" y="6143"/>
                    <a:pt x="7544" y="6007"/>
                  </a:cubicBezTo>
                  <a:cubicBezTo>
                    <a:pt x="7544" y="244"/>
                    <a:pt x="7544" y="244"/>
                    <a:pt x="7544" y="244"/>
                  </a:cubicBezTo>
                  <a:cubicBezTo>
                    <a:pt x="7544" y="109"/>
                    <a:pt x="7435" y="0"/>
                    <a:pt x="7300" y="0"/>
                  </a:cubicBezTo>
                  <a:lnTo>
                    <a:pt x="7300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8" name="Freeform 223">
              <a:extLst>
                <a:ext uri="{FF2B5EF4-FFF2-40B4-BE49-F238E27FC236}">
                  <a16:creationId xmlns:a16="http://schemas.microsoft.com/office/drawing/2014/main" id="{95859D47-F988-E141-AB92-9C6927317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77" y="5556024"/>
              <a:ext cx="7146155" cy="353232"/>
            </a:xfrm>
            <a:custGeom>
              <a:avLst/>
              <a:gdLst>
                <a:gd name="T0" fmla="*/ 2504715 w 6958"/>
                <a:gd name="T1" fmla="*/ 123465 h 344"/>
                <a:gd name="T2" fmla="*/ 0 w 6958"/>
                <a:gd name="T3" fmla="*/ 123465 h 344"/>
                <a:gd name="T4" fmla="*/ 0 w 6958"/>
                <a:gd name="T5" fmla="*/ 0 h 344"/>
                <a:gd name="T6" fmla="*/ 2504715 w 6958"/>
                <a:gd name="T7" fmla="*/ 0 h 344"/>
                <a:gd name="T8" fmla="*/ 2504715 w 6958"/>
                <a:gd name="T9" fmla="*/ 123465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58" h="344">
                  <a:moveTo>
                    <a:pt x="6957" y="343"/>
                  </a:moveTo>
                  <a:lnTo>
                    <a:pt x="0" y="343"/>
                  </a:lnTo>
                  <a:lnTo>
                    <a:pt x="0" y="0"/>
                  </a:lnTo>
                  <a:lnTo>
                    <a:pt x="6957" y="0"/>
                  </a:lnTo>
                  <a:lnTo>
                    <a:pt x="6957" y="34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9" name="Freeform 224">
              <a:extLst>
                <a:ext uri="{FF2B5EF4-FFF2-40B4-BE49-F238E27FC236}">
                  <a16:creationId xmlns:a16="http://schemas.microsoft.com/office/drawing/2014/main" id="{26CC51DB-B69C-FF47-9235-251DCCE11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77" y="6049642"/>
              <a:ext cx="7146155" cy="5067522"/>
            </a:xfrm>
            <a:custGeom>
              <a:avLst/>
              <a:gdLst>
                <a:gd name="T0" fmla="*/ 2504715 w 6958"/>
                <a:gd name="T1" fmla="*/ 1776053 h 4933"/>
                <a:gd name="T2" fmla="*/ 0 w 6958"/>
                <a:gd name="T3" fmla="*/ 1776053 h 4933"/>
                <a:gd name="T4" fmla="*/ 0 w 6958"/>
                <a:gd name="T5" fmla="*/ 0 h 4933"/>
                <a:gd name="T6" fmla="*/ 2504715 w 6958"/>
                <a:gd name="T7" fmla="*/ 0 h 4933"/>
                <a:gd name="T8" fmla="*/ 2504715 w 6958"/>
                <a:gd name="T9" fmla="*/ 1776053 h 49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58" h="4933">
                  <a:moveTo>
                    <a:pt x="6957" y="4932"/>
                  </a:moveTo>
                  <a:lnTo>
                    <a:pt x="0" y="4932"/>
                  </a:lnTo>
                  <a:lnTo>
                    <a:pt x="0" y="0"/>
                  </a:lnTo>
                  <a:lnTo>
                    <a:pt x="6957" y="0"/>
                  </a:lnTo>
                  <a:lnTo>
                    <a:pt x="6957" y="4932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0" name="Freeform 225">
              <a:extLst>
                <a:ext uri="{FF2B5EF4-FFF2-40B4-BE49-F238E27FC236}">
                  <a16:creationId xmlns:a16="http://schemas.microsoft.com/office/drawing/2014/main" id="{D021E6B3-9148-B94C-ACF8-EF94E238C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762" y="5220907"/>
              <a:ext cx="176617" cy="167557"/>
            </a:xfrm>
            <a:custGeom>
              <a:avLst/>
              <a:gdLst>
                <a:gd name="T0" fmla="*/ 61553 w 172"/>
                <a:gd name="T1" fmla="*/ 29368 h 164"/>
                <a:gd name="T2" fmla="*/ 61553 w 172"/>
                <a:gd name="T3" fmla="*/ 29368 h 164"/>
                <a:gd name="T4" fmla="*/ 29157 w 172"/>
                <a:gd name="T5" fmla="*/ 58379 h 164"/>
                <a:gd name="T6" fmla="*/ 0 w 172"/>
                <a:gd name="T7" fmla="*/ 29368 h 164"/>
                <a:gd name="T8" fmla="*/ 29157 w 172"/>
                <a:gd name="T9" fmla="*/ 0 h 164"/>
                <a:gd name="T10" fmla="*/ 61553 w 172"/>
                <a:gd name="T11" fmla="*/ 29368 h 1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" h="164">
                  <a:moveTo>
                    <a:pt x="171" y="82"/>
                  </a:moveTo>
                  <a:lnTo>
                    <a:pt x="171" y="82"/>
                  </a:lnTo>
                  <a:cubicBezTo>
                    <a:pt x="171" y="127"/>
                    <a:pt x="135" y="163"/>
                    <a:pt x="81" y="163"/>
                  </a:cubicBezTo>
                  <a:cubicBezTo>
                    <a:pt x="36" y="163"/>
                    <a:pt x="0" y="127"/>
                    <a:pt x="0" y="82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35" y="0"/>
                    <a:pt x="171" y="36"/>
                    <a:pt x="171" y="82"/>
                  </a:cubicBezTo>
                </a:path>
              </a:pathLst>
            </a:custGeom>
            <a:solidFill>
              <a:srgbClr val="D951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1" name="Freeform 226">
              <a:extLst>
                <a:ext uri="{FF2B5EF4-FFF2-40B4-BE49-F238E27FC236}">
                  <a16:creationId xmlns:a16="http://schemas.microsoft.com/office/drawing/2014/main" id="{0644A8E2-A1CF-F14D-B236-F1CA4B4D6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582" y="5220907"/>
              <a:ext cx="176615" cy="167557"/>
            </a:xfrm>
            <a:custGeom>
              <a:avLst/>
              <a:gdLst>
                <a:gd name="T0" fmla="*/ 61552 w 172"/>
                <a:gd name="T1" fmla="*/ 29368 h 164"/>
                <a:gd name="T2" fmla="*/ 61552 w 172"/>
                <a:gd name="T3" fmla="*/ 29368 h 164"/>
                <a:gd name="T4" fmla="*/ 29156 w 172"/>
                <a:gd name="T5" fmla="*/ 58379 h 164"/>
                <a:gd name="T6" fmla="*/ 0 w 172"/>
                <a:gd name="T7" fmla="*/ 29368 h 164"/>
                <a:gd name="T8" fmla="*/ 29156 w 172"/>
                <a:gd name="T9" fmla="*/ 0 h 164"/>
                <a:gd name="T10" fmla="*/ 61552 w 172"/>
                <a:gd name="T11" fmla="*/ 29368 h 1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" h="164">
                  <a:moveTo>
                    <a:pt x="171" y="82"/>
                  </a:moveTo>
                  <a:lnTo>
                    <a:pt x="171" y="82"/>
                  </a:lnTo>
                  <a:cubicBezTo>
                    <a:pt x="171" y="127"/>
                    <a:pt x="126" y="163"/>
                    <a:pt x="81" y="163"/>
                  </a:cubicBezTo>
                  <a:cubicBezTo>
                    <a:pt x="36" y="163"/>
                    <a:pt x="0" y="127"/>
                    <a:pt x="0" y="82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26" y="0"/>
                    <a:pt x="171" y="36"/>
                    <a:pt x="171" y="82"/>
                  </a:cubicBezTo>
                </a:path>
              </a:pathLst>
            </a:custGeom>
            <a:solidFill>
              <a:srgbClr val="FED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2" name="Freeform 227">
              <a:extLst>
                <a:ext uri="{FF2B5EF4-FFF2-40B4-BE49-F238E27FC236}">
                  <a16:creationId xmlns:a16="http://schemas.microsoft.com/office/drawing/2014/main" id="{8F4B4759-9DE2-B242-9437-11D95D4A1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6928" y="5220907"/>
              <a:ext cx="167557" cy="167557"/>
            </a:xfrm>
            <a:custGeom>
              <a:avLst/>
              <a:gdLst>
                <a:gd name="T0" fmla="*/ 58379 w 164"/>
                <a:gd name="T1" fmla="*/ 29368 h 164"/>
                <a:gd name="T2" fmla="*/ 58379 w 164"/>
                <a:gd name="T3" fmla="*/ 29368 h 164"/>
                <a:gd name="T4" fmla="*/ 29368 w 164"/>
                <a:gd name="T5" fmla="*/ 58379 h 164"/>
                <a:gd name="T6" fmla="*/ 0 w 164"/>
                <a:gd name="T7" fmla="*/ 29368 h 164"/>
                <a:gd name="T8" fmla="*/ 29368 w 164"/>
                <a:gd name="T9" fmla="*/ 0 h 164"/>
                <a:gd name="T10" fmla="*/ 58379 w 164"/>
                <a:gd name="T11" fmla="*/ 29368 h 1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4" h="164">
                  <a:moveTo>
                    <a:pt x="163" y="82"/>
                  </a:moveTo>
                  <a:lnTo>
                    <a:pt x="163" y="82"/>
                  </a:lnTo>
                  <a:cubicBezTo>
                    <a:pt x="163" y="127"/>
                    <a:pt x="127" y="163"/>
                    <a:pt x="82" y="163"/>
                  </a:cubicBezTo>
                  <a:cubicBezTo>
                    <a:pt x="37" y="163"/>
                    <a:pt x="0" y="127"/>
                    <a:pt x="0" y="82"/>
                  </a:cubicBezTo>
                  <a:cubicBezTo>
                    <a:pt x="0" y="36"/>
                    <a:pt x="37" y="0"/>
                    <a:pt x="82" y="0"/>
                  </a:cubicBezTo>
                  <a:cubicBezTo>
                    <a:pt x="127" y="0"/>
                    <a:pt x="163" y="36"/>
                    <a:pt x="163" y="82"/>
                  </a:cubicBezTo>
                </a:path>
              </a:pathLst>
            </a:custGeom>
            <a:solidFill>
              <a:srgbClr val="28F1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3" name="Freeform 228">
              <a:extLst>
                <a:ext uri="{FF2B5EF4-FFF2-40B4-BE49-F238E27FC236}">
                  <a16:creationId xmlns:a16="http://schemas.microsoft.com/office/drawing/2014/main" id="{385C93E0-1CD6-894C-89F9-614D4B3BA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0007" y="6737991"/>
              <a:ext cx="3749693" cy="3247018"/>
            </a:xfrm>
            <a:custGeom>
              <a:avLst/>
              <a:gdLst>
                <a:gd name="T0" fmla="*/ 540037 w 3651"/>
                <a:gd name="T1" fmla="*/ 90713 h 3162"/>
                <a:gd name="T2" fmla="*/ 540037 w 3651"/>
                <a:gd name="T3" fmla="*/ 90713 h 3162"/>
                <a:gd name="T4" fmla="*/ 51844 w 3651"/>
                <a:gd name="T5" fmla="*/ 939532 h 3162"/>
                <a:gd name="T6" fmla="*/ 165971 w 3651"/>
                <a:gd name="T7" fmla="*/ 1137878 h 3162"/>
                <a:gd name="T8" fmla="*/ 1148119 w 3651"/>
                <a:gd name="T9" fmla="*/ 1137878 h 3162"/>
                <a:gd name="T10" fmla="*/ 1262246 w 3651"/>
                <a:gd name="T11" fmla="*/ 939532 h 3162"/>
                <a:gd name="T12" fmla="*/ 770813 w 3651"/>
                <a:gd name="T13" fmla="*/ 90713 h 3162"/>
                <a:gd name="T14" fmla="*/ 540037 w 3651"/>
                <a:gd name="T15" fmla="*/ 90713 h 3162"/>
                <a:gd name="T16" fmla="*/ 51844 w 3651"/>
                <a:gd name="T17" fmla="*/ 939532 h 3162"/>
                <a:gd name="T18" fmla="*/ 165971 w 3651"/>
                <a:gd name="T19" fmla="*/ 1137878 h 3162"/>
                <a:gd name="T20" fmla="*/ 1148119 w 3651"/>
                <a:gd name="T21" fmla="*/ 1137878 h 3162"/>
                <a:gd name="T22" fmla="*/ 1262246 w 3651"/>
                <a:gd name="T23" fmla="*/ 939532 h 3162"/>
                <a:gd name="T24" fmla="*/ 770813 w 3651"/>
                <a:gd name="T25" fmla="*/ 90713 h 3162"/>
                <a:gd name="T26" fmla="*/ 540037 w 3651"/>
                <a:gd name="T27" fmla="*/ 90713 h 31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651" h="3162">
                  <a:moveTo>
                    <a:pt x="1500" y="252"/>
                  </a:moveTo>
                  <a:lnTo>
                    <a:pt x="1500" y="252"/>
                  </a:lnTo>
                  <a:cubicBezTo>
                    <a:pt x="144" y="2610"/>
                    <a:pt x="144" y="2610"/>
                    <a:pt x="144" y="2610"/>
                  </a:cubicBezTo>
                  <a:cubicBezTo>
                    <a:pt x="0" y="2854"/>
                    <a:pt x="171" y="3161"/>
                    <a:pt x="461" y="3161"/>
                  </a:cubicBezTo>
                  <a:cubicBezTo>
                    <a:pt x="3189" y="3161"/>
                    <a:pt x="3189" y="3161"/>
                    <a:pt x="3189" y="3161"/>
                  </a:cubicBezTo>
                  <a:cubicBezTo>
                    <a:pt x="3469" y="3161"/>
                    <a:pt x="3650" y="2854"/>
                    <a:pt x="3506" y="2610"/>
                  </a:cubicBezTo>
                  <a:cubicBezTo>
                    <a:pt x="2141" y="252"/>
                    <a:pt x="2141" y="252"/>
                    <a:pt x="2141" y="252"/>
                  </a:cubicBezTo>
                  <a:cubicBezTo>
                    <a:pt x="2006" y="0"/>
                    <a:pt x="1644" y="0"/>
                    <a:pt x="1500" y="252"/>
                  </a:cubicBezTo>
                  <a:cubicBezTo>
                    <a:pt x="144" y="2610"/>
                    <a:pt x="144" y="2610"/>
                    <a:pt x="144" y="2610"/>
                  </a:cubicBezTo>
                  <a:cubicBezTo>
                    <a:pt x="0" y="2854"/>
                    <a:pt x="171" y="3161"/>
                    <a:pt x="461" y="3161"/>
                  </a:cubicBezTo>
                  <a:cubicBezTo>
                    <a:pt x="3189" y="3161"/>
                    <a:pt x="3189" y="3161"/>
                    <a:pt x="3189" y="3161"/>
                  </a:cubicBezTo>
                  <a:cubicBezTo>
                    <a:pt x="3469" y="3161"/>
                    <a:pt x="3650" y="2854"/>
                    <a:pt x="3506" y="2610"/>
                  </a:cubicBezTo>
                  <a:cubicBezTo>
                    <a:pt x="2141" y="252"/>
                    <a:pt x="2141" y="252"/>
                    <a:pt x="2141" y="252"/>
                  </a:cubicBezTo>
                  <a:cubicBezTo>
                    <a:pt x="2006" y="0"/>
                    <a:pt x="1644" y="0"/>
                    <a:pt x="1500" y="2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7" name="Freeform 229">
              <a:extLst>
                <a:ext uri="{FF2B5EF4-FFF2-40B4-BE49-F238E27FC236}">
                  <a16:creationId xmlns:a16="http://schemas.microsoft.com/office/drawing/2014/main" id="{C3FE4A3B-BA82-764B-80AE-71764EEAA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4838" y="7679943"/>
              <a:ext cx="475503" cy="1920133"/>
            </a:xfrm>
            <a:custGeom>
              <a:avLst/>
              <a:gdLst>
                <a:gd name="T0" fmla="*/ 19483 w 462"/>
                <a:gd name="T1" fmla="*/ 445016 h 1871"/>
                <a:gd name="T2" fmla="*/ 19483 w 462"/>
                <a:gd name="T3" fmla="*/ 445016 h 1871"/>
                <a:gd name="T4" fmla="*/ 0 w 462"/>
                <a:gd name="T5" fmla="*/ 0 h 1871"/>
                <a:gd name="T6" fmla="*/ 163079 w 462"/>
                <a:gd name="T7" fmla="*/ 0 h 1871"/>
                <a:gd name="T8" fmla="*/ 146843 w 462"/>
                <a:gd name="T9" fmla="*/ 445016 h 1871"/>
                <a:gd name="T10" fmla="*/ 19483 w 462"/>
                <a:gd name="T11" fmla="*/ 445016 h 1871"/>
                <a:gd name="T12" fmla="*/ 166326 w 462"/>
                <a:gd name="T13" fmla="*/ 588198 h 1871"/>
                <a:gd name="T14" fmla="*/ 166326 w 462"/>
                <a:gd name="T15" fmla="*/ 588198 h 1871"/>
                <a:gd name="T16" fmla="*/ 143235 w 462"/>
                <a:gd name="T17" fmla="*/ 646838 h 1871"/>
                <a:gd name="T18" fmla="*/ 84787 w 462"/>
                <a:gd name="T19" fmla="*/ 672740 h 1871"/>
                <a:gd name="T20" fmla="*/ 29224 w 462"/>
                <a:gd name="T21" fmla="*/ 646838 h 1871"/>
                <a:gd name="T22" fmla="*/ 3247 w 462"/>
                <a:gd name="T23" fmla="*/ 588198 h 1871"/>
                <a:gd name="T24" fmla="*/ 29224 w 462"/>
                <a:gd name="T25" fmla="*/ 529558 h 1871"/>
                <a:gd name="T26" fmla="*/ 84787 w 462"/>
                <a:gd name="T27" fmla="*/ 503656 h 1871"/>
                <a:gd name="T28" fmla="*/ 143235 w 462"/>
                <a:gd name="T29" fmla="*/ 529558 h 1871"/>
                <a:gd name="T30" fmla="*/ 166326 w 462"/>
                <a:gd name="T31" fmla="*/ 588198 h 18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62" h="1871">
                  <a:moveTo>
                    <a:pt x="54" y="1237"/>
                  </a:moveTo>
                  <a:lnTo>
                    <a:pt x="54" y="1237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07" y="1237"/>
                    <a:pt x="407" y="1237"/>
                    <a:pt x="407" y="1237"/>
                  </a:cubicBezTo>
                  <a:lnTo>
                    <a:pt x="54" y="1237"/>
                  </a:lnTo>
                  <a:close/>
                  <a:moveTo>
                    <a:pt x="461" y="1635"/>
                  </a:moveTo>
                  <a:lnTo>
                    <a:pt x="461" y="1635"/>
                  </a:lnTo>
                  <a:cubicBezTo>
                    <a:pt x="461" y="1698"/>
                    <a:pt x="443" y="1752"/>
                    <a:pt x="397" y="1798"/>
                  </a:cubicBezTo>
                  <a:cubicBezTo>
                    <a:pt x="352" y="1843"/>
                    <a:pt x="298" y="1870"/>
                    <a:pt x="235" y="1870"/>
                  </a:cubicBezTo>
                  <a:cubicBezTo>
                    <a:pt x="172" y="1870"/>
                    <a:pt x="118" y="1843"/>
                    <a:pt x="81" y="1798"/>
                  </a:cubicBezTo>
                  <a:cubicBezTo>
                    <a:pt x="36" y="1752"/>
                    <a:pt x="9" y="1698"/>
                    <a:pt x="9" y="1635"/>
                  </a:cubicBezTo>
                  <a:cubicBezTo>
                    <a:pt x="9" y="1572"/>
                    <a:pt x="36" y="1517"/>
                    <a:pt x="81" y="1472"/>
                  </a:cubicBezTo>
                  <a:cubicBezTo>
                    <a:pt x="118" y="1427"/>
                    <a:pt x="172" y="1400"/>
                    <a:pt x="235" y="1400"/>
                  </a:cubicBezTo>
                  <a:cubicBezTo>
                    <a:pt x="298" y="1400"/>
                    <a:pt x="352" y="1427"/>
                    <a:pt x="397" y="1472"/>
                  </a:cubicBezTo>
                  <a:cubicBezTo>
                    <a:pt x="443" y="1517"/>
                    <a:pt x="461" y="1572"/>
                    <a:pt x="461" y="16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8" name="Grupo 382">
              <a:extLst>
                <a:ext uri="{FF2B5EF4-FFF2-40B4-BE49-F238E27FC236}">
                  <a16:creationId xmlns:a16="http://schemas.microsoft.com/office/drawing/2014/main" id="{08DCA0E1-A4F0-0148-806A-FE21C83C7C40}"/>
                </a:ext>
              </a:extLst>
            </p:cNvPr>
            <p:cNvGrpSpPr/>
            <p:nvPr/>
          </p:nvGrpSpPr>
          <p:grpSpPr>
            <a:xfrm flipH="1">
              <a:off x="15856739" y="3960127"/>
              <a:ext cx="4067226" cy="1529862"/>
              <a:chOff x="8615035" y="9978948"/>
              <a:chExt cx="4067226" cy="1529862"/>
            </a:xfrm>
          </p:grpSpPr>
          <p:sp>
            <p:nvSpPr>
              <p:cNvPr id="49" name="Rectángulo 383">
                <a:extLst>
                  <a:ext uri="{FF2B5EF4-FFF2-40B4-BE49-F238E27FC236}">
                    <a16:creationId xmlns:a16="http://schemas.microsoft.com/office/drawing/2014/main" id="{E77AFB7B-C024-9A46-8DA5-C7C095FBFA16}"/>
                  </a:ext>
                </a:extLst>
              </p:cNvPr>
              <p:cNvSpPr/>
              <p:nvPr/>
            </p:nvSpPr>
            <p:spPr>
              <a:xfrm>
                <a:off x="8615035" y="10554703"/>
                <a:ext cx="40672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50" name="CuadroTexto 384">
                <a:extLst>
                  <a:ext uri="{FF2B5EF4-FFF2-40B4-BE49-F238E27FC236}">
                    <a16:creationId xmlns:a16="http://schemas.microsoft.com/office/drawing/2014/main" id="{64C4AC11-2929-C54F-8AE1-145D3F76D399}"/>
                  </a:ext>
                </a:extLst>
              </p:cNvPr>
              <p:cNvSpPr txBox="1"/>
              <p:nvPr/>
            </p:nvSpPr>
            <p:spPr>
              <a:xfrm>
                <a:off x="10768796" y="9978948"/>
                <a:ext cx="19030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</p:grpSp>
        <p:grpSp>
          <p:nvGrpSpPr>
            <p:cNvPr id="51" name="Grupo 382">
              <a:extLst>
                <a:ext uri="{FF2B5EF4-FFF2-40B4-BE49-F238E27FC236}">
                  <a16:creationId xmlns:a16="http://schemas.microsoft.com/office/drawing/2014/main" id="{AF3D4821-3A1A-104B-801A-63CD390AE33B}"/>
                </a:ext>
              </a:extLst>
            </p:cNvPr>
            <p:cNvGrpSpPr/>
            <p:nvPr/>
          </p:nvGrpSpPr>
          <p:grpSpPr>
            <a:xfrm flipH="1">
              <a:off x="17650336" y="6124769"/>
              <a:ext cx="4067226" cy="1529862"/>
              <a:chOff x="8615035" y="9978948"/>
              <a:chExt cx="4067226" cy="1529862"/>
            </a:xfrm>
          </p:grpSpPr>
          <p:sp>
            <p:nvSpPr>
              <p:cNvPr id="52" name="Rectángulo 383">
                <a:extLst>
                  <a:ext uri="{FF2B5EF4-FFF2-40B4-BE49-F238E27FC236}">
                    <a16:creationId xmlns:a16="http://schemas.microsoft.com/office/drawing/2014/main" id="{FF08D531-D344-E843-A7F7-442397CA6585}"/>
                  </a:ext>
                </a:extLst>
              </p:cNvPr>
              <p:cNvSpPr/>
              <p:nvPr/>
            </p:nvSpPr>
            <p:spPr>
              <a:xfrm>
                <a:off x="8615035" y="10554703"/>
                <a:ext cx="40672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53" name="CuadroTexto 384">
                <a:extLst>
                  <a:ext uri="{FF2B5EF4-FFF2-40B4-BE49-F238E27FC236}">
                    <a16:creationId xmlns:a16="http://schemas.microsoft.com/office/drawing/2014/main" id="{E291D5ED-45D9-E74C-9341-21767D8D1FC3}"/>
                  </a:ext>
                </a:extLst>
              </p:cNvPr>
              <p:cNvSpPr txBox="1"/>
              <p:nvPr/>
            </p:nvSpPr>
            <p:spPr>
              <a:xfrm>
                <a:off x="10869785" y="9978948"/>
                <a:ext cx="180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Analyze</a:t>
                </a:r>
              </a:p>
            </p:txBody>
          </p:sp>
        </p:grpSp>
        <p:grpSp>
          <p:nvGrpSpPr>
            <p:cNvPr id="54" name="Grupo 382">
              <a:extLst>
                <a:ext uri="{FF2B5EF4-FFF2-40B4-BE49-F238E27FC236}">
                  <a16:creationId xmlns:a16="http://schemas.microsoft.com/office/drawing/2014/main" id="{7F7811F4-41F2-F843-A71B-D579C95B4D4A}"/>
                </a:ext>
              </a:extLst>
            </p:cNvPr>
            <p:cNvGrpSpPr/>
            <p:nvPr/>
          </p:nvGrpSpPr>
          <p:grpSpPr>
            <a:xfrm flipH="1">
              <a:off x="17650336" y="9027672"/>
              <a:ext cx="4067226" cy="1529862"/>
              <a:chOff x="8615035" y="9978948"/>
              <a:chExt cx="4067226" cy="1529862"/>
            </a:xfrm>
          </p:grpSpPr>
          <p:sp>
            <p:nvSpPr>
              <p:cNvPr id="55" name="Rectángulo 383">
                <a:extLst>
                  <a:ext uri="{FF2B5EF4-FFF2-40B4-BE49-F238E27FC236}">
                    <a16:creationId xmlns:a16="http://schemas.microsoft.com/office/drawing/2014/main" id="{933A55DA-EA23-EC47-95BA-4C0BB88359B2}"/>
                  </a:ext>
                </a:extLst>
              </p:cNvPr>
              <p:cNvSpPr/>
              <p:nvPr/>
            </p:nvSpPr>
            <p:spPr>
              <a:xfrm>
                <a:off x="8615035" y="10554703"/>
                <a:ext cx="40672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56" name="CuadroTexto 384">
                <a:extLst>
                  <a:ext uri="{FF2B5EF4-FFF2-40B4-BE49-F238E27FC236}">
                    <a16:creationId xmlns:a16="http://schemas.microsoft.com/office/drawing/2014/main" id="{7DE66E60-BBD7-EA46-B2C6-D675BD6F144D}"/>
                  </a:ext>
                </a:extLst>
              </p:cNvPr>
              <p:cNvSpPr txBox="1"/>
              <p:nvPr/>
            </p:nvSpPr>
            <p:spPr>
              <a:xfrm>
                <a:off x="10903448" y="9978948"/>
                <a:ext cx="17684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</p:grpSp>
        <p:grpSp>
          <p:nvGrpSpPr>
            <p:cNvPr id="57" name="Grupo 382">
              <a:extLst>
                <a:ext uri="{FF2B5EF4-FFF2-40B4-BE49-F238E27FC236}">
                  <a16:creationId xmlns:a16="http://schemas.microsoft.com/office/drawing/2014/main" id="{B7E927F6-CA60-504A-8B09-2B9045979742}"/>
                </a:ext>
              </a:extLst>
            </p:cNvPr>
            <p:cNvGrpSpPr/>
            <p:nvPr/>
          </p:nvGrpSpPr>
          <p:grpSpPr>
            <a:xfrm flipH="1">
              <a:off x="15856739" y="11039353"/>
              <a:ext cx="4067226" cy="1529862"/>
              <a:chOff x="8615035" y="9978948"/>
              <a:chExt cx="4067226" cy="1529862"/>
            </a:xfrm>
          </p:grpSpPr>
          <p:sp>
            <p:nvSpPr>
              <p:cNvPr id="58" name="Rectángulo 383">
                <a:extLst>
                  <a:ext uri="{FF2B5EF4-FFF2-40B4-BE49-F238E27FC236}">
                    <a16:creationId xmlns:a16="http://schemas.microsoft.com/office/drawing/2014/main" id="{F502EFBB-8FD0-8C4D-9AE9-AB8C252B25C7}"/>
                  </a:ext>
                </a:extLst>
              </p:cNvPr>
              <p:cNvSpPr/>
              <p:nvPr/>
            </p:nvSpPr>
            <p:spPr>
              <a:xfrm>
                <a:off x="8615035" y="10554703"/>
                <a:ext cx="40672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creating.</a:t>
                </a:r>
                <a:endParaRPr lang="es-MX" sz="2800" dirty="0"/>
              </a:p>
            </p:txBody>
          </p:sp>
          <p:sp>
            <p:nvSpPr>
              <p:cNvPr id="59" name="CuadroTexto 384">
                <a:extLst>
                  <a:ext uri="{FF2B5EF4-FFF2-40B4-BE49-F238E27FC236}">
                    <a16:creationId xmlns:a16="http://schemas.microsoft.com/office/drawing/2014/main" id="{7C0F715A-D2B8-CA41-B8C4-F50FF949FABA}"/>
                  </a:ext>
                </a:extLst>
              </p:cNvPr>
              <p:cNvSpPr txBox="1"/>
              <p:nvPr/>
            </p:nvSpPr>
            <p:spPr>
              <a:xfrm>
                <a:off x="10525139" y="9978948"/>
                <a:ext cx="21467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0345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1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D9504D"/>
      </a:accent1>
      <a:accent2>
        <a:srgbClr val="9480AE"/>
      </a:accent2>
      <a:accent3>
        <a:srgbClr val="31BAB8"/>
      </a:accent3>
      <a:accent4>
        <a:srgbClr val="FEDA30"/>
      </a:accent4>
      <a:accent5>
        <a:srgbClr val="28F1AB"/>
      </a:accent5>
      <a:accent6>
        <a:srgbClr val="DADADA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91500</TotalTime>
  <Words>520</Words>
  <Application>Microsoft Macintosh PowerPoint</Application>
  <PresentationFormat>Custom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16341</cp:revision>
  <dcterms:created xsi:type="dcterms:W3CDTF">2014-11-12T21:47:38Z</dcterms:created>
  <dcterms:modified xsi:type="dcterms:W3CDTF">2019-09-27T14:57:27Z</dcterms:modified>
  <cp:category/>
</cp:coreProperties>
</file>