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52" d="100"/>
          <a:sy n="52" d="100"/>
        </p:scale>
        <p:origin x="13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1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7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D863416A-1898-674D-9709-12FD6611F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1357" y="4605508"/>
            <a:ext cx="2981584" cy="412001"/>
          </a:xfrm>
          <a:custGeom>
            <a:avLst/>
            <a:gdLst>
              <a:gd name="T0" fmla="*/ 1309327 w 3637"/>
              <a:gd name="T1" fmla="*/ 180616 h 504"/>
              <a:gd name="T2" fmla="*/ 0 w 3637"/>
              <a:gd name="T3" fmla="*/ 180616 h 504"/>
              <a:gd name="T4" fmla="*/ 0 w 3637"/>
              <a:gd name="T5" fmla="*/ 0 h 504"/>
              <a:gd name="T6" fmla="*/ 1309327 w 3637"/>
              <a:gd name="T7" fmla="*/ 0 h 504"/>
              <a:gd name="T8" fmla="*/ 1309327 w 3637"/>
              <a:gd name="T9" fmla="*/ 180616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7" h="504">
                <a:moveTo>
                  <a:pt x="3636" y="503"/>
                </a:moveTo>
                <a:lnTo>
                  <a:pt x="0" y="503"/>
                </a:lnTo>
                <a:lnTo>
                  <a:pt x="0" y="0"/>
                </a:lnTo>
                <a:lnTo>
                  <a:pt x="3636" y="0"/>
                </a:lnTo>
                <a:lnTo>
                  <a:pt x="3636" y="5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E7559D32-20A1-CD43-B6CD-DC851448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643" y="4424805"/>
            <a:ext cx="683053" cy="784246"/>
          </a:xfrm>
          <a:custGeom>
            <a:avLst/>
            <a:gdLst>
              <a:gd name="T0" fmla="*/ 289231 w 833"/>
              <a:gd name="T1" fmla="*/ 160017 h 958"/>
              <a:gd name="T2" fmla="*/ 289231 w 833"/>
              <a:gd name="T3" fmla="*/ 160017 h 958"/>
              <a:gd name="T4" fmla="*/ 24493 w 833"/>
              <a:gd name="T5" fmla="*/ 6832 h 958"/>
              <a:gd name="T6" fmla="*/ 0 w 833"/>
              <a:gd name="T7" fmla="*/ 17260 h 958"/>
              <a:gd name="T8" fmla="*/ 0 w 833"/>
              <a:gd name="T9" fmla="*/ 323271 h 958"/>
              <a:gd name="T10" fmla="*/ 24493 w 833"/>
              <a:gd name="T11" fmla="*/ 337295 h 958"/>
              <a:gd name="T12" fmla="*/ 289231 w 833"/>
              <a:gd name="T13" fmla="*/ 184110 h 958"/>
              <a:gd name="T14" fmla="*/ 289231 w 833"/>
              <a:gd name="T15" fmla="*/ 160017 h 958"/>
              <a:gd name="T16" fmla="*/ 24493 w 833"/>
              <a:gd name="T17" fmla="*/ 6832 h 958"/>
              <a:gd name="T18" fmla="*/ 0 w 833"/>
              <a:gd name="T19" fmla="*/ 17260 h 958"/>
              <a:gd name="T20" fmla="*/ 0 w 833"/>
              <a:gd name="T21" fmla="*/ 323271 h 958"/>
              <a:gd name="T22" fmla="*/ 24493 w 833"/>
              <a:gd name="T23" fmla="*/ 337295 h 958"/>
              <a:gd name="T24" fmla="*/ 289231 w 833"/>
              <a:gd name="T25" fmla="*/ 184110 h 958"/>
              <a:gd name="T26" fmla="*/ 289231 w 833"/>
              <a:gd name="T27" fmla="*/ 160017 h 9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33" h="958">
                <a:moveTo>
                  <a:pt x="803" y="445"/>
                </a:moveTo>
                <a:lnTo>
                  <a:pt x="803" y="445"/>
                </a:lnTo>
                <a:cubicBezTo>
                  <a:pt x="68" y="19"/>
                  <a:pt x="68" y="19"/>
                  <a:pt x="68" y="19"/>
                </a:cubicBezTo>
                <a:cubicBezTo>
                  <a:pt x="39" y="0"/>
                  <a:pt x="0" y="19"/>
                  <a:pt x="0" y="48"/>
                </a:cubicBezTo>
                <a:cubicBezTo>
                  <a:pt x="0" y="899"/>
                  <a:pt x="0" y="899"/>
                  <a:pt x="0" y="899"/>
                </a:cubicBezTo>
                <a:cubicBezTo>
                  <a:pt x="0" y="928"/>
                  <a:pt x="39" y="957"/>
                  <a:pt x="68" y="938"/>
                </a:cubicBezTo>
                <a:cubicBezTo>
                  <a:pt x="803" y="512"/>
                  <a:pt x="803" y="512"/>
                  <a:pt x="803" y="512"/>
                </a:cubicBezTo>
                <a:cubicBezTo>
                  <a:pt x="832" y="493"/>
                  <a:pt x="832" y="454"/>
                  <a:pt x="803" y="445"/>
                </a:cubicBezTo>
                <a:cubicBezTo>
                  <a:pt x="68" y="19"/>
                  <a:pt x="68" y="19"/>
                  <a:pt x="68" y="19"/>
                </a:cubicBezTo>
                <a:cubicBezTo>
                  <a:pt x="39" y="0"/>
                  <a:pt x="0" y="19"/>
                  <a:pt x="0" y="48"/>
                </a:cubicBezTo>
                <a:cubicBezTo>
                  <a:pt x="0" y="899"/>
                  <a:pt x="0" y="899"/>
                  <a:pt x="0" y="899"/>
                </a:cubicBezTo>
                <a:cubicBezTo>
                  <a:pt x="0" y="928"/>
                  <a:pt x="39" y="957"/>
                  <a:pt x="68" y="938"/>
                </a:cubicBezTo>
                <a:cubicBezTo>
                  <a:pt x="803" y="512"/>
                  <a:pt x="803" y="512"/>
                  <a:pt x="803" y="512"/>
                </a:cubicBezTo>
                <a:cubicBezTo>
                  <a:pt x="832" y="493"/>
                  <a:pt x="832" y="454"/>
                  <a:pt x="803" y="445"/>
                </a:cubicBezTo>
              </a:path>
            </a:pathLst>
          </a:custGeom>
          <a:solidFill>
            <a:srgbClr val="FDB8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">
            <a:extLst>
              <a:ext uri="{FF2B5EF4-FFF2-40B4-BE49-F238E27FC236}">
                <a16:creationId xmlns:a16="http://schemas.microsoft.com/office/drawing/2014/main" id="{1FAC66C6-5D9C-3746-9254-A9CC7FB3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1357" y="6618528"/>
            <a:ext cx="3599586" cy="412001"/>
          </a:xfrm>
          <a:custGeom>
            <a:avLst/>
            <a:gdLst>
              <a:gd name="T0" fmla="*/ 1580790 w 4391"/>
              <a:gd name="T1" fmla="*/ 180615 h 503"/>
              <a:gd name="T2" fmla="*/ 0 w 4391"/>
              <a:gd name="T3" fmla="*/ 180615 h 503"/>
              <a:gd name="T4" fmla="*/ 0 w 4391"/>
              <a:gd name="T5" fmla="*/ 0 h 503"/>
              <a:gd name="T6" fmla="*/ 1580790 w 4391"/>
              <a:gd name="T7" fmla="*/ 0 h 503"/>
              <a:gd name="T8" fmla="*/ 1580790 w 4391"/>
              <a:gd name="T9" fmla="*/ 180615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1" h="503">
                <a:moveTo>
                  <a:pt x="4390" y="502"/>
                </a:moveTo>
                <a:lnTo>
                  <a:pt x="0" y="502"/>
                </a:lnTo>
                <a:lnTo>
                  <a:pt x="0" y="0"/>
                </a:lnTo>
                <a:lnTo>
                  <a:pt x="4390" y="0"/>
                </a:lnTo>
                <a:lnTo>
                  <a:pt x="4390" y="5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">
            <a:extLst>
              <a:ext uri="{FF2B5EF4-FFF2-40B4-BE49-F238E27FC236}">
                <a16:creationId xmlns:a16="http://schemas.microsoft.com/office/drawing/2014/main" id="{692661A6-102E-8B4B-8DFC-4B4B3267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5643" y="6437826"/>
            <a:ext cx="679440" cy="777020"/>
          </a:xfrm>
          <a:custGeom>
            <a:avLst/>
            <a:gdLst>
              <a:gd name="T0" fmla="*/ 287676 w 831"/>
              <a:gd name="T1" fmla="*/ 156781 h 947"/>
              <a:gd name="T2" fmla="*/ 287676 w 831"/>
              <a:gd name="T3" fmla="*/ 156781 h 947"/>
              <a:gd name="T4" fmla="*/ 24063 w 831"/>
              <a:gd name="T5" fmla="*/ 6848 h 947"/>
              <a:gd name="T6" fmla="*/ 0 w 831"/>
              <a:gd name="T7" fmla="*/ 17300 h 947"/>
              <a:gd name="T8" fmla="*/ 0 w 831"/>
              <a:gd name="T9" fmla="*/ 323653 h 947"/>
              <a:gd name="T10" fmla="*/ 24063 w 831"/>
              <a:gd name="T11" fmla="*/ 337709 h 947"/>
              <a:gd name="T12" fmla="*/ 287676 w 831"/>
              <a:gd name="T13" fmla="*/ 184172 h 947"/>
              <a:gd name="T14" fmla="*/ 287676 w 831"/>
              <a:gd name="T15" fmla="*/ 156781 h 947"/>
              <a:gd name="T16" fmla="*/ 24063 w 831"/>
              <a:gd name="T17" fmla="*/ 6848 h 947"/>
              <a:gd name="T18" fmla="*/ 0 w 831"/>
              <a:gd name="T19" fmla="*/ 17300 h 947"/>
              <a:gd name="T20" fmla="*/ 0 w 831"/>
              <a:gd name="T21" fmla="*/ 323653 h 947"/>
              <a:gd name="T22" fmla="*/ 24063 w 831"/>
              <a:gd name="T23" fmla="*/ 337709 h 947"/>
              <a:gd name="T24" fmla="*/ 287676 w 831"/>
              <a:gd name="T25" fmla="*/ 184172 h 947"/>
              <a:gd name="T26" fmla="*/ 287676 w 831"/>
              <a:gd name="T27" fmla="*/ 156781 h 94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31" h="947">
                <a:moveTo>
                  <a:pt x="801" y="435"/>
                </a:moveTo>
                <a:lnTo>
                  <a:pt x="801" y="435"/>
                </a:lnTo>
                <a:cubicBezTo>
                  <a:pt x="67" y="19"/>
                  <a:pt x="67" y="19"/>
                  <a:pt x="67" y="19"/>
                </a:cubicBezTo>
                <a:cubicBezTo>
                  <a:pt x="38" y="0"/>
                  <a:pt x="0" y="19"/>
                  <a:pt x="0" y="48"/>
                </a:cubicBezTo>
                <a:cubicBezTo>
                  <a:pt x="0" y="898"/>
                  <a:pt x="0" y="898"/>
                  <a:pt x="0" y="898"/>
                </a:cubicBezTo>
                <a:cubicBezTo>
                  <a:pt x="0" y="927"/>
                  <a:pt x="38" y="946"/>
                  <a:pt x="67" y="937"/>
                </a:cubicBezTo>
                <a:cubicBezTo>
                  <a:pt x="801" y="511"/>
                  <a:pt x="801" y="511"/>
                  <a:pt x="801" y="511"/>
                </a:cubicBezTo>
                <a:cubicBezTo>
                  <a:pt x="830" y="493"/>
                  <a:pt x="830" y="454"/>
                  <a:pt x="801" y="435"/>
                </a:cubicBezTo>
                <a:cubicBezTo>
                  <a:pt x="67" y="19"/>
                  <a:pt x="67" y="19"/>
                  <a:pt x="67" y="19"/>
                </a:cubicBezTo>
                <a:cubicBezTo>
                  <a:pt x="38" y="0"/>
                  <a:pt x="0" y="19"/>
                  <a:pt x="0" y="48"/>
                </a:cubicBezTo>
                <a:cubicBezTo>
                  <a:pt x="0" y="898"/>
                  <a:pt x="0" y="898"/>
                  <a:pt x="0" y="898"/>
                </a:cubicBezTo>
                <a:cubicBezTo>
                  <a:pt x="0" y="927"/>
                  <a:pt x="38" y="946"/>
                  <a:pt x="67" y="937"/>
                </a:cubicBezTo>
                <a:cubicBezTo>
                  <a:pt x="801" y="511"/>
                  <a:pt x="801" y="511"/>
                  <a:pt x="801" y="511"/>
                </a:cubicBezTo>
                <a:cubicBezTo>
                  <a:pt x="830" y="493"/>
                  <a:pt x="830" y="454"/>
                  <a:pt x="801" y="435"/>
                </a:cubicBezTo>
              </a:path>
            </a:pathLst>
          </a:custGeom>
          <a:solidFill>
            <a:srgbClr val="4AFD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2C1C1F7F-83B6-C541-87B4-5D5D17A5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1357" y="8631550"/>
            <a:ext cx="4217586" cy="412001"/>
          </a:xfrm>
          <a:custGeom>
            <a:avLst/>
            <a:gdLst>
              <a:gd name="T0" fmla="*/ 1852252 w 5144"/>
              <a:gd name="T1" fmla="*/ 180616 h 504"/>
              <a:gd name="T2" fmla="*/ 0 w 5144"/>
              <a:gd name="T3" fmla="*/ 180616 h 504"/>
              <a:gd name="T4" fmla="*/ 0 w 5144"/>
              <a:gd name="T5" fmla="*/ 0 h 504"/>
              <a:gd name="T6" fmla="*/ 1852252 w 5144"/>
              <a:gd name="T7" fmla="*/ 0 h 504"/>
              <a:gd name="T8" fmla="*/ 1852252 w 5144"/>
              <a:gd name="T9" fmla="*/ 180616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44" h="504">
                <a:moveTo>
                  <a:pt x="5143" y="503"/>
                </a:moveTo>
                <a:lnTo>
                  <a:pt x="0" y="503"/>
                </a:lnTo>
                <a:lnTo>
                  <a:pt x="0" y="0"/>
                </a:lnTo>
                <a:lnTo>
                  <a:pt x="5143" y="0"/>
                </a:lnTo>
                <a:lnTo>
                  <a:pt x="5143" y="5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FC237A06-418D-944D-A071-1986546B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319" y="8447233"/>
            <a:ext cx="683053" cy="777020"/>
          </a:xfrm>
          <a:custGeom>
            <a:avLst/>
            <a:gdLst>
              <a:gd name="T0" fmla="*/ 288871 w 833"/>
              <a:gd name="T1" fmla="*/ 156615 h 948"/>
              <a:gd name="T2" fmla="*/ 288871 w 833"/>
              <a:gd name="T3" fmla="*/ 156615 h 948"/>
              <a:gd name="T4" fmla="*/ 24493 w 833"/>
              <a:gd name="T5" fmla="*/ 6841 h 948"/>
              <a:gd name="T6" fmla="*/ 0 w 833"/>
              <a:gd name="T7" fmla="*/ 17282 h 948"/>
              <a:gd name="T8" fmla="*/ 0 w 833"/>
              <a:gd name="T9" fmla="*/ 323671 h 948"/>
              <a:gd name="T10" fmla="*/ 24493 w 833"/>
              <a:gd name="T11" fmla="*/ 337713 h 948"/>
              <a:gd name="T12" fmla="*/ 288871 w 833"/>
              <a:gd name="T13" fmla="*/ 184338 h 948"/>
              <a:gd name="T14" fmla="*/ 288871 w 833"/>
              <a:gd name="T15" fmla="*/ 156615 h 948"/>
              <a:gd name="T16" fmla="*/ 24493 w 833"/>
              <a:gd name="T17" fmla="*/ 6841 h 948"/>
              <a:gd name="T18" fmla="*/ 0 w 833"/>
              <a:gd name="T19" fmla="*/ 17282 h 948"/>
              <a:gd name="T20" fmla="*/ 0 w 833"/>
              <a:gd name="T21" fmla="*/ 323671 h 948"/>
              <a:gd name="T22" fmla="*/ 24493 w 833"/>
              <a:gd name="T23" fmla="*/ 337713 h 948"/>
              <a:gd name="T24" fmla="*/ 288871 w 833"/>
              <a:gd name="T25" fmla="*/ 184338 h 948"/>
              <a:gd name="T26" fmla="*/ 288871 w 833"/>
              <a:gd name="T27" fmla="*/ 156615 h 9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33" h="948">
                <a:moveTo>
                  <a:pt x="802" y="435"/>
                </a:moveTo>
                <a:lnTo>
                  <a:pt x="802" y="435"/>
                </a:lnTo>
                <a:cubicBezTo>
                  <a:pt x="68" y="19"/>
                  <a:pt x="68" y="19"/>
                  <a:pt x="68" y="19"/>
                </a:cubicBezTo>
                <a:cubicBezTo>
                  <a:pt x="39" y="0"/>
                  <a:pt x="0" y="19"/>
                  <a:pt x="0" y="48"/>
                </a:cubicBezTo>
                <a:cubicBezTo>
                  <a:pt x="0" y="899"/>
                  <a:pt x="0" y="899"/>
                  <a:pt x="0" y="899"/>
                </a:cubicBezTo>
                <a:cubicBezTo>
                  <a:pt x="0" y="928"/>
                  <a:pt x="39" y="947"/>
                  <a:pt x="68" y="938"/>
                </a:cubicBezTo>
                <a:cubicBezTo>
                  <a:pt x="802" y="512"/>
                  <a:pt x="802" y="512"/>
                  <a:pt x="802" y="512"/>
                </a:cubicBezTo>
                <a:cubicBezTo>
                  <a:pt x="832" y="493"/>
                  <a:pt x="832" y="454"/>
                  <a:pt x="802" y="435"/>
                </a:cubicBezTo>
                <a:cubicBezTo>
                  <a:pt x="68" y="19"/>
                  <a:pt x="68" y="19"/>
                  <a:pt x="68" y="19"/>
                </a:cubicBezTo>
                <a:cubicBezTo>
                  <a:pt x="39" y="0"/>
                  <a:pt x="0" y="19"/>
                  <a:pt x="0" y="48"/>
                </a:cubicBezTo>
                <a:cubicBezTo>
                  <a:pt x="0" y="899"/>
                  <a:pt x="0" y="899"/>
                  <a:pt x="0" y="899"/>
                </a:cubicBezTo>
                <a:cubicBezTo>
                  <a:pt x="0" y="928"/>
                  <a:pt x="39" y="947"/>
                  <a:pt x="68" y="938"/>
                </a:cubicBezTo>
                <a:cubicBezTo>
                  <a:pt x="802" y="512"/>
                  <a:pt x="802" y="512"/>
                  <a:pt x="802" y="512"/>
                </a:cubicBezTo>
                <a:cubicBezTo>
                  <a:pt x="832" y="493"/>
                  <a:pt x="832" y="454"/>
                  <a:pt x="802" y="435"/>
                </a:cubicBezTo>
              </a:path>
            </a:pathLst>
          </a:custGeom>
          <a:solidFill>
            <a:srgbClr val="4AEE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364AD180-E22B-1348-8E33-C1DE38B8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014" y="3268312"/>
            <a:ext cx="4091096" cy="7314821"/>
          </a:xfrm>
          <a:custGeom>
            <a:avLst/>
            <a:gdLst>
              <a:gd name="T0" fmla="*/ 0 w 4990"/>
              <a:gd name="T1" fmla="*/ 3104737 h 8925"/>
              <a:gd name="T2" fmla="*/ 0 w 4990"/>
              <a:gd name="T3" fmla="*/ 3104737 h 8925"/>
              <a:gd name="T4" fmla="*/ 0 w 4990"/>
              <a:gd name="T5" fmla="*/ 108003 h 8925"/>
              <a:gd name="T6" fmla="*/ 111280 w 4990"/>
              <a:gd name="T7" fmla="*/ 0 h 8925"/>
              <a:gd name="T8" fmla="*/ 1685410 w 4990"/>
              <a:gd name="T9" fmla="*/ 0 h 8925"/>
              <a:gd name="T10" fmla="*/ 1796690 w 4990"/>
              <a:gd name="T11" fmla="*/ 108003 h 8925"/>
              <a:gd name="T12" fmla="*/ 1796690 w 4990"/>
              <a:gd name="T13" fmla="*/ 3104737 h 8925"/>
              <a:gd name="T14" fmla="*/ 1685410 w 4990"/>
              <a:gd name="T15" fmla="*/ 3212740 h 8925"/>
              <a:gd name="T16" fmla="*/ 111280 w 4990"/>
              <a:gd name="T17" fmla="*/ 3212740 h 8925"/>
              <a:gd name="T18" fmla="*/ 0 w 4990"/>
              <a:gd name="T19" fmla="*/ 3104737 h 89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90" h="8925">
                <a:moveTo>
                  <a:pt x="0" y="8624"/>
                </a:moveTo>
                <a:lnTo>
                  <a:pt x="0" y="8624"/>
                </a:lnTo>
                <a:cubicBezTo>
                  <a:pt x="0" y="300"/>
                  <a:pt x="0" y="300"/>
                  <a:pt x="0" y="300"/>
                </a:cubicBezTo>
                <a:cubicBezTo>
                  <a:pt x="0" y="136"/>
                  <a:pt x="136" y="0"/>
                  <a:pt x="309" y="0"/>
                </a:cubicBezTo>
                <a:cubicBezTo>
                  <a:pt x="4680" y="0"/>
                  <a:pt x="4680" y="0"/>
                  <a:pt x="4680" y="0"/>
                </a:cubicBezTo>
                <a:cubicBezTo>
                  <a:pt x="4854" y="0"/>
                  <a:pt x="4989" y="136"/>
                  <a:pt x="4989" y="300"/>
                </a:cubicBezTo>
                <a:cubicBezTo>
                  <a:pt x="4989" y="8624"/>
                  <a:pt x="4989" y="8624"/>
                  <a:pt x="4989" y="8624"/>
                </a:cubicBezTo>
                <a:cubicBezTo>
                  <a:pt x="4989" y="8788"/>
                  <a:pt x="4854" y="8924"/>
                  <a:pt x="4680" y="8924"/>
                </a:cubicBezTo>
                <a:cubicBezTo>
                  <a:pt x="309" y="8924"/>
                  <a:pt x="309" y="8924"/>
                  <a:pt x="309" y="8924"/>
                </a:cubicBezTo>
                <a:cubicBezTo>
                  <a:pt x="136" y="8924"/>
                  <a:pt x="0" y="8788"/>
                  <a:pt x="0" y="862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70196C23-378F-1F44-BF25-1EB7D993C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628" y="3514067"/>
            <a:ext cx="3679095" cy="6823311"/>
          </a:xfrm>
          <a:custGeom>
            <a:avLst/>
            <a:gdLst>
              <a:gd name="T0" fmla="*/ 1542601 w 4487"/>
              <a:gd name="T1" fmla="*/ 2996840 h 8325"/>
              <a:gd name="T2" fmla="*/ 1542601 w 4487"/>
              <a:gd name="T3" fmla="*/ 2996840 h 8325"/>
              <a:gd name="T4" fmla="*/ 73114 w 4487"/>
              <a:gd name="T5" fmla="*/ 2996840 h 8325"/>
              <a:gd name="T6" fmla="*/ 0 w 4487"/>
              <a:gd name="T7" fmla="*/ 2923755 h 8325"/>
              <a:gd name="T8" fmla="*/ 0 w 4487"/>
              <a:gd name="T9" fmla="*/ 73085 h 8325"/>
              <a:gd name="T10" fmla="*/ 73114 w 4487"/>
              <a:gd name="T11" fmla="*/ 0 h 8325"/>
              <a:gd name="T12" fmla="*/ 1542601 w 4487"/>
              <a:gd name="T13" fmla="*/ 0 h 8325"/>
              <a:gd name="T14" fmla="*/ 1615715 w 4487"/>
              <a:gd name="T15" fmla="*/ 73085 h 8325"/>
              <a:gd name="T16" fmla="*/ 1615715 w 4487"/>
              <a:gd name="T17" fmla="*/ 2923755 h 8325"/>
              <a:gd name="T18" fmla="*/ 1542601 w 4487"/>
              <a:gd name="T19" fmla="*/ 2996840 h 83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87" h="8325">
                <a:moveTo>
                  <a:pt x="4283" y="8324"/>
                </a:moveTo>
                <a:lnTo>
                  <a:pt x="4283" y="8324"/>
                </a:lnTo>
                <a:cubicBezTo>
                  <a:pt x="203" y="8324"/>
                  <a:pt x="203" y="8324"/>
                  <a:pt x="203" y="8324"/>
                </a:cubicBezTo>
                <a:cubicBezTo>
                  <a:pt x="96" y="8324"/>
                  <a:pt x="0" y="8227"/>
                  <a:pt x="0" y="8121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97"/>
                  <a:pt x="96" y="0"/>
                  <a:pt x="203" y="0"/>
                </a:cubicBezTo>
                <a:cubicBezTo>
                  <a:pt x="4283" y="0"/>
                  <a:pt x="4283" y="0"/>
                  <a:pt x="4283" y="0"/>
                </a:cubicBezTo>
                <a:cubicBezTo>
                  <a:pt x="4389" y="0"/>
                  <a:pt x="4486" y="97"/>
                  <a:pt x="4486" y="203"/>
                </a:cubicBezTo>
                <a:cubicBezTo>
                  <a:pt x="4486" y="8121"/>
                  <a:pt x="4486" y="8121"/>
                  <a:pt x="4486" y="8121"/>
                </a:cubicBezTo>
                <a:cubicBezTo>
                  <a:pt x="4486" y="8227"/>
                  <a:pt x="4389" y="8324"/>
                  <a:pt x="4283" y="8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E4D764C7-A7E4-DF4B-8945-9BA25FF3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350" y="3687541"/>
            <a:ext cx="2584039" cy="144562"/>
          </a:xfrm>
          <a:custGeom>
            <a:avLst/>
            <a:gdLst>
              <a:gd name="T0" fmla="*/ 1106622 w 3153"/>
              <a:gd name="T1" fmla="*/ 63137 h 175"/>
              <a:gd name="T2" fmla="*/ 1106622 w 3153"/>
              <a:gd name="T3" fmla="*/ 63137 h 175"/>
              <a:gd name="T4" fmla="*/ 27720 w 3153"/>
              <a:gd name="T5" fmla="*/ 63137 h 175"/>
              <a:gd name="T6" fmla="*/ 0 w 3153"/>
              <a:gd name="T7" fmla="*/ 34834 h 175"/>
              <a:gd name="T8" fmla="*/ 0 w 3153"/>
              <a:gd name="T9" fmla="*/ 27940 h 175"/>
              <a:gd name="T10" fmla="*/ 27720 w 3153"/>
              <a:gd name="T11" fmla="*/ 0 h 175"/>
              <a:gd name="T12" fmla="*/ 1106622 w 3153"/>
              <a:gd name="T13" fmla="*/ 0 h 175"/>
              <a:gd name="T14" fmla="*/ 1134702 w 3153"/>
              <a:gd name="T15" fmla="*/ 27940 h 175"/>
              <a:gd name="T16" fmla="*/ 1134702 w 3153"/>
              <a:gd name="T17" fmla="*/ 34834 h 175"/>
              <a:gd name="T18" fmla="*/ 1106622 w 3153"/>
              <a:gd name="T19" fmla="*/ 63137 h 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53" h="175">
                <a:moveTo>
                  <a:pt x="3074" y="174"/>
                </a:moveTo>
                <a:lnTo>
                  <a:pt x="3074" y="174"/>
                </a:lnTo>
                <a:cubicBezTo>
                  <a:pt x="77" y="174"/>
                  <a:pt x="77" y="174"/>
                  <a:pt x="77" y="174"/>
                </a:cubicBezTo>
                <a:cubicBezTo>
                  <a:pt x="38" y="174"/>
                  <a:pt x="0" y="135"/>
                  <a:pt x="0" y="9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29"/>
                  <a:pt x="38" y="0"/>
                  <a:pt x="77" y="0"/>
                </a:cubicBezTo>
                <a:cubicBezTo>
                  <a:pt x="3074" y="0"/>
                  <a:pt x="3074" y="0"/>
                  <a:pt x="3074" y="0"/>
                </a:cubicBezTo>
                <a:cubicBezTo>
                  <a:pt x="3113" y="0"/>
                  <a:pt x="3152" y="29"/>
                  <a:pt x="3152" y="77"/>
                </a:cubicBezTo>
                <a:cubicBezTo>
                  <a:pt x="3152" y="96"/>
                  <a:pt x="3152" y="96"/>
                  <a:pt x="3152" y="96"/>
                </a:cubicBezTo>
                <a:cubicBezTo>
                  <a:pt x="3152" y="135"/>
                  <a:pt x="3113" y="174"/>
                  <a:pt x="3074" y="17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0">
            <a:extLst>
              <a:ext uri="{FF2B5EF4-FFF2-40B4-BE49-F238E27FC236}">
                <a16:creationId xmlns:a16="http://schemas.microsoft.com/office/drawing/2014/main" id="{345C8C4A-AD93-4048-8302-63EDEF2FE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561" y="6080037"/>
            <a:ext cx="1095054" cy="1290212"/>
          </a:xfrm>
          <a:custGeom>
            <a:avLst/>
            <a:gdLst>
              <a:gd name="T0" fmla="*/ 0 w 1335"/>
              <a:gd name="T1" fmla="*/ 350615 h 1576"/>
              <a:gd name="T2" fmla="*/ 0 w 1335"/>
              <a:gd name="T3" fmla="*/ 350615 h 1576"/>
              <a:gd name="T4" fmla="*/ 295813 w 1335"/>
              <a:gd name="T5" fmla="*/ 566377 h 1576"/>
              <a:gd name="T6" fmla="*/ 480652 w 1335"/>
              <a:gd name="T7" fmla="*/ 0 h 1576"/>
              <a:gd name="T8" fmla="*/ 0 w 1335"/>
              <a:gd name="T9" fmla="*/ 350615 h 1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5" h="1576">
                <a:moveTo>
                  <a:pt x="0" y="975"/>
                </a:moveTo>
                <a:lnTo>
                  <a:pt x="0" y="975"/>
                </a:lnTo>
                <a:cubicBezTo>
                  <a:pt x="203" y="1256"/>
                  <a:pt x="493" y="1468"/>
                  <a:pt x="821" y="1575"/>
                </a:cubicBezTo>
                <a:cubicBezTo>
                  <a:pt x="1334" y="0"/>
                  <a:pt x="1334" y="0"/>
                  <a:pt x="1334" y="0"/>
                </a:cubicBezTo>
                <a:lnTo>
                  <a:pt x="0" y="9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BD9D7210-D511-0B4D-8242-F129124C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615" y="6080037"/>
            <a:ext cx="1102284" cy="1290212"/>
          </a:xfrm>
          <a:custGeom>
            <a:avLst/>
            <a:gdLst>
              <a:gd name="T0" fmla="*/ 184675 w 1345"/>
              <a:gd name="T1" fmla="*/ 566377 h 1576"/>
              <a:gd name="T2" fmla="*/ 184675 w 1345"/>
              <a:gd name="T3" fmla="*/ 566377 h 1576"/>
              <a:gd name="T4" fmla="*/ 483828 w 1345"/>
              <a:gd name="T5" fmla="*/ 350615 h 1576"/>
              <a:gd name="T6" fmla="*/ 0 w 1345"/>
              <a:gd name="T7" fmla="*/ 0 h 1576"/>
              <a:gd name="T8" fmla="*/ 184675 w 1345"/>
              <a:gd name="T9" fmla="*/ 566377 h 1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5" h="1576">
                <a:moveTo>
                  <a:pt x="513" y="1575"/>
                </a:moveTo>
                <a:lnTo>
                  <a:pt x="513" y="1575"/>
                </a:lnTo>
                <a:cubicBezTo>
                  <a:pt x="851" y="1468"/>
                  <a:pt x="1141" y="1256"/>
                  <a:pt x="1344" y="975"/>
                </a:cubicBezTo>
                <a:cubicBezTo>
                  <a:pt x="0" y="0"/>
                  <a:pt x="0" y="0"/>
                  <a:pt x="0" y="0"/>
                </a:cubicBezTo>
                <a:lnTo>
                  <a:pt x="513" y="15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2">
            <a:extLst>
              <a:ext uri="{FF2B5EF4-FFF2-40B4-BE49-F238E27FC236}">
                <a16:creationId xmlns:a16="http://schemas.microsoft.com/office/drawing/2014/main" id="{FCA4E43E-4876-514F-BE27-7A7469FE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773" y="6080037"/>
            <a:ext cx="842071" cy="1355265"/>
          </a:xfrm>
          <a:custGeom>
            <a:avLst/>
            <a:gdLst>
              <a:gd name="T0" fmla="*/ 0 w 1027"/>
              <a:gd name="T1" fmla="*/ 567221 h 1653"/>
              <a:gd name="T2" fmla="*/ 0 w 1027"/>
              <a:gd name="T3" fmla="*/ 567221 h 1653"/>
              <a:gd name="T4" fmla="*/ 184763 w 1027"/>
              <a:gd name="T5" fmla="*/ 594952 h 1653"/>
              <a:gd name="T6" fmla="*/ 369527 w 1027"/>
              <a:gd name="T7" fmla="*/ 567221 h 1653"/>
              <a:gd name="T8" fmla="*/ 184763 w 1027"/>
              <a:gd name="T9" fmla="*/ 0 h 1653"/>
              <a:gd name="T10" fmla="*/ 0 w 1027"/>
              <a:gd name="T11" fmla="*/ 567221 h 16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7" h="1653">
                <a:moveTo>
                  <a:pt x="0" y="1575"/>
                </a:moveTo>
                <a:lnTo>
                  <a:pt x="0" y="1575"/>
                </a:lnTo>
                <a:cubicBezTo>
                  <a:pt x="165" y="1623"/>
                  <a:pt x="339" y="1652"/>
                  <a:pt x="513" y="1652"/>
                </a:cubicBezTo>
                <a:cubicBezTo>
                  <a:pt x="697" y="1652"/>
                  <a:pt x="871" y="1623"/>
                  <a:pt x="1026" y="1575"/>
                </a:cubicBezTo>
                <a:cubicBezTo>
                  <a:pt x="513" y="0"/>
                  <a:pt x="513" y="0"/>
                  <a:pt x="513" y="0"/>
                </a:cubicBezTo>
                <a:lnTo>
                  <a:pt x="0" y="15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3">
            <a:extLst>
              <a:ext uri="{FF2B5EF4-FFF2-40B4-BE49-F238E27FC236}">
                <a16:creationId xmlns:a16="http://schemas.microsoft.com/office/drawing/2014/main" id="{16B21785-4BD3-324D-B38F-6311FA94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350" y="6080037"/>
            <a:ext cx="1355265" cy="798702"/>
          </a:xfrm>
          <a:custGeom>
            <a:avLst/>
            <a:gdLst>
              <a:gd name="T0" fmla="*/ 0 w 1654"/>
              <a:gd name="T1" fmla="*/ 0 h 976"/>
              <a:gd name="T2" fmla="*/ 0 w 1654"/>
              <a:gd name="T3" fmla="*/ 0 h 976"/>
              <a:gd name="T4" fmla="*/ 114815 w 1654"/>
              <a:gd name="T5" fmla="*/ 350478 h 976"/>
              <a:gd name="T6" fmla="*/ 594952 w 1654"/>
              <a:gd name="T7" fmla="*/ 0 h 976"/>
              <a:gd name="T8" fmla="*/ 0 w 1654"/>
              <a:gd name="T9" fmla="*/ 0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4" h="976">
                <a:moveTo>
                  <a:pt x="0" y="0"/>
                </a:moveTo>
                <a:lnTo>
                  <a:pt x="0" y="0"/>
                </a:lnTo>
                <a:cubicBezTo>
                  <a:pt x="0" y="367"/>
                  <a:pt x="116" y="696"/>
                  <a:pt x="319" y="975"/>
                </a:cubicBezTo>
                <a:cubicBezTo>
                  <a:pt x="1653" y="0"/>
                  <a:pt x="1653" y="0"/>
                  <a:pt x="1653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F8059C4-9917-FA4A-B093-FD46B945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350" y="5288560"/>
            <a:ext cx="1355265" cy="795089"/>
          </a:xfrm>
          <a:custGeom>
            <a:avLst/>
            <a:gdLst>
              <a:gd name="T0" fmla="*/ 114815 w 1654"/>
              <a:gd name="T1" fmla="*/ 0 h 968"/>
              <a:gd name="T2" fmla="*/ 114815 w 1654"/>
              <a:gd name="T3" fmla="*/ 0 h 968"/>
              <a:gd name="T4" fmla="*/ 0 w 1654"/>
              <a:gd name="T5" fmla="*/ 348889 h 968"/>
              <a:gd name="T6" fmla="*/ 594952 w 1654"/>
              <a:gd name="T7" fmla="*/ 348889 h 968"/>
              <a:gd name="T8" fmla="*/ 114815 w 1654"/>
              <a:gd name="T9" fmla="*/ 0 h 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4" h="968">
                <a:moveTo>
                  <a:pt x="319" y="0"/>
                </a:moveTo>
                <a:lnTo>
                  <a:pt x="319" y="0"/>
                </a:lnTo>
                <a:cubicBezTo>
                  <a:pt x="116" y="271"/>
                  <a:pt x="0" y="609"/>
                  <a:pt x="0" y="967"/>
                </a:cubicBezTo>
                <a:cubicBezTo>
                  <a:pt x="1653" y="967"/>
                  <a:pt x="1653" y="967"/>
                  <a:pt x="1653" y="967"/>
                </a:cubicBezTo>
                <a:lnTo>
                  <a:pt x="31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5">
            <a:extLst>
              <a:ext uri="{FF2B5EF4-FFF2-40B4-BE49-F238E27FC236}">
                <a16:creationId xmlns:a16="http://schemas.microsoft.com/office/drawing/2014/main" id="{F51095F9-90C7-8241-8413-7B24A647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773" y="4724770"/>
            <a:ext cx="842071" cy="1355267"/>
          </a:xfrm>
          <a:custGeom>
            <a:avLst/>
            <a:gdLst>
              <a:gd name="T0" fmla="*/ 369527 w 1027"/>
              <a:gd name="T1" fmla="*/ 27714 h 1654"/>
              <a:gd name="T2" fmla="*/ 369527 w 1027"/>
              <a:gd name="T3" fmla="*/ 27714 h 1654"/>
              <a:gd name="T4" fmla="*/ 184763 w 1027"/>
              <a:gd name="T5" fmla="*/ 0 h 1654"/>
              <a:gd name="T6" fmla="*/ 0 w 1027"/>
              <a:gd name="T7" fmla="*/ 27714 h 1654"/>
              <a:gd name="T8" fmla="*/ 184763 w 1027"/>
              <a:gd name="T9" fmla="*/ 594953 h 1654"/>
              <a:gd name="T10" fmla="*/ 369527 w 1027"/>
              <a:gd name="T11" fmla="*/ 27714 h 16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7" h="1654">
                <a:moveTo>
                  <a:pt x="1026" y="77"/>
                </a:moveTo>
                <a:lnTo>
                  <a:pt x="1026" y="77"/>
                </a:lnTo>
                <a:cubicBezTo>
                  <a:pt x="871" y="28"/>
                  <a:pt x="697" y="0"/>
                  <a:pt x="513" y="0"/>
                </a:cubicBezTo>
                <a:cubicBezTo>
                  <a:pt x="339" y="0"/>
                  <a:pt x="165" y="28"/>
                  <a:pt x="0" y="77"/>
                </a:cubicBezTo>
                <a:cubicBezTo>
                  <a:pt x="513" y="1653"/>
                  <a:pt x="513" y="1653"/>
                  <a:pt x="513" y="1653"/>
                </a:cubicBezTo>
                <a:lnTo>
                  <a:pt x="1026" y="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06D44CB7-C19D-FE48-8733-39F32000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615" y="6080037"/>
            <a:ext cx="1355267" cy="798702"/>
          </a:xfrm>
          <a:custGeom>
            <a:avLst/>
            <a:gdLst>
              <a:gd name="T0" fmla="*/ 483737 w 1654"/>
              <a:gd name="T1" fmla="*/ 350478 h 976"/>
              <a:gd name="T2" fmla="*/ 483737 w 1654"/>
              <a:gd name="T3" fmla="*/ 350478 h 976"/>
              <a:gd name="T4" fmla="*/ 594953 w 1654"/>
              <a:gd name="T5" fmla="*/ 0 h 976"/>
              <a:gd name="T6" fmla="*/ 0 w 1654"/>
              <a:gd name="T7" fmla="*/ 0 h 976"/>
              <a:gd name="T8" fmla="*/ 483737 w 1654"/>
              <a:gd name="T9" fmla="*/ 350478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4" h="976">
                <a:moveTo>
                  <a:pt x="1344" y="975"/>
                </a:moveTo>
                <a:lnTo>
                  <a:pt x="1344" y="975"/>
                </a:lnTo>
                <a:cubicBezTo>
                  <a:pt x="1537" y="696"/>
                  <a:pt x="1653" y="367"/>
                  <a:pt x="1653" y="0"/>
                </a:cubicBezTo>
                <a:cubicBezTo>
                  <a:pt x="0" y="0"/>
                  <a:pt x="0" y="0"/>
                  <a:pt x="0" y="0"/>
                </a:cubicBezTo>
                <a:lnTo>
                  <a:pt x="1344" y="9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7">
            <a:extLst>
              <a:ext uri="{FF2B5EF4-FFF2-40B4-BE49-F238E27FC236}">
                <a16:creationId xmlns:a16="http://schemas.microsoft.com/office/drawing/2014/main" id="{8185FBB9-532B-C847-A6B0-5084D423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561" y="4789823"/>
            <a:ext cx="1095054" cy="1293827"/>
          </a:xfrm>
          <a:custGeom>
            <a:avLst/>
            <a:gdLst>
              <a:gd name="T0" fmla="*/ 0 w 1335"/>
              <a:gd name="T1" fmla="*/ 219474 h 1577"/>
              <a:gd name="T2" fmla="*/ 0 w 1335"/>
              <a:gd name="T3" fmla="*/ 219474 h 1577"/>
              <a:gd name="T4" fmla="*/ 480652 w 1335"/>
              <a:gd name="T5" fmla="*/ 567965 h 1577"/>
              <a:gd name="T6" fmla="*/ 295813 w 1335"/>
              <a:gd name="T7" fmla="*/ 0 h 1577"/>
              <a:gd name="T8" fmla="*/ 0 w 1335"/>
              <a:gd name="T9" fmla="*/ 219474 h 1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5" h="1577">
                <a:moveTo>
                  <a:pt x="0" y="609"/>
                </a:moveTo>
                <a:lnTo>
                  <a:pt x="0" y="609"/>
                </a:lnTo>
                <a:cubicBezTo>
                  <a:pt x="1334" y="1576"/>
                  <a:pt x="1334" y="1576"/>
                  <a:pt x="1334" y="1576"/>
                </a:cubicBezTo>
                <a:cubicBezTo>
                  <a:pt x="821" y="0"/>
                  <a:pt x="821" y="0"/>
                  <a:pt x="821" y="0"/>
                </a:cubicBezTo>
                <a:cubicBezTo>
                  <a:pt x="493" y="116"/>
                  <a:pt x="203" y="328"/>
                  <a:pt x="0" y="6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9EA5FBB9-885B-554F-B250-4A65704FC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615" y="4789823"/>
            <a:ext cx="1102284" cy="1293827"/>
          </a:xfrm>
          <a:custGeom>
            <a:avLst/>
            <a:gdLst>
              <a:gd name="T0" fmla="*/ 483828 w 1345"/>
              <a:gd name="T1" fmla="*/ 219474 h 1577"/>
              <a:gd name="T2" fmla="*/ 483828 w 1345"/>
              <a:gd name="T3" fmla="*/ 219474 h 1577"/>
              <a:gd name="T4" fmla="*/ 184675 w 1345"/>
              <a:gd name="T5" fmla="*/ 0 h 1577"/>
              <a:gd name="T6" fmla="*/ 0 w 1345"/>
              <a:gd name="T7" fmla="*/ 567965 h 1577"/>
              <a:gd name="T8" fmla="*/ 483828 w 1345"/>
              <a:gd name="T9" fmla="*/ 219474 h 1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5" h="1577">
                <a:moveTo>
                  <a:pt x="1344" y="609"/>
                </a:moveTo>
                <a:lnTo>
                  <a:pt x="1344" y="609"/>
                </a:lnTo>
                <a:cubicBezTo>
                  <a:pt x="1141" y="328"/>
                  <a:pt x="851" y="116"/>
                  <a:pt x="513" y="0"/>
                </a:cubicBezTo>
                <a:cubicBezTo>
                  <a:pt x="0" y="1576"/>
                  <a:pt x="0" y="1576"/>
                  <a:pt x="0" y="1576"/>
                </a:cubicBezTo>
                <a:lnTo>
                  <a:pt x="1344" y="6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9">
            <a:extLst>
              <a:ext uri="{FF2B5EF4-FFF2-40B4-BE49-F238E27FC236}">
                <a16:creationId xmlns:a16="http://schemas.microsoft.com/office/drawing/2014/main" id="{C01E91DD-A5CC-B047-A2F3-6E5B82CA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615" y="5288560"/>
            <a:ext cx="1355267" cy="795089"/>
          </a:xfrm>
          <a:custGeom>
            <a:avLst/>
            <a:gdLst>
              <a:gd name="T0" fmla="*/ 594953 w 1654"/>
              <a:gd name="T1" fmla="*/ 348889 h 968"/>
              <a:gd name="T2" fmla="*/ 594953 w 1654"/>
              <a:gd name="T3" fmla="*/ 348889 h 968"/>
              <a:gd name="T4" fmla="*/ 483737 w 1654"/>
              <a:gd name="T5" fmla="*/ 0 h 968"/>
              <a:gd name="T6" fmla="*/ 0 w 1654"/>
              <a:gd name="T7" fmla="*/ 348889 h 968"/>
              <a:gd name="T8" fmla="*/ 594953 w 1654"/>
              <a:gd name="T9" fmla="*/ 348889 h 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4" h="968">
                <a:moveTo>
                  <a:pt x="1653" y="967"/>
                </a:moveTo>
                <a:lnTo>
                  <a:pt x="1653" y="967"/>
                </a:lnTo>
                <a:cubicBezTo>
                  <a:pt x="1653" y="609"/>
                  <a:pt x="1537" y="271"/>
                  <a:pt x="1344" y="0"/>
                </a:cubicBezTo>
                <a:cubicBezTo>
                  <a:pt x="0" y="967"/>
                  <a:pt x="0" y="967"/>
                  <a:pt x="0" y="967"/>
                </a:cubicBezTo>
                <a:lnTo>
                  <a:pt x="1653" y="9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id="{8DA70C8A-1FA0-E444-ADE1-5584B8D1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7955723"/>
            <a:ext cx="1268530" cy="79509"/>
          </a:xfrm>
          <a:custGeom>
            <a:avLst/>
            <a:gdLst>
              <a:gd name="T0" fmla="*/ 556853 w 1548"/>
              <a:gd name="T1" fmla="*/ 34569 h 98"/>
              <a:gd name="T2" fmla="*/ 0 w 1548"/>
              <a:gd name="T3" fmla="*/ 34569 h 98"/>
              <a:gd name="T4" fmla="*/ 0 w 1548"/>
              <a:gd name="T5" fmla="*/ 0 h 98"/>
              <a:gd name="T6" fmla="*/ 556853 w 1548"/>
              <a:gd name="T7" fmla="*/ 0 h 98"/>
              <a:gd name="T8" fmla="*/ 556853 w 1548"/>
              <a:gd name="T9" fmla="*/ 34569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8" h="98">
                <a:moveTo>
                  <a:pt x="1547" y="97"/>
                </a:moveTo>
                <a:lnTo>
                  <a:pt x="0" y="97"/>
                </a:lnTo>
                <a:lnTo>
                  <a:pt x="0" y="0"/>
                </a:lnTo>
                <a:lnTo>
                  <a:pt x="1547" y="0"/>
                </a:lnTo>
                <a:lnTo>
                  <a:pt x="1547" y="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1">
            <a:extLst>
              <a:ext uri="{FF2B5EF4-FFF2-40B4-BE49-F238E27FC236}">
                <a16:creationId xmlns:a16="http://schemas.microsoft.com/office/drawing/2014/main" id="{80147D8B-1D68-E947-BA7D-2FE738C2B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8147269"/>
            <a:ext cx="2305759" cy="72281"/>
          </a:xfrm>
          <a:custGeom>
            <a:avLst/>
            <a:gdLst>
              <a:gd name="T0" fmla="*/ 1012465 w 2815"/>
              <a:gd name="T1" fmla="*/ 31389 h 88"/>
              <a:gd name="T2" fmla="*/ 0 w 2815"/>
              <a:gd name="T3" fmla="*/ 31389 h 88"/>
              <a:gd name="T4" fmla="*/ 0 w 2815"/>
              <a:gd name="T5" fmla="*/ 0 h 88"/>
              <a:gd name="T6" fmla="*/ 1012465 w 2815"/>
              <a:gd name="T7" fmla="*/ 0 h 88"/>
              <a:gd name="T8" fmla="*/ 1012465 w 2815"/>
              <a:gd name="T9" fmla="*/ 31389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88">
                <a:moveTo>
                  <a:pt x="2814" y="87"/>
                </a:moveTo>
                <a:lnTo>
                  <a:pt x="0" y="87"/>
                </a:lnTo>
                <a:lnTo>
                  <a:pt x="0" y="0"/>
                </a:lnTo>
                <a:lnTo>
                  <a:pt x="2814" y="0"/>
                </a:lnTo>
                <a:lnTo>
                  <a:pt x="2814" y="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2">
            <a:extLst>
              <a:ext uri="{FF2B5EF4-FFF2-40B4-BE49-F238E27FC236}">
                <a16:creationId xmlns:a16="http://schemas.microsoft.com/office/drawing/2014/main" id="{D0549CDE-72A1-F748-892C-A7D317CB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8266531"/>
            <a:ext cx="2305759" cy="72281"/>
          </a:xfrm>
          <a:custGeom>
            <a:avLst/>
            <a:gdLst>
              <a:gd name="T0" fmla="*/ 1012465 w 2815"/>
              <a:gd name="T1" fmla="*/ 31389 h 88"/>
              <a:gd name="T2" fmla="*/ 0 w 2815"/>
              <a:gd name="T3" fmla="*/ 31389 h 88"/>
              <a:gd name="T4" fmla="*/ 0 w 2815"/>
              <a:gd name="T5" fmla="*/ 0 h 88"/>
              <a:gd name="T6" fmla="*/ 1012465 w 2815"/>
              <a:gd name="T7" fmla="*/ 0 h 88"/>
              <a:gd name="T8" fmla="*/ 1012465 w 2815"/>
              <a:gd name="T9" fmla="*/ 31389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88">
                <a:moveTo>
                  <a:pt x="2814" y="87"/>
                </a:moveTo>
                <a:lnTo>
                  <a:pt x="0" y="87"/>
                </a:lnTo>
                <a:lnTo>
                  <a:pt x="0" y="0"/>
                </a:lnTo>
                <a:lnTo>
                  <a:pt x="2814" y="0"/>
                </a:lnTo>
                <a:lnTo>
                  <a:pt x="2814" y="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3">
            <a:extLst>
              <a:ext uri="{FF2B5EF4-FFF2-40B4-BE49-F238E27FC236}">
                <a16:creationId xmlns:a16="http://schemas.microsoft.com/office/drawing/2014/main" id="{1D9FABC0-A72A-D341-B066-8F26233A1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8378567"/>
            <a:ext cx="2305759" cy="72281"/>
          </a:xfrm>
          <a:custGeom>
            <a:avLst/>
            <a:gdLst>
              <a:gd name="T0" fmla="*/ 1012465 w 2815"/>
              <a:gd name="T1" fmla="*/ 31389 h 88"/>
              <a:gd name="T2" fmla="*/ 0 w 2815"/>
              <a:gd name="T3" fmla="*/ 31389 h 88"/>
              <a:gd name="T4" fmla="*/ 0 w 2815"/>
              <a:gd name="T5" fmla="*/ 0 h 88"/>
              <a:gd name="T6" fmla="*/ 1012465 w 2815"/>
              <a:gd name="T7" fmla="*/ 0 h 88"/>
              <a:gd name="T8" fmla="*/ 1012465 w 2815"/>
              <a:gd name="T9" fmla="*/ 31389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88">
                <a:moveTo>
                  <a:pt x="2814" y="87"/>
                </a:moveTo>
                <a:lnTo>
                  <a:pt x="0" y="87"/>
                </a:lnTo>
                <a:lnTo>
                  <a:pt x="0" y="0"/>
                </a:lnTo>
                <a:lnTo>
                  <a:pt x="2814" y="0"/>
                </a:lnTo>
                <a:lnTo>
                  <a:pt x="2814" y="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4">
            <a:extLst>
              <a:ext uri="{FF2B5EF4-FFF2-40B4-BE49-F238E27FC236}">
                <a16:creationId xmlns:a16="http://schemas.microsoft.com/office/drawing/2014/main" id="{04023948-2CAC-F04E-8BA1-06CA1494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8486989"/>
            <a:ext cx="2305759" cy="72281"/>
          </a:xfrm>
          <a:custGeom>
            <a:avLst/>
            <a:gdLst>
              <a:gd name="T0" fmla="*/ 1012465 w 2815"/>
              <a:gd name="T1" fmla="*/ 31389 h 88"/>
              <a:gd name="T2" fmla="*/ 0 w 2815"/>
              <a:gd name="T3" fmla="*/ 31389 h 88"/>
              <a:gd name="T4" fmla="*/ 0 w 2815"/>
              <a:gd name="T5" fmla="*/ 0 h 88"/>
              <a:gd name="T6" fmla="*/ 1012465 w 2815"/>
              <a:gd name="T7" fmla="*/ 0 h 88"/>
              <a:gd name="T8" fmla="*/ 1012465 w 2815"/>
              <a:gd name="T9" fmla="*/ 31389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88">
                <a:moveTo>
                  <a:pt x="2814" y="87"/>
                </a:moveTo>
                <a:lnTo>
                  <a:pt x="0" y="87"/>
                </a:lnTo>
                <a:lnTo>
                  <a:pt x="0" y="0"/>
                </a:lnTo>
                <a:lnTo>
                  <a:pt x="2814" y="0"/>
                </a:lnTo>
                <a:lnTo>
                  <a:pt x="2814" y="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id="{C6DD8236-392C-B446-B9CB-412FAE2F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8599023"/>
            <a:ext cx="2305759" cy="79509"/>
          </a:xfrm>
          <a:custGeom>
            <a:avLst/>
            <a:gdLst>
              <a:gd name="T0" fmla="*/ 1012465 w 2815"/>
              <a:gd name="T1" fmla="*/ 34565 h 97"/>
              <a:gd name="T2" fmla="*/ 0 w 2815"/>
              <a:gd name="T3" fmla="*/ 34565 h 97"/>
              <a:gd name="T4" fmla="*/ 0 w 2815"/>
              <a:gd name="T5" fmla="*/ 0 h 97"/>
              <a:gd name="T6" fmla="*/ 1012465 w 2815"/>
              <a:gd name="T7" fmla="*/ 0 h 97"/>
              <a:gd name="T8" fmla="*/ 1012465 w 2815"/>
              <a:gd name="T9" fmla="*/ 34565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97">
                <a:moveTo>
                  <a:pt x="2814" y="96"/>
                </a:moveTo>
                <a:lnTo>
                  <a:pt x="0" y="96"/>
                </a:lnTo>
                <a:lnTo>
                  <a:pt x="0" y="0"/>
                </a:lnTo>
                <a:lnTo>
                  <a:pt x="2814" y="0"/>
                </a:lnTo>
                <a:lnTo>
                  <a:pt x="2814" y="9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6">
            <a:extLst>
              <a:ext uri="{FF2B5EF4-FFF2-40B4-BE49-F238E27FC236}">
                <a16:creationId xmlns:a16="http://schemas.microsoft.com/office/drawing/2014/main" id="{85A7730F-49B3-FF49-9951-E3B8188D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9083304"/>
            <a:ext cx="1268530" cy="79509"/>
          </a:xfrm>
          <a:custGeom>
            <a:avLst/>
            <a:gdLst>
              <a:gd name="T0" fmla="*/ 556853 w 1548"/>
              <a:gd name="T1" fmla="*/ 34569 h 98"/>
              <a:gd name="T2" fmla="*/ 0 w 1548"/>
              <a:gd name="T3" fmla="*/ 34569 h 98"/>
              <a:gd name="T4" fmla="*/ 0 w 1548"/>
              <a:gd name="T5" fmla="*/ 0 h 98"/>
              <a:gd name="T6" fmla="*/ 556853 w 1548"/>
              <a:gd name="T7" fmla="*/ 0 h 98"/>
              <a:gd name="T8" fmla="*/ 556853 w 1548"/>
              <a:gd name="T9" fmla="*/ 34569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8" h="98">
                <a:moveTo>
                  <a:pt x="1547" y="97"/>
                </a:moveTo>
                <a:lnTo>
                  <a:pt x="0" y="97"/>
                </a:lnTo>
                <a:lnTo>
                  <a:pt x="0" y="0"/>
                </a:lnTo>
                <a:lnTo>
                  <a:pt x="1547" y="0"/>
                </a:lnTo>
                <a:lnTo>
                  <a:pt x="1547" y="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7">
            <a:extLst>
              <a:ext uri="{FF2B5EF4-FFF2-40B4-BE49-F238E27FC236}">
                <a16:creationId xmlns:a16="http://schemas.microsoft.com/office/drawing/2014/main" id="{2D78F5B2-6E4A-C642-B9FE-6D50CFA9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9271235"/>
            <a:ext cx="2305759" cy="72281"/>
          </a:xfrm>
          <a:custGeom>
            <a:avLst/>
            <a:gdLst>
              <a:gd name="T0" fmla="*/ 1012465 w 2815"/>
              <a:gd name="T1" fmla="*/ 31389 h 88"/>
              <a:gd name="T2" fmla="*/ 0 w 2815"/>
              <a:gd name="T3" fmla="*/ 31389 h 88"/>
              <a:gd name="T4" fmla="*/ 0 w 2815"/>
              <a:gd name="T5" fmla="*/ 0 h 88"/>
              <a:gd name="T6" fmla="*/ 1012465 w 2815"/>
              <a:gd name="T7" fmla="*/ 0 h 88"/>
              <a:gd name="T8" fmla="*/ 1012465 w 2815"/>
              <a:gd name="T9" fmla="*/ 31389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88">
                <a:moveTo>
                  <a:pt x="2814" y="87"/>
                </a:moveTo>
                <a:lnTo>
                  <a:pt x="0" y="87"/>
                </a:lnTo>
                <a:lnTo>
                  <a:pt x="0" y="0"/>
                </a:lnTo>
                <a:lnTo>
                  <a:pt x="2814" y="0"/>
                </a:lnTo>
                <a:lnTo>
                  <a:pt x="2814" y="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8">
            <a:extLst>
              <a:ext uri="{FF2B5EF4-FFF2-40B4-BE49-F238E27FC236}">
                <a16:creationId xmlns:a16="http://schemas.microsoft.com/office/drawing/2014/main" id="{BD5F80FD-8F75-8C4B-B6CF-3361F77F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9383271"/>
            <a:ext cx="2305759" cy="79509"/>
          </a:xfrm>
          <a:custGeom>
            <a:avLst/>
            <a:gdLst>
              <a:gd name="T0" fmla="*/ 1012465 w 2815"/>
              <a:gd name="T1" fmla="*/ 34565 h 97"/>
              <a:gd name="T2" fmla="*/ 0 w 2815"/>
              <a:gd name="T3" fmla="*/ 34565 h 97"/>
              <a:gd name="T4" fmla="*/ 0 w 2815"/>
              <a:gd name="T5" fmla="*/ 0 h 97"/>
              <a:gd name="T6" fmla="*/ 1012465 w 2815"/>
              <a:gd name="T7" fmla="*/ 0 h 97"/>
              <a:gd name="T8" fmla="*/ 1012465 w 2815"/>
              <a:gd name="T9" fmla="*/ 34565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97">
                <a:moveTo>
                  <a:pt x="2814" y="96"/>
                </a:moveTo>
                <a:lnTo>
                  <a:pt x="0" y="96"/>
                </a:lnTo>
                <a:lnTo>
                  <a:pt x="0" y="0"/>
                </a:lnTo>
                <a:lnTo>
                  <a:pt x="2814" y="0"/>
                </a:lnTo>
                <a:lnTo>
                  <a:pt x="2814" y="9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">
            <a:extLst>
              <a:ext uri="{FF2B5EF4-FFF2-40B4-BE49-F238E27FC236}">
                <a16:creationId xmlns:a16="http://schemas.microsoft.com/office/drawing/2014/main" id="{01C5D4A7-6A07-AB40-B6A5-787CB213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9502533"/>
            <a:ext cx="2305759" cy="72281"/>
          </a:xfrm>
          <a:custGeom>
            <a:avLst/>
            <a:gdLst>
              <a:gd name="T0" fmla="*/ 1012465 w 2815"/>
              <a:gd name="T1" fmla="*/ 31389 h 88"/>
              <a:gd name="T2" fmla="*/ 0 w 2815"/>
              <a:gd name="T3" fmla="*/ 31389 h 88"/>
              <a:gd name="T4" fmla="*/ 0 w 2815"/>
              <a:gd name="T5" fmla="*/ 0 h 88"/>
              <a:gd name="T6" fmla="*/ 1012465 w 2815"/>
              <a:gd name="T7" fmla="*/ 0 h 88"/>
              <a:gd name="T8" fmla="*/ 1012465 w 2815"/>
              <a:gd name="T9" fmla="*/ 31389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88">
                <a:moveTo>
                  <a:pt x="2814" y="87"/>
                </a:moveTo>
                <a:lnTo>
                  <a:pt x="0" y="87"/>
                </a:lnTo>
                <a:lnTo>
                  <a:pt x="0" y="0"/>
                </a:lnTo>
                <a:lnTo>
                  <a:pt x="2814" y="0"/>
                </a:lnTo>
                <a:lnTo>
                  <a:pt x="2814" y="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0">
            <a:extLst>
              <a:ext uri="{FF2B5EF4-FFF2-40B4-BE49-F238E27FC236}">
                <a16:creationId xmlns:a16="http://schemas.microsoft.com/office/drawing/2014/main" id="{FB7C4F74-1F99-4342-AF95-6300350B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9614570"/>
            <a:ext cx="2305759" cy="72281"/>
          </a:xfrm>
          <a:custGeom>
            <a:avLst/>
            <a:gdLst>
              <a:gd name="T0" fmla="*/ 1012465 w 2815"/>
              <a:gd name="T1" fmla="*/ 31389 h 88"/>
              <a:gd name="T2" fmla="*/ 0 w 2815"/>
              <a:gd name="T3" fmla="*/ 31389 h 88"/>
              <a:gd name="T4" fmla="*/ 0 w 2815"/>
              <a:gd name="T5" fmla="*/ 0 h 88"/>
              <a:gd name="T6" fmla="*/ 1012465 w 2815"/>
              <a:gd name="T7" fmla="*/ 0 h 88"/>
              <a:gd name="T8" fmla="*/ 1012465 w 2815"/>
              <a:gd name="T9" fmla="*/ 31389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88">
                <a:moveTo>
                  <a:pt x="2814" y="87"/>
                </a:moveTo>
                <a:lnTo>
                  <a:pt x="0" y="87"/>
                </a:lnTo>
                <a:lnTo>
                  <a:pt x="0" y="0"/>
                </a:lnTo>
                <a:lnTo>
                  <a:pt x="2814" y="0"/>
                </a:lnTo>
                <a:lnTo>
                  <a:pt x="2814" y="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1">
            <a:extLst>
              <a:ext uri="{FF2B5EF4-FFF2-40B4-BE49-F238E27FC236}">
                <a16:creationId xmlns:a16="http://schemas.microsoft.com/office/drawing/2014/main" id="{6E34E166-177F-9D40-944E-80931D14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05" y="9722991"/>
            <a:ext cx="2305759" cy="72281"/>
          </a:xfrm>
          <a:custGeom>
            <a:avLst/>
            <a:gdLst>
              <a:gd name="T0" fmla="*/ 1012465 w 2815"/>
              <a:gd name="T1" fmla="*/ 31393 h 89"/>
              <a:gd name="T2" fmla="*/ 0 w 2815"/>
              <a:gd name="T3" fmla="*/ 31393 h 89"/>
              <a:gd name="T4" fmla="*/ 0 w 2815"/>
              <a:gd name="T5" fmla="*/ 0 h 89"/>
              <a:gd name="T6" fmla="*/ 1012465 w 2815"/>
              <a:gd name="T7" fmla="*/ 0 h 89"/>
              <a:gd name="T8" fmla="*/ 1012465 w 2815"/>
              <a:gd name="T9" fmla="*/ 31393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5" h="89">
                <a:moveTo>
                  <a:pt x="2814" y="88"/>
                </a:moveTo>
                <a:lnTo>
                  <a:pt x="0" y="88"/>
                </a:lnTo>
                <a:lnTo>
                  <a:pt x="0" y="0"/>
                </a:lnTo>
                <a:lnTo>
                  <a:pt x="2814" y="0"/>
                </a:lnTo>
                <a:lnTo>
                  <a:pt x="2814" y="8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84">
            <a:extLst>
              <a:ext uri="{FF2B5EF4-FFF2-40B4-BE49-F238E27FC236}">
                <a16:creationId xmlns:a16="http://schemas.microsoft.com/office/drawing/2014/main" id="{D6EAC1FD-E6E4-C342-884A-B7D72484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4085" y="2339502"/>
            <a:ext cx="1648003" cy="1640775"/>
          </a:xfrm>
          <a:custGeom>
            <a:avLst/>
            <a:gdLst>
              <a:gd name="T0" fmla="*/ 723540 w 2012"/>
              <a:gd name="T1" fmla="*/ 358383 h 2003"/>
              <a:gd name="T2" fmla="*/ 723540 w 2012"/>
              <a:gd name="T3" fmla="*/ 358383 h 2003"/>
              <a:gd name="T4" fmla="*/ 361590 w 2012"/>
              <a:gd name="T5" fmla="*/ 720365 h 2003"/>
              <a:gd name="T6" fmla="*/ 0 w 2012"/>
              <a:gd name="T7" fmla="*/ 358383 h 2003"/>
              <a:gd name="T8" fmla="*/ 361590 w 2012"/>
              <a:gd name="T9" fmla="*/ 0 h 2003"/>
              <a:gd name="T10" fmla="*/ 723540 w 2012"/>
              <a:gd name="T11" fmla="*/ 358383 h 20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2" h="2003">
                <a:moveTo>
                  <a:pt x="2011" y="996"/>
                </a:moveTo>
                <a:lnTo>
                  <a:pt x="2011" y="996"/>
                </a:lnTo>
                <a:cubicBezTo>
                  <a:pt x="2011" y="1557"/>
                  <a:pt x="1566" y="2002"/>
                  <a:pt x="1005" y="2002"/>
                </a:cubicBezTo>
                <a:cubicBezTo>
                  <a:pt x="454" y="2002"/>
                  <a:pt x="0" y="1557"/>
                  <a:pt x="0" y="996"/>
                </a:cubicBezTo>
                <a:cubicBezTo>
                  <a:pt x="0" y="445"/>
                  <a:pt x="454" y="0"/>
                  <a:pt x="1005" y="0"/>
                </a:cubicBezTo>
                <a:cubicBezTo>
                  <a:pt x="1566" y="0"/>
                  <a:pt x="2011" y="445"/>
                  <a:pt x="2011" y="9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85">
            <a:extLst>
              <a:ext uri="{FF2B5EF4-FFF2-40B4-BE49-F238E27FC236}">
                <a16:creationId xmlns:a16="http://schemas.microsoft.com/office/drawing/2014/main" id="{87A64404-B5E6-0241-BCC7-0B227D3E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4085" y="4797051"/>
            <a:ext cx="1648003" cy="1640775"/>
          </a:xfrm>
          <a:custGeom>
            <a:avLst/>
            <a:gdLst>
              <a:gd name="T0" fmla="*/ 723540 w 2012"/>
              <a:gd name="T1" fmla="*/ 358383 h 2003"/>
              <a:gd name="T2" fmla="*/ 723540 w 2012"/>
              <a:gd name="T3" fmla="*/ 358383 h 2003"/>
              <a:gd name="T4" fmla="*/ 361590 w 2012"/>
              <a:gd name="T5" fmla="*/ 720365 h 2003"/>
              <a:gd name="T6" fmla="*/ 0 w 2012"/>
              <a:gd name="T7" fmla="*/ 358383 h 2003"/>
              <a:gd name="T8" fmla="*/ 361590 w 2012"/>
              <a:gd name="T9" fmla="*/ 0 h 2003"/>
              <a:gd name="T10" fmla="*/ 723540 w 2012"/>
              <a:gd name="T11" fmla="*/ 358383 h 20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2" h="2003">
                <a:moveTo>
                  <a:pt x="2011" y="996"/>
                </a:moveTo>
                <a:lnTo>
                  <a:pt x="2011" y="996"/>
                </a:lnTo>
                <a:cubicBezTo>
                  <a:pt x="2011" y="1557"/>
                  <a:pt x="1566" y="2002"/>
                  <a:pt x="1005" y="2002"/>
                </a:cubicBezTo>
                <a:cubicBezTo>
                  <a:pt x="454" y="2002"/>
                  <a:pt x="0" y="1557"/>
                  <a:pt x="0" y="996"/>
                </a:cubicBezTo>
                <a:cubicBezTo>
                  <a:pt x="0" y="445"/>
                  <a:pt x="454" y="0"/>
                  <a:pt x="1005" y="0"/>
                </a:cubicBezTo>
                <a:cubicBezTo>
                  <a:pt x="1566" y="0"/>
                  <a:pt x="2011" y="445"/>
                  <a:pt x="2011" y="9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86">
            <a:extLst>
              <a:ext uri="{FF2B5EF4-FFF2-40B4-BE49-F238E27FC236}">
                <a16:creationId xmlns:a16="http://schemas.microsoft.com/office/drawing/2014/main" id="{51B03FC3-12B8-1548-9BF9-D2D03BBD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4085" y="7250986"/>
            <a:ext cx="1648003" cy="1640775"/>
          </a:xfrm>
          <a:custGeom>
            <a:avLst/>
            <a:gdLst>
              <a:gd name="T0" fmla="*/ 723540 w 2012"/>
              <a:gd name="T1" fmla="*/ 358562 h 2002"/>
              <a:gd name="T2" fmla="*/ 723540 w 2012"/>
              <a:gd name="T3" fmla="*/ 358562 h 2002"/>
              <a:gd name="T4" fmla="*/ 361590 w 2012"/>
              <a:gd name="T5" fmla="*/ 720365 h 2002"/>
              <a:gd name="T6" fmla="*/ 0 w 2012"/>
              <a:gd name="T7" fmla="*/ 358562 h 2002"/>
              <a:gd name="T8" fmla="*/ 361590 w 2012"/>
              <a:gd name="T9" fmla="*/ 0 h 2002"/>
              <a:gd name="T10" fmla="*/ 723540 w 2012"/>
              <a:gd name="T11" fmla="*/ 358562 h 20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2" h="2002">
                <a:moveTo>
                  <a:pt x="2011" y="996"/>
                </a:moveTo>
                <a:lnTo>
                  <a:pt x="2011" y="996"/>
                </a:lnTo>
                <a:cubicBezTo>
                  <a:pt x="2011" y="1557"/>
                  <a:pt x="1566" y="2001"/>
                  <a:pt x="1005" y="2001"/>
                </a:cubicBezTo>
                <a:cubicBezTo>
                  <a:pt x="454" y="2001"/>
                  <a:pt x="0" y="1557"/>
                  <a:pt x="0" y="996"/>
                </a:cubicBezTo>
                <a:cubicBezTo>
                  <a:pt x="0" y="445"/>
                  <a:pt x="454" y="0"/>
                  <a:pt x="1005" y="0"/>
                </a:cubicBezTo>
                <a:cubicBezTo>
                  <a:pt x="1566" y="0"/>
                  <a:pt x="2011" y="445"/>
                  <a:pt x="2011" y="9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87">
            <a:extLst>
              <a:ext uri="{FF2B5EF4-FFF2-40B4-BE49-F238E27FC236}">
                <a16:creationId xmlns:a16="http://schemas.microsoft.com/office/drawing/2014/main" id="{1A65C4EF-8445-904C-908F-FE3438D6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4085" y="9708535"/>
            <a:ext cx="1648003" cy="1640775"/>
          </a:xfrm>
          <a:custGeom>
            <a:avLst/>
            <a:gdLst>
              <a:gd name="T0" fmla="*/ 723540 w 2012"/>
              <a:gd name="T1" fmla="*/ 358383 h 2003"/>
              <a:gd name="T2" fmla="*/ 723540 w 2012"/>
              <a:gd name="T3" fmla="*/ 358383 h 2003"/>
              <a:gd name="T4" fmla="*/ 361590 w 2012"/>
              <a:gd name="T5" fmla="*/ 720365 h 2003"/>
              <a:gd name="T6" fmla="*/ 0 w 2012"/>
              <a:gd name="T7" fmla="*/ 358383 h 2003"/>
              <a:gd name="T8" fmla="*/ 361590 w 2012"/>
              <a:gd name="T9" fmla="*/ 0 h 2003"/>
              <a:gd name="T10" fmla="*/ 723540 w 2012"/>
              <a:gd name="T11" fmla="*/ 358383 h 20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2" h="2003">
                <a:moveTo>
                  <a:pt x="2011" y="996"/>
                </a:moveTo>
                <a:lnTo>
                  <a:pt x="2011" y="996"/>
                </a:lnTo>
                <a:cubicBezTo>
                  <a:pt x="2011" y="1557"/>
                  <a:pt x="1566" y="2002"/>
                  <a:pt x="1005" y="2002"/>
                </a:cubicBezTo>
                <a:cubicBezTo>
                  <a:pt x="454" y="2002"/>
                  <a:pt x="0" y="1557"/>
                  <a:pt x="0" y="996"/>
                </a:cubicBezTo>
                <a:cubicBezTo>
                  <a:pt x="0" y="445"/>
                  <a:pt x="454" y="0"/>
                  <a:pt x="1005" y="0"/>
                </a:cubicBezTo>
                <a:cubicBezTo>
                  <a:pt x="1566" y="0"/>
                  <a:pt x="2011" y="445"/>
                  <a:pt x="2011" y="9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88">
            <a:extLst>
              <a:ext uri="{FF2B5EF4-FFF2-40B4-BE49-F238E27FC236}">
                <a16:creationId xmlns:a16="http://schemas.microsoft.com/office/drawing/2014/main" id="{C512909E-DD7B-4A44-B3F9-48AD2C0E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5595" y="7749724"/>
            <a:ext cx="657756" cy="643299"/>
          </a:xfrm>
          <a:custGeom>
            <a:avLst/>
            <a:gdLst>
              <a:gd name="T0" fmla="*/ 142843 w 803"/>
              <a:gd name="T1" fmla="*/ 282215 h 784"/>
              <a:gd name="T2" fmla="*/ 142843 w 803"/>
              <a:gd name="T3" fmla="*/ 282215 h 784"/>
              <a:gd name="T4" fmla="*/ 104344 w 803"/>
              <a:gd name="T5" fmla="*/ 264914 h 784"/>
              <a:gd name="T6" fmla="*/ 20869 w 803"/>
              <a:gd name="T7" fmla="*/ 184539 h 784"/>
              <a:gd name="T8" fmla="*/ 20869 w 803"/>
              <a:gd name="T9" fmla="*/ 104524 h 784"/>
              <a:gd name="T10" fmla="*/ 121615 w 803"/>
              <a:gd name="T11" fmla="*/ 3244 h 784"/>
              <a:gd name="T12" fmla="*/ 132049 w 803"/>
              <a:gd name="T13" fmla="*/ 0 h 784"/>
              <a:gd name="T14" fmla="*/ 260860 w 803"/>
              <a:gd name="T15" fmla="*/ 0 h 784"/>
              <a:gd name="T16" fmla="*/ 288565 w 803"/>
              <a:gd name="T17" fmla="*/ 27753 h 784"/>
              <a:gd name="T18" fmla="*/ 288565 w 803"/>
              <a:gd name="T19" fmla="*/ 153182 h 784"/>
              <a:gd name="T20" fmla="*/ 285327 w 803"/>
              <a:gd name="T21" fmla="*/ 163634 h 784"/>
              <a:gd name="T22" fmla="*/ 184581 w 803"/>
              <a:gd name="T23" fmla="*/ 264914 h 784"/>
              <a:gd name="T24" fmla="*/ 142843 w 803"/>
              <a:gd name="T25" fmla="*/ 282215 h 784"/>
              <a:gd name="T26" fmla="*/ 139245 w 803"/>
              <a:gd name="T27" fmla="*/ 27753 h 784"/>
              <a:gd name="T28" fmla="*/ 139245 w 803"/>
              <a:gd name="T29" fmla="*/ 27753 h 784"/>
              <a:gd name="T30" fmla="*/ 41738 w 803"/>
              <a:gd name="T31" fmla="*/ 125429 h 784"/>
              <a:gd name="T32" fmla="*/ 41738 w 803"/>
              <a:gd name="T33" fmla="*/ 167238 h 784"/>
              <a:gd name="T34" fmla="*/ 121615 w 803"/>
              <a:gd name="T35" fmla="*/ 247253 h 784"/>
              <a:gd name="T36" fmla="*/ 163352 w 803"/>
              <a:gd name="T37" fmla="*/ 247253 h 784"/>
              <a:gd name="T38" fmla="*/ 260860 w 803"/>
              <a:gd name="T39" fmla="*/ 149938 h 784"/>
              <a:gd name="T40" fmla="*/ 257622 w 803"/>
              <a:gd name="T41" fmla="*/ 27753 h 784"/>
              <a:gd name="T42" fmla="*/ 139245 w 803"/>
              <a:gd name="T43" fmla="*/ 27753 h 78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03" h="784">
                <a:moveTo>
                  <a:pt x="397" y="783"/>
                </a:moveTo>
                <a:lnTo>
                  <a:pt x="397" y="783"/>
                </a:lnTo>
                <a:cubicBezTo>
                  <a:pt x="358" y="783"/>
                  <a:pt x="319" y="773"/>
                  <a:pt x="290" y="735"/>
                </a:cubicBezTo>
                <a:cubicBezTo>
                  <a:pt x="58" y="512"/>
                  <a:pt x="58" y="512"/>
                  <a:pt x="58" y="512"/>
                </a:cubicBezTo>
                <a:cubicBezTo>
                  <a:pt x="0" y="454"/>
                  <a:pt x="0" y="358"/>
                  <a:pt x="58" y="290"/>
                </a:cubicBezTo>
                <a:cubicBezTo>
                  <a:pt x="338" y="9"/>
                  <a:pt x="338" y="9"/>
                  <a:pt x="338" y="9"/>
                </a:cubicBezTo>
                <a:cubicBezTo>
                  <a:pt x="348" y="0"/>
                  <a:pt x="358" y="0"/>
                  <a:pt x="367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64" y="0"/>
                  <a:pt x="802" y="29"/>
                  <a:pt x="802" y="77"/>
                </a:cubicBezTo>
                <a:cubicBezTo>
                  <a:pt x="802" y="425"/>
                  <a:pt x="802" y="425"/>
                  <a:pt x="802" y="425"/>
                </a:cubicBezTo>
                <a:cubicBezTo>
                  <a:pt x="802" y="435"/>
                  <a:pt x="793" y="445"/>
                  <a:pt x="793" y="454"/>
                </a:cubicBezTo>
                <a:cubicBezTo>
                  <a:pt x="513" y="735"/>
                  <a:pt x="513" y="735"/>
                  <a:pt x="513" y="735"/>
                </a:cubicBezTo>
                <a:cubicBezTo>
                  <a:pt x="483" y="773"/>
                  <a:pt x="445" y="783"/>
                  <a:pt x="397" y="783"/>
                </a:cubicBezTo>
                <a:close/>
                <a:moveTo>
                  <a:pt x="387" y="77"/>
                </a:moveTo>
                <a:lnTo>
                  <a:pt x="387" y="77"/>
                </a:lnTo>
                <a:cubicBezTo>
                  <a:pt x="116" y="348"/>
                  <a:pt x="116" y="348"/>
                  <a:pt x="116" y="348"/>
                </a:cubicBezTo>
                <a:cubicBezTo>
                  <a:pt x="87" y="377"/>
                  <a:pt x="87" y="425"/>
                  <a:pt x="116" y="464"/>
                </a:cubicBezTo>
                <a:cubicBezTo>
                  <a:pt x="338" y="686"/>
                  <a:pt x="338" y="686"/>
                  <a:pt x="338" y="686"/>
                </a:cubicBezTo>
                <a:cubicBezTo>
                  <a:pt x="377" y="715"/>
                  <a:pt x="426" y="715"/>
                  <a:pt x="454" y="686"/>
                </a:cubicBezTo>
                <a:cubicBezTo>
                  <a:pt x="725" y="416"/>
                  <a:pt x="725" y="416"/>
                  <a:pt x="725" y="416"/>
                </a:cubicBezTo>
                <a:cubicBezTo>
                  <a:pt x="716" y="77"/>
                  <a:pt x="716" y="77"/>
                  <a:pt x="716" y="77"/>
                </a:cubicBezTo>
                <a:lnTo>
                  <a:pt x="387" y="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89">
            <a:extLst>
              <a:ext uri="{FF2B5EF4-FFF2-40B4-BE49-F238E27FC236}">
                <a16:creationId xmlns:a16="http://schemas.microsoft.com/office/drawing/2014/main" id="{FDBB9BEF-3E74-4949-85F6-1F698321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439" y="7887058"/>
            <a:ext cx="104806" cy="112034"/>
          </a:xfrm>
          <a:custGeom>
            <a:avLst/>
            <a:gdLst>
              <a:gd name="T0" fmla="*/ 38730 w 126"/>
              <a:gd name="T1" fmla="*/ 38436 h 137"/>
              <a:gd name="T2" fmla="*/ 38730 w 126"/>
              <a:gd name="T3" fmla="*/ 38436 h 137"/>
              <a:gd name="T4" fmla="*/ 6942 w 126"/>
              <a:gd name="T5" fmla="*/ 38436 h 137"/>
              <a:gd name="T6" fmla="*/ 6942 w 126"/>
              <a:gd name="T7" fmla="*/ 10417 h 137"/>
              <a:gd name="T8" fmla="*/ 38730 w 126"/>
              <a:gd name="T9" fmla="*/ 10417 h 137"/>
              <a:gd name="T10" fmla="*/ 38730 w 126"/>
              <a:gd name="T11" fmla="*/ 38436 h 1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6" h="137">
                <a:moveTo>
                  <a:pt x="106" y="107"/>
                </a:moveTo>
                <a:lnTo>
                  <a:pt x="106" y="107"/>
                </a:lnTo>
                <a:cubicBezTo>
                  <a:pt x="77" y="136"/>
                  <a:pt x="38" y="136"/>
                  <a:pt x="19" y="107"/>
                </a:cubicBezTo>
                <a:cubicBezTo>
                  <a:pt x="0" y="87"/>
                  <a:pt x="0" y="49"/>
                  <a:pt x="19" y="29"/>
                </a:cubicBezTo>
                <a:cubicBezTo>
                  <a:pt x="38" y="0"/>
                  <a:pt x="77" y="0"/>
                  <a:pt x="106" y="29"/>
                </a:cubicBezTo>
                <a:cubicBezTo>
                  <a:pt x="125" y="49"/>
                  <a:pt x="125" y="87"/>
                  <a:pt x="106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90">
            <a:extLst>
              <a:ext uri="{FF2B5EF4-FFF2-40B4-BE49-F238E27FC236}">
                <a16:creationId xmlns:a16="http://schemas.microsoft.com/office/drawing/2014/main" id="{9B3D5954-F86B-354C-BBEC-C218DF91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8366" y="5303016"/>
            <a:ext cx="690283" cy="430072"/>
          </a:xfrm>
          <a:custGeom>
            <a:avLst/>
            <a:gdLst>
              <a:gd name="T0" fmla="*/ 243506 w 843"/>
              <a:gd name="T1" fmla="*/ 188552 h 523"/>
              <a:gd name="T2" fmla="*/ 243506 w 843"/>
              <a:gd name="T3" fmla="*/ 188552 h 523"/>
              <a:gd name="T4" fmla="*/ 115099 w 843"/>
              <a:gd name="T5" fmla="*/ 188552 h 523"/>
              <a:gd name="T6" fmla="*/ 87043 w 843"/>
              <a:gd name="T7" fmla="*/ 160739 h 523"/>
              <a:gd name="T8" fmla="*/ 45320 w 843"/>
              <a:gd name="T9" fmla="*/ 28174 h 523"/>
              <a:gd name="T10" fmla="*/ 14028 w 843"/>
              <a:gd name="T11" fmla="*/ 28174 h 523"/>
              <a:gd name="T12" fmla="*/ 0 w 843"/>
              <a:gd name="T13" fmla="*/ 14087 h 523"/>
              <a:gd name="T14" fmla="*/ 14028 w 843"/>
              <a:gd name="T15" fmla="*/ 0 h 523"/>
              <a:gd name="T16" fmla="*/ 55751 w 843"/>
              <a:gd name="T17" fmla="*/ 0 h 523"/>
              <a:gd name="T18" fmla="*/ 69779 w 843"/>
              <a:gd name="T19" fmla="*/ 10475 h 523"/>
              <a:gd name="T20" fmla="*/ 115099 w 843"/>
              <a:gd name="T21" fmla="*/ 157126 h 523"/>
              <a:gd name="T22" fmla="*/ 115099 w 843"/>
              <a:gd name="T23" fmla="*/ 160739 h 523"/>
              <a:gd name="T24" fmla="*/ 243506 w 843"/>
              <a:gd name="T25" fmla="*/ 160739 h 523"/>
              <a:gd name="T26" fmla="*/ 243506 w 843"/>
              <a:gd name="T27" fmla="*/ 157126 h 523"/>
              <a:gd name="T28" fmla="*/ 267964 w 843"/>
              <a:gd name="T29" fmla="*/ 73326 h 523"/>
              <a:gd name="T30" fmla="*/ 156822 w 843"/>
              <a:gd name="T31" fmla="*/ 73326 h 523"/>
              <a:gd name="T32" fmla="*/ 142794 w 843"/>
              <a:gd name="T33" fmla="*/ 59600 h 523"/>
              <a:gd name="T34" fmla="*/ 156822 w 843"/>
              <a:gd name="T35" fmla="*/ 41900 h 523"/>
              <a:gd name="T36" fmla="*/ 285229 w 843"/>
              <a:gd name="T37" fmla="*/ 41900 h 523"/>
              <a:gd name="T38" fmla="*/ 299256 w 843"/>
              <a:gd name="T39" fmla="*/ 49125 h 523"/>
              <a:gd name="T40" fmla="*/ 299256 w 843"/>
              <a:gd name="T41" fmla="*/ 62851 h 523"/>
              <a:gd name="T42" fmla="*/ 271561 w 843"/>
              <a:gd name="T43" fmla="*/ 160739 h 523"/>
              <a:gd name="T44" fmla="*/ 243506 w 843"/>
              <a:gd name="T45" fmla="*/ 188552 h 52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43" h="523">
                <a:moveTo>
                  <a:pt x="677" y="522"/>
                </a:moveTo>
                <a:lnTo>
                  <a:pt x="677" y="522"/>
                </a:lnTo>
                <a:cubicBezTo>
                  <a:pt x="320" y="522"/>
                  <a:pt x="320" y="522"/>
                  <a:pt x="320" y="522"/>
                </a:cubicBezTo>
                <a:cubicBezTo>
                  <a:pt x="281" y="522"/>
                  <a:pt x="242" y="493"/>
                  <a:pt x="242" y="44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39" y="78"/>
                  <a:pt x="39" y="78"/>
                  <a:pt x="39" y="78"/>
                </a:cubicBezTo>
                <a:cubicBezTo>
                  <a:pt x="20" y="78"/>
                  <a:pt x="0" y="68"/>
                  <a:pt x="0" y="39"/>
                </a:cubicBezTo>
                <a:cubicBezTo>
                  <a:pt x="0" y="19"/>
                  <a:pt x="20" y="0"/>
                  <a:pt x="39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74" y="0"/>
                  <a:pt x="194" y="10"/>
                  <a:pt x="194" y="29"/>
                </a:cubicBezTo>
                <a:cubicBezTo>
                  <a:pt x="320" y="435"/>
                  <a:pt x="320" y="435"/>
                  <a:pt x="320" y="435"/>
                </a:cubicBezTo>
                <a:cubicBezTo>
                  <a:pt x="320" y="435"/>
                  <a:pt x="320" y="435"/>
                  <a:pt x="320" y="445"/>
                </a:cubicBezTo>
                <a:cubicBezTo>
                  <a:pt x="677" y="445"/>
                  <a:pt x="677" y="445"/>
                  <a:pt x="677" y="445"/>
                </a:cubicBezTo>
                <a:cubicBezTo>
                  <a:pt x="677" y="435"/>
                  <a:pt x="677" y="435"/>
                  <a:pt x="677" y="435"/>
                </a:cubicBezTo>
                <a:cubicBezTo>
                  <a:pt x="745" y="203"/>
                  <a:pt x="745" y="203"/>
                  <a:pt x="745" y="203"/>
                </a:cubicBezTo>
                <a:cubicBezTo>
                  <a:pt x="436" y="203"/>
                  <a:pt x="436" y="203"/>
                  <a:pt x="436" y="203"/>
                </a:cubicBezTo>
                <a:cubicBezTo>
                  <a:pt x="416" y="203"/>
                  <a:pt x="397" y="184"/>
                  <a:pt x="397" y="165"/>
                </a:cubicBezTo>
                <a:cubicBezTo>
                  <a:pt x="397" y="136"/>
                  <a:pt x="416" y="116"/>
                  <a:pt x="436" y="116"/>
                </a:cubicBezTo>
                <a:cubicBezTo>
                  <a:pt x="793" y="116"/>
                  <a:pt x="793" y="116"/>
                  <a:pt x="793" y="116"/>
                </a:cubicBezTo>
                <a:cubicBezTo>
                  <a:pt x="812" y="116"/>
                  <a:pt x="822" y="126"/>
                  <a:pt x="832" y="136"/>
                </a:cubicBezTo>
                <a:cubicBezTo>
                  <a:pt x="842" y="145"/>
                  <a:pt x="842" y="165"/>
                  <a:pt x="832" y="174"/>
                </a:cubicBezTo>
                <a:cubicBezTo>
                  <a:pt x="755" y="445"/>
                  <a:pt x="755" y="445"/>
                  <a:pt x="755" y="445"/>
                </a:cubicBezTo>
                <a:cubicBezTo>
                  <a:pt x="755" y="493"/>
                  <a:pt x="716" y="522"/>
                  <a:pt x="677" y="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1">
            <a:extLst>
              <a:ext uri="{FF2B5EF4-FFF2-40B4-BE49-F238E27FC236}">
                <a16:creationId xmlns:a16="http://schemas.microsoft.com/office/drawing/2014/main" id="{D91EF748-AD3C-154E-9226-A82FE133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4612" y="5794526"/>
            <a:ext cx="126493" cy="133721"/>
          </a:xfrm>
          <a:custGeom>
            <a:avLst/>
            <a:gdLst>
              <a:gd name="T0" fmla="*/ 0 w 155"/>
              <a:gd name="T1" fmla="*/ 27411 h 165"/>
              <a:gd name="T2" fmla="*/ 0 w 155"/>
              <a:gd name="T3" fmla="*/ 27411 h 165"/>
              <a:gd name="T4" fmla="*/ 27602 w 155"/>
              <a:gd name="T5" fmla="*/ 0 h 165"/>
              <a:gd name="T6" fmla="*/ 55205 w 155"/>
              <a:gd name="T7" fmla="*/ 27411 h 165"/>
              <a:gd name="T8" fmla="*/ 27602 w 155"/>
              <a:gd name="T9" fmla="*/ 58382 h 165"/>
              <a:gd name="T10" fmla="*/ 0 w 155"/>
              <a:gd name="T11" fmla="*/ 27411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5" h="165">
                <a:moveTo>
                  <a:pt x="0" y="77"/>
                </a:moveTo>
                <a:lnTo>
                  <a:pt x="0" y="77"/>
                </a:lnTo>
                <a:cubicBezTo>
                  <a:pt x="0" y="38"/>
                  <a:pt x="28" y="0"/>
                  <a:pt x="77" y="0"/>
                </a:cubicBezTo>
                <a:cubicBezTo>
                  <a:pt x="116" y="0"/>
                  <a:pt x="154" y="38"/>
                  <a:pt x="154" y="77"/>
                </a:cubicBezTo>
                <a:cubicBezTo>
                  <a:pt x="154" y="126"/>
                  <a:pt x="116" y="164"/>
                  <a:pt x="77" y="164"/>
                </a:cubicBezTo>
                <a:cubicBezTo>
                  <a:pt x="28" y="164"/>
                  <a:pt x="0" y="126"/>
                  <a:pt x="0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2">
            <a:extLst>
              <a:ext uri="{FF2B5EF4-FFF2-40B4-BE49-F238E27FC236}">
                <a16:creationId xmlns:a16="http://schemas.microsoft.com/office/drawing/2014/main" id="{176DD955-5BD9-0E4E-A401-23909EA5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404" y="5794526"/>
            <a:ext cx="126490" cy="133721"/>
          </a:xfrm>
          <a:custGeom>
            <a:avLst/>
            <a:gdLst>
              <a:gd name="T0" fmla="*/ 0 w 155"/>
              <a:gd name="T1" fmla="*/ 27411 h 165"/>
              <a:gd name="T2" fmla="*/ 0 w 155"/>
              <a:gd name="T3" fmla="*/ 27411 h 165"/>
              <a:gd name="T4" fmla="*/ 27602 w 155"/>
              <a:gd name="T5" fmla="*/ 0 h 165"/>
              <a:gd name="T6" fmla="*/ 55204 w 155"/>
              <a:gd name="T7" fmla="*/ 27411 h 165"/>
              <a:gd name="T8" fmla="*/ 27602 w 155"/>
              <a:gd name="T9" fmla="*/ 58382 h 165"/>
              <a:gd name="T10" fmla="*/ 0 w 155"/>
              <a:gd name="T11" fmla="*/ 27411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5" h="165">
                <a:moveTo>
                  <a:pt x="0" y="77"/>
                </a:moveTo>
                <a:lnTo>
                  <a:pt x="0" y="77"/>
                </a:lnTo>
                <a:cubicBezTo>
                  <a:pt x="0" y="38"/>
                  <a:pt x="38" y="0"/>
                  <a:pt x="77" y="0"/>
                </a:cubicBezTo>
                <a:cubicBezTo>
                  <a:pt x="125" y="0"/>
                  <a:pt x="154" y="38"/>
                  <a:pt x="154" y="77"/>
                </a:cubicBezTo>
                <a:cubicBezTo>
                  <a:pt x="154" y="126"/>
                  <a:pt x="125" y="164"/>
                  <a:pt x="77" y="164"/>
                </a:cubicBezTo>
                <a:cubicBezTo>
                  <a:pt x="38" y="164"/>
                  <a:pt x="0" y="126"/>
                  <a:pt x="0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3">
            <a:extLst>
              <a:ext uri="{FF2B5EF4-FFF2-40B4-BE49-F238E27FC236}">
                <a16:creationId xmlns:a16="http://schemas.microsoft.com/office/drawing/2014/main" id="{A999E7B5-E737-7F40-8F08-427C3EA3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404" y="10532536"/>
            <a:ext cx="191543" cy="184315"/>
          </a:xfrm>
          <a:custGeom>
            <a:avLst/>
            <a:gdLst>
              <a:gd name="T0" fmla="*/ 62471 w 233"/>
              <a:gd name="T1" fmla="*/ 80599 h 223"/>
              <a:gd name="T2" fmla="*/ 62471 w 233"/>
              <a:gd name="T3" fmla="*/ 80599 h 223"/>
              <a:gd name="T4" fmla="*/ 20583 w 233"/>
              <a:gd name="T5" fmla="*/ 80599 h 223"/>
              <a:gd name="T6" fmla="*/ 0 w 233"/>
              <a:gd name="T7" fmla="*/ 59542 h 223"/>
              <a:gd name="T8" fmla="*/ 0 w 233"/>
              <a:gd name="T9" fmla="*/ 21057 h 223"/>
              <a:gd name="T10" fmla="*/ 20583 w 233"/>
              <a:gd name="T11" fmla="*/ 0 h 223"/>
              <a:gd name="T12" fmla="*/ 62471 w 233"/>
              <a:gd name="T13" fmla="*/ 0 h 223"/>
              <a:gd name="T14" fmla="*/ 83776 w 233"/>
              <a:gd name="T15" fmla="*/ 21057 h 223"/>
              <a:gd name="T16" fmla="*/ 83776 w 233"/>
              <a:gd name="T17" fmla="*/ 59542 h 223"/>
              <a:gd name="T18" fmla="*/ 62471 w 233"/>
              <a:gd name="T19" fmla="*/ 80599 h 223"/>
              <a:gd name="T20" fmla="*/ 62471 w 233"/>
              <a:gd name="T21" fmla="*/ 21057 h 223"/>
              <a:gd name="T22" fmla="*/ 62471 w 233"/>
              <a:gd name="T23" fmla="*/ 21057 h 223"/>
              <a:gd name="T24" fmla="*/ 20583 w 233"/>
              <a:gd name="T25" fmla="*/ 21057 h 223"/>
              <a:gd name="T26" fmla="*/ 24194 w 233"/>
              <a:gd name="T27" fmla="*/ 59542 h 223"/>
              <a:gd name="T28" fmla="*/ 62471 w 233"/>
              <a:gd name="T29" fmla="*/ 59542 h 223"/>
              <a:gd name="T30" fmla="*/ 62471 w 233"/>
              <a:gd name="T31" fmla="*/ 21057 h 2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3" h="223">
                <a:moveTo>
                  <a:pt x="173" y="222"/>
                </a:moveTo>
                <a:lnTo>
                  <a:pt x="173" y="222"/>
                </a:lnTo>
                <a:cubicBezTo>
                  <a:pt x="57" y="222"/>
                  <a:pt x="57" y="222"/>
                  <a:pt x="57" y="222"/>
                </a:cubicBezTo>
                <a:cubicBezTo>
                  <a:pt x="29" y="222"/>
                  <a:pt x="0" y="193"/>
                  <a:pt x="0" y="1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29" y="0"/>
                  <a:pt x="57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203" y="0"/>
                  <a:pt x="232" y="29"/>
                  <a:pt x="232" y="58"/>
                </a:cubicBezTo>
                <a:cubicBezTo>
                  <a:pt x="232" y="164"/>
                  <a:pt x="232" y="164"/>
                  <a:pt x="232" y="164"/>
                </a:cubicBezTo>
                <a:cubicBezTo>
                  <a:pt x="232" y="193"/>
                  <a:pt x="203" y="222"/>
                  <a:pt x="173" y="222"/>
                </a:cubicBezTo>
                <a:close/>
                <a:moveTo>
                  <a:pt x="173" y="58"/>
                </a:moveTo>
                <a:lnTo>
                  <a:pt x="173" y="58"/>
                </a:lnTo>
                <a:cubicBezTo>
                  <a:pt x="57" y="58"/>
                  <a:pt x="57" y="58"/>
                  <a:pt x="57" y="58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173" y="164"/>
                  <a:pt x="173" y="164"/>
                  <a:pt x="173" y="164"/>
                </a:cubicBezTo>
                <a:lnTo>
                  <a:pt x="173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94">
            <a:extLst>
              <a:ext uri="{FF2B5EF4-FFF2-40B4-BE49-F238E27FC236}">
                <a16:creationId xmlns:a16="http://schemas.microsoft.com/office/drawing/2014/main" id="{58BFFCD5-05DE-584B-A2C8-A0EF25A1B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841" y="10294010"/>
            <a:ext cx="751721" cy="603544"/>
          </a:xfrm>
          <a:custGeom>
            <a:avLst/>
            <a:gdLst>
              <a:gd name="T0" fmla="*/ 274508 w 919"/>
              <a:gd name="T1" fmla="*/ 264751 h 735"/>
              <a:gd name="T2" fmla="*/ 274508 w 919"/>
              <a:gd name="T3" fmla="*/ 264751 h 735"/>
              <a:gd name="T4" fmla="*/ 52099 w 919"/>
              <a:gd name="T5" fmla="*/ 264751 h 735"/>
              <a:gd name="T6" fmla="*/ 0 w 919"/>
              <a:gd name="T7" fmla="*/ 209204 h 735"/>
              <a:gd name="T8" fmla="*/ 0 w 919"/>
              <a:gd name="T9" fmla="*/ 0 h 735"/>
              <a:gd name="T10" fmla="*/ 27666 w 919"/>
              <a:gd name="T11" fmla="*/ 0 h 735"/>
              <a:gd name="T12" fmla="*/ 27666 w 919"/>
              <a:gd name="T13" fmla="*/ 209204 h 735"/>
              <a:gd name="T14" fmla="*/ 52099 w 919"/>
              <a:gd name="T15" fmla="*/ 233371 h 735"/>
              <a:gd name="T16" fmla="*/ 274508 w 919"/>
              <a:gd name="T17" fmla="*/ 233371 h 735"/>
              <a:gd name="T18" fmla="*/ 298581 w 919"/>
              <a:gd name="T19" fmla="*/ 209204 h 735"/>
              <a:gd name="T20" fmla="*/ 298581 w 919"/>
              <a:gd name="T21" fmla="*/ 76468 h 735"/>
              <a:gd name="T22" fmla="*/ 274508 w 919"/>
              <a:gd name="T23" fmla="*/ 52301 h 735"/>
              <a:gd name="T24" fmla="*/ 52099 w 919"/>
              <a:gd name="T25" fmla="*/ 52301 h 735"/>
              <a:gd name="T26" fmla="*/ 52099 w 919"/>
              <a:gd name="T27" fmla="*/ 24167 h 735"/>
              <a:gd name="T28" fmla="*/ 274508 w 919"/>
              <a:gd name="T29" fmla="*/ 24167 h 735"/>
              <a:gd name="T30" fmla="*/ 329841 w 919"/>
              <a:gd name="T31" fmla="*/ 76468 h 735"/>
              <a:gd name="T32" fmla="*/ 329841 w 919"/>
              <a:gd name="T33" fmla="*/ 209204 h 735"/>
              <a:gd name="T34" fmla="*/ 274508 w 919"/>
              <a:gd name="T35" fmla="*/ 264751 h 73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19" h="735">
                <a:moveTo>
                  <a:pt x="764" y="734"/>
                </a:moveTo>
                <a:lnTo>
                  <a:pt x="764" y="734"/>
                </a:lnTo>
                <a:cubicBezTo>
                  <a:pt x="145" y="734"/>
                  <a:pt x="145" y="734"/>
                  <a:pt x="145" y="734"/>
                </a:cubicBezTo>
                <a:cubicBezTo>
                  <a:pt x="67" y="734"/>
                  <a:pt x="0" y="667"/>
                  <a:pt x="0" y="58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580"/>
                  <a:pt x="77" y="580"/>
                  <a:pt x="77" y="580"/>
                </a:cubicBezTo>
                <a:cubicBezTo>
                  <a:pt x="77" y="618"/>
                  <a:pt x="106" y="647"/>
                  <a:pt x="145" y="647"/>
                </a:cubicBezTo>
                <a:cubicBezTo>
                  <a:pt x="764" y="647"/>
                  <a:pt x="764" y="647"/>
                  <a:pt x="764" y="647"/>
                </a:cubicBezTo>
                <a:cubicBezTo>
                  <a:pt x="802" y="647"/>
                  <a:pt x="831" y="618"/>
                  <a:pt x="831" y="580"/>
                </a:cubicBezTo>
                <a:cubicBezTo>
                  <a:pt x="831" y="212"/>
                  <a:pt x="831" y="212"/>
                  <a:pt x="831" y="212"/>
                </a:cubicBezTo>
                <a:cubicBezTo>
                  <a:pt x="831" y="174"/>
                  <a:pt x="802" y="145"/>
                  <a:pt x="764" y="145"/>
                </a:cubicBezTo>
                <a:cubicBezTo>
                  <a:pt x="145" y="145"/>
                  <a:pt x="145" y="145"/>
                  <a:pt x="145" y="145"/>
                </a:cubicBezTo>
                <a:cubicBezTo>
                  <a:pt x="145" y="67"/>
                  <a:pt x="145" y="67"/>
                  <a:pt x="145" y="67"/>
                </a:cubicBezTo>
                <a:cubicBezTo>
                  <a:pt x="764" y="67"/>
                  <a:pt x="764" y="67"/>
                  <a:pt x="764" y="67"/>
                </a:cubicBezTo>
                <a:cubicBezTo>
                  <a:pt x="850" y="67"/>
                  <a:pt x="918" y="135"/>
                  <a:pt x="918" y="212"/>
                </a:cubicBezTo>
                <a:cubicBezTo>
                  <a:pt x="918" y="580"/>
                  <a:pt x="918" y="580"/>
                  <a:pt x="918" y="580"/>
                </a:cubicBezTo>
                <a:cubicBezTo>
                  <a:pt x="918" y="667"/>
                  <a:pt x="850" y="734"/>
                  <a:pt x="764" y="7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5">
            <a:extLst>
              <a:ext uri="{FF2B5EF4-FFF2-40B4-BE49-F238E27FC236}">
                <a16:creationId xmlns:a16="http://schemas.microsoft.com/office/drawing/2014/main" id="{89E23486-7A4C-5342-A2B4-66A8EAC0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8613" y="10160289"/>
            <a:ext cx="690281" cy="256598"/>
          </a:xfrm>
          <a:custGeom>
            <a:avLst/>
            <a:gdLst>
              <a:gd name="T0" fmla="*/ 59058 w 842"/>
              <a:gd name="T1" fmla="*/ 112351 h 311"/>
              <a:gd name="T2" fmla="*/ 59058 w 842"/>
              <a:gd name="T3" fmla="*/ 112351 h 311"/>
              <a:gd name="T4" fmla="*/ 3601 w 842"/>
              <a:gd name="T5" fmla="*/ 49289 h 311"/>
              <a:gd name="T6" fmla="*/ 59058 w 842"/>
              <a:gd name="T7" fmla="*/ 0 h 311"/>
              <a:gd name="T8" fmla="*/ 254237 w 842"/>
              <a:gd name="T9" fmla="*/ 0 h 311"/>
              <a:gd name="T10" fmla="*/ 302852 w 842"/>
              <a:gd name="T11" fmla="*/ 49289 h 311"/>
              <a:gd name="T12" fmla="*/ 302852 w 842"/>
              <a:gd name="T13" fmla="*/ 56175 h 311"/>
              <a:gd name="T14" fmla="*/ 289168 w 842"/>
              <a:gd name="T15" fmla="*/ 70310 h 311"/>
              <a:gd name="T16" fmla="*/ 289168 w 842"/>
              <a:gd name="T17" fmla="*/ 70310 h 311"/>
              <a:gd name="T18" fmla="*/ 271522 w 842"/>
              <a:gd name="T19" fmla="*/ 56175 h 311"/>
              <a:gd name="T20" fmla="*/ 271522 w 842"/>
              <a:gd name="T21" fmla="*/ 49289 h 311"/>
              <a:gd name="T22" fmla="*/ 254237 w 842"/>
              <a:gd name="T23" fmla="*/ 31531 h 311"/>
              <a:gd name="T24" fmla="*/ 59058 w 842"/>
              <a:gd name="T25" fmla="*/ 31531 h 311"/>
              <a:gd name="T26" fmla="*/ 31330 w 842"/>
              <a:gd name="T27" fmla="*/ 52551 h 311"/>
              <a:gd name="T28" fmla="*/ 59058 w 842"/>
              <a:gd name="T29" fmla="*/ 84082 h 311"/>
              <a:gd name="T30" fmla="*/ 59058 w 842"/>
              <a:gd name="T31" fmla="*/ 112351 h 3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42" h="311">
                <a:moveTo>
                  <a:pt x="164" y="310"/>
                </a:moveTo>
                <a:lnTo>
                  <a:pt x="164" y="310"/>
                </a:lnTo>
                <a:cubicBezTo>
                  <a:pt x="68" y="310"/>
                  <a:pt x="0" y="232"/>
                  <a:pt x="10" y="136"/>
                </a:cubicBezTo>
                <a:cubicBezTo>
                  <a:pt x="19" y="58"/>
                  <a:pt x="87" y="0"/>
                  <a:pt x="164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83" y="0"/>
                  <a:pt x="841" y="58"/>
                  <a:pt x="841" y="136"/>
                </a:cubicBezTo>
                <a:cubicBezTo>
                  <a:pt x="841" y="155"/>
                  <a:pt x="841" y="155"/>
                  <a:pt x="841" y="155"/>
                </a:cubicBezTo>
                <a:cubicBezTo>
                  <a:pt x="841" y="184"/>
                  <a:pt x="822" y="194"/>
                  <a:pt x="803" y="194"/>
                </a:cubicBezTo>
                <a:cubicBezTo>
                  <a:pt x="774" y="194"/>
                  <a:pt x="754" y="184"/>
                  <a:pt x="754" y="155"/>
                </a:cubicBezTo>
                <a:cubicBezTo>
                  <a:pt x="754" y="136"/>
                  <a:pt x="754" y="136"/>
                  <a:pt x="754" y="136"/>
                </a:cubicBezTo>
                <a:cubicBezTo>
                  <a:pt x="754" y="107"/>
                  <a:pt x="735" y="87"/>
                  <a:pt x="706" y="87"/>
                </a:cubicBezTo>
                <a:cubicBezTo>
                  <a:pt x="164" y="87"/>
                  <a:pt x="164" y="87"/>
                  <a:pt x="164" y="87"/>
                </a:cubicBezTo>
                <a:cubicBezTo>
                  <a:pt x="126" y="87"/>
                  <a:pt x="97" y="107"/>
                  <a:pt x="87" y="145"/>
                </a:cubicBezTo>
                <a:cubicBezTo>
                  <a:pt x="77" y="184"/>
                  <a:pt x="116" y="232"/>
                  <a:pt x="164" y="232"/>
                </a:cubicBezTo>
                <a:lnTo>
                  <a:pt x="164" y="31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96">
            <a:extLst>
              <a:ext uri="{FF2B5EF4-FFF2-40B4-BE49-F238E27FC236}">
                <a16:creationId xmlns:a16="http://schemas.microsoft.com/office/drawing/2014/main" id="{DB1DAF41-C09F-6E42-8886-47D426BD2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8613" y="2845468"/>
            <a:ext cx="762562" cy="722808"/>
          </a:xfrm>
          <a:custGeom>
            <a:avLst/>
            <a:gdLst>
              <a:gd name="T0" fmla="*/ 289531 w 929"/>
              <a:gd name="T1" fmla="*/ 317140 h 881"/>
              <a:gd name="T2" fmla="*/ 289531 w 929"/>
              <a:gd name="T3" fmla="*/ 317140 h 881"/>
              <a:gd name="T4" fmla="*/ 49036 w 929"/>
              <a:gd name="T5" fmla="*/ 317140 h 881"/>
              <a:gd name="T6" fmla="*/ 0 w 929"/>
              <a:gd name="T7" fmla="*/ 271731 h 881"/>
              <a:gd name="T8" fmla="*/ 0 w 929"/>
              <a:gd name="T9" fmla="*/ 45409 h 881"/>
              <a:gd name="T10" fmla="*/ 49036 w 929"/>
              <a:gd name="T11" fmla="*/ 0 h 881"/>
              <a:gd name="T12" fmla="*/ 69588 w 929"/>
              <a:gd name="T13" fmla="*/ 0 h 881"/>
              <a:gd name="T14" fmla="*/ 69588 w 929"/>
              <a:gd name="T15" fmla="*/ 27750 h 881"/>
              <a:gd name="T16" fmla="*/ 49036 w 929"/>
              <a:gd name="T17" fmla="*/ 27750 h 881"/>
              <a:gd name="T18" fmla="*/ 31369 w 929"/>
              <a:gd name="T19" fmla="*/ 45409 h 881"/>
              <a:gd name="T20" fmla="*/ 31369 w 929"/>
              <a:gd name="T21" fmla="*/ 271731 h 881"/>
              <a:gd name="T22" fmla="*/ 49036 w 929"/>
              <a:gd name="T23" fmla="*/ 289030 h 881"/>
              <a:gd name="T24" fmla="*/ 289531 w 929"/>
              <a:gd name="T25" fmla="*/ 289030 h 881"/>
              <a:gd name="T26" fmla="*/ 306838 w 929"/>
              <a:gd name="T27" fmla="*/ 271731 h 881"/>
              <a:gd name="T28" fmla="*/ 306838 w 929"/>
              <a:gd name="T29" fmla="*/ 45409 h 881"/>
              <a:gd name="T30" fmla="*/ 289531 w 929"/>
              <a:gd name="T31" fmla="*/ 27750 h 881"/>
              <a:gd name="T32" fmla="*/ 265013 w 929"/>
              <a:gd name="T33" fmla="*/ 27750 h 881"/>
              <a:gd name="T34" fmla="*/ 265013 w 929"/>
              <a:gd name="T35" fmla="*/ 0 h 881"/>
              <a:gd name="T36" fmla="*/ 289531 w 929"/>
              <a:gd name="T37" fmla="*/ 0 h 881"/>
              <a:gd name="T38" fmla="*/ 334601 w 929"/>
              <a:gd name="T39" fmla="*/ 45409 h 881"/>
              <a:gd name="T40" fmla="*/ 334601 w 929"/>
              <a:gd name="T41" fmla="*/ 271731 h 881"/>
              <a:gd name="T42" fmla="*/ 289531 w 929"/>
              <a:gd name="T43" fmla="*/ 317140 h 8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29" h="881">
                <a:moveTo>
                  <a:pt x="803" y="880"/>
                </a:moveTo>
                <a:lnTo>
                  <a:pt x="803" y="880"/>
                </a:lnTo>
                <a:cubicBezTo>
                  <a:pt x="136" y="880"/>
                  <a:pt x="136" y="880"/>
                  <a:pt x="136" y="880"/>
                </a:cubicBezTo>
                <a:cubicBezTo>
                  <a:pt x="58" y="880"/>
                  <a:pt x="0" y="822"/>
                  <a:pt x="0" y="75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8"/>
                  <a:pt x="58" y="0"/>
                  <a:pt x="136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3" y="77"/>
                  <a:pt x="193" y="77"/>
                  <a:pt x="193" y="7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06" y="77"/>
                  <a:pt x="87" y="106"/>
                  <a:pt x="87" y="126"/>
                </a:cubicBezTo>
                <a:cubicBezTo>
                  <a:pt x="87" y="754"/>
                  <a:pt x="87" y="754"/>
                  <a:pt x="87" y="754"/>
                </a:cubicBezTo>
                <a:cubicBezTo>
                  <a:pt x="87" y="783"/>
                  <a:pt x="106" y="802"/>
                  <a:pt x="136" y="802"/>
                </a:cubicBezTo>
                <a:cubicBezTo>
                  <a:pt x="803" y="802"/>
                  <a:pt x="803" y="802"/>
                  <a:pt x="803" y="802"/>
                </a:cubicBezTo>
                <a:cubicBezTo>
                  <a:pt x="822" y="802"/>
                  <a:pt x="851" y="783"/>
                  <a:pt x="851" y="754"/>
                </a:cubicBezTo>
                <a:cubicBezTo>
                  <a:pt x="851" y="126"/>
                  <a:pt x="851" y="126"/>
                  <a:pt x="851" y="126"/>
                </a:cubicBezTo>
                <a:cubicBezTo>
                  <a:pt x="851" y="106"/>
                  <a:pt x="822" y="77"/>
                  <a:pt x="803" y="77"/>
                </a:cubicBezTo>
                <a:cubicBezTo>
                  <a:pt x="735" y="77"/>
                  <a:pt x="735" y="77"/>
                  <a:pt x="735" y="77"/>
                </a:cubicBezTo>
                <a:cubicBezTo>
                  <a:pt x="735" y="0"/>
                  <a:pt x="735" y="0"/>
                  <a:pt x="735" y="0"/>
                </a:cubicBezTo>
                <a:cubicBezTo>
                  <a:pt x="803" y="0"/>
                  <a:pt x="803" y="0"/>
                  <a:pt x="803" y="0"/>
                </a:cubicBezTo>
                <a:cubicBezTo>
                  <a:pt x="870" y="0"/>
                  <a:pt x="928" y="58"/>
                  <a:pt x="928" y="126"/>
                </a:cubicBezTo>
                <a:cubicBezTo>
                  <a:pt x="928" y="754"/>
                  <a:pt x="928" y="754"/>
                  <a:pt x="928" y="754"/>
                </a:cubicBezTo>
                <a:cubicBezTo>
                  <a:pt x="928" y="822"/>
                  <a:pt x="870" y="880"/>
                  <a:pt x="803" y="8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7">
            <a:extLst>
              <a:ext uri="{FF2B5EF4-FFF2-40B4-BE49-F238E27FC236}">
                <a16:creationId xmlns:a16="http://schemas.microsoft.com/office/drawing/2014/main" id="{6C74AA78-9DA8-8342-9F86-74AB69613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9069" y="2744275"/>
            <a:ext cx="325264" cy="72281"/>
          </a:xfrm>
          <a:custGeom>
            <a:avLst/>
            <a:gdLst>
              <a:gd name="T0" fmla="*/ 142515 w 397"/>
              <a:gd name="T1" fmla="*/ 31389 h 88"/>
              <a:gd name="T2" fmla="*/ 0 w 397"/>
              <a:gd name="T3" fmla="*/ 31389 h 88"/>
              <a:gd name="T4" fmla="*/ 0 w 397"/>
              <a:gd name="T5" fmla="*/ 0 h 88"/>
              <a:gd name="T6" fmla="*/ 142515 w 397"/>
              <a:gd name="T7" fmla="*/ 0 h 88"/>
              <a:gd name="T8" fmla="*/ 142515 w 397"/>
              <a:gd name="T9" fmla="*/ 31389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7" h="88">
                <a:moveTo>
                  <a:pt x="396" y="87"/>
                </a:moveTo>
                <a:lnTo>
                  <a:pt x="0" y="87"/>
                </a:lnTo>
                <a:lnTo>
                  <a:pt x="0" y="0"/>
                </a:lnTo>
                <a:lnTo>
                  <a:pt x="396" y="0"/>
                </a:lnTo>
                <a:lnTo>
                  <a:pt x="396" y="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98">
            <a:extLst>
              <a:ext uri="{FF2B5EF4-FFF2-40B4-BE49-F238E27FC236}">
                <a16:creationId xmlns:a16="http://schemas.microsoft.com/office/drawing/2014/main" id="{F6E45EFE-05F8-9D47-96B5-A0EFA6C8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7842" y="2744275"/>
            <a:ext cx="216843" cy="177089"/>
          </a:xfrm>
          <a:custGeom>
            <a:avLst/>
            <a:gdLst>
              <a:gd name="T0" fmla="*/ 21368 w 263"/>
              <a:gd name="T1" fmla="*/ 70518 h 214"/>
              <a:gd name="T2" fmla="*/ 21368 w 263"/>
              <a:gd name="T3" fmla="*/ 70518 h 214"/>
              <a:gd name="T4" fmla="*/ 0 w 263"/>
              <a:gd name="T5" fmla="*/ 49435 h 214"/>
              <a:gd name="T6" fmla="*/ 45633 w 263"/>
              <a:gd name="T7" fmla="*/ 3635 h 214"/>
              <a:gd name="T8" fmla="*/ 59758 w 263"/>
              <a:gd name="T9" fmla="*/ 0 h 214"/>
              <a:gd name="T10" fmla="*/ 70260 w 263"/>
              <a:gd name="T11" fmla="*/ 10541 h 214"/>
              <a:gd name="T12" fmla="*/ 91266 w 263"/>
              <a:gd name="T13" fmla="*/ 52707 h 214"/>
              <a:gd name="T14" fmla="*/ 84023 w 263"/>
              <a:gd name="T15" fmla="*/ 73790 h 214"/>
              <a:gd name="T16" fmla="*/ 84023 w 263"/>
              <a:gd name="T17" fmla="*/ 73790 h 214"/>
              <a:gd name="T18" fmla="*/ 66639 w 263"/>
              <a:gd name="T19" fmla="*/ 66883 h 214"/>
              <a:gd name="T20" fmla="*/ 52514 w 263"/>
              <a:gd name="T21" fmla="*/ 38894 h 214"/>
              <a:gd name="T22" fmla="*/ 21368 w 263"/>
              <a:gd name="T23" fmla="*/ 70518 h 214"/>
              <a:gd name="T24" fmla="*/ 66639 w 263"/>
              <a:gd name="T25" fmla="*/ 24718 h 214"/>
              <a:gd name="T26" fmla="*/ 66639 w 263"/>
              <a:gd name="T27" fmla="*/ 24718 h 2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63" h="214">
                <a:moveTo>
                  <a:pt x="59" y="194"/>
                </a:moveTo>
                <a:lnTo>
                  <a:pt x="59" y="194"/>
                </a:lnTo>
                <a:cubicBezTo>
                  <a:pt x="0" y="136"/>
                  <a:pt x="0" y="136"/>
                  <a:pt x="0" y="136"/>
                </a:cubicBezTo>
                <a:cubicBezTo>
                  <a:pt x="126" y="10"/>
                  <a:pt x="126" y="10"/>
                  <a:pt x="126" y="10"/>
                </a:cubicBezTo>
                <a:cubicBezTo>
                  <a:pt x="136" y="0"/>
                  <a:pt x="145" y="0"/>
                  <a:pt x="165" y="0"/>
                </a:cubicBezTo>
                <a:cubicBezTo>
                  <a:pt x="175" y="0"/>
                  <a:pt x="184" y="10"/>
                  <a:pt x="194" y="29"/>
                </a:cubicBezTo>
                <a:cubicBezTo>
                  <a:pt x="252" y="145"/>
                  <a:pt x="252" y="145"/>
                  <a:pt x="252" y="145"/>
                </a:cubicBezTo>
                <a:cubicBezTo>
                  <a:pt x="262" y="174"/>
                  <a:pt x="252" y="194"/>
                  <a:pt x="232" y="203"/>
                </a:cubicBezTo>
                <a:cubicBezTo>
                  <a:pt x="213" y="213"/>
                  <a:pt x="194" y="203"/>
                  <a:pt x="184" y="184"/>
                </a:cubicBezTo>
                <a:cubicBezTo>
                  <a:pt x="145" y="107"/>
                  <a:pt x="145" y="107"/>
                  <a:pt x="145" y="107"/>
                </a:cubicBezTo>
                <a:lnTo>
                  <a:pt x="59" y="194"/>
                </a:lnTo>
                <a:close/>
                <a:moveTo>
                  <a:pt x="184" y="68"/>
                </a:moveTo>
                <a:lnTo>
                  <a:pt x="184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99">
            <a:extLst>
              <a:ext uri="{FF2B5EF4-FFF2-40B4-BE49-F238E27FC236}">
                <a16:creationId xmlns:a16="http://schemas.microsoft.com/office/drawing/2014/main" id="{EE2ED651-16B9-C440-876D-C885352B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1105" y="2845468"/>
            <a:ext cx="303580" cy="206002"/>
          </a:xfrm>
          <a:custGeom>
            <a:avLst/>
            <a:gdLst>
              <a:gd name="T0" fmla="*/ 56014 w 369"/>
              <a:gd name="T1" fmla="*/ 90129 h 252"/>
              <a:gd name="T2" fmla="*/ 56014 w 369"/>
              <a:gd name="T3" fmla="*/ 90129 h 252"/>
              <a:gd name="T4" fmla="*/ 56014 w 369"/>
              <a:gd name="T5" fmla="*/ 90129 h 252"/>
              <a:gd name="T6" fmla="*/ 35054 w 369"/>
              <a:gd name="T7" fmla="*/ 83306 h 252"/>
              <a:gd name="T8" fmla="*/ 0 w 369"/>
              <a:gd name="T9" fmla="*/ 41653 h 252"/>
              <a:gd name="T10" fmla="*/ 38307 w 369"/>
              <a:gd name="T11" fmla="*/ 3591 h 252"/>
              <a:gd name="T12" fmla="*/ 59628 w 369"/>
              <a:gd name="T13" fmla="*/ 24417 h 252"/>
              <a:gd name="T14" fmla="*/ 41920 w 369"/>
              <a:gd name="T15" fmla="*/ 41653 h 252"/>
              <a:gd name="T16" fmla="*/ 56014 w 369"/>
              <a:gd name="T17" fmla="*/ 58889 h 252"/>
              <a:gd name="T18" fmla="*/ 104801 w 369"/>
              <a:gd name="T19" fmla="*/ 3591 h 252"/>
              <a:gd name="T20" fmla="*/ 125761 w 369"/>
              <a:gd name="T21" fmla="*/ 3591 h 252"/>
              <a:gd name="T22" fmla="*/ 125761 w 369"/>
              <a:gd name="T23" fmla="*/ 3591 h 252"/>
              <a:gd name="T24" fmla="*/ 125761 w 369"/>
              <a:gd name="T25" fmla="*/ 24417 h 252"/>
              <a:gd name="T26" fmla="*/ 73361 w 369"/>
              <a:gd name="T27" fmla="*/ 83306 h 252"/>
              <a:gd name="T28" fmla="*/ 56014 w 369"/>
              <a:gd name="T29" fmla="*/ 90129 h 2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69" h="252">
                <a:moveTo>
                  <a:pt x="155" y="251"/>
                </a:moveTo>
                <a:lnTo>
                  <a:pt x="155" y="251"/>
                </a:lnTo>
                <a:cubicBezTo>
                  <a:pt x="135" y="251"/>
                  <a:pt x="116" y="242"/>
                  <a:pt x="97" y="232"/>
                </a:cubicBezTo>
                <a:cubicBezTo>
                  <a:pt x="0" y="116"/>
                  <a:pt x="0" y="116"/>
                  <a:pt x="0" y="116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65" y="68"/>
                  <a:pt x="165" y="68"/>
                  <a:pt x="165" y="68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55" y="164"/>
                  <a:pt x="155" y="164"/>
                  <a:pt x="155" y="164"/>
                </a:cubicBezTo>
                <a:cubicBezTo>
                  <a:pt x="290" y="10"/>
                  <a:pt x="290" y="10"/>
                  <a:pt x="290" y="10"/>
                </a:cubicBezTo>
                <a:cubicBezTo>
                  <a:pt x="310" y="0"/>
                  <a:pt x="329" y="0"/>
                  <a:pt x="348" y="10"/>
                </a:cubicBezTo>
                <a:cubicBezTo>
                  <a:pt x="368" y="29"/>
                  <a:pt x="368" y="48"/>
                  <a:pt x="348" y="68"/>
                </a:cubicBezTo>
                <a:cubicBezTo>
                  <a:pt x="203" y="232"/>
                  <a:pt x="203" y="232"/>
                  <a:pt x="203" y="232"/>
                </a:cubicBezTo>
                <a:cubicBezTo>
                  <a:pt x="194" y="242"/>
                  <a:pt x="174" y="251"/>
                  <a:pt x="155" y="2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0">
            <a:extLst>
              <a:ext uri="{FF2B5EF4-FFF2-40B4-BE49-F238E27FC236}">
                <a16:creationId xmlns:a16="http://schemas.microsoft.com/office/drawing/2014/main" id="{51AF8469-F9D2-EC48-94E0-CF3436DC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103" y="2744275"/>
            <a:ext cx="213230" cy="177089"/>
          </a:xfrm>
          <a:custGeom>
            <a:avLst/>
            <a:gdLst>
              <a:gd name="T0" fmla="*/ 72571 w 262"/>
              <a:gd name="T1" fmla="*/ 70518 h 214"/>
              <a:gd name="T2" fmla="*/ 72571 w 262"/>
              <a:gd name="T3" fmla="*/ 70518 h 214"/>
              <a:gd name="T4" fmla="*/ 93306 w 262"/>
              <a:gd name="T5" fmla="*/ 49435 h 214"/>
              <a:gd name="T6" fmla="*/ 48261 w 262"/>
              <a:gd name="T7" fmla="*/ 3635 h 214"/>
              <a:gd name="T8" fmla="*/ 37894 w 262"/>
              <a:gd name="T9" fmla="*/ 0 h 214"/>
              <a:gd name="T10" fmla="*/ 23952 w 262"/>
              <a:gd name="T11" fmla="*/ 10541 h 214"/>
              <a:gd name="T12" fmla="*/ 3217 w 262"/>
              <a:gd name="T13" fmla="*/ 52707 h 214"/>
              <a:gd name="T14" fmla="*/ 10367 w 262"/>
              <a:gd name="T15" fmla="*/ 73790 h 214"/>
              <a:gd name="T16" fmla="*/ 10367 w 262"/>
              <a:gd name="T17" fmla="*/ 73790 h 214"/>
              <a:gd name="T18" fmla="*/ 31102 w 262"/>
              <a:gd name="T19" fmla="*/ 66883 h 214"/>
              <a:gd name="T20" fmla="*/ 41469 w 262"/>
              <a:gd name="T21" fmla="*/ 38894 h 214"/>
              <a:gd name="T22" fmla="*/ 72571 w 262"/>
              <a:gd name="T23" fmla="*/ 70518 h 214"/>
              <a:gd name="T24" fmla="*/ 31102 w 262"/>
              <a:gd name="T25" fmla="*/ 24718 h 214"/>
              <a:gd name="T26" fmla="*/ 31102 w 262"/>
              <a:gd name="T27" fmla="*/ 24718 h 2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62" h="214">
                <a:moveTo>
                  <a:pt x="203" y="194"/>
                </a:moveTo>
                <a:lnTo>
                  <a:pt x="203" y="194"/>
                </a:lnTo>
                <a:cubicBezTo>
                  <a:pt x="261" y="136"/>
                  <a:pt x="261" y="136"/>
                  <a:pt x="261" y="136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25" y="0"/>
                  <a:pt x="116" y="0"/>
                  <a:pt x="106" y="0"/>
                </a:cubicBezTo>
                <a:cubicBezTo>
                  <a:pt x="87" y="0"/>
                  <a:pt x="77" y="10"/>
                  <a:pt x="67" y="29"/>
                </a:cubicBezTo>
                <a:cubicBezTo>
                  <a:pt x="9" y="145"/>
                  <a:pt x="9" y="145"/>
                  <a:pt x="9" y="145"/>
                </a:cubicBezTo>
                <a:cubicBezTo>
                  <a:pt x="0" y="174"/>
                  <a:pt x="9" y="194"/>
                  <a:pt x="29" y="203"/>
                </a:cubicBezTo>
                <a:cubicBezTo>
                  <a:pt x="48" y="213"/>
                  <a:pt x="77" y="203"/>
                  <a:pt x="87" y="184"/>
                </a:cubicBezTo>
                <a:cubicBezTo>
                  <a:pt x="116" y="107"/>
                  <a:pt x="116" y="107"/>
                  <a:pt x="116" y="107"/>
                </a:cubicBezTo>
                <a:lnTo>
                  <a:pt x="203" y="194"/>
                </a:lnTo>
                <a:close/>
                <a:moveTo>
                  <a:pt x="87" y="68"/>
                </a:moveTo>
                <a:lnTo>
                  <a:pt x="87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1">
            <a:extLst>
              <a:ext uri="{FF2B5EF4-FFF2-40B4-BE49-F238E27FC236}">
                <a16:creationId xmlns:a16="http://schemas.microsoft.com/office/drawing/2014/main" id="{04598C84-0A7F-6341-B8EA-AA13FAFB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103" y="2845468"/>
            <a:ext cx="299967" cy="206002"/>
          </a:xfrm>
          <a:custGeom>
            <a:avLst/>
            <a:gdLst>
              <a:gd name="T0" fmla="*/ 79487 w 368"/>
              <a:gd name="T1" fmla="*/ 90129 h 252"/>
              <a:gd name="T2" fmla="*/ 79487 w 368"/>
              <a:gd name="T3" fmla="*/ 90129 h 252"/>
              <a:gd name="T4" fmla="*/ 79487 w 368"/>
              <a:gd name="T5" fmla="*/ 90129 h 252"/>
              <a:gd name="T6" fmla="*/ 96674 w 368"/>
              <a:gd name="T7" fmla="*/ 83306 h 252"/>
              <a:gd name="T8" fmla="*/ 131405 w 368"/>
              <a:gd name="T9" fmla="*/ 41653 h 252"/>
              <a:gd name="T10" fmla="*/ 93451 w 368"/>
              <a:gd name="T11" fmla="*/ 3591 h 252"/>
              <a:gd name="T12" fmla="*/ 72684 w 368"/>
              <a:gd name="T13" fmla="*/ 24417 h 252"/>
              <a:gd name="T14" fmla="*/ 93451 w 368"/>
              <a:gd name="T15" fmla="*/ 41653 h 252"/>
              <a:gd name="T16" fmla="*/ 79487 w 368"/>
              <a:gd name="T17" fmla="*/ 58889 h 252"/>
              <a:gd name="T18" fmla="*/ 27570 w 368"/>
              <a:gd name="T19" fmla="*/ 3591 h 252"/>
              <a:gd name="T20" fmla="*/ 6803 w 368"/>
              <a:gd name="T21" fmla="*/ 3591 h 252"/>
              <a:gd name="T22" fmla="*/ 6803 w 368"/>
              <a:gd name="T23" fmla="*/ 3591 h 252"/>
              <a:gd name="T24" fmla="*/ 6803 w 368"/>
              <a:gd name="T25" fmla="*/ 24417 h 252"/>
              <a:gd name="T26" fmla="*/ 58720 w 368"/>
              <a:gd name="T27" fmla="*/ 83306 h 252"/>
              <a:gd name="T28" fmla="*/ 79487 w 368"/>
              <a:gd name="T29" fmla="*/ 90129 h 2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68" h="252">
                <a:moveTo>
                  <a:pt x="222" y="251"/>
                </a:moveTo>
                <a:lnTo>
                  <a:pt x="222" y="251"/>
                </a:lnTo>
                <a:cubicBezTo>
                  <a:pt x="241" y="251"/>
                  <a:pt x="261" y="242"/>
                  <a:pt x="270" y="232"/>
                </a:cubicBezTo>
                <a:cubicBezTo>
                  <a:pt x="367" y="116"/>
                  <a:pt x="367" y="116"/>
                  <a:pt x="367" y="116"/>
                </a:cubicBezTo>
                <a:cubicBezTo>
                  <a:pt x="261" y="10"/>
                  <a:pt x="261" y="10"/>
                  <a:pt x="261" y="10"/>
                </a:cubicBezTo>
                <a:cubicBezTo>
                  <a:pt x="203" y="68"/>
                  <a:pt x="203" y="68"/>
                  <a:pt x="203" y="68"/>
                </a:cubicBezTo>
                <a:cubicBezTo>
                  <a:pt x="261" y="116"/>
                  <a:pt x="261" y="116"/>
                  <a:pt x="261" y="116"/>
                </a:cubicBezTo>
                <a:cubicBezTo>
                  <a:pt x="222" y="164"/>
                  <a:pt x="222" y="164"/>
                  <a:pt x="222" y="164"/>
                </a:cubicBezTo>
                <a:cubicBezTo>
                  <a:pt x="77" y="10"/>
                  <a:pt x="77" y="10"/>
                  <a:pt x="77" y="10"/>
                </a:cubicBezTo>
                <a:cubicBezTo>
                  <a:pt x="67" y="0"/>
                  <a:pt x="38" y="0"/>
                  <a:pt x="19" y="10"/>
                </a:cubicBezTo>
                <a:cubicBezTo>
                  <a:pt x="9" y="29"/>
                  <a:pt x="0" y="48"/>
                  <a:pt x="19" y="68"/>
                </a:cubicBezTo>
                <a:cubicBezTo>
                  <a:pt x="164" y="232"/>
                  <a:pt x="164" y="232"/>
                  <a:pt x="164" y="232"/>
                </a:cubicBezTo>
                <a:cubicBezTo>
                  <a:pt x="183" y="242"/>
                  <a:pt x="203" y="251"/>
                  <a:pt x="222" y="2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2">
            <a:extLst>
              <a:ext uri="{FF2B5EF4-FFF2-40B4-BE49-F238E27FC236}">
                <a16:creationId xmlns:a16="http://schemas.microsoft.com/office/drawing/2014/main" id="{97CEFBB5-9C53-B043-8F6F-347C14A8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895" y="3149047"/>
            <a:ext cx="151790" cy="46984"/>
          </a:xfrm>
          <a:custGeom>
            <a:avLst/>
            <a:gdLst>
              <a:gd name="T0" fmla="*/ 0 w 185"/>
              <a:gd name="T1" fmla="*/ 10144 h 59"/>
              <a:gd name="T2" fmla="*/ 0 w 185"/>
              <a:gd name="T3" fmla="*/ 10144 h 59"/>
              <a:gd name="T4" fmla="*/ 0 w 185"/>
              <a:gd name="T5" fmla="*/ 10144 h 59"/>
              <a:gd name="T6" fmla="*/ 10452 w 185"/>
              <a:gd name="T7" fmla="*/ 0 h 59"/>
              <a:gd name="T8" fmla="*/ 55502 w 185"/>
              <a:gd name="T9" fmla="*/ 0 h 59"/>
              <a:gd name="T10" fmla="*/ 66315 w 185"/>
              <a:gd name="T11" fmla="*/ 10144 h 59"/>
              <a:gd name="T12" fmla="*/ 66315 w 185"/>
              <a:gd name="T13" fmla="*/ 10144 h 59"/>
              <a:gd name="T14" fmla="*/ 55502 w 185"/>
              <a:gd name="T15" fmla="*/ 20288 h 59"/>
              <a:gd name="T16" fmla="*/ 10452 w 185"/>
              <a:gd name="T17" fmla="*/ 20288 h 59"/>
              <a:gd name="T18" fmla="*/ 0 w 185"/>
              <a:gd name="T19" fmla="*/ 10144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5" h="59">
                <a:moveTo>
                  <a:pt x="0" y="29"/>
                </a:moveTo>
                <a:lnTo>
                  <a:pt x="0" y="29"/>
                </a:lnTo>
                <a:cubicBezTo>
                  <a:pt x="0" y="10"/>
                  <a:pt x="10" y="0"/>
                  <a:pt x="29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4" y="0"/>
                  <a:pt x="184" y="10"/>
                  <a:pt x="184" y="29"/>
                </a:cubicBezTo>
                <a:cubicBezTo>
                  <a:pt x="184" y="49"/>
                  <a:pt x="174" y="58"/>
                  <a:pt x="154" y="58"/>
                </a:cubicBezTo>
                <a:cubicBezTo>
                  <a:pt x="29" y="58"/>
                  <a:pt x="29" y="58"/>
                  <a:pt x="29" y="58"/>
                </a:cubicBezTo>
                <a:cubicBezTo>
                  <a:pt x="10" y="58"/>
                  <a:pt x="0" y="49"/>
                  <a:pt x="0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3">
            <a:extLst>
              <a:ext uri="{FF2B5EF4-FFF2-40B4-BE49-F238E27FC236}">
                <a16:creationId xmlns:a16="http://schemas.microsoft.com/office/drawing/2014/main" id="{6CCBFD8B-E66D-D544-9EE4-2ABFEAD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5561" y="3163504"/>
            <a:ext cx="50597" cy="379476"/>
          </a:xfrm>
          <a:custGeom>
            <a:avLst/>
            <a:gdLst>
              <a:gd name="T0" fmla="*/ 21855 w 60"/>
              <a:gd name="T1" fmla="*/ 166330 h 465"/>
              <a:gd name="T2" fmla="*/ 21855 w 60"/>
              <a:gd name="T3" fmla="*/ 166330 h 465"/>
              <a:gd name="T4" fmla="*/ 0 w 60"/>
              <a:gd name="T5" fmla="*/ 166330 h 465"/>
              <a:gd name="T6" fmla="*/ 0 w 60"/>
              <a:gd name="T7" fmla="*/ 10396 h 465"/>
              <a:gd name="T8" fmla="*/ 11113 w 60"/>
              <a:gd name="T9" fmla="*/ 0 h 465"/>
              <a:gd name="T10" fmla="*/ 11113 w 60"/>
              <a:gd name="T11" fmla="*/ 0 h 465"/>
              <a:gd name="T12" fmla="*/ 21855 w 60"/>
              <a:gd name="T13" fmla="*/ 10396 h 465"/>
              <a:gd name="T14" fmla="*/ 21855 w 60"/>
              <a:gd name="T15" fmla="*/ 166330 h 4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" h="465">
                <a:moveTo>
                  <a:pt x="59" y="464"/>
                </a:moveTo>
                <a:lnTo>
                  <a:pt x="59" y="464"/>
                </a:lnTo>
                <a:cubicBezTo>
                  <a:pt x="0" y="464"/>
                  <a:pt x="0" y="464"/>
                  <a:pt x="0" y="46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20" y="0"/>
                  <a:pt x="30" y="0"/>
                </a:cubicBezTo>
                <a:cubicBezTo>
                  <a:pt x="49" y="0"/>
                  <a:pt x="59" y="9"/>
                  <a:pt x="59" y="29"/>
                </a:cubicBezTo>
                <a:lnTo>
                  <a:pt x="59" y="4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2CBC8ACE-485F-DB4F-8104-C318DB346D8E}"/>
              </a:ext>
            </a:extLst>
          </p:cNvPr>
          <p:cNvGrpSpPr/>
          <p:nvPr/>
        </p:nvGrpSpPr>
        <p:grpSpPr>
          <a:xfrm>
            <a:off x="998151" y="4687358"/>
            <a:ext cx="6921435" cy="4075569"/>
            <a:chOff x="2499601" y="-3234611"/>
            <a:chExt cx="7608009" cy="4075569"/>
          </a:xfrm>
        </p:grpSpPr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A5EBA1E0-BBCE-D849-B56F-8ECA72FDA374}"/>
                </a:ext>
              </a:extLst>
            </p:cNvPr>
            <p:cNvSpPr txBox="1"/>
            <p:nvPr/>
          </p:nvSpPr>
          <p:spPr>
            <a:xfrm>
              <a:off x="2499601" y="-3234611"/>
              <a:ext cx="54296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171" name="CuadroTexto 170">
              <a:extLst>
                <a:ext uri="{FF2B5EF4-FFF2-40B4-BE49-F238E27FC236}">
                  <a16:creationId xmlns:a16="http://schemas.microsoft.com/office/drawing/2014/main" id="{1A3B2BF8-588B-8146-9D81-79C9105599A9}"/>
                </a:ext>
              </a:extLst>
            </p:cNvPr>
            <p:cNvSpPr txBox="1"/>
            <p:nvPr/>
          </p:nvSpPr>
          <p:spPr>
            <a:xfrm>
              <a:off x="2527937" y="-913368"/>
              <a:ext cx="7579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44C2E8A3-3A43-624A-AEEF-9446DD6C2455}"/>
              </a:ext>
            </a:extLst>
          </p:cNvPr>
          <p:cNvGrpSpPr/>
          <p:nvPr/>
        </p:nvGrpSpPr>
        <p:grpSpPr>
          <a:xfrm>
            <a:off x="20040378" y="2407608"/>
            <a:ext cx="2967479" cy="1529862"/>
            <a:chOff x="9714782" y="9978948"/>
            <a:chExt cx="2967479" cy="1529862"/>
          </a:xfrm>
        </p:grpSpPr>
        <p:sp>
          <p:nvSpPr>
            <p:cNvPr id="173" name="Rectángulo 172">
              <a:extLst>
                <a:ext uri="{FF2B5EF4-FFF2-40B4-BE49-F238E27FC236}">
                  <a16:creationId xmlns:a16="http://schemas.microsoft.com/office/drawing/2014/main" id="{21564921-29B9-2245-B462-9679E3995A51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174" name="CuadroTexto 173">
              <a:extLst>
                <a:ext uri="{FF2B5EF4-FFF2-40B4-BE49-F238E27FC236}">
                  <a16:creationId xmlns:a16="http://schemas.microsoft.com/office/drawing/2014/main" id="{5C00135B-955F-1B4E-A0AB-867DC686B11E}"/>
                </a:ext>
              </a:extLst>
            </p:cNvPr>
            <p:cNvSpPr txBox="1"/>
            <p:nvPr/>
          </p:nvSpPr>
          <p:spPr>
            <a:xfrm>
              <a:off x="9719526" y="9978948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6DAE68FF-7F81-C449-8C42-90C1E4AB57BA}"/>
              </a:ext>
            </a:extLst>
          </p:cNvPr>
          <p:cNvGrpSpPr/>
          <p:nvPr/>
        </p:nvGrpSpPr>
        <p:grpSpPr>
          <a:xfrm>
            <a:off x="20046470" y="4852507"/>
            <a:ext cx="2967479" cy="1529862"/>
            <a:chOff x="9714782" y="9978948"/>
            <a:chExt cx="2967479" cy="1529862"/>
          </a:xfrm>
        </p:grpSpPr>
        <p:sp>
          <p:nvSpPr>
            <p:cNvPr id="176" name="Rectángulo 175">
              <a:extLst>
                <a:ext uri="{FF2B5EF4-FFF2-40B4-BE49-F238E27FC236}">
                  <a16:creationId xmlns:a16="http://schemas.microsoft.com/office/drawing/2014/main" id="{2AA50F41-DDDE-EE49-9D8C-91837DED1B14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177" name="CuadroTexto 176">
              <a:extLst>
                <a:ext uri="{FF2B5EF4-FFF2-40B4-BE49-F238E27FC236}">
                  <a16:creationId xmlns:a16="http://schemas.microsoft.com/office/drawing/2014/main" id="{EDDAF3BF-6C4D-1C4A-817A-F6F606E34747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76094B70-76E4-7B4E-9189-C6E328E582C8}"/>
              </a:ext>
            </a:extLst>
          </p:cNvPr>
          <p:cNvGrpSpPr/>
          <p:nvPr/>
        </p:nvGrpSpPr>
        <p:grpSpPr>
          <a:xfrm>
            <a:off x="20041552" y="7306442"/>
            <a:ext cx="2967479" cy="1529862"/>
            <a:chOff x="9714782" y="9978948"/>
            <a:chExt cx="2967479" cy="1529862"/>
          </a:xfrm>
        </p:grpSpPr>
        <p:sp>
          <p:nvSpPr>
            <p:cNvPr id="179" name="Rectángulo 178">
              <a:extLst>
                <a:ext uri="{FF2B5EF4-FFF2-40B4-BE49-F238E27FC236}">
                  <a16:creationId xmlns:a16="http://schemas.microsoft.com/office/drawing/2014/main" id="{A11101EE-EDEB-1E41-A6A2-D8E43743ECC5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4C2A1603-F647-F849-B227-F97E2D5B5D36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F0F5647B-A324-A442-933B-6C523C9D52FA}"/>
              </a:ext>
            </a:extLst>
          </p:cNvPr>
          <p:cNvGrpSpPr/>
          <p:nvPr/>
        </p:nvGrpSpPr>
        <p:grpSpPr>
          <a:xfrm>
            <a:off x="20055586" y="9763991"/>
            <a:ext cx="2967479" cy="1529862"/>
            <a:chOff x="9714782" y="9978948"/>
            <a:chExt cx="2967479" cy="1529862"/>
          </a:xfrm>
        </p:grpSpPr>
        <p:sp>
          <p:nvSpPr>
            <p:cNvPr id="182" name="Rectángulo 181">
              <a:extLst>
                <a:ext uri="{FF2B5EF4-FFF2-40B4-BE49-F238E27FC236}">
                  <a16:creationId xmlns:a16="http://schemas.microsoft.com/office/drawing/2014/main" id="{529BE6F5-7865-DC43-8174-408D592C45FA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85B04482-AC63-6F4D-801C-6D3B7B4CEEAF}"/>
                </a:ext>
              </a:extLst>
            </p:cNvPr>
            <p:cNvSpPr txBox="1"/>
            <p:nvPr/>
          </p:nvSpPr>
          <p:spPr>
            <a:xfrm>
              <a:off x="9719526" y="9978948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>
            <a:extLst>
              <a:ext uri="{FF2B5EF4-FFF2-40B4-BE49-F238E27FC236}">
                <a16:creationId xmlns:a16="http://schemas.microsoft.com/office/drawing/2014/main" id="{53C12176-E67E-234D-9C54-384AB0A30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14" y="5419560"/>
            <a:ext cx="3733822" cy="6700162"/>
          </a:xfrm>
          <a:custGeom>
            <a:avLst/>
            <a:gdLst>
              <a:gd name="T0" fmla="*/ 0 w 3499"/>
              <a:gd name="T1" fmla="*/ 2157476 h 6274"/>
              <a:gd name="T2" fmla="*/ 0 w 3499"/>
              <a:gd name="T3" fmla="*/ 2157476 h 6274"/>
              <a:gd name="T4" fmla="*/ 0 w 3499"/>
              <a:gd name="T5" fmla="*/ 104057 h 6274"/>
              <a:gd name="T6" fmla="*/ 103978 w 3499"/>
              <a:gd name="T7" fmla="*/ 0 h 6274"/>
              <a:gd name="T8" fmla="*/ 1157788 w 3499"/>
              <a:gd name="T9" fmla="*/ 0 h 6274"/>
              <a:gd name="T10" fmla="*/ 1258528 w 3499"/>
              <a:gd name="T11" fmla="*/ 104057 h 6274"/>
              <a:gd name="T12" fmla="*/ 1258528 w 3499"/>
              <a:gd name="T13" fmla="*/ 2157476 h 6274"/>
              <a:gd name="T14" fmla="*/ 1157788 w 3499"/>
              <a:gd name="T15" fmla="*/ 2258653 h 6274"/>
              <a:gd name="T16" fmla="*/ 103978 w 3499"/>
              <a:gd name="T17" fmla="*/ 2258653 h 6274"/>
              <a:gd name="T18" fmla="*/ 0 w 3499"/>
              <a:gd name="T19" fmla="*/ 2157476 h 62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99" h="6274">
                <a:moveTo>
                  <a:pt x="0" y="5992"/>
                </a:moveTo>
                <a:lnTo>
                  <a:pt x="0" y="5992"/>
                </a:lnTo>
                <a:cubicBezTo>
                  <a:pt x="0" y="289"/>
                  <a:pt x="0" y="289"/>
                  <a:pt x="0" y="289"/>
                </a:cubicBezTo>
                <a:cubicBezTo>
                  <a:pt x="0" y="127"/>
                  <a:pt x="126" y="0"/>
                  <a:pt x="289" y="0"/>
                </a:cubicBezTo>
                <a:cubicBezTo>
                  <a:pt x="3218" y="0"/>
                  <a:pt x="3218" y="0"/>
                  <a:pt x="3218" y="0"/>
                </a:cubicBezTo>
                <a:cubicBezTo>
                  <a:pt x="3372" y="0"/>
                  <a:pt x="3498" y="127"/>
                  <a:pt x="3498" y="289"/>
                </a:cubicBezTo>
                <a:cubicBezTo>
                  <a:pt x="3498" y="5992"/>
                  <a:pt x="3498" y="5992"/>
                  <a:pt x="3498" y="5992"/>
                </a:cubicBezTo>
                <a:cubicBezTo>
                  <a:pt x="3498" y="6146"/>
                  <a:pt x="3372" y="6273"/>
                  <a:pt x="3218" y="6273"/>
                </a:cubicBezTo>
                <a:cubicBezTo>
                  <a:pt x="289" y="6273"/>
                  <a:pt x="289" y="6273"/>
                  <a:pt x="289" y="6273"/>
                </a:cubicBezTo>
                <a:cubicBezTo>
                  <a:pt x="126" y="6273"/>
                  <a:pt x="0" y="6146"/>
                  <a:pt x="0" y="599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9ABFE2A0-D382-9949-A47B-F13FA3537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46" y="5650277"/>
            <a:ext cx="3371268" cy="6234021"/>
          </a:xfrm>
          <a:custGeom>
            <a:avLst/>
            <a:gdLst>
              <a:gd name="T0" fmla="*/ 1067860 w 3156"/>
              <a:gd name="T1" fmla="*/ 2101490 h 5840"/>
              <a:gd name="T2" fmla="*/ 1067860 w 3156"/>
              <a:gd name="T3" fmla="*/ 2101490 h 5840"/>
              <a:gd name="T4" fmla="*/ 71311 w 3156"/>
              <a:gd name="T5" fmla="*/ 2101490 h 5840"/>
              <a:gd name="T6" fmla="*/ 0 w 3156"/>
              <a:gd name="T7" fmla="*/ 2033108 h 5840"/>
              <a:gd name="T8" fmla="*/ 0 w 3156"/>
              <a:gd name="T9" fmla="*/ 68382 h 5840"/>
              <a:gd name="T10" fmla="*/ 71311 w 3156"/>
              <a:gd name="T11" fmla="*/ 0 h 5840"/>
              <a:gd name="T12" fmla="*/ 1067860 w 3156"/>
              <a:gd name="T13" fmla="*/ 0 h 5840"/>
              <a:gd name="T14" fmla="*/ 1136290 w 3156"/>
              <a:gd name="T15" fmla="*/ 68382 h 5840"/>
              <a:gd name="T16" fmla="*/ 1136290 w 3156"/>
              <a:gd name="T17" fmla="*/ 2033108 h 5840"/>
              <a:gd name="T18" fmla="*/ 1067860 w 3156"/>
              <a:gd name="T19" fmla="*/ 2101490 h 58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56" h="5840">
                <a:moveTo>
                  <a:pt x="2965" y="5839"/>
                </a:moveTo>
                <a:lnTo>
                  <a:pt x="2965" y="5839"/>
                </a:lnTo>
                <a:cubicBezTo>
                  <a:pt x="198" y="5839"/>
                  <a:pt x="198" y="5839"/>
                  <a:pt x="198" y="5839"/>
                </a:cubicBezTo>
                <a:cubicBezTo>
                  <a:pt x="90" y="5839"/>
                  <a:pt x="0" y="5757"/>
                  <a:pt x="0" y="5649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90" y="0"/>
                  <a:pt x="198" y="0"/>
                </a:cubicBezTo>
                <a:cubicBezTo>
                  <a:pt x="2965" y="0"/>
                  <a:pt x="2965" y="0"/>
                  <a:pt x="2965" y="0"/>
                </a:cubicBezTo>
                <a:cubicBezTo>
                  <a:pt x="3064" y="0"/>
                  <a:pt x="3155" y="81"/>
                  <a:pt x="3155" y="190"/>
                </a:cubicBezTo>
                <a:cubicBezTo>
                  <a:pt x="3155" y="5649"/>
                  <a:pt x="3155" y="5649"/>
                  <a:pt x="3155" y="5649"/>
                </a:cubicBezTo>
                <a:cubicBezTo>
                  <a:pt x="3155" y="5757"/>
                  <a:pt x="3064" y="5839"/>
                  <a:pt x="2965" y="58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">
            <a:extLst>
              <a:ext uri="{FF2B5EF4-FFF2-40B4-BE49-F238E27FC236}">
                <a16:creationId xmlns:a16="http://schemas.microsoft.com/office/drawing/2014/main" id="{4201D73B-A563-824A-85D1-4DC28BACA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751" y="5805655"/>
            <a:ext cx="2368365" cy="127130"/>
          </a:xfrm>
          <a:custGeom>
            <a:avLst/>
            <a:gdLst>
              <a:gd name="T0" fmla="*/ 775091 w 2216"/>
              <a:gd name="T1" fmla="*/ 42500 h 118"/>
              <a:gd name="T2" fmla="*/ 775091 w 2216"/>
              <a:gd name="T3" fmla="*/ 42500 h 118"/>
              <a:gd name="T4" fmla="*/ 22701 w 2216"/>
              <a:gd name="T5" fmla="*/ 42500 h 118"/>
              <a:gd name="T6" fmla="*/ 0 w 2216"/>
              <a:gd name="T7" fmla="*/ 22884 h 118"/>
              <a:gd name="T8" fmla="*/ 0 w 2216"/>
              <a:gd name="T9" fmla="*/ 22884 h 118"/>
              <a:gd name="T10" fmla="*/ 22701 w 2216"/>
              <a:gd name="T11" fmla="*/ 0 h 118"/>
              <a:gd name="T12" fmla="*/ 775091 w 2216"/>
              <a:gd name="T13" fmla="*/ 0 h 118"/>
              <a:gd name="T14" fmla="*/ 798153 w 2216"/>
              <a:gd name="T15" fmla="*/ 22884 h 118"/>
              <a:gd name="T16" fmla="*/ 798153 w 2216"/>
              <a:gd name="T17" fmla="*/ 22884 h 118"/>
              <a:gd name="T18" fmla="*/ 775091 w 2216"/>
              <a:gd name="T19" fmla="*/ 42500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6" h="118">
                <a:moveTo>
                  <a:pt x="2151" y="117"/>
                </a:moveTo>
                <a:lnTo>
                  <a:pt x="2151" y="117"/>
                </a:lnTo>
                <a:cubicBezTo>
                  <a:pt x="63" y="117"/>
                  <a:pt x="63" y="117"/>
                  <a:pt x="63" y="117"/>
                </a:cubicBez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2151" y="0"/>
                  <a:pt x="2151" y="0"/>
                  <a:pt x="2151" y="0"/>
                </a:cubicBezTo>
                <a:cubicBezTo>
                  <a:pt x="2187" y="0"/>
                  <a:pt x="2215" y="27"/>
                  <a:pt x="2215" y="63"/>
                </a:cubicBezTo>
                <a:cubicBezTo>
                  <a:pt x="2215" y="90"/>
                  <a:pt x="2187" y="117"/>
                  <a:pt x="2151" y="11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4">
            <a:extLst>
              <a:ext uri="{FF2B5EF4-FFF2-40B4-BE49-F238E27FC236}">
                <a16:creationId xmlns:a16="http://schemas.microsoft.com/office/drawing/2014/main" id="{1966C473-7199-1340-A81F-9ED92822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474" y="5419560"/>
            <a:ext cx="3733822" cy="6700162"/>
          </a:xfrm>
          <a:custGeom>
            <a:avLst/>
            <a:gdLst>
              <a:gd name="T0" fmla="*/ 0 w 3499"/>
              <a:gd name="T1" fmla="*/ 2157476 h 6274"/>
              <a:gd name="T2" fmla="*/ 0 w 3499"/>
              <a:gd name="T3" fmla="*/ 2157476 h 6274"/>
              <a:gd name="T4" fmla="*/ 0 w 3499"/>
              <a:gd name="T5" fmla="*/ 104057 h 6274"/>
              <a:gd name="T6" fmla="*/ 100740 w 3499"/>
              <a:gd name="T7" fmla="*/ 0 h 6274"/>
              <a:gd name="T8" fmla="*/ 1157788 w 3499"/>
              <a:gd name="T9" fmla="*/ 0 h 6274"/>
              <a:gd name="T10" fmla="*/ 1258528 w 3499"/>
              <a:gd name="T11" fmla="*/ 104057 h 6274"/>
              <a:gd name="T12" fmla="*/ 1258528 w 3499"/>
              <a:gd name="T13" fmla="*/ 2157476 h 6274"/>
              <a:gd name="T14" fmla="*/ 1157788 w 3499"/>
              <a:gd name="T15" fmla="*/ 2258653 h 6274"/>
              <a:gd name="T16" fmla="*/ 100740 w 3499"/>
              <a:gd name="T17" fmla="*/ 2258653 h 6274"/>
              <a:gd name="T18" fmla="*/ 0 w 3499"/>
              <a:gd name="T19" fmla="*/ 2157476 h 62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99" h="6274">
                <a:moveTo>
                  <a:pt x="0" y="5992"/>
                </a:moveTo>
                <a:lnTo>
                  <a:pt x="0" y="5992"/>
                </a:lnTo>
                <a:cubicBezTo>
                  <a:pt x="0" y="289"/>
                  <a:pt x="0" y="289"/>
                  <a:pt x="0" y="289"/>
                </a:cubicBezTo>
                <a:cubicBezTo>
                  <a:pt x="0" y="127"/>
                  <a:pt x="126" y="0"/>
                  <a:pt x="280" y="0"/>
                </a:cubicBezTo>
                <a:cubicBezTo>
                  <a:pt x="3218" y="0"/>
                  <a:pt x="3218" y="0"/>
                  <a:pt x="3218" y="0"/>
                </a:cubicBezTo>
                <a:cubicBezTo>
                  <a:pt x="3372" y="0"/>
                  <a:pt x="3498" y="127"/>
                  <a:pt x="3498" y="289"/>
                </a:cubicBezTo>
                <a:cubicBezTo>
                  <a:pt x="3498" y="5992"/>
                  <a:pt x="3498" y="5992"/>
                  <a:pt x="3498" y="5992"/>
                </a:cubicBezTo>
                <a:cubicBezTo>
                  <a:pt x="3498" y="6146"/>
                  <a:pt x="3372" y="6273"/>
                  <a:pt x="3218" y="6273"/>
                </a:cubicBezTo>
                <a:cubicBezTo>
                  <a:pt x="280" y="6273"/>
                  <a:pt x="280" y="6273"/>
                  <a:pt x="280" y="6273"/>
                </a:cubicBezTo>
                <a:cubicBezTo>
                  <a:pt x="126" y="6273"/>
                  <a:pt x="0" y="6146"/>
                  <a:pt x="0" y="599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01306CF-966A-1F42-AD28-3CAD7E8C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106" y="5650277"/>
            <a:ext cx="3366558" cy="6234021"/>
          </a:xfrm>
          <a:custGeom>
            <a:avLst/>
            <a:gdLst>
              <a:gd name="T0" fmla="*/ 1063469 w 3155"/>
              <a:gd name="T1" fmla="*/ 2101490 h 5840"/>
              <a:gd name="T2" fmla="*/ 1063469 w 3155"/>
              <a:gd name="T3" fmla="*/ 2101490 h 5840"/>
              <a:gd name="T4" fmla="*/ 67996 w 3155"/>
              <a:gd name="T5" fmla="*/ 2101490 h 5840"/>
              <a:gd name="T6" fmla="*/ 0 w 3155"/>
              <a:gd name="T7" fmla="*/ 2033108 h 5840"/>
              <a:gd name="T8" fmla="*/ 0 w 3155"/>
              <a:gd name="T9" fmla="*/ 68382 h 5840"/>
              <a:gd name="T10" fmla="*/ 67996 w 3155"/>
              <a:gd name="T11" fmla="*/ 0 h 5840"/>
              <a:gd name="T12" fmla="*/ 1063469 w 3155"/>
              <a:gd name="T13" fmla="*/ 0 h 5840"/>
              <a:gd name="T14" fmla="*/ 1134702 w 3155"/>
              <a:gd name="T15" fmla="*/ 68382 h 5840"/>
              <a:gd name="T16" fmla="*/ 1134702 w 3155"/>
              <a:gd name="T17" fmla="*/ 2033108 h 5840"/>
              <a:gd name="T18" fmla="*/ 1063469 w 3155"/>
              <a:gd name="T19" fmla="*/ 2101490 h 58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55" h="5840">
                <a:moveTo>
                  <a:pt x="2956" y="5839"/>
                </a:moveTo>
                <a:lnTo>
                  <a:pt x="2956" y="5839"/>
                </a:lnTo>
                <a:cubicBezTo>
                  <a:pt x="189" y="5839"/>
                  <a:pt x="189" y="5839"/>
                  <a:pt x="189" y="5839"/>
                </a:cubicBezTo>
                <a:cubicBezTo>
                  <a:pt x="90" y="5839"/>
                  <a:pt x="0" y="5757"/>
                  <a:pt x="0" y="5649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90" y="0"/>
                  <a:pt x="189" y="0"/>
                </a:cubicBezTo>
                <a:cubicBezTo>
                  <a:pt x="2956" y="0"/>
                  <a:pt x="2956" y="0"/>
                  <a:pt x="2956" y="0"/>
                </a:cubicBezTo>
                <a:cubicBezTo>
                  <a:pt x="3064" y="0"/>
                  <a:pt x="3154" y="81"/>
                  <a:pt x="3154" y="190"/>
                </a:cubicBezTo>
                <a:cubicBezTo>
                  <a:pt x="3154" y="5649"/>
                  <a:pt x="3154" y="5649"/>
                  <a:pt x="3154" y="5649"/>
                </a:cubicBezTo>
                <a:cubicBezTo>
                  <a:pt x="3154" y="5757"/>
                  <a:pt x="3064" y="5839"/>
                  <a:pt x="2956" y="58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6BD21160-79F0-7142-8072-3B3FA003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04" y="5805655"/>
            <a:ext cx="2363655" cy="127130"/>
          </a:xfrm>
          <a:custGeom>
            <a:avLst/>
            <a:gdLst>
              <a:gd name="T0" fmla="*/ 773899 w 2215"/>
              <a:gd name="T1" fmla="*/ 42500 h 118"/>
              <a:gd name="T2" fmla="*/ 773899 w 2215"/>
              <a:gd name="T3" fmla="*/ 42500 h 118"/>
              <a:gd name="T4" fmla="*/ 22666 w 2215"/>
              <a:gd name="T5" fmla="*/ 42500 h 118"/>
              <a:gd name="T6" fmla="*/ 0 w 2215"/>
              <a:gd name="T7" fmla="*/ 22884 h 118"/>
              <a:gd name="T8" fmla="*/ 0 w 2215"/>
              <a:gd name="T9" fmla="*/ 22884 h 118"/>
              <a:gd name="T10" fmla="*/ 22666 w 2215"/>
              <a:gd name="T11" fmla="*/ 0 h 118"/>
              <a:gd name="T12" fmla="*/ 773899 w 2215"/>
              <a:gd name="T13" fmla="*/ 0 h 118"/>
              <a:gd name="T14" fmla="*/ 796565 w 2215"/>
              <a:gd name="T15" fmla="*/ 22884 h 118"/>
              <a:gd name="T16" fmla="*/ 796565 w 2215"/>
              <a:gd name="T17" fmla="*/ 22884 h 118"/>
              <a:gd name="T18" fmla="*/ 773899 w 2215"/>
              <a:gd name="T19" fmla="*/ 42500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5" h="118">
                <a:moveTo>
                  <a:pt x="2151" y="117"/>
                </a:moveTo>
                <a:lnTo>
                  <a:pt x="2151" y="117"/>
                </a:lnTo>
                <a:cubicBezTo>
                  <a:pt x="63" y="117"/>
                  <a:pt x="63" y="117"/>
                  <a:pt x="63" y="117"/>
                </a:cubicBez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2151" y="0"/>
                  <a:pt x="2151" y="0"/>
                  <a:pt x="2151" y="0"/>
                </a:cubicBezTo>
                <a:cubicBezTo>
                  <a:pt x="2187" y="0"/>
                  <a:pt x="2214" y="27"/>
                  <a:pt x="2214" y="63"/>
                </a:cubicBezTo>
                <a:cubicBezTo>
                  <a:pt x="2214" y="90"/>
                  <a:pt x="2187" y="117"/>
                  <a:pt x="2151" y="11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5CA10DA5-2BA3-8142-B766-C3904243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0927" y="5419560"/>
            <a:ext cx="3733819" cy="6700162"/>
          </a:xfrm>
          <a:custGeom>
            <a:avLst/>
            <a:gdLst>
              <a:gd name="T0" fmla="*/ 0 w 3499"/>
              <a:gd name="T1" fmla="*/ 2157476 h 6274"/>
              <a:gd name="T2" fmla="*/ 0 w 3499"/>
              <a:gd name="T3" fmla="*/ 2157476 h 6274"/>
              <a:gd name="T4" fmla="*/ 0 w 3499"/>
              <a:gd name="T5" fmla="*/ 104057 h 6274"/>
              <a:gd name="T6" fmla="*/ 100740 w 3499"/>
              <a:gd name="T7" fmla="*/ 0 h 6274"/>
              <a:gd name="T8" fmla="*/ 1154549 w 3499"/>
              <a:gd name="T9" fmla="*/ 0 h 6274"/>
              <a:gd name="T10" fmla="*/ 1258527 w 3499"/>
              <a:gd name="T11" fmla="*/ 104057 h 6274"/>
              <a:gd name="T12" fmla="*/ 1258527 w 3499"/>
              <a:gd name="T13" fmla="*/ 2157476 h 6274"/>
              <a:gd name="T14" fmla="*/ 1154549 w 3499"/>
              <a:gd name="T15" fmla="*/ 2258653 h 6274"/>
              <a:gd name="T16" fmla="*/ 100740 w 3499"/>
              <a:gd name="T17" fmla="*/ 2258653 h 6274"/>
              <a:gd name="T18" fmla="*/ 0 w 3499"/>
              <a:gd name="T19" fmla="*/ 2157476 h 62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99" h="6274">
                <a:moveTo>
                  <a:pt x="0" y="5992"/>
                </a:moveTo>
                <a:lnTo>
                  <a:pt x="0" y="5992"/>
                </a:lnTo>
                <a:cubicBezTo>
                  <a:pt x="0" y="289"/>
                  <a:pt x="0" y="289"/>
                  <a:pt x="0" y="289"/>
                </a:cubicBezTo>
                <a:cubicBezTo>
                  <a:pt x="0" y="127"/>
                  <a:pt x="126" y="0"/>
                  <a:pt x="280" y="0"/>
                </a:cubicBezTo>
                <a:cubicBezTo>
                  <a:pt x="3209" y="0"/>
                  <a:pt x="3209" y="0"/>
                  <a:pt x="3209" y="0"/>
                </a:cubicBezTo>
                <a:cubicBezTo>
                  <a:pt x="3372" y="0"/>
                  <a:pt x="3498" y="127"/>
                  <a:pt x="3498" y="289"/>
                </a:cubicBezTo>
                <a:cubicBezTo>
                  <a:pt x="3498" y="5992"/>
                  <a:pt x="3498" y="5992"/>
                  <a:pt x="3498" y="5992"/>
                </a:cubicBezTo>
                <a:cubicBezTo>
                  <a:pt x="3498" y="6146"/>
                  <a:pt x="3372" y="6273"/>
                  <a:pt x="3209" y="6273"/>
                </a:cubicBezTo>
                <a:cubicBezTo>
                  <a:pt x="280" y="6273"/>
                  <a:pt x="280" y="6273"/>
                  <a:pt x="280" y="6273"/>
                </a:cubicBezTo>
                <a:cubicBezTo>
                  <a:pt x="126" y="6273"/>
                  <a:pt x="0" y="6146"/>
                  <a:pt x="0" y="599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8EBD2A23-F62F-1B44-9875-8722569D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4556" y="5650277"/>
            <a:ext cx="3361851" cy="6234021"/>
          </a:xfrm>
          <a:custGeom>
            <a:avLst/>
            <a:gdLst>
              <a:gd name="T0" fmla="*/ 1064681 w 3147"/>
              <a:gd name="T1" fmla="*/ 2101490 h 5840"/>
              <a:gd name="T2" fmla="*/ 1064681 w 3147"/>
              <a:gd name="T3" fmla="*/ 2101490 h 5840"/>
              <a:gd name="T4" fmla="*/ 68073 w 3147"/>
              <a:gd name="T5" fmla="*/ 2101490 h 5840"/>
              <a:gd name="T6" fmla="*/ 0 w 3147"/>
              <a:gd name="T7" fmla="*/ 2033108 h 5840"/>
              <a:gd name="T8" fmla="*/ 0 w 3147"/>
              <a:gd name="T9" fmla="*/ 68382 h 5840"/>
              <a:gd name="T10" fmla="*/ 68073 w 3147"/>
              <a:gd name="T11" fmla="*/ 0 h 5840"/>
              <a:gd name="T12" fmla="*/ 1064681 w 3147"/>
              <a:gd name="T13" fmla="*/ 0 h 5840"/>
              <a:gd name="T14" fmla="*/ 1133115 w 3147"/>
              <a:gd name="T15" fmla="*/ 68382 h 5840"/>
              <a:gd name="T16" fmla="*/ 1133115 w 3147"/>
              <a:gd name="T17" fmla="*/ 2033108 h 5840"/>
              <a:gd name="T18" fmla="*/ 1064681 w 3147"/>
              <a:gd name="T19" fmla="*/ 2101490 h 58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47" h="5840">
                <a:moveTo>
                  <a:pt x="2956" y="5839"/>
                </a:moveTo>
                <a:lnTo>
                  <a:pt x="2956" y="5839"/>
                </a:lnTo>
                <a:cubicBezTo>
                  <a:pt x="189" y="5839"/>
                  <a:pt x="189" y="5839"/>
                  <a:pt x="189" y="5839"/>
                </a:cubicBezTo>
                <a:cubicBezTo>
                  <a:pt x="81" y="5839"/>
                  <a:pt x="0" y="5757"/>
                  <a:pt x="0" y="5649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81" y="0"/>
                  <a:pt x="189" y="0"/>
                </a:cubicBezTo>
                <a:cubicBezTo>
                  <a:pt x="2956" y="0"/>
                  <a:pt x="2956" y="0"/>
                  <a:pt x="2956" y="0"/>
                </a:cubicBezTo>
                <a:cubicBezTo>
                  <a:pt x="3064" y="0"/>
                  <a:pt x="3146" y="81"/>
                  <a:pt x="3146" y="190"/>
                </a:cubicBezTo>
                <a:cubicBezTo>
                  <a:pt x="3146" y="5649"/>
                  <a:pt x="3146" y="5649"/>
                  <a:pt x="3146" y="5649"/>
                </a:cubicBezTo>
                <a:cubicBezTo>
                  <a:pt x="3146" y="5757"/>
                  <a:pt x="3064" y="5839"/>
                  <a:pt x="2956" y="58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A69C02FD-A26E-FF4D-8A19-CBB6F48B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8364" y="5805655"/>
            <a:ext cx="2354238" cy="127130"/>
          </a:xfrm>
          <a:custGeom>
            <a:avLst/>
            <a:gdLst>
              <a:gd name="T0" fmla="*/ 773610 w 2207"/>
              <a:gd name="T1" fmla="*/ 42500 h 118"/>
              <a:gd name="T2" fmla="*/ 773610 w 2207"/>
              <a:gd name="T3" fmla="*/ 42500 h 118"/>
              <a:gd name="T4" fmla="*/ 22658 w 2207"/>
              <a:gd name="T5" fmla="*/ 42500 h 118"/>
              <a:gd name="T6" fmla="*/ 0 w 2207"/>
              <a:gd name="T7" fmla="*/ 22884 h 118"/>
              <a:gd name="T8" fmla="*/ 0 w 2207"/>
              <a:gd name="T9" fmla="*/ 22884 h 118"/>
              <a:gd name="T10" fmla="*/ 22658 w 2207"/>
              <a:gd name="T11" fmla="*/ 0 h 118"/>
              <a:gd name="T12" fmla="*/ 773610 w 2207"/>
              <a:gd name="T13" fmla="*/ 0 h 118"/>
              <a:gd name="T14" fmla="*/ 793390 w 2207"/>
              <a:gd name="T15" fmla="*/ 22884 h 118"/>
              <a:gd name="T16" fmla="*/ 793390 w 2207"/>
              <a:gd name="T17" fmla="*/ 22884 h 118"/>
              <a:gd name="T18" fmla="*/ 773610 w 2207"/>
              <a:gd name="T19" fmla="*/ 42500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07" h="118">
                <a:moveTo>
                  <a:pt x="2151" y="117"/>
                </a:moveTo>
                <a:lnTo>
                  <a:pt x="2151" y="117"/>
                </a:lnTo>
                <a:cubicBezTo>
                  <a:pt x="63" y="117"/>
                  <a:pt x="63" y="117"/>
                  <a:pt x="63" y="117"/>
                </a:cubicBez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2151" y="0"/>
                  <a:pt x="2151" y="0"/>
                  <a:pt x="2151" y="0"/>
                </a:cubicBezTo>
                <a:cubicBezTo>
                  <a:pt x="2178" y="0"/>
                  <a:pt x="2206" y="27"/>
                  <a:pt x="2206" y="63"/>
                </a:cubicBezTo>
                <a:cubicBezTo>
                  <a:pt x="2206" y="90"/>
                  <a:pt x="2178" y="117"/>
                  <a:pt x="2151" y="11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8B9FC721-622F-7842-86E6-F930B79D8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960" y="5419560"/>
            <a:ext cx="3733822" cy="6700162"/>
          </a:xfrm>
          <a:custGeom>
            <a:avLst/>
            <a:gdLst>
              <a:gd name="T0" fmla="*/ 0 w 3499"/>
              <a:gd name="T1" fmla="*/ 2157476 h 6274"/>
              <a:gd name="T2" fmla="*/ 0 w 3499"/>
              <a:gd name="T3" fmla="*/ 2157476 h 6274"/>
              <a:gd name="T4" fmla="*/ 0 w 3499"/>
              <a:gd name="T5" fmla="*/ 104057 h 6274"/>
              <a:gd name="T6" fmla="*/ 103978 w 3499"/>
              <a:gd name="T7" fmla="*/ 0 h 6274"/>
              <a:gd name="T8" fmla="*/ 1157788 w 3499"/>
              <a:gd name="T9" fmla="*/ 0 h 6274"/>
              <a:gd name="T10" fmla="*/ 1258528 w 3499"/>
              <a:gd name="T11" fmla="*/ 104057 h 6274"/>
              <a:gd name="T12" fmla="*/ 1258528 w 3499"/>
              <a:gd name="T13" fmla="*/ 2157476 h 6274"/>
              <a:gd name="T14" fmla="*/ 1157788 w 3499"/>
              <a:gd name="T15" fmla="*/ 2258653 h 6274"/>
              <a:gd name="T16" fmla="*/ 103978 w 3499"/>
              <a:gd name="T17" fmla="*/ 2258653 h 6274"/>
              <a:gd name="T18" fmla="*/ 0 w 3499"/>
              <a:gd name="T19" fmla="*/ 2157476 h 62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99" h="6274">
                <a:moveTo>
                  <a:pt x="0" y="5992"/>
                </a:moveTo>
                <a:lnTo>
                  <a:pt x="0" y="5992"/>
                </a:lnTo>
                <a:cubicBezTo>
                  <a:pt x="0" y="289"/>
                  <a:pt x="0" y="289"/>
                  <a:pt x="0" y="289"/>
                </a:cubicBezTo>
                <a:cubicBezTo>
                  <a:pt x="0" y="127"/>
                  <a:pt x="126" y="0"/>
                  <a:pt x="289" y="0"/>
                </a:cubicBezTo>
                <a:cubicBezTo>
                  <a:pt x="3218" y="0"/>
                  <a:pt x="3218" y="0"/>
                  <a:pt x="3218" y="0"/>
                </a:cubicBezTo>
                <a:cubicBezTo>
                  <a:pt x="3372" y="0"/>
                  <a:pt x="3498" y="127"/>
                  <a:pt x="3498" y="289"/>
                </a:cubicBezTo>
                <a:cubicBezTo>
                  <a:pt x="3498" y="5992"/>
                  <a:pt x="3498" y="5992"/>
                  <a:pt x="3498" y="5992"/>
                </a:cubicBezTo>
                <a:cubicBezTo>
                  <a:pt x="3498" y="6146"/>
                  <a:pt x="3372" y="6273"/>
                  <a:pt x="3218" y="6273"/>
                </a:cubicBezTo>
                <a:cubicBezTo>
                  <a:pt x="289" y="6273"/>
                  <a:pt x="289" y="6273"/>
                  <a:pt x="289" y="6273"/>
                </a:cubicBezTo>
                <a:cubicBezTo>
                  <a:pt x="126" y="6273"/>
                  <a:pt x="0" y="6146"/>
                  <a:pt x="0" y="599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09B35E4B-226D-8148-8B32-C57C5E1C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1009" y="5650277"/>
            <a:ext cx="3357141" cy="6234021"/>
          </a:xfrm>
          <a:custGeom>
            <a:avLst/>
            <a:gdLst>
              <a:gd name="T0" fmla="*/ 1063528 w 3146"/>
              <a:gd name="T1" fmla="*/ 2101490 h 5840"/>
              <a:gd name="T2" fmla="*/ 1063528 w 3146"/>
              <a:gd name="T3" fmla="*/ 2101490 h 5840"/>
              <a:gd name="T4" fmla="*/ 68000 w 3146"/>
              <a:gd name="T5" fmla="*/ 2101490 h 5840"/>
              <a:gd name="T6" fmla="*/ 0 w 3146"/>
              <a:gd name="T7" fmla="*/ 2033108 h 5840"/>
              <a:gd name="T8" fmla="*/ 0 w 3146"/>
              <a:gd name="T9" fmla="*/ 68382 h 5840"/>
              <a:gd name="T10" fmla="*/ 68000 w 3146"/>
              <a:gd name="T11" fmla="*/ 0 h 5840"/>
              <a:gd name="T12" fmla="*/ 1063528 w 3146"/>
              <a:gd name="T13" fmla="*/ 0 h 5840"/>
              <a:gd name="T14" fmla="*/ 1131527 w 3146"/>
              <a:gd name="T15" fmla="*/ 68382 h 5840"/>
              <a:gd name="T16" fmla="*/ 1131527 w 3146"/>
              <a:gd name="T17" fmla="*/ 2033108 h 5840"/>
              <a:gd name="T18" fmla="*/ 1063528 w 3146"/>
              <a:gd name="T19" fmla="*/ 2101490 h 58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46" h="5840">
                <a:moveTo>
                  <a:pt x="2956" y="5839"/>
                </a:moveTo>
                <a:lnTo>
                  <a:pt x="2956" y="5839"/>
                </a:lnTo>
                <a:cubicBezTo>
                  <a:pt x="189" y="5839"/>
                  <a:pt x="189" y="5839"/>
                  <a:pt x="189" y="5839"/>
                </a:cubicBezTo>
                <a:cubicBezTo>
                  <a:pt x="81" y="5839"/>
                  <a:pt x="0" y="5757"/>
                  <a:pt x="0" y="5649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81" y="0"/>
                  <a:pt x="189" y="0"/>
                </a:cubicBezTo>
                <a:cubicBezTo>
                  <a:pt x="2956" y="0"/>
                  <a:pt x="2956" y="0"/>
                  <a:pt x="2956" y="0"/>
                </a:cubicBezTo>
                <a:cubicBezTo>
                  <a:pt x="3064" y="0"/>
                  <a:pt x="3145" y="81"/>
                  <a:pt x="3145" y="190"/>
                </a:cubicBezTo>
                <a:cubicBezTo>
                  <a:pt x="3145" y="5649"/>
                  <a:pt x="3145" y="5649"/>
                  <a:pt x="3145" y="5649"/>
                </a:cubicBezTo>
                <a:cubicBezTo>
                  <a:pt x="3145" y="5757"/>
                  <a:pt x="3064" y="5839"/>
                  <a:pt x="2956" y="58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42DE69D3-C948-BE45-8E55-9F08E7796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4814" y="5805655"/>
            <a:ext cx="2354238" cy="127130"/>
          </a:xfrm>
          <a:custGeom>
            <a:avLst/>
            <a:gdLst>
              <a:gd name="T0" fmla="*/ 770722 w 2206"/>
              <a:gd name="T1" fmla="*/ 42500 h 118"/>
              <a:gd name="T2" fmla="*/ 770722 w 2206"/>
              <a:gd name="T3" fmla="*/ 42500 h 118"/>
              <a:gd name="T4" fmla="*/ 19430 w 2206"/>
              <a:gd name="T5" fmla="*/ 42500 h 118"/>
              <a:gd name="T6" fmla="*/ 0 w 2206"/>
              <a:gd name="T7" fmla="*/ 22884 h 118"/>
              <a:gd name="T8" fmla="*/ 0 w 2206"/>
              <a:gd name="T9" fmla="*/ 22884 h 118"/>
              <a:gd name="T10" fmla="*/ 19430 w 2206"/>
              <a:gd name="T11" fmla="*/ 0 h 118"/>
              <a:gd name="T12" fmla="*/ 770722 w 2206"/>
              <a:gd name="T13" fmla="*/ 0 h 118"/>
              <a:gd name="T14" fmla="*/ 793390 w 2206"/>
              <a:gd name="T15" fmla="*/ 22884 h 118"/>
              <a:gd name="T16" fmla="*/ 793390 w 2206"/>
              <a:gd name="T17" fmla="*/ 22884 h 118"/>
              <a:gd name="T18" fmla="*/ 770722 w 2206"/>
              <a:gd name="T19" fmla="*/ 42500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06" h="118">
                <a:moveTo>
                  <a:pt x="2142" y="117"/>
                </a:moveTo>
                <a:lnTo>
                  <a:pt x="2142" y="117"/>
                </a:lnTo>
                <a:cubicBezTo>
                  <a:pt x="54" y="117"/>
                  <a:pt x="54" y="117"/>
                  <a:pt x="54" y="117"/>
                </a:cubicBez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2142" y="0"/>
                  <a:pt x="2142" y="0"/>
                  <a:pt x="2142" y="0"/>
                </a:cubicBezTo>
                <a:cubicBezTo>
                  <a:pt x="2178" y="0"/>
                  <a:pt x="2205" y="27"/>
                  <a:pt x="2205" y="63"/>
                </a:cubicBezTo>
                <a:cubicBezTo>
                  <a:pt x="2205" y="90"/>
                  <a:pt x="2178" y="117"/>
                  <a:pt x="2142" y="117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Line 13">
            <a:extLst>
              <a:ext uri="{FF2B5EF4-FFF2-40B4-BE49-F238E27FC236}">
                <a16:creationId xmlns:a16="http://schemas.microsoft.com/office/drawing/2014/main" id="{64FD11B7-81B1-2245-AF61-DE422EA9E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287" y="8150476"/>
            <a:ext cx="15914647" cy="4710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14">
            <a:extLst>
              <a:ext uri="{FF2B5EF4-FFF2-40B4-BE49-F238E27FC236}">
                <a16:creationId xmlns:a16="http://schemas.microsoft.com/office/drawing/2014/main" id="{E2DD7A3D-E08B-EC42-AEFB-5649341E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670" y="7029859"/>
            <a:ext cx="2241234" cy="2241234"/>
          </a:xfrm>
          <a:custGeom>
            <a:avLst/>
            <a:gdLst>
              <a:gd name="T0" fmla="*/ 755290 w 2098"/>
              <a:gd name="T1" fmla="*/ 377465 h 2098"/>
              <a:gd name="T2" fmla="*/ 755290 w 2098"/>
              <a:gd name="T3" fmla="*/ 377465 h 2098"/>
              <a:gd name="T4" fmla="*/ 377825 w 2098"/>
              <a:gd name="T5" fmla="*/ 755290 h 2098"/>
              <a:gd name="T6" fmla="*/ 0 w 2098"/>
              <a:gd name="T7" fmla="*/ 377465 h 2098"/>
              <a:gd name="T8" fmla="*/ 377825 w 2098"/>
              <a:gd name="T9" fmla="*/ 0 h 2098"/>
              <a:gd name="T10" fmla="*/ 755290 w 2098"/>
              <a:gd name="T11" fmla="*/ 377465 h 20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8" h="2098">
                <a:moveTo>
                  <a:pt x="2097" y="1048"/>
                </a:moveTo>
                <a:lnTo>
                  <a:pt x="2097" y="1048"/>
                </a:lnTo>
                <a:cubicBezTo>
                  <a:pt x="2097" y="1627"/>
                  <a:pt x="1627" y="2097"/>
                  <a:pt x="1049" y="2097"/>
                </a:cubicBezTo>
                <a:cubicBezTo>
                  <a:pt x="470" y="2097"/>
                  <a:pt x="0" y="1627"/>
                  <a:pt x="0" y="1048"/>
                </a:cubicBezTo>
                <a:cubicBezTo>
                  <a:pt x="0" y="470"/>
                  <a:pt x="470" y="0"/>
                  <a:pt x="1049" y="0"/>
                </a:cubicBezTo>
                <a:cubicBezTo>
                  <a:pt x="1627" y="0"/>
                  <a:pt x="2097" y="470"/>
                  <a:pt x="2097" y="1048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5">
            <a:extLst>
              <a:ext uri="{FF2B5EF4-FFF2-40B4-BE49-F238E27FC236}">
                <a16:creationId xmlns:a16="http://schemas.microsoft.com/office/drawing/2014/main" id="{61FE0065-6F6D-BA44-974B-95502E40A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051" y="7194657"/>
            <a:ext cx="1921058" cy="1911641"/>
          </a:xfrm>
          <a:custGeom>
            <a:avLst/>
            <a:gdLst>
              <a:gd name="T0" fmla="*/ 647340 w 1800"/>
              <a:gd name="T1" fmla="*/ 322083 h 1791"/>
              <a:gd name="T2" fmla="*/ 647340 w 1800"/>
              <a:gd name="T3" fmla="*/ 322083 h 1791"/>
              <a:gd name="T4" fmla="*/ 325289 w 1800"/>
              <a:gd name="T5" fmla="*/ 644165 h 1791"/>
              <a:gd name="T6" fmla="*/ 0 w 1800"/>
              <a:gd name="T7" fmla="*/ 322083 h 1791"/>
              <a:gd name="T8" fmla="*/ 325289 w 1800"/>
              <a:gd name="T9" fmla="*/ 0 h 1791"/>
              <a:gd name="T10" fmla="*/ 647340 w 1800"/>
              <a:gd name="T11" fmla="*/ 322083 h 17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00" h="1791">
                <a:moveTo>
                  <a:pt x="1799" y="895"/>
                </a:moveTo>
                <a:lnTo>
                  <a:pt x="1799" y="895"/>
                </a:lnTo>
                <a:cubicBezTo>
                  <a:pt x="1799" y="1393"/>
                  <a:pt x="1401" y="1790"/>
                  <a:pt x="904" y="1790"/>
                </a:cubicBezTo>
                <a:cubicBezTo>
                  <a:pt x="407" y="1790"/>
                  <a:pt x="0" y="1393"/>
                  <a:pt x="0" y="895"/>
                </a:cubicBezTo>
                <a:cubicBezTo>
                  <a:pt x="0" y="398"/>
                  <a:pt x="407" y="0"/>
                  <a:pt x="904" y="0"/>
                </a:cubicBezTo>
                <a:cubicBezTo>
                  <a:pt x="1401" y="0"/>
                  <a:pt x="1799" y="398"/>
                  <a:pt x="1799" y="8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6">
            <a:extLst>
              <a:ext uri="{FF2B5EF4-FFF2-40B4-BE49-F238E27FC236}">
                <a16:creationId xmlns:a16="http://schemas.microsoft.com/office/drawing/2014/main" id="{13F7FAFC-8CB7-0646-94E0-8EF115D93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706" y="7029859"/>
            <a:ext cx="2241234" cy="2241234"/>
          </a:xfrm>
          <a:custGeom>
            <a:avLst/>
            <a:gdLst>
              <a:gd name="T0" fmla="*/ 755290 w 2098"/>
              <a:gd name="T1" fmla="*/ 377465 h 2098"/>
              <a:gd name="T2" fmla="*/ 755290 w 2098"/>
              <a:gd name="T3" fmla="*/ 377465 h 2098"/>
              <a:gd name="T4" fmla="*/ 377825 w 2098"/>
              <a:gd name="T5" fmla="*/ 755290 h 2098"/>
              <a:gd name="T6" fmla="*/ 0 w 2098"/>
              <a:gd name="T7" fmla="*/ 377465 h 2098"/>
              <a:gd name="T8" fmla="*/ 377825 w 2098"/>
              <a:gd name="T9" fmla="*/ 0 h 2098"/>
              <a:gd name="T10" fmla="*/ 755290 w 2098"/>
              <a:gd name="T11" fmla="*/ 377465 h 20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8" h="2098">
                <a:moveTo>
                  <a:pt x="2097" y="1048"/>
                </a:moveTo>
                <a:lnTo>
                  <a:pt x="2097" y="1048"/>
                </a:lnTo>
                <a:cubicBezTo>
                  <a:pt x="2097" y="1627"/>
                  <a:pt x="1627" y="2097"/>
                  <a:pt x="1049" y="2097"/>
                </a:cubicBezTo>
                <a:cubicBezTo>
                  <a:pt x="470" y="2097"/>
                  <a:pt x="0" y="1627"/>
                  <a:pt x="0" y="1048"/>
                </a:cubicBezTo>
                <a:cubicBezTo>
                  <a:pt x="0" y="470"/>
                  <a:pt x="470" y="0"/>
                  <a:pt x="1049" y="0"/>
                </a:cubicBezTo>
                <a:cubicBezTo>
                  <a:pt x="1627" y="0"/>
                  <a:pt x="2097" y="470"/>
                  <a:pt x="2097" y="1048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7">
            <a:extLst>
              <a:ext uri="{FF2B5EF4-FFF2-40B4-BE49-F238E27FC236}">
                <a16:creationId xmlns:a16="http://schemas.microsoft.com/office/drawing/2014/main" id="{F2BA1D17-36E9-C14C-92E0-2CCA1100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501" y="7194657"/>
            <a:ext cx="1921058" cy="1911641"/>
          </a:xfrm>
          <a:custGeom>
            <a:avLst/>
            <a:gdLst>
              <a:gd name="T0" fmla="*/ 647340 w 1800"/>
              <a:gd name="T1" fmla="*/ 322083 h 1791"/>
              <a:gd name="T2" fmla="*/ 647340 w 1800"/>
              <a:gd name="T3" fmla="*/ 322083 h 1791"/>
              <a:gd name="T4" fmla="*/ 322051 w 1800"/>
              <a:gd name="T5" fmla="*/ 644165 h 1791"/>
              <a:gd name="T6" fmla="*/ 0 w 1800"/>
              <a:gd name="T7" fmla="*/ 322083 h 1791"/>
              <a:gd name="T8" fmla="*/ 322051 w 1800"/>
              <a:gd name="T9" fmla="*/ 0 h 1791"/>
              <a:gd name="T10" fmla="*/ 647340 w 1800"/>
              <a:gd name="T11" fmla="*/ 322083 h 17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00" h="1791">
                <a:moveTo>
                  <a:pt x="1799" y="895"/>
                </a:moveTo>
                <a:lnTo>
                  <a:pt x="1799" y="895"/>
                </a:lnTo>
                <a:cubicBezTo>
                  <a:pt x="1799" y="1393"/>
                  <a:pt x="1392" y="1790"/>
                  <a:pt x="895" y="1790"/>
                </a:cubicBezTo>
                <a:cubicBezTo>
                  <a:pt x="397" y="1790"/>
                  <a:pt x="0" y="1393"/>
                  <a:pt x="0" y="895"/>
                </a:cubicBezTo>
                <a:cubicBezTo>
                  <a:pt x="0" y="398"/>
                  <a:pt x="397" y="0"/>
                  <a:pt x="895" y="0"/>
                </a:cubicBezTo>
                <a:cubicBezTo>
                  <a:pt x="1392" y="0"/>
                  <a:pt x="1799" y="398"/>
                  <a:pt x="1799" y="8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E1DEF8FB-E6E7-A644-A67B-C6C33E2B7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4866" y="7029859"/>
            <a:ext cx="2241234" cy="2241234"/>
          </a:xfrm>
          <a:custGeom>
            <a:avLst/>
            <a:gdLst>
              <a:gd name="T0" fmla="*/ 755290 w 2098"/>
              <a:gd name="T1" fmla="*/ 377465 h 2098"/>
              <a:gd name="T2" fmla="*/ 755290 w 2098"/>
              <a:gd name="T3" fmla="*/ 377465 h 2098"/>
              <a:gd name="T4" fmla="*/ 377825 w 2098"/>
              <a:gd name="T5" fmla="*/ 755290 h 2098"/>
              <a:gd name="T6" fmla="*/ 0 w 2098"/>
              <a:gd name="T7" fmla="*/ 377465 h 2098"/>
              <a:gd name="T8" fmla="*/ 377825 w 2098"/>
              <a:gd name="T9" fmla="*/ 0 h 2098"/>
              <a:gd name="T10" fmla="*/ 755290 w 2098"/>
              <a:gd name="T11" fmla="*/ 377465 h 20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8" h="2098">
                <a:moveTo>
                  <a:pt x="2097" y="1048"/>
                </a:moveTo>
                <a:lnTo>
                  <a:pt x="2097" y="1048"/>
                </a:lnTo>
                <a:cubicBezTo>
                  <a:pt x="2097" y="1627"/>
                  <a:pt x="1627" y="2097"/>
                  <a:pt x="1049" y="2097"/>
                </a:cubicBezTo>
                <a:cubicBezTo>
                  <a:pt x="470" y="2097"/>
                  <a:pt x="0" y="1627"/>
                  <a:pt x="0" y="1048"/>
                </a:cubicBezTo>
                <a:cubicBezTo>
                  <a:pt x="0" y="470"/>
                  <a:pt x="470" y="0"/>
                  <a:pt x="1049" y="0"/>
                </a:cubicBezTo>
                <a:cubicBezTo>
                  <a:pt x="1627" y="0"/>
                  <a:pt x="2097" y="470"/>
                  <a:pt x="2097" y="1048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9">
            <a:extLst>
              <a:ext uri="{FF2B5EF4-FFF2-40B4-BE49-F238E27FC236}">
                <a16:creationId xmlns:a16="http://schemas.microsoft.com/office/drawing/2014/main" id="{3B1A5158-B764-114F-91C4-21DF6396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661" y="7194657"/>
            <a:ext cx="1921058" cy="1911641"/>
          </a:xfrm>
          <a:custGeom>
            <a:avLst/>
            <a:gdLst>
              <a:gd name="T0" fmla="*/ 647340 w 1800"/>
              <a:gd name="T1" fmla="*/ 322083 h 1791"/>
              <a:gd name="T2" fmla="*/ 647340 w 1800"/>
              <a:gd name="T3" fmla="*/ 322083 h 1791"/>
              <a:gd name="T4" fmla="*/ 322051 w 1800"/>
              <a:gd name="T5" fmla="*/ 644165 h 1791"/>
              <a:gd name="T6" fmla="*/ 0 w 1800"/>
              <a:gd name="T7" fmla="*/ 322083 h 1791"/>
              <a:gd name="T8" fmla="*/ 322051 w 1800"/>
              <a:gd name="T9" fmla="*/ 0 h 1791"/>
              <a:gd name="T10" fmla="*/ 647340 w 1800"/>
              <a:gd name="T11" fmla="*/ 322083 h 17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00" h="1791">
                <a:moveTo>
                  <a:pt x="1799" y="895"/>
                </a:moveTo>
                <a:lnTo>
                  <a:pt x="1799" y="895"/>
                </a:lnTo>
                <a:cubicBezTo>
                  <a:pt x="1799" y="1393"/>
                  <a:pt x="1392" y="1790"/>
                  <a:pt x="895" y="1790"/>
                </a:cubicBezTo>
                <a:cubicBezTo>
                  <a:pt x="397" y="1790"/>
                  <a:pt x="0" y="1393"/>
                  <a:pt x="0" y="895"/>
                </a:cubicBezTo>
                <a:cubicBezTo>
                  <a:pt x="0" y="398"/>
                  <a:pt x="397" y="0"/>
                  <a:pt x="895" y="0"/>
                </a:cubicBezTo>
                <a:cubicBezTo>
                  <a:pt x="1392" y="0"/>
                  <a:pt x="1799" y="398"/>
                  <a:pt x="1799" y="8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0">
            <a:extLst>
              <a:ext uri="{FF2B5EF4-FFF2-40B4-BE49-F238E27FC236}">
                <a16:creationId xmlns:a16="http://schemas.microsoft.com/office/drawing/2014/main" id="{BF670A0C-F72B-4B4B-A18F-C3B3ECD0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1316" y="7029859"/>
            <a:ext cx="2241234" cy="2241234"/>
          </a:xfrm>
          <a:custGeom>
            <a:avLst/>
            <a:gdLst>
              <a:gd name="T0" fmla="*/ 755290 w 2098"/>
              <a:gd name="T1" fmla="*/ 377465 h 2098"/>
              <a:gd name="T2" fmla="*/ 755290 w 2098"/>
              <a:gd name="T3" fmla="*/ 377465 h 2098"/>
              <a:gd name="T4" fmla="*/ 377825 w 2098"/>
              <a:gd name="T5" fmla="*/ 755290 h 2098"/>
              <a:gd name="T6" fmla="*/ 0 w 2098"/>
              <a:gd name="T7" fmla="*/ 377465 h 2098"/>
              <a:gd name="T8" fmla="*/ 377825 w 2098"/>
              <a:gd name="T9" fmla="*/ 0 h 2098"/>
              <a:gd name="T10" fmla="*/ 755290 w 2098"/>
              <a:gd name="T11" fmla="*/ 377465 h 20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8" h="2098">
                <a:moveTo>
                  <a:pt x="2097" y="1048"/>
                </a:moveTo>
                <a:lnTo>
                  <a:pt x="2097" y="1048"/>
                </a:lnTo>
                <a:cubicBezTo>
                  <a:pt x="2097" y="1627"/>
                  <a:pt x="1627" y="2097"/>
                  <a:pt x="1049" y="2097"/>
                </a:cubicBezTo>
                <a:cubicBezTo>
                  <a:pt x="470" y="2097"/>
                  <a:pt x="0" y="1627"/>
                  <a:pt x="0" y="1048"/>
                </a:cubicBezTo>
                <a:cubicBezTo>
                  <a:pt x="0" y="470"/>
                  <a:pt x="470" y="0"/>
                  <a:pt x="1049" y="0"/>
                </a:cubicBezTo>
                <a:cubicBezTo>
                  <a:pt x="1627" y="0"/>
                  <a:pt x="2097" y="470"/>
                  <a:pt x="2097" y="1048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1">
            <a:extLst>
              <a:ext uri="{FF2B5EF4-FFF2-40B4-BE49-F238E27FC236}">
                <a16:creationId xmlns:a16="http://schemas.microsoft.com/office/drawing/2014/main" id="{8104BE51-AD30-0C4B-B590-5507981F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6697" y="7194657"/>
            <a:ext cx="1921058" cy="1911641"/>
          </a:xfrm>
          <a:custGeom>
            <a:avLst/>
            <a:gdLst>
              <a:gd name="T0" fmla="*/ 647340 w 1799"/>
              <a:gd name="T1" fmla="*/ 322083 h 1791"/>
              <a:gd name="T2" fmla="*/ 647340 w 1799"/>
              <a:gd name="T3" fmla="*/ 322083 h 1791"/>
              <a:gd name="T4" fmla="*/ 325470 w 1799"/>
              <a:gd name="T5" fmla="*/ 644165 h 1791"/>
              <a:gd name="T6" fmla="*/ 0 w 1799"/>
              <a:gd name="T7" fmla="*/ 322083 h 1791"/>
              <a:gd name="T8" fmla="*/ 325470 w 1799"/>
              <a:gd name="T9" fmla="*/ 0 h 1791"/>
              <a:gd name="T10" fmla="*/ 647340 w 1799"/>
              <a:gd name="T11" fmla="*/ 322083 h 17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99" h="1791">
                <a:moveTo>
                  <a:pt x="1798" y="895"/>
                </a:moveTo>
                <a:lnTo>
                  <a:pt x="1798" y="895"/>
                </a:lnTo>
                <a:cubicBezTo>
                  <a:pt x="1798" y="1393"/>
                  <a:pt x="1401" y="1790"/>
                  <a:pt x="904" y="1790"/>
                </a:cubicBezTo>
                <a:cubicBezTo>
                  <a:pt x="406" y="1790"/>
                  <a:pt x="0" y="1393"/>
                  <a:pt x="0" y="895"/>
                </a:cubicBezTo>
                <a:cubicBezTo>
                  <a:pt x="0" y="398"/>
                  <a:pt x="406" y="0"/>
                  <a:pt x="904" y="0"/>
                </a:cubicBezTo>
                <a:cubicBezTo>
                  <a:pt x="1401" y="0"/>
                  <a:pt x="1798" y="398"/>
                  <a:pt x="1798" y="8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0">
            <a:extLst>
              <a:ext uri="{FF2B5EF4-FFF2-40B4-BE49-F238E27FC236}">
                <a16:creationId xmlns:a16="http://schemas.microsoft.com/office/drawing/2014/main" id="{7FD992F2-75B9-694D-8519-A3BBE6F75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944" y="7877384"/>
            <a:ext cx="588561" cy="560310"/>
          </a:xfrm>
          <a:custGeom>
            <a:avLst/>
            <a:gdLst>
              <a:gd name="T0" fmla="*/ 172243 w 553"/>
              <a:gd name="T1" fmla="*/ 188553 h 525"/>
              <a:gd name="T2" fmla="*/ 172243 w 553"/>
              <a:gd name="T3" fmla="*/ 188553 h 525"/>
              <a:gd name="T4" fmla="*/ 29425 w 553"/>
              <a:gd name="T5" fmla="*/ 188553 h 525"/>
              <a:gd name="T6" fmla="*/ 0 w 553"/>
              <a:gd name="T7" fmla="*/ 162645 h 525"/>
              <a:gd name="T8" fmla="*/ 0 w 553"/>
              <a:gd name="T9" fmla="*/ 26268 h 525"/>
              <a:gd name="T10" fmla="*/ 29425 w 553"/>
              <a:gd name="T11" fmla="*/ 0 h 525"/>
              <a:gd name="T12" fmla="*/ 42343 w 553"/>
              <a:gd name="T13" fmla="*/ 0 h 525"/>
              <a:gd name="T14" fmla="*/ 42343 w 553"/>
              <a:gd name="T15" fmla="*/ 16193 h 525"/>
              <a:gd name="T16" fmla="*/ 29425 w 553"/>
              <a:gd name="T17" fmla="*/ 16193 h 525"/>
              <a:gd name="T18" fmla="*/ 19736 w 553"/>
              <a:gd name="T19" fmla="*/ 26268 h 525"/>
              <a:gd name="T20" fmla="*/ 19736 w 553"/>
              <a:gd name="T21" fmla="*/ 162645 h 525"/>
              <a:gd name="T22" fmla="*/ 29425 w 553"/>
              <a:gd name="T23" fmla="*/ 172361 h 525"/>
              <a:gd name="T24" fmla="*/ 172243 w 553"/>
              <a:gd name="T25" fmla="*/ 172361 h 525"/>
              <a:gd name="T26" fmla="*/ 181931 w 553"/>
              <a:gd name="T27" fmla="*/ 162645 h 525"/>
              <a:gd name="T28" fmla="*/ 181931 w 553"/>
              <a:gd name="T29" fmla="*/ 26268 h 525"/>
              <a:gd name="T30" fmla="*/ 172243 w 553"/>
              <a:gd name="T31" fmla="*/ 16193 h 525"/>
              <a:gd name="T32" fmla="*/ 155736 w 553"/>
              <a:gd name="T33" fmla="*/ 16193 h 525"/>
              <a:gd name="T34" fmla="*/ 155736 w 553"/>
              <a:gd name="T35" fmla="*/ 0 h 525"/>
              <a:gd name="T36" fmla="*/ 172243 w 553"/>
              <a:gd name="T37" fmla="*/ 0 h 525"/>
              <a:gd name="T38" fmla="*/ 198079 w 553"/>
              <a:gd name="T39" fmla="*/ 26268 h 525"/>
              <a:gd name="T40" fmla="*/ 198079 w 553"/>
              <a:gd name="T41" fmla="*/ 162645 h 525"/>
              <a:gd name="T42" fmla="*/ 172243 w 553"/>
              <a:gd name="T43" fmla="*/ 188553 h 52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3" h="525">
                <a:moveTo>
                  <a:pt x="480" y="524"/>
                </a:moveTo>
                <a:lnTo>
                  <a:pt x="480" y="524"/>
                </a:lnTo>
                <a:cubicBezTo>
                  <a:pt x="82" y="524"/>
                  <a:pt x="82" y="524"/>
                  <a:pt x="82" y="524"/>
                </a:cubicBezTo>
                <a:cubicBezTo>
                  <a:pt x="37" y="524"/>
                  <a:pt x="0" y="488"/>
                  <a:pt x="0" y="45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7" y="0"/>
                  <a:pt x="8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64" y="45"/>
                  <a:pt x="55" y="64"/>
                  <a:pt x="55" y="73"/>
                </a:cubicBezTo>
                <a:cubicBezTo>
                  <a:pt x="55" y="452"/>
                  <a:pt x="55" y="452"/>
                  <a:pt x="55" y="452"/>
                </a:cubicBezTo>
                <a:cubicBezTo>
                  <a:pt x="55" y="461"/>
                  <a:pt x="64" y="479"/>
                  <a:pt x="82" y="479"/>
                </a:cubicBezTo>
                <a:cubicBezTo>
                  <a:pt x="480" y="479"/>
                  <a:pt x="480" y="479"/>
                  <a:pt x="480" y="479"/>
                </a:cubicBezTo>
                <a:cubicBezTo>
                  <a:pt x="489" y="479"/>
                  <a:pt x="507" y="461"/>
                  <a:pt x="507" y="452"/>
                </a:cubicBezTo>
                <a:cubicBezTo>
                  <a:pt x="507" y="73"/>
                  <a:pt x="507" y="73"/>
                  <a:pt x="507" y="73"/>
                </a:cubicBezTo>
                <a:cubicBezTo>
                  <a:pt x="507" y="64"/>
                  <a:pt x="489" y="45"/>
                  <a:pt x="480" y="45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434" y="0"/>
                  <a:pt x="434" y="0"/>
                  <a:pt x="434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516" y="0"/>
                  <a:pt x="552" y="36"/>
                  <a:pt x="552" y="73"/>
                </a:cubicBezTo>
                <a:cubicBezTo>
                  <a:pt x="552" y="452"/>
                  <a:pt x="552" y="452"/>
                  <a:pt x="552" y="452"/>
                </a:cubicBezTo>
                <a:cubicBezTo>
                  <a:pt x="552" y="488"/>
                  <a:pt x="516" y="524"/>
                  <a:pt x="480" y="5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1">
            <a:extLst>
              <a:ext uri="{FF2B5EF4-FFF2-40B4-BE49-F238E27FC236}">
                <a16:creationId xmlns:a16="http://schemas.microsoft.com/office/drawing/2014/main" id="{DD254362-3016-FB4F-84C5-DBF5230E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742" y="7802049"/>
            <a:ext cx="263675" cy="47085"/>
          </a:xfrm>
          <a:custGeom>
            <a:avLst/>
            <a:gdLst>
              <a:gd name="T0" fmla="*/ 88537 w 245"/>
              <a:gd name="T1" fmla="*/ 15530 h 46"/>
              <a:gd name="T2" fmla="*/ 0 w 245"/>
              <a:gd name="T3" fmla="*/ 15530 h 46"/>
              <a:gd name="T4" fmla="*/ 0 w 245"/>
              <a:gd name="T5" fmla="*/ 0 h 46"/>
              <a:gd name="T6" fmla="*/ 88537 w 245"/>
              <a:gd name="T7" fmla="*/ 0 h 46"/>
              <a:gd name="T8" fmla="*/ 88537 w 245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46">
                <a:moveTo>
                  <a:pt x="244" y="45"/>
                </a:moveTo>
                <a:lnTo>
                  <a:pt x="0" y="45"/>
                </a:lnTo>
                <a:lnTo>
                  <a:pt x="0" y="0"/>
                </a:lnTo>
                <a:lnTo>
                  <a:pt x="244" y="0"/>
                </a:lnTo>
                <a:lnTo>
                  <a:pt x="244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2">
            <a:extLst>
              <a:ext uri="{FF2B5EF4-FFF2-40B4-BE49-F238E27FC236}">
                <a16:creationId xmlns:a16="http://schemas.microsoft.com/office/drawing/2014/main" id="{199F5EAB-E7B9-A145-A3A8-EC66DAA83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538" y="7802049"/>
            <a:ext cx="164798" cy="136547"/>
          </a:xfrm>
          <a:custGeom>
            <a:avLst/>
            <a:gdLst>
              <a:gd name="T0" fmla="*/ 12989 w 154"/>
              <a:gd name="T1" fmla="*/ 39150 h 127"/>
              <a:gd name="T2" fmla="*/ 12989 w 154"/>
              <a:gd name="T3" fmla="*/ 39150 h 127"/>
              <a:gd name="T4" fmla="*/ 0 w 154"/>
              <a:gd name="T5" fmla="*/ 29363 h 127"/>
              <a:gd name="T6" fmla="*/ 25978 w 154"/>
              <a:gd name="T7" fmla="*/ 3263 h 127"/>
              <a:gd name="T8" fmla="*/ 32472 w 154"/>
              <a:gd name="T9" fmla="*/ 0 h 127"/>
              <a:gd name="T10" fmla="*/ 42213 w 154"/>
              <a:gd name="T11" fmla="*/ 3263 h 127"/>
              <a:gd name="T12" fmla="*/ 51955 w 154"/>
              <a:gd name="T13" fmla="*/ 29363 h 127"/>
              <a:gd name="T14" fmla="*/ 48708 w 154"/>
              <a:gd name="T15" fmla="*/ 42413 h 127"/>
              <a:gd name="T16" fmla="*/ 48708 w 154"/>
              <a:gd name="T17" fmla="*/ 42413 h 127"/>
              <a:gd name="T18" fmla="*/ 38966 w 154"/>
              <a:gd name="T19" fmla="*/ 39150 h 127"/>
              <a:gd name="T20" fmla="*/ 29225 w 154"/>
              <a:gd name="T21" fmla="*/ 22838 h 127"/>
              <a:gd name="T22" fmla="*/ 12989 w 154"/>
              <a:gd name="T23" fmla="*/ 39150 h 127"/>
              <a:gd name="T24" fmla="*/ 38966 w 154"/>
              <a:gd name="T25" fmla="*/ 13050 h 127"/>
              <a:gd name="T26" fmla="*/ 38966 w 154"/>
              <a:gd name="T27" fmla="*/ 13050 h 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4" h="127">
                <a:moveTo>
                  <a:pt x="36" y="108"/>
                </a:moveTo>
                <a:lnTo>
                  <a:pt x="36" y="108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90" y="0"/>
                  <a:pt x="90" y="0"/>
                </a:cubicBezTo>
                <a:cubicBezTo>
                  <a:pt x="99" y="0"/>
                  <a:pt x="108" y="0"/>
                  <a:pt x="117" y="9"/>
                </a:cubicBezTo>
                <a:cubicBezTo>
                  <a:pt x="144" y="81"/>
                  <a:pt x="144" y="81"/>
                  <a:pt x="144" y="81"/>
                </a:cubicBezTo>
                <a:cubicBezTo>
                  <a:pt x="153" y="99"/>
                  <a:pt x="153" y="108"/>
                  <a:pt x="135" y="117"/>
                </a:cubicBezTo>
                <a:cubicBezTo>
                  <a:pt x="126" y="126"/>
                  <a:pt x="108" y="117"/>
                  <a:pt x="108" y="108"/>
                </a:cubicBezTo>
                <a:cubicBezTo>
                  <a:pt x="81" y="63"/>
                  <a:pt x="81" y="63"/>
                  <a:pt x="81" y="63"/>
                </a:cubicBezTo>
                <a:lnTo>
                  <a:pt x="36" y="108"/>
                </a:lnTo>
                <a:close/>
                <a:moveTo>
                  <a:pt x="108" y="36"/>
                </a:moveTo>
                <a:lnTo>
                  <a:pt x="10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3">
            <a:extLst>
              <a:ext uri="{FF2B5EF4-FFF2-40B4-BE49-F238E27FC236}">
                <a16:creationId xmlns:a16="http://schemas.microsoft.com/office/drawing/2014/main" id="{867411D2-65FC-F54F-9F95-BE3C53DE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619" y="7877384"/>
            <a:ext cx="230717" cy="155381"/>
          </a:xfrm>
          <a:custGeom>
            <a:avLst/>
            <a:gdLst>
              <a:gd name="T0" fmla="*/ 32471 w 218"/>
              <a:gd name="T1" fmla="*/ 52029 h 146"/>
              <a:gd name="T2" fmla="*/ 32471 w 218"/>
              <a:gd name="T3" fmla="*/ 52029 h 146"/>
              <a:gd name="T4" fmla="*/ 32471 w 218"/>
              <a:gd name="T5" fmla="*/ 52029 h 146"/>
              <a:gd name="T6" fmla="*/ 19625 w 218"/>
              <a:gd name="T7" fmla="*/ 48800 h 146"/>
              <a:gd name="T8" fmla="*/ 0 w 218"/>
              <a:gd name="T9" fmla="*/ 26194 h 146"/>
              <a:gd name="T10" fmla="*/ 22837 w 218"/>
              <a:gd name="T11" fmla="*/ 3229 h 146"/>
              <a:gd name="T12" fmla="*/ 35683 w 218"/>
              <a:gd name="T13" fmla="*/ 12918 h 146"/>
              <a:gd name="T14" fmla="*/ 22837 w 218"/>
              <a:gd name="T15" fmla="*/ 26194 h 146"/>
              <a:gd name="T16" fmla="*/ 32471 w 218"/>
              <a:gd name="T17" fmla="*/ 35882 h 146"/>
              <a:gd name="T18" fmla="*/ 61374 w 218"/>
              <a:gd name="T19" fmla="*/ 3229 h 146"/>
              <a:gd name="T20" fmla="*/ 74220 w 218"/>
              <a:gd name="T21" fmla="*/ 3229 h 146"/>
              <a:gd name="T22" fmla="*/ 74220 w 218"/>
              <a:gd name="T23" fmla="*/ 3229 h 146"/>
              <a:gd name="T24" fmla="*/ 74220 w 218"/>
              <a:gd name="T25" fmla="*/ 12918 h 146"/>
              <a:gd name="T26" fmla="*/ 42105 w 218"/>
              <a:gd name="T27" fmla="*/ 48800 h 146"/>
              <a:gd name="T28" fmla="*/ 32471 w 218"/>
              <a:gd name="T29" fmla="*/ 52029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8" h="146">
                <a:moveTo>
                  <a:pt x="91" y="145"/>
                </a:moveTo>
                <a:lnTo>
                  <a:pt x="91" y="145"/>
                </a:lnTo>
                <a:cubicBezTo>
                  <a:pt x="73" y="145"/>
                  <a:pt x="64" y="145"/>
                  <a:pt x="55" y="136"/>
                </a:cubicBezTo>
                <a:cubicBezTo>
                  <a:pt x="0" y="73"/>
                  <a:pt x="0" y="73"/>
                  <a:pt x="0" y="73"/>
                </a:cubicBezTo>
                <a:cubicBezTo>
                  <a:pt x="64" y="9"/>
                  <a:pt x="64" y="9"/>
                  <a:pt x="64" y="9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64" y="73"/>
                  <a:pt x="64" y="73"/>
                  <a:pt x="64" y="73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172" y="9"/>
                  <a:pt x="172" y="9"/>
                  <a:pt x="172" y="9"/>
                </a:cubicBezTo>
                <a:cubicBezTo>
                  <a:pt x="181" y="0"/>
                  <a:pt x="199" y="0"/>
                  <a:pt x="208" y="9"/>
                </a:cubicBezTo>
                <a:cubicBezTo>
                  <a:pt x="217" y="18"/>
                  <a:pt x="217" y="27"/>
                  <a:pt x="208" y="36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09" y="145"/>
                  <a:pt x="100" y="145"/>
                  <a:pt x="91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4">
            <a:extLst>
              <a:ext uri="{FF2B5EF4-FFF2-40B4-BE49-F238E27FC236}">
                <a16:creationId xmlns:a16="http://schemas.microsoft.com/office/drawing/2014/main" id="{300FF87D-0613-E044-A31F-40FE1763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824" y="7802049"/>
            <a:ext cx="164795" cy="136547"/>
          </a:xfrm>
          <a:custGeom>
            <a:avLst/>
            <a:gdLst>
              <a:gd name="T0" fmla="*/ 45460 w 154"/>
              <a:gd name="T1" fmla="*/ 39150 h 127"/>
              <a:gd name="T2" fmla="*/ 45460 w 154"/>
              <a:gd name="T3" fmla="*/ 39150 h 127"/>
              <a:gd name="T4" fmla="*/ 55201 w 154"/>
              <a:gd name="T5" fmla="*/ 29363 h 127"/>
              <a:gd name="T6" fmla="*/ 29224 w 154"/>
              <a:gd name="T7" fmla="*/ 3263 h 127"/>
              <a:gd name="T8" fmla="*/ 22730 w 154"/>
              <a:gd name="T9" fmla="*/ 0 h 127"/>
              <a:gd name="T10" fmla="*/ 16236 w 154"/>
              <a:gd name="T11" fmla="*/ 3263 h 127"/>
              <a:gd name="T12" fmla="*/ 3247 w 154"/>
              <a:gd name="T13" fmla="*/ 29363 h 127"/>
              <a:gd name="T14" fmla="*/ 6494 w 154"/>
              <a:gd name="T15" fmla="*/ 42413 h 127"/>
              <a:gd name="T16" fmla="*/ 6494 w 154"/>
              <a:gd name="T17" fmla="*/ 42413 h 127"/>
              <a:gd name="T18" fmla="*/ 19483 w 154"/>
              <a:gd name="T19" fmla="*/ 39150 h 127"/>
              <a:gd name="T20" fmla="*/ 25977 w 154"/>
              <a:gd name="T21" fmla="*/ 22838 h 127"/>
              <a:gd name="T22" fmla="*/ 45460 w 154"/>
              <a:gd name="T23" fmla="*/ 39150 h 127"/>
              <a:gd name="T24" fmla="*/ 19483 w 154"/>
              <a:gd name="T25" fmla="*/ 13050 h 127"/>
              <a:gd name="T26" fmla="*/ 19483 w 154"/>
              <a:gd name="T27" fmla="*/ 13050 h 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4" h="127">
                <a:moveTo>
                  <a:pt x="126" y="108"/>
                </a:moveTo>
                <a:lnTo>
                  <a:pt x="126" y="108"/>
                </a:lnTo>
                <a:cubicBezTo>
                  <a:pt x="153" y="81"/>
                  <a:pt x="153" y="81"/>
                  <a:pt x="153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0"/>
                  <a:pt x="45" y="9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99"/>
                  <a:pt x="9" y="108"/>
                  <a:pt x="18" y="117"/>
                </a:cubicBezTo>
                <a:cubicBezTo>
                  <a:pt x="27" y="126"/>
                  <a:pt x="45" y="117"/>
                  <a:pt x="54" y="108"/>
                </a:cubicBezTo>
                <a:cubicBezTo>
                  <a:pt x="72" y="63"/>
                  <a:pt x="72" y="63"/>
                  <a:pt x="72" y="63"/>
                </a:cubicBezTo>
                <a:lnTo>
                  <a:pt x="126" y="108"/>
                </a:lnTo>
                <a:close/>
                <a:moveTo>
                  <a:pt x="54" y="36"/>
                </a:moveTo>
                <a:lnTo>
                  <a:pt x="54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5">
            <a:extLst>
              <a:ext uri="{FF2B5EF4-FFF2-40B4-BE49-F238E27FC236}">
                <a16:creationId xmlns:a16="http://schemas.microsoft.com/office/drawing/2014/main" id="{1E8A21E4-F040-564C-83E2-310CAF151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824" y="7877384"/>
            <a:ext cx="230714" cy="155381"/>
          </a:xfrm>
          <a:custGeom>
            <a:avLst/>
            <a:gdLst>
              <a:gd name="T0" fmla="*/ 48171 w 218"/>
              <a:gd name="T1" fmla="*/ 52029 h 146"/>
              <a:gd name="T2" fmla="*/ 48171 w 218"/>
              <a:gd name="T3" fmla="*/ 52029 h 146"/>
              <a:gd name="T4" fmla="*/ 48171 w 218"/>
              <a:gd name="T5" fmla="*/ 52029 h 146"/>
              <a:gd name="T6" fmla="*/ 58162 w 218"/>
              <a:gd name="T7" fmla="*/ 48800 h 146"/>
              <a:gd name="T8" fmla="*/ 77430 w 218"/>
              <a:gd name="T9" fmla="*/ 26194 h 146"/>
              <a:gd name="T10" fmla="*/ 54594 w 218"/>
              <a:gd name="T11" fmla="*/ 3229 h 146"/>
              <a:gd name="T12" fmla="*/ 44959 w 218"/>
              <a:gd name="T13" fmla="*/ 12918 h 146"/>
              <a:gd name="T14" fmla="*/ 54594 w 218"/>
              <a:gd name="T15" fmla="*/ 26194 h 146"/>
              <a:gd name="T16" fmla="*/ 44959 w 218"/>
              <a:gd name="T17" fmla="*/ 35882 h 146"/>
              <a:gd name="T18" fmla="*/ 16057 w 218"/>
              <a:gd name="T19" fmla="*/ 3229 h 146"/>
              <a:gd name="T20" fmla="*/ 6423 w 218"/>
              <a:gd name="T21" fmla="*/ 3229 h 146"/>
              <a:gd name="T22" fmla="*/ 6423 w 218"/>
              <a:gd name="T23" fmla="*/ 3229 h 146"/>
              <a:gd name="T24" fmla="*/ 3211 w 218"/>
              <a:gd name="T25" fmla="*/ 12918 h 146"/>
              <a:gd name="T26" fmla="*/ 35325 w 218"/>
              <a:gd name="T27" fmla="*/ 48800 h 146"/>
              <a:gd name="T28" fmla="*/ 48171 w 218"/>
              <a:gd name="T29" fmla="*/ 52029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8" h="146">
                <a:moveTo>
                  <a:pt x="135" y="145"/>
                </a:moveTo>
                <a:lnTo>
                  <a:pt x="135" y="145"/>
                </a:lnTo>
                <a:cubicBezTo>
                  <a:pt x="144" y="145"/>
                  <a:pt x="153" y="145"/>
                  <a:pt x="163" y="136"/>
                </a:cubicBezTo>
                <a:cubicBezTo>
                  <a:pt x="217" y="73"/>
                  <a:pt x="217" y="73"/>
                  <a:pt x="217" y="73"/>
                </a:cubicBezTo>
                <a:cubicBezTo>
                  <a:pt x="153" y="9"/>
                  <a:pt x="153" y="9"/>
                  <a:pt x="153" y="9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53" y="73"/>
                  <a:pt x="153" y="73"/>
                  <a:pt x="153" y="73"/>
                </a:cubicBezTo>
                <a:cubicBezTo>
                  <a:pt x="126" y="100"/>
                  <a:pt x="126" y="100"/>
                  <a:pt x="126" y="100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7" y="0"/>
                  <a:pt x="18" y="9"/>
                </a:cubicBezTo>
                <a:cubicBezTo>
                  <a:pt x="0" y="18"/>
                  <a:pt x="0" y="27"/>
                  <a:pt x="9" y="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8" y="145"/>
                  <a:pt x="117" y="145"/>
                  <a:pt x="135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6">
            <a:extLst>
              <a:ext uri="{FF2B5EF4-FFF2-40B4-BE49-F238E27FC236}">
                <a16:creationId xmlns:a16="http://schemas.microsoft.com/office/drawing/2014/main" id="{418F0331-9C2C-4541-B30A-4492E4BC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22" y="8112808"/>
            <a:ext cx="117713" cy="37668"/>
          </a:xfrm>
          <a:custGeom>
            <a:avLst/>
            <a:gdLst>
              <a:gd name="T0" fmla="*/ 0 w 109"/>
              <a:gd name="T1" fmla="*/ 6178 h 37"/>
              <a:gd name="T2" fmla="*/ 0 w 109"/>
              <a:gd name="T3" fmla="*/ 6178 h 37"/>
              <a:gd name="T4" fmla="*/ 0 w 109"/>
              <a:gd name="T5" fmla="*/ 6178 h 37"/>
              <a:gd name="T6" fmla="*/ 6554 w 109"/>
              <a:gd name="T7" fmla="*/ 0 h 37"/>
              <a:gd name="T8" fmla="*/ 32770 w 109"/>
              <a:gd name="T9" fmla="*/ 0 h 37"/>
              <a:gd name="T10" fmla="*/ 39324 w 109"/>
              <a:gd name="T11" fmla="*/ 6178 h 37"/>
              <a:gd name="T12" fmla="*/ 39324 w 109"/>
              <a:gd name="T13" fmla="*/ 6178 h 37"/>
              <a:gd name="T14" fmla="*/ 32770 w 109"/>
              <a:gd name="T15" fmla="*/ 12357 h 37"/>
              <a:gd name="T16" fmla="*/ 6554 w 109"/>
              <a:gd name="T17" fmla="*/ 12357 h 37"/>
              <a:gd name="T18" fmla="*/ 0 w 109"/>
              <a:gd name="T19" fmla="*/ 6178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9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7"/>
                  <a:pt x="99" y="36"/>
                  <a:pt x="9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7">
            <a:extLst>
              <a:ext uri="{FF2B5EF4-FFF2-40B4-BE49-F238E27FC236}">
                <a16:creationId xmlns:a16="http://schemas.microsoft.com/office/drawing/2014/main" id="{A58B36AD-2E0E-684C-9A91-ECED681E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36" y="8122225"/>
            <a:ext cx="37668" cy="301342"/>
          </a:xfrm>
          <a:custGeom>
            <a:avLst/>
            <a:gdLst>
              <a:gd name="T0" fmla="*/ 12357 w 37"/>
              <a:gd name="T1" fmla="*/ 101238 h 281"/>
              <a:gd name="T2" fmla="*/ 12357 w 37"/>
              <a:gd name="T3" fmla="*/ 101238 h 281"/>
              <a:gd name="T4" fmla="*/ 0 w 37"/>
              <a:gd name="T5" fmla="*/ 101238 h 281"/>
              <a:gd name="T6" fmla="*/ 0 w 37"/>
              <a:gd name="T7" fmla="*/ 6508 h 281"/>
              <a:gd name="T8" fmla="*/ 6178 w 37"/>
              <a:gd name="T9" fmla="*/ 0 h 281"/>
              <a:gd name="T10" fmla="*/ 6178 w 37"/>
              <a:gd name="T11" fmla="*/ 0 h 281"/>
              <a:gd name="T12" fmla="*/ 12357 w 37"/>
              <a:gd name="T13" fmla="*/ 6508 h 281"/>
              <a:gd name="T14" fmla="*/ 12357 w 37"/>
              <a:gd name="T15" fmla="*/ 101238 h 2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81">
                <a:moveTo>
                  <a:pt x="36" y="280"/>
                </a:moveTo>
                <a:lnTo>
                  <a:pt x="36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lnTo>
                  <a:pt x="36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8">
            <a:extLst>
              <a:ext uri="{FF2B5EF4-FFF2-40B4-BE49-F238E27FC236}">
                <a16:creationId xmlns:a16="http://schemas.microsoft.com/office/drawing/2014/main" id="{B921FBC9-6E6E-4047-9A5C-36B2CBF9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906" y="8004515"/>
            <a:ext cx="211880" cy="230714"/>
          </a:xfrm>
          <a:custGeom>
            <a:avLst/>
            <a:gdLst>
              <a:gd name="T0" fmla="*/ 3572 w 200"/>
              <a:gd name="T1" fmla="*/ 77430 h 218"/>
              <a:gd name="T2" fmla="*/ 3572 w 200"/>
              <a:gd name="T3" fmla="*/ 77430 h 218"/>
              <a:gd name="T4" fmla="*/ 3572 w 200"/>
              <a:gd name="T5" fmla="*/ 77430 h 218"/>
              <a:gd name="T6" fmla="*/ 3572 w 200"/>
              <a:gd name="T7" fmla="*/ 67439 h 218"/>
              <a:gd name="T8" fmla="*/ 58221 w 200"/>
              <a:gd name="T9" fmla="*/ 3211 h 218"/>
              <a:gd name="T10" fmla="*/ 67865 w 200"/>
              <a:gd name="T11" fmla="*/ 3211 h 218"/>
              <a:gd name="T12" fmla="*/ 67865 w 200"/>
              <a:gd name="T13" fmla="*/ 3211 h 218"/>
              <a:gd name="T14" fmla="*/ 67865 w 200"/>
              <a:gd name="T15" fmla="*/ 12846 h 218"/>
              <a:gd name="T16" fmla="*/ 13216 w 200"/>
              <a:gd name="T17" fmla="*/ 74219 h 218"/>
              <a:gd name="T18" fmla="*/ 3572 w 200"/>
              <a:gd name="T19" fmla="*/ 77430 h 2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0" h="218">
                <a:moveTo>
                  <a:pt x="10" y="217"/>
                </a:moveTo>
                <a:lnTo>
                  <a:pt x="10" y="217"/>
                </a:lnTo>
                <a:cubicBezTo>
                  <a:pt x="0" y="208"/>
                  <a:pt x="0" y="199"/>
                  <a:pt x="10" y="189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9"/>
                </a:cubicBezTo>
                <a:cubicBezTo>
                  <a:pt x="199" y="9"/>
                  <a:pt x="199" y="27"/>
                  <a:pt x="190" y="36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8" y="217"/>
                  <a:pt x="19" y="217"/>
                  <a:pt x="10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9">
            <a:extLst>
              <a:ext uri="{FF2B5EF4-FFF2-40B4-BE49-F238E27FC236}">
                <a16:creationId xmlns:a16="http://schemas.microsoft.com/office/drawing/2014/main" id="{74BDD17A-43FD-F644-8714-FEB2ACE1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616" y="8131642"/>
            <a:ext cx="127130" cy="136547"/>
          </a:xfrm>
          <a:custGeom>
            <a:avLst/>
            <a:gdLst>
              <a:gd name="T0" fmla="*/ 19450 w 119"/>
              <a:gd name="T1" fmla="*/ 45678 h 128"/>
              <a:gd name="T2" fmla="*/ 19450 w 119"/>
              <a:gd name="T3" fmla="*/ 45678 h 128"/>
              <a:gd name="T4" fmla="*/ 0 w 119"/>
              <a:gd name="T5" fmla="*/ 22659 h 128"/>
              <a:gd name="T6" fmla="*/ 19450 w 119"/>
              <a:gd name="T7" fmla="*/ 0 h 128"/>
              <a:gd name="T8" fmla="*/ 42503 w 119"/>
              <a:gd name="T9" fmla="*/ 22659 h 128"/>
              <a:gd name="T10" fmla="*/ 19450 w 119"/>
              <a:gd name="T11" fmla="*/ 45678 h 128"/>
              <a:gd name="T12" fmla="*/ 19450 w 119"/>
              <a:gd name="T13" fmla="*/ 12948 h 128"/>
              <a:gd name="T14" fmla="*/ 19450 w 119"/>
              <a:gd name="T15" fmla="*/ 12948 h 128"/>
              <a:gd name="T16" fmla="*/ 12967 w 119"/>
              <a:gd name="T17" fmla="*/ 22659 h 128"/>
              <a:gd name="T18" fmla="*/ 19450 w 119"/>
              <a:gd name="T19" fmla="*/ 32730 h 128"/>
              <a:gd name="T20" fmla="*/ 29176 w 119"/>
              <a:gd name="T21" fmla="*/ 22659 h 128"/>
              <a:gd name="T22" fmla="*/ 19450 w 119"/>
              <a:gd name="T23" fmla="*/ 12948 h 1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9" h="128">
                <a:moveTo>
                  <a:pt x="54" y="127"/>
                </a:moveTo>
                <a:lnTo>
                  <a:pt x="54" y="127"/>
                </a:lnTo>
                <a:cubicBezTo>
                  <a:pt x="27" y="127"/>
                  <a:pt x="0" y="10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8" y="27"/>
                  <a:pt x="118" y="63"/>
                </a:cubicBezTo>
                <a:cubicBezTo>
                  <a:pt x="118" y="100"/>
                  <a:pt x="90" y="127"/>
                  <a:pt x="54" y="12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55"/>
                  <a:pt x="36" y="63"/>
                </a:cubicBezTo>
                <a:cubicBezTo>
                  <a:pt x="36" y="72"/>
                  <a:pt x="45" y="91"/>
                  <a:pt x="54" y="91"/>
                </a:cubicBezTo>
                <a:cubicBezTo>
                  <a:pt x="72" y="91"/>
                  <a:pt x="81" y="72"/>
                  <a:pt x="81" y="63"/>
                </a:cubicBezTo>
                <a:cubicBezTo>
                  <a:pt x="81" y="55"/>
                  <a:pt x="7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0">
            <a:extLst>
              <a:ext uri="{FF2B5EF4-FFF2-40B4-BE49-F238E27FC236}">
                <a16:creationId xmlns:a16="http://schemas.microsoft.com/office/drawing/2014/main" id="{F3F800B8-B040-7F4D-9584-9AFEDC09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238" y="7985681"/>
            <a:ext cx="127127" cy="127127"/>
          </a:xfrm>
          <a:custGeom>
            <a:avLst/>
            <a:gdLst>
              <a:gd name="T0" fmla="*/ 23052 w 119"/>
              <a:gd name="T1" fmla="*/ 42499 h 118"/>
              <a:gd name="T2" fmla="*/ 23052 w 119"/>
              <a:gd name="T3" fmla="*/ 42499 h 118"/>
              <a:gd name="T4" fmla="*/ 0 w 119"/>
              <a:gd name="T5" fmla="*/ 19615 h 118"/>
              <a:gd name="T6" fmla="*/ 23052 w 119"/>
              <a:gd name="T7" fmla="*/ 0 h 118"/>
              <a:gd name="T8" fmla="*/ 42502 w 119"/>
              <a:gd name="T9" fmla="*/ 19615 h 118"/>
              <a:gd name="T10" fmla="*/ 23052 w 119"/>
              <a:gd name="T11" fmla="*/ 42499 h 118"/>
              <a:gd name="T12" fmla="*/ 23052 w 119"/>
              <a:gd name="T13" fmla="*/ 13077 h 118"/>
              <a:gd name="T14" fmla="*/ 23052 w 119"/>
              <a:gd name="T15" fmla="*/ 13077 h 118"/>
              <a:gd name="T16" fmla="*/ 12967 w 119"/>
              <a:gd name="T17" fmla="*/ 19615 h 118"/>
              <a:gd name="T18" fmla="*/ 23052 w 119"/>
              <a:gd name="T19" fmla="*/ 29422 h 118"/>
              <a:gd name="T20" fmla="*/ 29535 w 119"/>
              <a:gd name="T21" fmla="*/ 19615 h 118"/>
              <a:gd name="T22" fmla="*/ 23052 w 119"/>
              <a:gd name="T23" fmla="*/ 13077 h 1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9" h="118">
                <a:moveTo>
                  <a:pt x="64" y="117"/>
                </a:moveTo>
                <a:lnTo>
                  <a:pt x="6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64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90"/>
                  <a:pt x="91" y="117"/>
                  <a:pt x="64" y="11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6" y="45"/>
                  <a:pt x="36" y="54"/>
                </a:cubicBezTo>
                <a:cubicBezTo>
                  <a:pt x="36" y="72"/>
                  <a:pt x="46" y="81"/>
                  <a:pt x="64" y="81"/>
                </a:cubicBezTo>
                <a:cubicBezTo>
                  <a:pt x="73" y="81"/>
                  <a:pt x="82" y="72"/>
                  <a:pt x="82" y="54"/>
                </a:cubicBezTo>
                <a:cubicBezTo>
                  <a:pt x="82" y="45"/>
                  <a:pt x="73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1">
            <a:extLst>
              <a:ext uri="{FF2B5EF4-FFF2-40B4-BE49-F238E27FC236}">
                <a16:creationId xmlns:a16="http://schemas.microsoft.com/office/drawing/2014/main" id="{78B33A8E-3EDE-7C4F-ACC8-3B0C19E0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486" y="7948013"/>
            <a:ext cx="28251" cy="37668"/>
          </a:xfrm>
          <a:custGeom>
            <a:avLst/>
            <a:gdLst>
              <a:gd name="T0" fmla="*/ 9185 w 28"/>
              <a:gd name="T1" fmla="*/ 12357 h 37"/>
              <a:gd name="T2" fmla="*/ 0 w 28"/>
              <a:gd name="T3" fmla="*/ 12357 h 37"/>
              <a:gd name="T4" fmla="*/ 0 w 28"/>
              <a:gd name="T5" fmla="*/ 0 h 37"/>
              <a:gd name="T6" fmla="*/ 9185 w 28"/>
              <a:gd name="T7" fmla="*/ 0 h 37"/>
              <a:gd name="T8" fmla="*/ 9185 w 28"/>
              <a:gd name="T9" fmla="*/ 1235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2">
            <a:extLst>
              <a:ext uri="{FF2B5EF4-FFF2-40B4-BE49-F238E27FC236}">
                <a16:creationId xmlns:a16="http://schemas.microsoft.com/office/drawing/2014/main" id="{AFD5BAA0-DBFA-8945-904F-01CA2B8F8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486" y="8023348"/>
            <a:ext cx="28251" cy="80043"/>
          </a:xfrm>
          <a:custGeom>
            <a:avLst/>
            <a:gdLst>
              <a:gd name="T0" fmla="*/ 9185 w 28"/>
              <a:gd name="T1" fmla="*/ 26617 h 73"/>
              <a:gd name="T2" fmla="*/ 0 w 28"/>
              <a:gd name="T3" fmla="*/ 26617 h 73"/>
              <a:gd name="T4" fmla="*/ 0 w 28"/>
              <a:gd name="T5" fmla="*/ 0 h 73"/>
              <a:gd name="T6" fmla="*/ 9185 w 28"/>
              <a:gd name="T7" fmla="*/ 0 h 73"/>
              <a:gd name="T8" fmla="*/ 9185 w 28"/>
              <a:gd name="T9" fmla="*/ 2661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3">
            <a:extLst>
              <a:ext uri="{FF2B5EF4-FFF2-40B4-BE49-F238E27FC236}">
                <a16:creationId xmlns:a16="http://schemas.microsoft.com/office/drawing/2014/main" id="{30EEB1EB-A3DB-0B4A-A44B-77042270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486" y="8141059"/>
            <a:ext cx="28251" cy="80046"/>
          </a:xfrm>
          <a:custGeom>
            <a:avLst/>
            <a:gdLst>
              <a:gd name="T0" fmla="*/ 9185 w 28"/>
              <a:gd name="T1" fmla="*/ 26623 h 74"/>
              <a:gd name="T2" fmla="*/ 0 w 28"/>
              <a:gd name="T3" fmla="*/ 26623 h 74"/>
              <a:gd name="T4" fmla="*/ 0 w 28"/>
              <a:gd name="T5" fmla="*/ 0 h 74"/>
              <a:gd name="T6" fmla="*/ 9185 w 28"/>
              <a:gd name="T7" fmla="*/ 0 h 74"/>
              <a:gd name="T8" fmla="*/ 9185 w 28"/>
              <a:gd name="T9" fmla="*/ 26623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74">
                <a:moveTo>
                  <a:pt x="27" y="73"/>
                </a:moveTo>
                <a:lnTo>
                  <a:pt x="0" y="73"/>
                </a:lnTo>
                <a:lnTo>
                  <a:pt x="0" y="0"/>
                </a:lnTo>
                <a:lnTo>
                  <a:pt x="27" y="0"/>
                </a:lnTo>
                <a:lnTo>
                  <a:pt x="27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4">
            <a:extLst>
              <a:ext uri="{FF2B5EF4-FFF2-40B4-BE49-F238E27FC236}">
                <a16:creationId xmlns:a16="http://schemas.microsoft.com/office/drawing/2014/main" id="{DBDA50BF-4AE3-C04B-9C53-9E030814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486" y="8244645"/>
            <a:ext cx="28251" cy="56502"/>
          </a:xfrm>
          <a:custGeom>
            <a:avLst/>
            <a:gdLst>
              <a:gd name="T0" fmla="*/ 9185 w 28"/>
              <a:gd name="T1" fmla="*/ 18704 h 55"/>
              <a:gd name="T2" fmla="*/ 0 w 28"/>
              <a:gd name="T3" fmla="*/ 18704 h 55"/>
              <a:gd name="T4" fmla="*/ 0 w 28"/>
              <a:gd name="T5" fmla="*/ 0 h 55"/>
              <a:gd name="T6" fmla="*/ 9185 w 28"/>
              <a:gd name="T7" fmla="*/ 0 h 55"/>
              <a:gd name="T8" fmla="*/ 9185 w 28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5">
            <a:extLst>
              <a:ext uri="{FF2B5EF4-FFF2-40B4-BE49-F238E27FC236}">
                <a16:creationId xmlns:a16="http://schemas.microsoft.com/office/drawing/2014/main" id="{FA0BA37E-EC8E-9846-AC07-218B54D05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854" y="7877384"/>
            <a:ext cx="649770" cy="484974"/>
          </a:xfrm>
          <a:custGeom>
            <a:avLst/>
            <a:gdLst>
              <a:gd name="T0" fmla="*/ 192728 w 607"/>
              <a:gd name="T1" fmla="*/ 163152 h 453"/>
              <a:gd name="T2" fmla="*/ 192728 w 607"/>
              <a:gd name="T3" fmla="*/ 163152 h 453"/>
              <a:gd name="T4" fmla="*/ 9745 w 607"/>
              <a:gd name="T5" fmla="*/ 163152 h 453"/>
              <a:gd name="T6" fmla="*/ 0 w 607"/>
              <a:gd name="T7" fmla="*/ 153406 h 453"/>
              <a:gd name="T8" fmla="*/ 0 w 607"/>
              <a:gd name="T9" fmla="*/ 117672 h 453"/>
              <a:gd name="T10" fmla="*/ 9745 w 607"/>
              <a:gd name="T11" fmla="*/ 107565 h 453"/>
              <a:gd name="T12" fmla="*/ 32843 w 607"/>
              <a:gd name="T13" fmla="*/ 81576 h 453"/>
              <a:gd name="T14" fmla="*/ 9745 w 607"/>
              <a:gd name="T15" fmla="*/ 55587 h 453"/>
              <a:gd name="T16" fmla="*/ 0 w 607"/>
              <a:gd name="T17" fmla="*/ 45841 h 453"/>
              <a:gd name="T18" fmla="*/ 0 w 607"/>
              <a:gd name="T19" fmla="*/ 9746 h 453"/>
              <a:gd name="T20" fmla="*/ 9745 w 607"/>
              <a:gd name="T21" fmla="*/ 0 h 453"/>
              <a:gd name="T22" fmla="*/ 192728 w 607"/>
              <a:gd name="T23" fmla="*/ 0 h 453"/>
              <a:gd name="T24" fmla="*/ 218714 w 607"/>
              <a:gd name="T25" fmla="*/ 26350 h 453"/>
              <a:gd name="T26" fmla="*/ 218714 w 607"/>
              <a:gd name="T27" fmla="*/ 137163 h 453"/>
              <a:gd name="T28" fmla="*/ 192728 w 607"/>
              <a:gd name="T29" fmla="*/ 163152 h 453"/>
              <a:gd name="T30" fmla="*/ 16602 w 607"/>
              <a:gd name="T31" fmla="*/ 143660 h 453"/>
              <a:gd name="T32" fmla="*/ 16602 w 607"/>
              <a:gd name="T33" fmla="*/ 143660 h 453"/>
              <a:gd name="T34" fmla="*/ 192728 w 607"/>
              <a:gd name="T35" fmla="*/ 143660 h 453"/>
              <a:gd name="T36" fmla="*/ 199225 w 607"/>
              <a:gd name="T37" fmla="*/ 137163 h 453"/>
              <a:gd name="T38" fmla="*/ 199225 w 607"/>
              <a:gd name="T39" fmla="*/ 26350 h 453"/>
              <a:gd name="T40" fmla="*/ 192728 w 607"/>
              <a:gd name="T41" fmla="*/ 19492 h 453"/>
              <a:gd name="T42" fmla="*/ 16602 w 607"/>
              <a:gd name="T43" fmla="*/ 19492 h 453"/>
              <a:gd name="T44" fmla="*/ 16602 w 607"/>
              <a:gd name="T45" fmla="*/ 39344 h 453"/>
              <a:gd name="T46" fmla="*/ 49084 w 607"/>
              <a:gd name="T47" fmla="*/ 81576 h 453"/>
              <a:gd name="T48" fmla="*/ 16602 w 607"/>
              <a:gd name="T49" fmla="*/ 124169 h 453"/>
              <a:gd name="T50" fmla="*/ 16602 w 607"/>
              <a:gd name="T51" fmla="*/ 143660 h 45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7" h="453">
                <a:moveTo>
                  <a:pt x="534" y="452"/>
                </a:moveTo>
                <a:lnTo>
                  <a:pt x="534" y="452"/>
                </a:lnTo>
                <a:cubicBezTo>
                  <a:pt x="27" y="452"/>
                  <a:pt x="27" y="452"/>
                  <a:pt x="27" y="452"/>
                </a:cubicBezTo>
                <a:cubicBezTo>
                  <a:pt x="9" y="452"/>
                  <a:pt x="0" y="434"/>
                  <a:pt x="0" y="425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17"/>
                  <a:pt x="9" y="298"/>
                  <a:pt x="27" y="298"/>
                </a:cubicBezTo>
                <a:cubicBezTo>
                  <a:pt x="64" y="298"/>
                  <a:pt x="91" y="262"/>
                  <a:pt x="91" y="226"/>
                </a:cubicBezTo>
                <a:cubicBezTo>
                  <a:pt x="91" y="190"/>
                  <a:pt x="64" y="154"/>
                  <a:pt x="27" y="154"/>
                </a:cubicBezTo>
                <a:cubicBezTo>
                  <a:pt x="9" y="154"/>
                  <a:pt x="0" y="136"/>
                  <a:pt x="0" y="1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70" y="0"/>
                  <a:pt x="606" y="36"/>
                  <a:pt x="606" y="73"/>
                </a:cubicBezTo>
                <a:cubicBezTo>
                  <a:pt x="606" y="380"/>
                  <a:pt x="606" y="380"/>
                  <a:pt x="606" y="380"/>
                </a:cubicBezTo>
                <a:cubicBezTo>
                  <a:pt x="606" y="416"/>
                  <a:pt x="570" y="452"/>
                  <a:pt x="534" y="452"/>
                </a:cubicBezTo>
                <a:close/>
                <a:moveTo>
                  <a:pt x="46" y="398"/>
                </a:moveTo>
                <a:lnTo>
                  <a:pt x="46" y="398"/>
                </a:lnTo>
                <a:cubicBezTo>
                  <a:pt x="534" y="398"/>
                  <a:pt x="534" y="398"/>
                  <a:pt x="534" y="398"/>
                </a:cubicBezTo>
                <a:cubicBezTo>
                  <a:pt x="543" y="398"/>
                  <a:pt x="552" y="389"/>
                  <a:pt x="552" y="380"/>
                </a:cubicBezTo>
                <a:cubicBezTo>
                  <a:pt x="552" y="73"/>
                  <a:pt x="552" y="73"/>
                  <a:pt x="552" y="73"/>
                </a:cubicBezTo>
                <a:cubicBezTo>
                  <a:pt x="552" y="64"/>
                  <a:pt x="543" y="54"/>
                  <a:pt x="534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109"/>
                  <a:pt x="46" y="109"/>
                  <a:pt x="46" y="109"/>
                </a:cubicBezTo>
                <a:cubicBezTo>
                  <a:pt x="100" y="127"/>
                  <a:pt x="136" y="172"/>
                  <a:pt x="136" y="226"/>
                </a:cubicBezTo>
                <a:cubicBezTo>
                  <a:pt x="136" y="281"/>
                  <a:pt x="100" y="326"/>
                  <a:pt x="46" y="344"/>
                </a:cubicBezTo>
                <a:lnTo>
                  <a:pt x="46" y="3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6">
            <a:extLst>
              <a:ext uri="{FF2B5EF4-FFF2-40B4-BE49-F238E27FC236}">
                <a16:creationId xmlns:a16="http://schemas.microsoft.com/office/drawing/2014/main" id="{099A3E7E-0227-A04D-8C41-95DB80E0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0053" y="8362359"/>
            <a:ext cx="423763" cy="56502"/>
          </a:xfrm>
          <a:custGeom>
            <a:avLst/>
            <a:gdLst>
              <a:gd name="T0" fmla="*/ 142516 w 398"/>
              <a:gd name="T1" fmla="*/ 18704 h 55"/>
              <a:gd name="T2" fmla="*/ 0 w 398"/>
              <a:gd name="T3" fmla="*/ 18704 h 55"/>
              <a:gd name="T4" fmla="*/ 0 w 398"/>
              <a:gd name="T5" fmla="*/ 0 h 55"/>
              <a:gd name="T6" fmla="*/ 142516 w 398"/>
              <a:gd name="T7" fmla="*/ 0 h 55"/>
              <a:gd name="T8" fmla="*/ 142516 w 398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55">
                <a:moveTo>
                  <a:pt x="397" y="54"/>
                </a:moveTo>
                <a:lnTo>
                  <a:pt x="0" y="54"/>
                </a:lnTo>
                <a:lnTo>
                  <a:pt x="0" y="0"/>
                </a:lnTo>
                <a:lnTo>
                  <a:pt x="397" y="0"/>
                </a:lnTo>
                <a:lnTo>
                  <a:pt x="39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7">
            <a:extLst>
              <a:ext uri="{FF2B5EF4-FFF2-40B4-BE49-F238E27FC236}">
                <a16:creationId xmlns:a16="http://schemas.microsoft.com/office/drawing/2014/main" id="{CA2DAAEF-6869-C246-8391-519E3DBF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591" y="7820882"/>
            <a:ext cx="588561" cy="597978"/>
          </a:xfrm>
          <a:custGeom>
            <a:avLst/>
            <a:gdLst>
              <a:gd name="T0" fmla="*/ 171884 w 553"/>
              <a:gd name="T1" fmla="*/ 201254 h 561"/>
              <a:gd name="T2" fmla="*/ 171884 w 553"/>
              <a:gd name="T3" fmla="*/ 201254 h 561"/>
              <a:gd name="T4" fmla="*/ 171884 w 553"/>
              <a:gd name="T5" fmla="*/ 181847 h 561"/>
              <a:gd name="T6" fmla="*/ 181931 w 553"/>
              <a:gd name="T7" fmla="*/ 172144 h 561"/>
              <a:gd name="T8" fmla="*/ 181931 w 553"/>
              <a:gd name="T9" fmla="*/ 155972 h 561"/>
              <a:gd name="T10" fmla="*/ 64950 w 553"/>
              <a:gd name="T11" fmla="*/ 155972 h 561"/>
              <a:gd name="T12" fmla="*/ 64950 w 553"/>
              <a:gd name="T13" fmla="*/ 168909 h 561"/>
              <a:gd name="T14" fmla="*/ 32654 w 553"/>
              <a:gd name="T15" fmla="*/ 201254 h 561"/>
              <a:gd name="T16" fmla="*/ 0 w 553"/>
              <a:gd name="T17" fmla="*/ 168909 h 561"/>
              <a:gd name="T18" fmla="*/ 0 w 553"/>
              <a:gd name="T19" fmla="*/ 12938 h 561"/>
              <a:gd name="T20" fmla="*/ 13277 w 553"/>
              <a:gd name="T21" fmla="*/ 0 h 561"/>
              <a:gd name="T22" fmla="*/ 155736 w 553"/>
              <a:gd name="T23" fmla="*/ 0 h 561"/>
              <a:gd name="T24" fmla="*/ 168654 w 553"/>
              <a:gd name="T25" fmla="*/ 12938 h 561"/>
              <a:gd name="T26" fmla="*/ 168654 w 553"/>
              <a:gd name="T27" fmla="*/ 139799 h 561"/>
              <a:gd name="T28" fmla="*/ 191620 w 553"/>
              <a:gd name="T29" fmla="*/ 139799 h 561"/>
              <a:gd name="T30" fmla="*/ 198079 w 553"/>
              <a:gd name="T31" fmla="*/ 149503 h 561"/>
              <a:gd name="T32" fmla="*/ 198079 w 553"/>
              <a:gd name="T33" fmla="*/ 172144 h 561"/>
              <a:gd name="T34" fmla="*/ 171884 w 553"/>
              <a:gd name="T35" fmla="*/ 201254 h 561"/>
              <a:gd name="T36" fmla="*/ 19377 w 553"/>
              <a:gd name="T37" fmla="*/ 19407 h 561"/>
              <a:gd name="T38" fmla="*/ 19377 w 553"/>
              <a:gd name="T39" fmla="*/ 19407 h 561"/>
              <a:gd name="T40" fmla="*/ 19377 w 553"/>
              <a:gd name="T41" fmla="*/ 168909 h 561"/>
              <a:gd name="T42" fmla="*/ 32654 w 553"/>
              <a:gd name="T43" fmla="*/ 181847 h 561"/>
              <a:gd name="T44" fmla="*/ 45573 w 553"/>
              <a:gd name="T45" fmla="*/ 168909 h 561"/>
              <a:gd name="T46" fmla="*/ 45573 w 553"/>
              <a:gd name="T47" fmla="*/ 149503 h 561"/>
              <a:gd name="T48" fmla="*/ 55261 w 553"/>
              <a:gd name="T49" fmla="*/ 139799 h 561"/>
              <a:gd name="T50" fmla="*/ 149277 w 553"/>
              <a:gd name="T51" fmla="*/ 139799 h 561"/>
              <a:gd name="T52" fmla="*/ 152507 w 553"/>
              <a:gd name="T53" fmla="*/ 19407 h 561"/>
              <a:gd name="T54" fmla="*/ 19377 w 553"/>
              <a:gd name="T55" fmla="*/ 19407 h 5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3" h="561">
                <a:moveTo>
                  <a:pt x="479" y="560"/>
                </a:moveTo>
                <a:lnTo>
                  <a:pt x="479" y="560"/>
                </a:lnTo>
                <a:cubicBezTo>
                  <a:pt x="479" y="506"/>
                  <a:pt x="479" y="506"/>
                  <a:pt x="479" y="506"/>
                </a:cubicBezTo>
                <a:cubicBezTo>
                  <a:pt x="498" y="506"/>
                  <a:pt x="507" y="497"/>
                  <a:pt x="507" y="479"/>
                </a:cubicBezTo>
                <a:cubicBezTo>
                  <a:pt x="507" y="434"/>
                  <a:pt x="507" y="434"/>
                  <a:pt x="507" y="434"/>
                </a:cubicBezTo>
                <a:cubicBezTo>
                  <a:pt x="181" y="434"/>
                  <a:pt x="181" y="434"/>
                  <a:pt x="181" y="434"/>
                </a:cubicBezTo>
                <a:cubicBezTo>
                  <a:pt x="181" y="470"/>
                  <a:pt x="181" y="470"/>
                  <a:pt x="181" y="470"/>
                </a:cubicBezTo>
                <a:cubicBezTo>
                  <a:pt x="181" y="515"/>
                  <a:pt x="136" y="560"/>
                  <a:pt x="91" y="560"/>
                </a:cubicBezTo>
                <a:cubicBezTo>
                  <a:pt x="45" y="560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2" y="0"/>
                  <a:pt x="470" y="18"/>
                  <a:pt x="470" y="36"/>
                </a:cubicBezTo>
                <a:cubicBezTo>
                  <a:pt x="470" y="389"/>
                  <a:pt x="470" y="389"/>
                  <a:pt x="470" y="389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43" y="389"/>
                  <a:pt x="552" y="398"/>
                  <a:pt x="552" y="416"/>
                </a:cubicBezTo>
                <a:cubicBezTo>
                  <a:pt x="552" y="479"/>
                  <a:pt x="552" y="479"/>
                  <a:pt x="552" y="479"/>
                </a:cubicBezTo>
                <a:cubicBezTo>
                  <a:pt x="552" y="524"/>
                  <a:pt x="525" y="560"/>
                  <a:pt x="479" y="560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54" y="470"/>
                  <a:pt x="54" y="470"/>
                  <a:pt x="54" y="470"/>
                </a:cubicBezTo>
                <a:cubicBezTo>
                  <a:pt x="54" y="488"/>
                  <a:pt x="73" y="506"/>
                  <a:pt x="91" y="506"/>
                </a:cubicBezTo>
                <a:cubicBezTo>
                  <a:pt x="109" y="506"/>
                  <a:pt x="127" y="488"/>
                  <a:pt x="127" y="470"/>
                </a:cubicBezTo>
                <a:cubicBezTo>
                  <a:pt x="127" y="416"/>
                  <a:pt x="127" y="416"/>
                  <a:pt x="127" y="416"/>
                </a:cubicBezTo>
                <a:cubicBezTo>
                  <a:pt x="127" y="398"/>
                  <a:pt x="145" y="389"/>
                  <a:pt x="154" y="389"/>
                </a:cubicBezTo>
                <a:cubicBezTo>
                  <a:pt x="416" y="389"/>
                  <a:pt x="416" y="389"/>
                  <a:pt x="416" y="389"/>
                </a:cubicBezTo>
                <a:cubicBezTo>
                  <a:pt x="425" y="54"/>
                  <a:pt x="425" y="54"/>
                  <a:pt x="425" y="54"/>
                </a:cubicBezTo>
                <a:lnTo>
                  <a:pt x="5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8">
            <a:extLst>
              <a:ext uri="{FF2B5EF4-FFF2-40B4-BE49-F238E27FC236}">
                <a16:creationId xmlns:a16="http://schemas.microsoft.com/office/drawing/2014/main" id="{885B7EEE-8116-2E4D-B223-B0DB1457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721" y="7966847"/>
            <a:ext cx="254258" cy="37668"/>
          </a:xfrm>
          <a:custGeom>
            <a:avLst/>
            <a:gdLst>
              <a:gd name="T0" fmla="*/ 78823 w 236"/>
              <a:gd name="T1" fmla="*/ 12357 h 37"/>
              <a:gd name="T2" fmla="*/ 78823 w 236"/>
              <a:gd name="T3" fmla="*/ 12357 h 37"/>
              <a:gd name="T4" fmla="*/ 6538 w 236"/>
              <a:gd name="T5" fmla="*/ 12357 h 37"/>
              <a:gd name="T6" fmla="*/ 0 w 236"/>
              <a:gd name="T7" fmla="*/ 6178 h 37"/>
              <a:gd name="T8" fmla="*/ 0 w 236"/>
              <a:gd name="T9" fmla="*/ 6178 h 37"/>
              <a:gd name="T10" fmla="*/ 6538 w 236"/>
              <a:gd name="T11" fmla="*/ 0 h 37"/>
              <a:gd name="T12" fmla="*/ 78823 w 236"/>
              <a:gd name="T13" fmla="*/ 0 h 37"/>
              <a:gd name="T14" fmla="*/ 85362 w 236"/>
              <a:gd name="T15" fmla="*/ 6178 h 37"/>
              <a:gd name="T16" fmla="*/ 85362 w 236"/>
              <a:gd name="T17" fmla="*/ 6178 h 37"/>
              <a:gd name="T18" fmla="*/ 78823 w 236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8"/>
                  <a:pt x="0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8"/>
                  <a:pt x="235" y="18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9">
            <a:extLst>
              <a:ext uri="{FF2B5EF4-FFF2-40B4-BE49-F238E27FC236}">
                <a16:creationId xmlns:a16="http://schemas.microsoft.com/office/drawing/2014/main" id="{5C16FABF-40F0-8047-99EA-7CDCBCC5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721" y="8051599"/>
            <a:ext cx="254258" cy="37668"/>
          </a:xfrm>
          <a:custGeom>
            <a:avLst/>
            <a:gdLst>
              <a:gd name="T0" fmla="*/ 78823 w 236"/>
              <a:gd name="T1" fmla="*/ 12357 h 37"/>
              <a:gd name="T2" fmla="*/ 78823 w 236"/>
              <a:gd name="T3" fmla="*/ 12357 h 37"/>
              <a:gd name="T4" fmla="*/ 6538 w 236"/>
              <a:gd name="T5" fmla="*/ 12357 h 37"/>
              <a:gd name="T6" fmla="*/ 0 w 236"/>
              <a:gd name="T7" fmla="*/ 6178 h 37"/>
              <a:gd name="T8" fmla="*/ 0 w 236"/>
              <a:gd name="T9" fmla="*/ 6178 h 37"/>
              <a:gd name="T10" fmla="*/ 6538 w 236"/>
              <a:gd name="T11" fmla="*/ 0 h 37"/>
              <a:gd name="T12" fmla="*/ 78823 w 236"/>
              <a:gd name="T13" fmla="*/ 0 h 37"/>
              <a:gd name="T14" fmla="*/ 85362 w 236"/>
              <a:gd name="T15" fmla="*/ 6178 h 37"/>
              <a:gd name="T16" fmla="*/ 85362 w 236"/>
              <a:gd name="T17" fmla="*/ 6178 h 37"/>
              <a:gd name="T18" fmla="*/ 78823 w 236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0"/>
                  <a:pt x="0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0"/>
                  <a:pt x="235" y="18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40">
            <a:extLst>
              <a:ext uri="{FF2B5EF4-FFF2-40B4-BE49-F238E27FC236}">
                <a16:creationId xmlns:a16="http://schemas.microsoft.com/office/drawing/2014/main" id="{898B349F-E37B-5A4D-B3D9-32945708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721" y="8131642"/>
            <a:ext cx="155378" cy="37668"/>
          </a:xfrm>
          <a:custGeom>
            <a:avLst/>
            <a:gdLst>
              <a:gd name="T0" fmla="*/ 45884 w 145"/>
              <a:gd name="T1" fmla="*/ 12357 h 37"/>
              <a:gd name="T2" fmla="*/ 45884 w 145"/>
              <a:gd name="T3" fmla="*/ 12357 h 37"/>
              <a:gd name="T4" fmla="*/ 6503 w 145"/>
              <a:gd name="T5" fmla="*/ 12357 h 37"/>
              <a:gd name="T6" fmla="*/ 0 w 145"/>
              <a:gd name="T7" fmla="*/ 6178 h 37"/>
              <a:gd name="T8" fmla="*/ 0 w 145"/>
              <a:gd name="T9" fmla="*/ 6178 h 37"/>
              <a:gd name="T10" fmla="*/ 6503 w 145"/>
              <a:gd name="T11" fmla="*/ 0 h 37"/>
              <a:gd name="T12" fmla="*/ 45884 w 145"/>
              <a:gd name="T13" fmla="*/ 0 h 37"/>
              <a:gd name="T14" fmla="*/ 52026 w 145"/>
              <a:gd name="T15" fmla="*/ 6178 h 37"/>
              <a:gd name="T16" fmla="*/ 52026 w 145"/>
              <a:gd name="T17" fmla="*/ 6178 h 37"/>
              <a:gd name="T18" fmla="*/ 45884 w 145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37">
                <a:moveTo>
                  <a:pt x="127" y="36"/>
                </a:moveTo>
                <a:lnTo>
                  <a:pt x="12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36"/>
                  <a:pt x="1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1">
            <a:extLst>
              <a:ext uri="{FF2B5EF4-FFF2-40B4-BE49-F238E27FC236}">
                <a16:creationId xmlns:a16="http://schemas.microsoft.com/office/drawing/2014/main" id="{744679CA-F0A8-8E44-A150-3D6A9B59F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102" y="7820882"/>
            <a:ext cx="164798" cy="174215"/>
          </a:xfrm>
          <a:custGeom>
            <a:avLst/>
            <a:gdLst>
              <a:gd name="T0" fmla="*/ 55205 w 155"/>
              <a:gd name="T1" fmla="*/ 58380 h 164"/>
              <a:gd name="T2" fmla="*/ 55205 w 155"/>
              <a:gd name="T3" fmla="*/ 58380 h 164"/>
              <a:gd name="T4" fmla="*/ 25810 w 155"/>
              <a:gd name="T5" fmla="*/ 58380 h 164"/>
              <a:gd name="T6" fmla="*/ 0 w 155"/>
              <a:gd name="T7" fmla="*/ 32234 h 164"/>
              <a:gd name="T8" fmla="*/ 0 w 155"/>
              <a:gd name="T9" fmla="*/ 29011 h 164"/>
              <a:gd name="T10" fmla="*/ 25810 w 155"/>
              <a:gd name="T11" fmla="*/ 0 h 164"/>
              <a:gd name="T12" fmla="*/ 55205 w 155"/>
              <a:gd name="T13" fmla="*/ 25787 h 164"/>
              <a:gd name="T14" fmla="*/ 55205 w 155"/>
              <a:gd name="T15" fmla="*/ 58380 h 164"/>
              <a:gd name="T16" fmla="*/ 25810 w 155"/>
              <a:gd name="T17" fmla="*/ 16117 h 164"/>
              <a:gd name="T18" fmla="*/ 25810 w 155"/>
              <a:gd name="T19" fmla="*/ 16117 h 164"/>
              <a:gd name="T20" fmla="*/ 16131 w 155"/>
              <a:gd name="T21" fmla="*/ 29011 h 164"/>
              <a:gd name="T22" fmla="*/ 16131 w 155"/>
              <a:gd name="T23" fmla="*/ 32234 h 164"/>
              <a:gd name="T24" fmla="*/ 25810 w 155"/>
              <a:gd name="T25" fmla="*/ 42263 h 164"/>
              <a:gd name="T26" fmla="*/ 35489 w 155"/>
              <a:gd name="T27" fmla="*/ 42263 h 164"/>
              <a:gd name="T28" fmla="*/ 35489 w 155"/>
              <a:gd name="T29" fmla="*/ 25787 h 164"/>
              <a:gd name="T30" fmla="*/ 25810 w 155"/>
              <a:gd name="T31" fmla="*/ 16117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5" h="164">
                <a:moveTo>
                  <a:pt x="154" y="163"/>
                </a:moveTo>
                <a:lnTo>
                  <a:pt x="154" y="163"/>
                </a:lnTo>
                <a:cubicBezTo>
                  <a:pt x="72" y="163"/>
                  <a:pt x="72" y="163"/>
                  <a:pt x="72" y="163"/>
                </a:cubicBezTo>
                <a:cubicBezTo>
                  <a:pt x="27" y="163"/>
                  <a:pt x="0" y="127"/>
                  <a:pt x="0" y="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4" y="36"/>
                  <a:pt x="154" y="72"/>
                </a:cubicBezTo>
                <a:lnTo>
                  <a:pt x="154" y="163"/>
                </a:ln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9"/>
                  <a:pt x="54" y="118"/>
                  <a:pt x="72" y="118"/>
                </a:cubicBezTo>
                <a:cubicBezTo>
                  <a:pt x="99" y="118"/>
                  <a:pt x="99" y="118"/>
                  <a:pt x="99" y="118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63"/>
                  <a:pt x="90" y="45"/>
                  <a:pt x="7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2">
            <a:extLst>
              <a:ext uri="{FF2B5EF4-FFF2-40B4-BE49-F238E27FC236}">
                <a16:creationId xmlns:a16="http://schemas.microsoft.com/office/drawing/2014/main" id="{ADEF06A1-4920-D642-89F1-77E5AC66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483" y="7820882"/>
            <a:ext cx="155378" cy="174215"/>
          </a:xfrm>
          <a:custGeom>
            <a:avLst/>
            <a:gdLst>
              <a:gd name="T0" fmla="*/ 26013 w 145"/>
              <a:gd name="T1" fmla="*/ 58380 h 164"/>
              <a:gd name="T2" fmla="*/ 26013 w 145"/>
              <a:gd name="T3" fmla="*/ 58380 h 164"/>
              <a:gd name="T4" fmla="*/ 0 w 145"/>
              <a:gd name="T5" fmla="*/ 58380 h 164"/>
              <a:gd name="T6" fmla="*/ 0 w 145"/>
              <a:gd name="T7" fmla="*/ 25787 h 164"/>
              <a:gd name="T8" fmla="*/ 26013 w 145"/>
              <a:gd name="T9" fmla="*/ 0 h 164"/>
              <a:gd name="T10" fmla="*/ 52026 w 145"/>
              <a:gd name="T11" fmla="*/ 29011 h 164"/>
              <a:gd name="T12" fmla="*/ 52026 w 145"/>
              <a:gd name="T13" fmla="*/ 32234 h 164"/>
              <a:gd name="T14" fmla="*/ 26013 w 145"/>
              <a:gd name="T15" fmla="*/ 58380 h 164"/>
              <a:gd name="T16" fmla="*/ 16258 w 145"/>
              <a:gd name="T17" fmla="*/ 42263 h 164"/>
              <a:gd name="T18" fmla="*/ 16258 w 145"/>
              <a:gd name="T19" fmla="*/ 42263 h 164"/>
              <a:gd name="T20" fmla="*/ 26013 w 145"/>
              <a:gd name="T21" fmla="*/ 42263 h 164"/>
              <a:gd name="T22" fmla="*/ 35768 w 145"/>
              <a:gd name="T23" fmla="*/ 32234 h 164"/>
              <a:gd name="T24" fmla="*/ 35768 w 145"/>
              <a:gd name="T25" fmla="*/ 29011 h 164"/>
              <a:gd name="T26" fmla="*/ 26013 w 145"/>
              <a:gd name="T27" fmla="*/ 16117 h 164"/>
              <a:gd name="T28" fmla="*/ 16258 w 145"/>
              <a:gd name="T29" fmla="*/ 25787 h 164"/>
              <a:gd name="T30" fmla="*/ 16258 w 145"/>
              <a:gd name="T31" fmla="*/ 42263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5" h="164">
                <a:moveTo>
                  <a:pt x="72" y="163"/>
                </a:moveTo>
                <a:lnTo>
                  <a:pt x="72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17" y="0"/>
                  <a:pt x="144" y="36"/>
                  <a:pt x="144" y="81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127"/>
                  <a:pt x="117" y="163"/>
                  <a:pt x="72" y="163"/>
                </a:cubicBezTo>
                <a:close/>
                <a:moveTo>
                  <a:pt x="45" y="118"/>
                </a:moveTo>
                <a:lnTo>
                  <a:pt x="45" y="118"/>
                </a:lnTo>
                <a:cubicBezTo>
                  <a:pt x="72" y="118"/>
                  <a:pt x="72" y="118"/>
                  <a:pt x="72" y="118"/>
                </a:cubicBezTo>
                <a:cubicBezTo>
                  <a:pt x="90" y="118"/>
                  <a:pt x="99" y="99"/>
                  <a:pt x="99" y="90"/>
                </a:cubicBezTo>
                <a:cubicBezTo>
                  <a:pt x="99" y="81"/>
                  <a:pt x="99" y="81"/>
                  <a:pt x="99" y="81"/>
                </a:cubicBezTo>
                <a:cubicBezTo>
                  <a:pt x="99" y="63"/>
                  <a:pt x="90" y="45"/>
                  <a:pt x="72" y="45"/>
                </a:cubicBezTo>
                <a:cubicBezTo>
                  <a:pt x="54" y="45"/>
                  <a:pt x="45" y="63"/>
                  <a:pt x="45" y="72"/>
                </a:cubicBezTo>
                <a:lnTo>
                  <a:pt x="45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3">
            <a:extLst>
              <a:ext uri="{FF2B5EF4-FFF2-40B4-BE49-F238E27FC236}">
                <a16:creationId xmlns:a16="http://schemas.microsoft.com/office/drawing/2014/main" id="{4212C4F7-E544-A942-A083-8C3E55EB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522" y="8150476"/>
            <a:ext cx="51795" cy="240134"/>
          </a:xfrm>
          <a:custGeom>
            <a:avLst/>
            <a:gdLst>
              <a:gd name="T0" fmla="*/ 17091 w 47"/>
              <a:gd name="T1" fmla="*/ 80606 h 227"/>
              <a:gd name="T2" fmla="*/ 17091 w 47"/>
              <a:gd name="T3" fmla="*/ 80606 h 227"/>
              <a:gd name="T4" fmla="*/ 0 w 47"/>
              <a:gd name="T5" fmla="*/ 80606 h 227"/>
              <a:gd name="T6" fmla="*/ 0 w 47"/>
              <a:gd name="T7" fmla="*/ 9987 h 227"/>
              <a:gd name="T8" fmla="*/ 7060 w 47"/>
              <a:gd name="T9" fmla="*/ 0 h 227"/>
              <a:gd name="T10" fmla="*/ 7060 w 47"/>
              <a:gd name="T11" fmla="*/ 0 h 227"/>
              <a:gd name="T12" fmla="*/ 17091 w 47"/>
              <a:gd name="T13" fmla="*/ 9987 h 227"/>
              <a:gd name="T14" fmla="*/ 17091 w 47"/>
              <a:gd name="T15" fmla="*/ 80606 h 2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227">
                <a:moveTo>
                  <a:pt x="46" y="226"/>
                </a:moveTo>
                <a:lnTo>
                  <a:pt x="46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0" y="0"/>
                  <a:pt x="19" y="0"/>
                </a:cubicBezTo>
                <a:cubicBezTo>
                  <a:pt x="37" y="0"/>
                  <a:pt x="46" y="18"/>
                  <a:pt x="46" y="28"/>
                </a:cubicBezTo>
                <a:lnTo>
                  <a:pt x="46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44">
            <a:extLst>
              <a:ext uri="{FF2B5EF4-FFF2-40B4-BE49-F238E27FC236}">
                <a16:creationId xmlns:a16="http://schemas.microsoft.com/office/drawing/2014/main" id="{0BA9E11B-41DF-004E-9B49-9ABF6ED5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522" y="7966847"/>
            <a:ext cx="51795" cy="136544"/>
          </a:xfrm>
          <a:custGeom>
            <a:avLst/>
            <a:gdLst>
              <a:gd name="T0" fmla="*/ 17091 w 47"/>
              <a:gd name="T1" fmla="*/ 45675 h 127"/>
              <a:gd name="T2" fmla="*/ 0 w 47"/>
              <a:gd name="T3" fmla="*/ 45675 h 127"/>
              <a:gd name="T4" fmla="*/ 0 w 47"/>
              <a:gd name="T5" fmla="*/ 0 h 127"/>
              <a:gd name="T6" fmla="*/ 17091 w 47"/>
              <a:gd name="T7" fmla="*/ 0 h 127"/>
              <a:gd name="T8" fmla="*/ 17091 w 47"/>
              <a:gd name="T9" fmla="*/ 45675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127">
                <a:moveTo>
                  <a:pt x="46" y="126"/>
                </a:moveTo>
                <a:lnTo>
                  <a:pt x="0" y="126"/>
                </a:lnTo>
                <a:lnTo>
                  <a:pt x="0" y="0"/>
                </a:lnTo>
                <a:lnTo>
                  <a:pt x="46" y="0"/>
                </a:lnTo>
                <a:lnTo>
                  <a:pt x="46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45">
            <a:extLst>
              <a:ext uri="{FF2B5EF4-FFF2-40B4-BE49-F238E27FC236}">
                <a16:creationId xmlns:a16="http://schemas.microsoft.com/office/drawing/2014/main" id="{2DDE14E5-6813-764B-82E7-4EEE2C039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2391" y="8079850"/>
            <a:ext cx="541473" cy="339010"/>
          </a:xfrm>
          <a:custGeom>
            <a:avLst/>
            <a:gdLst>
              <a:gd name="T0" fmla="*/ 19766 w 508"/>
              <a:gd name="T1" fmla="*/ 0 h 317"/>
              <a:gd name="T2" fmla="*/ 19766 w 508"/>
              <a:gd name="T3" fmla="*/ 0 h 317"/>
              <a:gd name="T4" fmla="*/ 19766 w 508"/>
              <a:gd name="T5" fmla="*/ 16226 h 317"/>
              <a:gd name="T6" fmla="*/ 166031 w 508"/>
              <a:gd name="T7" fmla="*/ 16226 h 317"/>
              <a:gd name="T8" fmla="*/ 166031 w 508"/>
              <a:gd name="T9" fmla="*/ 97714 h 317"/>
              <a:gd name="T10" fmla="*/ 162796 w 508"/>
              <a:gd name="T11" fmla="*/ 97714 h 317"/>
              <a:gd name="T12" fmla="*/ 19766 w 508"/>
              <a:gd name="T13" fmla="*/ 97714 h 317"/>
              <a:gd name="T14" fmla="*/ 19766 w 508"/>
              <a:gd name="T15" fmla="*/ 29206 h 317"/>
              <a:gd name="T16" fmla="*/ 10062 w 508"/>
              <a:gd name="T17" fmla="*/ 22716 h 317"/>
              <a:gd name="T18" fmla="*/ 10062 w 508"/>
              <a:gd name="T19" fmla="*/ 22716 h 317"/>
              <a:gd name="T20" fmla="*/ 0 w 508"/>
              <a:gd name="T21" fmla="*/ 29206 h 317"/>
              <a:gd name="T22" fmla="*/ 0 w 508"/>
              <a:gd name="T23" fmla="*/ 97714 h 317"/>
              <a:gd name="T24" fmla="*/ 19766 w 508"/>
              <a:gd name="T25" fmla="*/ 113939 h 317"/>
              <a:gd name="T26" fmla="*/ 162796 w 508"/>
              <a:gd name="T27" fmla="*/ 113939 h 317"/>
              <a:gd name="T28" fmla="*/ 182203 w 508"/>
              <a:gd name="T29" fmla="*/ 97714 h 317"/>
              <a:gd name="T30" fmla="*/ 182203 w 508"/>
              <a:gd name="T31" fmla="*/ 0 h 317"/>
              <a:gd name="T32" fmla="*/ 19766 w 508"/>
              <a:gd name="T33" fmla="*/ 0 h 3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8" h="317">
                <a:moveTo>
                  <a:pt x="55" y="0"/>
                </a:moveTo>
                <a:lnTo>
                  <a:pt x="55" y="0"/>
                </a:lnTo>
                <a:cubicBezTo>
                  <a:pt x="55" y="45"/>
                  <a:pt x="55" y="45"/>
                  <a:pt x="55" y="45"/>
                </a:cubicBezTo>
                <a:cubicBezTo>
                  <a:pt x="462" y="45"/>
                  <a:pt x="462" y="45"/>
                  <a:pt x="462" y="45"/>
                </a:cubicBezTo>
                <a:cubicBezTo>
                  <a:pt x="462" y="271"/>
                  <a:pt x="462" y="271"/>
                  <a:pt x="462" y="271"/>
                </a:cubicBezTo>
                <a:cubicBezTo>
                  <a:pt x="453" y="271"/>
                  <a:pt x="453" y="271"/>
                  <a:pt x="453" y="271"/>
                </a:cubicBezTo>
                <a:cubicBezTo>
                  <a:pt x="55" y="271"/>
                  <a:pt x="55" y="271"/>
                  <a:pt x="55" y="271"/>
                </a:cubicBezTo>
                <a:cubicBezTo>
                  <a:pt x="55" y="81"/>
                  <a:pt x="55" y="81"/>
                  <a:pt x="55" y="81"/>
                </a:cubicBezTo>
                <a:cubicBezTo>
                  <a:pt x="55" y="72"/>
                  <a:pt x="37" y="63"/>
                  <a:pt x="28" y="63"/>
                </a:cubicBezTo>
                <a:cubicBezTo>
                  <a:pt x="19" y="63"/>
                  <a:pt x="0" y="72"/>
                  <a:pt x="0" y="81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28" y="316"/>
                  <a:pt x="55" y="316"/>
                </a:cubicBezTo>
                <a:cubicBezTo>
                  <a:pt x="453" y="316"/>
                  <a:pt x="453" y="316"/>
                  <a:pt x="453" y="316"/>
                </a:cubicBezTo>
                <a:cubicBezTo>
                  <a:pt x="479" y="316"/>
                  <a:pt x="507" y="298"/>
                  <a:pt x="507" y="271"/>
                </a:cubicBezTo>
                <a:cubicBezTo>
                  <a:pt x="507" y="0"/>
                  <a:pt x="507" y="0"/>
                  <a:pt x="507" y="0"/>
                </a:cubicBezTo>
                <a:lnTo>
                  <a:pt x="5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46">
            <a:extLst>
              <a:ext uri="{FF2B5EF4-FFF2-40B4-BE49-F238E27FC236}">
                <a16:creationId xmlns:a16="http://schemas.microsoft.com/office/drawing/2014/main" id="{DFE2960F-753D-FD46-8063-641EF1EA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890" y="7938596"/>
            <a:ext cx="659187" cy="193046"/>
          </a:xfrm>
          <a:custGeom>
            <a:avLst/>
            <a:gdLst>
              <a:gd name="T0" fmla="*/ 195912 w 616"/>
              <a:gd name="T1" fmla="*/ 64729 h 182"/>
              <a:gd name="T2" fmla="*/ 195912 w 616"/>
              <a:gd name="T3" fmla="*/ 64729 h 182"/>
              <a:gd name="T4" fmla="*/ 26338 w 616"/>
              <a:gd name="T5" fmla="*/ 64729 h 182"/>
              <a:gd name="T6" fmla="*/ 0 w 616"/>
              <a:gd name="T7" fmla="*/ 38981 h 182"/>
              <a:gd name="T8" fmla="*/ 0 w 616"/>
              <a:gd name="T9" fmla="*/ 26106 h 182"/>
              <a:gd name="T10" fmla="*/ 26338 w 616"/>
              <a:gd name="T11" fmla="*/ 0 h 182"/>
              <a:gd name="T12" fmla="*/ 195912 w 616"/>
              <a:gd name="T13" fmla="*/ 0 h 182"/>
              <a:gd name="T14" fmla="*/ 221889 w 616"/>
              <a:gd name="T15" fmla="*/ 26106 h 182"/>
              <a:gd name="T16" fmla="*/ 221889 w 616"/>
              <a:gd name="T17" fmla="*/ 38981 h 182"/>
              <a:gd name="T18" fmla="*/ 195912 w 616"/>
              <a:gd name="T19" fmla="*/ 64729 h 182"/>
              <a:gd name="T20" fmla="*/ 26338 w 616"/>
              <a:gd name="T21" fmla="*/ 19669 h 182"/>
              <a:gd name="T22" fmla="*/ 26338 w 616"/>
              <a:gd name="T23" fmla="*/ 19669 h 182"/>
              <a:gd name="T24" fmla="*/ 19483 w 616"/>
              <a:gd name="T25" fmla="*/ 26106 h 182"/>
              <a:gd name="T26" fmla="*/ 19483 w 616"/>
              <a:gd name="T27" fmla="*/ 38981 h 182"/>
              <a:gd name="T28" fmla="*/ 26338 w 616"/>
              <a:gd name="T29" fmla="*/ 45418 h 182"/>
              <a:gd name="T30" fmla="*/ 195912 w 616"/>
              <a:gd name="T31" fmla="*/ 45418 h 182"/>
              <a:gd name="T32" fmla="*/ 205653 w 616"/>
              <a:gd name="T33" fmla="*/ 38981 h 182"/>
              <a:gd name="T34" fmla="*/ 205653 w 616"/>
              <a:gd name="T35" fmla="*/ 26106 h 182"/>
              <a:gd name="T36" fmla="*/ 195912 w 616"/>
              <a:gd name="T37" fmla="*/ 19669 h 182"/>
              <a:gd name="T38" fmla="*/ 26338 w 616"/>
              <a:gd name="T39" fmla="*/ 19669 h 18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16" h="182">
                <a:moveTo>
                  <a:pt x="543" y="181"/>
                </a:moveTo>
                <a:lnTo>
                  <a:pt x="543" y="181"/>
                </a:lnTo>
                <a:cubicBezTo>
                  <a:pt x="73" y="181"/>
                  <a:pt x="73" y="181"/>
                  <a:pt x="73" y="181"/>
                </a:cubicBezTo>
                <a:cubicBezTo>
                  <a:pt x="36" y="181"/>
                  <a:pt x="0" y="145"/>
                  <a:pt x="0" y="109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6" y="0"/>
                  <a:pt x="73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88" y="0"/>
                  <a:pt x="615" y="36"/>
                  <a:pt x="615" y="73"/>
                </a:cubicBezTo>
                <a:cubicBezTo>
                  <a:pt x="615" y="109"/>
                  <a:pt x="615" y="109"/>
                  <a:pt x="615" y="109"/>
                </a:cubicBezTo>
                <a:cubicBezTo>
                  <a:pt x="615" y="145"/>
                  <a:pt x="588" y="181"/>
                  <a:pt x="543" y="181"/>
                </a:cubicBezTo>
                <a:close/>
                <a:moveTo>
                  <a:pt x="73" y="55"/>
                </a:moveTo>
                <a:lnTo>
                  <a:pt x="73" y="55"/>
                </a:lnTo>
                <a:cubicBezTo>
                  <a:pt x="63" y="55"/>
                  <a:pt x="54" y="64"/>
                  <a:pt x="54" y="73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18"/>
                  <a:pt x="63" y="127"/>
                  <a:pt x="73" y="127"/>
                </a:cubicBezTo>
                <a:cubicBezTo>
                  <a:pt x="543" y="127"/>
                  <a:pt x="543" y="127"/>
                  <a:pt x="543" y="127"/>
                </a:cubicBezTo>
                <a:cubicBezTo>
                  <a:pt x="561" y="127"/>
                  <a:pt x="570" y="118"/>
                  <a:pt x="570" y="109"/>
                </a:cubicBezTo>
                <a:cubicBezTo>
                  <a:pt x="570" y="73"/>
                  <a:pt x="570" y="73"/>
                  <a:pt x="570" y="73"/>
                </a:cubicBezTo>
                <a:cubicBezTo>
                  <a:pt x="570" y="64"/>
                  <a:pt x="561" y="55"/>
                  <a:pt x="543" y="55"/>
                </a:cubicBezTo>
                <a:lnTo>
                  <a:pt x="73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4" name="Grupo 353">
            <a:extLst>
              <a:ext uri="{FF2B5EF4-FFF2-40B4-BE49-F238E27FC236}">
                <a16:creationId xmlns:a16="http://schemas.microsoft.com/office/drawing/2014/main" id="{99AE435D-601B-8846-BAD1-B73DA2C94812}"/>
              </a:ext>
            </a:extLst>
          </p:cNvPr>
          <p:cNvGrpSpPr/>
          <p:nvPr/>
        </p:nvGrpSpPr>
        <p:grpSpPr>
          <a:xfrm>
            <a:off x="2668308" y="1284709"/>
            <a:ext cx="19041035" cy="2561450"/>
            <a:chOff x="2668308" y="861425"/>
            <a:chExt cx="19041035" cy="2561450"/>
          </a:xfrm>
        </p:grpSpPr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F6AC6294-0FF5-A643-A1FA-298C350FDD05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56" name="CuadroTexto 355">
              <a:extLst>
                <a:ext uri="{FF2B5EF4-FFF2-40B4-BE49-F238E27FC236}">
                  <a16:creationId xmlns:a16="http://schemas.microsoft.com/office/drawing/2014/main" id="{FCC30227-6D79-2247-AB80-873CF834067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7" name="Grupo 356">
            <a:extLst>
              <a:ext uri="{FF2B5EF4-FFF2-40B4-BE49-F238E27FC236}">
                <a16:creationId xmlns:a16="http://schemas.microsoft.com/office/drawing/2014/main" id="{2D22B36F-2845-144C-AC27-2AE64A6525C3}"/>
              </a:ext>
            </a:extLst>
          </p:cNvPr>
          <p:cNvGrpSpPr/>
          <p:nvPr/>
        </p:nvGrpSpPr>
        <p:grpSpPr>
          <a:xfrm>
            <a:off x="2886127" y="9525484"/>
            <a:ext cx="2492990" cy="1408011"/>
            <a:chOff x="10000918" y="9977689"/>
            <a:chExt cx="2492990" cy="1408011"/>
          </a:xfrm>
        </p:grpSpPr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4E869E9E-8822-004D-BD04-70576989FE96}"/>
                </a:ext>
              </a:extLst>
            </p:cNvPr>
            <p:cNvSpPr/>
            <p:nvPr/>
          </p:nvSpPr>
          <p:spPr>
            <a:xfrm>
              <a:off x="10000918" y="10554703"/>
              <a:ext cx="2492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/>
            </a:p>
          </p:txBody>
        </p:sp>
        <p:sp>
          <p:nvSpPr>
            <p:cNvPr id="359" name="CuadroTexto 358">
              <a:extLst>
                <a:ext uri="{FF2B5EF4-FFF2-40B4-BE49-F238E27FC236}">
                  <a16:creationId xmlns:a16="http://schemas.microsoft.com/office/drawing/2014/main" id="{5521208D-16D5-3F4A-A333-394D2D7647BE}"/>
                </a:ext>
              </a:extLst>
            </p:cNvPr>
            <p:cNvSpPr txBox="1"/>
            <p:nvPr/>
          </p:nvSpPr>
          <p:spPr>
            <a:xfrm>
              <a:off x="10390448" y="9977689"/>
              <a:ext cx="17139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360" name="Grupo 359">
            <a:extLst>
              <a:ext uri="{FF2B5EF4-FFF2-40B4-BE49-F238E27FC236}">
                <a16:creationId xmlns:a16="http://schemas.microsoft.com/office/drawing/2014/main" id="{5F665666-A424-3A49-9F3B-C653B883B57E}"/>
              </a:ext>
            </a:extLst>
          </p:cNvPr>
          <p:cNvGrpSpPr/>
          <p:nvPr/>
        </p:nvGrpSpPr>
        <p:grpSpPr>
          <a:xfrm>
            <a:off x="8124306" y="9525400"/>
            <a:ext cx="2492990" cy="1408011"/>
            <a:chOff x="10000918" y="9977689"/>
            <a:chExt cx="2492990" cy="1408011"/>
          </a:xfrm>
        </p:grpSpPr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69D88177-82D0-4A4F-9FEB-3A710F87BBBF}"/>
                </a:ext>
              </a:extLst>
            </p:cNvPr>
            <p:cNvSpPr/>
            <p:nvPr/>
          </p:nvSpPr>
          <p:spPr>
            <a:xfrm>
              <a:off x="10000918" y="10554703"/>
              <a:ext cx="2492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/>
            </a:p>
          </p:txBody>
        </p:sp>
        <p:sp>
          <p:nvSpPr>
            <p:cNvPr id="362" name="CuadroTexto 361">
              <a:extLst>
                <a:ext uri="{FF2B5EF4-FFF2-40B4-BE49-F238E27FC236}">
                  <a16:creationId xmlns:a16="http://schemas.microsoft.com/office/drawing/2014/main" id="{CFBC8169-4677-494B-8913-48253B73F772}"/>
                </a:ext>
              </a:extLst>
            </p:cNvPr>
            <p:cNvSpPr txBox="1"/>
            <p:nvPr/>
          </p:nvSpPr>
          <p:spPr>
            <a:xfrm>
              <a:off x="10435331" y="9977689"/>
              <a:ext cx="1624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363" name="Grupo 362">
            <a:extLst>
              <a:ext uri="{FF2B5EF4-FFF2-40B4-BE49-F238E27FC236}">
                <a16:creationId xmlns:a16="http://schemas.microsoft.com/office/drawing/2014/main" id="{390CCB3E-92E2-3741-A7E4-0E179F18EA96}"/>
              </a:ext>
            </a:extLst>
          </p:cNvPr>
          <p:cNvGrpSpPr/>
          <p:nvPr/>
        </p:nvGrpSpPr>
        <p:grpSpPr>
          <a:xfrm>
            <a:off x="13411924" y="9510857"/>
            <a:ext cx="2492990" cy="1408011"/>
            <a:chOff x="10000918" y="9977689"/>
            <a:chExt cx="2492990" cy="1408011"/>
          </a:xfrm>
        </p:grpSpPr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743499E8-4DF9-474B-9BF7-603B0D6FCCAE}"/>
                </a:ext>
              </a:extLst>
            </p:cNvPr>
            <p:cNvSpPr/>
            <p:nvPr/>
          </p:nvSpPr>
          <p:spPr>
            <a:xfrm>
              <a:off x="10000918" y="10554703"/>
              <a:ext cx="2492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/>
            </a:p>
          </p:txBody>
        </p:sp>
        <p:sp>
          <p:nvSpPr>
            <p:cNvPr id="365" name="CuadroTexto 364">
              <a:extLst>
                <a:ext uri="{FF2B5EF4-FFF2-40B4-BE49-F238E27FC236}">
                  <a16:creationId xmlns:a16="http://schemas.microsoft.com/office/drawing/2014/main" id="{A9AB15ED-7C1B-0348-8CA9-DC47BF9FC432}"/>
                </a:ext>
              </a:extLst>
            </p:cNvPr>
            <p:cNvSpPr txBox="1"/>
            <p:nvPr/>
          </p:nvSpPr>
          <p:spPr>
            <a:xfrm>
              <a:off x="10449758" y="9977689"/>
              <a:ext cx="1595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366" name="Grupo 365">
            <a:extLst>
              <a:ext uri="{FF2B5EF4-FFF2-40B4-BE49-F238E27FC236}">
                <a16:creationId xmlns:a16="http://schemas.microsoft.com/office/drawing/2014/main" id="{781A1990-8FDA-8747-8C05-B71D9F564C11}"/>
              </a:ext>
            </a:extLst>
          </p:cNvPr>
          <p:cNvGrpSpPr/>
          <p:nvPr/>
        </p:nvGrpSpPr>
        <p:grpSpPr>
          <a:xfrm>
            <a:off x="18725438" y="9528481"/>
            <a:ext cx="2492990" cy="1408011"/>
            <a:chOff x="10000918" y="9977689"/>
            <a:chExt cx="2492990" cy="1408011"/>
          </a:xfrm>
        </p:grpSpPr>
        <p:sp>
          <p:nvSpPr>
            <p:cNvPr id="367" name="Rectángulo 366">
              <a:extLst>
                <a:ext uri="{FF2B5EF4-FFF2-40B4-BE49-F238E27FC236}">
                  <a16:creationId xmlns:a16="http://schemas.microsoft.com/office/drawing/2014/main" id="{50706258-7611-A546-A78D-4DB58A34AB66}"/>
                </a:ext>
              </a:extLst>
            </p:cNvPr>
            <p:cNvSpPr/>
            <p:nvPr/>
          </p:nvSpPr>
          <p:spPr>
            <a:xfrm>
              <a:off x="10000918" y="10554703"/>
              <a:ext cx="2492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/>
            </a:p>
          </p:txBody>
        </p:sp>
        <p:sp>
          <p:nvSpPr>
            <p:cNvPr id="368" name="CuadroTexto 367">
              <a:extLst>
                <a:ext uri="{FF2B5EF4-FFF2-40B4-BE49-F238E27FC236}">
                  <a16:creationId xmlns:a16="http://schemas.microsoft.com/office/drawing/2014/main" id="{EF4F8361-D487-3B4E-A504-5855D8BB46D3}"/>
                </a:ext>
              </a:extLst>
            </p:cNvPr>
            <p:cNvSpPr txBox="1"/>
            <p:nvPr/>
          </p:nvSpPr>
          <p:spPr>
            <a:xfrm>
              <a:off x="10282246" y="9977689"/>
              <a:ext cx="19303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6D90ECE6-CB22-C742-A256-789C7D4D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002" y="7815797"/>
            <a:ext cx="3003739" cy="5900203"/>
          </a:xfrm>
          <a:custGeom>
            <a:avLst/>
            <a:gdLst>
              <a:gd name="T0" fmla="*/ 1244240 w 3458"/>
              <a:gd name="T1" fmla="*/ 2444390 h 6793"/>
              <a:gd name="T2" fmla="*/ 0 w 3458"/>
              <a:gd name="T3" fmla="*/ 2444390 h 6793"/>
              <a:gd name="T4" fmla="*/ 0 w 3458"/>
              <a:gd name="T5" fmla="*/ 0 h 6793"/>
              <a:gd name="T6" fmla="*/ 1244240 w 3458"/>
              <a:gd name="T7" fmla="*/ 0 h 6793"/>
              <a:gd name="T8" fmla="*/ 1244240 w 3458"/>
              <a:gd name="T9" fmla="*/ 2444390 h 67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58" h="6793">
                <a:moveTo>
                  <a:pt x="3457" y="6792"/>
                </a:moveTo>
                <a:lnTo>
                  <a:pt x="0" y="6792"/>
                </a:lnTo>
                <a:lnTo>
                  <a:pt x="0" y="0"/>
                </a:lnTo>
                <a:lnTo>
                  <a:pt x="3457" y="0"/>
                </a:lnTo>
                <a:lnTo>
                  <a:pt x="3457" y="67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CAACD2FA-0256-B344-BB72-9401D8DF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002" y="7382862"/>
            <a:ext cx="3003739" cy="862041"/>
          </a:xfrm>
          <a:custGeom>
            <a:avLst/>
            <a:gdLst>
              <a:gd name="T0" fmla="*/ 1244240 w 3458"/>
              <a:gd name="T1" fmla="*/ 178594 h 994"/>
              <a:gd name="T2" fmla="*/ 1244240 w 3458"/>
              <a:gd name="T3" fmla="*/ 178594 h 994"/>
              <a:gd name="T4" fmla="*/ 622300 w 3458"/>
              <a:gd name="T5" fmla="*/ 356828 h 994"/>
              <a:gd name="T6" fmla="*/ 0 w 3458"/>
              <a:gd name="T7" fmla="*/ 178594 h 994"/>
              <a:gd name="T8" fmla="*/ 622300 w 3458"/>
              <a:gd name="T9" fmla="*/ 0 h 994"/>
              <a:gd name="T10" fmla="*/ 1244240 w 3458"/>
              <a:gd name="T11" fmla="*/ 178594 h 9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8" h="994">
                <a:moveTo>
                  <a:pt x="3457" y="497"/>
                </a:moveTo>
                <a:lnTo>
                  <a:pt x="3457" y="497"/>
                </a:lnTo>
                <a:cubicBezTo>
                  <a:pt x="3457" y="772"/>
                  <a:pt x="2685" y="993"/>
                  <a:pt x="1729" y="993"/>
                </a:cubicBezTo>
                <a:cubicBezTo>
                  <a:pt x="773" y="993"/>
                  <a:pt x="0" y="772"/>
                  <a:pt x="0" y="497"/>
                </a:cubicBezTo>
                <a:cubicBezTo>
                  <a:pt x="0" y="221"/>
                  <a:pt x="773" y="0"/>
                  <a:pt x="1729" y="0"/>
                </a:cubicBezTo>
                <a:cubicBezTo>
                  <a:pt x="2685" y="0"/>
                  <a:pt x="3457" y="221"/>
                  <a:pt x="3457" y="49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DB59A81C-BF52-7444-B3A2-4CD99664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741" y="9195066"/>
            <a:ext cx="3003739" cy="4520934"/>
          </a:xfrm>
          <a:custGeom>
            <a:avLst/>
            <a:gdLst>
              <a:gd name="T0" fmla="*/ 1244240 w 3458"/>
              <a:gd name="T1" fmla="*/ 1872890 h 5204"/>
              <a:gd name="T2" fmla="*/ 0 w 3458"/>
              <a:gd name="T3" fmla="*/ 1872890 h 5204"/>
              <a:gd name="T4" fmla="*/ 0 w 3458"/>
              <a:gd name="T5" fmla="*/ 0 h 5204"/>
              <a:gd name="T6" fmla="*/ 1244240 w 3458"/>
              <a:gd name="T7" fmla="*/ 0 h 5204"/>
              <a:gd name="T8" fmla="*/ 1244240 w 3458"/>
              <a:gd name="T9" fmla="*/ 1872890 h 5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58" h="5204">
                <a:moveTo>
                  <a:pt x="3457" y="5203"/>
                </a:moveTo>
                <a:lnTo>
                  <a:pt x="0" y="5203"/>
                </a:lnTo>
                <a:lnTo>
                  <a:pt x="0" y="0"/>
                </a:lnTo>
                <a:lnTo>
                  <a:pt x="3457" y="0"/>
                </a:lnTo>
                <a:lnTo>
                  <a:pt x="3457" y="52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C4D6D7C6-8DC2-E24C-80C8-655333E7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741" y="8762130"/>
            <a:ext cx="3003739" cy="869704"/>
          </a:xfrm>
          <a:custGeom>
            <a:avLst/>
            <a:gdLst>
              <a:gd name="T0" fmla="*/ 1244240 w 3458"/>
              <a:gd name="T1" fmla="*/ 178564 h 1003"/>
              <a:gd name="T2" fmla="*/ 1244240 w 3458"/>
              <a:gd name="T3" fmla="*/ 178564 h 1003"/>
              <a:gd name="T4" fmla="*/ 621940 w 3458"/>
              <a:gd name="T5" fmla="*/ 360003 h 1003"/>
              <a:gd name="T6" fmla="*/ 0 w 3458"/>
              <a:gd name="T7" fmla="*/ 178564 h 1003"/>
              <a:gd name="T8" fmla="*/ 621940 w 3458"/>
              <a:gd name="T9" fmla="*/ 0 h 1003"/>
              <a:gd name="T10" fmla="*/ 1244240 w 3458"/>
              <a:gd name="T11" fmla="*/ 178564 h 10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8" h="1003">
                <a:moveTo>
                  <a:pt x="3457" y="497"/>
                </a:moveTo>
                <a:lnTo>
                  <a:pt x="3457" y="497"/>
                </a:lnTo>
                <a:cubicBezTo>
                  <a:pt x="3457" y="773"/>
                  <a:pt x="2685" y="1002"/>
                  <a:pt x="1728" y="1002"/>
                </a:cubicBezTo>
                <a:cubicBezTo>
                  <a:pt x="772" y="1002"/>
                  <a:pt x="0" y="773"/>
                  <a:pt x="0" y="497"/>
                </a:cubicBezTo>
                <a:cubicBezTo>
                  <a:pt x="0" y="221"/>
                  <a:pt x="772" y="0"/>
                  <a:pt x="1728" y="0"/>
                </a:cubicBezTo>
                <a:cubicBezTo>
                  <a:pt x="2685" y="0"/>
                  <a:pt x="3457" y="221"/>
                  <a:pt x="3457" y="497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A2C0C133-1B2D-E346-A621-C4765851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882" y="6367566"/>
            <a:ext cx="1655122" cy="2961596"/>
          </a:xfrm>
          <a:custGeom>
            <a:avLst/>
            <a:gdLst>
              <a:gd name="T0" fmla="*/ 0 w 1904"/>
              <a:gd name="T1" fmla="*/ 1124217 h 3410"/>
              <a:gd name="T2" fmla="*/ 0 w 1904"/>
              <a:gd name="T3" fmla="*/ 1124217 h 3410"/>
              <a:gd name="T4" fmla="*/ 0 w 1904"/>
              <a:gd name="T5" fmla="*/ 102561 h 3410"/>
              <a:gd name="T6" fmla="*/ 102654 w 1904"/>
              <a:gd name="T7" fmla="*/ 0 h 3410"/>
              <a:gd name="T8" fmla="*/ 579184 w 1904"/>
              <a:gd name="T9" fmla="*/ 0 h 3410"/>
              <a:gd name="T10" fmla="*/ 685440 w 1904"/>
              <a:gd name="T11" fmla="*/ 102561 h 3410"/>
              <a:gd name="T12" fmla="*/ 685440 w 1904"/>
              <a:gd name="T13" fmla="*/ 1124217 h 3410"/>
              <a:gd name="T14" fmla="*/ 579184 w 1904"/>
              <a:gd name="T15" fmla="*/ 1226778 h 3410"/>
              <a:gd name="T16" fmla="*/ 102654 w 1904"/>
              <a:gd name="T17" fmla="*/ 1226778 h 3410"/>
              <a:gd name="T18" fmla="*/ 0 w 1904"/>
              <a:gd name="T19" fmla="*/ 1124217 h 34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04" h="3410">
                <a:moveTo>
                  <a:pt x="0" y="3124"/>
                </a:moveTo>
                <a:lnTo>
                  <a:pt x="0" y="3124"/>
                </a:lnTo>
                <a:cubicBezTo>
                  <a:pt x="0" y="285"/>
                  <a:pt x="0" y="285"/>
                  <a:pt x="0" y="285"/>
                </a:cubicBezTo>
                <a:cubicBezTo>
                  <a:pt x="0" y="129"/>
                  <a:pt x="128" y="0"/>
                  <a:pt x="285" y="0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1774" y="0"/>
                  <a:pt x="1903" y="129"/>
                  <a:pt x="1903" y="285"/>
                </a:cubicBezTo>
                <a:cubicBezTo>
                  <a:pt x="1903" y="3124"/>
                  <a:pt x="1903" y="3124"/>
                  <a:pt x="1903" y="3124"/>
                </a:cubicBezTo>
                <a:cubicBezTo>
                  <a:pt x="1903" y="3280"/>
                  <a:pt x="1774" y="3409"/>
                  <a:pt x="1608" y="3409"/>
                </a:cubicBezTo>
                <a:cubicBezTo>
                  <a:pt x="285" y="3409"/>
                  <a:pt x="285" y="3409"/>
                  <a:pt x="285" y="3409"/>
                </a:cubicBezTo>
                <a:cubicBezTo>
                  <a:pt x="128" y="3409"/>
                  <a:pt x="0" y="3280"/>
                  <a:pt x="0" y="312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393D64D5-6924-A84C-8F84-AF6049158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5338" y="6463350"/>
            <a:ext cx="1486544" cy="2762366"/>
          </a:xfrm>
          <a:custGeom>
            <a:avLst/>
            <a:gdLst>
              <a:gd name="T0" fmla="*/ 546111 w 1711"/>
              <a:gd name="T1" fmla="*/ 1144227 h 3181"/>
              <a:gd name="T2" fmla="*/ 546111 w 1711"/>
              <a:gd name="T3" fmla="*/ 1144227 h 3181"/>
              <a:gd name="T4" fmla="*/ 69839 w 1711"/>
              <a:gd name="T5" fmla="*/ 1144227 h 3181"/>
              <a:gd name="T6" fmla="*/ 0 w 1711"/>
              <a:gd name="T7" fmla="*/ 1074782 h 3181"/>
              <a:gd name="T8" fmla="*/ 0 w 1711"/>
              <a:gd name="T9" fmla="*/ 69445 h 3181"/>
              <a:gd name="T10" fmla="*/ 69839 w 1711"/>
              <a:gd name="T11" fmla="*/ 0 h 3181"/>
              <a:gd name="T12" fmla="*/ 546111 w 1711"/>
              <a:gd name="T13" fmla="*/ 0 h 3181"/>
              <a:gd name="T14" fmla="*/ 615590 w 1711"/>
              <a:gd name="T15" fmla="*/ 69445 h 3181"/>
              <a:gd name="T16" fmla="*/ 615590 w 1711"/>
              <a:gd name="T17" fmla="*/ 1074782 h 3181"/>
              <a:gd name="T18" fmla="*/ 546111 w 1711"/>
              <a:gd name="T19" fmla="*/ 1144227 h 31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11" h="3181">
                <a:moveTo>
                  <a:pt x="1517" y="3180"/>
                </a:moveTo>
                <a:lnTo>
                  <a:pt x="1517" y="3180"/>
                </a:lnTo>
                <a:cubicBezTo>
                  <a:pt x="194" y="3180"/>
                  <a:pt x="194" y="3180"/>
                  <a:pt x="194" y="3180"/>
                </a:cubicBezTo>
                <a:cubicBezTo>
                  <a:pt x="83" y="3180"/>
                  <a:pt x="0" y="3097"/>
                  <a:pt x="0" y="2987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92"/>
                  <a:pt x="83" y="0"/>
                  <a:pt x="194" y="0"/>
                </a:cubicBezTo>
                <a:cubicBezTo>
                  <a:pt x="1517" y="0"/>
                  <a:pt x="1517" y="0"/>
                  <a:pt x="1517" y="0"/>
                </a:cubicBezTo>
                <a:cubicBezTo>
                  <a:pt x="1628" y="0"/>
                  <a:pt x="1710" y="92"/>
                  <a:pt x="1710" y="193"/>
                </a:cubicBezTo>
                <a:cubicBezTo>
                  <a:pt x="1710" y="2987"/>
                  <a:pt x="1710" y="2987"/>
                  <a:pt x="1710" y="2987"/>
                </a:cubicBezTo>
                <a:cubicBezTo>
                  <a:pt x="1710" y="3097"/>
                  <a:pt x="1628" y="3180"/>
                  <a:pt x="1517" y="3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D52DA832-BD65-F646-B9B3-2D955D05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554" y="6536143"/>
            <a:ext cx="1045946" cy="57471"/>
          </a:xfrm>
          <a:custGeom>
            <a:avLst/>
            <a:gdLst>
              <a:gd name="T0" fmla="*/ 419721 w 1205"/>
              <a:gd name="T1" fmla="*/ 23447 h 65"/>
              <a:gd name="T2" fmla="*/ 419721 w 1205"/>
              <a:gd name="T3" fmla="*/ 23447 h 65"/>
              <a:gd name="T4" fmla="*/ 9711 w 1205"/>
              <a:gd name="T5" fmla="*/ 23447 h 65"/>
              <a:gd name="T6" fmla="*/ 0 w 1205"/>
              <a:gd name="T7" fmla="*/ 9892 h 65"/>
              <a:gd name="T8" fmla="*/ 0 w 1205"/>
              <a:gd name="T9" fmla="*/ 9892 h 65"/>
              <a:gd name="T10" fmla="*/ 9711 w 1205"/>
              <a:gd name="T11" fmla="*/ 0 h 65"/>
              <a:gd name="T12" fmla="*/ 419721 w 1205"/>
              <a:gd name="T13" fmla="*/ 0 h 65"/>
              <a:gd name="T14" fmla="*/ 433028 w 1205"/>
              <a:gd name="T15" fmla="*/ 9892 h 65"/>
              <a:gd name="T16" fmla="*/ 433028 w 1205"/>
              <a:gd name="T17" fmla="*/ 9892 h 65"/>
              <a:gd name="T18" fmla="*/ 419721 w 1205"/>
              <a:gd name="T19" fmla="*/ 23447 h 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05" h="65">
                <a:moveTo>
                  <a:pt x="1167" y="64"/>
                </a:moveTo>
                <a:lnTo>
                  <a:pt x="1167" y="64"/>
                </a:lnTo>
                <a:cubicBezTo>
                  <a:pt x="27" y="64"/>
                  <a:pt x="27" y="64"/>
                  <a:pt x="27" y="64"/>
                </a:cubicBezTo>
                <a:cubicBezTo>
                  <a:pt x="9" y="64"/>
                  <a:pt x="0" y="4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167" y="0"/>
                  <a:pt x="1167" y="0"/>
                  <a:pt x="1167" y="0"/>
                </a:cubicBezTo>
                <a:cubicBezTo>
                  <a:pt x="1186" y="0"/>
                  <a:pt x="1204" y="9"/>
                  <a:pt x="1204" y="27"/>
                </a:cubicBezTo>
                <a:cubicBezTo>
                  <a:pt x="1204" y="46"/>
                  <a:pt x="1186" y="64"/>
                  <a:pt x="1167" y="6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8">
            <a:extLst>
              <a:ext uri="{FF2B5EF4-FFF2-40B4-BE49-F238E27FC236}">
                <a16:creationId xmlns:a16="http://schemas.microsoft.com/office/drawing/2014/main" id="{B04491BB-3582-CA44-8D29-067190CF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949" y="3597537"/>
            <a:ext cx="5321677" cy="3620578"/>
          </a:xfrm>
          <a:custGeom>
            <a:avLst/>
            <a:gdLst>
              <a:gd name="T0" fmla="*/ 2174788 w 6123"/>
              <a:gd name="T1" fmla="*/ 1499827 h 4165"/>
              <a:gd name="T2" fmla="*/ 2174788 w 6123"/>
              <a:gd name="T3" fmla="*/ 1499827 h 4165"/>
              <a:gd name="T4" fmla="*/ 29890 w 6123"/>
              <a:gd name="T5" fmla="*/ 1499827 h 4165"/>
              <a:gd name="T6" fmla="*/ 0 w 6123"/>
              <a:gd name="T7" fmla="*/ 1469931 h 4165"/>
              <a:gd name="T8" fmla="*/ 0 w 6123"/>
              <a:gd name="T9" fmla="*/ 29896 h 4165"/>
              <a:gd name="T10" fmla="*/ 29890 w 6123"/>
              <a:gd name="T11" fmla="*/ 0 h 4165"/>
              <a:gd name="T12" fmla="*/ 2174788 w 6123"/>
              <a:gd name="T13" fmla="*/ 0 h 4165"/>
              <a:gd name="T14" fmla="*/ 2204678 w 6123"/>
              <a:gd name="T15" fmla="*/ 29896 h 4165"/>
              <a:gd name="T16" fmla="*/ 2204678 w 6123"/>
              <a:gd name="T17" fmla="*/ 1469931 h 4165"/>
              <a:gd name="T18" fmla="*/ 2174788 w 6123"/>
              <a:gd name="T19" fmla="*/ 1499827 h 41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23" h="4165">
                <a:moveTo>
                  <a:pt x="6039" y="4164"/>
                </a:moveTo>
                <a:lnTo>
                  <a:pt x="6039" y="4164"/>
                </a:lnTo>
                <a:cubicBezTo>
                  <a:pt x="83" y="4164"/>
                  <a:pt x="83" y="4164"/>
                  <a:pt x="83" y="4164"/>
                </a:cubicBezTo>
                <a:cubicBezTo>
                  <a:pt x="37" y="4164"/>
                  <a:pt x="0" y="4128"/>
                  <a:pt x="0" y="4081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37"/>
                  <a:pt x="37" y="0"/>
                  <a:pt x="83" y="0"/>
                </a:cubicBezTo>
                <a:cubicBezTo>
                  <a:pt x="6039" y="0"/>
                  <a:pt x="6039" y="0"/>
                  <a:pt x="6039" y="0"/>
                </a:cubicBezTo>
                <a:cubicBezTo>
                  <a:pt x="6085" y="0"/>
                  <a:pt x="6122" y="37"/>
                  <a:pt x="6122" y="83"/>
                </a:cubicBezTo>
                <a:cubicBezTo>
                  <a:pt x="6122" y="4081"/>
                  <a:pt x="6122" y="4081"/>
                  <a:pt x="6122" y="4081"/>
                </a:cubicBezTo>
                <a:cubicBezTo>
                  <a:pt x="6122" y="4128"/>
                  <a:pt x="6085" y="4164"/>
                  <a:pt x="6039" y="416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B234A1E1-2C6D-7848-8418-1F64F6BE3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58" y="3723969"/>
            <a:ext cx="5095629" cy="2731718"/>
          </a:xfrm>
          <a:custGeom>
            <a:avLst/>
            <a:gdLst>
              <a:gd name="T0" fmla="*/ 2111015 w 5865"/>
              <a:gd name="T1" fmla="*/ 1131528 h 3145"/>
              <a:gd name="T2" fmla="*/ 0 w 5865"/>
              <a:gd name="T3" fmla="*/ 1131528 h 3145"/>
              <a:gd name="T4" fmla="*/ 0 w 5865"/>
              <a:gd name="T5" fmla="*/ 0 h 3145"/>
              <a:gd name="T6" fmla="*/ 2111015 w 5865"/>
              <a:gd name="T7" fmla="*/ 0 h 3145"/>
              <a:gd name="T8" fmla="*/ 2111015 w 5865"/>
              <a:gd name="T9" fmla="*/ 1131528 h 3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65" h="3145">
                <a:moveTo>
                  <a:pt x="5864" y="3144"/>
                </a:moveTo>
                <a:lnTo>
                  <a:pt x="0" y="3144"/>
                </a:lnTo>
                <a:lnTo>
                  <a:pt x="0" y="0"/>
                </a:lnTo>
                <a:lnTo>
                  <a:pt x="5864" y="0"/>
                </a:lnTo>
                <a:lnTo>
                  <a:pt x="5864" y="31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54F6C836-FFE1-474A-A3BB-A341EA889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306" y="6639589"/>
            <a:ext cx="383130" cy="383130"/>
          </a:xfrm>
          <a:custGeom>
            <a:avLst/>
            <a:gdLst>
              <a:gd name="T0" fmla="*/ 158391 w 442"/>
              <a:gd name="T1" fmla="*/ 79196 h 443"/>
              <a:gd name="T2" fmla="*/ 158391 w 442"/>
              <a:gd name="T3" fmla="*/ 79196 h 443"/>
              <a:gd name="T4" fmla="*/ 79375 w 442"/>
              <a:gd name="T5" fmla="*/ 158392 h 443"/>
              <a:gd name="T6" fmla="*/ 0 w 442"/>
              <a:gd name="T7" fmla="*/ 79196 h 443"/>
              <a:gd name="T8" fmla="*/ 79375 w 442"/>
              <a:gd name="T9" fmla="*/ 0 h 443"/>
              <a:gd name="T10" fmla="*/ 158391 w 442"/>
              <a:gd name="T11" fmla="*/ 79196 h 4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443">
                <a:moveTo>
                  <a:pt x="441" y="221"/>
                </a:moveTo>
                <a:lnTo>
                  <a:pt x="441" y="221"/>
                </a:lnTo>
                <a:cubicBezTo>
                  <a:pt x="441" y="350"/>
                  <a:pt x="340" y="442"/>
                  <a:pt x="221" y="442"/>
                </a:cubicBezTo>
                <a:cubicBezTo>
                  <a:pt x="101" y="442"/>
                  <a:pt x="0" y="350"/>
                  <a:pt x="0" y="221"/>
                </a:cubicBezTo>
                <a:cubicBezTo>
                  <a:pt x="0" y="101"/>
                  <a:pt x="101" y="0"/>
                  <a:pt x="221" y="0"/>
                </a:cubicBezTo>
                <a:cubicBezTo>
                  <a:pt x="340" y="0"/>
                  <a:pt x="441" y="101"/>
                  <a:pt x="441" y="2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004209F5-2532-7D4A-BBDA-21E08182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721" y="7214285"/>
            <a:ext cx="1950133" cy="521057"/>
          </a:xfrm>
          <a:custGeom>
            <a:avLst/>
            <a:gdLst>
              <a:gd name="T0" fmla="*/ 807678 w 2244"/>
              <a:gd name="T1" fmla="*/ 215540 h 599"/>
              <a:gd name="T2" fmla="*/ 0 w 2244"/>
              <a:gd name="T3" fmla="*/ 215540 h 599"/>
              <a:gd name="T4" fmla="*/ 0 w 2244"/>
              <a:gd name="T5" fmla="*/ 0 h 599"/>
              <a:gd name="T6" fmla="*/ 807678 w 2244"/>
              <a:gd name="T7" fmla="*/ 0 h 599"/>
              <a:gd name="T8" fmla="*/ 807678 w 2244"/>
              <a:gd name="T9" fmla="*/ 215540 h 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44" h="599">
                <a:moveTo>
                  <a:pt x="2243" y="598"/>
                </a:moveTo>
                <a:lnTo>
                  <a:pt x="0" y="598"/>
                </a:lnTo>
                <a:lnTo>
                  <a:pt x="0" y="0"/>
                </a:lnTo>
                <a:lnTo>
                  <a:pt x="2243" y="0"/>
                </a:lnTo>
                <a:lnTo>
                  <a:pt x="2243" y="598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2">
            <a:extLst>
              <a:ext uri="{FF2B5EF4-FFF2-40B4-BE49-F238E27FC236}">
                <a16:creationId xmlns:a16="http://schemas.microsoft.com/office/drawing/2014/main" id="{691C761E-FE8E-1A4A-8690-71750F60C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5472" y="7735341"/>
            <a:ext cx="2892630" cy="80456"/>
          </a:xfrm>
          <a:custGeom>
            <a:avLst/>
            <a:gdLst>
              <a:gd name="T0" fmla="*/ 1198202 w 3329"/>
              <a:gd name="T1" fmla="*/ 32979 h 93"/>
              <a:gd name="T2" fmla="*/ 0 w 3329"/>
              <a:gd name="T3" fmla="*/ 32979 h 93"/>
              <a:gd name="T4" fmla="*/ 0 w 3329"/>
              <a:gd name="T5" fmla="*/ 0 h 93"/>
              <a:gd name="T6" fmla="*/ 1198202 w 3329"/>
              <a:gd name="T7" fmla="*/ 0 h 93"/>
              <a:gd name="T8" fmla="*/ 1198202 w 3329"/>
              <a:gd name="T9" fmla="*/ 32979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29" h="93">
                <a:moveTo>
                  <a:pt x="3328" y="92"/>
                </a:moveTo>
                <a:lnTo>
                  <a:pt x="0" y="92"/>
                </a:lnTo>
                <a:lnTo>
                  <a:pt x="0" y="0"/>
                </a:lnTo>
                <a:lnTo>
                  <a:pt x="3328" y="0"/>
                </a:lnTo>
                <a:lnTo>
                  <a:pt x="3328" y="9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EA6517E5-5C40-314C-88B1-A92978930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767" y="7727679"/>
            <a:ext cx="4352357" cy="38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14">
            <a:extLst>
              <a:ext uri="{FF2B5EF4-FFF2-40B4-BE49-F238E27FC236}">
                <a16:creationId xmlns:a16="http://schemas.microsoft.com/office/drawing/2014/main" id="{C62E6570-0BCC-5642-A042-3479C4C0E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767" y="10394264"/>
            <a:ext cx="4352357" cy="38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15">
            <a:extLst>
              <a:ext uri="{FF2B5EF4-FFF2-40B4-BE49-F238E27FC236}">
                <a16:creationId xmlns:a16="http://schemas.microsoft.com/office/drawing/2014/main" id="{CC378A12-2A20-E740-A010-49760FFF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725" y="7601245"/>
            <a:ext cx="1448231" cy="272024"/>
          </a:xfrm>
          <a:custGeom>
            <a:avLst/>
            <a:gdLst>
              <a:gd name="T0" fmla="*/ 543131 w 1665"/>
              <a:gd name="T1" fmla="*/ 112353 h 313"/>
              <a:gd name="T2" fmla="*/ 543131 w 1665"/>
              <a:gd name="T3" fmla="*/ 112353 h 313"/>
              <a:gd name="T4" fmla="*/ 52980 w 1665"/>
              <a:gd name="T5" fmla="*/ 112353 h 313"/>
              <a:gd name="T6" fmla="*/ 0 w 1665"/>
              <a:gd name="T7" fmla="*/ 56176 h 313"/>
              <a:gd name="T8" fmla="*/ 0 w 1665"/>
              <a:gd name="T9" fmla="*/ 56176 h 313"/>
              <a:gd name="T10" fmla="*/ 52980 w 1665"/>
              <a:gd name="T11" fmla="*/ 0 h 313"/>
              <a:gd name="T12" fmla="*/ 543131 w 1665"/>
              <a:gd name="T13" fmla="*/ 0 h 313"/>
              <a:gd name="T14" fmla="*/ 599715 w 1665"/>
              <a:gd name="T15" fmla="*/ 56176 h 313"/>
              <a:gd name="T16" fmla="*/ 599715 w 1665"/>
              <a:gd name="T17" fmla="*/ 56176 h 313"/>
              <a:gd name="T18" fmla="*/ 543131 w 1665"/>
              <a:gd name="T19" fmla="*/ 112353 h 3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65" h="313">
                <a:moveTo>
                  <a:pt x="1507" y="312"/>
                </a:moveTo>
                <a:lnTo>
                  <a:pt x="1507" y="312"/>
                </a:lnTo>
                <a:cubicBezTo>
                  <a:pt x="147" y="312"/>
                  <a:pt x="147" y="312"/>
                  <a:pt x="147" y="312"/>
                </a:cubicBezTo>
                <a:cubicBezTo>
                  <a:pt x="64" y="312"/>
                  <a:pt x="0" y="238"/>
                  <a:pt x="0" y="156"/>
                </a:cubicBezTo>
                <a:cubicBezTo>
                  <a:pt x="0" y="73"/>
                  <a:pt x="64" y="0"/>
                  <a:pt x="147" y="0"/>
                </a:cubicBezTo>
                <a:cubicBezTo>
                  <a:pt x="1507" y="0"/>
                  <a:pt x="1507" y="0"/>
                  <a:pt x="1507" y="0"/>
                </a:cubicBezTo>
                <a:cubicBezTo>
                  <a:pt x="1599" y="0"/>
                  <a:pt x="1664" y="73"/>
                  <a:pt x="1664" y="156"/>
                </a:cubicBezTo>
                <a:cubicBezTo>
                  <a:pt x="1664" y="238"/>
                  <a:pt x="1599" y="312"/>
                  <a:pt x="1507" y="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2726A3DC-AB52-8F44-B51C-6117C7E93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831" y="10256337"/>
            <a:ext cx="2900293" cy="272021"/>
          </a:xfrm>
          <a:custGeom>
            <a:avLst/>
            <a:gdLst>
              <a:gd name="T0" fmla="*/ 1144854 w 3338"/>
              <a:gd name="T1" fmla="*/ 112352 h 313"/>
              <a:gd name="T2" fmla="*/ 1144854 w 3338"/>
              <a:gd name="T3" fmla="*/ 112352 h 313"/>
              <a:gd name="T4" fmla="*/ 56163 w 3338"/>
              <a:gd name="T5" fmla="*/ 112352 h 313"/>
              <a:gd name="T6" fmla="*/ 0 w 3338"/>
              <a:gd name="T7" fmla="*/ 56176 h 313"/>
              <a:gd name="T8" fmla="*/ 0 w 3338"/>
              <a:gd name="T9" fmla="*/ 56176 h 313"/>
              <a:gd name="T10" fmla="*/ 56163 w 3338"/>
              <a:gd name="T11" fmla="*/ 0 h 313"/>
              <a:gd name="T12" fmla="*/ 1144854 w 3338"/>
              <a:gd name="T13" fmla="*/ 0 h 313"/>
              <a:gd name="T14" fmla="*/ 1201377 w 3338"/>
              <a:gd name="T15" fmla="*/ 56176 h 313"/>
              <a:gd name="T16" fmla="*/ 1201377 w 3338"/>
              <a:gd name="T17" fmla="*/ 56176 h 313"/>
              <a:gd name="T18" fmla="*/ 1144854 w 3338"/>
              <a:gd name="T19" fmla="*/ 112352 h 3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38" h="313">
                <a:moveTo>
                  <a:pt x="3180" y="312"/>
                </a:moveTo>
                <a:lnTo>
                  <a:pt x="3180" y="312"/>
                </a:lnTo>
                <a:cubicBezTo>
                  <a:pt x="156" y="312"/>
                  <a:pt x="156" y="312"/>
                  <a:pt x="156" y="312"/>
                </a:cubicBezTo>
                <a:cubicBezTo>
                  <a:pt x="73" y="312"/>
                  <a:pt x="0" y="238"/>
                  <a:pt x="0" y="156"/>
                </a:cubicBezTo>
                <a:cubicBezTo>
                  <a:pt x="0" y="73"/>
                  <a:pt x="73" y="0"/>
                  <a:pt x="156" y="0"/>
                </a:cubicBezTo>
                <a:cubicBezTo>
                  <a:pt x="3180" y="0"/>
                  <a:pt x="3180" y="0"/>
                  <a:pt x="3180" y="0"/>
                </a:cubicBezTo>
                <a:cubicBezTo>
                  <a:pt x="3272" y="0"/>
                  <a:pt x="3337" y="73"/>
                  <a:pt x="3337" y="156"/>
                </a:cubicBezTo>
                <a:cubicBezTo>
                  <a:pt x="3337" y="238"/>
                  <a:pt x="3272" y="312"/>
                  <a:pt x="3180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667345D6-5F72-3A4E-AEEF-95C639F2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170" y="7352211"/>
            <a:ext cx="758597" cy="750935"/>
          </a:xfrm>
          <a:custGeom>
            <a:avLst/>
            <a:gdLst>
              <a:gd name="T0" fmla="*/ 0 w 875"/>
              <a:gd name="T1" fmla="*/ 155575 h 864"/>
              <a:gd name="T2" fmla="*/ 0 w 875"/>
              <a:gd name="T3" fmla="*/ 155575 h 864"/>
              <a:gd name="T4" fmla="*/ 158420 w 875"/>
              <a:gd name="T5" fmla="*/ 310790 h 864"/>
              <a:gd name="T6" fmla="*/ 313966 w 875"/>
              <a:gd name="T7" fmla="*/ 155575 h 864"/>
              <a:gd name="T8" fmla="*/ 158420 w 875"/>
              <a:gd name="T9" fmla="*/ 0 h 864"/>
              <a:gd name="T10" fmla="*/ 0 w 875"/>
              <a:gd name="T11" fmla="*/ 155575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5" h="864">
                <a:moveTo>
                  <a:pt x="0" y="432"/>
                </a:moveTo>
                <a:lnTo>
                  <a:pt x="0" y="432"/>
                </a:lnTo>
                <a:cubicBezTo>
                  <a:pt x="0" y="670"/>
                  <a:pt x="203" y="863"/>
                  <a:pt x="441" y="863"/>
                </a:cubicBezTo>
                <a:cubicBezTo>
                  <a:pt x="681" y="863"/>
                  <a:pt x="874" y="670"/>
                  <a:pt x="874" y="432"/>
                </a:cubicBezTo>
                <a:cubicBezTo>
                  <a:pt x="874" y="192"/>
                  <a:pt x="681" y="0"/>
                  <a:pt x="441" y="0"/>
                </a:cubicBezTo>
                <a:cubicBezTo>
                  <a:pt x="203" y="0"/>
                  <a:pt x="0" y="192"/>
                  <a:pt x="0" y="43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8">
            <a:extLst>
              <a:ext uri="{FF2B5EF4-FFF2-40B4-BE49-F238E27FC236}">
                <a16:creationId xmlns:a16="http://schemas.microsoft.com/office/drawing/2014/main" id="{CEF933D2-AB84-5D47-B0EA-EC1F3F45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170" y="10018796"/>
            <a:ext cx="758597" cy="750935"/>
          </a:xfrm>
          <a:custGeom>
            <a:avLst/>
            <a:gdLst>
              <a:gd name="T0" fmla="*/ 0 w 875"/>
              <a:gd name="T1" fmla="*/ 155395 h 865"/>
              <a:gd name="T2" fmla="*/ 0 w 875"/>
              <a:gd name="T3" fmla="*/ 155395 h 865"/>
              <a:gd name="T4" fmla="*/ 158420 w 875"/>
              <a:gd name="T5" fmla="*/ 310790 h 865"/>
              <a:gd name="T6" fmla="*/ 313966 w 875"/>
              <a:gd name="T7" fmla="*/ 155395 h 865"/>
              <a:gd name="T8" fmla="*/ 158420 w 875"/>
              <a:gd name="T9" fmla="*/ 0 h 865"/>
              <a:gd name="T10" fmla="*/ 0 w 875"/>
              <a:gd name="T11" fmla="*/ 155395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5" h="865">
                <a:moveTo>
                  <a:pt x="0" y="432"/>
                </a:moveTo>
                <a:lnTo>
                  <a:pt x="0" y="432"/>
                </a:lnTo>
                <a:cubicBezTo>
                  <a:pt x="0" y="671"/>
                  <a:pt x="203" y="864"/>
                  <a:pt x="441" y="864"/>
                </a:cubicBezTo>
                <a:cubicBezTo>
                  <a:pt x="681" y="864"/>
                  <a:pt x="874" y="671"/>
                  <a:pt x="874" y="432"/>
                </a:cubicBezTo>
                <a:cubicBezTo>
                  <a:pt x="874" y="193"/>
                  <a:pt x="681" y="0"/>
                  <a:pt x="441" y="0"/>
                </a:cubicBezTo>
                <a:cubicBezTo>
                  <a:pt x="203" y="0"/>
                  <a:pt x="0" y="193"/>
                  <a:pt x="0" y="43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51">
            <a:extLst>
              <a:ext uri="{FF2B5EF4-FFF2-40B4-BE49-F238E27FC236}">
                <a16:creationId xmlns:a16="http://schemas.microsoft.com/office/drawing/2014/main" id="{113FA8F7-8BF7-F547-A685-0AD50CDD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092" y="6720046"/>
            <a:ext cx="226048" cy="329492"/>
          </a:xfrm>
          <a:custGeom>
            <a:avLst/>
            <a:gdLst>
              <a:gd name="T0" fmla="*/ 93300 w 258"/>
              <a:gd name="T1" fmla="*/ 136164 h 378"/>
              <a:gd name="T2" fmla="*/ 93300 w 258"/>
              <a:gd name="T3" fmla="*/ 136164 h 378"/>
              <a:gd name="T4" fmla="*/ 0 w 258"/>
              <a:gd name="T5" fmla="*/ 136164 h 378"/>
              <a:gd name="T6" fmla="*/ 0 w 258"/>
              <a:gd name="T7" fmla="*/ 20226 h 378"/>
              <a:gd name="T8" fmla="*/ 19967 w 258"/>
              <a:gd name="T9" fmla="*/ 0 h 378"/>
              <a:gd name="T10" fmla="*/ 73333 w 258"/>
              <a:gd name="T11" fmla="*/ 0 h 378"/>
              <a:gd name="T12" fmla="*/ 93300 w 258"/>
              <a:gd name="T13" fmla="*/ 20226 h 378"/>
              <a:gd name="T14" fmla="*/ 93300 w 258"/>
              <a:gd name="T15" fmla="*/ 136164 h 378"/>
              <a:gd name="T16" fmla="*/ 16700 w 258"/>
              <a:gd name="T17" fmla="*/ 116299 h 378"/>
              <a:gd name="T18" fmla="*/ 16700 w 258"/>
              <a:gd name="T19" fmla="*/ 116299 h 378"/>
              <a:gd name="T20" fmla="*/ 73333 w 258"/>
              <a:gd name="T21" fmla="*/ 116299 h 378"/>
              <a:gd name="T22" fmla="*/ 73333 w 258"/>
              <a:gd name="T23" fmla="*/ 20226 h 378"/>
              <a:gd name="T24" fmla="*/ 73333 w 258"/>
              <a:gd name="T25" fmla="*/ 20226 h 378"/>
              <a:gd name="T26" fmla="*/ 19967 w 258"/>
              <a:gd name="T27" fmla="*/ 20226 h 378"/>
              <a:gd name="T28" fmla="*/ 16700 w 258"/>
              <a:gd name="T29" fmla="*/ 20226 h 378"/>
              <a:gd name="T30" fmla="*/ 16700 w 258"/>
              <a:gd name="T31" fmla="*/ 116299 h 3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58" h="378">
                <a:moveTo>
                  <a:pt x="257" y="377"/>
                </a:moveTo>
                <a:lnTo>
                  <a:pt x="257" y="377"/>
                </a:lnTo>
                <a:cubicBezTo>
                  <a:pt x="0" y="377"/>
                  <a:pt x="0" y="377"/>
                  <a:pt x="0" y="377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8"/>
                  <a:pt x="18" y="0"/>
                  <a:pt x="5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30" y="0"/>
                  <a:pt x="257" y="28"/>
                  <a:pt x="257" y="56"/>
                </a:cubicBezTo>
                <a:lnTo>
                  <a:pt x="257" y="377"/>
                </a:lnTo>
                <a:close/>
                <a:moveTo>
                  <a:pt x="46" y="322"/>
                </a:moveTo>
                <a:lnTo>
                  <a:pt x="46" y="322"/>
                </a:lnTo>
                <a:cubicBezTo>
                  <a:pt x="202" y="322"/>
                  <a:pt x="202" y="322"/>
                  <a:pt x="202" y="322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46" y="56"/>
                  <a:pt x="46" y="56"/>
                  <a:pt x="46" y="56"/>
                </a:cubicBezTo>
                <a:lnTo>
                  <a:pt x="46" y="3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52">
            <a:extLst>
              <a:ext uri="{FF2B5EF4-FFF2-40B4-BE49-F238E27FC236}">
                <a16:creationId xmlns:a16="http://schemas.microsoft.com/office/drawing/2014/main" id="{F47892C4-9E33-9547-BABC-5D21A7D7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202" y="6631927"/>
            <a:ext cx="662816" cy="417611"/>
          </a:xfrm>
          <a:custGeom>
            <a:avLst/>
            <a:gdLst>
              <a:gd name="T0" fmla="*/ 244442 w 764"/>
              <a:gd name="T1" fmla="*/ 172676 h 479"/>
              <a:gd name="T2" fmla="*/ 244442 w 764"/>
              <a:gd name="T3" fmla="*/ 172676 h 479"/>
              <a:gd name="T4" fmla="*/ 26242 w 764"/>
              <a:gd name="T5" fmla="*/ 172676 h 479"/>
              <a:gd name="T6" fmla="*/ 0 w 764"/>
              <a:gd name="T7" fmla="*/ 146305 h 479"/>
              <a:gd name="T8" fmla="*/ 0 w 764"/>
              <a:gd name="T9" fmla="*/ 33235 h 479"/>
              <a:gd name="T10" fmla="*/ 13301 w 764"/>
              <a:gd name="T11" fmla="*/ 19869 h 479"/>
              <a:gd name="T12" fmla="*/ 13301 w 764"/>
              <a:gd name="T13" fmla="*/ 19869 h 479"/>
              <a:gd name="T14" fmla="*/ 23006 w 764"/>
              <a:gd name="T15" fmla="*/ 33235 h 479"/>
              <a:gd name="T16" fmla="*/ 23006 w 764"/>
              <a:gd name="T17" fmla="*/ 146305 h 479"/>
              <a:gd name="T18" fmla="*/ 26242 w 764"/>
              <a:gd name="T19" fmla="*/ 149556 h 479"/>
              <a:gd name="T20" fmla="*/ 244442 w 764"/>
              <a:gd name="T21" fmla="*/ 149556 h 479"/>
              <a:gd name="T22" fmla="*/ 247677 w 764"/>
              <a:gd name="T23" fmla="*/ 146305 h 479"/>
              <a:gd name="T24" fmla="*/ 247677 w 764"/>
              <a:gd name="T25" fmla="*/ 0 h 479"/>
              <a:gd name="T26" fmla="*/ 274279 w 764"/>
              <a:gd name="T27" fmla="*/ 0 h 479"/>
              <a:gd name="T28" fmla="*/ 274279 w 764"/>
              <a:gd name="T29" fmla="*/ 146305 h 479"/>
              <a:gd name="T30" fmla="*/ 244442 w 764"/>
              <a:gd name="T31" fmla="*/ 172676 h 4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4" h="479">
                <a:moveTo>
                  <a:pt x="680" y="478"/>
                </a:moveTo>
                <a:lnTo>
                  <a:pt x="680" y="478"/>
                </a:lnTo>
                <a:cubicBezTo>
                  <a:pt x="73" y="478"/>
                  <a:pt x="73" y="478"/>
                  <a:pt x="73" y="478"/>
                </a:cubicBezTo>
                <a:cubicBezTo>
                  <a:pt x="37" y="478"/>
                  <a:pt x="0" y="451"/>
                  <a:pt x="0" y="405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74"/>
                  <a:pt x="9" y="55"/>
                  <a:pt x="37" y="55"/>
                </a:cubicBezTo>
                <a:cubicBezTo>
                  <a:pt x="55" y="55"/>
                  <a:pt x="64" y="74"/>
                  <a:pt x="64" y="92"/>
                </a:cubicBezTo>
                <a:cubicBezTo>
                  <a:pt x="64" y="405"/>
                  <a:pt x="64" y="405"/>
                  <a:pt x="64" y="405"/>
                </a:cubicBezTo>
                <a:lnTo>
                  <a:pt x="73" y="414"/>
                </a:lnTo>
                <a:cubicBezTo>
                  <a:pt x="680" y="414"/>
                  <a:pt x="680" y="414"/>
                  <a:pt x="680" y="414"/>
                </a:cubicBezTo>
                <a:cubicBezTo>
                  <a:pt x="689" y="414"/>
                  <a:pt x="689" y="405"/>
                  <a:pt x="689" y="405"/>
                </a:cubicBezTo>
                <a:cubicBezTo>
                  <a:pt x="689" y="0"/>
                  <a:pt x="689" y="0"/>
                  <a:pt x="689" y="0"/>
                </a:cubicBezTo>
                <a:cubicBezTo>
                  <a:pt x="763" y="0"/>
                  <a:pt x="763" y="0"/>
                  <a:pt x="763" y="0"/>
                </a:cubicBezTo>
                <a:cubicBezTo>
                  <a:pt x="763" y="405"/>
                  <a:pt x="763" y="405"/>
                  <a:pt x="763" y="405"/>
                </a:cubicBezTo>
                <a:cubicBezTo>
                  <a:pt x="763" y="451"/>
                  <a:pt x="726" y="478"/>
                  <a:pt x="680" y="47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53">
            <a:extLst>
              <a:ext uri="{FF2B5EF4-FFF2-40B4-BE49-F238E27FC236}">
                <a16:creationId xmlns:a16="http://schemas.microsoft.com/office/drawing/2014/main" id="{0E322A3E-F968-0F49-8A0A-94317EF98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733" y="6352241"/>
            <a:ext cx="758597" cy="317999"/>
          </a:xfrm>
          <a:custGeom>
            <a:avLst/>
            <a:gdLst>
              <a:gd name="T0" fmla="*/ 264335 w 874"/>
              <a:gd name="T1" fmla="*/ 128182 h 368"/>
              <a:gd name="T2" fmla="*/ 264335 w 874"/>
              <a:gd name="T3" fmla="*/ 128182 h 368"/>
              <a:gd name="T4" fmla="*/ 228011 w 874"/>
              <a:gd name="T5" fmla="*/ 114935 h 368"/>
              <a:gd name="T6" fmla="*/ 191688 w 874"/>
              <a:gd name="T7" fmla="*/ 128182 h 368"/>
              <a:gd name="T8" fmla="*/ 158601 w 874"/>
              <a:gd name="T9" fmla="*/ 111712 h 368"/>
              <a:gd name="T10" fmla="*/ 122277 w 874"/>
              <a:gd name="T11" fmla="*/ 128182 h 368"/>
              <a:gd name="T12" fmla="*/ 85954 w 874"/>
              <a:gd name="T13" fmla="*/ 111712 h 368"/>
              <a:gd name="T14" fmla="*/ 46034 w 874"/>
              <a:gd name="T15" fmla="*/ 128182 h 368"/>
              <a:gd name="T16" fmla="*/ 0 w 874"/>
              <a:gd name="T17" fmla="*/ 78771 h 368"/>
              <a:gd name="T18" fmla="*/ 0 w 874"/>
              <a:gd name="T19" fmla="*/ 75549 h 368"/>
              <a:gd name="T20" fmla="*/ 42797 w 874"/>
              <a:gd name="T21" fmla="*/ 12890 h 368"/>
              <a:gd name="T22" fmla="*/ 62577 w 874"/>
              <a:gd name="T23" fmla="*/ 0 h 368"/>
              <a:gd name="T24" fmla="*/ 251028 w 874"/>
              <a:gd name="T25" fmla="*/ 0 h 368"/>
              <a:gd name="T26" fmla="*/ 251028 w 874"/>
              <a:gd name="T27" fmla="*/ 0 h 368"/>
              <a:gd name="T28" fmla="*/ 270809 w 874"/>
              <a:gd name="T29" fmla="*/ 12890 h 368"/>
              <a:gd name="T30" fmla="*/ 313965 w 874"/>
              <a:gd name="T31" fmla="*/ 75549 h 368"/>
              <a:gd name="T32" fmla="*/ 313965 w 874"/>
              <a:gd name="T33" fmla="*/ 78771 h 368"/>
              <a:gd name="T34" fmla="*/ 267572 w 874"/>
              <a:gd name="T35" fmla="*/ 128182 h 368"/>
              <a:gd name="T36" fmla="*/ 264335 w 874"/>
              <a:gd name="T37" fmla="*/ 128182 h 368"/>
              <a:gd name="T38" fmla="*/ 228011 w 874"/>
              <a:gd name="T39" fmla="*/ 81994 h 368"/>
              <a:gd name="T40" fmla="*/ 228011 w 874"/>
              <a:gd name="T41" fmla="*/ 81994 h 368"/>
              <a:gd name="T42" fmla="*/ 228011 w 874"/>
              <a:gd name="T43" fmla="*/ 81994 h 368"/>
              <a:gd name="T44" fmla="*/ 244555 w 874"/>
              <a:gd name="T45" fmla="*/ 92019 h 368"/>
              <a:gd name="T46" fmla="*/ 267572 w 874"/>
              <a:gd name="T47" fmla="*/ 105267 h 368"/>
              <a:gd name="T48" fmla="*/ 287352 w 874"/>
              <a:gd name="T49" fmla="*/ 81994 h 368"/>
              <a:gd name="T50" fmla="*/ 251028 w 874"/>
              <a:gd name="T51" fmla="*/ 26138 h 368"/>
              <a:gd name="T52" fmla="*/ 62577 w 874"/>
              <a:gd name="T53" fmla="*/ 26138 h 368"/>
              <a:gd name="T54" fmla="*/ 62577 w 874"/>
              <a:gd name="T55" fmla="*/ 26138 h 368"/>
              <a:gd name="T56" fmla="*/ 26254 w 874"/>
              <a:gd name="T57" fmla="*/ 81994 h 368"/>
              <a:gd name="T58" fmla="*/ 46034 w 874"/>
              <a:gd name="T59" fmla="*/ 105267 h 368"/>
              <a:gd name="T60" fmla="*/ 69410 w 874"/>
              <a:gd name="T61" fmla="*/ 88797 h 368"/>
              <a:gd name="T62" fmla="*/ 85954 w 874"/>
              <a:gd name="T63" fmla="*/ 78771 h 368"/>
              <a:gd name="T64" fmla="*/ 85954 w 874"/>
              <a:gd name="T65" fmla="*/ 78771 h 368"/>
              <a:gd name="T66" fmla="*/ 98901 w 874"/>
              <a:gd name="T67" fmla="*/ 88797 h 368"/>
              <a:gd name="T68" fmla="*/ 122277 w 874"/>
              <a:gd name="T69" fmla="*/ 105267 h 368"/>
              <a:gd name="T70" fmla="*/ 142058 w 874"/>
              <a:gd name="T71" fmla="*/ 88797 h 368"/>
              <a:gd name="T72" fmla="*/ 158601 w 874"/>
              <a:gd name="T73" fmla="*/ 81994 h 368"/>
              <a:gd name="T74" fmla="*/ 158601 w 874"/>
              <a:gd name="T75" fmla="*/ 81994 h 368"/>
              <a:gd name="T76" fmla="*/ 171908 w 874"/>
              <a:gd name="T77" fmla="*/ 88797 h 368"/>
              <a:gd name="T78" fmla="*/ 191688 w 874"/>
              <a:gd name="T79" fmla="*/ 105267 h 368"/>
              <a:gd name="T80" fmla="*/ 214705 w 874"/>
              <a:gd name="T81" fmla="*/ 88797 h 368"/>
              <a:gd name="T82" fmla="*/ 228011 w 874"/>
              <a:gd name="T83" fmla="*/ 81994 h 36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74" h="368">
                <a:moveTo>
                  <a:pt x="735" y="358"/>
                </a:moveTo>
                <a:lnTo>
                  <a:pt x="735" y="358"/>
                </a:lnTo>
                <a:cubicBezTo>
                  <a:pt x="698" y="358"/>
                  <a:pt x="661" y="349"/>
                  <a:pt x="634" y="321"/>
                </a:cubicBezTo>
                <a:cubicBezTo>
                  <a:pt x="606" y="340"/>
                  <a:pt x="579" y="358"/>
                  <a:pt x="533" y="358"/>
                </a:cubicBezTo>
                <a:cubicBezTo>
                  <a:pt x="496" y="358"/>
                  <a:pt x="459" y="340"/>
                  <a:pt x="441" y="312"/>
                </a:cubicBezTo>
                <a:cubicBezTo>
                  <a:pt x="413" y="340"/>
                  <a:pt x="377" y="358"/>
                  <a:pt x="340" y="358"/>
                </a:cubicBezTo>
                <a:cubicBezTo>
                  <a:pt x="294" y="358"/>
                  <a:pt x="257" y="340"/>
                  <a:pt x="239" y="312"/>
                </a:cubicBezTo>
                <a:cubicBezTo>
                  <a:pt x="211" y="349"/>
                  <a:pt x="165" y="367"/>
                  <a:pt x="128" y="358"/>
                </a:cubicBezTo>
                <a:cubicBezTo>
                  <a:pt x="55" y="358"/>
                  <a:pt x="0" y="294"/>
                  <a:pt x="0" y="220"/>
                </a:cubicBezTo>
                <a:cubicBezTo>
                  <a:pt x="0" y="211"/>
                  <a:pt x="0" y="211"/>
                  <a:pt x="0" y="211"/>
                </a:cubicBezTo>
                <a:cubicBezTo>
                  <a:pt x="119" y="36"/>
                  <a:pt x="119" y="36"/>
                  <a:pt x="119" y="36"/>
                </a:cubicBezTo>
                <a:cubicBezTo>
                  <a:pt x="128" y="18"/>
                  <a:pt x="156" y="0"/>
                  <a:pt x="174" y="0"/>
                </a:cubicBezTo>
                <a:cubicBezTo>
                  <a:pt x="698" y="0"/>
                  <a:pt x="698" y="0"/>
                  <a:pt x="698" y="0"/>
                </a:cubicBezTo>
                <a:cubicBezTo>
                  <a:pt x="717" y="0"/>
                  <a:pt x="744" y="18"/>
                  <a:pt x="753" y="36"/>
                </a:cubicBezTo>
                <a:cubicBezTo>
                  <a:pt x="873" y="211"/>
                  <a:pt x="873" y="211"/>
                  <a:pt x="873" y="211"/>
                </a:cubicBezTo>
                <a:cubicBezTo>
                  <a:pt x="873" y="220"/>
                  <a:pt x="873" y="220"/>
                  <a:pt x="873" y="220"/>
                </a:cubicBezTo>
                <a:cubicBezTo>
                  <a:pt x="873" y="294"/>
                  <a:pt x="818" y="358"/>
                  <a:pt x="744" y="358"/>
                </a:cubicBezTo>
                <a:cubicBezTo>
                  <a:pt x="744" y="358"/>
                  <a:pt x="744" y="358"/>
                  <a:pt x="735" y="358"/>
                </a:cubicBezTo>
                <a:close/>
                <a:moveTo>
                  <a:pt x="634" y="229"/>
                </a:moveTo>
                <a:lnTo>
                  <a:pt x="634" y="229"/>
                </a:lnTo>
                <a:cubicBezTo>
                  <a:pt x="652" y="229"/>
                  <a:pt x="671" y="238"/>
                  <a:pt x="680" y="257"/>
                </a:cubicBezTo>
                <a:cubicBezTo>
                  <a:pt x="689" y="275"/>
                  <a:pt x="717" y="294"/>
                  <a:pt x="744" y="294"/>
                </a:cubicBezTo>
                <a:cubicBezTo>
                  <a:pt x="772" y="294"/>
                  <a:pt x="799" y="266"/>
                  <a:pt x="799" y="229"/>
                </a:cubicBezTo>
                <a:cubicBezTo>
                  <a:pt x="698" y="73"/>
                  <a:pt x="698" y="73"/>
                  <a:pt x="698" y="73"/>
                </a:cubicBezTo>
                <a:cubicBezTo>
                  <a:pt x="174" y="73"/>
                  <a:pt x="174" y="73"/>
                  <a:pt x="174" y="73"/>
                </a:cubicBezTo>
                <a:cubicBezTo>
                  <a:pt x="73" y="229"/>
                  <a:pt x="73" y="229"/>
                  <a:pt x="73" y="229"/>
                </a:cubicBezTo>
                <a:cubicBezTo>
                  <a:pt x="73" y="257"/>
                  <a:pt x="101" y="284"/>
                  <a:pt x="128" y="294"/>
                </a:cubicBezTo>
                <a:cubicBezTo>
                  <a:pt x="156" y="294"/>
                  <a:pt x="183" y="275"/>
                  <a:pt x="193" y="248"/>
                </a:cubicBezTo>
                <a:cubicBezTo>
                  <a:pt x="202" y="238"/>
                  <a:pt x="220" y="220"/>
                  <a:pt x="239" y="220"/>
                </a:cubicBezTo>
                <a:cubicBezTo>
                  <a:pt x="257" y="220"/>
                  <a:pt x="266" y="238"/>
                  <a:pt x="275" y="248"/>
                </a:cubicBezTo>
                <a:cubicBezTo>
                  <a:pt x="285" y="275"/>
                  <a:pt x="312" y="294"/>
                  <a:pt x="340" y="294"/>
                </a:cubicBezTo>
                <a:cubicBezTo>
                  <a:pt x="358" y="294"/>
                  <a:pt x="386" y="275"/>
                  <a:pt x="395" y="248"/>
                </a:cubicBezTo>
                <a:cubicBezTo>
                  <a:pt x="404" y="238"/>
                  <a:pt x="423" y="229"/>
                  <a:pt x="441" y="229"/>
                </a:cubicBezTo>
                <a:cubicBezTo>
                  <a:pt x="450" y="229"/>
                  <a:pt x="468" y="238"/>
                  <a:pt x="478" y="248"/>
                </a:cubicBezTo>
                <a:cubicBezTo>
                  <a:pt x="487" y="275"/>
                  <a:pt x="514" y="294"/>
                  <a:pt x="533" y="294"/>
                </a:cubicBezTo>
                <a:cubicBezTo>
                  <a:pt x="560" y="294"/>
                  <a:pt x="588" y="275"/>
                  <a:pt x="597" y="248"/>
                </a:cubicBezTo>
                <a:cubicBezTo>
                  <a:pt x="606" y="238"/>
                  <a:pt x="616" y="229"/>
                  <a:pt x="634" y="2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54">
            <a:extLst>
              <a:ext uri="{FF2B5EF4-FFF2-40B4-BE49-F238E27FC236}">
                <a16:creationId xmlns:a16="http://schemas.microsoft.com/office/drawing/2014/main" id="{0DCE058F-DAC4-D240-8DAB-58186098C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15" y="9532220"/>
            <a:ext cx="199228" cy="42146"/>
          </a:xfrm>
          <a:custGeom>
            <a:avLst/>
            <a:gdLst>
              <a:gd name="T0" fmla="*/ 82191 w 230"/>
              <a:gd name="T1" fmla="*/ 17091 h 47"/>
              <a:gd name="T2" fmla="*/ 0 w 230"/>
              <a:gd name="T3" fmla="*/ 17091 h 47"/>
              <a:gd name="T4" fmla="*/ 0 w 230"/>
              <a:gd name="T5" fmla="*/ 0 h 47"/>
              <a:gd name="T6" fmla="*/ 82191 w 230"/>
              <a:gd name="T7" fmla="*/ 0 h 47"/>
              <a:gd name="T8" fmla="*/ 82191 w 230"/>
              <a:gd name="T9" fmla="*/ 17091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" h="47">
                <a:moveTo>
                  <a:pt x="229" y="46"/>
                </a:moveTo>
                <a:lnTo>
                  <a:pt x="0" y="46"/>
                </a:lnTo>
                <a:lnTo>
                  <a:pt x="0" y="0"/>
                </a:lnTo>
                <a:lnTo>
                  <a:pt x="229" y="0"/>
                </a:lnTo>
                <a:lnTo>
                  <a:pt x="229" y="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55">
            <a:extLst>
              <a:ext uri="{FF2B5EF4-FFF2-40B4-BE49-F238E27FC236}">
                <a16:creationId xmlns:a16="http://schemas.microsoft.com/office/drawing/2014/main" id="{7253EC6A-2E36-B14F-843D-118AA971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766" y="9401956"/>
            <a:ext cx="191565" cy="367805"/>
          </a:xfrm>
          <a:custGeom>
            <a:avLst/>
            <a:gdLst>
              <a:gd name="T0" fmla="*/ 29676 w 222"/>
              <a:gd name="T1" fmla="*/ 0 h 424"/>
              <a:gd name="T2" fmla="*/ 29676 w 222"/>
              <a:gd name="T3" fmla="*/ 0 h 424"/>
              <a:gd name="T4" fmla="*/ 0 w 222"/>
              <a:gd name="T5" fmla="*/ 0 h 424"/>
              <a:gd name="T6" fmla="*/ 0 w 222"/>
              <a:gd name="T7" fmla="*/ 16534 h 424"/>
              <a:gd name="T8" fmla="*/ 23240 w 222"/>
              <a:gd name="T9" fmla="*/ 16534 h 424"/>
              <a:gd name="T10" fmla="*/ 29676 w 222"/>
              <a:gd name="T11" fmla="*/ 23004 h 424"/>
              <a:gd name="T12" fmla="*/ 59352 w 222"/>
              <a:gd name="T13" fmla="*/ 56072 h 424"/>
              <a:gd name="T14" fmla="*/ 59352 w 222"/>
              <a:gd name="T15" fmla="*/ 132272 h 424"/>
              <a:gd name="T16" fmla="*/ 10011 w 222"/>
              <a:gd name="T17" fmla="*/ 132272 h 424"/>
              <a:gd name="T18" fmla="*/ 13229 w 222"/>
              <a:gd name="T19" fmla="*/ 138742 h 424"/>
              <a:gd name="T20" fmla="*/ 10011 w 222"/>
              <a:gd name="T21" fmla="*/ 152041 h 424"/>
              <a:gd name="T22" fmla="*/ 59352 w 222"/>
              <a:gd name="T23" fmla="*/ 152041 h 424"/>
              <a:gd name="T24" fmla="*/ 79017 w 222"/>
              <a:gd name="T25" fmla="*/ 132272 h 424"/>
              <a:gd name="T26" fmla="*/ 79017 w 222"/>
              <a:gd name="T27" fmla="*/ 52837 h 424"/>
              <a:gd name="T28" fmla="*/ 79017 w 222"/>
              <a:gd name="T29" fmla="*/ 49602 h 424"/>
              <a:gd name="T30" fmla="*/ 39688 w 222"/>
              <a:gd name="T31" fmla="*/ 3235 h 424"/>
              <a:gd name="T32" fmla="*/ 29676 w 222"/>
              <a:gd name="T33" fmla="*/ 0 h 4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2" h="424">
                <a:moveTo>
                  <a:pt x="83" y="0"/>
                </a:moveTo>
                <a:lnTo>
                  <a:pt x="83" y="0"/>
                </a:ln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65" y="46"/>
                  <a:pt x="65" y="46"/>
                  <a:pt x="65" y="46"/>
                </a:cubicBezTo>
                <a:cubicBezTo>
                  <a:pt x="74" y="46"/>
                  <a:pt x="83" y="55"/>
                  <a:pt x="83" y="64"/>
                </a:cubicBezTo>
                <a:cubicBezTo>
                  <a:pt x="166" y="156"/>
                  <a:pt x="166" y="156"/>
                  <a:pt x="166" y="156"/>
                </a:cubicBezTo>
                <a:cubicBezTo>
                  <a:pt x="166" y="368"/>
                  <a:pt x="166" y="368"/>
                  <a:pt x="166" y="368"/>
                </a:cubicBezTo>
                <a:cubicBezTo>
                  <a:pt x="28" y="368"/>
                  <a:pt x="28" y="368"/>
                  <a:pt x="28" y="368"/>
                </a:cubicBezTo>
                <a:cubicBezTo>
                  <a:pt x="37" y="377"/>
                  <a:pt x="37" y="386"/>
                  <a:pt x="37" y="386"/>
                </a:cubicBezTo>
                <a:cubicBezTo>
                  <a:pt x="37" y="404"/>
                  <a:pt x="37" y="413"/>
                  <a:pt x="28" y="423"/>
                </a:cubicBezTo>
                <a:cubicBezTo>
                  <a:pt x="166" y="423"/>
                  <a:pt x="166" y="423"/>
                  <a:pt x="166" y="423"/>
                </a:cubicBezTo>
                <a:cubicBezTo>
                  <a:pt x="193" y="423"/>
                  <a:pt x="221" y="395"/>
                  <a:pt x="221" y="368"/>
                </a:cubicBezTo>
                <a:cubicBezTo>
                  <a:pt x="221" y="147"/>
                  <a:pt x="221" y="147"/>
                  <a:pt x="221" y="147"/>
                </a:cubicBezTo>
                <a:cubicBezTo>
                  <a:pt x="221" y="138"/>
                  <a:pt x="221" y="138"/>
                  <a:pt x="221" y="138"/>
                </a:cubicBezTo>
                <a:cubicBezTo>
                  <a:pt x="111" y="9"/>
                  <a:pt x="111" y="9"/>
                  <a:pt x="111" y="9"/>
                </a:cubicBezTo>
                <a:cubicBezTo>
                  <a:pt x="101" y="0"/>
                  <a:pt x="92" y="0"/>
                  <a:pt x="8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56">
            <a:extLst>
              <a:ext uri="{FF2B5EF4-FFF2-40B4-BE49-F238E27FC236}">
                <a16:creationId xmlns:a16="http://schemas.microsoft.com/office/drawing/2014/main" id="{B6DE154B-6D61-044C-8E53-A2B907298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092" y="9712292"/>
            <a:ext cx="233711" cy="65131"/>
          </a:xfrm>
          <a:custGeom>
            <a:avLst/>
            <a:gdLst>
              <a:gd name="T0" fmla="*/ 92863 w 268"/>
              <a:gd name="T1" fmla="*/ 0 h 75"/>
              <a:gd name="T2" fmla="*/ 92863 w 268"/>
              <a:gd name="T3" fmla="*/ 0 h 75"/>
              <a:gd name="T4" fmla="*/ 3252 w 268"/>
              <a:gd name="T5" fmla="*/ 0 h 75"/>
              <a:gd name="T6" fmla="*/ 3252 w 268"/>
              <a:gd name="T7" fmla="*/ 10075 h 75"/>
              <a:gd name="T8" fmla="*/ 0 w 268"/>
              <a:gd name="T9" fmla="*/ 26627 h 75"/>
              <a:gd name="T10" fmla="*/ 96477 w 268"/>
              <a:gd name="T11" fmla="*/ 26627 h 75"/>
              <a:gd name="T12" fmla="*/ 89611 w 268"/>
              <a:gd name="T13" fmla="*/ 10075 h 75"/>
              <a:gd name="T14" fmla="*/ 92863 w 268"/>
              <a:gd name="T15" fmla="*/ 0 h 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8" h="75">
                <a:moveTo>
                  <a:pt x="257" y="0"/>
                </a:moveTo>
                <a:lnTo>
                  <a:pt x="257" y="0"/>
                </a:lnTo>
                <a:cubicBezTo>
                  <a:pt x="9" y="0"/>
                  <a:pt x="9" y="0"/>
                  <a:pt x="9" y="0"/>
                </a:cubicBezTo>
                <a:cubicBezTo>
                  <a:pt x="9" y="10"/>
                  <a:pt x="9" y="19"/>
                  <a:pt x="9" y="28"/>
                </a:cubicBezTo>
                <a:cubicBezTo>
                  <a:pt x="9" y="46"/>
                  <a:pt x="9" y="65"/>
                  <a:pt x="0" y="74"/>
                </a:cubicBezTo>
                <a:cubicBezTo>
                  <a:pt x="267" y="74"/>
                  <a:pt x="267" y="74"/>
                  <a:pt x="267" y="74"/>
                </a:cubicBezTo>
                <a:cubicBezTo>
                  <a:pt x="257" y="65"/>
                  <a:pt x="248" y="46"/>
                  <a:pt x="248" y="28"/>
                </a:cubicBezTo>
                <a:cubicBezTo>
                  <a:pt x="248" y="19"/>
                  <a:pt x="257" y="10"/>
                  <a:pt x="25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57">
            <a:extLst>
              <a:ext uri="{FF2B5EF4-FFF2-40B4-BE49-F238E27FC236}">
                <a16:creationId xmlns:a16="http://schemas.microsoft.com/office/drawing/2014/main" id="{C644F529-3DA7-AF41-A827-17DB788E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071" y="9290849"/>
            <a:ext cx="574695" cy="409948"/>
          </a:xfrm>
          <a:custGeom>
            <a:avLst/>
            <a:gdLst>
              <a:gd name="T0" fmla="*/ 228068 w 663"/>
              <a:gd name="T1" fmla="*/ 162995 h 470"/>
              <a:gd name="T2" fmla="*/ 228068 w 663"/>
              <a:gd name="T3" fmla="*/ 162995 h 470"/>
              <a:gd name="T4" fmla="*/ 237766 w 663"/>
              <a:gd name="T5" fmla="*/ 166248 h 470"/>
              <a:gd name="T6" fmla="*/ 237766 w 663"/>
              <a:gd name="T7" fmla="*/ 63246 h 470"/>
              <a:gd name="T8" fmla="*/ 237766 w 663"/>
              <a:gd name="T9" fmla="*/ 46622 h 470"/>
              <a:gd name="T10" fmla="*/ 237766 w 663"/>
              <a:gd name="T11" fmla="*/ 23130 h 470"/>
              <a:gd name="T12" fmla="*/ 214779 w 663"/>
              <a:gd name="T13" fmla="*/ 0 h 470"/>
              <a:gd name="T14" fmla="*/ 10057 w 663"/>
              <a:gd name="T15" fmla="*/ 0 h 470"/>
              <a:gd name="T16" fmla="*/ 0 w 663"/>
              <a:gd name="T17" fmla="*/ 10119 h 470"/>
              <a:gd name="T18" fmla="*/ 10057 w 663"/>
              <a:gd name="T19" fmla="*/ 23130 h 470"/>
              <a:gd name="T20" fmla="*/ 211547 w 663"/>
              <a:gd name="T21" fmla="*/ 23130 h 470"/>
              <a:gd name="T22" fmla="*/ 211547 w 663"/>
              <a:gd name="T23" fmla="*/ 169501 h 470"/>
              <a:gd name="T24" fmla="*/ 228068 w 663"/>
              <a:gd name="T25" fmla="*/ 162995 h 47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63" h="470">
                <a:moveTo>
                  <a:pt x="635" y="451"/>
                </a:moveTo>
                <a:lnTo>
                  <a:pt x="635" y="451"/>
                </a:lnTo>
                <a:cubicBezTo>
                  <a:pt x="644" y="451"/>
                  <a:pt x="653" y="451"/>
                  <a:pt x="662" y="460"/>
                </a:cubicBezTo>
                <a:cubicBezTo>
                  <a:pt x="662" y="175"/>
                  <a:pt x="662" y="175"/>
                  <a:pt x="662" y="175"/>
                </a:cubicBezTo>
                <a:cubicBezTo>
                  <a:pt x="662" y="129"/>
                  <a:pt x="662" y="129"/>
                  <a:pt x="662" y="129"/>
                </a:cubicBezTo>
                <a:cubicBezTo>
                  <a:pt x="662" y="64"/>
                  <a:pt x="662" y="64"/>
                  <a:pt x="662" y="64"/>
                </a:cubicBezTo>
                <a:cubicBezTo>
                  <a:pt x="662" y="28"/>
                  <a:pt x="626" y="0"/>
                  <a:pt x="59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9"/>
                  <a:pt x="0" y="28"/>
                </a:cubicBezTo>
                <a:cubicBezTo>
                  <a:pt x="0" y="46"/>
                  <a:pt x="10" y="64"/>
                  <a:pt x="28" y="64"/>
                </a:cubicBezTo>
                <a:cubicBezTo>
                  <a:pt x="589" y="64"/>
                  <a:pt x="589" y="64"/>
                  <a:pt x="589" y="64"/>
                </a:cubicBezTo>
                <a:cubicBezTo>
                  <a:pt x="589" y="469"/>
                  <a:pt x="589" y="469"/>
                  <a:pt x="589" y="469"/>
                </a:cubicBezTo>
                <a:cubicBezTo>
                  <a:pt x="598" y="460"/>
                  <a:pt x="616" y="451"/>
                  <a:pt x="635" y="4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58">
            <a:extLst>
              <a:ext uri="{FF2B5EF4-FFF2-40B4-BE49-F238E27FC236}">
                <a16:creationId xmlns:a16="http://schemas.microsoft.com/office/drawing/2014/main" id="{8D2BA083-B404-6547-8427-96E114142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202" y="9505402"/>
            <a:ext cx="111109" cy="272021"/>
          </a:xfrm>
          <a:custGeom>
            <a:avLst/>
            <a:gdLst>
              <a:gd name="T0" fmla="*/ 42142 w 130"/>
              <a:gd name="T1" fmla="*/ 85790 h 314"/>
              <a:gd name="T2" fmla="*/ 42142 w 130"/>
              <a:gd name="T3" fmla="*/ 85790 h 314"/>
              <a:gd name="T4" fmla="*/ 22665 w 130"/>
              <a:gd name="T5" fmla="*/ 85790 h 314"/>
              <a:gd name="T6" fmla="*/ 22665 w 130"/>
              <a:gd name="T7" fmla="*/ 0 h 314"/>
              <a:gd name="T8" fmla="*/ 0 w 130"/>
              <a:gd name="T9" fmla="*/ 0 h 314"/>
              <a:gd name="T10" fmla="*/ 0 w 130"/>
              <a:gd name="T11" fmla="*/ 89380 h 314"/>
              <a:gd name="T12" fmla="*/ 3187 w 130"/>
              <a:gd name="T13" fmla="*/ 102302 h 314"/>
              <a:gd name="T14" fmla="*/ 22665 w 130"/>
              <a:gd name="T15" fmla="*/ 112353 h 314"/>
              <a:gd name="T16" fmla="*/ 22665 w 130"/>
              <a:gd name="T17" fmla="*/ 112353 h 314"/>
              <a:gd name="T18" fmla="*/ 45684 w 130"/>
              <a:gd name="T19" fmla="*/ 112353 h 314"/>
              <a:gd name="T20" fmla="*/ 42142 w 130"/>
              <a:gd name="T21" fmla="*/ 95841 h 314"/>
              <a:gd name="T22" fmla="*/ 42142 w 130"/>
              <a:gd name="T23" fmla="*/ 85790 h 3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0" h="314">
                <a:moveTo>
                  <a:pt x="119" y="239"/>
                </a:moveTo>
                <a:lnTo>
                  <a:pt x="119" y="239"/>
                </a:lnTo>
                <a:cubicBezTo>
                  <a:pt x="64" y="239"/>
                  <a:pt x="64" y="239"/>
                  <a:pt x="64" y="239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58"/>
                  <a:pt x="0" y="276"/>
                  <a:pt x="9" y="285"/>
                </a:cubicBezTo>
                <a:cubicBezTo>
                  <a:pt x="18" y="304"/>
                  <a:pt x="37" y="313"/>
                  <a:pt x="64" y="313"/>
                </a:cubicBezTo>
                <a:cubicBezTo>
                  <a:pt x="129" y="313"/>
                  <a:pt x="129" y="313"/>
                  <a:pt x="129" y="313"/>
                </a:cubicBezTo>
                <a:cubicBezTo>
                  <a:pt x="119" y="304"/>
                  <a:pt x="119" y="285"/>
                  <a:pt x="119" y="267"/>
                </a:cubicBezTo>
                <a:cubicBezTo>
                  <a:pt x="119" y="258"/>
                  <a:pt x="119" y="249"/>
                  <a:pt x="119" y="23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59">
            <a:extLst>
              <a:ext uri="{FF2B5EF4-FFF2-40B4-BE49-F238E27FC236}">
                <a16:creationId xmlns:a16="http://schemas.microsoft.com/office/drawing/2014/main" id="{F7E0E005-DA45-104F-A44A-F19E7F94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657" y="9658654"/>
            <a:ext cx="168577" cy="168577"/>
          </a:xfrm>
          <a:custGeom>
            <a:avLst/>
            <a:gdLst>
              <a:gd name="T0" fmla="*/ 36365 w 194"/>
              <a:gd name="T1" fmla="*/ 69490 h 194"/>
              <a:gd name="T2" fmla="*/ 36365 w 194"/>
              <a:gd name="T3" fmla="*/ 69490 h 194"/>
              <a:gd name="T4" fmla="*/ 0 w 194"/>
              <a:gd name="T5" fmla="*/ 33125 h 194"/>
              <a:gd name="T6" fmla="*/ 36365 w 194"/>
              <a:gd name="T7" fmla="*/ 0 h 194"/>
              <a:gd name="T8" fmla="*/ 69490 w 194"/>
              <a:gd name="T9" fmla="*/ 33125 h 194"/>
              <a:gd name="T10" fmla="*/ 36365 w 194"/>
              <a:gd name="T11" fmla="*/ 69490 h 194"/>
              <a:gd name="T12" fmla="*/ 36365 w 194"/>
              <a:gd name="T13" fmla="*/ 19803 h 194"/>
              <a:gd name="T14" fmla="*/ 36365 w 194"/>
              <a:gd name="T15" fmla="*/ 19803 h 194"/>
              <a:gd name="T16" fmla="*/ 19803 w 194"/>
              <a:gd name="T17" fmla="*/ 33125 h 194"/>
              <a:gd name="T18" fmla="*/ 36365 w 194"/>
              <a:gd name="T19" fmla="*/ 49687 h 194"/>
              <a:gd name="T20" fmla="*/ 49327 w 194"/>
              <a:gd name="T21" fmla="*/ 33125 h 194"/>
              <a:gd name="T22" fmla="*/ 36365 w 194"/>
              <a:gd name="T23" fmla="*/ 19803 h 1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4" h="194">
                <a:moveTo>
                  <a:pt x="101" y="193"/>
                </a:moveTo>
                <a:lnTo>
                  <a:pt x="101" y="193"/>
                </a:lnTo>
                <a:cubicBezTo>
                  <a:pt x="46" y="193"/>
                  <a:pt x="0" y="147"/>
                  <a:pt x="0" y="92"/>
                </a:cubicBezTo>
                <a:cubicBezTo>
                  <a:pt x="0" y="46"/>
                  <a:pt x="46" y="0"/>
                  <a:pt x="101" y="0"/>
                </a:cubicBezTo>
                <a:cubicBezTo>
                  <a:pt x="147" y="0"/>
                  <a:pt x="193" y="46"/>
                  <a:pt x="193" y="92"/>
                </a:cubicBezTo>
                <a:cubicBezTo>
                  <a:pt x="193" y="147"/>
                  <a:pt x="147" y="193"/>
                  <a:pt x="101" y="193"/>
                </a:cubicBezTo>
                <a:close/>
                <a:moveTo>
                  <a:pt x="101" y="55"/>
                </a:moveTo>
                <a:lnTo>
                  <a:pt x="101" y="55"/>
                </a:lnTo>
                <a:cubicBezTo>
                  <a:pt x="73" y="55"/>
                  <a:pt x="55" y="74"/>
                  <a:pt x="55" y="92"/>
                </a:cubicBezTo>
                <a:cubicBezTo>
                  <a:pt x="55" y="119"/>
                  <a:pt x="73" y="138"/>
                  <a:pt x="101" y="138"/>
                </a:cubicBezTo>
                <a:cubicBezTo>
                  <a:pt x="119" y="138"/>
                  <a:pt x="137" y="119"/>
                  <a:pt x="137" y="92"/>
                </a:cubicBezTo>
                <a:cubicBezTo>
                  <a:pt x="137" y="74"/>
                  <a:pt x="119" y="55"/>
                  <a:pt x="101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60">
            <a:extLst>
              <a:ext uri="{FF2B5EF4-FFF2-40B4-BE49-F238E27FC236}">
                <a16:creationId xmlns:a16="http://schemas.microsoft.com/office/drawing/2014/main" id="{A535B8A3-9F04-CD41-B493-1D1F5070C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660" y="9658654"/>
            <a:ext cx="160915" cy="168577"/>
          </a:xfrm>
          <a:custGeom>
            <a:avLst/>
            <a:gdLst>
              <a:gd name="T0" fmla="*/ 33157 w 185"/>
              <a:gd name="T1" fmla="*/ 69490 h 194"/>
              <a:gd name="T2" fmla="*/ 33157 w 185"/>
              <a:gd name="T3" fmla="*/ 69490 h 194"/>
              <a:gd name="T4" fmla="*/ 0 w 185"/>
              <a:gd name="T5" fmla="*/ 33125 h 194"/>
              <a:gd name="T6" fmla="*/ 33157 w 185"/>
              <a:gd name="T7" fmla="*/ 0 h 194"/>
              <a:gd name="T8" fmla="*/ 66315 w 185"/>
              <a:gd name="T9" fmla="*/ 33125 h 194"/>
              <a:gd name="T10" fmla="*/ 33157 w 185"/>
              <a:gd name="T11" fmla="*/ 69490 h 194"/>
              <a:gd name="T12" fmla="*/ 33157 w 185"/>
              <a:gd name="T13" fmla="*/ 19803 h 194"/>
              <a:gd name="T14" fmla="*/ 33157 w 185"/>
              <a:gd name="T15" fmla="*/ 19803 h 194"/>
              <a:gd name="T16" fmla="*/ 19822 w 185"/>
              <a:gd name="T17" fmla="*/ 33125 h 194"/>
              <a:gd name="T18" fmla="*/ 33157 w 185"/>
              <a:gd name="T19" fmla="*/ 49687 h 194"/>
              <a:gd name="T20" fmla="*/ 49736 w 185"/>
              <a:gd name="T21" fmla="*/ 33125 h 194"/>
              <a:gd name="T22" fmla="*/ 33157 w 185"/>
              <a:gd name="T23" fmla="*/ 19803 h 1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5" h="194">
                <a:moveTo>
                  <a:pt x="92" y="193"/>
                </a:moveTo>
                <a:lnTo>
                  <a:pt x="92" y="193"/>
                </a:lnTo>
                <a:cubicBezTo>
                  <a:pt x="37" y="193"/>
                  <a:pt x="0" y="147"/>
                  <a:pt x="0" y="92"/>
                </a:cubicBezTo>
                <a:cubicBezTo>
                  <a:pt x="0" y="46"/>
                  <a:pt x="37" y="0"/>
                  <a:pt x="92" y="0"/>
                </a:cubicBezTo>
                <a:cubicBezTo>
                  <a:pt x="147" y="0"/>
                  <a:pt x="184" y="46"/>
                  <a:pt x="184" y="92"/>
                </a:cubicBezTo>
                <a:cubicBezTo>
                  <a:pt x="184" y="147"/>
                  <a:pt x="147" y="193"/>
                  <a:pt x="92" y="193"/>
                </a:cubicBezTo>
                <a:close/>
                <a:moveTo>
                  <a:pt x="92" y="55"/>
                </a:moveTo>
                <a:lnTo>
                  <a:pt x="92" y="55"/>
                </a:lnTo>
                <a:cubicBezTo>
                  <a:pt x="74" y="55"/>
                  <a:pt x="55" y="74"/>
                  <a:pt x="55" y="92"/>
                </a:cubicBezTo>
                <a:cubicBezTo>
                  <a:pt x="55" y="119"/>
                  <a:pt x="74" y="138"/>
                  <a:pt x="92" y="138"/>
                </a:cubicBezTo>
                <a:cubicBezTo>
                  <a:pt x="110" y="138"/>
                  <a:pt x="138" y="119"/>
                  <a:pt x="138" y="92"/>
                </a:cubicBezTo>
                <a:cubicBezTo>
                  <a:pt x="138" y="74"/>
                  <a:pt x="110" y="55"/>
                  <a:pt x="92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1">
            <a:extLst>
              <a:ext uri="{FF2B5EF4-FFF2-40B4-BE49-F238E27FC236}">
                <a16:creationId xmlns:a16="http://schemas.microsoft.com/office/drawing/2014/main" id="{FC216040-5639-FF46-8A46-C1262952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396" y="9394293"/>
            <a:ext cx="233708" cy="49808"/>
          </a:xfrm>
          <a:custGeom>
            <a:avLst/>
            <a:gdLst>
              <a:gd name="T0" fmla="*/ 86682 w 267"/>
              <a:gd name="T1" fmla="*/ 20269 h 56"/>
              <a:gd name="T2" fmla="*/ 86682 w 267"/>
              <a:gd name="T3" fmla="*/ 20269 h 56"/>
              <a:gd name="T4" fmla="*/ 9793 w 267"/>
              <a:gd name="T5" fmla="*/ 20269 h 56"/>
              <a:gd name="T6" fmla="*/ 0 w 267"/>
              <a:gd name="T7" fmla="*/ 9950 h 56"/>
              <a:gd name="T8" fmla="*/ 0 w 267"/>
              <a:gd name="T9" fmla="*/ 9950 h 56"/>
              <a:gd name="T10" fmla="*/ 9793 w 267"/>
              <a:gd name="T11" fmla="*/ 0 h 56"/>
              <a:gd name="T12" fmla="*/ 86682 w 267"/>
              <a:gd name="T13" fmla="*/ 0 h 56"/>
              <a:gd name="T14" fmla="*/ 96474 w 267"/>
              <a:gd name="T15" fmla="*/ 9950 h 56"/>
              <a:gd name="T16" fmla="*/ 96474 w 267"/>
              <a:gd name="T17" fmla="*/ 9950 h 56"/>
              <a:gd name="T18" fmla="*/ 86682 w 267"/>
              <a:gd name="T19" fmla="*/ 20269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7" h="56">
                <a:moveTo>
                  <a:pt x="239" y="55"/>
                </a:moveTo>
                <a:lnTo>
                  <a:pt x="239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57" y="0"/>
                  <a:pt x="266" y="9"/>
                  <a:pt x="266" y="27"/>
                </a:cubicBezTo>
                <a:cubicBezTo>
                  <a:pt x="266" y="46"/>
                  <a:pt x="257" y="55"/>
                  <a:pt x="239" y="5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2">
            <a:extLst>
              <a:ext uri="{FF2B5EF4-FFF2-40B4-BE49-F238E27FC236}">
                <a16:creationId xmlns:a16="http://schemas.microsoft.com/office/drawing/2014/main" id="{1D122766-20E8-C144-87F6-B5545E63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77" y="9482414"/>
            <a:ext cx="118772" cy="49806"/>
          </a:xfrm>
          <a:custGeom>
            <a:avLst/>
            <a:gdLst>
              <a:gd name="T0" fmla="*/ 42437 w 138"/>
              <a:gd name="T1" fmla="*/ 20268 h 56"/>
              <a:gd name="T2" fmla="*/ 42437 w 138"/>
              <a:gd name="T3" fmla="*/ 20268 h 56"/>
              <a:gd name="T4" fmla="*/ 9629 w 138"/>
              <a:gd name="T5" fmla="*/ 20268 h 56"/>
              <a:gd name="T6" fmla="*/ 0 w 138"/>
              <a:gd name="T7" fmla="*/ 9950 h 56"/>
              <a:gd name="T8" fmla="*/ 0 w 138"/>
              <a:gd name="T9" fmla="*/ 9950 h 56"/>
              <a:gd name="T10" fmla="*/ 9629 w 138"/>
              <a:gd name="T11" fmla="*/ 0 h 56"/>
              <a:gd name="T12" fmla="*/ 42437 w 138"/>
              <a:gd name="T13" fmla="*/ 0 h 56"/>
              <a:gd name="T14" fmla="*/ 48856 w 138"/>
              <a:gd name="T15" fmla="*/ 9950 h 56"/>
              <a:gd name="T16" fmla="*/ 48856 w 138"/>
              <a:gd name="T17" fmla="*/ 9950 h 56"/>
              <a:gd name="T18" fmla="*/ 42437 w 138"/>
              <a:gd name="T19" fmla="*/ 20268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8" h="56">
                <a:moveTo>
                  <a:pt x="119" y="55"/>
                </a:moveTo>
                <a:lnTo>
                  <a:pt x="119" y="55"/>
                </a:lnTo>
                <a:cubicBezTo>
                  <a:pt x="27" y="55"/>
                  <a:pt x="27" y="55"/>
                  <a:pt x="27" y="55"/>
                </a:cubicBezTo>
                <a:cubicBezTo>
                  <a:pt x="18" y="5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8" y="0"/>
                  <a:pt x="137" y="9"/>
                  <a:pt x="137" y="27"/>
                </a:cubicBezTo>
                <a:cubicBezTo>
                  <a:pt x="137" y="46"/>
                  <a:pt x="128" y="55"/>
                  <a:pt x="119" y="5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804531-EF8C-A642-BB35-7F16BEF1380A}"/>
              </a:ext>
            </a:extLst>
          </p:cNvPr>
          <p:cNvGrpSpPr/>
          <p:nvPr/>
        </p:nvGrpSpPr>
        <p:grpSpPr>
          <a:xfrm>
            <a:off x="18652228" y="7352211"/>
            <a:ext cx="1065102" cy="1053607"/>
            <a:chOff x="18652228" y="7352211"/>
            <a:chExt cx="1065102" cy="1053607"/>
          </a:xfrm>
          <a:solidFill>
            <a:schemeClr val="accent2"/>
          </a:solidFill>
        </p:grpSpPr>
        <p:sp>
          <p:nvSpPr>
            <p:cNvPr id="108" name="Freeform 63">
              <a:extLst>
                <a:ext uri="{FF2B5EF4-FFF2-40B4-BE49-F238E27FC236}">
                  <a16:creationId xmlns:a16="http://schemas.microsoft.com/office/drawing/2014/main" id="{7B5CBD6A-7D25-3C47-93AC-BB78E61E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9261" y="8206590"/>
              <a:ext cx="314167" cy="199228"/>
            </a:xfrm>
            <a:custGeom>
              <a:avLst/>
              <a:gdLst>
                <a:gd name="T0" fmla="*/ 69788 w 360"/>
                <a:gd name="T1" fmla="*/ 32877 h 231"/>
                <a:gd name="T2" fmla="*/ 69788 w 360"/>
                <a:gd name="T3" fmla="*/ 32877 h 231"/>
                <a:gd name="T4" fmla="*/ 0 w 360"/>
                <a:gd name="T5" fmla="*/ 82193 h 231"/>
                <a:gd name="T6" fmla="*/ 129813 w 360"/>
                <a:gd name="T7" fmla="*/ 26445 h 231"/>
                <a:gd name="T8" fmla="*/ 93292 w 360"/>
                <a:gd name="T9" fmla="*/ 0 h 231"/>
                <a:gd name="T10" fmla="*/ 69788 w 360"/>
                <a:gd name="T11" fmla="*/ 32877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0" h="231">
                  <a:moveTo>
                    <a:pt x="193" y="92"/>
                  </a:moveTo>
                  <a:lnTo>
                    <a:pt x="193" y="92"/>
                  </a:lnTo>
                  <a:cubicBezTo>
                    <a:pt x="138" y="147"/>
                    <a:pt x="73" y="193"/>
                    <a:pt x="0" y="230"/>
                  </a:cubicBezTo>
                  <a:cubicBezTo>
                    <a:pt x="138" y="221"/>
                    <a:pt x="267" y="165"/>
                    <a:pt x="359" y="74"/>
                  </a:cubicBezTo>
                  <a:cubicBezTo>
                    <a:pt x="331" y="46"/>
                    <a:pt x="294" y="28"/>
                    <a:pt x="258" y="0"/>
                  </a:cubicBezTo>
                  <a:cubicBezTo>
                    <a:pt x="239" y="37"/>
                    <a:pt x="221" y="64"/>
                    <a:pt x="193" y="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64">
              <a:extLst>
                <a:ext uri="{FF2B5EF4-FFF2-40B4-BE49-F238E27FC236}">
                  <a16:creationId xmlns:a16="http://schemas.microsoft.com/office/drawing/2014/main" id="{4D5595F2-AB31-A641-97FE-3348AFFEF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8468" y="8206590"/>
              <a:ext cx="329492" cy="199228"/>
            </a:xfrm>
            <a:custGeom>
              <a:avLst/>
              <a:gdLst>
                <a:gd name="T0" fmla="*/ 66095 w 378"/>
                <a:gd name="T1" fmla="*/ 32877 h 231"/>
                <a:gd name="T2" fmla="*/ 66095 w 378"/>
                <a:gd name="T3" fmla="*/ 32877 h 231"/>
                <a:gd name="T4" fmla="*/ 39729 w 378"/>
                <a:gd name="T5" fmla="*/ 0 h 231"/>
                <a:gd name="T6" fmla="*/ 0 w 378"/>
                <a:gd name="T7" fmla="*/ 26445 h 231"/>
                <a:gd name="T8" fmla="*/ 136164 w 378"/>
                <a:gd name="T9" fmla="*/ 82193 h 231"/>
                <a:gd name="T10" fmla="*/ 66095 w 378"/>
                <a:gd name="T11" fmla="*/ 32877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8" h="231">
                  <a:moveTo>
                    <a:pt x="183" y="92"/>
                  </a:moveTo>
                  <a:lnTo>
                    <a:pt x="183" y="92"/>
                  </a:lnTo>
                  <a:cubicBezTo>
                    <a:pt x="156" y="64"/>
                    <a:pt x="128" y="28"/>
                    <a:pt x="110" y="0"/>
                  </a:cubicBezTo>
                  <a:cubicBezTo>
                    <a:pt x="73" y="18"/>
                    <a:pt x="36" y="46"/>
                    <a:pt x="0" y="74"/>
                  </a:cubicBezTo>
                  <a:cubicBezTo>
                    <a:pt x="101" y="165"/>
                    <a:pt x="230" y="221"/>
                    <a:pt x="377" y="230"/>
                  </a:cubicBezTo>
                  <a:cubicBezTo>
                    <a:pt x="303" y="202"/>
                    <a:pt x="239" y="147"/>
                    <a:pt x="183" y="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65">
              <a:extLst>
                <a:ext uri="{FF2B5EF4-FFF2-40B4-BE49-F238E27FC236}">
                  <a16:creationId xmlns:a16="http://schemas.microsoft.com/office/drawing/2014/main" id="{F9FE95EF-8D55-7648-BE9A-0B501BA6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8296" y="7501631"/>
              <a:ext cx="249033" cy="367805"/>
            </a:xfrm>
            <a:custGeom>
              <a:avLst/>
              <a:gdLst>
                <a:gd name="T0" fmla="*/ 33193 w 286"/>
                <a:gd name="T1" fmla="*/ 152041 h 424"/>
                <a:gd name="T2" fmla="*/ 33193 w 286"/>
                <a:gd name="T3" fmla="*/ 152041 h 424"/>
                <a:gd name="T4" fmla="*/ 102826 w 286"/>
                <a:gd name="T5" fmla="*/ 152041 h 424"/>
                <a:gd name="T6" fmla="*/ 36440 w 286"/>
                <a:gd name="T7" fmla="*/ 0 h 424"/>
                <a:gd name="T8" fmla="*/ 0 w 286"/>
                <a:gd name="T9" fmla="*/ 29833 h 424"/>
                <a:gd name="T10" fmla="*/ 33193 w 286"/>
                <a:gd name="T11" fmla="*/ 152041 h 4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6" h="424">
                  <a:moveTo>
                    <a:pt x="92" y="423"/>
                  </a:moveTo>
                  <a:lnTo>
                    <a:pt x="92" y="423"/>
                  </a:lnTo>
                  <a:cubicBezTo>
                    <a:pt x="285" y="423"/>
                    <a:pt x="285" y="423"/>
                    <a:pt x="285" y="423"/>
                  </a:cubicBezTo>
                  <a:cubicBezTo>
                    <a:pt x="276" y="258"/>
                    <a:pt x="212" y="111"/>
                    <a:pt x="101" y="0"/>
                  </a:cubicBezTo>
                  <a:cubicBezTo>
                    <a:pt x="74" y="37"/>
                    <a:pt x="37" y="64"/>
                    <a:pt x="0" y="83"/>
                  </a:cubicBezTo>
                  <a:cubicBezTo>
                    <a:pt x="55" y="184"/>
                    <a:pt x="83" y="304"/>
                    <a:pt x="92" y="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66">
              <a:extLst>
                <a:ext uri="{FF2B5EF4-FFF2-40B4-BE49-F238E27FC236}">
                  <a16:creationId xmlns:a16="http://schemas.microsoft.com/office/drawing/2014/main" id="{045EC2F7-B788-2546-8428-B37EEA721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0634" y="7884761"/>
              <a:ext cx="256696" cy="367805"/>
            </a:xfrm>
            <a:custGeom>
              <a:avLst/>
              <a:gdLst>
                <a:gd name="T0" fmla="*/ 0 w 295"/>
                <a:gd name="T1" fmla="*/ 125802 h 424"/>
                <a:gd name="T2" fmla="*/ 0 w 295"/>
                <a:gd name="T3" fmla="*/ 125802 h 424"/>
                <a:gd name="T4" fmla="*/ 39660 w 295"/>
                <a:gd name="T5" fmla="*/ 152041 h 424"/>
                <a:gd name="T6" fmla="*/ 106001 w 295"/>
                <a:gd name="T7" fmla="*/ 0 h 424"/>
                <a:gd name="T8" fmla="*/ 36415 w 295"/>
                <a:gd name="T9" fmla="*/ 0 h 424"/>
                <a:gd name="T10" fmla="*/ 0 w 295"/>
                <a:gd name="T11" fmla="*/ 125802 h 4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5" h="424">
                  <a:moveTo>
                    <a:pt x="0" y="350"/>
                  </a:moveTo>
                  <a:lnTo>
                    <a:pt x="0" y="350"/>
                  </a:lnTo>
                  <a:cubicBezTo>
                    <a:pt x="37" y="368"/>
                    <a:pt x="73" y="396"/>
                    <a:pt x="110" y="423"/>
                  </a:cubicBezTo>
                  <a:cubicBezTo>
                    <a:pt x="221" y="322"/>
                    <a:pt x="285" y="166"/>
                    <a:pt x="29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2" y="129"/>
                    <a:pt x="64" y="248"/>
                    <a:pt x="0" y="3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67">
              <a:extLst>
                <a:ext uri="{FF2B5EF4-FFF2-40B4-BE49-F238E27FC236}">
                  <a16:creationId xmlns:a16="http://schemas.microsoft.com/office/drawing/2014/main" id="{A5F63EB3-9697-E445-AEF7-927F57E75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2228" y="7501631"/>
              <a:ext cx="256698" cy="367805"/>
            </a:xfrm>
            <a:custGeom>
              <a:avLst/>
              <a:gdLst>
                <a:gd name="T0" fmla="*/ 106004 w 296"/>
                <a:gd name="T1" fmla="*/ 33068 h 424"/>
                <a:gd name="T2" fmla="*/ 106004 w 296"/>
                <a:gd name="T3" fmla="*/ 33068 h 424"/>
                <a:gd name="T4" fmla="*/ 62884 w 296"/>
                <a:gd name="T5" fmla="*/ 0 h 424"/>
                <a:gd name="T6" fmla="*/ 0 w 296"/>
                <a:gd name="T7" fmla="*/ 152041 h 424"/>
                <a:gd name="T8" fmla="*/ 72945 w 296"/>
                <a:gd name="T9" fmla="*/ 152041 h 424"/>
                <a:gd name="T10" fmla="*/ 106004 w 296"/>
                <a:gd name="T11" fmla="*/ 33068 h 4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6" h="424">
                  <a:moveTo>
                    <a:pt x="295" y="92"/>
                  </a:moveTo>
                  <a:lnTo>
                    <a:pt x="295" y="92"/>
                  </a:lnTo>
                  <a:cubicBezTo>
                    <a:pt x="249" y="64"/>
                    <a:pt x="212" y="37"/>
                    <a:pt x="175" y="0"/>
                  </a:cubicBezTo>
                  <a:cubicBezTo>
                    <a:pt x="74" y="111"/>
                    <a:pt x="10" y="258"/>
                    <a:pt x="0" y="423"/>
                  </a:cubicBezTo>
                  <a:cubicBezTo>
                    <a:pt x="203" y="423"/>
                    <a:pt x="203" y="423"/>
                    <a:pt x="203" y="423"/>
                  </a:cubicBezTo>
                  <a:cubicBezTo>
                    <a:pt x="203" y="304"/>
                    <a:pt x="239" y="184"/>
                    <a:pt x="295" y="9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68">
              <a:extLst>
                <a:ext uri="{FF2B5EF4-FFF2-40B4-BE49-F238E27FC236}">
                  <a16:creationId xmlns:a16="http://schemas.microsoft.com/office/drawing/2014/main" id="{F9C66258-467F-D948-8506-3BA6F8A7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2228" y="7884761"/>
              <a:ext cx="256698" cy="367805"/>
            </a:xfrm>
            <a:custGeom>
              <a:avLst/>
              <a:gdLst>
                <a:gd name="T0" fmla="*/ 72945 w 296"/>
                <a:gd name="T1" fmla="*/ 0 h 424"/>
                <a:gd name="T2" fmla="*/ 72945 w 296"/>
                <a:gd name="T3" fmla="*/ 0 h 424"/>
                <a:gd name="T4" fmla="*/ 0 w 296"/>
                <a:gd name="T5" fmla="*/ 0 h 424"/>
                <a:gd name="T6" fmla="*/ 66118 w 296"/>
                <a:gd name="T7" fmla="*/ 152041 h 424"/>
                <a:gd name="T8" fmla="*/ 106004 w 296"/>
                <a:gd name="T9" fmla="*/ 122567 h 424"/>
                <a:gd name="T10" fmla="*/ 72945 w 296"/>
                <a:gd name="T11" fmla="*/ 0 h 4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6" h="424">
                  <a:moveTo>
                    <a:pt x="203" y="0"/>
                  </a:moveTo>
                  <a:lnTo>
                    <a:pt x="20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0" y="166"/>
                    <a:pt x="74" y="322"/>
                    <a:pt x="184" y="423"/>
                  </a:cubicBezTo>
                  <a:cubicBezTo>
                    <a:pt x="221" y="396"/>
                    <a:pt x="258" y="368"/>
                    <a:pt x="295" y="341"/>
                  </a:cubicBezTo>
                  <a:cubicBezTo>
                    <a:pt x="239" y="239"/>
                    <a:pt x="203" y="129"/>
                    <a:pt x="203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69">
              <a:extLst>
                <a:ext uri="{FF2B5EF4-FFF2-40B4-BE49-F238E27FC236}">
                  <a16:creationId xmlns:a16="http://schemas.microsoft.com/office/drawing/2014/main" id="{5B272361-E1E2-6244-B6D2-C182E9913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7696" y="7639558"/>
              <a:ext cx="145589" cy="233711"/>
            </a:xfrm>
            <a:custGeom>
              <a:avLst/>
              <a:gdLst>
                <a:gd name="T0" fmla="*/ 59962 w 166"/>
                <a:gd name="T1" fmla="*/ 6865 h 268"/>
                <a:gd name="T2" fmla="*/ 59962 w 166"/>
                <a:gd name="T3" fmla="*/ 6865 h 268"/>
                <a:gd name="T4" fmla="*/ 13083 w 166"/>
                <a:gd name="T5" fmla="*/ 0 h 268"/>
                <a:gd name="T6" fmla="*/ 0 w 166"/>
                <a:gd name="T7" fmla="*/ 96477 h 268"/>
                <a:gd name="T8" fmla="*/ 59962 w 166"/>
                <a:gd name="T9" fmla="*/ 96477 h 268"/>
                <a:gd name="T10" fmla="*/ 59962 w 166"/>
                <a:gd name="T11" fmla="*/ 6865 h 2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6" h="268">
                  <a:moveTo>
                    <a:pt x="165" y="19"/>
                  </a:moveTo>
                  <a:lnTo>
                    <a:pt x="165" y="19"/>
                  </a:lnTo>
                  <a:cubicBezTo>
                    <a:pt x="119" y="19"/>
                    <a:pt x="82" y="10"/>
                    <a:pt x="36" y="0"/>
                  </a:cubicBezTo>
                  <a:cubicBezTo>
                    <a:pt x="18" y="83"/>
                    <a:pt x="9" y="175"/>
                    <a:pt x="0" y="267"/>
                  </a:cubicBezTo>
                  <a:cubicBezTo>
                    <a:pt x="165" y="267"/>
                    <a:pt x="165" y="267"/>
                    <a:pt x="165" y="267"/>
                  </a:cubicBezTo>
                  <a:lnTo>
                    <a:pt x="165" y="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BC235648-41B3-1F4A-8D63-F24D3E82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2228" y="7877098"/>
              <a:ext cx="3833" cy="383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FEE2AE7A-00DD-4344-8244-D9534BB9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9261" y="7352211"/>
              <a:ext cx="321829" cy="206890"/>
            </a:xfrm>
            <a:custGeom>
              <a:avLst/>
              <a:gdLst>
                <a:gd name="T0" fmla="*/ 69747 w 369"/>
                <a:gd name="T1" fmla="*/ 49139 h 239"/>
                <a:gd name="T2" fmla="*/ 69747 w 369"/>
                <a:gd name="T3" fmla="*/ 49139 h 239"/>
                <a:gd name="T4" fmla="*/ 96489 w 369"/>
                <a:gd name="T5" fmla="*/ 85366 h 239"/>
                <a:gd name="T6" fmla="*/ 132989 w 369"/>
                <a:gd name="T7" fmla="*/ 55954 h 239"/>
                <a:gd name="T8" fmla="*/ 0 w 369"/>
                <a:gd name="T9" fmla="*/ 0 h 239"/>
                <a:gd name="T10" fmla="*/ 69747 w 369"/>
                <a:gd name="T11" fmla="*/ 49139 h 2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9" h="239">
                  <a:moveTo>
                    <a:pt x="193" y="137"/>
                  </a:moveTo>
                  <a:lnTo>
                    <a:pt x="193" y="137"/>
                  </a:lnTo>
                  <a:cubicBezTo>
                    <a:pt x="221" y="165"/>
                    <a:pt x="248" y="202"/>
                    <a:pt x="267" y="238"/>
                  </a:cubicBezTo>
                  <a:cubicBezTo>
                    <a:pt x="304" y="211"/>
                    <a:pt x="340" y="183"/>
                    <a:pt x="368" y="156"/>
                  </a:cubicBezTo>
                  <a:cubicBezTo>
                    <a:pt x="267" y="64"/>
                    <a:pt x="147" y="9"/>
                    <a:pt x="0" y="0"/>
                  </a:cubicBezTo>
                  <a:cubicBezTo>
                    <a:pt x="73" y="36"/>
                    <a:pt x="138" y="82"/>
                    <a:pt x="193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72">
              <a:extLst>
                <a:ext uri="{FF2B5EF4-FFF2-40B4-BE49-F238E27FC236}">
                  <a16:creationId xmlns:a16="http://schemas.microsoft.com/office/drawing/2014/main" id="{037B80CA-27CD-1F40-BD7C-B319E896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3500" y="7877098"/>
              <a:ext cx="3830" cy="383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73">
              <a:extLst>
                <a:ext uri="{FF2B5EF4-FFF2-40B4-BE49-F238E27FC236}">
                  <a16:creationId xmlns:a16="http://schemas.microsoft.com/office/drawing/2014/main" id="{BB0A8EC7-E869-E14B-AA82-B81ADDA4C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6273" y="7884761"/>
              <a:ext cx="145589" cy="241373"/>
            </a:xfrm>
            <a:custGeom>
              <a:avLst/>
              <a:gdLst>
                <a:gd name="T0" fmla="*/ 0 w 166"/>
                <a:gd name="T1" fmla="*/ 93153 h 277"/>
                <a:gd name="T2" fmla="*/ 0 w 166"/>
                <a:gd name="T3" fmla="*/ 93153 h 277"/>
                <a:gd name="T4" fmla="*/ 46516 w 166"/>
                <a:gd name="T5" fmla="*/ 99652 h 277"/>
                <a:gd name="T6" fmla="*/ 59962 w 166"/>
                <a:gd name="T7" fmla="*/ 0 h 277"/>
                <a:gd name="T8" fmla="*/ 0 w 166"/>
                <a:gd name="T9" fmla="*/ 0 h 277"/>
                <a:gd name="T10" fmla="*/ 0 w 166"/>
                <a:gd name="T11" fmla="*/ 93153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6" h="277">
                  <a:moveTo>
                    <a:pt x="0" y="258"/>
                  </a:moveTo>
                  <a:lnTo>
                    <a:pt x="0" y="258"/>
                  </a:lnTo>
                  <a:cubicBezTo>
                    <a:pt x="45" y="258"/>
                    <a:pt x="91" y="267"/>
                    <a:pt x="128" y="276"/>
                  </a:cubicBezTo>
                  <a:cubicBezTo>
                    <a:pt x="156" y="193"/>
                    <a:pt x="165" y="101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74">
              <a:extLst>
                <a:ext uri="{FF2B5EF4-FFF2-40B4-BE49-F238E27FC236}">
                  <a16:creationId xmlns:a16="http://schemas.microsoft.com/office/drawing/2014/main" id="{2F05DCF5-1790-8A49-BD61-48F43A71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7696" y="7884761"/>
              <a:ext cx="145589" cy="241373"/>
            </a:xfrm>
            <a:custGeom>
              <a:avLst/>
              <a:gdLst>
                <a:gd name="T0" fmla="*/ 0 w 166"/>
                <a:gd name="T1" fmla="*/ 0 h 277"/>
                <a:gd name="T2" fmla="*/ 0 w 166"/>
                <a:gd name="T3" fmla="*/ 0 h 277"/>
                <a:gd name="T4" fmla="*/ 16717 w 166"/>
                <a:gd name="T5" fmla="*/ 99652 h 277"/>
                <a:gd name="T6" fmla="*/ 59962 w 166"/>
                <a:gd name="T7" fmla="*/ 93153 h 277"/>
                <a:gd name="T8" fmla="*/ 59962 w 166"/>
                <a:gd name="T9" fmla="*/ 0 h 277"/>
                <a:gd name="T10" fmla="*/ 0 w 166"/>
                <a:gd name="T11" fmla="*/ 0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6" h="277">
                  <a:moveTo>
                    <a:pt x="0" y="0"/>
                  </a:moveTo>
                  <a:lnTo>
                    <a:pt x="0" y="0"/>
                  </a:lnTo>
                  <a:cubicBezTo>
                    <a:pt x="9" y="101"/>
                    <a:pt x="18" y="193"/>
                    <a:pt x="46" y="276"/>
                  </a:cubicBezTo>
                  <a:cubicBezTo>
                    <a:pt x="82" y="267"/>
                    <a:pt x="119" y="258"/>
                    <a:pt x="165" y="258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2390FCDA-CD23-B743-8FEC-792AC2919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0370" y="7589752"/>
              <a:ext cx="191565" cy="279684"/>
            </a:xfrm>
            <a:custGeom>
              <a:avLst/>
              <a:gdLst>
                <a:gd name="T0" fmla="*/ 79016 w 221"/>
                <a:gd name="T1" fmla="*/ 115528 h 323"/>
                <a:gd name="T2" fmla="*/ 79016 w 221"/>
                <a:gd name="T3" fmla="*/ 115528 h 323"/>
                <a:gd name="T4" fmla="*/ 46332 w 221"/>
                <a:gd name="T5" fmla="*/ 0 h 323"/>
                <a:gd name="T6" fmla="*/ 0 w 221"/>
                <a:gd name="T7" fmla="*/ 16504 h 323"/>
                <a:gd name="T8" fmla="*/ 13289 w 221"/>
                <a:gd name="T9" fmla="*/ 115528 h 323"/>
                <a:gd name="T10" fmla="*/ 79016 w 221"/>
                <a:gd name="T11" fmla="*/ 115528 h 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" h="323">
                  <a:moveTo>
                    <a:pt x="220" y="322"/>
                  </a:moveTo>
                  <a:lnTo>
                    <a:pt x="220" y="322"/>
                  </a:lnTo>
                  <a:cubicBezTo>
                    <a:pt x="211" y="203"/>
                    <a:pt x="184" y="92"/>
                    <a:pt x="129" y="0"/>
                  </a:cubicBezTo>
                  <a:cubicBezTo>
                    <a:pt x="92" y="19"/>
                    <a:pt x="46" y="37"/>
                    <a:pt x="0" y="46"/>
                  </a:cubicBezTo>
                  <a:cubicBezTo>
                    <a:pt x="27" y="138"/>
                    <a:pt x="37" y="221"/>
                    <a:pt x="37" y="322"/>
                  </a:cubicBezTo>
                  <a:lnTo>
                    <a:pt x="220" y="32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EF4434AB-4535-6841-A90E-669E73D3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1456" y="7589752"/>
              <a:ext cx="183902" cy="279684"/>
            </a:xfrm>
            <a:custGeom>
              <a:avLst/>
              <a:gdLst>
                <a:gd name="T0" fmla="*/ 75842 w 213"/>
                <a:gd name="T1" fmla="*/ 19733 h 323"/>
                <a:gd name="T2" fmla="*/ 75842 w 213"/>
                <a:gd name="T3" fmla="*/ 19733 h 323"/>
                <a:gd name="T4" fmla="*/ 29693 w 213"/>
                <a:gd name="T5" fmla="*/ 0 h 323"/>
                <a:gd name="T6" fmla="*/ 0 w 213"/>
                <a:gd name="T7" fmla="*/ 115528 h 323"/>
                <a:gd name="T8" fmla="*/ 62606 w 213"/>
                <a:gd name="T9" fmla="*/ 115528 h 323"/>
                <a:gd name="T10" fmla="*/ 75842 w 213"/>
                <a:gd name="T11" fmla="*/ 19733 h 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3" h="323">
                  <a:moveTo>
                    <a:pt x="212" y="55"/>
                  </a:moveTo>
                  <a:lnTo>
                    <a:pt x="212" y="55"/>
                  </a:lnTo>
                  <a:cubicBezTo>
                    <a:pt x="166" y="37"/>
                    <a:pt x="129" y="28"/>
                    <a:pt x="83" y="0"/>
                  </a:cubicBezTo>
                  <a:cubicBezTo>
                    <a:pt x="37" y="92"/>
                    <a:pt x="0" y="203"/>
                    <a:pt x="0" y="322"/>
                  </a:cubicBezTo>
                  <a:cubicBezTo>
                    <a:pt x="175" y="322"/>
                    <a:pt x="175" y="322"/>
                    <a:pt x="175" y="322"/>
                  </a:cubicBezTo>
                  <a:cubicBezTo>
                    <a:pt x="184" y="230"/>
                    <a:pt x="193" y="138"/>
                    <a:pt x="212" y="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53C1AD3C-FE50-8749-AF42-977E2ED0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6273" y="8133797"/>
              <a:ext cx="103446" cy="233708"/>
            </a:xfrm>
            <a:custGeom>
              <a:avLst/>
              <a:gdLst>
                <a:gd name="T0" fmla="*/ 0 w 120"/>
                <a:gd name="T1" fmla="*/ 96476 h 268"/>
                <a:gd name="T2" fmla="*/ 0 w 120"/>
                <a:gd name="T3" fmla="*/ 96476 h 268"/>
                <a:gd name="T4" fmla="*/ 42506 w 120"/>
                <a:gd name="T5" fmla="*/ 6865 h 268"/>
                <a:gd name="T6" fmla="*/ 0 w 120"/>
                <a:gd name="T7" fmla="*/ 0 h 268"/>
                <a:gd name="T8" fmla="*/ 0 w 120"/>
                <a:gd name="T9" fmla="*/ 96476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268">
                  <a:moveTo>
                    <a:pt x="0" y="267"/>
                  </a:moveTo>
                  <a:lnTo>
                    <a:pt x="0" y="267"/>
                  </a:lnTo>
                  <a:cubicBezTo>
                    <a:pt x="55" y="193"/>
                    <a:pt x="91" y="111"/>
                    <a:pt x="119" y="19"/>
                  </a:cubicBezTo>
                  <a:cubicBezTo>
                    <a:pt x="82" y="9"/>
                    <a:pt x="36" y="0"/>
                    <a:pt x="0" y="0"/>
                  </a:cubicBezTo>
                  <a:lnTo>
                    <a:pt x="0" y="26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61D2DF95-74EA-F947-B16D-4A612D0DA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6273" y="7390524"/>
              <a:ext cx="111109" cy="241371"/>
            </a:xfrm>
            <a:custGeom>
              <a:avLst/>
              <a:gdLst>
                <a:gd name="T0" fmla="*/ 45681 w 129"/>
                <a:gd name="T1" fmla="*/ 93152 h 277"/>
                <a:gd name="T2" fmla="*/ 45681 w 129"/>
                <a:gd name="T3" fmla="*/ 93152 h 277"/>
                <a:gd name="T4" fmla="*/ 0 w 129"/>
                <a:gd name="T5" fmla="*/ 0 h 277"/>
                <a:gd name="T6" fmla="*/ 0 w 129"/>
                <a:gd name="T7" fmla="*/ 99651 h 277"/>
                <a:gd name="T8" fmla="*/ 45681 w 129"/>
                <a:gd name="T9" fmla="*/ 93152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" h="277">
                  <a:moveTo>
                    <a:pt x="128" y="258"/>
                  </a:moveTo>
                  <a:lnTo>
                    <a:pt x="128" y="258"/>
                  </a:lnTo>
                  <a:cubicBezTo>
                    <a:pt x="100" y="166"/>
                    <a:pt x="55" y="74"/>
                    <a:pt x="0" y="0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45" y="276"/>
                    <a:pt x="82" y="267"/>
                    <a:pt x="128" y="2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DF5904F0-3D2B-3C4D-BD72-1E34DDB6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1456" y="7884761"/>
              <a:ext cx="191565" cy="287349"/>
            </a:xfrm>
            <a:custGeom>
              <a:avLst/>
              <a:gdLst>
                <a:gd name="T0" fmla="*/ 0 w 222"/>
                <a:gd name="T1" fmla="*/ 0 h 332"/>
                <a:gd name="T2" fmla="*/ 0 w 222"/>
                <a:gd name="T3" fmla="*/ 0 h 332"/>
                <a:gd name="T4" fmla="*/ 32894 w 222"/>
                <a:gd name="T5" fmla="*/ 118704 h 332"/>
                <a:gd name="T6" fmla="*/ 79017 w 222"/>
                <a:gd name="T7" fmla="*/ 102208 h 332"/>
                <a:gd name="T8" fmla="*/ 62570 w 222"/>
                <a:gd name="T9" fmla="*/ 0 h 332"/>
                <a:gd name="T10" fmla="*/ 0 w 222"/>
                <a:gd name="T11" fmla="*/ 0 h 3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2" h="332">
                  <a:moveTo>
                    <a:pt x="0" y="0"/>
                  </a:moveTo>
                  <a:lnTo>
                    <a:pt x="0" y="0"/>
                  </a:lnTo>
                  <a:cubicBezTo>
                    <a:pt x="0" y="120"/>
                    <a:pt x="37" y="230"/>
                    <a:pt x="92" y="331"/>
                  </a:cubicBezTo>
                  <a:cubicBezTo>
                    <a:pt x="129" y="313"/>
                    <a:pt x="175" y="294"/>
                    <a:pt x="221" y="285"/>
                  </a:cubicBezTo>
                  <a:cubicBezTo>
                    <a:pt x="193" y="193"/>
                    <a:pt x="184" y="101"/>
                    <a:pt x="175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80">
              <a:extLst>
                <a:ext uri="{FF2B5EF4-FFF2-40B4-BE49-F238E27FC236}">
                  <a16:creationId xmlns:a16="http://schemas.microsoft.com/office/drawing/2014/main" id="{DEC47BF5-BB3C-E349-91C6-BABED10F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1598" y="7375199"/>
              <a:ext cx="226048" cy="241371"/>
            </a:xfrm>
            <a:custGeom>
              <a:avLst/>
              <a:gdLst>
                <a:gd name="T0" fmla="*/ 93300 w 258"/>
                <a:gd name="T1" fmla="*/ 79793 h 277"/>
                <a:gd name="T2" fmla="*/ 93300 w 258"/>
                <a:gd name="T3" fmla="*/ 79793 h 277"/>
                <a:gd name="T4" fmla="*/ 66798 w 258"/>
                <a:gd name="T5" fmla="*/ 46576 h 277"/>
                <a:gd name="T6" fmla="*/ 0 w 258"/>
                <a:gd name="T7" fmla="*/ 0 h 277"/>
                <a:gd name="T8" fmla="*/ 50099 w 258"/>
                <a:gd name="T9" fmla="*/ 99651 h 277"/>
                <a:gd name="T10" fmla="*/ 93300 w 258"/>
                <a:gd name="T11" fmla="*/ 79793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" h="277">
                  <a:moveTo>
                    <a:pt x="257" y="221"/>
                  </a:moveTo>
                  <a:lnTo>
                    <a:pt x="257" y="221"/>
                  </a:lnTo>
                  <a:cubicBezTo>
                    <a:pt x="230" y="193"/>
                    <a:pt x="211" y="156"/>
                    <a:pt x="184" y="129"/>
                  </a:cubicBezTo>
                  <a:cubicBezTo>
                    <a:pt x="129" y="74"/>
                    <a:pt x="64" y="28"/>
                    <a:pt x="0" y="0"/>
                  </a:cubicBezTo>
                  <a:cubicBezTo>
                    <a:pt x="55" y="74"/>
                    <a:pt x="101" y="175"/>
                    <a:pt x="138" y="276"/>
                  </a:cubicBezTo>
                  <a:cubicBezTo>
                    <a:pt x="175" y="258"/>
                    <a:pt x="211" y="248"/>
                    <a:pt x="257" y="22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81">
              <a:extLst>
                <a:ext uri="{FF2B5EF4-FFF2-40B4-BE49-F238E27FC236}">
                  <a16:creationId xmlns:a16="http://schemas.microsoft.com/office/drawing/2014/main" id="{6D62A966-9632-0F44-AF9B-F7C1C9038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9841" y="8133797"/>
              <a:ext cx="103444" cy="226046"/>
            </a:xfrm>
            <a:custGeom>
              <a:avLst/>
              <a:gdLst>
                <a:gd name="T0" fmla="*/ 0 w 120"/>
                <a:gd name="T1" fmla="*/ 6871 h 259"/>
                <a:gd name="T2" fmla="*/ 0 w 120"/>
                <a:gd name="T3" fmla="*/ 6871 h 259"/>
                <a:gd name="T4" fmla="*/ 42505 w 120"/>
                <a:gd name="T5" fmla="*/ 93300 h 259"/>
                <a:gd name="T6" fmla="*/ 42505 w 120"/>
                <a:gd name="T7" fmla="*/ 0 h 259"/>
                <a:gd name="T8" fmla="*/ 0 w 120"/>
                <a:gd name="T9" fmla="*/ 6871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259">
                  <a:moveTo>
                    <a:pt x="0" y="19"/>
                  </a:moveTo>
                  <a:lnTo>
                    <a:pt x="0" y="19"/>
                  </a:lnTo>
                  <a:cubicBezTo>
                    <a:pt x="27" y="101"/>
                    <a:pt x="73" y="184"/>
                    <a:pt x="119" y="25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82" y="0"/>
                    <a:pt x="36" y="9"/>
                    <a:pt x="0" y="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82">
              <a:extLst>
                <a:ext uri="{FF2B5EF4-FFF2-40B4-BE49-F238E27FC236}">
                  <a16:creationId xmlns:a16="http://schemas.microsoft.com/office/drawing/2014/main" id="{2A689EA5-FE4A-B445-8F5F-6E9F6B89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0370" y="7884761"/>
              <a:ext cx="191565" cy="287349"/>
            </a:xfrm>
            <a:custGeom>
              <a:avLst/>
              <a:gdLst>
                <a:gd name="T0" fmla="*/ 0 w 221"/>
                <a:gd name="T1" fmla="*/ 102208 h 332"/>
                <a:gd name="T2" fmla="*/ 0 w 221"/>
                <a:gd name="T3" fmla="*/ 102208 h 332"/>
                <a:gd name="T4" fmla="*/ 42740 w 221"/>
                <a:gd name="T5" fmla="*/ 118704 h 332"/>
                <a:gd name="T6" fmla="*/ 79016 w 221"/>
                <a:gd name="T7" fmla="*/ 0 h 332"/>
                <a:gd name="T8" fmla="*/ 13289 w 221"/>
                <a:gd name="T9" fmla="*/ 0 h 332"/>
                <a:gd name="T10" fmla="*/ 0 w 221"/>
                <a:gd name="T11" fmla="*/ 102208 h 3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" h="332">
                  <a:moveTo>
                    <a:pt x="0" y="285"/>
                  </a:moveTo>
                  <a:lnTo>
                    <a:pt x="0" y="285"/>
                  </a:lnTo>
                  <a:cubicBezTo>
                    <a:pt x="46" y="294"/>
                    <a:pt x="82" y="313"/>
                    <a:pt x="119" y="331"/>
                  </a:cubicBezTo>
                  <a:cubicBezTo>
                    <a:pt x="184" y="239"/>
                    <a:pt x="211" y="120"/>
                    <a:pt x="22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01"/>
                    <a:pt x="27" y="193"/>
                    <a:pt x="0" y="2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83">
              <a:extLst>
                <a:ext uri="{FF2B5EF4-FFF2-40B4-BE49-F238E27FC236}">
                  <a16:creationId xmlns:a16="http://schemas.microsoft.com/office/drawing/2014/main" id="{BA9C3BB4-E6CC-8940-804F-F043B620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9577" y="7375199"/>
              <a:ext cx="226046" cy="241371"/>
            </a:xfrm>
            <a:custGeom>
              <a:avLst/>
              <a:gdLst>
                <a:gd name="T0" fmla="*/ 93300 w 259"/>
                <a:gd name="T1" fmla="*/ 0 h 277"/>
                <a:gd name="T2" fmla="*/ 93300 w 259"/>
                <a:gd name="T3" fmla="*/ 0 h 277"/>
                <a:gd name="T4" fmla="*/ 26761 w 259"/>
                <a:gd name="T5" fmla="*/ 46576 h 277"/>
                <a:gd name="T6" fmla="*/ 0 w 259"/>
                <a:gd name="T7" fmla="*/ 83042 h 277"/>
                <a:gd name="T8" fmla="*/ 43396 w 259"/>
                <a:gd name="T9" fmla="*/ 99651 h 277"/>
                <a:gd name="T10" fmla="*/ 93300 w 259"/>
                <a:gd name="T11" fmla="*/ 0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9" h="277">
                  <a:moveTo>
                    <a:pt x="258" y="0"/>
                  </a:moveTo>
                  <a:lnTo>
                    <a:pt x="258" y="0"/>
                  </a:lnTo>
                  <a:cubicBezTo>
                    <a:pt x="193" y="28"/>
                    <a:pt x="129" y="74"/>
                    <a:pt x="74" y="129"/>
                  </a:cubicBezTo>
                  <a:cubicBezTo>
                    <a:pt x="46" y="156"/>
                    <a:pt x="19" y="193"/>
                    <a:pt x="0" y="230"/>
                  </a:cubicBezTo>
                  <a:cubicBezTo>
                    <a:pt x="37" y="248"/>
                    <a:pt x="83" y="267"/>
                    <a:pt x="120" y="276"/>
                  </a:cubicBezTo>
                  <a:cubicBezTo>
                    <a:pt x="148" y="175"/>
                    <a:pt x="193" y="83"/>
                    <a:pt x="25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84">
              <a:extLst>
                <a:ext uri="{FF2B5EF4-FFF2-40B4-BE49-F238E27FC236}">
                  <a16:creationId xmlns:a16="http://schemas.microsoft.com/office/drawing/2014/main" id="{76943B6C-8DD4-9941-B1EB-694C3AFED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6273" y="7639558"/>
              <a:ext cx="145589" cy="233711"/>
            </a:xfrm>
            <a:custGeom>
              <a:avLst/>
              <a:gdLst>
                <a:gd name="T0" fmla="*/ 59962 w 166"/>
                <a:gd name="T1" fmla="*/ 96477 h 268"/>
                <a:gd name="T2" fmla="*/ 59962 w 166"/>
                <a:gd name="T3" fmla="*/ 96477 h 268"/>
                <a:gd name="T4" fmla="*/ 50150 w 166"/>
                <a:gd name="T5" fmla="*/ 0 h 268"/>
                <a:gd name="T6" fmla="*/ 0 w 166"/>
                <a:gd name="T7" fmla="*/ 6865 h 268"/>
                <a:gd name="T8" fmla="*/ 0 w 166"/>
                <a:gd name="T9" fmla="*/ 96477 h 268"/>
                <a:gd name="T10" fmla="*/ 59962 w 166"/>
                <a:gd name="T11" fmla="*/ 96477 h 2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6" h="268">
                  <a:moveTo>
                    <a:pt x="165" y="267"/>
                  </a:moveTo>
                  <a:lnTo>
                    <a:pt x="165" y="267"/>
                  </a:lnTo>
                  <a:cubicBezTo>
                    <a:pt x="165" y="175"/>
                    <a:pt x="156" y="83"/>
                    <a:pt x="138" y="0"/>
                  </a:cubicBezTo>
                  <a:cubicBezTo>
                    <a:pt x="91" y="10"/>
                    <a:pt x="45" y="19"/>
                    <a:pt x="0" y="19"/>
                  </a:cubicBezTo>
                  <a:cubicBezTo>
                    <a:pt x="0" y="267"/>
                    <a:pt x="0" y="267"/>
                    <a:pt x="0" y="267"/>
                  </a:cubicBezTo>
                  <a:lnTo>
                    <a:pt x="165" y="26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85">
              <a:extLst>
                <a:ext uri="{FF2B5EF4-FFF2-40B4-BE49-F238E27FC236}">
                  <a16:creationId xmlns:a16="http://schemas.microsoft.com/office/drawing/2014/main" id="{12040989-73BF-144F-9B9B-45482B271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1598" y="8156784"/>
              <a:ext cx="214553" cy="226046"/>
            </a:xfrm>
            <a:custGeom>
              <a:avLst/>
              <a:gdLst>
                <a:gd name="T0" fmla="*/ 0 w 249"/>
                <a:gd name="T1" fmla="*/ 93299 h 258"/>
                <a:gd name="T2" fmla="*/ 0 w 249"/>
                <a:gd name="T3" fmla="*/ 93299 h 258"/>
                <a:gd name="T4" fmla="*/ 65693 w 249"/>
                <a:gd name="T5" fmla="*/ 46831 h 258"/>
                <a:gd name="T6" fmla="*/ 88543 w 249"/>
                <a:gd name="T7" fmla="*/ 16699 h 258"/>
                <a:gd name="T8" fmla="*/ 46057 w 249"/>
                <a:gd name="T9" fmla="*/ 0 h 258"/>
                <a:gd name="T10" fmla="*/ 0 w 249"/>
                <a:gd name="T11" fmla="*/ 93299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9" h="258">
                  <a:moveTo>
                    <a:pt x="0" y="257"/>
                  </a:moveTo>
                  <a:lnTo>
                    <a:pt x="0" y="257"/>
                  </a:lnTo>
                  <a:cubicBezTo>
                    <a:pt x="64" y="230"/>
                    <a:pt x="129" y="184"/>
                    <a:pt x="184" y="129"/>
                  </a:cubicBezTo>
                  <a:cubicBezTo>
                    <a:pt x="202" y="101"/>
                    <a:pt x="230" y="73"/>
                    <a:pt x="248" y="46"/>
                  </a:cubicBezTo>
                  <a:cubicBezTo>
                    <a:pt x="211" y="28"/>
                    <a:pt x="175" y="9"/>
                    <a:pt x="129" y="0"/>
                  </a:cubicBezTo>
                  <a:cubicBezTo>
                    <a:pt x="101" y="92"/>
                    <a:pt x="55" y="184"/>
                    <a:pt x="0" y="2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86">
              <a:extLst>
                <a:ext uri="{FF2B5EF4-FFF2-40B4-BE49-F238E27FC236}">
                  <a16:creationId xmlns:a16="http://schemas.microsoft.com/office/drawing/2014/main" id="{F773C903-9BEC-2C45-8D60-281A0C353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7240" y="8149122"/>
              <a:ext cx="214553" cy="233708"/>
            </a:xfrm>
            <a:custGeom>
              <a:avLst/>
              <a:gdLst>
                <a:gd name="T0" fmla="*/ 0 w 249"/>
                <a:gd name="T1" fmla="*/ 16684 h 267"/>
                <a:gd name="T2" fmla="*/ 0 w 249"/>
                <a:gd name="T3" fmla="*/ 16684 h 267"/>
                <a:gd name="T4" fmla="*/ 22850 w 249"/>
                <a:gd name="T5" fmla="*/ 50051 h 267"/>
                <a:gd name="T6" fmla="*/ 88543 w 249"/>
                <a:gd name="T7" fmla="*/ 96474 h 267"/>
                <a:gd name="T8" fmla="*/ 39273 w 249"/>
                <a:gd name="T9" fmla="*/ 0 h 267"/>
                <a:gd name="T10" fmla="*/ 0 w 249"/>
                <a:gd name="T11" fmla="*/ 16684 h 2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9" h="267">
                  <a:moveTo>
                    <a:pt x="0" y="46"/>
                  </a:moveTo>
                  <a:lnTo>
                    <a:pt x="0" y="46"/>
                  </a:lnTo>
                  <a:cubicBezTo>
                    <a:pt x="18" y="82"/>
                    <a:pt x="36" y="110"/>
                    <a:pt x="64" y="138"/>
                  </a:cubicBezTo>
                  <a:cubicBezTo>
                    <a:pt x="119" y="193"/>
                    <a:pt x="183" y="239"/>
                    <a:pt x="248" y="266"/>
                  </a:cubicBezTo>
                  <a:cubicBezTo>
                    <a:pt x="193" y="193"/>
                    <a:pt x="147" y="101"/>
                    <a:pt x="110" y="0"/>
                  </a:cubicBezTo>
                  <a:cubicBezTo>
                    <a:pt x="73" y="18"/>
                    <a:pt x="36" y="27"/>
                    <a:pt x="0" y="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87">
              <a:extLst>
                <a:ext uri="{FF2B5EF4-FFF2-40B4-BE49-F238E27FC236}">
                  <a16:creationId xmlns:a16="http://schemas.microsoft.com/office/drawing/2014/main" id="{EFCEE603-0360-ED47-BB94-61CBC3020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9841" y="7398187"/>
              <a:ext cx="103444" cy="233708"/>
            </a:xfrm>
            <a:custGeom>
              <a:avLst/>
              <a:gdLst>
                <a:gd name="T0" fmla="*/ 42505 w 120"/>
                <a:gd name="T1" fmla="*/ 0 h 267"/>
                <a:gd name="T2" fmla="*/ 42505 w 120"/>
                <a:gd name="T3" fmla="*/ 0 h 267"/>
                <a:gd name="T4" fmla="*/ 0 w 120"/>
                <a:gd name="T5" fmla="*/ 93210 h 267"/>
                <a:gd name="T6" fmla="*/ 42505 w 120"/>
                <a:gd name="T7" fmla="*/ 96474 h 267"/>
                <a:gd name="T8" fmla="*/ 42505 w 120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267">
                  <a:moveTo>
                    <a:pt x="119" y="0"/>
                  </a:moveTo>
                  <a:lnTo>
                    <a:pt x="119" y="0"/>
                  </a:lnTo>
                  <a:cubicBezTo>
                    <a:pt x="64" y="73"/>
                    <a:pt x="27" y="156"/>
                    <a:pt x="0" y="257"/>
                  </a:cubicBezTo>
                  <a:cubicBezTo>
                    <a:pt x="36" y="266"/>
                    <a:pt x="82" y="266"/>
                    <a:pt x="119" y="266"/>
                  </a:cubicBezTo>
                  <a:lnTo>
                    <a:pt x="119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88">
              <a:extLst>
                <a:ext uri="{FF2B5EF4-FFF2-40B4-BE49-F238E27FC236}">
                  <a16:creationId xmlns:a16="http://schemas.microsoft.com/office/drawing/2014/main" id="{63DE1AEC-206F-174A-BDAB-49BDF5D7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8468" y="7352211"/>
              <a:ext cx="329492" cy="206890"/>
            </a:xfrm>
            <a:custGeom>
              <a:avLst/>
              <a:gdLst>
                <a:gd name="T0" fmla="*/ 66095 w 378"/>
                <a:gd name="T1" fmla="*/ 49139 h 239"/>
                <a:gd name="T2" fmla="*/ 66095 w 378"/>
                <a:gd name="T3" fmla="*/ 49139 h 239"/>
                <a:gd name="T4" fmla="*/ 136164 w 378"/>
                <a:gd name="T5" fmla="*/ 0 h 239"/>
                <a:gd name="T6" fmla="*/ 0 w 378"/>
                <a:gd name="T7" fmla="*/ 55954 h 239"/>
                <a:gd name="T8" fmla="*/ 36479 w 378"/>
                <a:gd name="T9" fmla="*/ 85366 h 239"/>
                <a:gd name="T10" fmla="*/ 66095 w 378"/>
                <a:gd name="T11" fmla="*/ 49139 h 2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8" h="239">
                  <a:moveTo>
                    <a:pt x="183" y="137"/>
                  </a:moveTo>
                  <a:lnTo>
                    <a:pt x="183" y="137"/>
                  </a:lnTo>
                  <a:cubicBezTo>
                    <a:pt x="239" y="82"/>
                    <a:pt x="303" y="27"/>
                    <a:pt x="377" y="0"/>
                  </a:cubicBezTo>
                  <a:cubicBezTo>
                    <a:pt x="230" y="9"/>
                    <a:pt x="101" y="64"/>
                    <a:pt x="0" y="156"/>
                  </a:cubicBezTo>
                  <a:cubicBezTo>
                    <a:pt x="27" y="192"/>
                    <a:pt x="64" y="220"/>
                    <a:pt x="101" y="238"/>
                  </a:cubicBezTo>
                  <a:cubicBezTo>
                    <a:pt x="128" y="202"/>
                    <a:pt x="156" y="165"/>
                    <a:pt x="183" y="1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4D8922-B76F-C54C-A5BD-4E6ABDB1D2D5}"/>
              </a:ext>
            </a:extLst>
          </p:cNvPr>
          <p:cNvGrpSpPr/>
          <p:nvPr/>
        </p:nvGrpSpPr>
        <p:grpSpPr>
          <a:xfrm>
            <a:off x="13399517" y="4245026"/>
            <a:ext cx="1808374" cy="1796881"/>
            <a:chOff x="13399517" y="4245026"/>
            <a:chExt cx="1808374" cy="1796881"/>
          </a:xfrm>
          <a:solidFill>
            <a:schemeClr val="accent1">
              <a:lumMod val="75000"/>
            </a:schemeClr>
          </a:solidFill>
        </p:grpSpPr>
        <p:sp>
          <p:nvSpPr>
            <p:cNvPr id="139" name="Freeform 89">
              <a:extLst>
                <a:ext uri="{FF2B5EF4-FFF2-40B4-BE49-F238E27FC236}">
                  <a16:creationId xmlns:a16="http://schemas.microsoft.com/office/drawing/2014/main" id="{A09D4C5E-15FD-6A4B-98F6-3C16A331B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5005" y="5704752"/>
              <a:ext cx="536382" cy="337154"/>
            </a:xfrm>
            <a:custGeom>
              <a:avLst/>
              <a:gdLst>
                <a:gd name="T0" fmla="*/ 115988 w 617"/>
                <a:gd name="T1" fmla="*/ 53064 h 387"/>
                <a:gd name="T2" fmla="*/ 115988 w 617"/>
                <a:gd name="T3" fmla="*/ 53064 h 387"/>
                <a:gd name="T4" fmla="*/ 0 w 617"/>
                <a:gd name="T5" fmla="*/ 139339 h 387"/>
                <a:gd name="T6" fmla="*/ 221890 w 617"/>
                <a:gd name="T7" fmla="*/ 46567 h 387"/>
                <a:gd name="T8" fmla="*/ 158853 w 617"/>
                <a:gd name="T9" fmla="*/ 0 h 387"/>
                <a:gd name="T10" fmla="*/ 115988 w 617"/>
                <a:gd name="T11" fmla="*/ 53064 h 3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7" h="387">
                  <a:moveTo>
                    <a:pt x="322" y="147"/>
                  </a:moveTo>
                  <a:lnTo>
                    <a:pt x="322" y="147"/>
                  </a:lnTo>
                  <a:cubicBezTo>
                    <a:pt x="230" y="248"/>
                    <a:pt x="120" y="331"/>
                    <a:pt x="0" y="386"/>
                  </a:cubicBezTo>
                  <a:cubicBezTo>
                    <a:pt x="239" y="367"/>
                    <a:pt x="450" y="276"/>
                    <a:pt x="616" y="129"/>
                  </a:cubicBezTo>
                  <a:cubicBezTo>
                    <a:pt x="561" y="73"/>
                    <a:pt x="505" y="37"/>
                    <a:pt x="441" y="0"/>
                  </a:cubicBezTo>
                  <a:cubicBezTo>
                    <a:pt x="405" y="46"/>
                    <a:pt x="368" y="101"/>
                    <a:pt x="322" y="1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90">
              <a:extLst>
                <a:ext uri="{FF2B5EF4-FFF2-40B4-BE49-F238E27FC236}">
                  <a16:creationId xmlns:a16="http://schemas.microsoft.com/office/drawing/2014/main" id="{C5876858-3F21-574B-8EAC-F4537E4B9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2189" y="5697090"/>
              <a:ext cx="551707" cy="344817"/>
            </a:xfrm>
            <a:custGeom>
              <a:avLst/>
              <a:gdLst>
                <a:gd name="T0" fmla="*/ 109080 w 635"/>
                <a:gd name="T1" fmla="*/ 56284 h 396"/>
                <a:gd name="T2" fmla="*/ 109080 w 635"/>
                <a:gd name="T3" fmla="*/ 56284 h 396"/>
                <a:gd name="T4" fmla="*/ 66240 w 635"/>
                <a:gd name="T5" fmla="*/ 0 h 396"/>
                <a:gd name="T6" fmla="*/ 0 w 635"/>
                <a:gd name="T7" fmla="*/ 49790 h 396"/>
                <a:gd name="T8" fmla="*/ 228240 w 635"/>
                <a:gd name="T9" fmla="*/ 142514 h 396"/>
                <a:gd name="T10" fmla="*/ 109080 w 635"/>
                <a:gd name="T11" fmla="*/ 56284 h 3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5" h="396">
                  <a:moveTo>
                    <a:pt x="303" y="156"/>
                  </a:moveTo>
                  <a:lnTo>
                    <a:pt x="303" y="156"/>
                  </a:lnTo>
                  <a:cubicBezTo>
                    <a:pt x="257" y="110"/>
                    <a:pt x="221" y="55"/>
                    <a:pt x="184" y="0"/>
                  </a:cubicBezTo>
                  <a:cubicBezTo>
                    <a:pt x="119" y="36"/>
                    <a:pt x="55" y="82"/>
                    <a:pt x="0" y="138"/>
                  </a:cubicBezTo>
                  <a:cubicBezTo>
                    <a:pt x="175" y="285"/>
                    <a:pt x="395" y="386"/>
                    <a:pt x="634" y="395"/>
                  </a:cubicBezTo>
                  <a:cubicBezTo>
                    <a:pt x="515" y="340"/>
                    <a:pt x="405" y="257"/>
                    <a:pt x="303" y="1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91">
              <a:extLst>
                <a:ext uri="{FF2B5EF4-FFF2-40B4-BE49-F238E27FC236}">
                  <a16:creationId xmlns:a16="http://schemas.microsoft.com/office/drawing/2014/main" id="{0B857C67-45F2-1849-849B-C75DB5300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8785" y="4509386"/>
              <a:ext cx="425273" cy="616838"/>
            </a:xfrm>
            <a:custGeom>
              <a:avLst/>
              <a:gdLst>
                <a:gd name="T0" fmla="*/ 56330 w 488"/>
                <a:gd name="T1" fmla="*/ 255227 h 709"/>
                <a:gd name="T2" fmla="*/ 56330 w 488"/>
                <a:gd name="T3" fmla="*/ 255227 h 709"/>
                <a:gd name="T4" fmla="*/ 175851 w 488"/>
                <a:gd name="T5" fmla="*/ 255227 h 709"/>
                <a:gd name="T6" fmla="*/ 66441 w 488"/>
                <a:gd name="T7" fmla="*/ 0 h 709"/>
                <a:gd name="T8" fmla="*/ 0 w 488"/>
                <a:gd name="T9" fmla="*/ 49748 h 709"/>
                <a:gd name="T10" fmla="*/ 56330 w 488"/>
                <a:gd name="T11" fmla="*/ 255227 h 7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8" h="709">
                  <a:moveTo>
                    <a:pt x="156" y="708"/>
                  </a:moveTo>
                  <a:lnTo>
                    <a:pt x="156" y="708"/>
                  </a:lnTo>
                  <a:cubicBezTo>
                    <a:pt x="487" y="708"/>
                    <a:pt x="487" y="708"/>
                    <a:pt x="487" y="708"/>
                  </a:cubicBezTo>
                  <a:cubicBezTo>
                    <a:pt x="478" y="432"/>
                    <a:pt x="368" y="184"/>
                    <a:pt x="184" y="0"/>
                  </a:cubicBezTo>
                  <a:cubicBezTo>
                    <a:pt x="129" y="55"/>
                    <a:pt x="64" y="101"/>
                    <a:pt x="0" y="138"/>
                  </a:cubicBezTo>
                  <a:cubicBezTo>
                    <a:pt x="101" y="312"/>
                    <a:pt x="147" y="506"/>
                    <a:pt x="156" y="7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92">
              <a:extLst>
                <a:ext uri="{FF2B5EF4-FFF2-40B4-BE49-F238E27FC236}">
                  <a16:creationId xmlns:a16="http://schemas.microsoft.com/office/drawing/2014/main" id="{1EED494F-FF5E-4F44-8F47-53E1B0894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122" y="5164538"/>
              <a:ext cx="432936" cy="624503"/>
            </a:xfrm>
            <a:custGeom>
              <a:avLst/>
              <a:gdLst>
                <a:gd name="T0" fmla="*/ 0 w 497"/>
                <a:gd name="T1" fmla="*/ 208668 h 718"/>
                <a:gd name="T2" fmla="*/ 0 w 497"/>
                <a:gd name="T3" fmla="*/ 208668 h 718"/>
                <a:gd name="T4" fmla="*/ 66413 w 497"/>
                <a:gd name="T5" fmla="*/ 258403 h 718"/>
                <a:gd name="T6" fmla="*/ 179026 w 497"/>
                <a:gd name="T7" fmla="*/ 0 h 718"/>
                <a:gd name="T8" fmla="*/ 59555 w 497"/>
                <a:gd name="T9" fmla="*/ 0 h 718"/>
                <a:gd name="T10" fmla="*/ 0 w 497"/>
                <a:gd name="T11" fmla="*/ 208668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7" h="718">
                  <a:moveTo>
                    <a:pt x="0" y="579"/>
                  </a:moveTo>
                  <a:lnTo>
                    <a:pt x="0" y="579"/>
                  </a:lnTo>
                  <a:cubicBezTo>
                    <a:pt x="64" y="616"/>
                    <a:pt x="129" y="662"/>
                    <a:pt x="184" y="717"/>
                  </a:cubicBezTo>
                  <a:cubicBezTo>
                    <a:pt x="367" y="533"/>
                    <a:pt x="487" y="285"/>
                    <a:pt x="49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56" y="211"/>
                    <a:pt x="101" y="404"/>
                    <a:pt x="0" y="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93">
              <a:extLst>
                <a:ext uri="{FF2B5EF4-FFF2-40B4-BE49-F238E27FC236}">
                  <a16:creationId xmlns:a16="http://schemas.microsoft.com/office/drawing/2014/main" id="{6103D8F2-373E-1646-A6DB-80D6749E9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9517" y="4509386"/>
              <a:ext cx="432936" cy="616838"/>
            </a:xfrm>
            <a:custGeom>
              <a:avLst/>
              <a:gdLst>
                <a:gd name="T0" fmla="*/ 179026 w 497"/>
                <a:gd name="T1" fmla="*/ 52992 h 709"/>
                <a:gd name="T2" fmla="*/ 179026 w 497"/>
                <a:gd name="T3" fmla="*/ 52992 h 709"/>
                <a:gd name="T4" fmla="*/ 109365 w 497"/>
                <a:gd name="T5" fmla="*/ 0 h 709"/>
                <a:gd name="T6" fmla="*/ 0 w 497"/>
                <a:gd name="T7" fmla="*/ 255227 h 709"/>
                <a:gd name="T8" fmla="*/ 125968 w 497"/>
                <a:gd name="T9" fmla="*/ 255227 h 709"/>
                <a:gd name="T10" fmla="*/ 179026 w 497"/>
                <a:gd name="T11" fmla="*/ 52992 h 7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7" h="709">
                  <a:moveTo>
                    <a:pt x="496" y="147"/>
                  </a:moveTo>
                  <a:lnTo>
                    <a:pt x="496" y="147"/>
                  </a:lnTo>
                  <a:cubicBezTo>
                    <a:pt x="432" y="110"/>
                    <a:pt x="367" y="55"/>
                    <a:pt x="303" y="0"/>
                  </a:cubicBezTo>
                  <a:cubicBezTo>
                    <a:pt x="119" y="184"/>
                    <a:pt x="9" y="432"/>
                    <a:pt x="0" y="708"/>
                  </a:cubicBezTo>
                  <a:cubicBezTo>
                    <a:pt x="349" y="708"/>
                    <a:pt x="349" y="708"/>
                    <a:pt x="349" y="708"/>
                  </a:cubicBezTo>
                  <a:cubicBezTo>
                    <a:pt x="349" y="506"/>
                    <a:pt x="404" y="312"/>
                    <a:pt x="496" y="1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94">
              <a:extLst>
                <a:ext uri="{FF2B5EF4-FFF2-40B4-BE49-F238E27FC236}">
                  <a16:creationId xmlns:a16="http://schemas.microsoft.com/office/drawing/2014/main" id="{B6A67E83-72F5-C846-8E4A-33C46058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9517" y="5164538"/>
              <a:ext cx="440598" cy="624503"/>
            </a:xfrm>
            <a:custGeom>
              <a:avLst/>
              <a:gdLst>
                <a:gd name="T0" fmla="*/ 125917 w 506"/>
                <a:gd name="T1" fmla="*/ 0 h 718"/>
                <a:gd name="T2" fmla="*/ 125917 w 506"/>
                <a:gd name="T3" fmla="*/ 0 h 718"/>
                <a:gd name="T4" fmla="*/ 0 w 506"/>
                <a:gd name="T5" fmla="*/ 0 h 718"/>
                <a:gd name="T6" fmla="*/ 112568 w 506"/>
                <a:gd name="T7" fmla="*/ 258403 h 718"/>
                <a:gd name="T8" fmla="*/ 182201 w 506"/>
                <a:gd name="T9" fmla="*/ 208668 h 718"/>
                <a:gd name="T10" fmla="*/ 125917 w 506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6" h="718">
                  <a:moveTo>
                    <a:pt x="349" y="0"/>
                  </a:moveTo>
                  <a:lnTo>
                    <a:pt x="34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9" y="285"/>
                    <a:pt x="128" y="533"/>
                    <a:pt x="312" y="717"/>
                  </a:cubicBezTo>
                  <a:cubicBezTo>
                    <a:pt x="377" y="662"/>
                    <a:pt x="441" y="616"/>
                    <a:pt x="505" y="579"/>
                  </a:cubicBezTo>
                  <a:cubicBezTo>
                    <a:pt x="404" y="404"/>
                    <a:pt x="349" y="211"/>
                    <a:pt x="34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95">
              <a:extLst>
                <a:ext uri="{FF2B5EF4-FFF2-40B4-BE49-F238E27FC236}">
                  <a16:creationId xmlns:a16="http://schemas.microsoft.com/office/drawing/2014/main" id="{58A1D146-3CBB-5840-8869-C98BF837F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3175" y="4739265"/>
              <a:ext cx="233708" cy="383130"/>
            </a:xfrm>
            <a:custGeom>
              <a:avLst/>
              <a:gdLst>
                <a:gd name="T0" fmla="*/ 96476 w 268"/>
                <a:gd name="T1" fmla="*/ 9697 h 442"/>
                <a:gd name="T2" fmla="*/ 96476 w 268"/>
                <a:gd name="T3" fmla="*/ 9697 h 442"/>
                <a:gd name="T4" fmla="*/ 19873 w 268"/>
                <a:gd name="T5" fmla="*/ 0 h 442"/>
                <a:gd name="T6" fmla="*/ 0 w 268"/>
                <a:gd name="T7" fmla="*/ 158391 h 442"/>
                <a:gd name="T8" fmla="*/ 96476 w 268"/>
                <a:gd name="T9" fmla="*/ 158391 h 442"/>
                <a:gd name="T10" fmla="*/ 96476 w 268"/>
                <a:gd name="T11" fmla="*/ 9697 h 4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8" h="442">
                  <a:moveTo>
                    <a:pt x="267" y="27"/>
                  </a:moveTo>
                  <a:lnTo>
                    <a:pt x="267" y="27"/>
                  </a:lnTo>
                  <a:cubicBezTo>
                    <a:pt x="202" y="27"/>
                    <a:pt x="129" y="18"/>
                    <a:pt x="55" y="0"/>
                  </a:cubicBezTo>
                  <a:cubicBezTo>
                    <a:pt x="19" y="138"/>
                    <a:pt x="0" y="285"/>
                    <a:pt x="0" y="441"/>
                  </a:cubicBezTo>
                  <a:cubicBezTo>
                    <a:pt x="267" y="441"/>
                    <a:pt x="267" y="441"/>
                    <a:pt x="267" y="441"/>
                  </a:cubicBezTo>
                  <a:lnTo>
                    <a:pt x="267" y="2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96">
              <a:extLst>
                <a:ext uri="{FF2B5EF4-FFF2-40B4-BE49-F238E27FC236}">
                  <a16:creationId xmlns:a16="http://schemas.microsoft.com/office/drawing/2014/main" id="{044B747B-54B9-D54E-B8C7-343B5972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9517" y="5145382"/>
              <a:ext cx="3830" cy="38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97">
              <a:extLst>
                <a:ext uri="{FF2B5EF4-FFF2-40B4-BE49-F238E27FC236}">
                  <a16:creationId xmlns:a16="http://schemas.microsoft.com/office/drawing/2014/main" id="{5CCA8A75-9A07-364B-8C82-3E4387ED0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5005" y="4245026"/>
              <a:ext cx="544045" cy="352480"/>
            </a:xfrm>
            <a:custGeom>
              <a:avLst/>
              <a:gdLst>
                <a:gd name="T0" fmla="*/ 115953 w 626"/>
                <a:gd name="T1" fmla="*/ 86188 h 405"/>
                <a:gd name="T2" fmla="*/ 115953 w 626"/>
                <a:gd name="T3" fmla="*/ 86188 h 405"/>
                <a:gd name="T4" fmla="*/ 162047 w 626"/>
                <a:gd name="T5" fmla="*/ 145689 h 405"/>
                <a:gd name="T6" fmla="*/ 225065 w 626"/>
                <a:gd name="T7" fmla="*/ 99170 h 405"/>
                <a:gd name="T8" fmla="*/ 0 w 626"/>
                <a:gd name="T9" fmla="*/ 0 h 405"/>
                <a:gd name="T10" fmla="*/ 115953 w 626"/>
                <a:gd name="T11" fmla="*/ 86188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6" h="405">
                  <a:moveTo>
                    <a:pt x="322" y="239"/>
                  </a:moveTo>
                  <a:lnTo>
                    <a:pt x="322" y="239"/>
                  </a:lnTo>
                  <a:cubicBezTo>
                    <a:pt x="368" y="285"/>
                    <a:pt x="414" y="349"/>
                    <a:pt x="450" y="404"/>
                  </a:cubicBezTo>
                  <a:cubicBezTo>
                    <a:pt x="515" y="367"/>
                    <a:pt x="570" y="321"/>
                    <a:pt x="625" y="275"/>
                  </a:cubicBezTo>
                  <a:cubicBezTo>
                    <a:pt x="460" y="119"/>
                    <a:pt x="239" y="18"/>
                    <a:pt x="0" y="0"/>
                  </a:cubicBezTo>
                  <a:cubicBezTo>
                    <a:pt x="120" y="55"/>
                    <a:pt x="230" y="137"/>
                    <a:pt x="322" y="2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98">
              <a:extLst>
                <a:ext uri="{FF2B5EF4-FFF2-40B4-BE49-F238E27FC236}">
                  <a16:creationId xmlns:a16="http://schemas.microsoft.com/office/drawing/2014/main" id="{7775DED3-1DD0-EE43-8D2C-20A83C7FB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4058" y="5145382"/>
              <a:ext cx="3833" cy="38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99">
              <a:extLst>
                <a:ext uri="{FF2B5EF4-FFF2-40B4-BE49-F238E27FC236}">
                  <a16:creationId xmlns:a16="http://schemas.microsoft.com/office/drawing/2014/main" id="{C5308E07-C3F1-4B49-BABD-6F89513F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859" y="5164538"/>
              <a:ext cx="249036" cy="398455"/>
            </a:xfrm>
            <a:custGeom>
              <a:avLst/>
              <a:gdLst>
                <a:gd name="T0" fmla="*/ 0 w 286"/>
                <a:gd name="T1" fmla="*/ 155050 h 460"/>
                <a:gd name="T2" fmla="*/ 0 w 286"/>
                <a:gd name="T3" fmla="*/ 155050 h 460"/>
                <a:gd name="T4" fmla="*/ 79736 w 286"/>
                <a:gd name="T5" fmla="*/ 164741 h 460"/>
                <a:gd name="T6" fmla="*/ 102827 w 286"/>
                <a:gd name="T7" fmla="*/ 0 h 460"/>
                <a:gd name="T8" fmla="*/ 0 w 286"/>
                <a:gd name="T9" fmla="*/ 0 h 460"/>
                <a:gd name="T10" fmla="*/ 0 w 286"/>
                <a:gd name="T11" fmla="*/ 15505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6" h="460">
                  <a:moveTo>
                    <a:pt x="0" y="432"/>
                  </a:moveTo>
                  <a:lnTo>
                    <a:pt x="0" y="432"/>
                  </a:lnTo>
                  <a:cubicBezTo>
                    <a:pt x="73" y="432"/>
                    <a:pt x="147" y="441"/>
                    <a:pt x="221" y="459"/>
                  </a:cubicBezTo>
                  <a:cubicBezTo>
                    <a:pt x="257" y="321"/>
                    <a:pt x="285" y="165"/>
                    <a:pt x="2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3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100">
              <a:extLst>
                <a:ext uri="{FF2B5EF4-FFF2-40B4-BE49-F238E27FC236}">
                  <a16:creationId xmlns:a16="http://schemas.microsoft.com/office/drawing/2014/main" id="{785745AF-CA8C-4340-A5E3-19EE3701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3175" y="5164538"/>
              <a:ext cx="233708" cy="398455"/>
            </a:xfrm>
            <a:custGeom>
              <a:avLst/>
              <a:gdLst>
                <a:gd name="T0" fmla="*/ 0 w 268"/>
                <a:gd name="T1" fmla="*/ 0 h 460"/>
                <a:gd name="T2" fmla="*/ 0 w 268"/>
                <a:gd name="T3" fmla="*/ 0 h 460"/>
                <a:gd name="T4" fmla="*/ 23487 w 268"/>
                <a:gd name="T5" fmla="*/ 164741 h 460"/>
                <a:gd name="T6" fmla="*/ 96476 w 268"/>
                <a:gd name="T7" fmla="*/ 155050 h 460"/>
                <a:gd name="T8" fmla="*/ 96476 w 268"/>
                <a:gd name="T9" fmla="*/ 0 h 460"/>
                <a:gd name="T10" fmla="*/ 0 w 268"/>
                <a:gd name="T11" fmla="*/ 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8" h="46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19" y="312"/>
                    <a:pt x="65" y="459"/>
                  </a:cubicBezTo>
                  <a:cubicBezTo>
                    <a:pt x="129" y="441"/>
                    <a:pt x="202" y="432"/>
                    <a:pt x="267" y="432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101">
              <a:extLst>
                <a:ext uri="{FF2B5EF4-FFF2-40B4-BE49-F238E27FC236}">
                  <a16:creationId xmlns:a16="http://schemas.microsoft.com/office/drawing/2014/main" id="{869B4DE0-050A-404C-96F4-5362FAE61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6570" y="4651143"/>
              <a:ext cx="317997" cy="471251"/>
            </a:xfrm>
            <a:custGeom>
              <a:avLst/>
              <a:gdLst>
                <a:gd name="T0" fmla="*/ 131404 w 368"/>
                <a:gd name="T1" fmla="*/ 194904 h 544"/>
                <a:gd name="T2" fmla="*/ 131404 w 368"/>
                <a:gd name="T3" fmla="*/ 194904 h 544"/>
                <a:gd name="T4" fmla="*/ 78771 w 368"/>
                <a:gd name="T5" fmla="*/ 0 h 544"/>
                <a:gd name="T6" fmla="*/ 0 w 368"/>
                <a:gd name="T7" fmla="*/ 33022 h 544"/>
                <a:gd name="T8" fmla="*/ 22915 w 368"/>
                <a:gd name="T9" fmla="*/ 194904 h 544"/>
                <a:gd name="T10" fmla="*/ 131404 w 368"/>
                <a:gd name="T11" fmla="*/ 194904 h 5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8" h="544">
                  <a:moveTo>
                    <a:pt x="367" y="543"/>
                  </a:moveTo>
                  <a:lnTo>
                    <a:pt x="367" y="543"/>
                  </a:lnTo>
                  <a:cubicBezTo>
                    <a:pt x="358" y="350"/>
                    <a:pt x="312" y="166"/>
                    <a:pt x="220" y="0"/>
                  </a:cubicBezTo>
                  <a:cubicBezTo>
                    <a:pt x="147" y="37"/>
                    <a:pt x="73" y="65"/>
                    <a:pt x="0" y="92"/>
                  </a:cubicBezTo>
                  <a:cubicBezTo>
                    <a:pt x="46" y="230"/>
                    <a:pt x="64" y="387"/>
                    <a:pt x="64" y="543"/>
                  </a:cubicBezTo>
                  <a:lnTo>
                    <a:pt x="367" y="54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102">
              <a:extLst>
                <a:ext uri="{FF2B5EF4-FFF2-40B4-BE49-F238E27FC236}">
                  <a16:creationId xmlns:a16="http://schemas.microsoft.com/office/drawing/2014/main" id="{A915EE13-0343-F543-8308-36BC7B2A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0502" y="4658806"/>
              <a:ext cx="314167" cy="463589"/>
            </a:xfrm>
            <a:custGeom>
              <a:avLst/>
              <a:gdLst>
                <a:gd name="T0" fmla="*/ 129813 w 360"/>
                <a:gd name="T1" fmla="*/ 29497 h 534"/>
                <a:gd name="T2" fmla="*/ 129813 w 360"/>
                <a:gd name="T3" fmla="*/ 29497 h 534"/>
                <a:gd name="T4" fmla="*/ 53155 w 360"/>
                <a:gd name="T5" fmla="*/ 0 h 534"/>
                <a:gd name="T6" fmla="*/ 0 w 360"/>
                <a:gd name="T7" fmla="*/ 191728 h 534"/>
                <a:gd name="T8" fmla="*/ 109564 w 360"/>
                <a:gd name="T9" fmla="*/ 191728 h 534"/>
                <a:gd name="T10" fmla="*/ 129813 w 360"/>
                <a:gd name="T11" fmla="*/ 29497 h 5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0" h="534">
                  <a:moveTo>
                    <a:pt x="359" y="82"/>
                  </a:moveTo>
                  <a:lnTo>
                    <a:pt x="359" y="82"/>
                  </a:lnTo>
                  <a:cubicBezTo>
                    <a:pt x="285" y="64"/>
                    <a:pt x="211" y="37"/>
                    <a:pt x="147" y="0"/>
                  </a:cubicBezTo>
                  <a:cubicBezTo>
                    <a:pt x="55" y="156"/>
                    <a:pt x="0" y="340"/>
                    <a:pt x="0" y="533"/>
                  </a:cubicBezTo>
                  <a:cubicBezTo>
                    <a:pt x="303" y="533"/>
                    <a:pt x="303" y="533"/>
                    <a:pt x="303" y="533"/>
                  </a:cubicBezTo>
                  <a:cubicBezTo>
                    <a:pt x="303" y="377"/>
                    <a:pt x="322" y="230"/>
                    <a:pt x="359" y="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103">
              <a:extLst>
                <a:ext uri="{FF2B5EF4-FFF2-40B4-BE49-F238E27FC236}">
                  <a16:creationId xmlns:a16="http://schemas.microsoft.com/office/drawing/2014/main" id="{D690573D-C48E-C34A-B9EE-38C52D8F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859" y="5578318"/>
              <a:ext cx="176240" cy="390793"/>
            </a:xfrm>
            <a:custGeom>
              <a:avLst/>
              <a:gdLst>
                <a:gd name="T0" fmla="*/ 0 w 203"/>
                <a:gd name="T1" fmla="*/ 161566 h 451"/>
                <a:gd name="T2" fmla="*/ 0 w 203"/>
                <a:gd name="T3" fmla="*/ 161566 h 451"/>
                <a:gd name="T4" fmla="*/ 72665 w 203"/>
                <a:gd name="T5" fmla="*/ 9694 h 451"/>
                <a:gd name="T6" fmla="*/ 0 w 203"/>
                <a:gd name="T7" fmla="*/ 0 h 451"/>
                <a:gd name="T8" fmla="*/ 0 w 203"/>
                <a:gd name="T9" fmla="*/ 161566 h 4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451">
                  <a:moveTo>
                    <a:pt x="0" y="450"/>
                  </a:moveTo>
                  <a:lnTo>
                    <a:pt x="0" y="450"/>
                  </a:lnTo>
                  <a:cubicBezTo>
                    <a:pt x="83" y="331"/>
                    <a:pt x="156" y="184"/>
                    <a:pt x="202" y="27"/>
                  </a:cubicBezTo>
                  <a:cubicBezTo>
                    <a:pt x="138" y="9"/>
                    <a:pt x="64" y="0"/>
                    <a:pt x="0" y="0"/>
                  </a:cubicBezTo>
                  <a:lnTo>
                    <a:pt x="0" y="45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104">
              <a:extLst>
                <a:ext uri="{FF2B5EF4-FFF2-40B4-BE49-F238E27FC236}">
                  <a16:creationId xmlns:a16="http://schemas.microsoft.com/office/drawing/2014/main" id="{C8A1386B-B451-664F-94F8-A14174C92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859" y="4317821"/>
              <a:ext cx="183902" cy="409948"/>
            </a:xfrm>
            <a:custGeom>
              <a:avLst/>
              <a:gdLst>
                <a:gd name="T0" fmla="*/ 75841 w 212"/>
                <a:gd name="T1" fmla="*/ 159743 h 470"/>
                <a:gd name="T2" fmla="*/ 75841 w 212"/>
                <a:gd name="T3" fmla="*/ 159743 h 470"/>
                <a:gd name="T4" fmla="*/ 0 w 212"/>
                <a:gd name="T5" fmla="*/ 0 h 470"/>
                <a:gd name="T6" fmla="*/ 0 w 212"/>
                <a:gd name="T7" fmla="*/ 169501 h 470"/>
                <a:gd name="T8" fmla="*/ 75841 w 212"/>
                <a:gd name="T9" fmla="*/ 159743 h 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470">
                  <a:moveTo>
                    <a:pt x="211" y="442"/>
                  </a:moveTo>
                  <a:lnTo>
                    <a:pt x="211" y="442"/>
                  </a:lnTo>
                  <a:cubicBezTo>
                    <a:pt x="166" y="276"/>
                    <a:pt x="92" y="120"/>
                    <a:pt x="0" y="0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73" y="469"/>
                    <a:pt x="138" y="460"/>
                    <a:pt x="211" y="4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105">
              <a:extLst>
                <a:ext uri="{FF2B5EF4-FFF2-40B4-BE49-F238E27FC236}">
                  <a16:creationId xmlns:a16="http://schemas.microsoft.com/office/drawing/2014/main" id="{46249876-06C4-634D-9787-111EF36CC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0502" y="5164538"/>
              <a:ext cx="321829" cy="478914"/>
            </a:xfrm>
            <a:custGeom>
              <a:avLst/>
              <a:gdLst>
                <a:gd name="T0" fmla="*/ 0 w 369"/>
                <a:gd name="T1" fmla="*/ 0 h 552"/>
                <a:gd name="T2" fmla="*/ 0 w 369"/>
                <a:gd name="T3" fmla="*/ 0 h 552"/>
                <a:gd name="T4" fmla="*/ 56376 w 369"/>
                <a:gd name="T5" fmla="*/ 198079 h 552"/>
                <a:gd name="T6" fmla="*/ 132989 w 369"/>
                <a:gd name="T7" fmla="*/ 168600 h 552"/>
                <a:gd name="T8" fmla="*/ 109499 w 369"/>
                <a:gd name="T9" fmla="*/ 0 h 552"/>
                <a:gd name="T10" fmla="*/ 0 w 369"/>
                <a:gd name="T11" fmla="*/ 0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9" h="552">
                  <a:moveTo>
                    <a:pt x="0" y="0"/>
                  </a:moveTo>
                  <a:lnTo>
                    <a:pt x="0" y="0"/>
                  </a:lnTo>
                  <a:cubicBezTo>
                    <a:pt x="0" y="202"/>
                    <a:pt x="55" y="386"/>
                    <a:pt x="156" y="551"/>
                  </a:cubicBezTo>
                  <a:cubicBezTo>
                    <a:pt x="221" y="514"/>
                    <a:pt x="294" y="487"/>
                    <a:pt x="368" y="469"/>
                  </a:cubicBezTo>
                  <a:cubicBezTo>
                    <a:pt x="322" y="321"/>
                    <a:pt x="303" y="165"/>
                    <a:pt x="30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106">
              <a:extLst>
                <a:ext uri="{FF2B5EF4-FFF2-40B4-BE49-F238E27FC236}">
                  <a16:creationId xmlns:a16="http://schemas.microsoft.com/office/drawing/2014/main" id="{19DD35D3-79B6-0E4F-864C-46A679DC4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9679" y="4283339"/>
              <a:ext cx="375467" cy="409950"/>
            </a:xfrm>
            <a:custGeom>
              <a:avLst/>
              <a:gdLst>
                <a:gd name="T0" fmla="*/ 155216 w 433"/>
                <a:gd name="T1" fmla="*/ 139505 h 470"/>
                <a:gd name="T2" fmla="*/ 155216 w 433"/>
                <a:gd name="T3" fmla="*/ 139505 h 470"/>
                <a:gd name="T4" fmla="*/ 108867 w 433"/>
                <a:gd name="T5" fmla="*/ 79510 h 470"/>
                <a:gd name="T6" fmla="*/ 0 w 433"/>
                <a:gd name="T7" fmla="*/ 0 h 470"/>
                <a:gd name="T8" fmla="*/ 82279 w 433"/>
                <a:gd name="T9" fmla="*/ 169502 h 470"/>
                <a:gd name="T10" fmla="*/ 155216 w 433"/>
                <a:gd name="T11" fmla="*/ 139505 h 4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3" h="470">
                  <a:moveTo>
                    <a:pt x="432" y="386"/>
                  </a:moveTo>
                  <a:lnTo>
                    <a:pt x="432" y="386"/>
                  </a:lnTo>
                  <a:cubicBezTo>
                    <a:pt x="395" y="321"/>
                    <a:pt x="349" y="275"/>
                    <a:pt x="303" y="220"/>
                  </a:cubicBezTo>
                  <a:cubicBezTo>
                    <a:pt x="220" y="128"/>
                    <a:pt x="110" y="55"/>
                    <a:pt x="0" y="0"/>
                  </a:cubicBezTo>
                  <a:cubicBezTo>
                    <a:pt x="101" y="138"/>
                    <a:pt x="174" y="294"/>
                    <a:pt x="229" y="469"/>
                  </a:cubicBezTo>
                  <a:cubicBezTo>
                    <a:pt x="303" y="441"/>
                    <a:pt x="367" y="413"/>
                    <a:pt x="432" y="3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107">
              <a:extLst>
                <a:ext uri="{FF2B5EF4-FFF2-40B4-BE49-F238E27FC236}">
                  <a16:creationId xmlns:a16="http://schemas.microsoft.com/office/drawing/2014/main" id="{38D9BEC0-AD8B-0842-8E8D-C5C323C6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306" y="5578318"/>
              <a:ext cx="168577" cy="375467"/>
            </a:xfrm>
            <a:custGeom>
              <a:avLst/>
              <a:gdLst>
                <a:gd name="T0" fmla="*/ 0 w 194"/>
                <a:gd name="T1" fmla="*/ 9701 h 433"/>
                <a:gd name="T2" fmla="*/ 0 w 194"/>
                <a:gd name="T3" fmla="*/ 9701 h 433"/>
                <a:gd name="T4" fmla="*/ 69490 w 194"/>
                <a:gd name="T5" fmla="*/ 155216 h 433"/>
                <a:gd name="T6" fmla="*/ 69490 w 194"/>
                <a:gd name="T7" fmla="*/ 0 h 433"/>
                <a:gd name="T8" fmla="*/ 0 w 194"/>
                <a:gd name="T9" fmla="*/ 9701 h 4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433">
                  <a:moveTo>
                    <a:pt x="0" y="27"/>
                  </a:moveTo>
                  <a:lnTo>
                    <a:pt x="0" y="27"/>
                  </a:lnTo>
                  <a:cubicBezTo>
                    <a:pt x="46" y="174"/>
                    <a:pt x="119" y="312"/>
                    <a:pt x="193" y="432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28" y="0"/>
                    <a:pt x="64" y="9"/>
                    <a:pt x="0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108">
              <a:extLst>
                <a:ext uri="{FF2B5EF4-FFF2-40B4-BE49-F238E27FC236}">
                  <a16:creationId xmlns:a16="http://schemas.microsoft.com/office/drawing/2014/main" id="{F81F7CD5-85D7-0349-B479-DF6AB6608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6570" y="5164538"/>
              <a:ext cx="317997" cy="486576"/>
            </a:xfrm>
            <a:custGeom>
              <a:avLst/>
              <a:gdLst>
                <a:gd name="T0" fmla="*/ 0 w 368"/>
                <a:gd name="T1" fmla="*/ 171479 h 562"/>
                <a:gd name="T2" fmla="*/ 0 w 368"/>
                <a:gd name="T3" fmla="*/ 171479 h 562"/>
                <a:gd name="T4" fmla="*/ 72326 w 368"/>
                <a:gd name="T5" fmla="*/ 201254 h 562"/>
                <a:gd name="T6" fmla="*/ 131404 w 368"/>
                <a:gd name="T7" fmla="*/ 0 h 562"/>
                <a:gd name="T8" fmla="*/ 22915 w 368"/>
                <a:gd name="T9" fmla="*/ 0 h 562"/>
                <a:gd name="T10" fmla="*/ 0 w 368"/>
                <a:gd name="T11" fmla="*/ 171479 h 5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8" h="562">
                  <a:moveTo>
                    <a:pt x="0" y="478"/>
                  </a:moveTo>
                  <a:lnTo>
                    <a:pt x="0" y="478"/>
                  </a:lnTo>
                  <a:cubicBezTo>
                    <a:pt x="73" y="496"/>
                    <a:pt x="137" y="524"/>
                    <a:pt x="202" y="561"/>
                  </a:cubicBezTo>
                  <a:cubicBezTo>
                    <a:pt x="303" y="395"/>
                    <a:pt x="358" y="202"/>
                    <a:pt x="367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65"/>
                    <a:pt x="36" y="321"/>
                    <a:pt x="0" y="4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109">
              <a:extLst>
                <a:ext uri="{FF2B5EF4-FFF2-40B4-BE49-F238E27FC236}">
                  <a16:creationId xmlns:a16="http://schemas.microsoft.com/office/drawing/2014/main" id="{28E538A7-3145-324F-B3BB-1A0ACA58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6091" y="4283339"/>
              <a:ext cx="375467" cy="409950"/>
            </a:xfrm>
            <a:custGeom>
              <a:avLst/>
              <a:gdLst>
                <a:gd name="T0" fmla="*/ 155215 w 432"/>
                <a:gd name="T1" fmla="*/ 0 h 470"/>
                <a:gd name="T2" fmla="*/ 155215 w 432"/>
                <a:gd name="T3" fmla="*/ 0 h 470"/>
                <a:gd name="T4" fmla="*/ 46096 w 432"/>
                <a:gd name="T5" fmla="*/ 79510 h 470"/>
                <a:gd name="T6" fmla="*/ 0 w 432"/>
                <a:gd name="T7" fmla="*/ 139505 h 470"/>
                <a:gd name="T8" fmla="*/ 75987 w 432"/>
                <a:gd name="T9" fmla="*/ 169502 h 470"/>
                <a:gd name="T10" fmla="*/ 155215 w 432"/>
                <a:gd name="T11" fmla="*/ 0 h 4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2" h="470">
                  <a:moveTo>
                    <a:pt x="431" y="0"/>
                  </a:moveTo>
                  <a:lnTo>
                    <a:pt x="431" y="0"/>
                  </a:lnTo>
                  <a:cubicBezTo>
                    <a:pt x="321" y="55"/>
                    <a:pt x="220" y="128"/>
                    <a:pt x="128" y="220"/>
                  </a:cubicBezTo>
                  <a:cubicBezTo>
                    <a:pt x="82" y="275"/>
                    <a:pt x="36" y="331"/>
                    <a:pt x="0" y="386"/>
                  </a:cubicBezTo>
                  <a:cubicBezTo>
                    <a:pt x="64" y="422"/>
                    <a:pt x="137" y="450"/>
                    <a:pt x="211" y="469"/>
                  </a:cubicBezTo>
                  <a:cubicBezTo>
                    <a:pt x="257" y="294"/>
                    <a:pt x="330" y="138"/>
                    <a:pt x="43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110">
              <a:extLst>
                <a:ext uri="{FF2B5EF4-FFF2-40B4-BE49-F238E27FC236}">
                  <a16:creationId xmlns:a16="http://schemas.microsoft.com/office/drawing/2014/main" id="{736C79E2-2E47-7C4B-8A09-21D9E6C70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859" y="4739265"/>
              <a:ext cx="249036" cy="383130"/>
            </a:xfrm>
            <a:custGeom>
              <a:avLst/>
              <a:gdLst>
                <a:gd name="T0" fmla="*/ 102827 w 286"/>
                <a:gd name="T1" fmla="*/ 158391 h 442"/>
                <a:gd name="T2" fmla="*/ 102827 w 286"/>
                <a:gd name="T3" fmla="*/ 158391 h 442"/>
                <a:gd name="T4" fmla="*/ 79736 w 286"/>
                <a:gd name="T5" fmla="*/ 0 h 442"/>
                <a:gd name="T6" fmla="*/ 0 w 286"/>
                <a:gd name="T7" fmla="*/ 9697 h 442"/>
                <a:gd name="T8" fmla="*/ 0 w 286"/>
                <a:gd name="T9" fmla="*/ 158391 h 442"/>
                <a:gd name="T10" fmla="*/ 102827 w 286"/>
                <a:gd name="T11" fmla="*/ 158391 h 4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6" h="442">
                  <a:moveTo>
                    <a:pt x="285" y="441"/>
                  </a:moveTo>
                  <a:lnTo>
                    <a:pt x="285" y="441"/>
                  </a:lnTo>
                  <a:cubicBezTo>
                    <a:pt x="285" y="285"/>
                    <a:pt x="257" y="138"/>
                    <a:pt x="221" y="0"/>
                  </a:cubicBezTo>
                  <a:cubicBezTo>
                    <a:pt x="147" y="18"/>
                    <a:pt x="73" y="27"/>
                    <a:pt x="0" y="27"/>
                  </a:cubicBezTo>
                  <a:cubicBezTo>
                    <a:pt x="0" y="441"/>
                    <a:pt x="0" y="441"/>
                    <a:pt x="0" y="441"/>
                  </a:cubicBezTo>
                  <a:lnTo>
                    <a:pt x="285" y="4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111">
              <a:extLst>
                <a:ext uri="{FF2B5EF4-FFF2-40B4-BE49-F238E27FC236}">
                  <a16:creationId xmlns:a16="http://schemas.microsoft.com/office/drawing/2014/main" id="{8D5AC256-A68A-4C4A-A2EC-6D3B31FC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9679" y="5608968"/>
              <a:ext cx="367805" cy="394625"/>
            </a:xfrm>
            <a:custGeom>
              <a:avLst/>
              <a:gdLst>
                <a:gd name="T0" fmla="*/ 0 w 424"/>
                <a:gd name="T1" fmla="*/ 163151 h 452"/>
                <a:gd name="T2" fmla="*/ 0 w 424"/>
                <a:gd name="T3" fmla="*/ 163151 h 452"/>
                <a:gd name="T4" fmla="*/ 108908 w 424"/>
                <a:gd name="T5" fmla="*/ 83204 h 452"/>
                <a:gd name="T6" fmla="*/ 152041 w 424"/>
                <a:gd name="T7" fmla="*/ 30026 h 452"/>
                <a:gd name="T8" fmla="*/ 79075 w 424"/>
                <a:gd name="T9" fmla="*/ 0 h 452"/>
                <a:gd name="T10" fmla="*/ 0 w 424"/>
                <a:gd name="T11" fmla="*/ 163151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4" h="452">
                  <a:moveTo>
                    <a:pt x="0" y="451"/>
                  </a:moveTo>
                  <a:lnTo>
                    <a:pt x="0" y="451"/>
                  </a:lnTo>
                  <a:cubicBezTo>
                    <a:pt x="110" y="396"/>
                    <a:pt x="220" y="322"/>
                    <a:pt x="303" y="230"/>
                  </a:cubicBezTo>
                  <a:cubicBezTo>
                    <a:pt x="349" y="184"/>
                    <a:pt x="386" y="138"/>
                    <a:pt x="423" y="83"/>
                  </a:cubicBezTo>
                  <a:cubicBezTo>
                    <a:pt x="358" y="47"/>
                    <a:pt x="294" y="28"/>
                    <a:pt x="220" y="0"/>
                  </a:cubicBezTo>
                  <a:cubicBezTo>
                    <a:pt x="174" y="166"/>
                    <a:pt x="101" y="322"/>
                    <a:pt x="0" y="4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112">
              <a:extLst>
                <a:ext uri="{FF2B5EF4-FFF2-40B4-BE49-F238E27FC236}">
                  <a16:creationId xmlns:a16="http://schemas.microsoft.com/office/drawing/2014/main" id="{1030B7B9-6A75-6A40-87DB-CDD32DBF3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3754" y="5608968"/>
              <a:ext cx="367805" cy="394625"/>
            </a:xfrm>
            <a:custGeom>
              <a:avLst/>
              <a:gdLst>
                <a:gd name="T0" fmla="*/ 0 w 423"/>
                <a:gd name="T1" fmla="*/ 26770 h 452"/>
                <a:gd name="T2" fmla="*/ 0 w 423"/>
                <a:gd name="T3" fmla="*/ 26770 h 452"/>
                <a:gd name="T4" fmla="*/ 42874 w 423"/>
                <a:gd name="T5" fmla="*/ 83204 h 452"/>
                <a:gd name="T6" fmla="*/ 152040 w 423"/>
                <a:gd name="T7" fmla="*/ 163151 h 452"/>
                <a:gd name="T8" fmla="*/ 72777 w 423"/>
                <a:gd name="T9" fmla="*/ 0 h 452"/>
                <a:gd name="T10" fmla="*/ 0 w 423"/>
                <a:gd name="T11" fmla="*/ 2677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3" h="452">
                  <a:moveTo>
                    <a:pt x="0" y="74"/>
                  </a:moveTo>
                  <a:lnTo>
                    <a:pt x="0" y="74"/>
                  </a:lnTo>
                  <a:cubicBezTo>
                    <a:pt x="36" y="129"/>
                    <a:pt x="73" y="184"/>
                    <a:pt x="119" y="230"/>
                  </a:cubicBezTo>
                  <a:cubicBezTo>
                    <a:pt x="211" y="322"/>
                    <a:pt x="312" y="396"/>
                    <a:pt x="422" y="451"/>
                  </a:cubicBezTo>
                  <a:cubicBezTo>
                    <a:pt x="331" y="322"/>
                    <a:pt x="257" y="166"/>
                    <a:pt x="202" y="0"/>
                  </a:cubicBezTo>
                  <a:cubicBezTo>
                    <a:pt x="138" y="19"/>
                    <a:pt x="64" y="47"/>
                    <a:pt x="0" y="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113">
              <a:extLst>
                <a:ext uri="{FF2B5EF4-FFF2-40B4-BE49-F238E27FC236}">
                  <a16:creationId xmlns:a16="http://schemas.microsoft.com/office/drawing/2014/main" id="{1C15E350-9D78-D14A-9097-3DEBBE71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0644" y="4333147"/>
              <a:ext cx="176240" cy="390793"/>
            </a:xfrm>
            <a:custGeom>
              <a:avLst/>
              <a:gdLst>
                <a:gd name="T0" fmla="*/ 72665 w 203"/>
                <a:gd name="T1" fmla="*/ 0 h 451"/>
                <a:gd name="T2" fmla="*/ 72665 w 203"/>
                <a:gd name="T3" fmla="*/ 0 h 451"/>
                <a:gd name="T4" fmla="*/ 0 w 203"/>
                <a:gd name="T5" fmla="*/ 151872 h 451"/>
                <a:gd name="T6" fmla="*/ 72665 w 203"/>
                <a:gd name="T7" fmla="*/ 161566 h 451"/>
                <a:gd name="T8" fmla="*/ 72665 w 203"/>
                <a:gd name="T9" fmla="*/ 0 h 4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451">
                  <a:moveTo>
                    <a:pt x="202" y="0"/>
                  </a:moveTo>
                  <a:lnTo>
                    <a:pt x="202" y="0"/>
                  </a:lnTo>
                  <a:cubicBezTo>
                    <a:pt x="119" y="119"/>
                    <a:pt x="55" y="266"/>
                    <a:pt x="0" y="423"/>
                  </a:cubicBezTo>
                  <a:cubicBezTo>
                    <a:pt x="73" y="441"/>
                    <a:pt x="137" y="450"/>
                    <a:pt x="202" y="450"/>
                  </a:cubicBezTo>
                  <a:lnTo>
                    <a:pt x="20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114">
              <a:extLst>
                <a:ext uri="{FF2B5EF4-FFF2-40B4-BE49-F238E27FC236}">
                  <a16:creationId xmlns:a16="http://schemas.microsoft.com/office/drawing/2014/main" id="{74EC0D8C-AA85-A24B-90E6-BE8FECC81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4526" y="4245026"/>
              <a:ext cx="559370" cy="360142"/>
            </a:xfrm>
            <a:custGeom>
              <a:avLst/>
              <a:gdLst>
                <a:gd name="T0" fmla="*/ 112289 w 644"/>
                <a:gd name="T1" fmla="*/ 86147 h 414"/>
                <a:gd name="T2" fmla="*/ 112289 w 644"/>
                <a:gd name="T3" fmla="*/ 86147 h 414"/>
                <a:gd name="T4" fmla="*/ 231415 w 644"/>
                <a:gd name="T5" fmla="*/ 0 h 414"/>
                <a:gd name="T6" fmla="*/ 0 w 644"/>
                <a:gd name="T7" fmla="*/ 99123 h 414"/>
                <a:gd name="T8" fmla="*/ 66221 w 644"/>
                <a:gd name="T9" fmla="*/ 148865 h 414"/>
                <a:gd name="T10" fmla="*/ 112289 w 644"/>
                <a:gd name="T11" fmla="*/ 86147 h 4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4" h="414">
                  <a:moveTo>
                    <a:pt x="312" y="239"/>
                  </a:moveTo>
                  <a:lnTo>
                    <a:pt x="312" y="239"/>
                  </a:lnTo>
                  <a:cubicBezTo>
                    <a:pt x="414" y="137"/>
                    <a:pt x="524" y="55"/>
                    <a:pt x="643" y="0"/>
                  </a:cubicBezTo>
                  <a:cubicBezTo>
                    <a:pt x="395" y="18"/>
                    <a:pt x="165" y="110"/>
                    <a:pt x="0" y="275"/>
                  </a:cubicBezTo>
                  <a:cubicBezTo>
                    <a:pt x="55" y="321"/>
                    <a:pt x="119" y="377"/>
                    <a:pt x="184" y="413"/>
                  </a:cubicBezTo>
                  <a:cubicBezTo>
                    <a:pt x="221" y="349"/>
                    <a:pt x="266" y="294"/>
                    <a:pt x="312" y="23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96A2C9B5-9C6F-E242-B8E9-F9596EE94623}"/>
              </a:ext>
            </a:extLst>
          </p:cNvPr>
          <p:cNvGrpSpPr/>
          <p:nvPr/>
        </p:nvGrpSpPr>
        <p:grpSpPr>
          <a:xfrm>
            <a:off x="2668308" y="424101"/>
            <a:ext cx="19041035" cy="2561450"/>
            <a:chOff x="2668308" y="861425"/>
            <a:chExt cx="19041035" cy="2561450"/>
          </a:xfrm>
        </p:grpSpPr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4C4385FB-525A-E94A-BB3D-C117A18A32C9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59D573B7-3272-DB47-AB64-7613EAEED76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F7CF4A94-1FB5-584B-8268-79AC7EED73B7}"/>
              </a:ext>
            </a:extLst>
          </p:cNvPr>
          <p:cNvGrpSpPr/>
          <p:nvPr/>
        </p:nvGrpSpPr>
        <p:grpSpPr>
          <a:xfrm>
            <a:off x="5096435" y="5930701"/>
            <a:ext cx="2576346" cy="1406752"/>
            <a:chOff x="10105915" y="9978948"/>
            <a:chExt cx="2576346" cy="1406752"/>
          </a:xfrm>
        </p:grpSpPr>
        <p:sp>
          <p:nvSpPr>
            <p:cNvPr id="169" name="Rectángulo 168">
              <a:extLst>
                <a:ext uri="{FF2B5EF4-FFF2-40B4-BE49-F238E27FC236}">
                  <a16:creationId xmlns:a16="http://schemas.microsoft.com/office/drawing/2014/main" id="{42A8A8FE-EDED-6B46-AE12-9719630CF6AD}"/>
                </a:ext>
              </a:extLst>
            </p:cNvPr>
            <p:cNvSpPr/>
            <p:nvPr/>
          </p:nvSpPr>
          <p:spPr>
            <a:xfrm>
              <a:off x="10105915" y="10554703"/>
              <a:ext cx="257634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/>
            </a:p>
          </p:txBody>
        </p: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2F07FE60-B764-3F40-9DA6-6977AAF3CC6D}"/>
                </a:ext>
              </a:extLst>
            </p:cNvPr>
            <p:cNvSpPr txBox="1"/>
            <p:nvPr/>
          </p:nvSpPr>
          <p:spPr>
            <a:xfrm>
              <a:off x="10959871" y="9978948"/>
              <a:ext cx="17139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BE53054D-CB79-1245-8CBA-33E3C5B0B56C}"/>
              </a:ext>
            </a:extLst>
          </p:cNvPr>
          <p:cNvGrpSpPr/>
          <p:nvPr/>
        </p:nvGrpSpPr>
        <p:grpSpPr>
          <a:xfrm>
            <a:off x="5085938" y="8740725"/>
            <a:ext cx="2576346" cy="1406752"/>
            <a:chOff x="10105915" y="9978948"/>
            <a:chExt cx="2576346" cy="1406752"/>
          </a:xfrm>
        </p:grpSpPr>
        <p:sp>
          <p:nvSpPr>
            <p:cNvPr id="172" name="Rectángulo 171">
              <a:extLst>
                <a:ext uri="{FF2B5EF4-FFF2-40B4-BE49-F238E27FC236}">
                  <a16:creationId xmlns:a16="http://schemas.microsoft.com/office/drawing/2014/main" id="{A1A2E2BF-6294-2542-AC88-95A7E5E7EE03}"/>
                </a:ext>
              </a:extLst>
            </p:cNvPr>
            <p:cNvSpPr/>
            <p:nvPr/>
          </p:nvSpPr>
          <p:spPr>
            <a:xfrm>
              <a:off x="10105915" y="10554703"/>
              <a:ext cx="257634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/>
            </a:p>
          </p:txBody>
        </p:sp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18C29F6D-39EC-C444-87DF-C26F6A5B621C}"/>
                </a:ext>
              </a:extLst>
            </p:cNvPr>
            <p:cNvSpPr txBox="1"/>
            <p:nvPr/>
          </p:nvSpPr>
          <p:spPr>
            <a:xfrm>
              <a:off x="11049639" y="9978948"/>
              <a:ext cx="1624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A0B975B3-FF62-404C-A29B-4299B9A347F0}"/>
              </a:ext>
            </a:extLst>
          </p:cNvPr>
          <p:cNvSpPr txBox="1"/>
          <p:nvPr/>
        </p:nvSpPr>
        <p:spPr>
          <a:xfrm>
            <a:off x="3744554" y="75478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30%</a:t>
            </a: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16B62E5F-F3E5-D342-B12A-4E57796C734B}"/>
              </a:ext>
            </a:extLst>
          </p:cNvPr>
          <p:cNvSpPr txBox="1"/>
          <p:nvPr/>
        </p:nvSpPr>
        <p:spPr>
          <a:xfrm>
            <a:off x="3754121" y="1021730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upo 323">
            <a:extLst>
              <a:ext uri="{FF2B5EF4-FFF2-40B4-BE49-F238E27FC236}">
                <a16:creationId xmlns:a16="http://schemas.microsoft.com/office/drawing/2014/main" id="{7B1AE265-EF43-B44D-97C6-9574722168E1}"/>
              </a:ext>
            </a:extLst>
          </p:cNvPr>
          <p:cNvGrpSpPr/>
          <p:nvPr/>
        </p:nvGrpSpPr>
        <p:grpSpPr>
          <a:xfrm>
            <a:off x="2668308" y="705453"/>
            <a:ext cx="19041035" cy="2561450"/>
            <a:chOff x="2668308" y="861425"/>
            <a:chExt cx="19041035" cy="2561450"/>
          </a:xfrm>
        </p:grpSpPr>
        <p:sp>
          <p:nvSpPr>
            <p:cNvPr id="325" name="CuadroTexto 324">
              <a:extLst>
                <a:ext uri="{FF2B5EF4-FFF2-40B4-BE49-F238E27FC236}">
                  <a16:creationId xmlns:a16="http://schemas.microsoft.com/office/drawing/2014/main" id="{26FC6C94-976C-8945-AC73-97CABBD577CB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26" name="CuadroTexto 325">
              <a:extLst>
                <a:ext uri="{FF2B5EF4-FFF2-40B4-BE49-F238E27FC236}">
                  <a16:creationId xmlns:a16="http://schemas.microsoft.com/office/drawing/2014/main" id="{38780108-145B-9044-8995-B38B27C27E0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502970-EC8D-3142-8FA5-F1BA7E3C48B3}"/>
              </a:ext>
            </a:extLst>
          </p:cNvPr>
          <p:cNvGrpSpPr/>
          <p:nvPr/>
        </p:nvGrpSpPr>
        <p:grpSpPr>
          <a:xfrm>
            <a:off x="2900140" y="4025643"/>
            <a:ext cx="18577365" cy="8626639"/>
            <a:chOff x="1859164" y="3976216"/>
            <a:chExt cx="18577365" cy="8626639"/>
          </a:xfrm>
        </p:grpSpPr>
        <p:sp>
          <p:nvSpPr>
            <p:cNvPr id="94" name="Freeform 1">
              <a:extLst>
                <a:ext uri="{FF2B5EF4-FFF2-40B4-BE49-F238E27FC236}">
                  <a16:creationId xmlns:a16="http://schemas.microsoft.com/office/drawing/2014/main" id="{E98844FD-B09D-B644-BB93-8CB4170C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5558" y="4013642"/>
              <a:ext cx="10343545" cy="8551787"/>
            </a:xfrm>
            <a:custGeom>
              <a:avLst/>
              <a:gdLst>
                <a:gd name="T0" fmla="*/ 78119 w 9750"/>
                <a:gd name="T1" fmla="*/ 2901590 h 8060"/>
                <a:gd name="T2" fmla="*/ 78119 w 9750"/>
                <a:gd name="T3" fmla="*/ 2901590 h 8060"/>
                <a:gd name="T4" fmla="*/ 0 w 9750"/>
                <a:gd name="T5" fmla="*/ 2826701 h 8060"/>
                <a:gd name="T6" fmla="*/ 0 w 9750"/>
                <a:gd name="T7" fmla="*/ 78129 h 8060"/>
                <a:gd name="T8" fmla="*/ 78119 w 9750"/>
                <a:gd name="T9" fmla="*/ 0 h 8060"/>
                <a:gd name="T10" fmla="*/ 3431483 w 9750"/>
                <a:gd name="T11" fmla="*/ 0 h 8060"/>
                <a:gd name="T12" fmla="*/ 3509602 w 9750"/>
                <a:gd name="T13" fmla="*/ 78129 h 8060"/>
                <a:gd name="T14" fmla="*/ 3509602 w 9750"/>
                <a:gd name="T15" fmla="*/ 2826701 h 8060"/>
                <a:gd name="T16" fmla="*/ 3431483 w 9750"/>
                <a:gd name="T17" fmla="*/ 2901590 h 8060"/>
                <a:gd name="T18" fmla="*/ 78119 w 9750"/>
                <a:gd name="T19" fmla="*/ 2901590 h 80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50" h="8060">
                  <a:moveTo>
                    <a:pt x="217" y="8059"/>
                  </a:moveTo>
                  <a:lnTo>
                    <a:pt x="217" y="8059"/>
                  </a:lnTo>
                  <a:cubicBezTo>
                    <a:pt x="99" y="8059"/>
                    <a:pt x="0" y="7968"/>
                    <a:pt x="0" y="7851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90"/>
                    <a:pt x="99" y="0"/>
                    <a:pt x="217" y="0"/>
                  </a:cubicBezTo>
                  <a:cubicBezTo>
                    <a:pt x="9532" y="0"/>
                    <a:pt x="9532" y="0"/>
                    <a:pt x="9532" y="0"/>
                  </a:cubicBezTo>
                  <a:cubicBezTo>
                    <a:pt x="9658" y="0"/>
                    <a:pt x="9749" y="90"/>
                    <a:pt x="9749" y="217"/>
                  </a:cubicBezTo>
                  <a:cubicBezTo>
                    <a:pt x="9749" y="7851"/>
                    <a:pt x="9749" y="7851"/>
                    <a:pt x="9749" y="7851"/>
                  </a:cubicBezTo>
                  <a:cubicBezTo>
                    <a:pt x="9749" y="7968"/>
                    <a:pt x="9658" y="8059"/>
                    <a:pt x="9532" y="8059"/>
                  </a:cubicBezTo>
                  <a:lnTo>
                    <a:pt x="217" y="8059"/>
                  </a:ln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">
              <a:extLst>
                <a:ext uri="{FF2B5EF4-FFF2-40B4-BE49-F238E27FC236}">
                  <a16:creationId xmlns:a16="http://schemas.microsoft.com/office/drawing/2014/main" id="{B56BF95E-0A18-9344-BCAB-27272F308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7489" y="3976216"/>
              <a:ext cx="10409040" cy="8626639"/>
            </a:xfrm>
            <a:custGeom>
              <a:avLst/>
              <a:gdLst>
                <a:gd name="T0" fmla="*/ 3440760 w 9813"/>
                <a:gd name="T1" fmla="*/ 22679 h 8132"/>
                <a:gd name="T2" fmla="*/ 3440760 w 9813"/>
                <a:gd name="T3" fmla="*/ 22679 h 8132"/>
                <a:gd name="T4" fmla="*/ 3509150 w 9813"/>
                <a:gd name="T5" fmla="*/ 91075 h 8132"/>
                <a:gd name="T6" fmla="*/ 3509150 w 9813"/>
                <a:gd name="T7" fmla="*/ 2839155 h 8132"/>
                <a:gd name="T8" fmla="*/ 3440760 w 9813"/>
                <a:gd name="T9" fmla="*/ 2903951 h 8132"/>
                <a:gd name="T10" fmla="*/ 87828 w 9813"/>
                <a:gd name="T11" fmla="*/ 2903951 h 8132"/>
                <a:gd name="T12" fmla="*/ 22677 w 9813"/>
                <a:gd name="T13" fmla="*/ 2839155 h 8132"/>
                <a:gd name="T14" fmla="*/ 22677 w 9813"/>
                <a:gd name="T15" fmla="*/ 91075 h 8132"/>
                <a:gd name="T16" fmla="*/ 87828 w 9813"/>
                <a:gd name="T17" fmla="*/ 22679 h 8132"/>
                <a:gd name="T18" fmla="*/ 3440760 w 9813"/>
                <a:gd name="T19" fmla="*/ 22679 h 8132"/>
                <a:gd name="T20" fmla="*/ 3440760 w 9813"/>
                <a:gd name="T21" fmla="*/ 0 h 8132"/>
                <a:gd name="T22" fmla="*/ 3440760 w 9813"/>
                <a:gd name="T23" fmla="*/ 0 h 8132"/>
                <a:gd name="T24" fmla="*/ 87828 w 9813"/>
                <a:gd name="T25" fmla="*/ 0 h 8132"/>
                <a:gd name="T26" fmla="*/ 0 w 9813"/>
                <a:gd name="T27" fmla="*/ 91075 h 8132"/>
                <a:gd name="T28" fmla="*/ 0 w 9813"/>
                <a:gd name="T29" fmla="*/ 2839155 h 8132"/>
                <a:gd name="T30" fmla="*/ 87828 w 9813"/>
                <a:gd name="T31" fmla="*/ 2926990 h 8132"/>
                <a:gd name="T32" fmla="*/ 3440760 w 9813"/>
                <a:gd name="T33" fmla="*/ 2926990 h 8132"/>
                <a:gd name="T34" fmla="*/ 3531827 w 9813"/>
                <a:gd name="T35" fmla="*/ 2839155 h 8132"/>
                <a:gd name="T36" fmla="*/ 3531827 w 9813"/>
                <a:gd name="T37" fmla="*/ 91075 h 8132"/>
                <a:gd name="T38" fmla="*/ 3440760 w 9813"/>
                <a:gd name="T39" fmla="*/ 0 h 8132"/>
                <a:gd name="T40" fmla="*/ 3440760 w 9813"/>
                <a:gd name="T41" fmla="*/ 22679 h 81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813" h="8132">
                  <a:moveTo>
                    <a:pt x="9559" y="63"/>
                  </a:moveTo>
                  <a:lnTo>
                    <a:pt x="9559" y="63"/>
                  </a:lnTo>
                  <a:cubicBezTo>
                    <a:pt x="9667" y="63"/>
                    <a:pt x="9749" y="145"/>
                    <a:pt x="9749" y="253"/>
                  </a:cubicBezTo>
                  <a:cubicBezTo>
                    <a:pt x="9749" y="7887"/>
                    <a:pt x="9749" y="7887"/>
                    <a:pt x="9749" y="7887"/>
                  </a:cubicBezTo>
                  <a:cubicBezTo>
                    <a:pt x="9749" y="7986"/>
                    <a:pt x="9667" y="8067"/>
                    <a:pt x="9559" y="8067"/>
                  </a:cubicBezTo>
                  <a:cubicBezTo>
                    <a:pt x="244" y="8067"/>
                    <a:pt x="244" y="8067"/>
                    <a:pt x="244" y="8067"/>
                  </a:cubicBezTo>
                  <a:cubicBezTo>
                    <a:pt x="144" y="8067"/>
                    <a:pt x="63" y="7986"/>
                    <a:pt x="63" y="7887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3" y="145"/>
                    <a:pt x="144" y="63"/>
                    <a:pt x="244" y="63"/>
                  </a:cubicBezTo>
                  <a:cubicBezTo>
                    <a:pt x="9559" y="63"/>
                    <a:pt x="9559" y="63"/>
                    <a:pt x="9559" y="63"/>
                  </a:cubicBezTo>
                  <a:lnTo>
                    <a:pt x="9559" y="0"/>
                  </a:lnTo>
                  <a:cubicBezTo>
                    <a:pt x="244" y="0"/>
                    <a:pt x="244" y="0"/>
                    <a:pt x="244" y="0"/>
                  </a:cubicBezTo>
                  <a:cubicBezTo>
                    <a:pt x="108" y="0"/>
                    <a:pt x="0" y="117"/>
                    <a:pt x="0" y="253"/>
                  </a:cubicBezTo>
                  <a:cubicBezTo>
                    <a:pt x="0" y="7887"/>
                    <a:pt x="0" y="7887"/>
                    <a:pt x="0" y="7887"/>
                  </a:cubicBezTo>
                  <a:cubicBezTo>
                    <a:pt x="0" y="8022"/>
                    <a:pt x="108" y="8131"/>
                    <a:pt x="244" y="8131"/>
                  </a:cubicBezTo>
                  <a:cubicBezTo>
                    <a:pt x="9559" y="8131"/>
                    <a:pt x="9559" y="8131"/>
                    <a:pt x="9559" y="8131"/>
                  </a:cubicBezTo>
                  <a:cubicBezTo>
                    <a:pt x="9694" y="8131"/>
                    <a:pt x="9812" y="8022"/>
                    <a:pt x="9812" y="7887"/>
                  </a:cubicBezTo>
                  <a:cubicBezTo>
                    <a:pt x="9812" y="253"/>
                    <a:pt x="9812" y="253"/>
                    <a:pt x="9812" y="253"/>
                  </a:cubicBezTo>
                  <a:cubicBezTo>
                    <a:pt x="9812" y="117"/>
                    <a:pt x="9694" y="0"/>
                    <a:pt x="9559" y="0"/>
                  </a:cubicBezTo>
                  <a:lnTo>
                    <a:pt x="955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3">
              <a:extLst>
                <a:ext uri="{FF2B5EF4-FFF2-40B4-BE49-F238E27FC236}">
                  <a16:creationId xmlns:a16="http://schemas.microsoft.com/office/drawing/2014/main" id="{6F490DE9-B402-894D-A047-46DCAB516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1103" y="4799583"/>
              <a:ext cx="9632455" cy="481858"/>
            </a:xfrm>
            <a:custGeom>
              <a:avLst/>
              <a:gdLst>
                <a:gd name="T0" fmla="*/ 3268302 w 9081"/>
                <a:gd name="T1" fmla="*/ 163152 h 453"/>
                <a:gd name="T2" fmla="*/ 0 w 9081"/>
                <a:gd name="T3" fmla="*/ 163152 h 453"/>
                <a:gd name="T4" fmla="*/ 0 w 9081"/>
                <a:gd name="T5" fmla="*/ 0 h 453"/>
                <a:gd name="T6" fmla="*/ 3268302 w 9081"/>
                <a:gd name="T7" fmla="*/ 0 h 453"/>
                <a:gd name="T8" fmla="*/ 3268302 w 9081"/>
                <a:gd name="T9" fmla="*/ 163152 h 4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81" h="453">
                  <a:moveTo>
                    <a:pt x="9080" y="452"/>
                  </a:moveTo>
                  <a:lnTo>
                    <a:pt x="0" y="452"/>
                  </a:lnTo>
                  <a:lnTo>
                    <a:pt x="0" y="0"/>
                  </a:lnTo>
                  <a:lnTo>
                    <a:pt x="9080" y="0"/>
                  </a:lnTo>
                  <a:lnTo>
                    <a:pt x="9080" y="452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4">
              <a:extLst>
                <a:ext uri="{FF2B5EF4-FFF2-40B4-BE49-F238E27FC236}">
                  <a16:creationId xmlns:a16="http://schemas.microsoft.com/office/drawing/2014/main" id="{2B2126F3-AE58-044B-9796-DC45EABD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1103" y="5463890"/>
              <a:ext cx="9632455" cy="6834882"/>
            </a:xfrm>
            <a:custGeom>
              <a:avLst/>
              <a:gdLst>
                <a:gd name="T0" fmla="*/ 3268302 w 9081"/>
                <a:gd name="T1" fmla="*/ 2318978 h 6443"/>
                <a:gd name="T2" fmla="*/ 0 w 9081"/>
                <a:gd name="T3" fmla="*/ 2318978 h 6443"/>
                <a:gd name="T4" fmla="*/ 0 w 9081"/>
                <a:gd name="T5" fmla="*/ 0 h 6443"/>
                <a:gd name="T6" fmla="*/ 3268302 w 9081"/>
                <a:gd name="T7" fmla="*/ 0 h 6443"/>
                <a:gd name="T8" fmla="*/ 3268302 w 9081"/>
                <a:gd name="T9" fmla="*/ 2318978 h 6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81" h="6443">
                  <a:moveTo>
                    <a:pt x="9080" y="6442"/>
                  </a:moveTo>
                  <a:lnTo>
                    <a:pt x="0" y="6442"/>
                  </a:lnTo>
                  <a:lnTo>
                    <a:pt x="0" y="0"/>
                  </a:lnTo>
                  <a:lnTo>
                    <a:pt x="9080" y="0"/>
                  </a:lnTo>
                  <a:lnTo>
                    <a:pt x="9080" y="6442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4923BC9C-681C-7547-92C7-E81349ED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701" y="4350474"/>
              <a:ext cx="229234" cy="229234"/>
            </a:xfrm>
            <a:custGeom>
              <a:avLst/>
              <a:gdLst>
                <a:gd name="T0" fmla="*/ 77431 w 218"/>
                <a:gd name="T1" fmla="*/ 38894 h 218"/>
                <a:gd name="T2" fmla="*/ 77431 w 218"/>
                <a:gd name="T3" fmla="*/ 38894 h 218"/>
                <a:gd name="T4" fmla="*/ 38537 w 218"/>
                <a:gd name="T5" fmla="*/ 77431 h 218"/>
                <a:gd name="T6" fmla="*/ 0 w 218"/>
                <a:gd name="T7" fmla="*/ 38894 h 218"/>
                <a:gd name="T8" fmla="*/ 38537 w 218"/>
                <a:gd name="T9" fmla="*/ 0 h 218"/>
                <a:gd name="T10" fmla="*/ 77431 w 218"/>
                <a:gd name="T11" fmla="*/ 38894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8" h="218">
                  <a:moveTo>
                    <a:pt x="217" y="109"/>
                  </a:moveTo>
                  <a:lnTo>
                    <a:pt x="217" y="109"/>
                  </a:lnTo>
                  <a:cubicBezTo>
                    <a:pt x="217" y="172"/>
                    <a:pt x="171" y="217"/>
                    <a:pt x="108" y="217"/>
                  </a:cubicBezTo>
                  <a:cubicBezTo>
                    <a:pt x="54" y="217"/>
                    <a:pt x="0" y="172"/>
                    <a:pt x="0" y="109"/>
                  </a:cubicBezTo>
                  <a:cubicBezTo>
                    <a:pt x="0" y="45"/>
                    <a:pt x="54" y="0"/>
                    <a:pt x="108" y="0"/>
                  </a:cubicBezTo>
                  <a:cubicBezTo>
                    <a:pt x="171" y="0"/>
                    <a:pt x="217" y="45"/>
                    <a:pt x="217" y="109"/>
                  </a:cubicBezTo>
                </a:path>
              </a:pathLst>
            </a:custGeom>
            <a:solidFill>
              <a:srgbClr val="D951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99422781-4A8E-B64E-BA16-1AC9D77D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4592" y="4350474"/>
              <a:ext cx="229234" cy="229234"/>
            </a:xfrm>
            <a:custGeom>
              <a:avLst/>
              <a:gdLst>
                <a:gd name="T0" fmla="*/ 77430 w 217"/>
                <a:gd name="T1" fmla="*/ 38894 h 218"/>
                <a:gd name="T2" fmla="*/ 77430 w 217"/>
                <a:gd name="T3" fmla="*/ 38894 h 218"/>
                <a:gd name="T4" fmla="*/ 38715 w 217"/>
                <a:gd name="T5" fmla="*/ 77431 h 218"/>
                <a:gd name="T6" fmla="*/ 0 w 217"/>
                <a:gd name="T7" fmla="*/ 38894 h 218"/>
                <a:gd name="T8" fmla="*/ 38715 w 217"/>
                <a:gd name="T9" fmla="*/ 0 h 218"/>
                <a:gd name="T10" fmla="*/ 77430 w 217"/>
                <a:gd name="T11" fmla="*/ 38894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7" h="218">
                  <a:moveTo>
                    <a:pt x="216" y="109"/>
                  </a:moveTo>
                  <a:lnTo>
                    <a:pt x="216" y="109"/>
                  </a:lnTo>
                  <a:cubicBezTo>
                    <a:pt x="216" y="172"/>
                    <a:pt x="171" y="217"/>
                    <a:pt x="108" y="217"/>
                  </a:cubicBezTo>
                  <a:cubicBezTo>
                    <a:pt x="54" y="217"/>
                    <a:pt x="0" y="172"/>
                    <a:pt x="0" y="109"/>
                  </a:cubicBezTo>
                  <a:cubicBezTo>
                    <a:pt x="0" y="45"/>
                    <a:pt x="54" y="0"/>
                    <a:pt x="108" y="0"/>
                  </a:cubicBezTo>
                  <a:cubicBezTo>
                    <a:pt x="171" y="0"/>
                    <a:pt x="216" y="45"/>
                    <a:pt x="216" y="109"/>
                  </a:cubicBezTo>
                </a:path>
              </a:pathLst>
            </a:custGeom>
            <a:solidFill>
              <a:srgbClr val="FED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C5A37699-C78B-7F45-9231-A2B37202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5163" y="4350474"/>
              <a:ext cx="229231" cy="229234"/>
            </a:xfrm>
            <a:custGeom>
              <a:avLst/>
              <a:gdLst>
                <a:gd name="T0" fmla="*/ 77430 w 218"/>
                <a:gd name="T1" fmla="*/ 38894 h 218"/>
                <a:gd name="T2" fmla="*/ 77430 w 218"/>
                <a:gd name="T3" fmla="*/ 38894 h 218"/>
                <a:gd name="T4" fmla="*/ 38894 w 218"/>
                <a:gd name="T5" fmla="*/ 77431 h 218"/>
                <a:gd name="T6" fmla="*/ 0 w 218"/>
                <a:gd name="T7" fmla="*/ 38894 h 218"/>
                <a:gd name="T8" fmla="*/ 38894 w 218"/>
                <a:gd name="T9" fmla="*/ 0 h 218"/>
                <a:gd name="T10" fmla="*/ 77430 w 218"/>
                <a:gd name="T11" fmla="*/ 38894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8" h="218">
                  <a:moveTo>
                    <a:pt x="217" y="109"/>
                  </a:moveTo>
                  <a:lnTo>
                    <a:pt x="217" y="109"/>
                  </a:lnTo>
                  <a:cubicBezTo>
                    <a:pt x="217" y="172"/>
                    <a:pt x="172" y="217"/>
                    <a:pt x="109" y="217"/>
                  </a:cubicBezTo>
                  <a:cubicBezTo>
                    <a:pt x="55" y="217"/>
                    <a:pt x="0" y="172"/>
                    <a:pt x="0" y="109"/>
                  </a:cubicBezTo>
                  <a:cubicBezTo>
                    <a:pt x="0" y="45"/>
                    <a:pt x="55" y="0"/>
                    <a:pt x="109" y="0"/>
                  </a:cubicBezTo>
                  <a:cubicBezTo>
                    <a:pt x="172" y="0"/>
                    <a:pt x="217" y="45"/>
                    <a:pt x="217" y="109"/>
                  </a:cubicBezTo>
                </a:path>
              </a:pathLst>
            </a:custGeom>
            <a:solidFill>
              <a:srgbClr val="28F1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7D4C21EE-12B1-594C-BB89-6D52B1D91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807" y="6366788"/>
              <a:ext cx="5281710" cy="126310"/>
            </a:xfrm>
            <a:custGeom>
              <a:avLst/>
              <a:gdLst>
                <a:gd name="T0" fmla="*/ 1769249 w 4979"/>
                <a:gd name="T1" fmla="*/ 42499 h 118"/>
                <a:gd name="T2" fmla="*/ 1769249 w 4979"/>
                <a:gd name="T3" fmla="*/ 42499 h 118"/>
                <a:gd name="T4" fmla="*/ 23038 w 4979"/>
                <a:gd name="T5" fmla="*/ 42499 h 118"/>
                <a:gd name="T6" fmla="*/ 0 w 4979"/>
                <a:gd name="T7" fmla="*/ 22884 h 118"/>
                <a:gd name="T8" fmla="*/ 0 w 4979"/>
                <a:gd name="T9" fmla="*/ 22884 h 118"/>
                <a:gd name="T10" fmla="*/ 23038 w 4979"/>
                <a:gd name="T11" fmla="*/ 0 h 118"/>
                <a:gd name="T12" fmla="*/ 1769249 w 4979"/>
                <a:gd name="T13" fmla="*/ 0 h 118"/>
                <a:gd name="T14" fmla="*/ 1791927 w 4979"/>
                <a:gd name="T15" fmla="*/ 22884 h 118"/>
                <a:gd name="T16" fmla="*/ 1791927 w 4979"/>
                <a:gd name="T17" fmla="*/ 22884 h 118"/>
                <a:gd name="T18" fmla="*/ 1769249 w 4979"/>
                <a:gd name="T19" fmla="*/ 42499 h 1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79" h="118">
                  <a:moveTo>
                    <a:pt x="4915" y="117"/>
                  </a:moveTo>
                  <a:lnTo>
                    <a:pt x="4915" y="117"/>
                  </a:lnTo>
                  <a:cubicBezTo>
                    <a:pt x="64" y="117"/>
                    <a:pt x="64" y="117"/>
                    <a:pt x="64" y="117"/>
                  </a:cubicBezTo>
                  <a:cubicBezTo>
                    <a:pt x="27" y="117"/>
                    <a:pt x="0" y="90"/>
                    <a:pt x="0" y="63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4915" y="0"/>
                    <a:pt x="4915" y="0"/>
                    <a:pt x="4915" y="0"/>
                  </a:cubicBezTo>
                  <a:cubicBezTo>
                    <a:pt x="4951" y="0"/>
                    <a:pt x="4978" y="27"/>
                    <a:pt x="4978" y="63"/>
                  </a:cubicBezTo>
                  <a:cubicBezTo>
                    <a:pt x="4978" y="90"/>
                    <a:pt x="4951" y="117"/>
                    <a:pt x="4915" y="1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B3EF7AB9-4201-B04E-9DB9-041E8E26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7490" y="6067382"/>
              <a:ext cx="729802" cy="729802"/>
            </a:xfrm>
            <a:custGeom>
              <a:avLst/>
              <a:gdLst>
                <a:gd name="T0" fmla="*/ 247290 w 687"/>
                <a:gd name="T1" fmla="*/ 123825 h 688"/>
                <a:gd name="T2" fmla="*/ 247290 w 687"/>
                <a:gd name="T3" fmla="*/ 123825 h 688"/>
                <a:gd name="T4" fmla="*/ 123284 w 687"/>
                <a:gd name="T5" fmla="*/ 247290 h 688"/>
                <a:gd name="T6" fmla="*/ 0 w 687"/>
                <a:gd name="T7" fmla="*/ 123825 h 688"/>
                <a:gd name="T8" fmla="*/ 123284 w 687"/>
                <a:gd name="T9" fmla="*/ 0 h 688"/>
                <a:gd name="T10" fmla="*/ 247290 w 687"/>
                <a:gd name="T11" fmla="*/ 123825 h 6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7" h="688">
                  <a:moveTo>
                    <a:pt x="686" y="344"/>
                  </a:moveTo>
                  <a:lnTo>
                    <a:pt x="686" y="344"/>
                  </a:lnTo>
                  <a:cubicBezTo>
                    <a:pt x="686" y="534"/>
                    <a:pt x="532" y="687"/>
                    <a:pt x="342" y="687"/>
                  </a:cubicBezTo>
                  <a:cubicBezTo>
                    <a:pt x="154" y="687"/>
                    <a:pt x="0" y="534"/>
                    <a:pt x="0" y="344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2" y="0"/>
                    <a:pt x="686" y="154"/>
                    <a:pt x="686" y="344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62C0BD66-896E-794F-93E1-8A57E10D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807" y="8827532"/>
              <a:ext cx="5281710" cy="126310"/>
            </a:xfrm>
            <a:custGeom>
              <a:avLst/>
              <a:gdLst>
                <a:gd name="T0" fmla="*/ 1769249 w 4979"/>
                <a:gd name="T1" fmla="*/ 42499 h 118"/>
                <a:gd name="T2" fmla="*/ 1769249 w 4979"/>
                <a:gd name="T3" fmla="*/ 42499 h 118"/>
                <a:gd name="T4" fmla="*/ 23038 w 4979"/>
                <a:gd name="T5" fmla="*/ 42499 h 118"/>
                <a:gd name="T6" fmla="*/ 0 w 4979"/>
                <a:gd name="T7" fmla="*/ 22884 h 118"/>
                <a:gd name="T8" fmla="*/ 0 w 4979"/>
                <a:gd name="T9" fmla="*/ 22884 h 118"/>
                <a:gd name="T10" fmla="*/ 23038 w 4979"/>
                <a:gd name="T11" fmla="*/ 0 h 118"/>
                <a:gd name="T12" fmla="*/ 1769249 w 4979"/>
                <a:gd name="T13" fmla="*/ 0 h 118"/>
                <a:gd name="T14" fmla="*/ 1791927 w 4979"/>
                <a:gd name="T15" fmla="*/ 22884 h 118"/>
                <a:gd name="T16" fmla="*/ 1791927 w 4979"/>
                <a:gd name="T17" fmla="*/ 22884 h 118"/>
                <a:gd name="T18" fmla="*/ 1769249 w 4979"/>
                <a:gd name="T19" fmla="*/ 42499 h 1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79" h="118">
                  <a:moveTo>
                    <a:pt x="4915" y="117"/>
                  </a:moveTo>
                  <a:lnTo>
                    <a:pt x="4915" y="117"/>
                  </a:lnTo>
                  <a:cubicBezTo>
                    <a:pt x="64" y="117"/>
                    <a:pt x="64" y="117"/>
                    <a:pt x="64" y="117"/>
                  </a:cubicBezTo>
                  <a:cubicBezTo>
                    <a:pt x="27" y="117"/>
                    <a:pt x="0" y="90"/>
                    <a:pt x="0" y="63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4915" y="0"/>
                    <a:pt x="4915" y="0"/>
                    <a:pt x="4915" y="0"/>
                  </a:cubicBezTo>
                  <a:cubicBezTo>
                    <a:pt x="4951" y="0"/>
                    <a:pt x="4978" y="27"/>
                    <a:pt x="4978" y="63"/>
                  </a:cubicBezTo>
                  <a:cubicBezTo>
                    <a:pt x="4978" y="90"/>
                    <a:pt x="4951" y="117"/>
                    <a:pt x="491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FADE8255-6494-DD43-9B62-1C05A17C4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1848" y="8528126"/>
              <a:ext cx="729802" cy="729802"/>
            </a:xfrm>
            <a:custGeom>
              <a:avLst/>
              <a:gdLst>
                <a:gd name="T0" fmla="*/ 247290 w 687"/>
                <a:gd name="T1" fmla="*/ 123645 h 687"/>
                <a:gd name="T2" fmla="*/ 247290 w 687"/>
                <a:gd name="T3" fmla="*/ 123645 h 687"/>
                <a:gd name="T4" fmla="*/ 123645 w 687"/>
                <a:gd name="T5" fmla="*/ 247290 h 687"/>
                <a:gd name="T6" fmla="*/ 0 w 687"/>
                <a:gd name="T7" fmla="*/ 123645 h 687"/>
                <a:gd name="T8" fmla="*/ 123645 w 687"/>
                <a:gd name="T9" fmla="*/ 0 h 687"/>
                <a:gd name="T10" fmla="*/ 247290 w 687"/>
                <a:gd name="T11" fmla="*/ 123645 h 6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7" h="687">
                  <a:moveTo>
                    <a:pt x="686" y="343"/>
                  </a:moveTo>
                  <a:lnTo>
                    <a:pt x="686" y="343"/>
                  </a:lnTo>
                  <a:cubicBezTo>
                    <a:pt x="686" y="533"/>
                    <a:pt x="533" y="686"/>
                    <a:pt x="343" y="686"/>
                  </a:cubicBezTo>
                  <a:cubicBezTo>
                    <a:pt x="153" y="686"/>
                    <a:pt x="0" y="533"/>
                    <a:pt x="0" y="343"/>
                  </a:cubicBezTo>
                  <a:cubicBezTo>
                    <a:pt x="0" y="153"/>
                    <a:pt x="153" y="0"/>
                    <a:pt x="343" y="0"/>
                  </a:cubicBezTo>
                  <a:cubicBezTo>
                    <a:pt x="533" y="0"/>
                    <a:pt x="686" y="153"/>
                    <a:pt x="686" y="343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F1CBD90-CF37-D144-B61D-F06C03E1F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807" y="11288276"/>
              <a:ext cx="5281710" cy="126310"/>
            </a:xfrm>
            <a:custGeom>
              <a:avLst/>
              <a:gdLst>
                <a:gd name="T0" fmla="*/ 1769249 w 4979"/>
                <a:gd name="T1" fmla="*/ 42499 h 118"/>
                <a:gd name="T2" fmla="*/ 1769249 w 4979"/>
                <a:gd name="T3" fmla="*/ 42499 h 118"/>
                <a:gd name="T4" fmla="*/ 23038 w 4979"/>
                <a:gd name="T5" fmla="*/ 42499 h 118"/>
                <a:gd name="T6" fmla="*/ 0 w 4979"/>
                <a:gd name="T7" fmla="*/ 19615 h 118"/>
                <a:gd name="T8" fmla="*/ 0 w 4979"/>
                <a:gd name="T9" fmla="*/ 19615 h 118"/>
                <a:gd name="T10" fmla="*/ 23038 w 4979"/>
                <a:gd name="T11" fmla="*/ 0 h 118"/>
                <a:gd name="T12" fmla="*/ 1769249 w 4979"/>
                <a:gd name="T13" fmla="*/ 0 h 118"/>
                <a:gd name="T14" fmla="*/ 1791927 w 4979"/>
                <a:gd name="T15" fmla="*/ 19615 h 118"/>
                <a:gd name="T16" fmla="*/ 1791927 w 4979"/>
                <a:gd name="T17" fmla="*/ 19615 h 118"/>
                <a:gd name="T18" fmla="*/ 1769249 w 4979"/>
                <a:gd name="T19" fmla="*/ 42499 h 1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79" h="118">
                  <a:moveTo>
                    <a:pt x="4915" y="117"/>
                  </a:moveTo>
                  <a:lnTo>
                    <a:pt x="4915" y="117"/>
                  </a:lnTo>
                  <a:cubicBezTo>
                    <a:pt x="64" y="117"/>
                    <a:pt x="64" y="117"/>
                    <a:pt x="64" y="117"/>
                  </a:cubicBezTo>
                  <a:cubicBezTo>
                    <a:pt x="27" y="117"/>
                    <a:pt x="0" y="90"/>
                    <a:pt x="0" y="54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4915" y="0"/>
                    <a:pt x="4915" y="0"/>
                    <a:pt x="4915" y="0"/>
                  </a:cubicBezTo>
                  <a:cubicBezTo>
                    <a:pt x="4951" y="0"/>
                    <a:pt x="4978" y="27"/>
                    <a:pt x="4978" y="54"/>
                  </a:cubicBezTo>
                  <a:cubicBezTo>
                    <a:pt x="4978" y="90"/>
                    <a:pt x="4951" y="117"/>
                    <a:pt x="491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1A1A8F93-510E-D64B-810A-23B9B0B76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7442" y="10984191"/>
              <a:ext cx="729802" cy="729802"/>
            </a:xfrm>
            <a:custGeom>
              <a:avLst/>
              <a:gdLst>
                <a:gd name="T0" fmla="*/ 247290 w 688"/>
                <a:gd name="T1" fmla="*/ 123465 h 688"/>
                <a:gd name="T2" fmla="*/ 247290 w 688"/>
                <a:gd name="T3" fmla="*/ 123465 h 688"/>
                <a:gd name="T4" fmla="*/ 123465 w 688"/>
                <a:gd name="T5" fmla="*/ 247290 h 688"/>
                <a:gd name="T6" fmla="*/ 0 w 688"/>
                <a:gd name="T7" fmla="*/ 123465 h 688"/>
                <a:gd name="T8" fmla="*/ 123465 w 688"/>
                <a:gd name="T9" fmla="*/ 0 h 688"/>
                <a:gd name="T10" fmla="*/ 247290 w 688"/>
                <a:gd name="T11" fmla="*/ 123465 h 6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8" h="688">
                  <a:moveTo>
                    <a:pt x="687" y="343"/>
                  </a:moveTo>
                  <a:lnTo>
                    <a:pt x="687" y="343"/>
                  </a:lnTo>
                  <a:cubicBezTo>
                    <a:pt x="687" y="533"/>
                    <a:pt x="533" y="687"/>
                    <a:pt x="343" y="687"/>
                  </a:cubicBezTo>
                  <a:cubicBezTo>
                    <a:pt x="153" y="687"/>
                    <a:pt x="0" y="533"/>
                    <a:pt x="0" y="343"/>
                  </a:cubicBezTo>
                  <a:cubicBezTo>
                    <a:pt x="0" y="153"/>
                    <a:pt x="153" y="0"/>
                    <a:pt x="343" y="0"/>
                  </a:cubicBezTo>
                  <a:cubicBezTo>
                    <a:pt x="533" y="0"/>
                    <a:pt x="687" y="153"/>
                    <a:pt x="687" y="343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3" name="Line 210">
              <a:extLst>
                <a:ext uri="{FF2B5EF4-FFF2-40B4-BE49-F238E27FC236}">
                  <a16:creationId xmlns:a16="http://schemas.microsoft.com/office/drawing/2014/main" id="{8A91783A-F7CD-2D47-8535-B0D031DBB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224" y="6432283"/>
              <a:ext cx="2806932" cy="467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04" name="Freeform 211">
              <a:extLst>
                <a:ext uri="{FF2B5EF4-FFF2-40B4-BE49-F238E27FC236}">
                  <a16:creationId xmlns:a16="http://schemas.microsoft.com/office/drawing/2014/main" id="{B189415F-67BD-4B4A-820B-03E08E82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918" y="6359028"/>
              <a:ext cx="191806" cy="154383"/>
            </a:xfrm>
            <a:custGeom>
              <a:avLst/>
              <a:gdLst>
                <a:gd name="T0" fmla="*/ 64727 w 181"/>
                <a:gd name="T1" fmla="*/ 26013 h 145"/>
                <a:gd name="T2" fmla="*/ 0 w 181"/>
                <a:gd name="T3" fmla="*/ 52027 h 145"/>
                <a:gd name="T4" fmla="*/ 16182 w 181"/>
                <a:gd name="T5" fmla="*/ 26013 h 145"/>
                <a:gd name="T6" fmla="*/ 0 w 181"/>
                <a:gd name="T7" fmla="*/ 0 h 145"/>
                <a:gd name="T8" fmla="*/ 64727 w 181"/>
                <a:gd name="T9" fmla="*/ 26013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145">
                  <a:moveTo>
                    <a:pt x="180" y="72"/>
                  </a:moveTo>
                  <a:lnTo>
                    <a:pt x="0" y="144"/>
                  </a:lnTo>
                  <a:lnTo>
                    <a:pt x="45" y="72"/>
                  </a:lnTo>
                  <a:lnTo>
                    <a:pt x="0" y="0"/>
                  </a:lnTo>
                  <a:lnTo>
                    <a:pt x="180" y="72"/>
                  </a:ln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5" name="Line 212">
              <a:extLst>
                <a:ext uri="{FF2B5EF4-FFF2-40B4-BE49-F238E27FC236}">
                  <a16:creationId xmlns:a16="http://schemas.microsoft.com/office/drawing/2014/main" id="{DC8A91E1-161D-0743-AACC-184340C66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224" y="8902384"/>
              <a:ext cx="2806932" cy="467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06" name="Freeform 213">
              <a:extLst>
                <a:ext uri="{FF2B5EF4-FFF2-40B4-BE49-F238E27FC236}">
                  <a16:creationId xmlns:a16="http://schemas.microsoft.com/office/drawing/2014/main" id="{282E8414-E64C-F942-AEEE-C87D8FB4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918" y="8833808"/>
              <a:ext cx="191806" cy="163736"/>
            </a:xfrm>
            <a:custGeom>
              <a:avLst/>
              <a:gdLst>
                <a:gd name="T0" fmla="*/ 64727 w 181"/>
                <a:gd name="T1" fmla="*/ 25977 h 154"/>
                <a:gd name="T2" fmla="*/ 0 w 181"/>
                <a:gd name="T3" fmla="*/ 55201 h 154"/>
                <a:gd name="T4" fmla="*/ 16182 w 181"/>
                <a:gd name="T5" fmla="*/ 25977 h 154"/>
                <a:gd name="T6" fmla="*/ 0 w 181"/>
                <a:gd name="T7" fmla="*/ 0 h 154"/>
                <a:gd name="T8" fmla="*/ 64727 w 181"/>
                <a:gd name="T9" fmla="*/ 259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154">
                  <a:moveTo>
                    <a:pt x="180" y="72"/>
                  </a:moveTo>
                  <a:lnTo>
                    <a:pt x="0" y="153"/>
                  </a:lnTo>
                  <a:lnTo>
                    <a:pt x="45" y="72"/>
                  </a:lnTo>
                  <a:lnTo>
                    <a:pt x="0" y="0"/>
                  </a:lnTo>
                  <a:lnTo>
                    <a:pt x="180" y="72"/>
                  </a:ln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7" name="Line 214">
              <a:extLst>
                <a:ext uri="{FF2B5EF4-FFF2-40B4-BE49-F238E27FC236}">
                  <a16:creationId xmlns:a16="http://schemas.microsoft.com/office/drawing/2014/main" id="{7AE65348-7CCB-CB43-BCE6-1FF24DE3B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224" y="11349092"/>
              <a:ext cx="2806932" cy="468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08" name="Freeform 215">
              <a:extLst>
                <a:ext uri="{FF2B5EF4-FFF2-40B4-BE49-F238E27FC236}">
                  <a16:creationId xmlns:a16="http://schemas.microsoft.com/office/drawing/2014/main" id="{5FABD631-C217-4345-8BBE-7E815832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918" y="11275840"/>
              <a:ext cx="191806" cy="154380"/>
            </a:xfrm>
            <a:custGeom>
              <a:avLst/>
              <a:gdLst>
                <a:gd name="T0" fmla="*/ 64727 w 181"/>
                <a:gd name="T1" fmla="*/ 26013 h 145"/>
                <a:gd name="T2" fmla="*/ 0 w 181"/>
                <a:gd name="T3" fmla="*/ 52026 h 145"/>
                <a:gd name="T4" fmla="*/ 16182 w 181"/>
                <a:gd name="T5" fmla="*/ 26013 h 145"/>
                <a:gd name="T6" fmla="*/ 0 w 181"/>
                <a:gd name="T7" fmla="*/ 0 h 145"/>
                <a:gd name="T8" fmla="*/ 64727 w 181"/>
                <a:gd name="T9" fmla="*/ 26013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145">
                  <a:moveTo>
                    <a:pt x="180" y="72"/>
                  </a:moveTo>
                  <a:lnTo>
                    <a:pt x="0" y="144"/>
                  </a:lnTo>
                  <a:lnTo>
                    <a:pt x="45" y="72"/>
                  </a:lnTo>
                  <a:lnTo>
                    <a:pt x="0" y="0"/>
                  </a:lnTo>
                  <a:lnTo>
                    <a:pt x="180" y="72"/>
                  </a:ln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9" name="Freeform 216">
              <a:extLst>
                <a:ext uri="{FF2B5EF4-FFF2-40B4-BE49-F238E27FC236}">
                  <a16:creationId xmlns:a16="http://schemas.microsoft.com/office/drawing/2014/main" id="{3933D8FB-2117-5640-84EB-FA8D21788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745" y="5693125"/>
              <a:ext cx="1478318" cy="1478318"/>
            </a:xfrm>
            <a:custGeom>
              <a:avLst/>
              <a:gdLst>
                <a:gd name="T0" fmla="*/ 501290 w 1392"/>
                <a:gd name="T1" fmla="*/ 250825 h 1392"/>
                <a:gd name="T2" fmla="*/ 501290 w 1392"/>
                <a:gd name="T3" fmla="*/ 250825 h 1392"/>
                <a:gd name="T4" fmla="*/ 250465 w 1392"/>
                <a:gd name="T5" fmla="*/ 501290 h 1392"/>
                <a:gd name="T6" fmla="*/ 0 w 1392"/>
                <a:gd name="T7" fmla="*/ 250825 h 1392"/>
                <a:gd name="T8" fmla="*/ 250465 w 1392"/>
                <a:gd name="T9" fmla="*/ 0 h 1392"/>
                <a:gd name="T10" fmla="*/ 501290 w 1392"/>
                <a:gd name="T11" fmla="*/ 250825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2" h="1392">
                  <a:moveTo>
                    <a:pt x="1391" y="696"/>
                  </a:moveTo>
                  <a:lnTo>
                    <a:pt x="1391" y="696"/>
                  </a:lnTo>
                  <a:cubicBezTo>
                    <a:pt x="1391" y="1074"/>
                    <a:pt x="1084" y="1391"/>
                    <a:pt x="695" y="1391"/>
                  </a:cubicBezTo>
                  <a:cubicBezTo>
                    <a:pt x="316" y="1391"/>
                    <a:pt x="0" y="1074"/>
                    <a:pt x="0" y="696"/>
                  </a:cubicBezTo>
                  <a:cubicBezTo>
                    <a:pt x="0" y="307"/>
                    <a:pt x="316" y="0"/>
                    <a:pt x="695" y="0"/>
                  </a:cubicBezTo>
                  <a:cubicBezTo>
                    <a:pt x="1084" y="0"/>
                    <a:pt x="1391" y="307"/>
                    <a:pt x="1391" y="69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0" name="Freeform 217">
              <a:extLst>
                <a:ext uri="{FF2B5EF4-FFF2-40B4-BE49-F238E27FC236}">
                  <a16:creationId xmlns:a16="http://schemas.microsoft.com/office/drawing/2014/main" id="{548CD0EF-1065-854F-8B7B-86956893F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745" y="8153869"/>
              <a:ext cx="1478318" cy="1468961"/>
            </a:xfrm>
            <a:custGeom>
              <a:avLst/>
              <a:gdLst>
                <a:gd name="T0" fmla="*/ 501290 w 1392"/>
                <a:gd name="T1" fmla="*/ 250678 h 1384"/>
                <a:gd name="T2" fmla="*/ 501290 w 1392"/>
                <a:gd name="T3" fmla="*/ 250678 h 1384"/>
                <a:gd name="T4" fmla="*/ 250465 w 1392"/>
                <a:gd name="T5" fmla="*/ 498115 h 1384"/>
                <a:gd name="T6" fmla="*/ 0 w 1392"/>
                <a:gd name="T7" fmla="*/ 250678 h 1384"/>
                <a:gd name="T8" fmla="*/ 250465 w 1392"/>
                <a:gd name="T9" fmla="*/ 0 h 1384"/>
                <a:gd name="T10" fmla="*/ 501290 w 1392"/>
                <a:gd name="T11" fmla="*/ 250678 h 1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2" h="1384">
                  <a:moveTo>
                    <a:pt x="1391" y="696"/>
                  </a:moveTo>
                  <a:lnTo>
                    <a:pt x="1391" y="696"/>
                  </a:lnTo>
                  <a:cubicBezTo>
                    <a:pt x="1391" y="1076"/>
                    <a:pt x="1084" y="1383"/>
                    <a:pt x="695" y="1383"/>
                  </a:cubicBezTo>
                  <a:cubicBezTo>
                    <a:pt x="316" y="1383"/>
                    <a:pt x="0" y="1076"/>
                    <a:pt x="0" y="696"/>
                  </a:cubicBezTo>
                  <a:cubicBezTo>
                    <a:pt x="0" y="307"/>
                    <a:pt x="316" y="0"/>
                    <a:pt x="695" y="0"/>
                  </a:cubicBezTo>
                  <a:cubicBezTo>
                    <a:pt x="1084" y="0"/>
                    <a:pt x="1391" y="307"/>
                    <a:pt x="1391" y="6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1" name="Freeform 218">
              <a:extLst>
                <a:ext uri="{FF2B5EF4-FFF2-40B4-BE49-F238E27FC236}">
                  <a16:creationId xmlns:a16="http://schemas.microsoft.com/office/drawing/2014/main" id="{6076F18E-C78C-434A-885E-E1520DF43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745" y="10647359"/>
              <a:ext cx="1408143" cy="1398789"/>
            </a:xfrm>
            <a:custGeom>
              <a:avLst/>
              <a:gdLst>
                <a:gd name="T0" fmla="*/ 477477 w 1329"/>
                <a:gd name="T1" fmla="*/ 236972 h 1320"/>
                <a:gd name="T2" fmla="*/ 477477 w 1329"/>
                <a:gd name="T3" fmla="*/ 236972 h 1320"/>
                <a:gd name="T4" fmla="*/ 236941 w 1329"/>
                <a:gd name="T5" fmla="*/ 474303 h 1320"/>
                <a:gd name="T6" fmla="*/ 0 w 1329"/>
                <a:gd name="T7" fmla="*/ 236972 h 1320"/>
                <a:gd name="T8" fmla="*/ 236941 w 1329"/>
                <a:gd name="T9" fmla="*/ 0 h 1320"/>
                <a:gd name="T10" fmla="*/ 477477 w 1329"/>
                <a:gd name="T11" fmla="*/ 236972 h 13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9" h="1320">
                  <a:moveTo>
                    <a:pt x="1328" y="659"/>
                  </a:moveTo>
                  <a:lnTo>
                    <a:pt x="1328" y="659"/>
                  </a:lnTo>
                  <a:cubicBezTo>
                    <a:pt x="1328" y="1029"/>
                    <a:pt x="1030" y="1319"/>
                    <a:pt x="659" y="1319"/>
                  </a:cubicBezTo>
                  <a:cubicBezTo>
                    <a:pt x="298" y="1319"/>
                    <a:pt x="0" y="1029"/>
                    <a:pt x="0" y="659"/>
                  </a:cubicBezTo>
                  <a:cubicBezTo>
                    <a:pt x="0" y="298"/>
                    <a:pt x="298" y="0"/>
                    <a:pt x="659" y="0"/>
                  </a:cubicBezTo>
                  <a:cubicBezTo>
                    <a:pt x="1030" y="0"/>
                    <a:pt x="1328" y="298"/>
                    <a:pt x="1328" y="6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2" name="Freeform 219">
              <a:extLst>
                <a:ext uri="{FF2B5EF4-FFF2-40B4-BE49-F238E27FC236}">
                  <a16:creationId xmlns:a16="http://schemas.microsoft.com/office/drawing/2014/main" id="{49C1CFB3-D91E-7240-85C7-FFA1FFCE4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607" y="8893027"/>
              <a:ext cx="163736" cy="154380"/>
            </a:xfrm>
            <a:custGeom>
              <a:avLst/>
              <a:gdLst>
                <a:gd name="T0" fmla="*/ 38966 w 154"/>
                <a:gd name="T1" fmla="*/ 52028 h 146"/>
                <a:gd name="T2" fmla="*/ 38966 w 154"/>
                <a:gd name="T3" fmla="*/ 52028 h 146"/>
                <a:gd name="T4" fmla="*/ 16236 w 154"/>
                <a:gd name="T5" fmla="*/ 52028 h 146"/>
                <a:gd name="T6" fmla="*/ 0 w 154"/>
                <a:gd name="T7" fmla="*/ 38752 h 146"/>
                <a:gd name="T8" fmla="*/ 0 w 154"/>
                <a:gd name="T9" fmla="*/ 12917 h 146"/>
                <a:gd name="T10" fmla="*/ 16236 w 154"/>
                <a:gd name="T11" fmla="*/ 0 h 146"/>
                <a:gd name="T12" fmla="*/ 38966 w 154"/>
                <a:gd name="T13" fmla="*/ 0 h 146"/>
                <a:gd name="T14" fmla="*/ 55201 w 154"/>
                <a:gd name="T15" fmla="*/ 12917 h 146"/>
                <a:gd name="T16" fmla="*/ 55201 w 154"/>
                <a:gd name="T17" fmla="*/ 38752 h 146"/>
                <a:gd name="T18" fmla="*/ 38966 w 154"/>
                <a:gd name="T19" fmla="*/ 52028 h 146"/>
                <a:gd name="T20" fmla="*/ 38966 w 154"/>
                <a:gd name="T21" fmla="*/ 12917 h 146"/>
                <a:gd name="T22" fmla="*/ 38966 w 154"/>
                <a:gd name="T23" fmla="*/ 12917 h 146"/>
                <a:gd name="T24" fmla="*/ 16236 w 154"/>
                <a:gd name="T25" fmla="*/ 12917 h 146"/>
                <a:gd name="T26" fmla="*/ 16236 w 154"/>
                <a:gd name="T27" fmla="*/ 38752 h 146"/>
                <a:gd name="T28" fmla="*/ 38966 w 154"/>
                <a:gd name="T29" fmla="*/ 38752 h 146"/>
                <a:gd name="T30" fmla="*/ 38966 w 154"/>
                <a:gd name="T31" fmla="*/ 12917 h 1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4" h="146">
                  <a:moveTo>
                    <a:pt x="108" y="145"/>
                  </a:moveTo>
                  <a:lnTo>
                    <a:pt x="108" y="145"/>
                  </a:lnTo>
                  <a:cubicBezTo>
                    <a:pt x="45" y="145"/>
                    <a:pt x="45" y="145"/>
                    <a:pt x="45" y="145"/>
                  </a:cubicBezTo>
                  <a:cubicBezTo>
                    <a:pt x="18" y="145"/>
                    <a:pt x="0" y="127"/>
                    <a:pt x="0" y="10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36" y="0"/>
                    <a:pt x="153" y="18"/>
                    <a:pt x="153" y="36"/>
                  </a:cubicBezTo>
                  <a:cubicBezTo>
                    <a:pt x="153" y="108"/>
                    <a:pt x="153" y="108"/>
                    <a:pt x="153" y="108"/>
                  </a:cubicBezTo>
                  <a:cubicBezTo>
                    <a:pt x="153" y="127"/>
                    <a:pt x="136" y="145"/>
                    <a:pt x="108" y="145"/>
                  </a:cubicBezTo>
                  <a:close/>
                  <a:moveTo>
                    <a:pt x="108" y="36"/>
                  </a:moveTo>
                  <a:lnTo>
                    <a:pt x="108" y="36"/>
                  </a:lnTo>
                  <a:cubicBezTo>
                    <a:pt x="45" y="36"/>
                    <a:pt x="45" y="36"/>
                    <a:pt x="45" y="3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108" y="108"/>
                    <a:pt x="108" y="108"/>
                    <a:pt x="108" y="108"/>
                  </a:cubicBezTo>
                  <a:lnTo>
                    <a:pt x="108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3" name="Freeform 220">
              <a:extLst>
                <a:ext uri="{FF2B5EF4-FFF2-40B4-BE49-F238E27FC236}">
                  <a16:creationId xmlns:a16="http://schemas.microsoft.com/office/drawing/2014/main" id="{13E55F2C-EE25-4841-BED4-0105007BB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7785" y="8691863"/>
              <a:ext cx="631558" cy="509928"/>
            </a:xfrm>
            <a:custGeom>
              <a:avLst/>
              <a:gdLst>
                <a:gd name="T0" fmla="*/ 181645 w 597"/>
                <a:gd name="T1" fmla="*/ 172678 h 480"/>
                <a:gd name="T2" fmla="*/ 181645 w 597"/>
                <a:gd name="T3" fmla="*/ 172678 h 480"/>
                <a:gd name="T4" fmla="*/ 35898 w 597"/>
                <a:gd name="T5" fmla="*/ 172678 h 480"/>
                <a:gd name="T6" fmla="*/ 0 w 597"/>
                <a:gd name="T7" fmla="*/ 136988 h 480"/>
                <a:gd name="T8" fmla="*/ 0 w 597"/>
                <a:gd name="T9" fmla="*/ 0 h 480"/>
                <a:gd name="T10" fmla="*/ 19385 w 597"/>
                <a:gd name="T11" fmla="*/ 0 h 480"/>
                <a:gd name="T12" fmla="*/ 19385 w 597"/>
                <a:gd name="T13" fmla="*/ 136988 h 480"/>
                <a:gd name="T14" fmla="*/ 35898 w 597"/>
                <a:gd name="T15" fmla="*/ 153211 h 480"/>
                <a:gd name="T16" fmla="*/ 181645 w 597"/>
                <a:gd name="T17" fmla="*/ 153211 h 480"/>
                <a:gd name="T18" fmla="*/ 194568 w 597"/>
                <a:gd name="T19" fmla="*/ 136988 h 480"/>
                <a:gd name="T20" fmla="*/ 194568 w 597"/>
                <a:gd name="T21" fmla="*/ 49027 h 480"/>
                <a:gd name="T22" fmla="*/ 181645 w 597"/>
                <a:gd name="T23" fmla="*/ 36050 h 480"/>
                <a:gd name="T24" fmla="*/ 35898 w 597"/>
                <a:gd name="T25" fmla="*/ 36050 h 480"/>
                <a:gd name="T26" fmla="*/ 35898 w 597"/>
                <a:gd name="T27" fmla="*/ 16222 h 480"/>
                <a:gd name="T28" fmla="*/ 181645 w 597"/>
                <a:gd name="T29" fmla="*/ 16222 h 480"/>
                <a:gd name="T30" fmla="*/ 213953 w 597"/>
                <a:gd name="T31" fmla="*/ 49027 h 480"/>
                <a:gd name="T32" fmla="*/ 213953 w 597"/>
                <a:gd name="T33" fmla="*/ 136988 h 480"/>
                <a:gd name="T34" fmla="*/ 181645 w 597"/>
                <a:gd name="T35" fmla="*/ 172678 h 4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97" h="480">
                  <a:moveTo>
                    <a:pt x="506" y="479"/>
                  </a:moveTo>
                  <a:lnTo>
                    <a:pt x="506" y="479"/>
                  </a:lnTo>
                  <a:cubicBezTo>
                    <a:pt x="100" y="479"/>
                    <a:pt x="100" y="479"/>
                    <a:pt x="100" y="479"/>
                  </a:cubicBezTo>
                  <a:cubicBezTo>
                    <a:pt x="45" y="479"/>
                    <a:pt x="0" y="434"/>
                    <a:pt x="0" y="3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4" y="407"/>
                    <a:pt x="73" y="425"/>
                    <a:pt x="100" y="425"/>
                  </a:cubicBezTo>
                  <a:cubicBezTo>
                    <a:pt x="506" y="425"/>
                    <a:pt x="506" y="425"/>
                    <a:pt x="506" y="425"/>
                  </a:cubicBezTo>
                  <a:cubicBezTo>
                    <a:pt x="524" y="425"/>
                    <a:pt x="542" y="407"/>
                    <a:pt x="542" y="380"/>
                  </a:cubicBezTo>
                  <a:cubicBezTo>
                    <a:pt x="542" y="136"/>
                    <a:pt x="542" y="136"/>
                    <a:pt x="542" y="136"/>
                  </a:cubicBezTo>
                  <a:cubicBezTo>
                    <a:pt x="542" y="118"/>
                    <a:pt x="524" y="100"/>
                    <a:pt x="506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506" y="45"/>
                    <a:pt x="506" y="45"/>
                    <a:pt x="506" y="45"/>
                  </a:cubicBezTo>
                  <a:cubicBezTo>
                    <a:pt x="551" y="45"/>
                    <a:pt x="596" y="91"/>
                    <a:pt x="596" y="136"/>
                  </a:cubicBezTo>
                  <a:cubicBezTo>
                    <a:pt x="596" y="380"/>
                    <a:pt x="596" y="380"/>
                    <a:pt x="596" y="380"/>
                  </a:cubicBezTo>
                  <a:cubicBezTo>
                    <a:pt x="596" y="434"/>
                    <a:pt x="551" y="479"/>
                    <a:pt x="506" y="47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4" name="Freeform 221">
              <a:extLst>
                <a:ext uri="{FF2B5EF4-FFF2-40B4-BE49-F238E27FC236}">
                  <a16:creationId xmlns:a16="http://schemas.microsoft.com/office/drawing/2014/main" id="{4D180C15-93CD-D244-B7CD-C80198B2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8428" y="8579585"/>
              <a:ext cx="584776" cy="219878"/>
            </a:xfrm>
            <a:custGeom>
              <a:avLst/>
              <a:gdLst>
                <a:gd name="T0" fmla="*/ 39184 w 552"/>
                <a:gd name="T1" fmla="*/ 74256 h 209"/>
                <a:gd name="T2" fmla="*/ 39184 w 552"/>
                <a:gd name="T3" fmla="*/ 74256 h 209"/>
                <a:gd name="T4" fmla="*/ 3235 w 552"/>
                <a:gd name="T5" fmla="*/ 32130 h 209"/>
                <a:gd name="T6" fmla="*/ 42420 w 552"/>
                <a:gd name="T7" fmla="*/ 0 h 209"/>
                <a:gd name="T8" fmla="*/ 168959 w 552"/>
                <a:gd name="T9" fmla="*/ 0 h 209"/>
                <a:gd name="T10" fmla="*/ 198078 w 552"/>
                <a:gd name="T11" fmla="*/ 32130 h 209"/>
                <a:gd name="T12" fmla="*/ 198078 w 552"/>
                <a:gd name="T13" fmla="*/ 38556 h 209"/>
                <a:gd name="T14" fmla="*/ 188371 w 552"/>
                <a:gd name="T15" fmla="*/ 44982 h 209"/>
                <a:gd name="T16" fmla="*/ 188371 w 552"/>
                <a:gd name="T17" fmla="*/ 44982 h 209"/>
                <a:gd name="T18" fmla="*/ 178665 w 552"/>
                <a:gd name="T19" fmla="*/ 38556 h 209"/>
                <a:gd name="T20" fmla="*/ 178665 w 552"/>
                <a:gd name="T21" fmla="*/ 32130 h 209"/>
                <a:gd name="T22" fmla="*/ 168959 w 552"/>
                <a:gd name="T23" fmla="*/ 19278 h 209"/>
                <a:gd name="T24" fmla="*/ 39184 w 552"/>
                <a:gd name="T25" fmla="*/ 19278 h 209"/>
                <a:gd name="T26" fmla="*/ 22648 w 552"/>
                <a:gd name="T27" fmla="*/ 32130 h 209"/>
                <a:gd name="T28" fmla="*/ 39184 w 552"/>
                <a:gd name="T29" fmla="*/ 54621 h 209"/>
                <a:gd name="T30" fmla="*/ 39184 w 552"/>
                <a:gd name="T31" fmla="*/ 74256 h 2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52" h="209">
                  <a:moveTo>
                    <a:pt x="109" y="208"/>
                  </a:moveTo>
                  <a:lnTo>
                    <a:pt x="109" y="208"/>
                  </a:lnTo>
                  <a:cubicBezTo>
                    <a:pt x="54" y="208"/>
                    <a:pt x="0" y="153"/>
                    <a:pt x="9" y="90"/>
                  </a:cubicBezTo>
                  <a:cubicBezTo>
                    <a:pt x="18" y="36"/>
                    <a:pt x="63" y="0"/>
                    <a:pt x="118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515" y="0"/>
                    <a:pt x="551" y="45"/>
                    <a:pt x="551" y="90"/>
                  </a:cubicBezTo>
                  <a:cubicBezTo>
                    <a:pt x="551" y="108"/>
                    <a:pt x="551" y="108"/>
                    <a:pt x="551" y="108"/>
                  </a:cubicBezTo>
                  <a:cubicBezTo>
                    <a:pt x="551" y="117"/>
                    <a:pt x="542" y="126"/>
                    <a:pt x="524" y="126"/>
                  </a:cubicBezTo>
                  <a:cubicBezTo>
                    <a:pt x="515" y="126"/>
                    <a:pt x="497" y="117"/>
                    <a:pt x="497" y="108"/>
                  </a:cubicBezTo>
                  <a:cubicBezTo>
                    <a:pt x="497" y="90"/>
                    <a:pt x="497" y="90"/>
                    <a:pt x="497" y="90"/>
                  </a:cubicBezTo>
                  <a:cubicBezTo>
                    <a:pt x="497" y="72"/>
                    <a:pt x="488" y="54"/>
                    <a:pt x="47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91" y="54"/>
                    <a:pt x="63" y="72"/>
                    <a:pt x="63" y="90"/>
                  </a:cubicBezTo>
                  <a:cubicBezTo>
                    <a:pt x="54" y="126"/>
                    <a:pt x="82" y="153"/>
                    <a:pt x="109" y="153"/>
                  </a:cubicBezTo>
                  <a:lnTo>
                    <a:pt x="109" y="20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5" name="Freeform 222">
              <a:extLst>
                <a:ext uri="{FF2B5EF4-FFF2-40B4-BE49-F238E27FC236}">
                  <a16:creationId xmlns:a16="http://schemas.microsoft.com/office/drawing/2014/main" id="{EB3E3759-6B09-1742-B89F-EFF84A4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739" y="11040329"/>
              <a:ext cx="173096" cy="182452"/>
            </a:xfrm>
            <a:custGeom>
              <a:avLst/>
              <a:gdLst>
                <a:gd name="T0" fmla="*/ 58378 w 163"/>
                <a:gd name="T1" fmla="*/ 61555 h 173"/>
                <a:gd name="T2" fmla="*/ 58378 w 163"/>
                <a:gd name="T3" fmla="*/ 61555 h 173"/>
                <a:gd name="T4" fmla="*/ 29189 w 163"/>
                <a:gd name="T5" fmla="*/ 61555 h 173"/>
                <a:gd name="T6" fmla="*/ 0 w 163"/>
                <a:gd name="T7" fmla="*/ 32209 h 173"/>
                <a:gd name="T8" fmla="*/ 0 w 163"/>
                <a:gd name="T9" fmla="*/ 28988 h 173"/>
                <a:gd name="T10" fmla="*/ 29189 w 163"/>
                <a:gd name="T11" fmla="*/ 0 h 173"/>
                <a:gd name="T12" fmla="*/ 58378 w 163"/>
                <a:gd name="T13" fmla="*/ 25767 h 173"/>
                <a:gd name="T14" fmla="*/ 58378 w 163"/>
                <a:gd name="T15" fmla="*/ 61555 h 173"/>
                <a:gd name="T16" fmla="*/ 29189 w 163"/>
                <a:gd name="T17" fmla="*/ 19325 h 173"/>
                <a:gd name="T18" fmla="*/ 29189 w 163"/>
                <a:gd name="T19" fmla="*/ 19325 h 173"/>
                <a:gd name="T20" fmla="*/ 19459 w 163"/>
                <a:gd name="T21" fmla="*/ 28988 h 173"/>
                <a:gd name="T22" fmla="*/ 19459 w 163"/>
                <a:gd name="T23" fmla="*/ 32209 h 173"/>
                <a:gd name="T24" fmla="*/ 29189 w 163"/>
                <a:gd name="T25" fmla="*/ 41872 h 173"/>
                <a:gd name="T26" fmla="*/ 38918 w 163"/>
                <a:gd name="T27" fmla="*/ 41872 h 173"/>
                <a:gd name="T28" fmla="*/ 38918 w 163"/>
                <a:gd name="T29" fmla="*/ 25767 h 173"/>
                <a:gd name="T30" fmla="*/ 29189 w 163"/>
                <a:gd name="T31" fmla="*/ 19325 h 17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3" h="173">
                  <a:moveTo>
                    <a:pt x="162" y="172"/>
                  </a:moveTo>
                  <a:lnTo>
                    <a:pt x="162" y="172"/>
                  </a:lnTo>
                  <a:cubicBezTo>
                    <a:pt x="81" y="172"/>
                    <a:pt x="81" y="172"/>
                    <a:pt x="81" y="172"/>
                  </a:cubicBezTo>
                  <a:cubicBezTo>
                    <a:pt x="36" y="172"/>
                    <a:pt x="0" y="135"/>
                    <a:pt x="0" y="9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6" y="0"/>
                    <a:pt x="162" y="36"/>
                    <a:pt x="162" y="72"/>
                  </a:cubicBezTo>
                  <a:lnTo>
                    <a:pt x="162" y="172"/>
                  </a:lnTo>
                  <a:close/>
                  <a:moveTo>
                    <a:pt x="81" y="54"/>
                  </a:moveTo>
                  <a:lnTo>
                    <a:pt x="81" y="54"/>
                  </a:lnTo>
                  <a:cubicBezTo>
                    <a:pt x="63" y="54"/>
                    <a:pt x="54" y="63"/>
                    <a:pt x="54" y="81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108"/>
                    <a:pt x="63" y="117"/>
                    <a:pt x="81" y="117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8" y="63"/>
                    <a:pt x="99" y="54"/>
                    <a:pt x="81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6" name="Freeform 223">
              <a:extLst>
                <a:ext uri="{FF2B5EF4-FFF2-40B4-BE49-F238E27FC236}">
                  <a16:creationId xmlns:a16="http://schemas.microsoft.com/office/drawing/2014/main" id="{129FD400-B8E6-8847-938B-EB2898CE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3798" y="11040329"/>
              <a:ext cx="173096" cy="182452"/>
            </a:xfrm>
            <a:custGeom>
              <a:avLst/>
              <a:gdLst>
                <a:gd name="T0" fmla="*/ 29011 w 164"/>
                <a:gd name="T1" fmla="*/ 61555 h 173"/>
                <a:gd name="T2" fmla="*/ 29011 w 164"/>
                <a:gd name="T3" fmla="*/ 61555 h 173"/>
                <a:gd name="T4" fmla="*/ 0 w 164"/>
                <a:gd name="T5" fmla="*/ 61555 h 173"/>
                <a:gd name="T6" fmla="*/ 0 w 164"/>
                <a:gd name="T7" fmla="*/ 25767 h 173"/>
                <a:gd name="T8" fmla="*/ 29011 w 164"/>
                <a:gd name="T9" fmla="*/ 0 h 173"/>
                <a:gd name="T10" fmla="*/ 58380 w 164"/>
                <a:gd name="T11" fmla="*/ 28988 h 173"/>
                <a:gd name="T12" fmla="*/ 58380 w 164"/>
                <a:gd name="T13" fmla="*/ 32209 h 173"/>
                <a:gd name="T14" fmla="*/ 29011 w 164"/>
                <a:gd name="T15" fmla="*/ 61555 h 173"/>
                <a:gd name="T16" fmla="*/ 19699 w 164"/>
                <a:gd name="T17" fmla="*/ 41872 h 173"/>
                <a:gd name="T18" fmla="*/ 19699 w 164"/>
                <a:gd name="T19" fmla="*/ 41872 h 173"/>
                <a:gd name="T20" fmla="*/ 29011 w 164"/>
                <a:gd name="T21" fmla="*/ 41872 h 173"/>
                <a:gd name="T22" fmla="*/ 39039 w 164"/>
                <a:gd name="T23" fmla="*/ 32209 h 173"/>
                <a:gd name="T24" fmla="*/ 39039 w 164"/>
                <a:gd name="T25" fmla="*/ 28988 h 173"/>
                <a:gd name="T26" fmla="*/ 29011 w 164"/>
                <a:gd name="T27" fmla="*/ 19325 h 173"/>
                <a:gd name="T28" fmla="*/ 19699 w 164"/>
                <a:gd name="T29" fmla="*/ 25767 h 173"/>
                <a:gd name="T30" fmla="*/ 19699 w 164"/>
                <a:gd name="T31" fmla="*/ 41872 h 17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4" h="173">
                  <a:moveTo>
                    <a:pt x="81" y="172"/>
                  </a:moveTo>
                  <a:lnTo>
                    <a:pt x="81" y="172"/>
                  </a:lnTo>
                  <a:cubicBezTo>
                    <a:pt x="0" y="172"/>
                    <a:pt x="0" y="172"/>
                    <a:pt x="0" y="1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18" y="0"/>
                    <a:pt x="163" y="36"/>
                    <a:pt x="163" y="81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135"/>
                    <a:pt x="127" y="172"/>
                    <a:pt x="81" y="172"/>
                  </a:cubicBezTo>
                  <a:close/>
                  <a:moveTo>
                    <a:pt x="55" y="117"/>
                  </a:moveTo>
                  <a:lnTo>
                    <a:pt x="55" y="117"/>
                  </a:lnTo>
                  <a:cubicBezTo>
                    <a:pt x="81" y="117"/>
                    <a:pt x="81" y="117"/>
                    <a:pt x="81" y="117"/>
                  </a:cubicBezTo>
                  <a:cubicBezTo>
                    <a:pt x="100" y="117"/>
                    <a:pt x="109" y="108"/>
                    <a:pt x="109" y="9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63"/>
                    <a:pt x="91" y="54"/>
                    <a:pt x="81" y="54"/>
                  </a:cubicBezTo>
                  <a:cubicBezTo>
                    <a:pt x="64" y="54"/>
                    <a:pt x="55" y="63"/>
                    <a:pt x="55" y="72"/>
                  </a:cubicBezTo>
                  <a:lnTo>
                    <a:pt x="55" y="1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7" name="Freeform 224">
              <a:extLst>
                <a:ext uri="{FF2B5EF4-FFF2-40B4-BE49-F238E27FC236}">
                  <a16:creationId xmlns:a16="http://schemas.microsoft.com/office/drawing/2014/main" id="{5A277131-B1DB-524E-86FD-A7B4812F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729" y="11386518"/>
              <a:ext cx="46782" cy="238591"/>
            </a:xfrm>
            <a:custGeom>
              <a:avLst/>
              <a:gdLst>
                <a:gd name="T0" fmla="*/ 15530 w 46"/>
                <a:gd name="T1" fmla="*/ 80606 h 227"/>
                <a:gd name="T2" fmla="*/ 15530 w 46"/>
                <a:gd name="T3" fmla="*/ 80606 h 227"/>
                <a:gd name="T4" fmla="*/ 0 w 46"/>
                <a:gd name="T5" fmla="*/ 80606 h 227"/>
                <a:gd name="T6" fmla="*/ 0 w 46"/>
                <a:gd name="T7" fmla="*/ 9630 h 227"/>
                <a:gd name="T8" fmla="*/ 9318 w 46"/>
                <a:gd name="T9" fmla="*/ 0 h 227"/>
                <a:gd name="T10" fmla="*/ 9318 w 46"/>
                <a:gd name="T11" fmla="*/ 0 h 227"/>
                <a:gd name="T12" fmla="*/ 15530 w 46"/>
                <a:gd name="T13" fmla="*/ 9630 h 227"/>
                <a:gd name="T14" fmla="*/ 15530 w 46"/>
                <a:gd name="T15" fmla="*/ 80606 h 2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227">
                  <a:moveTo>
                    <a:pt x="45" y="226"/>
                  </a:moveTo>
                  <a:lnTo>
                    <a:pt x="45" y="226"/>
                  </a:lnTo>
                  <a:cubicBezTo>
                    <a:pt x="0" y="226"/>
                    <a:pt x="0" y="226"/>
                    <a:pt x="0" y="2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45" y="9"/>
                    <a:pt x="45" y="27"/>
                  </a:cubicBezTo>
                  <a:lnTo>
                    <a:pt x="45" y="2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8" name="Freeform 225">
              <a:extLst>
                <a:ext uri="{FF2B5EF4-FFF2-40B4-BE49-F238E27FC236}">
                  <a16:creationId xmlns:a16="http://schemas.microsoft.com/office/drawing/2014/main" id="{6887A298-3BAB-1E4F-A279-A518090C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729" y="11194712"/>
              <a:ext cx="56139" cy="135667"/>
            </a:xfrm>
            <a:custGeom>
              <a:avLst/>
              <a:gdLst>
                <a:gd name="T0" fmla="*/ 18704 w 55"/>
                <a:gd name="T1" fmla="*/ 45677 h 128"/>
                <a:gd name="T2" fmla="*/ 0 w 55"/>
                <a:gd name="T3" fmla="*/ 45677 h 128"/>
                <a:gd name="T4" fmla="*/ 0 w 55"/>
                <a:gd name="T5" fmla="*/ 0 h 128"/>
                <a:gd name="T6" fmla="*/ 18704 w 55"/>
                <a:gd name="T7" fmla="*/ 0 h 128"/>
                <a:gd name="T8" fmla="*/ 18704 w 55"/>
                <a:gd name="T9" fmla="*/ 45677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28">
                  <a:moveTo>
                    <a:pt x="54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9" name="Freeform 226">
              <a:extLst>
                <a:ext uri="{FF2B5EF4-FFF2-40B4-BE49-F238E27FC236}">
                  <a16:creationId xmlns:a16="http://schemas.microsoft.com/office/drawing/2014/main" id="{B7D82924-00FB-7740-B86D-1C99B6A67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141" y="11306989"/>
              <a:ext cx="547350" cy="355545"/>
            </a:xfrm>
            <a:custGeom>
              <a:avLst/>
              <a:gdLst>
                <a:gd name="T0" fmla="*/ 19798 w 516"/>
                <a:gd name="T1" fmla="*/ 0 h 335"/>
                <a:gd name="T2" fmla="*/ 19798 w 516"/>
                <a:gd name="T3" fmla="*/ 0 h 335"/>
                <a:gd name="T4" fmla="*/ 16198 w 516"/>
                <a:gd name="T5" fmla="*/ 16207 h 335"/>
                <a:gd name="T6" fmla="*/ 169179 w 516"/>
                <a:gd name="T7" fmla="*/ 16207 h 335"/>
                <a:gd name="T8" fmla="*/ 169179 w 516"/>
                <a:gd name="T9" fmla="*/ 100842 h 335"/>
                <a:gd name="T10" fmla="*/ 169179 w 516"/>
                <a:gd name="T11" fmla="*/ 100842 h 335"/>
                <a:gd name="T12" fmla="*/ 16198 w 516"/>
                <a:gd name="T13" fmla="*/ 100842 h 335"/>
                <a:gd name="T14" fmla="*/ 16198 w 516"/>
                <a:gd name="T15" fmla="*/ 32413 h 335"/>
                <a:gd name="T16" fmla="*/ 6479 w 516"/>
                <a:gd name="T17" fmla="*/ 22689 h 335"/>
                <a:gd name="T18" fmla="*/ 6479 w 516"/>
                <a:gd name="T19" fmla="*/ 22689 h 335"/>
                <a:gd name="T20" fmla="*/ 0 w 516"/>
                <a:gd name="T21" fmla="*/ 32413 h 335"/>
                <a:gd name="T22" fmla="*/ 0 w 516"/>
                <a:gd name="T23" fmla="*/ 100842 h 335"/>
                <a:gd name="T24" fmla="*/ 16198 w 516"/>
                <a:gd name="T25" fmla="*/ 120290 h 335"/>
                <a:gd name="T26" fmla="*/ 169179 w 516"/>
                <a:gd name="T27" fmla="*/ 120290 h 335"/>
                <a:gd name="T28" fmla="*/ 185377 w 516"/>
                <a:gd name="T29" fmla="*/ 100842 h 335"/>
                <a:gd name="T30" fmla="*/ 185377 w 516"/>
                <a:gd name="T31" fmla="*/ 0 h 335"/>
                <a:gd name="T32" fmla="*/ 19798 w 516"/>
                <a:gd name="T33" fmla="*/ 0 h 3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6" h="335">
                  <a:moveTo>
                    <a:pt x="55" y="0"/>
                  </a:moveTo>
                  <a:lnTo>
                    <a:pt x="55" y="0"/>
                  </a:lnTo>
                  <a:cubicBezTo>
                    <a:pt x="45" y="45"/>
                    <a:pt x="45" y="45"/>
                    <a:pt x="45" y="45"/>
                  </a:cubicBezTo>
                  <a:cubicBezTo>
                    <a:pt x="470" y="45"/>
                    <a:pt x="470" y="45"/>
                    <a:pt x="470" y="45"/>
                  </a:cubicBezTo>
                  <a:cubicBezTo>
                    <a:pt x="470" y="280"/>
                    <a:pt x="470" y="280"/>
                    <a:pt x="470" y="280"/>
                  </a:cubicBezTo>
                  <a:cubicBezTo>
                    <a:pt x="45" y="280"/>
                    <a:pt x="45" y="280"/>
                    <a:pt x="45" y="28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72"/>
                    <a:pt x="36" y="63"/>
                    <a:pt x="18" y="63"/>
                  </a:cubicBezTo>
                  <a:cubicBezTo>
                    <a:pt x="9" y="63"/>
                    <a:pt x="0" y="72"/>
                    <a:pt x="0" y="9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07"/>
                    <a:pt x="18" y="334"/>
                    <a:pt x="45" y="334"/>
                  </a:cubicBezTo>
                  <a:cubicBezTo>
                    <a:pt x="470" y="334"/>
                    <a:pt x="470" y="334"/>
                    <a:pt x="470" y="334"/>
                  </a:cubicBezTo>
                  <a:cubicBezTo>
                    <a:pt x="497" y="334"/>
                    <a:pt x="515" y="307"/>
                    <a:pt x="515" y="280"/>
                  </a:cubicBezTo>
                  <a:cubicBezTo>
                    <a:pt x="515" y="0"/>
                    <a:pt x="515" y="0"/>
                    <a:pt x="515" y="0"/>
                  </a:cubicBezTo>
                  <a:lnTo>
                    <a:pt x="55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0" name="Freeform 227">
              <a:extLst>
                <a:ext uri="{FF2B5EF4-FFF2-40B4-BE49-F238E27FC236}">
                  <a16:creationId xmlns:a16="http://schemas.microsoft.com/office/drawing/2014/main" id="{C78A796B-509D-5E4A-A675-EB379D2D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1646" y="11166643"/>
              <a:ext cx="683020" cy="191806"/>
            </a:xfrm>
            <a:custGeom>
              <a:avLst/>
              <a:gdLst>
                <a:gd name="T0" fmla="*/ 205101 w 643"/>
                <a:gd name="T1" fmla="*/ 64729 h 182"/>
                <a:gd name="T2" fmla="*/ 205101 w 643"/>
                <a:gd name="T3" fmla="*/ 64729 h 182"/>
                <a:gd name="T4" fmla="*/ 25953 w 643"/>
                <a:gd name="T5" fmla="*/ 64729 h 182"/>
                <a:gd name="T6" fmla="*/ 0 w 643"/>
                <a:gd name="T7" fmla="*/ 38981 h 182"/>
                <a:gd name="T8" fmla="*/ 0 w 643"/>
                <a:gd name="T9" fmla="*/ 26106 h 182"/>
                <a:gd name="T10" fmla="*/ 25953 w 643"/>
                <a:gd name="T11" fmla="*/ 0 h 182"/>
                <a:gd name="T12" fmla="*/ 205101 w 643"/>
                <a:gd name="T13" fmla="*/ 0 h 182"/>
                <a:gd name="T14" fmla="*/ 231415 w 643"/>
                <a:gd name="T15" fmla="*/ 26106 h 182"/>
                <a:gd name="T16" fmla="*/ 231415 w 643"/>
                <a:gd name="T17" fmla="*/ 38981 h 182"/>
                <a:gd name="T18" fmla="*/ 205101 w 643"/>
                <a:gd name="T19" fmla="*/ 64729 h 182"/>
                <a:gd name="T20" fmla="*/ 25953 w 643"/>
                <a:gd name="T21" fmla="*/ 19669 h 182"/>
                <a:gd name="T22" fmla="*/ 25953 w 643"/>
                <a:gd name="T23" fmla="*/ 19669 h 182"/>
                <a:gd name="T24" fmla="*/ 19465 w 643"/>
                <a:gd name="T25" fmla="*/ 26106 h 182"/>
                <a:gd name="T26" fmla="*/ 19465 w 643"/>
                <a:gd name="T27" fmla="*/ 38981 h 182"/>
                <a:gd name="T28" fmla="*/ 25953 w 643"/>
                <a:gd name="T29" fmla="*/ 48636 h 182"/>
                <a:gd name="T30" fmla="*/ 205101 w 643"/>
                <a:gd name="T31" fmla="*/ 48636 h 182"/>
                <a:gd name="T32" fmla="*/ 211589 w 643"/>
                <a:gd name="T33" fmla="*/ 38981 h 182"/>
                <a:gd name="T34" fmla="*/ 211589 w 643"/>
                <a:gd name="T35" fmla="*/ 26106 h 182"/>
                <a:gd name="T36" fmla="*/ 205101 w 643"/>
                <a:gd name="T37" fmla="*/ 19669 h 182"/>
                <a:gd name="T38" fmla="*/ 25953 w 643"/>
                <a:gd name="T39" fmla="*/ 19669 h 18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3" h="182">
                  <a:moveTo>
                    <a:pt x="569" y="181"/>
                  </a:moveTo>
                  <a:lnTo>
                    <a:pt x="569" y="181"/>
                  </a:lnTo>
                  <a:cubicBezTo>
                    <a:pt x="72" y="181"/>
                    <a:pt x="72" y="181"/>
                    <a:pt x="72" y="181"/>
                  </a:cubicBezTo>
                  <a:cubicBezTo>
                    <a:pt x="36" y="181"/>
                    <a:pt x="0" y="154"/>
                    <a:pt x="0" y="10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569" y="0"/>
                    <a:pt x="569" y="0"/>
                    <a:pt x="569" y="0"/>
                  </a:cubicBezTo>
                  <a:cubicBezTo>
                    <a:pt x="605" y="0"/>
                    <a:pt x="642" y="36"/>
                    <a:pt x="642" y="73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54"/>
                    <a:pt x="605" y="181"/>
                    <a:pt x="569" y="181"/>
                  </a:cubicBezTo>
                  <a:close/>
                  <a:moveTo>
                    <a:pt x="72" y="55"/>
                  </a:moveTo>
                  <a:lnTo>
                    <a:pt x="72" y="55"/>
                  </a:lnTo>
                  <a:cubicBezTo>
                    <a:pt x="63" y="55"/>
                    <a:pt x="54" y="64"/>
                    <a:pt x="54" y="7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4" y="118"/>
                    <a:pt x="63" y="136"/>
                    <a:pt x="72" y="136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78" y="136"/>
                    <a:pt x="587" y="118"/>
                    <a:pt x="587" y="109"/>
                  </a:cubicBezTo>
                  <a:cubicBezTo>
                    <a:pt x="587" y="73"/>
                    <a:pt x="587" y="73"/>
                    <a:pt x="587" y="73"/>
                  </a:cubicBezTo>
                  <a:cubicBezTo>
                    <a:pt x="587" y="64"/>
                    <a:pt x="578" y="55"/>
                    <a:pt x="569" y="55"/>
                  </a:cubicBezTo>
                  <a:lnTo>
                    <a:pt x="72" y="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1" name="Freeform 228">
              <a:extLst>
                <a:ext uri="{FF2B5EF4-FFF2-40B4-BE49-F238E27FC236}">
                  <a16:creationId xmlns:a16="http://schemas.microsoft.com/office/drawing/2014/main" id="{E85EC9DE-35F0-524D-89F3-5E001A5CC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808" y="6624089"/>
              <a:ext cx="392971" cy="37426"/>
            </a:xfrm>
            <a:custGeom>
              <a:avLst/>
              <a:gdLst>
                <a:gd name="T0" fmla="*/ 132991 w 371"/>
                <a:gd name="T1" fmla="*/ 12357 h 37"/>
                <a:gd name="T2" fmla="*/ 132991 w 371"/>
                <a:gd name="T3" fmla="*/ 12357 h 37"/>
                <a:gd name="T4" fmla="*/ 6470 w 371"/>
                <a:gd name="T5" fmla="*/ 12357 h 37"/>
                <a:gd name="T6" fmla="*/ 0 w 371"/>
                <a:gd name="T7" fmla="*/ 6178 h 37"/>
                <a:gd name="T8" fmla="*/ 0 w 371"/>
                <a:gd name="T9" fmla="*/ 6178 h 37"/>
                <a:gd name="T10" fmla="*/ 6470 w 371"/>
                <a:gd name="T11" fmla="*/ 0 h 37"/>
                <a:gd name="T12" fmla="*/ 132991 w 371"/>
                <a:gd name="T13" fmla="*/ 0 h 37"/>
                <a:gd name="T14" fmla="*/ 132991 w 371"/>
                <a:gd name="T15" fmla="*/ 12357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1" h="37">
                  <a:moveTo>
                    <a:pt x="370" y="36"/>
                  </a:moveTo>
                  <a:lnTo>
                    <a:pt x="370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70" y="0"/>
                    <a:pt x="370" y="0"/>
                    <a:pt x="370" y="0"/>
                  </a:cubicBezTo>
                  <a:lnTo>
                    <a:pt x="370" y="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2" name="Freeform 229">
              <a:extLst>
                <a:ext uri="{FF2B5EF4-FFF2-40B4-BE49-F238E27FC236}">
                  <a16:creationId xmlns:a16="http://schemas.microsoft.com/office/drawing/2014/main" id="{DE98FD2C-AF81-8544-BB37-F07337B7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280" y="6203049"/>
              <a:ext cx="509925" cy="584779"/>
            </a:xfrm>
            <a:custGeom>
              <a:avLst/>
              <a:gdLst>
                <a:gd name="T0" fmla="*/ 130410 w 479"/>
                <a:gd name="T1" fmla="*/ 198079 h 552"/>
                <a:gd name="T2" fmla="*/ 130410 w 479"/>
                <a:gd name="T3" fmla="*/ 198079 h 552"/>
                <a:gd name="T4" fmla="*/ 39015 w 479"/>
                <a:gd name="T5" fmla="*/ 198079 h 552"/>
                <a:gd name="T6" fmla="*/ 9392 w 479"/>
                <a:gd name="T7" fmla="*/ 185137 h 552"/>
                <a:gd name="T8" fmla="*/ 0 w 479"/>
                <a:gd name="T9" fmla="*/ 156018 h 552"/>
                <a:gd name="T10" fmla="*/ 6502 w 479"/>
                <a:gd name="T11" fmla="*/ 29119 h 552"/>
                <a:gd name="T12" fmla="*/ 35763 w 479"/>
                <a:gd name="T13" fmla="*/ 0 h 552"/>
                <a:gd name="T14" fmla="*/ 133661 w 479"/>
                <a:gd name="T15" fmla="*/ 0 h 552"/>
                <a:gd name="T16" fmla="*/ 162922 w 479"/>
                <a:gd name="T17" fmla="*/ 29119 h 552"/>
                <a:gd name="T18" fmla="*/ 172676 w 479"/>
                <a:gd name="T19" fmla="*/ 156018 h 552"/>
                <a:gd name="T20" fmla="*/ 159671 w 479"/>
                <a:gd name="T21" fmla="*/ 185137 h 552"/>
                <a:gd name="T22" fmla="*/ 130410 w 479"/>
                <a:gd name="T23" fmla="*/ 198079 h 552"/>
                <a:gd name="T24" fmla="*/ 35763 w 479"/>
                <a:gd name="T25" fmla="*/ 19412 h 552"/>
                <a:gd name="T26" fmla="*/ 35763 w 479"/>
                <a:gd name="T27" fmla="*/ 19412 h 552"/>
                <a:gd name="T28" fmla="*/ 26010 w 479"/>
                <a:gd name="T29" fmla="*/ 29119 h 552"/>
                <a:gd name="T30" fmla="*/ 19507 w 479"/>
                <a:gd name="T31" fmla="*/ 156018 h 552"/>
                <a:gd name="T32" fmla="*/ 22759 w 479"/>
                <a:gd name="T33" fmla="*/ 172195 h 552"/>
                <a:gd name="T34" fmla="*/ 39015 w 479"/>
                <a:gd name="T35" fmla="*/ 178666 h 552"/>
                <a:gd name="T36" fmla="*/ 130410 w 479"/>
                <a:gd name="T37" fmla="*/ 178666 h 552"/>
                <a:gd name="T38" fmla="*/ 146666 w 479"/>
                <a:gd name="T39" fmla="*/ 172195 h 552"/>
                <a:gd name="T40" fmla="*/ 153168 w 479"/>
                <a:gd name="T41" fmla="*/ 156018 h 552"/>
                <a:gd name="T42" fmla="*/ 143415 w 479"/>
                <a:gd name="T43" fmla="*/ 29119 h 552"/>
                <a:gd name="T44" fmla="*/ 133661 w 479"/>
                <a:gd name="T45" fmla="*/ 19412 h 552"/>
                <a:gd name="T46" fmla="*/ 35763 w 479"/>
                <a:gd name="T47" fmla="*/ 19412 h 5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552">
                  <a:moveTo>
                    <a:pt x="361" y="551"/>
                  </a:moveTo>
                  <a:lnTo>
                    <a:pt x="361" y="551"/>
                  </a:lnTo>
                  <a:cubicBezTo>
                    <a:pt x="108" y="551"/>
                    <a:pt x="108" y="551"/>
                    <a:pt x="108" y="551"/>
                  </a:cubicBezTo>
                  <a:cubicBezTo>
                    <a:pt x="81" y="551"/>
                    <a:pt x="45" y="533"/>
                    <a:pt x="26" y="515"/>
                  </a:cubicBezTo>
                  <a:cubicBezTo>
                    <a:pt x="9" y="497"/>
                    <a:pt x="0" y="461"/>
                    <a:pt x="0" y="434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36"/>
                    <a:pt x="54" y="0"/>
                    <a:pt x="99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415" y="0"/>
                    <a:pt x="451" y="36"/>
                    <a:pt x="451" y="81"/>
                  </a:cubicBezTo>
                  <a:cubicBezTo>
                    <a:pt x="478" y="434"/>
                    <a:pt x="478" y="434"/>
                    <a:pt x="478" y="434"/>
                  </a:cubicBezTo>
                  <a:cubicBezTo>
                    <a:pt x="478" y="461"/>
                    <a:pt x="469" y="497"/>
                    <a:pt x="442" y="515"/>
                  </a:cubicBezTo>
                  <a:cubicBezTo>
                    <a:pt x="424" y="533"/>
                    <a:pt x="397" y="551"/>
                    <a:pt x="361" y="551"/>
                  </a:cubicBezTo>
                  <a:close/>
                  <a:moveTo>
                    <a:pt x="99" y="54"/>
                  </a:moveTo>
                  <a:lnTo>
                    <a:pt x="99" y="54"/>
                  </a:lnTo>
                  <a:cubicBezTo>
                    <a:pt x="81" y="54"/>
                    <a:pt x="72" y="72"/>
                    <a:pt x="72" y="81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45" y="452"/>
                    <a:pt x="54" y="470"/>
                    <a:pt x="63" y="479"/>
                  </a:cubicBezTo>
                  <a:cubicBezTo>
                    <a:pt x="72" y="488"/>
                    <a:pt x="90" y="497"/>
                    <a:pt x="108" y="497"/>
                  </a:cubicBezTo>
                  <a:cubicBezTo>
                    <a:pt x="361" y="497"/>
                    <a:pt x="361" y="497"/>
                    <a:pt x="361" y="497"/>
                  </a:cubicBezTo>
                  <a:cubicBezTo>
                    <a:pt x="379" y="497"/>
                    <a:pt x="397" y="488"/>
                    <a:pt x="406" y="479"/>
                  </a:cubicBezTo>
                  <a:cubicBezTo>
                    <a:pt x="415" y="470"/>
                    <a:pt x="424" y="452"/>
                    <a:pt x="424" y="434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72"/>
                    <a:pt x="388" y="54"/>
                    <a:pt x="370" y="54"/>
                  </a:cubicBezTo>
                  <a:lnTo>
                    <a:pt x="99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3" name="Freeform 230">
              <a:extLst>
                <a:ext uri="{FF2B5EF4-FFF2-40B4-BE49-F238E27FC236}">
                  <a16:creationId xmlns:a16="http://schemas.microsoft.com/office/drawing/2014/main" id="{468B7429-B303-7545-A102-8C25C027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590" y="6067382"/>
              <a:ext cx="261980" cy="271337"/>
            </a:xfrm>
            <a:custGeom>
              <a:avLst/>
              <a:gdLst>
                <a:gd name="T0" fmla="*/ 78740 w 245"/>
                <a:gd name="T1" fmla="*/ 91713 h 254"/>
                <a:gd name="T2" fmla="*/ 78740 w 245"/>
                <a:gd name="T3" fmla="*/ 91713 h 254"/>
                <a:gd name="T4" fmla="*/ 78740 w 245"/>
                <a:gd name="T5" fmla="*/ 91713 h 254"/>
                <a:gd name="T6" fmla="*/ 68943 w 245"/>
                <a:gd name="T7" fmla="*/ 85550 h 254"/>
                <a:gd name="T8" fmla="*/ 68943 w 245"/>
                <a:gd name="T9" fmla="*/ 46038 h 254"/>
                <a:gd name="T10" fmla="*/ 45720 w 245"/>
                <a:gd name="T11" fmla="*/ 23200 h 254"/>
                <a:gd name="T12" fmla="*/ 19594 w 245"/>
                <a:gd name="T13" fmla="*/ 46038 h 254"/>
                <a:gd name="T14" fmla="*/ 19594 w 245"/>
                <a:gd name="T15" fmla="*/ 85550 h 254"/>
                <a:gd name="T16" fmla="*/ 9797 w 245"/>
                <a:gd name="T17" fmla="*/ 91713 h 254"/>
                <a:gd name="T18" fmla="*/ 9797 w 245"/>
                <a:gd name="T19" fmla="*/ 91713 h 254"/>
                <a:gd name="T20" fmla="*/ 0 w 245"/>
                <a:gd name="T21" fmla="*/ 85550 h 254"/>
                <a:gd name="T22" fmla="*/ 0 w 245"/>
                <a:gd name="T23" fmla="*/ 49300 h 254"/>
                <a:gd name="T24" fmla="*/ 39189 w 245"/>
                <a:gd name="T25" fmla="*/ 3625 h 254"/>
                <a:gd name="T26" fmla="*/ 88537 w 245"/>
                <a:gd name="T27" fmla="*/ 46038 h 254"/>
                <a:gd name="T28" fmla="*/ 88537 w 245"/>
                <a:gd name="T29" fmla="*/ 85550 h 254"/>
                <a:gd name="T30" fmla="*/ 78740 w 245"/>
                <a:gd name="T31" fmla="*/ 91713 h 2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5" h="254">
                  <a:moveTo>
                    <a:pt x="217" y="253"/>
                  </a:moveTo>
                  <a:lnTo>
                    <a:pt x="217" y="253"/>
                  </a:lnTo>
                  <a:cubicBezTo>
                    <a:pt x="199" y="253"/>
                    <a:pt x="190" y="245"/>
                    <a:pt x="190" y="236"/>
                  </a:cubicBezTo>
                  <a:cubicBezTo>
                    <a:pt x="190" y="127"/>
                    <a:pt x="190" y="127"/>
                    <a:pt x="190" y="127"/>
                  </a:cubicBezTo>
                  <a:cubicBezTo>
                    <a:pt x="190" y="100"/>
                    <a:pt x="162" y="64"/>
                    <a:pt x="126" y="64"/>
                  </a:cubicBezTo>
                  <a:cubicBezTo>
                    <a:pt x="90" y="55"/>
                    <a:pt x="54" y="91"/>
                    <a:pt x="54" y="127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54" y="245"/>
                    <a:pt x="45" y="253"/>
                    <a:pt x="27" y="253"/>
                  </a:cubicBezTo>
                  <a:cubicBezTo>
                    <a:pt x="18" y="253"/>
                    <a:pt x="0" y="245"/>
                    <a:pt x="0" y="2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73"/>
                    <a:pt x="54" y="10"/>
                    <a:pt x="108" y="10"/>
                  </a:cubicBezTo>
                  <a:cubicBezTo>
                    <a:pt x="181" y="0"/>
                    <a:pt x="244" y="64"/>
                    <a:pt x="244" y="127"/>
                  </a:cubicBezTo>
                  <a:cubicBezTo>
                    <a:pt x="244" y="236"/>
                    <a:pt x="244" y="236"/>
                    <a:pt x="244" y="236"/>
                  </a:cubicBezTo>
                  <a:cubicBezTo>
                    <a:pt x="244" y="245"/>
                    <a:pt x="226" y="253"/>
                    <a:pt x="217" y="2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7" name="CuadroTexto 326">
              <a:extLst>
                <a:ext uri="{FF2B5EF4-FFF2-40B4-BE49-F238E27FC236}">
                  <a16:creationId xmlns:a16="http://schemas.microsoft.com/office/drawing/2014/main" id="{A6737A64-CF1F-1143-AA75-6BF4B0437889}"/>
                </a:ext>
              </a:extLst>
            </p:cNvPr>
            <p:cNvSpPr txBox="1"/>
            <p:nvPr/>
          </p:nvSpPr>
          <p:spPr>
            <a:xfrm>
              <a:off x="17299804" y="5824408"/>
              <a:ext cx="17123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15%</a:t>
              </a:r>
            </a:p>
          </p:txBody>
        </p:sp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80E432CE-51BC-A146-9846-F94876942EAC}"/>
                </a:ext>
              </a:extLst>
            </p:cNvPr>
            <p:cNvSpPr txBox="1"/>
            <p:nvPr/>
          </p:nvSpPr>
          <p:spPr>
            <a:xfrm>
              <a:off x="17339569" y="8346522"/>
              <a:ext cx="17123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60%</a:t>
              </a:r>
            </a:p>
          </p:txBody>
        </p:sp>
        <p:sp>
          <p:nvSpPr>
            <p:cNvPr id="330" name="CuadroTexto 329">
              <a:extLst>
                <a:ext uri="{FF2B5EF4-FFF2-40B4-BE49-F238E27FC236}">
                  <a16:creationId xmlns:a16="http://schemas.microsoft.com/office/drawing/2014/main" id="{94383AB7-7005-9046-BE77-269FDD1597A1}"/>
                </a:ext>
              </a:extLst>
            </p:cNvPr>
            <p:cNvSpPr txBox="1"/>
            <p:nvPr/>
          </p:nvSpPr>
          <p:spPr>
            <a:xfrm>
              <a:off x="17365357" y="10831944"/>
              <a:ext cx="17123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45%</a:t>
              </a:r>
            </a:p>
          </p:txBody>
        </p:sp>
        <p:grpSp>
          <p:nvGrpSpPr>
            <p:cNvPr id="51" name="Grupo 382">
              <a:extLst>
                <a:ext uri="{FF2B5EF4-FFF2-40B4-BE49-F238E27FC236}">
                  <a16:creationId xmlns:a16="http://schemas.microsoft.com/office/drawing/2014/main" id="{0D240CB5-D6A4-F640-B419-0080D5AC69D3}"/>
                </a:ext>
              </a:extLst>
            </p:cNvPr>
            <p:cNvGrpSpPr/>
            <p:nvPr/>
          </p:nvGrpSpPr>
          <p:grpSpPr>
            <a:xfrm>
              <a:off x="1859164" y="5577143"/>
              <a:ext cx="5216498" cy="1529862"/>
              <a:chOff x="7465763" y="9978948"/>
              <a:chExt cx="5216498" cy="1529862"/>
            </a:xfrm>
          </p:grpSpPr>
          <p:sp>
            <p:nvSpPr>
              <p:cNvPr id="52" name="Rectángulo 383">
                <a:extLst>
                  <a:ext uri="{FF2B5EF4-FFF2-40B4-BE49-F238E27FC236}">
                    <a16:creationId xmlns:a16="http://schemas.microsoft.com/office/drawing/2014/main" id="{D234378C-FA9B-9B42-B245-B016C13BBB59}"/>
                  </a:ext>
                </a:extLst>
              </p:cNvPr>
              <p:cNvSpPr/>
              <p:nvPr/>
            </p:nvSpPr>
            <p:spPr>
              <a:xfrm>
                <a:off x="7465763" y="10554703"/>
                <a:ext cx="521649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relationships.</a:t>
                </a:r>
                <a:endParaRPr lang="es-MX" sz="2800" dirty="0"/>
              </a:p>
            </p:txBody>
          </p:sp>
          <p:sp>
            <p:nvSpPr>
              <p:cNvPr id="53" name="CuadroTexto 384">
                <a:extLst>
                  <a:ext uri="{FF2B5EF4-FFF2-40B4-BE49-F238E27FC236}">
                    <a16:creationId xmlns:a16="http://schemas.microsoft.com/office/drawing/2014/main" id="{F00D929D-EA42-294C-842F-1FE764EB94E2}"/>
                  </a:ext>
                </a:extLst>
              </p:cNvPr>
              <p:cNvSpPr txBox="1"/>
              <p:nvPr/>
            </p:nvSpPr>
            <p:spPr>
              <a:xfrm>
                <a:off x="10768795" y="9978948"/>
                <a:ext cx="19030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</p:grpSp>
        <p:grpSp>
          <p:nvGrpSpPr>
            <p:cNvPr id="54" name="Grupo 388">
              <a:extLst>
                <a:ext uri="{FF2B5EF4-FFF2-40B4-BE49-F238E27FC236}">
                  <a16:creationId xmlns:a16="http://schemas.microsoft.com/office/drawing/2014/main" id="{B6BABE9C-C912-2546-9180-1854F5A0E33F}"/>
                </a:ext>
              </a:extLst>
            </p:cNvPr>
            <p:cNvGrpSpPr/>
            <p:nvPr/>
          </p:nvGrpSpPr>
          <p:grpSpPr>
            <a:xfrm>
              <a:off x="1859164" y="8091686"/>
              <a:ext cx="5216498" cy="1529862"/>
              <a:chOff x="7465763" y="9978948"/>
              <a:chExt cx="5216498" cy="1529862"/>
            </a:xfrm>
          </p:grpSpPr>
          <p:sp>
            <p:nvSpPr>
              <p:cNvPr id="55" name="Rectángulo 389">
                <a:extLst>
                  <a:ext uri="{FF2B5EF4-FFF2-40B4-BE49-F238E27FC236}">
                    <a16:creationId xmlns:a16="http://schemas.microsoft.com/office/drawing/2014/main" id="{05BA09C2-C22D-E143-8A88-DED56B0D33B4}"/>
                  </a:ext>
                </a:extLst>
              </p:cNvPr>
              <p:cNvSpPr/>
              <p:nvPr/>
            </p:nvSpPr>
            <p:spPr>
              <a:xfrm>
                <a:off x="7465763" y="10554703"/>
                <a:ext cx="521649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relationships.</a:t>
                </a:r>
                <a:endParaRPr lang="es-MX" sz="2800" dirty="0"/>
              </a:p>
            </p:txBody>
          </p:sp>
          <p:sp>
            <p:nvSpPr>
              <p:cNvPr id="56" name="CuadroTexto 390">
                <a:extLst>
                  <a:ext uri="{FF2B5EF4-FFF2-40B4-BE49-F238E27FC236}">
                    <a16:creationId xmlns:a16="http://schemas.microsoft.com/office/drawing/2014/main" id="{76B1587A-A831-4B44-983B-808B23915341}"/>
                  </a:ext>
                </a:extLst>
              </p:cNvPr>
              <p:cNvSpPr txBox="1"/>
              <p:nvPr/>
            </p:nvSpPr>
            <p:spPr>
              <a:xfrm>
                <a:off x="10869785" y="9978948"/>
                <a:ext cx="180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57" name="Grupo 388">
              <a:extLst>
                <a:ext uri="{FF2B5EF4-FFF2-40B4-BE49-F238E27FC236}">
                  <a16:creationId xmlns:a16="http://schemas.microsoft.com/office/drawing/2014/main" id="{579CBF6D-682F-8C48-BFFB-3F0AD4324EAE}"/>
                </a:ext>
              </a:extLst>
            </p:cNvPr>
            <p:cNvGrpSpPr/>
            <p:nvPr/>
          </p:nvGrpSpPr>
          <p:grpSpPr>
            <a:xfrm>
              <a:off x="1859164" y="10563037"/>
              <a:ext cx="5216498" cy="1529862"/>
              <a:chOff x="7465763" y="9978948"/>
              <a:chExt cx="5216498" cy="1529862"/>
            </a:xfrm>
          </p:grpSpPr>
          <p:sp>
            <p:nvSpPr>
              <p:cNvPr id="58" name="Rectángulo 389">
                <a:extLst>
                  <a:ext uri="{FF2B5EF4-FFF2-40B4-BE49-F238E27FC236}">
                    <a16:creationId xmlns:a16="http://schemas.microsoft.com/office/drawing/2014/main" id="{B82464B5-1565-B641-A53E-79B3C251CEBB}"/>
                  </a:ext>
                </a:extLst>
              </p:cNvPr>
              <p:cNvSpPr/>
              <p:nvPr/>
            </p:nvSpPr>
            <p:spPr>
              <a:xfrm>
                <a:off x="7465763" y="10554703"/>
                <a:ext cx="521649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relationships.</a:t>
                </a:r>
                <a:endParaRPr lang="es-MX" sz="2800" dirty="0"/>
              </a:p>
            </p:txBody>
          </p:sp>
          <p:sp>
            <p:nvSpPr>
              <p:cNvPr id="59" name="CuadroTexto 390">
                <a:extLst>
                  <a:ext uri="{FF2B5EF4-FFF2-40B4-BE49-F238E27FC236}">
                    <a16:creationId xmlns:a16="http://schemas.microsoft.com/office/drawing/2014/main" id="{1727028C-78ED-4D49-8B36-5090B4B24F81}"/>
                  </a:ext>
                </a:extLst>
              </p:cNvPr>
              <p:cNvSpPr txBox="1"/>
              <p:nvPr/>
            </p:nvSpPr>
            <p:spPr>
              <a:xfrm>
                <a:off x="10903447" y="9978948"/>
                <a:ext cx="17684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56C69A-8C0E-AA49-9341-4493B51DD9A4}"/>
              </a:ext>
            </a:extLst>
          </p:cNvPr>
          <p:cNvGrpSpPr/>
          <p:nvPr/>
        </p:nvGrpSpPr>
        <p:grpSpPr>
          <a:xfrm>
            <a:off x="8008819" y="4441390"/>
            <a:ext cx="8360008" cy="8355291"/>
            <a:chOff x="8077191" y="4391963"/>
            <a:chExt cx="8360008" cy="8355291"/>
          </a:xfrm>
        </p:grpSpPr>
        <p:sp>
          <p:nvSpPr>
            <p:cNvPr id="93" name="Freeform 1">
              <a:extLst>
                <a:ext uri="{FF2B5EF4-FFF2-40B4-BE49-F238E27FC236}">
                  <a16:creationId xmlns:a16="http://schemas.microsoft.com/office/drawing/2014/main" id="{558DD1BD-2A29-BF42-A3E8-70CDF4B15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7431" y="10252925"/>
              <a:ext cx="1584299" cy="994903"/>
            </a:xfrm>
            <a:custGeom>
              <a:avLst/>
              <a:gdLst>
                <a:gd name="T0" fmla="*/ 279657 w 1482"/>
                <a:gd name="T1" fmla="*/ 130104 h 932"/>
                <a:gd name="T2" fmla="*/ 279657 w 1482"/>
                <a:gd name="T3" fmla="*/ 130104 h 932"/>
                <a:gd name="T4" fmla="*/ 0 w 1482"/>
                <a:gd name="T5" fmla="*/ 334604 h 932"/>
                <a:gd name="T6" fmla="*/ 533040 w 1482"/>
                <a:gd name="T7" fmla="*/ 110696 h 932"/>
                <a:gd name="T8" fmla="*/ 383674 w 1482"/>
                <a:gd name="T9" fmla="*/ 0 h 932"/>
                <a:gd name="T10" fmla="*/ 279657 w 1482"/>
                <a:gd name="T11" fmla="*/ 130104 h 9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2" h="932">
                  <a:moveTo>
                    <a:pt x="777" y="362"/>
                  </a:moveTo>
                  <a:lnTo>
                    <a:pt x="777" y="362"/>
                  </a:lnTo>
                  <a:cubicBezTo>
                    <a:pt x="551" y="606"/>
                    <a:pt x="289" y="796"/>
                    <a:pt x="0" y="931"/>
                  </a:cubicBezTo>
                  <a:cubicBezTo>
                    <a:pt x="569" y="895"/>
                    <a:pt x="1084" y="669"/>
                    <a:pt x="1481" y="308"/>
                  </a:cubicBezTo>
                  <a:cubicBezTo>
                    <a:pt x="1355" y="190"/>
                    <a:pt x="1210" y="91"/>
                    <a:pt x="1066" y="0"/>
                  </a:cubicBezTo>
                  <a:cubicBezTo>
                    <a:pt x="985" y="127"/>
                    <a:pt x="885" y="253"/>
                    <a:pt x="777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05C84CD6-0956-3C4E-BB23-35B92DE79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918" y="10234064"/>
              <a:ext cx="1622020" cy="1023195"/>
            </a:xfrm>
            <a:custGeom>
              <a:avLst/>
              <a:gdLst>
                <a:gd name="T0" fmla="*/ 266399 w 1519"/>
                <a:gd name="T1" fmla="*/ 136502 h 959"/>
                <a:gd name="T2" fmla="*/ 266399 w 1519"/>
                <a:gd name="T3" fmla="*/ 136502 h 959"/>
                <a:gd name="T4" fmla="*/ 159264 w 1519"/>
                <a:gd name="T5" fmla="*/ 0 h 959"/>
                <a:gd name="T6" fmla="*/ 0 w 1519"/>
                <a:gd name="T7" fmla="*/ 117104 h 959"/>
                <a:gd name="T8" fmla="*/ 545740 w 1519"/>
                <a:gd name="T9" fmla="*/ 344129 h 959"/>
                <a:gd name="T10" fmla="*/ 266399 w 1519"/>
                <a:gd name="T11" fmla="*/ 136502 h 9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19" h="959">
                  <a:moveTo>
                    <a:pt x="741" y="380"/>
                  </a:moveTo>
                  <a:lnTo>
                    <a:pt x="741" y="380"/>
                  </a:lnTo>
                  <a:cubicBezTo>
                    <a:pt x="624" y="262"/>
                    <a:pt x="524" y="136"/>
                    <a:pt x="443" y="0"/>
                  </a:cubicBezTo>
                  <a:cubicBezTo>
                    <a:pt x="280" y="91"/>
                    <a:pt x="136" y="199"/>
                    <a:pt x="0" y="326"/>
                  </a:cubicBezTo>
                  <a:cubicBezTo>
                    <a:pt x="407" y="687"/>
                    <a:pt x="940" y="922"/>
                    <a:pt x="1518" y="958"/>
                  </a:cubicBezTo>
                  <a:cubicBezTo>
                    <a:pt x="1229" y="823"/>
                    <a:pt x="967" y="633"/>
                    <a:pt x="741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3">
              <a:extLst>
                <a:ext uri="{FF2B5EF4-FFF2-40B4-BE49-F238E27FC236}">
                  <a16:creationId xmlns:a16="http://schemas.microsoft.com/office/drawing/2014/main" id="{FEE5A854-F109-8747-A13D-BBADE0F3A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3377" y="6716543"/>
              <a:ext cx="1249523" cy="1815344"/>
            </a:xfrm>
            <a:custGeom>
              <a:avLst/>
              <a:gdLst>
                <a:gd name="T0" fmla="*/ 133741 w 1167"/>
                <a:gd name="T1" fmla="*/ 610828 h 1699"/>
                <a:gd name="T2" fmla="*/ 133741 w 1167"/>
                <a:gd name="T3" fmla="*/ 610828 h 1699"/>
                <a:gd name="T4" fmla="*/ 420328 w 1167"/>
                <a:gd name="T5" fmla="*/ 610828 h 1699"/>
                <a:gd name="T6" fmla="*/ 159696 w 1167"/>
                <a:gd name="T7" fmla="*/ 0 h 1699"/>
                <a:gd name="T8" fmla="*/ 0 w 1167"/>
                <a:gd name="T9" fmla="*/ 120151 h 1699"/>
                <a:gd name="T10" fmla="*/ 133741 w 1167"/>
                <a:gd name="T11" fmla="*/ 610828 h 16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67" h="1699">
                  <a:moveTo>
                    <a:pt x="371" y="1698"/>
                  </a:moveTo>
                  <a:lnTo>
                    <a:pt x="371" y="1698"/>
                  </a:lnTo>
                  <a:cubicBezTo>
                    <a:pt x="1166" y="1698"/>
                    <a:pt x="1166" y="1698"/>
                    <a:pt x="1166" y="1698"/>
                  </a:cubicBezTo>
                  <a:cubicBezTo>
                    <a:pt x="1157" y="1030"/>
                    <a:pt x="877" y="433"/>
                    <a:pt x="443" y="0"/>
                  </a:cubicBezTo>
                  <a:cubicBezTo>
                    <a:pt x="308" y="126"/>
                    <a:pt x="163" y="243"/>
                    <a:pt x="0" y="334"/>
                  </a:cubicBezTo>
                  <a:cubicBezTo>
                    <a:pt x="235" y="740"/>
                    <a:pt x="362" y="1210"/>
                    <a:pt x="371" y="16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4">
              <a:extLst>
                <a:ext uri="{FF2B5EF4-FFF2-40B4-BE49-F238E27FC236}">
                  <a16:creationId xmlns:a16="http://schemas.microsoft.com/office/drawing/2014/main" id="{6007CF9F-2C41-CC45-AABF-40345A0A3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4516" y="8649765"/>
              <a:ext cx="1268384" cy="1857779"/>
            </a:xfrm>
            <a:custGeom>
              <a:avLst/>
              <a:gdLst>
                <a:gd name="T0" fmla="*/ 0 w 1185"/>
                <a:gd name="T1" fmla="*/ 504776 h 1736"/>
                <a:gd name="T2" fmla="*/ 0 w 1185"/>
                <a:gd name="T3" fmla="*/ 504776 h 1736"/>
                <a:gd name="T4" fmla="*/ 156400 w 1185"/>
                <a:gd name="T5" fmla="*/ 625115 h 1736"/>
                <a:gd name="T6" fmla="*/ 426678 w 1185"/>
                <a:gd name="T7" fmla="*/ 0 h 1736"/>
                <a:gd name="T8" fmla="*/ 140184 w 1185"/>
                <a:gd name="T9" fmla="*/ 0 h 1736"/>
                <a:gd name="T10" fmla="*/ 0 w 1185"/>
                <a:gd name="T11" fmla="*/ 504776 h 17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5" h="1736">
                  <a:moveTo>
                    <a:pt x="0" y="1401"/>
                  </a:moveTo>
                  <a:lnTo>
                    <a:pt x="0" y="1401"/>
                  </a:lnTo>
                  <a:cubicBezTo>
                    <a:pt x="154" y="1500"/>
                    <a:pt x="298" y="1609"/>
                    <a:pt x="434" y="1735"/>
                  </a:cubicBezTo>
                  <a:cubicBezTo>
                    <a:pt x="886" y="1293"/>
                    <a:pt x="1166" y="678"/>
                    <a:pt x="1184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0" y="506"/>
                    <a:pt x="244" y="985"/>
                    <a:pt x="0" y="14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79CC51EB-72A7-544F-8592-1F75B28C7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751" y="6716543"/>
              <a:ext cx="1277811" cy="1815344"/>
            </a:xfrm>
            <a:custGeom>
              <a:avLst/>
              <a:gdLst>
                <a:gd name="T0" fmla="*/ 429852 w 1194"/>
                <a:gd name="T1" fmla="*/ 126626 h 1699"/>
                <a:gd name="T2" fmla="*/ 429852 w 1194"/>
                <a:gd name="T3" fmla="*/ 126626 h 1699"/>
                <a:gd name="T4" fmla="*/ 260505 w 1194"/>
                <a:gd name="T5" fmla="*/ 0 h 1699"/>
                <a:gd name="T6" fmla="*/ 0 w 1194"/>
                <a:gd name="T7" fmla="*/ 610828 h 1699"/>
                <a:gd name="T8" fmla="*/ 296176 w 1194"/>
                <a:gd name="T9" fmla="*/ 610828 h 1699"/>
                <a:gd name="T10" fmla="*/ 429852 w 1194"/>
                <a:gd name="T11" fmla="*/ 126626 h 16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699">
                  <a:moveTo>
                    <a:pt x="1193" y="352"/>
                  </a:moveTo>
                  <a:lnTo>
                    <a:pt x="1193" y="352"/>
                  </a:lnTo>
                  <a:cubicBezTo>
                    <a:pt x="1021" y="252"/>
                    <a:pt x="868" y="135"/>
                    <a:pt x="723" y="0"/>
                  </a:cubicBezTo>
                  <a:cubicBezTo>
                    <a:pt x="289" y="433"/>
                    <a:pt x="9" y="1030"/>
                    <a:pt x="0" y="1698"/>
                  </a:cubicBezTo>
                  <a:cubicBezTo>
                    <a:pt x="822" y="1698"/>
                    <a:pt x="822" y="1698"/>
                    <a:pt x="822" y="1698"/>
                  </a:cubicBezTo>
                  <a:cubicBezTo>
                    <a:pt x="831" y="1219"/>
                    <a:pt x="958" y="758"/>
                    <a:pt x="1193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ABD46BAD-C67C-454F-99F2-E12138D4D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751" y="8649765"/>
              <a:ext cx="1296672" cy="1857779"/>
            </a:xfrm>
            <a:custGeom>
              <a:avLst/>
              <a:gdLst>
                <a:gd name="T0" fmla="*/ 296084 w 1212"/>
                <a:gd name="T1" fmla="*/ 0 h 1736"/>
                <a:gd name="T2" fmla="*/ 296084 w 1212"/>
                <a:gd name="T3" fmla="*/ 0 h 1736"/>
                <a:gd name="T4" fmla="*/ 0 w 1212"/>
                <a:gd name="T5" fmla="*/ 0 h 1736"/>
                <a:gd name="T6" fmla="*/ 270150 w 1212"/>
                <a:gd name="T7" fmla="*/ 625115 h 1736"/>
                <a:gd name="T8" fmla="*/ 436202 w 1212"/>
                <a:gd name="T9" fmla="*/ 501533 h 1736"/>
                <a:gd name="T10" fmla="*/ 296084 w 1212"/>
                <a:gd name="T11" fmla="*/ 0 h 17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12" h="1736">
                  <a:moveTo>
                    <a:pt x="822" y="0"/>
                  </a:moveTo>
                  <a:lnTo>
                    <a:pt x="82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9" y="678"/>
                    <a:pt x="298" y="1293"/>
                    <a:pt x="750" y="1735"/>
                  </a:cubicBezTo>
                  <a:cubicBezTo>
                    <a:pt x="895" y="1600"/>
                    <a:pt x="1048" y="1482"/>
                    <a:pt x="1211" y="1392"/>
                  </a:cubicBezTo>
                  <a:cubicBezTo>
                    <a:pt x="967" y="976"/>
                    <a:pt x="831" y="497"/>
                    <a:pt x="82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861EBDDE-F2B9-9A47-B524-895E8C0C7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0252" y="7404959"/>
              <a:ext cx="707276" cy="1131642"/>
            </a:xfrm>
            <a:custGeom>
              <a:avLst/>
              <a:gdLst>
                <a:gd name="T0" fmla="*/ 237765 w 661"/>
                <a:gd name="T1" fmla="*/ 22687 h 1058"/>
                <a:gd name="T2" fmla="*/ 237765 w 661"/>
                <a:gd name="T3" fmla="*/ 22687 h 1058"/>
                <a:gd name="T4" fmla="*/ 52236 w 661"/>
                <a:gd name="T5" fmla="*/ 0 h 1058"/>
                <a:gd name="T6" fmla="*/ 0 w 661"/>
                <a:gd name="T7" fmla="*/ 380640 h 1058"/>
                <a:gd name="T8" fmla="*/ 237765 w 661"/>
                <a:gd name="T9" fmla="*/ 380640 h 1058"/>
                <a:gd name="T10" fmla="*/ 237765 w 661"/>
                <a:gd name="T11" fmla="*/ 22687 h 10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1" h="1058">
                  <a:moveTo>
                    <a:pt x="660" y="63"/>
                  </a:moveTo>
                  <a:lnTo>
                    <a:pt x="660" y="63"/>
                  </a:lnTo>
                  <a:cubicBezTo>
                    <a:pt x="488" y="63"/>
                    <a:pt x="316" y="36"/>
                    <a:pt x="145" y="0"/>
                  </a:cubicBezTo>
                  <a:cubicBezTo>
                    <a:pt x="54" y="334"/>
                    <a:pt x="9" y="687"/>
                    <a:pt x="0" y="1057"/>
                  </a:cubicBezTo>
                  <a:cubicBezTo>
                    <a:pt x="660" y="1057"/>
                    <a:pt x="660" y="1057"/>
                    <a:pt x="660" y="1057"/>
                  </a:cubicBezTo>
                  <a:lnTo>
                    <a:pt x="660" y="6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F4EFE24C-A784-B146-81D4-56AB7A90E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751" y="8593183"/>
              <a:ext cx="4714" cy="471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AEE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E272EBE-BAD1-7440-9297-D9F0314E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7431" y="5933824"/>
              <a:ext cx="1612590" cy="1042055"/>
            </a:xfrm>
            <a:custGeom>
              <a:avLst/>
              <a:gdLst>
                <a:gd name="T0" fmla="*/ 279373 w 1510"/>
                <a:gd name="T1" fmla="*/ 204895 h 976"/>
                <a:gd name="T2" fmla="*/ 279373 w 1510"/>
                <a:gd name="T3" fmla="*/ 204895 h 976"/>
                <a:gd name="T4" fmla="*/ 392991 w 1510"/>
                <a:gd name="T5" fmla="*/ 350479 h 976"/>
                <a:gd name="T6" fmla="*/ 542565 w 1510"/>
                <a:gd name="T7" fmla="*/ 234012 h 976"/>
                <a:gd name="T8" fmla="*/ 0 w 1510"/>
                <a:gd name="T9" fmla="*/ 0 h 976"/>
                <a:gd name="T10" fmla="*/ 279373 w 1510"/>
                <a:gd name="T11" fmla="*/ 204895 h 9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10" h="976">
                  <a:moveTo>
                    <a:pt x="777" y="570"/>
                  </a:moveTo>
                  <a:lnTo>
                    <a:pt x="777" y="570"/>
                  </a:lnTo>
                  <a:cubicBezTo>
                    <a:pt x="894" y="696"/>
                    <a:pt x="1003" y="832"/>
                    <a:pt x="1093" y="975"/>
                  </a:cubicBezTo>
                  <a:cubicBezTo>
                    <a:pt x="1238" y="885"/>
                    <a:pt x="1382" y="777"/>
                    <a:pt x="1509" y="651"/>
                  </a:cubicBezTo>
                  <a:cubicBezTo>
                    <a:pt x="1102" y="281"/>
                    <a:pt x="578" y="46"/>
                    <a:pt x="0" y="0"/>
                  </a:cubicBezTo>
                  <a:cubicBezTo>
                    <a:pt x="289" y="136"/>
                    <a:pt x="551" y="326"/>
                    <a:pt x="777" y="5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0AFEB968-CC5E-244C-8152-60AF3E0AD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8183" y="8593183"/>
              <a:ext cx="4717" cy="471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AEE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7400474F-E2ED-C54F-A8AD-DF316BE2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0123" y="8649765"/>
              <a:ext cx="744998" cy="1188224"/>
            </a:xfrm>
            <a:custGeom>
              <a:avLst/>
              <a:gdLst>
                <a:gd name="T0" fmla="*/ 0 w 697"/>
                <a:gd name="T1" fmla="*/ 377046 h 1113"/>
                <a:gd name="T2" fmla="*/ 0 w 697"/>
                <a:gd name="T3" fmla="*/ 377046 h 1113"/>
                <a:gd name="T4" fmla="*/ 191807 w 697"/>
                <a:gd name="T5" fmla="*/ 399691 h 1113"/>
                <a:gd name="T6" fmla="*/ 250465 w 697"/>
                <a:gd name="T7" fmla="*/ 0 h 1113"/>
                <a:gd name="T8" fmla="*/ 0 w 697"/>
                <a:gd name="T9" fmla="*/ 0 h 1113"/>
                <a:gd name="T10" fmla="*/ 0 w 697"/>
                <a:gd name="T11" fmla="*/ 377046 h 11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7" h="1113">
                  <a:moveTo>
                    <a:pt x="0" y="1049"/>
                  </a:moveTo>
                  <a:lnTo>
                    <a:pt x="0" y="1049"/>
                  </a:lnTo>
                  <a:cubicBezTo>
                    <a:pt x="181" y="1049"/>
                    <a:pt x="362" y="1076"/>
                    <a:pt x="533" y="1112"/>
                  </a:cubicBezTo>
                  <a:cubicBezTo>
                    <a:pt x="633" y="768"/>
                    <a:pt x="687" y="398"/>
                    <a:pt x="6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7A150D04-A661-334F-B74D-6E0C7A3F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0252" y="8649765"/>
              <a:ext cx="707276" cy="1178794"/>
            </a:xfrm>
            <a:custGeom>
              <a:avLst/>
              <a:gdLst>
                <a:gd name="T0" fmla="*/ 0 w 661"/>
                <a:gd name="T1" fmla="*/ 0 h 1104"/>
                <a:gd name="T2" fmla="*/ 0 w 661"/>
                <a:gd name="T3" fmla="*/ 0 h 1104"/>
                <a:gd name="T4" fmla="*/ 55478 w 661"/>
                <a:gd name="T5" fmla="*/ 396516 h 1104"/>
                <a:gd name="T6" fmla="*/ 237765 w 661"/>
                <a:gd name="T7" fmla="*/ 377103 h 1104"/>
                <a:gd name="T8" fmla="*/ 237765 w 661"/>
                <a:gd name="T9" fmla="*/ 0 h 1104"/>
                <a:gd name="T10" fmla="*/ 0 w 661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1" h="1104">
                  <a:moveTo>
                    <a:pt x="0" y="0"/>
                  </a:moveTo>
                  <a:lnTo>
                    <a:pt x="0" y="0"/>
                  </a:lnTo>
                  <a:cubicBezTo>
                    <a:pt x="9" y="389"/>
                    <a:pt x="63" y="759"/>
                    <a:pt x="154" y="1103"/>
                  </a:cubicBezTo>
                  <a:cubicBezTo>
                    <a:pt x="325" y="1067"/>
                    <a:pt x="488" y="1049"/>
                    <a:pt x="660" y="1049"/>
                  </a:cubicBezTo>
                  <a:cubicBezTo>
                    <a:pt x="660" y="0"/>
                    <a:pt x="660" y="0"/>
                    <a:pt x="660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0C994620-616F-A44D-BE19-982779AE6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7399" y="7140909"/>
              <a:ext cx="928888" cy="1390978"/>
            </a:xfrm>
            <a:custGeom>
              <a:avLst/>
              <a:gdLst>
                <a:gd name="T0" fmla="*/ 312377 w 868"/>
                <a:gd name="T1" fmla="*/ 467953 h 1302"/>
                <a:gd name="T2" fmla="*/ 312377 w 868"/>
                <a:gd name="T3" fmla="*/ 467953 h 1302"/>
                <a:gd name="T4" fmla="*/ 182310 w 868"/>
                <a:gd name="T5" fmla="*/ 0 h 1302"/>
                <a:gd name="T6" fmla="*/ 0 w 868"/>
                <a:gd name="T7" fmla="*/ 74815 h 1302"/>
                <a:gd name="T8" fmla="*/ 51883 w 868"/>
                <a:gd name="T9" fmla="*/ 467953 h 1302"/>
                <a:gd name="T10" fmla="*/ 312377 w 868"/>
                <a:gd name="T11" fmla="*/ 467953 h 13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8" h="1302">
                  <a:moveTo>
                    <a:pt x="867" y="1301"/>
                  </a:moveTo>
                  <a:lnTo>
                    <a:pt x="867" y="1301"/>
                  </a:lnTo>
                  <a:cubicBezTo>
                    <a:pt x="858" y="831"/>
                    <a:pt x="732" y="388"/>
                    <a:pt x="506" y="0"/>
                  </a:cubicBezTo>
                  <a:cubicBezTo>
                    <a:pt x="343" y="81"/>
                    <a:pt x="171" y="153"/>
                    <a:pt x="0" y="208"/>
                  </a:cubicBezTo>
                  <a:cubicBezTo>
                    <a:pt x="90" y="551"/>
                    <a:pt x="144" y="922"/>
                    <a:pt x="144" y="1301"/>
                  </a:cubicBezTo>
                  <a:lnTo>
                    <a:pt x="867" y="13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6690C123-7B5D-CB44-BE80-D73FDA2B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082" y="7155056"/>
              <a:ext cx="928891" cy="1381545"/>
            </a:xfrm>
            <a:custGeom>
              <a:avLst/>
              <a:gdLst>
                <a:gd name="T0" fmla="*/ 312378 w 868"/>
                <a:gd name="T1" fmla="*/ 74825 h 1293"/>
                <a:gd name="T2" fmla="*/ 312378 w 868"/>
                <a:gd name="T3" fmla="*/ 74825 h 1293"/>
                <a:gd name="T4" fmla="*/ 123582 w 868"/>
                <a:gd name="T5" fmla="*/ 0 h 1293"/>
                <a:gd name="T6" fmla="*/ 0 w 868"/>
                <a:gd name="T7" fmla="*/ 464777 h 1293"/>
                <a:gd name="T8" fmla="*/ 260495 w 868"/>
                <a:gd name="T9" fmla="*/ 464777 h 1293"/>
                <a:gd name="T10" fmla="*/ 312378 w 868"/>
                <a:gd name="T11" fmla="*/ 74825 h 1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8" h="1293">
                  <a:moveTo>
                    <a:pt x="867" y="208"/>
                  </a:moveTo>
                  <a:lnTo>
                    <a:pt x="867" y="208"/>
                  </a:lnTo>
                  <a:cubicBezTo>
                    <a:pt x="687" y="163"/>
                    <a:pt x="515" y="90"/>
                    <a:pt x="343" y="0"/>
                  </a:cubicBezTo>
                  <a:cubicBezTo>
                    <a:pt x="126" y="388"/>
                    <a:pt x="9" y="831"/>
                    <a:pt x="0" y="1292"/>
                  </a:cubicBezTo>
                  <a:cubicBezTo>
                    <a:pt x="723" y="1292"/>
                    <a:pt x="723" y="1292"/>
                    <a:pt x="723" y="1292"/>
                  </a:cubicBezTo>
                  <a:cubicBezTo>
                    <a:pt x="723" y="922"/>
                    <a:pt x="777" y="551"/>
                    <a:pt x="867" y="2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58ABB5D5-8554-3640-A4DB-BCDB20F0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0123" y="9885141"/>
              <a:ext cx="542244" cy="1169363"/>
            </a:xfrm>
            <a:custGeom>
              <a:avLst/>
              <a:gdLst>
                <a:gd name="T0" fmla="*/ 0 w 507"/>
                <a:gd name="T1" fmla="*/ 393340 h 1094"/>
                <a:gd name="T2" fmla="*/ 0 w 507"/>
                <a:gd name="T3" fmla="*/ 393340 h 1094"/>
                <a:gd name="T4" fmla="*/ 182202 w 507"/>
                <a:gd name="T5" fmla="*/ 22672 h 1094"/>
                <a:gd name="T6" fmla="*/ 0 w 507"/>
                <a:gd name="T7" fmla="*/ 0 h 1094"/>
                <a:gd name="T8" fmla="*/ 0 w 507"/>
                <a:gd name="T9" fmla="*/ 393340 h 10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7" h="1094">
                  <a:moveTo>
                    <a:pt x="0" y="1093"/>
                  </a:moveTo>
                  <a:lnTo>
                    <a:pt x="0" y="1093"/>
                  </a:lnTo>
                  <a:cubicBezTo>
                    <a:pt x="208" y="795"/>
                    <a:pt x="380" y="452"/>
                    <a:pt x="506" y="63"/>
                  </a:cubicBezTo>
                  <a:cubicBezTo>
                    <a:pt x="334" y="27"/>
                    <a:pt x="172" y="9"/>
                    <a:pt x="0" y="0"/>
                  </a:cubicBezTo>
                  <a:lnTo>
                    <a:pt x="0" y="109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1384D198-AFBF-AF4C-ABFD-5738D9CF7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0123" y="6141292"/>
              <a:ext cx="551674" cy="1216515"/>
            </a:xfrm>
            <a:custGeom>
              <a:avLst/>
              <a:gdLst>
                <a:gd name="T0" fmla="*/ 185377 w 516"/>
                <a:gd name="T1" fmla="*/ 383325 h 1139"/>
                <a:gd name="T2" fmla="*/ 185377 w 516"/>
                <a:gd name="T3" fmla="*/ 383325 h 1139"/>
                <a:gd name="T4" fmla="*/ 0 w 516"/>
                <a:gd name="T5" fmla="*/ 0 h 1139"/>
                <a:gd name="T6" fmla="*/ 0 w 516"/>
                <a:gd name="T7" fmla="*/ 409215 h 1139"/>
                <a:gd name="T8" fmla="*/ 185377 w 516"/>
                <a:gd name="T9" fmla="*/ 383325 h 1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6" h="1139">
                  <a:moveTo>
                    <a:pt x="515" y="1066"/>
                  </a:moveTo>
                  <a:lnTo>
                    <a:pt x="515" y="1066"/>
                  </a:lnTo>
                  <a:cubicBezTo>
                    <a:pt x="398" y="668"/>
                    <a:pt x="217" y="308"/>
                    <a:pt x="0" y="0"/>
                  </a:cubicBezTo>
                  <a:cubicBezTo>
                    <a:pt x="0" y="1138"/>
                    <a:pt x="0" y="1138"/>
                    <a:pt x="0" y="1138"/>
                  </a:cubicBezTo>
                  <a:cubicBezTo>
                    <a:pt x="172" y="1129"/>
                    <a:pt x="344" y="1111"/>
                    <a:pt x="515" y="106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F3FA15A3-354E-2C40-BB5E-570984D5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082" y="8649765"/>
              <a:ext cx="938321" cy="1433413"/>
            </a:xfrm>
            <a:custGeom>
              <a:avLst/>
              <a:gdLst>
                <a:gd name="T0" fmla="*/ 0 w 877"/>
                <a:gd name="T1" fmla="*/ 0 h 1339"/>
                <a:gd name="T2" fmla="*/ 0 w 877"/>
                <a:gd name="T3" fmla="*/ 0 h 1339"/>
                <a:gd name="T4" fmla="*/ 133281 w 877"/>
                <a:gd name="T5" fmla="*/ 482240 h 1339"/>
                <a:gd name="T6" fmla="*/ 315553 w 877"/>
                <a:gd name="T7" fmla="*/ 410516 h 1339"/>
                <a:gd name="T8" fmla="*/ 260439 w 877"/>
                <a:gd name="T9" fmla="*/ 0 h 1339"/>
                <a:gd name="T10" fmla="*/ 0 w 877"/>
                <a:gd name="T11" fmla="*/ 0 h 1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7" h="1339">
                  <a:moveTo>
                    <a:pt x="0" y="0"/>
                  </a:moveTo>
                  <a:lnTo>
                    <a:pt x="0" y="0"/>
                  </a:lnTo>
                  <a:cubicBezTo>
                    <a:pt x="9" y="479"/>
                    <a:pt x="135" y="940"/>
                    <a:pt x="370" y="1338"/>
                  </a:cubicBezTo>
                  <a:cubicBezTo>
                    <a:pt x="533" y="1247"/>
                    <a:pt x="705" y="1184"/>
                    <a:pt x="876" y="1139"/>
                  </a:cubicBezTo>
                  <a:cubicBezTo>
                    <a:pt x="777" y="778"/>
                    <a:pt x="723" y="398"/>
                    <a:pt x="723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8BC8D190-A1BA-6B4A-A6D4-2B783ADDB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4996" y="6051705"/>
              <a:ext cx="1103351" cy="1197655"/>
            </a:xfrm>
            <a:custGeom>
              <a:avLst/>
              <a:gdLst>
                <a:gd name="T0" fmla="*/ 371115 w 1032"/>
                <a:gd name="T1" fmla="*/ 331221 h 1120"/>
                <a:gd name="T2" fmla="*/ 371115 w 1032"/>
                <a:gd name="T3" fmla="*/ 331221 h 1120"/>
                <a:gd name="T4" fmla="*/ 263848 w 1032"/>
                <a:gd name="T5" fmla="*/ 191892 h 1120"/>
                <a:gd name="T6" fmla="*/ 0 w 1032"/>
                <a:gd name="T7" fmla="*/ 0 h 1120"/>
                <a:gd name="T8" fmla="*/ 195456 w 1032"/>
                <a:gd name="T9" fmla="*/ 402865 h 1120"/>
                <a:gd name="T10" fmla="*/ 371115 w 1032"/>
                <a:gd name="T11" fmla="*/ 331221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2" h="1120">
                  <a:moveTo>
                    <a:pt x="1031" y="920"/>
                  </a:moveTo>
                  <a:lnTo>
                    <a:pt x="1031" y="920"/>
                  </a:lnTo>
                  <a:cubicBezTo>
                    <a:pt x="940" y="785"/>
                    <a:pt x="841" y="659"/>
                    <a:pt x="733" y="533"/>
                  </a:cubicBezTo>
                  <a:cubicBezTo>
                    <a:pt x="516" y="307"/>
                    <a:pt x="272" y="126"/>
                    <a:pt x="0" y="0"/>
                  </a:cubicBezTo>
                  <a:cubicBezTo>
                    <a:pt x="235" y="325"/>
                    <a:pt x="425" y="705"/>
                    <a:pt x="543" y="1119"/>
                  </a:cubicBezTo>
                  <a:cubicBezTo>
                    <a:pt x="714" y="1074"/>
                    <a:pt x="877" y="1002"/>
                    <a:pt x="1031" y="9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A02CDB1F-014B-C848-9181-081E9BCB5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003" y="9885141"/>
              <a:ext cx="504525" cy="1112781"/>
            </a:xfrm>
            <a:custGeom>
              <a:avLst/>
              <a:gdLst>
                <a:gd name="T0" fmla="*/ 0 w 471"/>
                <a:gd name="T1" fmla="*/ 19453 h 1040"/>
                <a:gd name="T2" fmla="*/ 0 w 471"/>
                <a:gd name="T3" fmla="*/ 19453 h 1040"/>
                <a:gd name="T4" fmla="*/ 169502 w 471"/>
                <a:gd name="T5" fmla="*/ 374290 h 1040"/>
                <a:gd name="T6" fmla="*/ 169502 w 471"/>
                <a:gd name="T7" fmla="*/ 0 h 1040"/>
                <a:gd name="T8" fmla="*/ 0 w 471"/>
                <a:gd name="T9" fmla="*/ 19453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1040">
                  <a:moveTo>
                    <a:pt x="0" y="54"/>
                  </a:moveTo>
                  <a:lnTo>
                    <a:pt x="0" y="54"/>
                  </a:lnTo>
                  <a:cubicBezTo>
                    <a:pt x="108" y="425"/>
                    <a:pt x="271" y="759"/>
                    <a:pt x="470" y="1039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307" y="9"/>
                    <a:pt x="153" y="27"/>
                    <a:pt x="0" y="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6662414C-6F49-4542-A15F-641338A4E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3822" y="8649765"/>
              <a:ext cx="947752" cy="1442844"/>
            </a:xfrm>
            <a:custGeom>
              <a:avLst/>
              <a:gdLst>
                <a:gd name="T0" fmla="*/ 0 w 886"/>
                <a:gd name="T1" fmla="*/ 413702 h 1348"/>
                <a:gd name="T2" fmla="*/ 0 w 886"/>
                <a:gd name="T3" fmla="*/ 413702 h 1348"/>
                <a:gd name="T4" fmla="*/ 182233 w 886"/>
                <a:gd name="T5" fmla="*/ 485415 h 1348"/>
                <a:gd name="T6" fmla="*/ 318728 w 886"/>
                <a:gd name="T7" fmla="*/ 0 h 1348"/>
                <a:gd name="T8" fmla="*/ 58343 w 886"/>
                <a:gd name="T9" fmla="*/ 0 h 1348"/>
                <a:gd name="T10" fmla="*/ 0 w 886"/>
                <a:gd name="T11" fmla="*/ 413702 h 1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6" h="1348">
                  <a:moveTo>
                    <a:pt x="0" y="1148"/>
                  </a:moveTo>
                  <a:lnTo>
                    <a:pt x="0" y="1148"/>
                  </a:lnTo>
                  <a:cubicBezTo>
                    <a:pt x="180" y="1193"/>
                    <a:pt x="343" y="1265"/>
                    <a:pt x="506" y="1347"/>
                  </a:cubicBezTo>
                  <a:cubicBezTo>
                    <a:pt x="741" y="949"/>
                    <a:pt x="876" y="488"/>
                    <a:pt x="88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398"/>
                    <a:pt x="99" y="787"/>
                    <a:pt x="0" y="1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8A85A0C4-5B45-FC40-BE61-D8A036437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595" y="6051705"/>
              <a:ext cx="1112781" cy="1207085"/>
            </a:xfrm>
            <a:custGeom>
              <a:avLst/>
              <a:gdLst>
                <a:gd name="T0" fmla="*/ 374290 w 1041"/>
                <a:gd name="T1" fmla="*/ 0 h 1129"/>
                <a:gd name="T2" fmla="*/ 374290 w 1041"/>
                <a:gd name="T3" fmla="*/ 0 h 1129"/>
                <a:gd name="T4" fmla="*/ 110847 w 1041"/>
                <a:gd name="T5" fmla="*/ 191861 h 1129"/>
                <a:gd name="T6" fmla="*/ 0 w 1041"/>
                <a:gd name="T7" fmla="*/ 334767 h 1129"/>
                <a:gd name="T8" fmla="*/ 175628 w 1041"/>
                <a:gd name="T9" fmla="*/ 406040 h 1129"/>
                <a:gd name="T10" fmla="*/ 374290 w 1041"/>
                <a:gd name="T11" fmla="*/ 0 h 1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41" h="1129">
                  <a:moveTo>
                    <a:pt x="1040" y="0"/>
                  </a:moveTo>
                  <a:lnTo>
                    <a:pt x="1040" y="0"/>
                  </a:lnTo>
                  <a:cubicBezTo>
                    <a:pt x="768" y="126"/>
                    <a:pt x="524" y="307"/>
                    <a:pt x="308" y="533"/>
                  </a:cubicBezTo>
                  <a:cubicBezTo>
                    <a:pt x="190" y="659"/>
                    <a:pt x="91" y="794"/>
                    <a:pt x="0" y="930"/>
                  </a:cubicBezTo>
                  <a:cubicBezTo>
                    <a:pt x="154" y="1020"/>
                    <a:pt x="317" y="1083"/>
                    <a:pt x="488" y="1128"/>
                  </a:cubicBezTo>
                  <a:cubicBezTo>
                    <a:pt x="615" y="714"/>
                    <a:pt x="796" y="325"/>
                    <a:pt x="10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1AF47921-5258-3746-A802-B7919E3C7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0123" y="7395529"/>
              <a:ext cx="744998" cy="1141072"/>
            </a:xfrm>
            <a:custGeom>
              <a:avLst/>
              <a:gdLst>
                <a:gd name="T0" fmla="*/ 250465 w 697"/>
                <a:gd name="T1" fmla="*/ 383815 h 1067"/>
                <a:gd name="T2" fmla="*/ 250465 w 697"/>
                <a:gd name="T3" fmla="*/ 383815 h 1067"/>
                <a:gd name="T4" fmla="*/ 198285 w 697"/>
                <a:gd name="T5" fmla="*/ 0 h 1067"/>
                <a:gd name="T6" fmla="*/ 0 w 697"/>
                <a:gd name="T7" fmla="*/ 25924 h 1067"/>
                <a:gd name="T8" fmla="*/ 0 w 697"/>
                <a:gd name="T9" fmla="*/ 383815 h 1067"/>
                <a:gd name="T10" fmla="*/ 250465 w 697"/>
                <a:gd name="T11" fmla="*/ 383815 h 10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7" h="1067">
                  <a:moveTo>
                    <a:pt x="696" y="1066"/>
                  </a:moveTo>
                  <a:lnTo>
                    <a:pt x="696" y="1066"/>
                  </a:lnTo>
                  <a:cubicBezTo>
                    <a:pt x="687" y="696"/>
                    <a:pt x="633" y="334"/>
                    <a:pt x="551" y="0"/>
                  </a:cubicBezTo>
                  <a:cubicBezTo>
                    <a:pt x="371" y="45"/>
                    <a:pt x="181" y="72"/>
                    <a:pt x="0" y="72"/>
                  </a:cubicBezTo>
                  <a:cubicBezTo>
                    <a:pt x="0" y="1066"/>
                    <a:pt x="0" y="1066"/>
                    <a:pt x="0" y="1066"/>
                  </a:cubicBezTo>
                  <a:lnTo>
                    <a:pt x="696" y="106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7B24E5BB-CB4A-574F-980E-20547D43A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4996" y="9984161"/>
              <a:ext cx="1075060" cy="1159933"/>
            </a:xfrm>
            <a:custGeom>
              <a:avLst/>
              <a:gdLst>
                <a:gd name="T0" fmla="*/ 0 w 1004"/>
                <a:gd name="T1" fmla="*/ 390165 h 1086"/>
                <a:gd name="T2" fmla="*/ 0 w 1004"/>
                <a:gd name="T3" fmla="*/ 390165 h 1086"/>
                <a:gd name="T4" fmla="*/ 264252 w 1004"/>
                <a:gd name="T5" fmla="*/ 195263 h 1086"/>
                <a:gd name="T6" fmla="*/ 361589 w 1004"/>
                <a:gd name="T7" fmla="*/ 71560 h 1086"/>
                <a:gd name="T8" fmla="*/ 192511 w 1004"/>
                <a:gd name="T9" fmla="*/ 0 h 1086"/>
                <a:gd name="T10" fmla="*/ 0 w 1004"/>
                <a:gd name="T11" fmla="*/ 390165 h 10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4" h="1086">
                  <a:moveTo>
                    <a:pt x="0" y="1085"/>
                  </a:moveTo>
                  <a:lnTo>
                    <a:pt x="0" y="1085"/>
                  </a:lnTo>
                  <a:cubicBezTo>
                    <a:pt x="272" y="958"/>
                    <a:pt x="516" y="768"/>
                    <a:pt x="733" y="543"/>
                  </a:cubicBezTo>
                  <a:cubicBezTo>
                    <a:pt x="832" y="434"/>
                    <a:pt x="922" y="316"/>
                    <a:pt x="1003" y="199"/>
                  </a:cubicBezTo>
                  <a:cubicBezTo>
                    <a:pt x="859" y="118"/>
                    <a:pt x="696" y="55"/>
                    <a:pt x="534" y="0"/>
                  </a:cubicBezTo>
                  <a:cubicBezTo>
                    <a:pt x="407" y="398"/>
                    <a:pt x="227" y="768"/>
                    <a:pt x="0" y="10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63CFAA85-9B31-924A-B537-31302241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5886" y="9974731"/>
              <a:ext cx="1084490" cy="1169363"/>
            </a:xfrm>
            <a:custGeom>
              <a:avLst/>
              <a:gdLst>
                <a:gd name="T0" fmla="*/ 0 w 1013"/>
                <a:gd name="T1" fmla="*/ 68313 h 1095"/>
                <a:gd name="T2" fmla="*/ 0 w 1013"/>
                <a:gd name="T3" fmla="*/ 68313 h 1095"/>
                <a:gd name="T4" fmla="*/ 100923 w 1013"/>
                <a:gd name="T5" fmla="*/ 198468 h 1095"/>
                <a:gd name="T6" fmla="*/ 364765 w 1013"/>
                <a:gd name="T7" fmla="*/ 393340 h 1095"/>
                <a:gd name="T8" fmla="*/ 172290 w 1013"/>
                <a:gd name="T9" fmla="*/ 0 h 1095"/>
                <a:gd name="T10" fmla="*/ 0 w 1013"/>
                <a:gd name="T11" fmla="*/ 68313 h 10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3" h="1095">
                  <a:moveTo>
                    <a:pt x="0" y="190"/>
                  </a:moveTo>
                  <a:lnTo>
                    <a:pt x="0" y="190"/>
                  </a:lnTo>
                  <a:cubicBezTo>
                    <a:pt x="81" y="317"/>
                    <a:pt x="171" y="443"/>
                    <a:pt x="280" y="552"/>
                  </a:cubicBezTo>
                  <a:cubicBezTo>
                    <a:pt x="496" y="777"/>
                    <a:pt x="740" y="967"/>
                    <a:pt x="1012" y="1094"/>
                  </a:cubicBezTo>
                  <a:cubicBezTo>
                    <a:pt x="777" y="777"/>
                    <a:pt x="596" y="407"/>
                    <a:pt x="478" y="0"/>
                  </a:cubicBezTo>
                  <a:cubicBezTo>
                    <a:pt x="307" y="46"/>
                    <a:pt x="144" y="109"/>
                    <a:pt x="0" y="19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32A1328B-CB94-B846-A6E3-4D8504F9A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4142" y="6188444"/>
              <a:ext cx="523386" cy="1169363"/>
            </a:xfrm>
            <a:custGeom>
              <a:avLst/>
              <a:gdLst>
                <a:gd name="T0" fmla="*/ 175853 w 489"/>
                <a:gd name="T1" fmla="*/ 0 h 1094"/>
                <a:gd name="T2" fmla="*/ 175853 w 489"/>
                <a:gd name="T3" fmla="*/ 0 h 1094"/>
                <a:gd name="T4" fmla="*/ 0 w 489"/>
                <a:gd name="T5" fmla="*/ 370308 h 1094"/>
                <a:gd name="T6" fmla="*/ 175853 w 489"/>
                <a:gd name="T7" fmla="*/ 393340 h 1094"/>
                <a:gd name="T8" fmla="*/ 175853 w 489"/>
                <a:gd name="T9" fmla="*/ 0 h 10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9" h="1094">
                  <a:moveTo>
                    <a:pt x="488" y="0"/>
                  </a:moveTo>
                  <a:lnTo>
                    <a:pt x="488" y="0"/>
                  </a:lnTo>
                  <a:cubicBezTo>
                    <a:pt x="280" y="299"/>
                    <a:pt x="117" y="650"/>
                    <a:pt x="0" y="1029"/>
                  </a:cubicBezTo>
                  <a:cubicBezTo>
                    <a:pt x="162" y="1066"/>
                    <a:pt x="325" y="1084"/>
                    <a:pt x="488" y="1093"/>
                  </a:cubicBezTo>
                  <a:lnTo>
                    <a:pt x="48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6">
              <a:extLst>
                <a:ext uri="{FF2B5EF4-FFF2-40B4-BE49-F238E27FC236}">
                  <a16:creationId xmlns:a16="http://schemas.microsoft.com/office/drawing/2014/main" id="{8B747988-4E43-D747-B2B4-654E19C8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7627" y="5933824"/>
              <a:ext cx="1655028" cy="1051486"/>
            </a:xfrm>
            <a:custGeom>
              <a:avLst/>
              <a:gdLst>
                <a:gd name="T0" fmla="*/ 276804 w 1546"/>
                <a:gd name="T1" fmla="*/ 204860 h 985"/>
                <a:gd name="T2" fmla="*/ 276804 w 1546"/>
                <a:gd name="T3" fmla="*/ 204860 h 985"/>
                <a:gd name="T4" fmla="*/ 556853 w 1546"/>
                <a:gd name="T5" fmla="*/ 0 h 985"/>
                <a:gd name="T6" fmla="*/ 0 w 1546"/>
                <a:gd name="T7" fmla="*/ 233972 h 985"/>
                <a:gd name="T8" fmla="*/ 159667 w 1546"/>
                <a:gd name="T9" fmla="*/ 353654 h 985"/>
                <a:gd name="T10" fmla="*/ 276804 w 1546"/>
                <a:gd name="T11" fmla="*/ 204860 h 9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6" h="985">
                  <a:moveTo>
                    <a:pt x="768" y="570"/>
                  </a:moveTo>
                  <a:lnTo>
                    <a:pt x="768" y="570"/>
                  </a:lnTo>
                  <a:cubicBezTo>
                    <a:pt x="994" y="326"/>
                    <a:pt x="1256" y="136"/>
                    <a:pt x="1545" y="0"/>
                  </a:cubicBezTo>
                  <a:cubicBezTo>
                    <a:pt x="949" y="28"/>
                    <a:pt x="416" y="271"/>
                    <a:pt x="0" y="651"/>
                  </a:cubicBezTo>
                  <a:cubicBezTo>
                    <a:pt x="136" y="777"/>
                    <a:pt x="280" y="894"/>
                    <a:pt x="443" y="984"/>
                  </a:cubicBezTo>
                  <a:cubicBezTo>
                    <a:pt x="533" y="841"/>
                    <a:pt x="642" y="696"/>
                    <a:pt x="768" y="5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id="{B0C8A7B1-896C-394F-AF99-2FB006CA8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001" y="8777076"/>
              <a:ext cx="2635785" cy="2640498"/>
            </a:xfrm>
            <a:custGeom>
              <a:avLst/>
              <a:gdLst>
                <a:gd name="T0" fmla="*/ 887053 w 2467"/>
                <a:gd name="T1" fmla="*/ 442699 h 2468"/>
                <a:gd name="T2" fmla="*/ 887053 w 2467"/>
                <a:gd name="T3" fmla="*/ 442699 h 2468"/>
                <a:gd name="T4" fmla="*/ 444965 w 2467"/>
                <a:gd name="T5" fmla="*/ 888640 h 2468"/>
                <a:gd name="T6" fmla="*/ 0 w 2467"/>
                <a:gd name="T7" fmla="*/ 442699 h 2468"/>
                <a:gd name="T8" fmla="*/ 444965 w 2467"/>
                <a:gd name="T9" fmla="*/ 0 h 2468"/>
                <a:gd name="T10" fmla="*/ 887053 w 2467"/>
                <a:gd name="T11" fmla="*/ 442699 h 24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67" h="2468">
                  <a:moveTo>
                    <a:pt x="2466" y="1229"/>
                  </a:moveTo>
                  <a:lnTo>
                    <a:pt x="2466" y="1229"/>
                  </a:lnTo>
                  <a:cubicBezTo>
                    <a:pt x="2466" y="1915"/>
                    <a:pt x="1915" y="2467"/>
                    <a:pt x="1237" y="2467"/>
                  </a:cubicBezTo>
                  <a:cubicBezTo>
                    <a:pt x="560" y="2467"/>
                    <a:pt x="0" y="1915"/>
                    <a:pt x="0" y="1229"/>
                  </a:cubicBezTo>
                  <a:cubicBezTo>
                    <a:pt x="0" y="551"/>
                    <a:pt x="560" y="0"/>
                    <a:pt x="1237" y="0"/>
                  </a:cubicBezTo>
                  <a:cubicBezTo>
                    <a:pt x="1915" y="0"/>
                    <a:pt x="2466" y="551"/>
                    <a:pt x="2466" y="12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8">
              <a:extLst>
                <a:ext uri="{FF2B5EF4-FFF2-40B4-BE49-F238E27FC236}">
                  <a16:creationId xmlns:a16="http://schemas.microsoft.com/office/drawing/2014/main" id="{5C0C1FB8-3D4F-0E42-B01B-B405A0FE8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0501" y="9163721"/>
              <a:ext cx="1867210" cy="1867209"/>
            </a:xfrm>
            <a:custGeom>
              <a:avLst/>
              <a:gdLst>
                <a:gd name="T0" fmla="*/ 628290 w 1745"/>
                <a:gd name="T1" fmla="*/ 312704 h 1745"/>
                <a:gd name="T2" fmla="*/ 628290 w 1745"/>
                <a:gd name="T3" fmla="*/ 312704 h 1745"/>
                <a:gd name="T4" fmla="*/ 315586 w 1745"/>
                <a:gd name="T5" fmla="*/ 628290 h 1745"/>
                <a:gd name="T6" fmla="*/ 0 w 1745"/>
                <a:gd name="T7" fmla="*/ 312704 h 1745"/>
                <a:gd name="T8" fmla="*/ 315586 w 1745"/>
                <a:gd name="T9" fmla="*/ 0 h 1745"/>
                <a:gd name="T10" fmla="*/ 628290 w 1745"/>
                <a:gd name="T11" fmla="*/ 312704 h 17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5" h="1745">
                  <a:moveTo>
                    <a:pt x="1744" y="868"/>
                  </a:moveTo>
                  <a:lnTo>
                    <a:pt x="1744" y="868"/>
                  </a:lnTo>
                  <a:cubicBezTo>
                    <a:pt x="1744" y="1347"/>
                    <a:pt x="1355" y="1744"/>
                    <a:pt x="876" y="1744"/>
                  </a:cubicBezTo>
                  <a:cubicBezTo>
                    <a:pt x="398" y="1744"/>
                    <a:pt x="0" y="1347"/>
                    <a:pt x="0" y="868"/>
                  </a:cubicBezTo>
                  <a:cubicBezTo>
                    <a:pt x="0" y="389"/>
                    <a:pt x="398" y="0"/>
                    <a:pt x="876" y="0"/>
                  </a:cubicBezTo>
                  <a:cubicBezTo>
                    <a:pt x="1355" y="0"/>
                    <a:pt x="1744" y="389"/>
                    <a:pt x="1744" y="868"/>
                  </a:cubicBezTo>
                </a:path>
              </a:pathLst>
            </a:custGeom>
            <a:noFill/>
            <a:ln w="2268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819C304D-9DE8-E445-9097-7A4BAF562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8570" y="8777076"/>
              <a:ext cx="2635785" cy="2640498"/>
            </a:xfrm>
            <a:custGeom>
              <a:avLst/>
              <a:gdLst>
                <a:gd name="T0" fmla="*/ 887053 w 2467"/>
                <a:gd name="T1" fmla="*/ 442699 h 2468"/>
                <a:gd name="T2" fmla="*/ 887053 w 2467"/>
                <a:gd name="T3" fmla="*/ 442699 h 2468"/>
                <a:gd name="T4" fmla="*/ 444965 w 2467"/>
                <a:gd name="T5" fmla="*/ 888640 h 2468"/>
                <a:gd name="T6" fmla="*/ 0 w 2467"/>
                <a:gd name="T7" fmla="*/ 442699 h 2468"/>
                <a:gd name="T8" fmla="*/ 444965 w 2467"/>
                <a:gd name="T9" fmla="*/ 0 h 2468"/>
                <a:gd name="T10" fmla="*/ 887053 w 2467"/>
                <a:gd name="T11" fmla="*/ 442699 h 24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67" h="2468">
                  <a:moveTo>
                    <a:pt x="2466" y="1229"/>
                  </a:moveTo>
                  <a:lnTo>
                    <a:pt x="2466" y="1229"/>
                  </a:lnTo>
                  <a:cubicBezTo>
                    <a:pt x="2466" y="1915"/>
                    <a:pt x="1915" y="2467"/>
                    <a:pt x="1237" y="2467"/>
                  </a:cubicBezTo>
                  <a:cubicBezTo>
                    <a:pt x="551" y="2467"/>
                    <a:pt x="0" y="1915"/>
                    <a:pt x="0" y="1229"/>
                  </a:cubicBezTo>
                  <a:cubicBezTo>
                    <a:pt x="0" y="551"/>
                    <a:pt x="551" y="0"/>
                    <a:pt x="1237" y="0"/>
                  </a:cubicBezTo>
                  <a:cubicBezTo>
                    <a:pt x="1915" y="0"/>
                    <a:pt x="2466" y="551"/>
                    <a:pt x="2466" y="1229"/>
                  </a:cubicBezTo>
                </a:path>
              </a:pathLst>
            </a:custGeom>
            <a:noFill/>
            <a:ln w="2268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Line 30">
              <a:extLst>
                <a:ext uri="{FF2B5EF4-FFF2-40B4-BE49-F238E27FC236}">
                  <a16:creationId xmlns:a16="http://schemas.microsoft.com/office/drawing/2014/main" id="{F7EBAB34-52F7-DB49-9C18-3955F9A6E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7938" y="10087895"/>
              <a:ext cx="919461" cy="4714"/>
            </a:xfrm>
            <a:prstGeom prst="line">
              <a:avLst/>
            </a:prstGeom>
            <a:noFill/>
            <a:ln w="2268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23" name="Line 31">
              <a:extLst>
                <a:ext uri="{FF2B5EF4-FFF2-40B4-BE49-F238E27FC236}">
                  <a16:creationId xmlns:a16="http://schemas.microsoft.com/office/drawing/2014/main" id="{CA3E1061-5422-5E49-ADCC-48E7769E7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23817" y="10087895"/>
              <a:ext cx="919461" cy="4714"/>
            </a:xfrm>
            <a:prstGeom prst="line">
              <a:avLst/>
            </a:prstGeom>
            <a:noFill/>
            <a:ln w="2268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24" name="Line 32">
              <a:extLst>
                <a:ext uri="{FF2B5EF4-FFF2-40B4-BE49-F238E27FC236}">
                  <a16:creationId xmlns:a16="http://schemas.microsoft.com/office/drawing/2014/main" id="{823A1C9E-5A8E-A24B-9A8C-666AE8F9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8250" y="8437584"/>
              <a:ext cx="4717" cy="919458"/>
            </a:xfrm>
            <a:prstGeom prst="line">
              <a:avLst/>
            </a:prstGeom>
            <a:noFill/>
            <a:ln w="2268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25" name="Line 33">
              <a:extLst>
                <a:ext uri="{FF2B5EF4-FFF2-40B4-BE49-F238E27FC236}">
                  <a16:creationId xmlns:a16="http://schemas.microsoft.com/office/drawing/2014/main" id="{04C02C03-CD01-B840-8DC7-7C9A56466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8250" y="10823462"/>
              <a:ext cx="4717" cy="919458"/>
            </a:xfrm>
            <a:prstGeom prst="line">
              <a:avLst/>
            </a:prstGeom>
            <a:noFill/>
            <a:ln w="2268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id="{665B0F86-A9DC-B247-BB91-4A417DCF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5499" y="9762547"/>
              <a:ext cx="405505" cy="655411"/>
            </a:xfrm>
            <a:custGeom>
              <a:avLst/>
              <a:gdLst>
                <a:gd name="T0" fmla="*/ 67903 w 380"/>
                <a:gd name="T1" fmla="*/ 220304 h 615"/>
                <a:gd name="T2" fmla="*/ 67903 w 380"/>
                <a:gd name="T3" fmla="*/ 220304 h 615"/>
                <a:gd name="T4" fmla="*/ 67903 w 380"/>
                <a:gd name="T5" fmla="*/ 220304 h 615"/>
                <a:gd name="T6" fmla="*/ 0 w 380"/>
                <a:gd name="T7" fmla="*/ 152132 h 615"/>
                <a:gd name="T8" fmla="*/ 0 w 380"/>
                <a:gd name="T9" fmla="*/ 67814 h 615"/>
                <a:gd name="T10" fmla="*/ 67903 w 380"/>
                <a:gd name="T11" fmla="*/ 0 h 615"/>
                <a:gd name="T12" fmla="*/ 67903 w 380"/>
                <a:gd name="T13" fmla="*/ 0 h 615"/>
                <a:gd name="T14" fmla="*/ 136166 w 380"/>
                <a:gd name="T15" fmla="*/ 67814 h 615"/>
                <a:gd name="T16" fmla="*/ 136166 w 380"/>
                <a:gd name="T17" fmla="*/ 152132 h 615"/>
                <a:gd name="T18" fmla="*/ 67903 w 380"/>
                <a:gd name="T19" fmla="*/ 220304 h 6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0" h="615">
                  <a:moveTo>
                    <a:pt x="189" y="614"/>
                  </a:moveTo>
                  <a:lnTo>
                    <a:pt x="189" y="614"/>
                  </a:lnTo>
                  <a:cubicBezTo>
                    <a:pt x="81" y="614"/>
                    <a:pt x="0" y="533"/>
                    <a:pt x="0" y="42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81"/>
                    <a:pt x="81" y="0"/>
                    <a:pt x="189" y="0"/>
                  </a:cubicBezTo>
                  <a:cubicBezTo>
                    <a:pt x="298" y="0"/>
                    <a:pt x="379" y="81"/>
                    <a:pt x="379" y="189"/>
                  </a:cubicBezTo>
                  <a:cubicBezTo>
                    <a:pt x="379" y="424"/>
                    <a:pt x="379" y="424"/>
                    <a:pt x="379" y="424"/>
                  </a:cubicBezTo>
                  <a:cubicBezTo>
                    <a:pt x="379" y="533"/>
                    <a:pt x="298" y="614"/>
                    <a:pt x="189" y="61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id="{630051BD-7779-7048-A8C3-9E25D225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9896" y="9875711"/>
              <a:ext cx="716707" cy="80159"/>
            </a:xfrm>
            <a:custGeom>
              <a:avLst/>
              <a:gdLst>
                <a:gd name="T0" fmla="*/ 0 w 670"/>
                <a:gd name="T1" fmla="*/ 0 h 73"/>
                <a:gd name="T2" fmla="*/ 0 w 670"/>
                <a:gd name="T3" fmla="*/ 26618 h 73"/>
                <a:gd name="T4" fmla="*/ 240940 w 670"/>
                <a:gd name="T5" fmla="*/ 26618 h 73"/>
                <a:gd name="T6" fmla="*/ 240940 w 670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0" h="73">
                  <a:moveTo>
                    <a:pt x="0" y="0"/>
                  </a:moveTo>
                  <a:lnTo>
                    <a:pt x="0" y="72"/>
                  </a:lnTo>
                  <a:lnTo>
                    <a:pt x="669" y="72"/>
                  </a:lnTo>
                  <a:lnTo>
                    <a:pt x="669" y="0"/>
                  </a:lnTo>
                </a:path>
              </a:pathLst>
            </a:custGeom>
            <a:noFill/>
            <a:ln w="22680" cap="flat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4107A09F-5448-C44E-8278-9F94579F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9896" y="10243494"/>
              <a:ext cx="716707" cy="89590"/>
            </a:xfrm>
            <a:custGeom>
              <a:avLst/>
              <a:gdLst>
                <a:gd name="T0" fmla="*/ 240940 w 670"/>
                <a:gd name="T1" fmla="*/ 29800 h 83"/>
                <a:gd name="T2" fmla="*/ 240940 w 670"/>
                <a:gd name="T3" fmla="*/ 0 h 83"/>
                <a:gd name="T4" fmla="*/ 0 w 670"/>
                <a:gd name="T5" fmla="*/ 0 h 83"/>
                <a:gd name="T6" fmla="*/ 0 w 670"/>
                <a:gd name="T7" fmla="*/ 29800 h 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0" h="83">
                  <a:moveTo>
                    <a:pt x="669" y="82"/>
                  </a:moveTo>
                  <a:lnTo>
                    <a:pt x="669" y="0"/>
                  </a:lnTo>
                  <a:lnTo>
                    <a:pt x="0" y="0"/>
                  </a:lnTo>
                  <a:lnTo>
                    <a:pt x="0" y="82"/>
                  </a:lnTo>
                </a:path>
              </a:pathLst>
            </a:custGeom>
            <a:noFill/>
            <a:ln w="22680" cap="flat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129" name="Line 37">
              <a:extLst>
                <a:ext uri="{FF2B5EF4-FFF2-40B4-BE49-F238E27FC236}">
                  <a16:creationId xmlns:a16="http://schemas.microsoft.com/office/drawing/2014/main" id="{476615B8-8B3E-E14F-B8CC-2A444CE0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5023" y="10087895"/>
              <a:ext cx="886453" cy="4714"/>
            </a:xfrm>
            <a:prstGeom prst="line">
              <a:avLst/>
            </a:prstGeom>
            <a:noFill/>
            <a:ln w="2268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2" name="Freeform 90">
              <a:extLst>
                <a:ext uri="{FF2B5EF4-FFF2-40B4-BE49-F238E27FC236}">
                  <a16:creationId xmlns:a16="http://schemas.microsoft.com/office/drawing/2014/main" id="{51A9727F-FF86-2541-9F6E-1D2B90F21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191" y="4391963"/>
              <a:ext cx="8355291" cy="8355291"/>
            </a:xfrm>
            <a:custGeom>
              <a:avLst/>
              <a:gdLst>
                <a:gd name="T0" fmla="*/ 2812690 w 7816"/>
                <a:gd name="T1" fmla="*/ 1404545 h 7815"/>
                <a:gd name="T2" fmla="*/ 2812690 w 7816"/>
                <a:gd name="T3" fmla="*/ 1404545 h 7815"/>
                <a:gd name="T4" fmla="*/ 1404366 w 7816"/>
                <a:gd name="T5" fmla="*/ 2812690 h 7815"/>
                <a:gd name="T6" fmla="*/ 0 w 7816"/>
                <a:gd name="T7" fmla="*/ 1404545 h 7815"/>
                <a:gd name="T8" fmla="*/ 1404366 w 7816"/>
                <a:gd name="T9" fmla="*/ 0 h 7815"/>
                <a:gd name="T10" fmla="*/ 2812690 w 7816"/>
                <a:gd name="T11" fmla="*/ 1404545 h 78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16" h="7815">
                  <a:moveTo>
                    <a:pt x="7815" y="3902"/>
                  </a:moveTo>
                  <a:lnTo>
                    <a:pt x="7815" y="3902"/>
                  </a:lnTo>
                  <a:cubicBezTo>
                    <a:pt x="7815" y="6062"/>
                    <a:pt x="6062" y="7814"/>
                    <a:pt x="3902" y="7814"/>
                  </a:cubicBezTo>
                  <a:cubicBezTo>
                    <a:pt x="1753" y="7814"/>
                    <a:pt x="0" y="6062"/>
                    <a:pt x="0" y="3902"/>
                  </a:cubicBezTo>
                  <a:cubicBezTo>
                    <a:pt x="0" y="1753"/>
                    <a:pt x="1753" y="0"/>
                    <a:pt x="3902" y="0"/>
                  </a:cubicBezTo>
                  <a:cubicBezTo>
                    <a:pt x="6062" y="0"/>
                    <a:pt x="7815" y="1753"/>
                    <a:pt x="7815" y="3902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91">
              <a:extLst>
                <a:ext uri="{FF2B5EF4-FFF2-40B4-BE49-F238E27FC236}">
                  <a16:creationId xmlns:a16="http://schemas.microsoft.com/office/drawing/2014/main" id="{D4D6D047-46E6-D045-A5EE-6E1CF815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601" y="5424585"/>
              <a:ext cx="1645598" cy="1640881"/>
            </a:xfrm>
            <a:custGeom>
              <a:avLst/>
              <a:gdLst>
                <a:gd name="T0" fmla="*/ 553678 w 1537"/>
                <a:gd name="T1" fmla="*/ 276225 h 1536"/>
                <a:gd name="T2" fmla="*/ 553678 w 1537"/>
                <a:gd name="T3" fmla="*/ 276225 h 1536"/>
                <a:gd name="T4" fmla="*/ 276839 w 1537"/>
                <a:gd name="T5" fmla="*/ 552090 h 1536"/>
                <a:gd name="T6" fmla="*/ 0 w 1537"/>
                <a:gd name="T7" fmla="*/ 276225 h 1536"/>
                <a:gd name="T8" fmla="*/ 276839 w 1537"/>
                <a:gd name="T9" fmla="*/ 0 h 1536"/>
                <a:gd name="T10" fmla="*/ 553678 w 1537"/>
                <a:gd name="T11" fmla="*/ 276225 h 1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7" h="1536">
                  <a:moveTo>
                    <a:pt x="1536" y="768"/>
                  </a:moveTo>
                  <a:lnTo>
                    <a:pt x="1536" y="768"/>
                  </a:lnTo>
                  <a:cubicBezTo>
                    <a:pt x="1536" y="1192"/>
                    <a:pt x="1192" y="1535"/>
                    <a:pt x="768" y="1535"/>
                  </a:cubicBezTo>
                  <a:cubicBezTo>
                    <a:pt x="343" y="1535"/>
                    <a:pt x="0" y="1192"/>
                    <a:pt x="0" y="768"/>
                  </a:cubicBez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" name="Freeform 92">
              <a:extLst>
                <a:ext uri="{FF2B5EF4-FFF2-40B4-BE49-F238E27FC236}">
                  <a16:creationId xmlns:a16="http://schemas.microsoft.com/office/drawing/2014/main" id="{12CAFD3B-34A3-2A4B-82F0-1D108860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601" y="10177482"/>
              <a:ext cx="1645598" cy="1645598"/>
            </a:xfrm>
            <a:custGeom>
              <a:avLst/>
              <a:gdLst>
                <a:gd name="T0" fmla="*/ 553678 w 1537"/>
                <a:gd name="T1" fmla="*/ 276839 h 1537"/>
                <a:gd name="T2" fmla="*/ 553678 w 1537"/>
                <a:gd name="T3" fmla="*/ 276839 h 1537"/>
                <a:gd name="T4" fmla="*/ 276839 w 1537"/>
                <a:gd name="T5" fmla="*/ 553678 h 1537"/>
                <a:gd name="T6" fmla="*/ 0 w 1537"/>
                <a:gd name="T7" fmla="*/ 276839 h 1537"/>
                <a:gd name="T8" fmla="*/ 276839 w 1537"/>
                <a:gd name="T9" fmla="*/ 0 h 1537"/>
                <a:gd name="T10" fmla="*/ 553678 w 1537"/>
                <a:gd name="T11" fmla="*/ 276839 h 15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7" h="1537">
                  <a:moveTo>
                    <a:pt x="1536" y="768"/>
                  </a:moveTo>
                  <a:lnTo>
                    <a:pt x="1536" y="768"/>
                  </a:lnTo>
                  <a:cubicBezTo>
                    <a:pt x="1536" y="1193"/>
                    <a:pt x="1192" y="1536"/>
                    <a:pt x="768" y="1536"/>
                  </a:cubicBezTo>
                  <a:cubicBezTo>
                    <a:pt x="343" y="1536"/>
                    <a:pt x="0" y="1193"/>
                    <a:pt x="0" y="768"/>
                  </a:cubicBez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93">
              <a:extLst>
                <a:ext uri="{FF2B5EF4-FFF2-40B4-BE49-F238E27FC236}">
                  <a16:creationId xmlns:a16="http://schemas.microsoft.com/office/drawing/2014/main" id="{9EAF251F-63BD-8846-953D-0482D4B0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191" y="5424585"/>
              <a:ext cx="1645598" cy="1640881"/>
            </a:xfrm>
            <a:custGeom>
              <a:avLst/>
              <a:gdLst>
                <a:gd name="T0" fmla="*/ 553678 w 1537"/>
                <a:gd name="T1" fmla="*/ 276225 h 1536"/>
                <a:gd name="T2" fmla="*/ 553678 w 1537"/>
                <a:gd name="T3" fmla="*/ 276225 h 1536"/>
                <a:gd name="T4" fmla="*/ 276839 w 1537"/>
                <a:gd name="T5" fmla="*/ 552090 h 1536"/>
                <a:gd name="T6" fmla="*/ 0 w 1537"/>
                <a:gd name="T7" fmla="*/ 276225 h 1536"/>
                <a:gd name="T8" fmla="*/ 276839 w 1537"/>
                <a:gd name="T9" fmla="*/ 0 h 1536"/>
                <a:gd name="T10" fmla="*/ 553678 w 1537"/>
                <a:gd name="T11" fmla="*/ 276225 h 1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7" h="1536">
                  <a:moveTo>
                    <a:pt x="1536" y="768"/>
                  </a:moveTo>
                  <a:lnTo>
                    <a:pt x="1536" y="768"/>
                  </a:lnTo>
                  <a:cubicBezTo>
                    <a:pt x="1536" y="1192"/>
                    <a:pt x="1192" y="1535"/>
                    <a:pt x="768" y="1535"/>
                  </a:cubicBezTo>
                  <a:cubicBezTo>
                    <a:pt x="343" y="1535"/>
                    <a:pt x="0" y="1192"/>
                    <a:pt x="0" y="768"/>
                  </a:cubicBez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94">
              <a:extLst>
                <a:ext uri="{FF2B5EF4-FFF2-40B4-BE49-F238E27FC236}">
                  <a16:creationId xmlns:a16="http://schemas.microsoft.com/office/drawing/2014/main" id="{354941E5-412A-294E-AF5A-055AC638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191" y="10177482"/>
              <a:ext cx="1645598" cy="1645598"/>
            </a:xfrm>
            <a:custGeom>
              <a:avLst/>
              <a:gdLst>
                <a:gd name="T0" fmla="*/ 553678 w 1537"/>
                <a:gd name="T1" fmla="*/ 276839 h 1537"/>
                <a:gd name="T2" fmla="*/ 553678 w 1537"/>
                <a:gd name="T3" fmla="*/ 276839 h 1537"/>
                <a:gd name="T4" fmla="*/ 276839 w 1537"/>
                <a:gd name="T5" fmla="*/ 553678 h 1537"/>
                <a:gd name="T6" fmla="*/ 0 w 1537"/>
                <a:gd name="T7" fmla="*/ 276839 h 1537"/>
                <a:gd name="T8" fmla="*/ 276839 w 1537"/>
                <a:gd name="T9" fmla="*/ 0 h 1537"/>
                <a:gd name="T10" fmla="*/ 553678 w 1537"/>
                <a:gd name="T11" fmla="*/ 276839 h 15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7" h="1537">
                  <a:moveTo>
                    <a:pt x="1536" y="768"/>
                  </a:moveTo>
                  <a:lnTo>
                    <a:pt x="1536" y="768"/>
                  </a:lnTo>
                  <a:cubicBezTo>
                    <a:pt x="1536" y="1193"/>
                    <a:pt x="1192" y="1536"/>
                    <a:pt x="768" y="1536"/>
                  </a:cubicBezTo>
                  <a:cubicBezTo>
                    <a:pt x="343" y="1536"/>
                    <a:pt x="0" y="1193"/>
                    <a:pt x="0" y="768"/>
                  </a:cubicBez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7" name="Freeform 245">
              <a:extLst>
                <a:ext uri="{FF2B5EF4-FFF2-40B4-BE49-F238E27FC236}">
                  <a16:creationId xmlns:a16="http://schemas.microsoft.com/office/drawing/2014/main" id="{08530834-7A76-8240-9E92-FDFB14F56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1979" y="5933824"/>
              <a:ext cx="636550" cy="622403"/>
            </a:xfrm>
            <a:custGeom>
              <a:avLst/>
              <a:gdLst>
                <a:gd name="T0" fmla="*/ 106977 w 597"/>
                <a:gd name="T1" fmla="*/ 209189 h 580"/>
                <a:gd name="T2" fmla="*/ 106977 w 597"/>
                <a:gd name="T3" fmla="*/ 209189 h 580"/>
                <a:gd name="T4" fmla="*/ 77540 w 597"/>
                <a:gd name="T5" fmla="*/ 199434 h 580"/>
                <a:gd name="T6" fmla="*/ 16154 w 597"/>
                <a:gd name="T7" fmla="*/ 137291 h 580"/>
                <a:gd name="T8" fmla="*/ 16154 w 597"/>
                <a:gd name="T9" fmla="*/ 78401 h 580"/>
                <a:gd name="T10" fmla="*/ 90823 w 597"/>
                <a:gd name="T11" fmla="*/ 3252 h 580"/>
                <a:gd name="T12" fmla="*/ 96925 w 597"/>
                <a:gd name="T13" fmla="*/ 0 h 580"/>
                <a:gd name="T14" fmla="*/ 190979 w 597"/>
                <a:gd name="T15" fmla="*/ 0 h 580"/>
                <a:gd name="T16" fmla="*/ 213954 w 597"/>
                <a:gd name="T17" fmla="*/ 19871 h 580"/>
                <a:gd name="T18" fmla="*/ 213954 w 597"/>
                <a:gd name="T19" fmla="*/ 114530 h 580"/>
                <a:gd name="T20" fmla="*/ 210723 w 597"/>
                <a:gd name="T21" fmla="*/ 121033 h 580"/>
                <a:gd name="T22" fmla="*/ 136055 w 597"/>
                <a:gd name="T23" fmla="*/ 196182 h 580"/>
                <a:gd name="T24" fmla="*/ 106977 w 597"/>
                <a:gd name="T25" fmla="*/ 209189 h 580"/>
                <a:gd name="T26" fmla="*/ 103746 w 597"/>
                <a:gd name="T27" fmla="*/ 19871 h 580"/>
                <a:gd name="T28" fmla="*/ 103746 w 597"/>
                <a:gd name="T29" fmla="*/ 19871 h 580"/>
                <a:gd name="T30" fmla="*/ 32308 w 597"/>
                <a:gd name="T31" fmla="*/ 94659 h 580"/>
                <a:gd name="T32" fmla="*/ 32308 w 597"/>
                <a:gd name="T33" fmla="*/ 124285 h 580"/>
                <a:gd name="T34" fmla="*/ 90823 w 597"/>
                <a:gd name="T35" fmla="*/ 182814 h 580"/>
                <a:gd name="T36" fmla="*/ 119900 w 597"/>
                <a:gd name="T37" fmla="*/ 182814 h 580"/>
                <a:gd name="T38" fmla="*/ 190979 w 597"/>
                <a:gd name="T39" fmla="*/ 111278 h 580"/>
                <a:gd name="T40" fmla="*/ 190979 w 597"/>
                <a:gd name="T41" fmla="*/ 19871 h 580"/>
                <a:gd name="T42" fmla="*/ 103746 w 597"/>
                <a:gd name="T43" fmla="*/ 19871 h 5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97" h="580">
                  <a:moveTo>
                    <a:pt x="298" y="579"/>
                  </a:moveTo>
                  <a:lnTo>
                    <a:pt x="298" y="579"/>
                  </a:lnTo>
                  <a:cubicBezTo>
                    <a:pt x="270" y="579"/>
                    <a:pt x="234" y="570"/>
                    <a:pt x="216" y="552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0" y="335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8"/>
                    <a:pt x="596" y="55"/>
                  </a:cubicBezTo>
                  <a:cubicBezTo>
                    <a:pt x="596" y="317"/>
                    <a:pt x="596" y="317"/>
                    <a:pt x="596" y="317"/>
                  </a:cubicBezTo>
                  <a:cubicBezTo>
                    <a:pt x="596" y="326"/>
                    <a:pt x="587" y="335"/>
                    <a:pt x="587" y="335"/>
                  </a:cubicBezTo>
                  <a:cubicBezTo>
                    <a:pt x="379" y="543"/>
                    <a:pt x="379" y="543"/>
                    <a:pt x="379" y="543"/>
                  </a:cubicBezTo>
                  <a:cubicBezTo>
                    <a:pt x="361" y="570"/>
                    <a:pt x="325" y="579"/>
                    <a:pt x="298" y="579"/>
                  </a:cubicBezTo>
                  <a:close/>
                  <a:moveTo>
                    <a:pt x="289" y="55"/>
                  </a:moveTo>
                  <a:lnTo>
                    <a:pt x="289" y="55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1"/>
                    <a:pt x="63" y="317"/>
                    <a:pt x="90" y="344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24"/>
                    <a:pt x="316" y="524"/>
                    <a:pt x="334" y="506"/>
                  </a:cubicBezTo>
                  <a:cubicBezTo>
                    <a:pt x="532" y="308"/>
                    <a:pt x="532" y="308"/>
                    <a:pt x="532" y="308"/>
                  </a:cubicBezTo>
                  <a:cubicBezTo>
                    <a:pt x="532" y="55"/>
                    <a:pt x="532" y="55"/>
                    <a:pt x="532" y="55"/>
                  </a:cubicBezTo>
                  <a:lnTo>
                    <a:pt x="289" y="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8" name="Freeform 246">
              <a:extLst>
                <a:ext uri="{FF2B5EF4-FFF2-40B4-BE49-F238E27FC236}">
                  <a16:creationId xmlns:a16="http://schemas.microsoft.com/office/drawing/2014/main" id="{F6B1700E-02E9-C044-8D97-3C60E4414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484" y="6070566"/>
              <a:ext cx="108451" cy="99017"/>
            </a:xfrm>
            <a:custGeom>
              <a:avLst/>
              <a:gdLst>
                <a:gd name="T0" fmla="*/ 29576 w 100"/>
                <a:gd name="T1" fmla="*/ 26377 h 91"/>
                <a:gd name="T2" fmla="*/ 29576 w 100"/>
                <a:gd name="T3" fmla="*/ 26377 h 91"/>
                <a:gd name="T4" fmla="*/ 6572 w 100"/>
                <a:gd name="T5" fmla="*/ 26377 h 91"/>
                <a:gd name="T6" fmla="*/ 6572 w 100"/>
                <a:gd name="T7" fmla="*/ 6594 h 91"/>
                <a:gd name="T8" fmla="*/ 29576 w 100"/>
                <a:gd name="T9" fmla="*/ 6594 h 91"/>
                <a:gd name="T10" fmla="*/ 29576 w 100"/>
                <a:gd name="T11" fmla="*/ 26377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91">
                  <a:moveTo>
                    <a:pt x="81" y="72"/>
                  </a:moveTo>
                  <a:lnTo>
                    <a:pt x="81" y="72"/>
                  </a:lnTo>
                  <a:cubicBezTo>
                    <a:pt x="63" y="90"/>
                    <a:pt x="36" y="90"/>
                    <a:pt x="18" y="72"/>
                  </a:cubicBezTo>
                  <a:cubicBezTo>
                    <a:pt x="0" y="63"/>
                    <a:pt x="0" y="36"/>
                    <a:pt x="18" y="18"/>
                  </a:cubicBezTo>
                  <a:cubicBezTo>
                    <a:pt x="36" y="0"/>
                    <a:pt x="63" y="0"/>
                    <a:pt x="81" y="18"/>
                  </a:cubicBezTo>
                  <a:cubicBezTo>
                    <a:pt x="99" y="27"/>
                    <a:pt x="99" y="63"/>
                    <a:pt x="81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9" name="Freeform 247">
              <a:extLst>
                <a:ext uri="{FF2B5EF4-FFF2-40B4-BE49-F238E27FC236}">
                  <a16:creationId xmlns:a16="http://schemas.microsoft.com/office/drawing/2014/main" id="{0BFF3C16-D074-1C47-A76C-8AF72FB6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86" y="5947971"/>
              <a:ext cx="669555" cy="405505"/>
            </a:xfrm>
            <a:custGeom>
              <a:avLst/>
              <a:gdLst>
                <a:gd name="T0" fmla="*/ 182797 w 624"/>
                <a:gd name="T1" fmla="*/ 136167 h 381"/>
                <a:gd name="T2" fmla="*/ 182797 w 624"/>
                <a:gd name="T3" fmla="*/ 136167 h 381"/>
                <a:gd name="T4" fmla="*/ 84534 w 624"/>
                <a:gd name="T5" fmla="*/ 136167 h 381"/>
                <a:gd name="T6" fmla="*/ 65026 w 624"/>
                <a:gd name="T7" fmla="*/ 120042 h 381"/>
                <a:gd name="T8" fmla="*/ 35765 w 624"/>
                <a:gd name="T9" fmla="*/ 22933 h 381"/>
                <a:gd name="T10" fmla="*/ 9754 w 624"/>
                <a:gd name="T11" fmla="*/ 22933 h 381"/>
                <a:gd name="T12" fmla="*/ 0 w 624"/>
                <a:gd name="T13" fmla="*/ 10033 h 381"/>
                <a:gd name="T14" fmla="*/ 9754 w 624"/>
                <a:gd name="T15" fmla="*/ 0 h 381"/>
                <a:gd name="T16" fmla="*/ 42267 w 624"/>
                <a:gd name="T17" fmla="*/ 0 h 381"/>
                <a:gd name="T18" fmla="*/ 52021 w 624"/>
                <a:gd name="T19" fmla="*/ 6808 h 381"/>
                <a:gd name="T20" fmla="*/ 84534 w 624"/>
                <a:gd name="T21" fmla="*/ 113592 h 381"/>
                <a:gd name="T22" fmla="*/ 84534 w 624"/>
                <a:gd name="T23" fmla="*/ 116817 h 381"/>
                <a:gd name="T24" fmla="*/ 182797 w 624"/>
                <a:gd name="T25" fmla="*/ 116817 h 381"/>
                <a:gd name="T26" fmla="*/ 182797 w 624"/>
                <a:gd name="T27" fmla="*/ 113592 h 381"/>
                <a:gd name="T28" fmla="*/ 199053 w 624"/>
                <a:gd name="T29" fmla="*/ 51958 h 381"/>
                <a:gd name="T30" fmla="*/ 117409 w 624"/>
                <a:gd name="T31" fmla="*/ 51958 h 381"/>
                <a:gd name="T32" fmla="*/ 107655 w 624"/>
                <a:gd name="T33" fmla="*/ 42283 h 381"/>
                <a:gd name="T34" fmla="*/ 117409 w 624"/>
                <a:gd name="T35" fmla="*/ 32608 h 381"/>
                <a:gd name="T36" fmla="*/ 212058 w 624"/>
                <a:gd name="T37" fmla="*/ 32608 h 381"/>
                <a:gd name="T38" fmla="*/ 221812 w 624"/>
                <a:gd name="T39" fmla="*/ 35833 h 381"/>
                <a:gd name="T40" fmla="*/ 221812 w 624"/>
                <a:gd name="T41" fmla="*/ 45508 h 381"/>
                <a:gd name="T42" fmla="*/ 202304 w 624"/>
                <a:gd name="T43" fmla="*/ 120042 h 381"/>
                <a:gd name="T44" fmla="*/ 182797 w 624"/>
                <a:gd name="T45" fmla="*/ 136167 h 3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24" h="381">
                  <a:moveTo>
                    <a:pt x="506" y="380"/>
                  </a:moveTo>
                  <a:lnTo>
                    <a:pt x="506" y="380"/>
                  </a:lnTo>
                  <a:cubicBezTo>
                    <a:pt x="234" y="380"/>
                    <a:pt x="234" y="380"/>
                    <a:pt x="234" y="380"/>
                  </a:cubicBezTo>
                  <a:cubicBezTo>
                    <a:pt x="207" y="380"/>
                    <a:pt x="180" y="362"/>
                    <a:pt x="180" y="335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9" y="64"/>
                    <a:pt x="0" y="46"/>
                    <a:pt x="0" y="2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44" y="9"/>
                    <a:pt x="144" y="19"/>
                  </a:cubicBezTo>
                  <a:cubicBezTo>
                    <a:pt x="234" y="317"/>
                    <a:pt x="234" y="317"/>
                    <a:pt x="234" y="317"/>
                  </a:cubicBezTo>
                  <a:lnTo>
                    <a:pt x="234" y="326"/>
                  </a:lnTo>
                  <a:cubicBezTo>
                    <a:pt x="506" y="326"/>
                    <a:pt x="506" y="326"/>
                    <a:pt x="506" y="326"/>
                  </a:cubicBezTo>
                  <a:cubicBezTo>
                    <a:pt x="506" y="326"/>
                    <a:pt x="497" y="317"/>
                    <a:pt x="506" y="317"/>
                  </a:cubicBezTo>
                  <a:cubicBezTo>
                    <a:pt x="551" y="145"/>
                    <a:pt x="551" y="145"/>
                    <a:pt x="551" y="145"/>
                  </a:cubicBezTo>
                  <a:cubicBezTo>
                    <a:pt x="325" y="145"/>
                    <a:pt x="325" y="145"/>
                    <a:pt x="325" y="145"/>
                  </a:cubicBezTo>
                  <a:cubicBezTo>
                    <a:pt x="307" y="145"/>
                    <a:pt x="298" y="136"/>
                    <a:pt x="298" y="118"/>
                  </a:cubicBezTo>
                  <a:cubicBezTo>
                    <a:pt x="298" y="100"/>
                    <a:pt x="307" y="91"/>
                    <a:pt x="325" y="91"/>
                  </a:cubicBezTo>
                  <a:cubicBezTo>
                    <a:pt x="587" y="91"/>
                    <a:pt x="587" y="91"/>
                    <a:pt x="587" y="91"/>
                  </a:cubicBezTo>
                  <a:cubicBezTo>
                    <a:pt x="596" y="91"/>
                    <a:pt x="605" y="91"/>
                    <a:pt x="614" y="100"/>
                  </a:cubicBezTo>
                  <a:cubicBezTo>
                    <a:pt x="614" y="109"/>
                    <a:pt x="623" y="118"/>
                    <a:pt x="614" y="127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0" y="362"/>
                    <a:pt x="533" y="380"/>
                    <a:pt x="506" y="3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0" name="Freeform 248">
              <a:extLst>
                <a:ext uri="{FF2B5EF4-FFF2-40B4-BE49-F238E27FC236}">
                  <a16:creationId xmlns:a16="http://schemas.microsoft.com/office/drawing/2014/main" id="{2F1A1C12-A5C0-6D4B-B4FC-06C777775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171" y="6419489"/>
              <a:ext cx="127308" cy="127308"/>
            </a:xfrm>
            <a:custGeom>
              <a:avLst/>
              <a:gdLst>
                <a:gd name="T0" fmla="*/ 0 w 119"/>
                <a:gd name="T1" fmla="*/ 22692 h 119"/>
                <a:gd name="T2" fmla="*/ 0 w 119"/>
                <a:gd name="T3" fmla="*/ 22692 h 119"/>
                <a:gd name="T4" fmla="*/ 22692 w 119"/>
                <a:gd name="T5" fmla="*/ 0 h 119"/>
                <a:gd name="T6" fmla="*/ 42502 w 119"/>
                <a:gd name="T7" fmla="*/ 22692 h 119"/>
                <a:gd name="T8" fmla="*/ 22692 w 119"/>
                <a:gd name="T9" fmla="*/ 42502 h 119"/>
                <a:gd name="T10" fmla="*/ 0 w 119"/>
                <a:gd name="T11" fmla="*/ 22692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" h="119">
                  <a:moveTo>
                    <a:pt x="0" y="63"/>
                  </a:moveTo>
                  <a:lnTo>
                    <a:pt x="0" y="63"/>
                  </a:lnTo>
                  <a:cubicBezTo>
                    <a:pt x="0" y="27"/>
                    <a:pt x="27" y="0"/>
                    <a:pt x="63" y="0"/>
                  </a:cubicBezTo>
                  <a:cubicBezTo>
                    <a:pt x="90" y="0"/>
                    <a:pt x="118" y="27"/>
                    <a:pt x="118" y="63"/>
                  </a:cubicBezTo>
                  <a:cubicBezTo>
                    <a:pt x="118" y="91"/>
                    <a:pt x="90" y="118"/>
                    <a:pt x="63" y="118"/>
                  </a:cubicBezTo>
                  <a:cubicBezTo>
                    <a:pt x="27" y="118"/>
                    <a:pt x="0" y="91"/>
                    <a:pt x="0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1" name="Freeform 249">
              <a:extLst>
                <a:ext uri="{FF2B5EF4-FFF2-40B4-BE49-F238E27FC236}">
                  <a16:creationId xmlns:a16="http://schemas.microsoft.com/office/drawing/2014/main" id="{C7E73F81-C9DA-914F-AA3A-0D3BC9EE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2094" y="6419489"/>
              <a:ext cx="127308" cy="127308"/>
            </a:xfrm>
            <a:custGeom>
              <a:avLst/>
              <a:gdLst>
                <a:gd name="T0" fmla="*/ 0 w 119"/>
                <a:gd name="T1" fmla="*/ 22692 h 119"/>
                <a:gd name="T2" fmla="*/ 0 w 119"/>
                <a:gd name="T3" fmla="*/ 22692 h 119"/>
                <a:gd name="T4" fmla="*/ 23052 w 119"/>
                <a:gd name="T5" fmla="*/ 0 h 119"/>
                <a:gd name="T6" fmla="*/ 42502 w 119"/>
                <a:gd name="T7" fmla="*/ 22692 h 119"/>
                <a:gd name="T8" fmla="*/ 23052 w 119"/>
                <a:gd name="T9" fmla="*/ 42502 h 119"/>
                <a:gd name="T10" fmla="*/ 0 w 119"/>
                <a:gd name="T11" fmla="*/ 22692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" h="119">
                  <a:moveTo>
                    <a:pt x="0" y="63"/>
                  </a:moveTo>
                  <a:lnTo>
                    <a:pt x="0" y="63"/>
                  </a:lnTo>
                  <a:cubicBezTo>
                    <a:pt x="0" y="27"/>
                    <a:pt x="28" y="0"/>
                    <a:pt x="64" y="0"/>
                  </a:cubicBezTo>
                  <a:cubicBezTo>
                    <a:pt x="91" y="0"/>
                    <a:pt x="118" y="27"/>
                    <a:pt x="118" y="63"/>
                  </a:cubicBezTo>
                  <a:cubicBezTo>
                    <a:pt x="118" y="91"/>
                    <a:pt x="91" y="118"/>
                    <a:pt x="64" y="118"/>
                  </a:cubicBezTo>
                  <a:cubicBezTo>
                    <a:pt x="28" y="118"/>
                    <a:pt x="0" y="91"/>
                    <a:pt x="0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2" name="Freeform 250">
              <a:extLst>
                <a:ext uri="{FF2B5EF4-FFF2-40B4-BE49-F238E27FC236}">
                  <a16:creationId xmlns:a16="http://schemas.microsoft.com/office/drawing/2014/main" id="{83753F5D-7437-0B43-9C4E-AEC9286A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6504" y="10997922"/>
              <a:ext cx="174460" cy="174463"/>
            </a:xfrm>
            <a:custGeom>
              <a:avLst/>
              <a:gdLst>
                <a:gd name="T0" fmla="*/ 45485 w 164"/>
                <a:gd name="T1" fmla="*/ 58380 h 164"/>
                <a:gd name="T2" fmla="*/ 45485 w 164"/>
                <a:gd name="T3" fmla="*/ 58380 h 164"/>
                <a:gd name="T4" fmla="*/ 16475 w 164"/>
                <a:gd name="T5" fmla="*/ 58380 h 164"/>
                <a:gd name="T6" fmla="*/ 0 w 164"/>
                <a:gd name="T7" fmla="*/ 45128 h 164"/>
                <a:gd name="T8" fmla="*/ 0 w 164"/>
                <a:gd name="T9" fmla="*/ 16117 h 164"/>
                <a:gd name="T10" fmla="*/ 16475 w 164"/>
                <a:gd name="T11" fmla="*/ 0 h 164"/>
                <a:gd name="T12" fmla="*/ 45485 w 164"/>
                <a:gd name="T13" fmla="*/ 0 h 164"/>
                <a:gd name="T14" fmla="*/ 58379 w 164"/>
                <a:gd name="T15" fmla="*/ 16117 h 164"/>
                <a:gd name="T16" fmla="*/ 58379 w 164"/>
                <a:gd name="T17" fmla="*/ 45128 h 164"/>
                <a:gd name="T18" fmla="*/ 45485 w 164"/>
                <a:gd name="T19" fmla="*/ 58380 h 164"/>
                <a:gd name="T20" fmla="*/ 42262 w 164"/>
                <a:gd name="T21" fmla="*/ 16117 h 164"/>
                <a:gd name="T22" fmla="*/ 42262 w 164"/>
                <a:gd name="T23" fmla="*/ 16117 h 164"/>
                <a:gd name="T24" fmla="*/ 16475 w 164"/>
                <a:gd name="T25" fmla="*/ 16117 h 164"/>
                <a:gd name="T26" fmla="*/ 16475 w 164"/>
                <a:gd name="T27" fmla="*/ 45128 h 164"/>
                <a:gd name="T28" fmla="*/ 42262 w 164"/>
                <a:gd name="T29" fmla="*/ 42263 h 164"/>
                <a:gd name="T30" fmla="*/ 42262 w 164"/>
                <a:gd name="T31" fmla="*/ 16117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4" h="164">
                  <a:moveTo>
                    <a:pt x="127" y="163"/>
                  </a:moveTo>
                  <a:lnTo>
                    <a:pt x="127" y="163"/>
                  </a:lnTo>
                  <a:cubicBezTo>
                    <a:pt x="46" y="163"/>
                    <a:pt x="46" y="163"/>
                    <a:pt x="46" y="163"/>
                  </a:cubicBezTo>
                  <a:cubicBezTo>
                    <a:pt x="18" y="163"/>
                    <a:pt x="0" y="145"/>
                    <a:pt x="0" y="12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7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63" y="27"/>
                    <a:pt x="163" y="45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45"/>
                    <a:pt x="145" y="163"/>
                    <a:pt x="127" y="163"/>
                  </a:cubicBezTo>
                  <a:close/>
                  <a:moveTo>
                    <a:pt x="118" y="45"/>
                  </a:moveTo>
                  <a:lnTo>
                    <a:pt x="118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118" y="118"/>
                    <a:pt x="118" y="118"/>
                    <a:pt x="118" y="118"/>
                  </a:cubicBezTo>
                  <a:lnTo>
                    <a:pt x="118" y="4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3" name="Freeform 251">
              <a:extLst>
                <a:ext uri="{FF2B5EF4-FFF2-40B4-BE49-F238E27FC236}">
                  <a16:creationId xmlns:a16="http://schemas.microsoft.com/office/drawing/2014/main" id="{01282292-9664-5644-B4E9-2FE8F38A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4258" y="10776311"/>
              <a:ext cx="726137" cy="570535"/>
            </a:xfrm>
            <a:custGeom>
              <a:avLst/>
              <a:gdLst>
                <a:gd name="T0" fmla="*/ 204869 w 679"/>
                <a:gd name="T1" fmla="*/ 191727 h 534"/>
                <a:gd name="T2" fmla="*/ 204869 w 679"/>
                <a:gd name="T3" fmla="*/ 191727 h 534"/>
                <a:gd name="T4" fmla="*/ 39246 w 679"/>
                <a:gd name="T5" fmla="*/ 191727 h 534"/>
                <a:gd name="T6" fmla="*/ 0 w 679"/>
                <a:gd name="T7" fmla="*/ 152878 h 534"/>
                <a:gd name="T8" fmla="*/ 0 w 679"/>
                <a:gd name="T9" fmla="*/ 0 h 534"/>
                <a:gd name="T10" fmla="*/ 22683 w 679"/>
                <a:gd name="T11" fmla="*/ 0 h 534"/>
                <a:gd name="T12" fmla="*/ 22683 w 679"/>
                <a:gd name="T13" fmla="*/ 152878 h 534"/>
                <a:gd name="T14" fmla="*/ 39246 w 679"/>
                <a:gd name="T15" fmla="*/ 172303 h 534"/>
                <a:gd name="T16" fmla="*/ 204869 w 679"/>
                <a:gd name="T17" fmla="*/ 172303 h 534"/>
                <a:gd name="T18" fmla="*/ 224672 w 679"/>
                <a:gd name="T19" fmla="*/ 152878 h 534"/>
                <a:gd name="T20" fmla="*/ 224672 w 679"/>
                <a:gd name="T21" fmla="*/ 55396 h 534"/>
                <a:gd name="T22" fmla="*/ 204869 w 679"/>
                <a:gd name="T23" fmla="*/ 35971 h 534"/>
                <a:gd name="T24" fmla="*/ 39246 w 679"/>
                <a:gd name="T25" fmla="*/ 35971 h 534"/>
                <a:gd name="T26" fmla="*/ 39246 w 679"/>
                <a:gd name="T27" fmla="*/ 16187 h 534"/>
                <a:gd name="T28" fmla="*/ 204869 w 679"/>
                <a:gd name="T29" fmla="*/ 16187 h 534"/>
                <a:gd name="T30" fmla="*/ 244115 w 679"/>
                <a:gd name="T31" fmla="*/ 55396 h 534"/>
                <a:gd name="T32" fmla="*/ 244115 w 679"/>
                <a:gd name="T33" fmla="*/ 152878 h 534"/>
                <a:gd name="T34" fmla="*/ 204869 w 679"/>
                <a:gd name="T35" fmla="*/ 191727 h 5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79" h="534">
                  <a:moveTo>
                    <a:pt x="569" y="533"/>
                  </a:moveTo>
                  <a:lnTo>
                    <a:pt x="569" y="533"/>
                  </a:lnTo>
                  <a:cubicBezTo>
                    <a:pt x="109" y="533"/>
                    <a:pt x="109" y="533"/>
                    <a:pt x="109" y="533"/>
                  </a:cubicBezTo>
                  <a:cubicBezTo>
                    <a:pt x="54" y="533"/>
                    <a:pt x="0" y="488"/>
                    <a:pt x="0" y="4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25"/>
                    <a:pt x="63" y="425"/>
                    <a:pt x="63" y="425"/>
                  </a:cubicBezTo>
                  <a:cubicBezTo>
                    <a:pt x="63" y="452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52"/>
                    <a:pt x="624" y="425"/>
                  </a:cubicBezTo>
                  <a:cubicBezTo>
                    <a:pt x="624" y="154"/>
                    <a:pt x="624" y="154"/>
                    <a:pt x="624" y="154"/>
                  </a:cubicBezTo>
                  <a:cubicBezTo>
                    <a:pt x="624" y="127"/>
                    <a:pt x="597" y="100"/>
                    <a:pt x="569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1"/>
                    <a:pt x="678" y="154"/>
                  </a:cubicBezTo>
                  <a:cubicBezTo>
                    <a:pt x="678" y="425"/>
                    <a:pt x="678" y="425"/>
                    <a:pt x="678" y="425"/>
                  </a:cubicBezTo>
                  <a:cubicBezTo>
                    <a:pt x="678" y="488"/>
                    <a:pt x="633" y="533"/>
                    <a:pt x="569" y="53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4" name="Freeform 252">
              <a:extLst>
                <a:ext uri="{FF2B5EF4-FFF2-40B4-BE49-F238E27FC236}">
                  <a16:creationId xmlns:a16="http://schemas.microsoft.com/office/drawing/2014/main" id="{C2F1F20B-E20D-464C-823F-AD2BCD61C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4827" y="10639569"/>
              <a:ext cx="669555" cy="240475"/>
            </a:xfrm>
            <a:custGeom>
              <a:avLst/>
              <a:gdLst>
                <a:gd name="T0" fmla="*/ 45806 w 625"/>
                <a:gd name="T1" fmla="*/ 80606 h 227"/>
                <a:gd name="T2" fmla="*/ 45806 w 625"/>
                <a:gd name="T3" fmla="*/ 80606 h 227"/>
                <a:gd name="T4" fmla="*/ 3246 w 625"/>
                <a:gd name="T5" fmla="*/ 35310 h 227"/>
                <a:gd name="T6" fmla="*/ 45806 w 625"/>
                <a:gd name="T7" fmla="*/ 0 h 227"/>
                <a:gd name="T8" fmla="*/ 192242 w 625"/>
                <a:gd name="T9" fmla="*/ 0 h 227"/>
                <a:gd name="T10" fmla="*/ 225064 w 625"/>
                <a:gd name="T11" fmla="*/ 35310 h 227"/>
                <a:gd name="T12" fmla="*/ 225064 w 625"/>
                <a:gd name="T13" fmla="*/ 41730 h 227"/>
                <a:gd name="T14" fmla="*/ 215326 w 625"/>
                <a:gd name="T15" fmla="*/ 51360 h 227"/>
                <a:gd name="T16" fmla="*/ 215326 w 625"/>
                <a:gd name="T17" fmla="*/ 51360 h 227"/>
                <a:gd name="T18" fmla="*/ 202341 w 625"/>
                <a:gd name="T19" fmla="*/ 41730 h 227"/>
                <a:gd name="T20" fmla="*/ 202341 w 625"/>
                <a:gd name="T21" fmla="*/ 35310 h 227"/>
                <a:gd name="T22" fmla="*/ 192242 w 625"/>
                <a:gd name="T23" fmla="*/ 22470 h 227"/>
                <a:gd name="T24" fmla="*/ 45806 w 625"/>
                <a:gd name="T25" fmla="*/ 22470 h 227"/>
                <a:gd name="T26" fmla="*/ 25969 w 625"/>
                <a:gd name="T27" fmla="*/ 38520 h 227"/>
                <a:gd name="T28" fmla="*/ 45806 w 625"/>
                <a:gd name="T29" fmla="*/ 60990 h 227"/>
                <a:gd name="T30" fmla="*/ 45806 w 625"/>
                <a:gd name="T31" fmla="*/ 80606 h 2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25" h="227">
                  <a:moveTo>
                    <a:pt x="127" y="226"/>
                  </a:moveTo>
                  <a:lnTo>
                    <a:pt x="127" y="226"/>
                  </a:lnTo>
                  <a:cubicBezTo>
                    <a:pt x="55" y="226"/>
                    <a:pt x="0" y="171"/>
                    <a:pt x="9" y="99"/>
                  </a:cubicBezTo>
                  <a:cubicBezTo>
                    <a:pt x="18" y="45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78" y="0"/>
                    <a:pt x="624" y="45"/>
                    <a:pt x="624" y="99"/>
                  </a:cubicBezTo>
                  <a:cubicBezTo>
                    <a:pt x="624" y="117"/>
                    <a:pt x="624" y="117"/>
                    <a:pt x="624" y="117"/>
                  </a:cubicBezTo>
                  <a:cubicBezTo>
                    <a:pt x="624" y="135"/>
                    <a:pt x="615" y="144"/>
                    <a:pt x="597" y="144"/>
                  </a:cubicBezTo>
                  <a:cubicBezTo>
                    <a:pt x="578" y="144"/>
                    <a:pt x="561" y="135"/>
                    <a:pt x="561" y="117"/>
                  </a:cubicBezTo>
                  <a:cubicBezTo>
                    <a:pt x="561" y="99"/>
                    <a:pt x="561" y="99"/>
                    <a:pt x="561" y="99"/>
                  </a:cubicBezTo>
                  <a:cubicBezTo>
                    <a:pt x="561" y="81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1"/>
                    <a:pt x="72" y="108"/>
                  </a:cubicBezTo>
                  <a:cubicBezTo>
                    <a:pt x="63" y="135"/>
                    <a:pt x="91" y="171"/>
                    <a:pt x="127" y="171"/>
                  </a:cubicBezTo>
                  <a:lnTo>
                    <a:pt x="127" y="2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5" name="Freeform 253">
              <a:extLst>
                <a:ext uri="{FF2B5EF4-FFF2-40B4-BE49-F238E27FC236}">
                  <a16:creationId xmlns:a16="http://schemas.microsoft.com/office/drawing/2014/main" id="{A5300BE2-46D3-0442-B394-3F9E64390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9848" y="10700868"/>
              <a:ext cx="735567" cy="697846"/>
            </a:xfrm>
            <a:custGeom>
              <a:avLst/>
              <a:gdLst>
                <a:gd name="T0" fmla="*/ 211654 w 688"/>
                <a:gd name="T1" fmla="*/ 234590 h 652"/>
                <a:gd name="T2" fmla="*/ 211654 w 688"/>
                <a:gd name="T3" fmla="*/ 234590 h 652"/>
                <a:gd name="T4" fmla="*/ 35996 w 688"/>
                <a:gd name="T5" fmla="*/ 234590 h 652"/>
                <a:gd name="T6" fmla="*/ 0 w 688"/>
                <a:gd name="T7" fmla="*/ 198554 h 652"/>
                <a:gd name="T8" fmla="*/ 0 w 688"/>
                <a:gd name="T9" fmla="*/ 32432 h 652"/>
                <a:gd name="T10" fmla="*/ 35996 w 688"/>
                <a:gd name="T11" fmla="*/ 0 h 652"/>
                <a:gd name="T12" fmla="*/ 52194 w 688"/>
                <a:gd name="T13" fmla="*/ 0 h 652"/>
                <a:gd name="T14" fmla="*/ 52194 w 688"/>
                <a:gd name="T15" fmla="*/ 19459 h 652"/>
                <a:gd name="T16" fmla="*/ 35996 w 688"/>
                <a:gd name="T17" fmla="*/ 19459 h 652"/>
                <a:gd name="T18" fmla="*/ 23037 w 688"/>
                <a:gd name="T19" fmla="*/ 32432 h 652"/>
                <a:gd name="T20" fmla="*/ 23037 w 688"/>
                <a:gd name="T21" fmla="*/ 198554 h 652"/>
                <a:gd name="T22" fmla="*/ 35996 w 688"/>
                <a:gd name="T23" fmla="*/ 211527 h 652"/>
                <a:gd name="T24" fmla="*/ 211654 w 688"/>
                <a:gd name="T25" fmla="*/ 211527 h 652"/>
                <a:gd name="T26" fmla="*/ 224613 w 688"/>
                <a:gd name="T27" fmla="*/ 198554 h 652"/>
                <a:gd name="T28" fmla="*/ 224613 w 688"/>
                <a:gd name="T29" fmla="*/ 32432 h 652"/>
                <a:gd name="T30" fmla="*/ 211654 w 688"/>
                <a:gd name="T31" fmla="*/ 19459 h 652"/>
                <a:gd name="T32" fmla="*/ 195456 w 688"/>
                <a:gd name="T33" fmla="*/ 19459 h 652"/>
                <a:gd name="T34" fmla="*/ 195456 w 688"/>
                <a:gd name="T35" fmla="*/ 0 h 652"/>
                <a:gd name="T36" fmla="*/ 211654 w 688"/>
                <a:gd name="T37" fmla="*/ 0 h 652"/>
                <a:gd name="T38" fmla="*/ 247290 w 688"/>
                <a:gd name="T39" fmla="*/ 32432 h 652"/>
                <a:gd name="T40" fmla="*/ 247290 w 688"/>
                <a:gd name="T41" fmla="*/ 198554 h 652"/>
                <a:gd name="T42" fmla="*/ 211654 w 688"/>
                <a:gd name="T43" fmla="*/ 234590 h 6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88" h="652">
                  <a:moveTo>
                    <a:pt x="588" y="651"/>
                  </a:moveTo>
                  <a:lnTo>
                    <a:pt x="588" y="651"/>
                  </a:lnTo>
                  <a:cubicBezTo>
                    <a:pt x="100" y="651"/>
                    <a:pt x="100" y="651"/>
                    <a:pt x="100" y="651"/>
                  </a:cubicBezTo>
                  <a:cubicBezTo>
                    <a:pt x="46" y="651"/>
                    <a:pt x="0" y="605"/>
                    <a:pt x="0" y="55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36"/>
                    <a:pt x="46" y="0"/>
                    <a:pt x="10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82" y="54"/>
                    <a:pt x="64" y="72"/>
                    <a:pt x="64" y="90"/>
                  </a:cubicBezTo>
                  <a:cubicBezTo>
                    <a:pt x="64" y="551"/>
                    <a:pt x="64" y="551"/>
                    <a:pt x="64" y="551"/>
                  </a:cubicBezTo>
                  <a:cubicBezTo>
                    <a:pt x="64" y="578"/>
                    <a:pt x="82" y="587"/>
                    <a:pt x="100" y="587"/>
                  </a:cubicBezTo>
                  <a:cubicBezTo>
                    <a:pt x="588" y="587"/>
                    <a:pt x="588" y="587"/>
                    <a:pt x="588" y="587"/>
                  </a:cubicBezTo>
                  <a:cubicBezTo>
                    <a:pt x="615" y="587"/>
                    <a:pt x="624" y="578"/>
                    <a:pt x="624" y="551"/>
                  </a:cubicBezTo>
                  <a:cubicBezTo>
                    <a:pt x="624" y="90"/>
                    <a:pt x="624" y="90"/>
                    <a:pt x="624" y="90"/>
                  </a:cubicBezTo>
                  <a:cubicBezTo>
                    <a:pt x="624" y="72"/>
                    <a:pt x="615" y="54"/>
                    <a:pt x="588" y="54"/>
                  </a:cubicBezTo>
                  <a:cubicBezTo>
                    <a:pt x="543" y="54"/>
                    <a:pt x="543" y="54"/>
                    <a:pt x="543" y="54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642" y="0"/>
                    <a:pt x="687" y="36"/>
                    <a:pt x="687" y="90"/>
                  </a:cubicBezTo>
                  <a:cubicBezTo>
                    <a:pt x="687" y="551"/>
                    <a:pt x="687" y="551"/>
                    <a:pt x="687" y="551"/>
                  </a:cubicBezTo>
                  <a:cubicBezTo>
                    <a:pt x="687" y="605"/>
                    <a:pt x="642" y="651"/>
                    <a:pt x="588" y="65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6" name="Freeform 254">
              <a:extLst>
                <a:ext uri="{FF2B5EF4-FFF2-40B4-BE49-F238E27FC236}">
                  <a16:creationId xmlns:a16="http://schemas.microsoft.com/office/drawing/2014/main" id="{53237D03-4F44-CE4C-B6BD-096FF67B5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032" y="10592417"/>
              <a:ext cx="320632" cy="70729"/>
            </a:xfrm>
            <a:custGeom>
              <a:avLst/>
              <a:gdLst>
                <a:gd name="T0" fmla="*/ 107589 w 299"/>
                <a:gd name="T1" fmla="*/ 23447 h 65"/>
                <a:gd name="T2" fmla="*/ 0 w 299"/>
                <a:gd name="T3" fmla="*/ 23447 h 65"/>
                <a:gd name="T4" fmla="*/ 0 w 299"/>
                <a:gd name="T5" fmla="*/ 0 h 65"/>
                <a:gd name="T6" fmla="*/ 107589 w 299"/>
                <a:gd name="T7" fmla="*/ 0 h 65"/>
                <a:gd name="T8" fmla="*/ 107589 w 299"/>
                <a:gd name="T9" fmla="*/ 234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65">
                  <a:moveTo>
                    <a:pt x="298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8" y="6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7" name="Freeform 255">
              <a:extLst>
                <a:ext uri="{FF2B5EF4-FFF2-40B4-BE49-F238E27FC236}">
                  <a16:creationId xmlns:a16="http://schemas.microsoft.com/office/drawing/2014/main" id="{730F9086-DCB9-A745-BC3F-B17703BC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5353" y="10592417"/>
              <a:ext cx="212184" cy="174463"/>
            </a:xfrm>
            <a:custGeom>
              <a:avLst/>
              <a:gdLst>
                <a:gd name="T0" fmla="*/ 16074 w 200"/>
                <a:gd name="T1" fmla="*/ 51933 h 164"/>
                <a:gd name="T2" fmla="*/ 16074 w 200"/>
                <a:gd name="T3" fmla="*/ 51933 h 164"/>
                <a:gd name="T4" fmla="*/ 0 w 200"/>
                <a:gd name="T5" fmla="*/ 39039 h 164"/>
                <a:gd name="T6" fmla="*/ 32147 w 200"/>
                <a:gd name="T7" fmla="*/ 6805 h 164"/>
                <a:gd name="T8" fmla="*/ 41791 w 200"/>
                <a:gd name="T9" fmla="*/ 3582 h 164"/>
                <a:gd name="T10" fmla="*/ 51435 w 200"/>
                <a:gd name="T11" fmla="*/ 6805 h 164"/>
                <a:gd name="T12" fmla="*/ 67866 w 200"/>
                <a:gd name="T13" fmla="*/ 42263 h 164"/>
                <a:gd name="T14" fmla="*/ 61437 w 200"/>
                <a:gd name="T15" fmla="*/ 55156 h 164"/>
                <a:gd name="T16" fmla="*/ 61437 w 200"/>
                <a:gd name="T17" fmla="*/ 55156 h 164"/>
                <a:gd name="T18" fmla="*/ 48221 w 200"/>
                <a:gd name="T19" fmla="*/ 48710 h 164"/>
                <a:gd name="T20" fmla="*/ 38577 w 200"/>
                <a:gd name="T21" fmla="*/ 29369 h 164"/>
                <a:gd name="T22" fmla="*/ 16074 w 200"/>
                <a:gd name="T23" fmla="*/ 51933 h 164"/>
                <a:gd name="T24" fmla="*/ 48221 w 200"/>
                <a:gd name="T25" fmla="*/ 19699 h 164"/>
                <a:gd name="T26" fmla="*/ 48221 w 200"/>
                <a:gd name="T27" fmla="*/ 19699 h 1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0" h="164">
                  <a:moveTo>
                    <a:pt x="45" y="145"/>
                  </a:moveTo>
                  <a:lnTo>
                    <a:pt x="45" y="145"/>
                  </a:lnTo>
                  <a:cubicBezTo>
                    <a:pt x="0" y="109"/>
                    <a:pt x="0" y="109"/>
                    <a:pt x="0" y="10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9" y="10"/>
                    <a:pt x="108" y="0"/>
                    <a:pt x="117" y="10"/>
                  </a:cubicBezTo>
                  <a:cubicBezTo>
                    <a:pt x="126" y="10"/>
                    <a:pt x="135" y="10"/>
                    <a:pt x="144" y="19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9" y="127"/>
                    <a:pt x="190" y="145"/>
                    <a:pt x="172" y="154"/>
                  </a:cubicBezTo>
                  <a:cubicBezTo>
                    <a:pt x="163" y="163"/>
                    <a:pt x="144" y="154"/>
                    <a:pt x="135" y="136"/>
                  </a:cubicBezTo>
                  <a:cubicBezTo>
                    <a:pt x="108" y="82"/>
                    <a:pt x="108" y="82"/>
                    <a:pt x="108" y="82"/>
                  </a:cubicBezTo>
                  <a:lnTo>
                    <a:pt x="45" y="145"/>
                  </a:lnTo>
                  <a:close/>
                  <a:moveTo>
                    <a:pt x="135" y="55"/>
                  </a:moveTo>
                  <a:lnTo>
                    <a:pt x="135" y="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" name="Freeform 256">
              <a:extLst>
                <a:ext uri="{FF2B5EF4-FFF2-40B4-BE49-F238E27FC236}">
                  <a16:creationId xmlns:a16="http://schemas.microsoft.com/office/drawing/2014/main" id="{C4AE9BAE-DE20-904B-901D-FF024407B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9910" y="10686721"/>
              <a:ext cx="282911" cy="202754"/>
            </a:xfrm>
            <a:custGeom>
              <a:avLst/>
              <a:gdLst>
                <a:gd name="T0" fmla="*/ 39327 w 264"/>
                <a:gd name="T1" fmla="*/ 67906 h 191"/>
                <a:gd name="T2" fmla="*/ 39327 w 264"/>
                <a:gd name="T3" fmla="*/ 67906 h 191"/>
                <a:gd name="T4" fmla="*/ 39327 w 264"/>
                <a:gd name="T5" fmla="*/ 67906 h 191"/>
                <a:gd name="T6" fmla="*/ 26338 w 264"/>
                <a:gd name="T7" fmla="*/ 61472 h 191"/>
                <a:gd name="T8" fmla="*/ 0 w 264"/>
                <a:gd name="T9" fmla="*/ 32166 h 191"/>
                <a:gd name="T10" fmla="*/ 26338 w 264"/>
                <a:gd name="T11" fmla="*/ 6433 h 191"/>
                <a:gd name="T12" fmla="*/ 42574 w 264"/>
                <a:gd name="T13" fmla="*/ 19299 h 191"/>
                <a:gd name="T14" fmla="*/ 29585 w 264"/>
                <a:gd name="T15" fmla="*/ 32166 h 191"/>
                <a:gd name="T16" fmla="*/ 39327 w 264"/>
                <a:gd name="T17" fmla="*/ 45032 h 191"/>
                <a:gd name="T18" fmla="*/ 75045 w 264"/>
                <a:gd name="T19" fmla="*/ 6433 h 191"/>
                <a:gd name="T20" fmla="*/ 91281 w 264"/>
                <a:gd name="T21" fmla="*/ 6433 h 191"/>
                <a:gd name="T22" fmla="*/ 91281 w 264"/>
                <a:gd name="T23" fmla="*/ 6433 h 191"/>
                <a:gd name="T24" fmla="*/ 91281 w 264"/>
                <a:gd name="T25" fmla="*/ 19299 h 191"/>
                <a:gd name="T26" fmla="*/ 52315 w 264"/>
                <a:gd name="T27" fmla="*/ 61472 h 191"/>
                <a:gd name="T28" fmla="*/ 39327 w 264"/>
                <a:gd name="T29" fmla="*/ 67906 h 1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4" h="191">
                  <a:moveTo>
                    <a:pt x="109" y="190"/>
                  </a:moveTo>
                  <a:lnTo>
                    <a:pt x="109" y="190"/>
                  </a:lnTo>
                  <a:cubicBezTo>
                    <a:pt x="91" y="190"/>
                    <a:pt x="82" y="190"/>
                    <a:pt x="73" y="172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118" y="54"/>
                    <a:pt x="118" y="54"/>
                    <a:pt x="118" y="54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17" y="0"/>
                    <a:pt x="236" y="0"/>
                    <a:pt x="253" y="18"/>
                  </a:cubicBezTo>
                  <a:cubicBezTo>
                    <a:pt x="263" y="27"/>
                    <a:pt x="263" y="45"/>
                    <a:pt x="253" y="54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36" y="190"/>
                    <a:pt x="118" y="190"/>
                    <a:pt x="109" y="19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9" name="Freeform 257">
              <a:extLst>
                <a:ext uri="{FF2B5EF4-FFF2-40B4-BE49-F238E27FC236}">
                  <a16:creationId xmlns:a16="http://schemas.microsoft.com/office/drawing/2014/main" id="{4F0B3384-5D2F-9F49-9377-80B9F658D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59" y="10592417"/>
              <a:ext cx="202751" cy="174463"/>
            </a:xfrm>
            <a:custGeom>
              <a:avLst/>
              <a:gdLst>
                <a:gd name="T0" fmla="*/ 54969 w 190"/>
                <a:gd name="T1" fmla="*/ 51933 h 164"/>
                <a:gd name="T2" fmla="*/ 54969 w 190"/>
                <a:gd name="T3" fmla="*/ 51933 h 164"/>
                <a:gd name="T4" fmla="*/ 67903 w 190"/>
                <a:gd name="T5" fmla="*/ 39039 h 164"/>
                <a:gd name="T6" fmla="*/ 35568 w 190"/>
                <a:gd name="T7" fmla="*/ 6805 h 164"/>
                <a:gd name="T8" fmla="*/ 25868 w 190"/>
                <a:gd name="T9" fmla="*/ 3582 h 164"/>
                <a:gd name="T10" fmla="*/ 16167 w 190"/>
                <a:gd name="T11" fmla="*/ 6805 h 164"/>
                <a:gd name="T12" fmla="*/ 3233 w 190"/>
                <a:gd name="T13" fmla="*/ 42263 h 164"/>
                <a:gd name="T14" fmla="*/ 6467 w 190"/>
                <a:gd name="T15" fmla="*/ 55156 h 164"/>
                <a:gd name="T16" fmla="*/ 6467 w 190"/>
                <a:gd name="T17" fmla="*/ 55156 h 164"/>
                <a:gd name="T18" fmla="*/ 22634 w 190"/>
                <a:gd name="T19" fmla="*/ 48710 h 164"/>
                <a:gd name="T20" fmla="*/ 32335 w 190"/>
                <a:gd name="T21" fmla="*/ 29369 h 164"/>
                <a:gd name="T22" fmla="*/ 54969 w 190"/>
                <a:gd name="T23" fmla="*/ 51933 h 164"/>
                <a:gd name="T24" fmla="*/ 19401 w 190"/>
                <a:gd name="T25" fmla="*/ 19699 h 164"/>
                <a:gd name="T26" fmla="*/ 19401 w 190"/>
                <a:gd name="T27" fmla="*/ 19699 h 1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0" h="164">
                  <a:moveTo>
                    <a:pt x="153" y="145"/>
                  </a:moveTo>
                  <a:lnTo>
                    <a:pt x="153" y="145"/>
                  </a:lnTo>
                  <a:cubicBezTo>
                    <a:pt x="189" y="109"/>
                    <a:pt x="189" y="109"/>
                    <a:pt x="189" y="10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0" y="10"/>
                    <a:pt x="81" y="0"/>
                    <a:pt x="72" y="10"/>
                  </a:cubicBezTo>
                  <a:cubicBezTo>
                    <a:pt x="63" y="10"/>
                    <a:pt x="54" y="10"/>
                    <a:pt x="45" y="19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0" y="127"/>
                    <a:pt x="0" y="145"/>
                    <a:pt x="18" y="154"/>
                  </a:cubicBezTo>
                  <a:cubicBezTo>
                    <a:pt x="36" y="163"/>
                    <a:pt x="54" y="154"/>
                    <a:pt x="63" y="136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153" y="14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0" name="Freeform 258">
              <a:extLst>
                <a:ext uri="{FF2B5EF4-FFF2-40B4-BE49-F238E27FC236}">
                  <a16:creationId xmlns:a16="http://schemas.microsoft.com/office/drawing/2014/main" id="{B3AFCDDE-C8C3-C648-A249-80A38174A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59" y="10686721"/>
              <a:ext cx="292341" cy="202754"/>
            </a:xfrm>
            <a:custGeom>
              <a:avLst/>
              <a:gdLst>
                <a:gd name="T0" fmla="*/ 58983 w 272"/>
                <a:gd name="T1" fmla="*/ 67906 h 191"/>
                <a:gd name="T2" fmla="*/ 58983 w 272"/>
                <a:gd name="T3" fmla="*/ 67906 h 191"/>
                <a:gd name="T4" fmla="*/ 58983 w 272"/>
                <a:gd name="T5" fmla="*/ 67906 h 191"/>
                <a:gd name="T6" fmla="*/ 72009 w 272"/>
                <a:gd name="T7" fmla="*/ 61472 h 191"/>
                <a:gd name="T8" fmla="*/ 98063 w 272"/>
                <a:gd name="T9" fmla="*/ 32166 h 191"/>
                <a:gd name="T10" fmla="*/ 68391 w 272"/>
                <a:gd name="T11" fmla="*/ 6433 h 191"/>
                <a:gd name="T12" fmla="*/ 55364 w 272"/>
                <a:gd name="T13" fmla="*/ 19299 h 191"/>
                <a:gd name="T14" fmla="*/ 68391 w 272"/>
                <a:gd name="T15" fmla="*/ 32166 h 191"/>
                <a:gd name="T16" fmla="*/ 58983 w 272"/>
                <a:gd name="T17" fmla="*/ 45032 h 191"/>
                <a:gd name="T18" fmla="*/ 19540 w 272"/>
                <a:gd name="T19" fmla="*/ 6433 h 191"/>
                <a:gd name="T20" fmla="*/ 3257 w 272"/>
                <a:gd name="T21" fmla="*/ 6433 h 191"/>
                <a:gd name="T22" fmla="*/ 3257 w 272"/>
                <a:gd name="T23" fmla="*/ 6433 h 191"/>
                <a:gd name="T24" fmla="*/ 3257 w 272"/>
                <a:gd name="T25" fmla="*/ 19299 h 191"/>
                <a:gd name="T26" fmla="*/ 42337 w 272"/>
                <a:gd name="T27" fmla="*/ 61472 h 191"/>
                <a:gd name="T28" fmla="*/ 58983 w 272"/>
                <a:gd name="T29" fmla="*/ 67906 h 1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72" h="191">
                  <a:moveTo>
                    <a:pt x="163" y="190"/>
                  </a:moveTo>
                  <a:lnTo>
                    <a:pt x="163" y="190"/>
                  </a:lnTo>
                  <a:cubicBezTo>
                    <a:pt x="172" y="190"/>
                    <a:pt x="189" y="190"/>
                    <a:pt x="199" y="17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5" y="0"/>
                    <a:pt x="27" y="0"/>
                    <a:pt x="9" y="18"/>
                  </a:cubicBezTo>
                  <a:cubicBezTo>
                    <a:pt x="0" y="27"/>
                    <a:pt x="0" y="45"/>
                    <a:pt x="9" y="54"/>
                  </a:cubicBezTo>
                  <a:cubicBezTo>
                    <a:pt x="117" y="172"/>
                    <a:pt x="117" y="172"/>
                    <a:pt x="117" y="172"/>
                  </a:cubicBezTo>
                  <a:cubicBezTo>
                    <a:pt x="126" y="190"/>
                    <a:pt x="144" y="190"/>
                    <a:pt x="163" y="19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1" name="Freeform 259">
              <a:extLst>
                <a:ext uri="{FF2B5EF4-FFF2-40B4-BE49-F238E27FC236}">
                  <a16:creationId xmlns:a16="http://schemas.microsoft.com/office/drawing/2014/main" id="{0A999849-543F-F641-8F73-33EDC1EAE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652" y="10988492"/>
              <a:ext cx="155599" cy="47152"/>
            </a:xfrm>
            <a:custGeom>
              <a:avLst/>
              <a:gdLst>
                <a:gd name="T0" fmla="*/ 0 w 146"/>
                <a:gd name="T1" fmla="*/ 6212 h 46"/>
                <a:gd name="T2" fmla="*/ 0 w 146"/>
                <a:gd name="T3" fmla="*/ 6212 h 46"/>
                <a:gd name="T4" fmla="*/ 0 w 146"/>
                <a:gd name="T5" fmla="*/ 6212 h 46"/>
                <a:gd name="T6" fmla="*/ 9688 w 146"/>
                <a:gd name="T7" fmla="*/ 0 h 46"/>
                <a:gd name="T8" fmla="*/ 42340 w 146"/>
                <a:gd name="T9" fmla="*/ 0 h 46"/>
                <a:gd name="T10" fmla="*/ 52028 w 146"/>
                <a:gd name="T11" fmla="*/ 6212 h 46"/>
                <a:gd name="T12" fmla="*/ 52028 w 146"/>
                <a:gd name="T13" fmla="*/ 6212 h 46"/>
                <a:gd name="T14" fmla="*/ 42340 w 146"/>
                <a:gd name="T15" fmla="*/ 15530 h 46"/>
                <a:gd name="T16" fmla="*/ 9688 w 146"/>
                <a:gd name="T17" fmla="*/ 15530 h 46"/>
                <a:gd name="T18" fmla="*/ 0 w 146"/>
                <a:gd name="T19" fmla="*/ 6212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6" h="46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0"/>
                    <a:pt x="27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6" y="0"/>
                    <a:pt x="145" y="9"/>
                    <a:pt x="145" y="18"/>
                  </a:cubicBezTo>
                  <a:cubicBezTo>
                    <a:pt x="145" y="36"/>
                    <a:pt x="126" y="45"/>
                    <a:pt x="118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2" name="Freeform 260">
              <a:extLst>
                <a:ext uri="{FF2B5EF4-FFF2-40B4-BE49-F238E27FC236}">
                  <a16:creationId xmlns:a16="http://schemas.microsoft.com/office/drawing/2014/main" id="{20E8594C-78D1-604B-96D2-52FEF2FE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340" y="10997922"/>
              <a:ext cx="47152" cy="367784"/>
            </a:xfrm>
            <a:custGeom>
              <a:avLst/>
              <a:gdLst>
                <a:gd name="T0" fmla="*/ 15530 w 46"/>
                <a:gd name="T1" fmla="*/ 123465 h 344"/>
                <a:gd name="T2" fmla="*/ 15530 w 46"/>
                <a:gd name="T3" fmla="*/ 123465 h 344"/>
                <a:gd name="T4" fmla="*/ 0 w 46"/>
                <a:gd name="T5" fmla="*/ 123465 h 344"/>
                <a:gd name="T6" fmla="*/ 0 w 46"/>
                <a:gd name="T7" fmla="*/ 9719 h 344"/>
                <a:gd name="T8" fmla="*/ 6212 w 46"/>
                <a:gd name="T9" fmla="*/ 0 h 344"/>
                <a:gd name="T10" fmla="*/ 6212 w 46"/>
                <a:gd name="T11" fmla="*/ 0 h 344"/>
                <a:gd name="T12" fmla="*/ 15530 w 46"/>
                <a:gd name="T13" fmla="*/ 9719 h 344"/>
                <a:gd name="T14" fmla="*/ 15530 w 46"/>
                <a:gd name="T15" fmla="*/ 123465 h 3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344">
                  <a:moveTo>
                    <a:pt x="45" y="343"/>
                  </a:moveTo>
                  <a:lnTo>
                    <a:pt x="45" y="343"/>
                  </a:lnTo>
                  <a:cubicBezTo>
                    <a:pt x="0" y="343"/>
                    <a:pt x="0" y="343"/>
                    <a:pt x="0" y="34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6" y="0"/>
                    <a:pt x="45" y="9"/>
                    <a:pt x="45" y="27"/>
                  </a:cubicBezTo>
                  <a:lnTo>
                    <a:pt x="45" y="34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7D861CCB-1E75-8B4D-ADB1-8F1160B6C3DE}"/>
              </a:ext>
            </a:extLst>
          </p:cNvPr>
          <p:cNvGrpSpPr/>
          <p:nvPr/>
        </p:nvGrpSpPr>
        <p:grpSpPr>
          <a:xfrm>
            <a:off x="2668308" y="705453"/>
            <a:ext cx="19041035" cy="2561450"/>
            <a:chOff x="2668308" y="861425"/>
            <a:chExt cx="19041035" cy="2561450"/>
          </a:xfrm>
        </p:grpSpPr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D0DA7DB0-4278-1D46-B820-6F1632078D8E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1E7A814C-A50C-9744-9320-66D3B458284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6" name="Grupo 376">
            <a:extLst>
              <a:ext uri="{FF2B5EF4-FFF2-40B4-BE49-F238E27FC236}">
                <a16:creationId xmlns:a16="http://schemas.microsoft.com/office/drawing/2014/main" id="{B4695CA9-1D36-EE48-8086-A5F37F3047E6}"/>
              </a:ext>
            </a:extLst>
          </p:cNvPr>
          <p:cNvGrpSpPr/>
          <p:nvPr/>
        </p:nvGrpSpPr>
        <p:grpSpPr>
          <a:xfrm>
            <a:off x="16895983" y="5353370"/>
            <a:ext cx="5476337" cy="1529862"/>
            <a:chOff x="9714783" y="9978948"/>
            <a:chExt cx="5476337" cy="1529862"/>
          </a:xfrm>
        </p:grpSpPr>
        <p:sp>
          <p:nvSpPr>
            <p:cNvPr id="77" name="Rectángulo 377">
              <a:extLst>
                <a:ext uri="{FF2B5EF4-FFF2-40B4-BE49-F238E27FC236}">
                  <a16:creationId xmlns:a16="http://schemas.microsoft.com/office/drawing/2014/main" id="{146443F2-FA2F-D64A-AC27-020104D67C96}"/>
                </a:ext>
              </a:extLst>
            </p:cNvPr>
            <p:cNvSpPr/>
            <p:nvPr/>
          </p:nvSpPr>
          <p:spPr>
            <a:xfrm>
              <a:off x="9714783" y="10554703"/>
              <a:ext cx="54763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78" name="CuadroTexto 378">
              <a:extLst>
                <a:ext uri="{FF2B5EF4-FFF2-40B4-BE49-F238E27FC236}">
                  <a16:creationId xmlns:a16="http://schemas.microsoft.com/office/drawing/2014/main" id="{514E5A53-7C6B-2C4B-8E12-EB228F10DA4C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79" name="Grupo 379">
            <a:extLst>
              <a:ext uri="{FF2B5EF4-FFF2-40B4-BE49-F238E27FC236}">
                <a16:creationId xmlns:a16="http://schemas.microsoft.com/office/drawing/2014/main" id="{1C529137-78E7-E649-8519-001078D05697}"/>
              </a:ext>
            </a:extLst>
          </p:cNvPr>
          <p:cNvGrpSpPr/>
          <p:nvPr/>
        </p:nvGrpSpPr>
        <p:grpSpPr>
          <a:xfrm>
            <a:off x="16896348" y="10250532"/>
            <a:ext cx="5475971" cy="1529862"/>
            <a:chOff x="9714782" y="9978948"/>
            <a:chExt cx="5475971" cy="1529862"/>
          </a:xfrm>
        </p:grpSpPr>
        <p:sp>
          <p:nvSpPr>
            <p:cNvPr id="80" name="Rectángulo 380">
              <a:extLst>
                <a:ext uri="{FF2B5EF4-FFF2-40B4-BE49-F238E27FC236}">
                  <a16:creationId xmlns:a16="http://schemas.microsoft.com/office/drawing/2014/main" id="{18CD1150-E6ED-304B-AC84-F75C5644D688}"/>
                </a:ext>
              </a:extLst>
            </p:cNvPr>
            <p:cNvSpPr/>
            <p:nvPr/>
          </p:nvSpPr>
          <p:spPr>
            <a:xfrm>
              <a:off x="9714782" y="10554703"/>
              <a:ext cx="54759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81" name="CuadroTexto 381">
              <a:extLst>
                <a:ext uri="{FF2B5EF4-FFF2-40B4-BE49-F238E27FC236}">
                  <a16:creationId xmlns:a16="http://schemas.microsoft.com/office/drawing/2014/main" id="{36311081-0AAE-3A44-BBEF-F474CCFA9BB4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82" name="Grupo 382">
            <a:extLst>
              <a:ext uri="{FF2B5EF4-FFF2-40B4-BE49-F238E27FC236}">
                <a16:creationId xmlns:a16="http://schemas.microsoft.com/office/drawing/2014/main" id="{358DACAE-3F6A-5F49-8CAB-D67137663726}"/>
              </a:ext>
            </a:extLst>
          </p:cNvPr>
          <p:cNvGrpSpPr/>
          <p:nvPr/>
        </p:nvGrpSpPr>
        <p:grpSpPr>
          <a:xfrm>
            <a:off x="2357120" y="5455767"/>
            <a:ext cx="5216498" cy="1529862"/>
            <a:chOff x="7465763" y="9978948"/>
            <a:chExt cx="5216498" cy="1529862"/>
          </a:xfrm>
        </p:grpSpPr>
        <p:sp>
          <p:nvSpPr>
            <p:cNvPr id="83" name="Rectángulo 383">
              <a:extLst>
                <a:ext uri="{FF2B5EF4-FFF2-40B4-BE49-F238E27FC236}">
                  <a16:creationId xmlns:a16="http://schemas.microsoft.com/office/drawing/2014/main" id="{455CC664-D6BC-544F-BF44-694B35CD606F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84" name="CuadroTexto 384">
              <a:extLst>
                <a:ext uri="{FF2B5EF4-FFF2-40B4-BE49-F238E27FC236}">
                  <a16:creationId xmlns:a16="http://schemas.microsoft.com/office/drawing/2014/main" id="{BC6C21A6-ACA6-734B-A7B6-6293501E37E7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85" name="Grupo 388">
            <a:extLst>
              <a:ext uri="{FF2B5EF4-FFF2-40B4-BE49-F238E27FC236}">
                <a16:creationId xmlns:a16="http://schemas.microsoft.com/office/drawing/2014/main" id="{53EF6BBA-D33D-284E-B5BF-899F6F979346}"/>
              </a:ext>
            </a:extLst>
          </p:cNvPr>
          <p:cNvGrpSpPr/>
          <p:nvPr/>
        </p:nvGrpSpPr>
        <p:grpSpPr>
          <a:xfrm>
            <a:off x="2357120" y="10288240"/>
            <a:ext cx="5216498" cy="1529862"/>
            <a:chOff x="7465763" y="9978948"/>
            <a:chExt cx="5216498" cy="1529862"/>
          </a:xfrm>
        </p:grpSpPr>
        <p:sp>
          <p:nvSpPr>
            <p:cNvPr id="86" name="Rectángulo 389">
              <a:extLst>
                <a:ext uri="{FF2B5EF4-FFF2-40B4-BE49-F238E27FC236}">
                  <a16:creationId xmlns:a16="http://schemas.microsoft.com/office/drawing/2014/main" id="{F0691CD6-8E45-5D42-B55B-C34D78934981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relationships.</a:t>
              </a:r>
              <a:endParaRPr lang="es-MX" sz="2800" dirty="0"/>
            </a:p>
          </p:txBody>
        </p:sp>
        <p:sp>
          <p:nvSpPr>
            <p:cNvPr id="87" name="CuadroTexto 390">
              <a:extLst>
                <a:ext uri="{FF2B5EF4-FFF2-40B4-BE49-F238E27FC236}">
                  <a16:creationId xmlns:a16="http://schemas.microsoft.com/office/drawing/2014/main" id="{81E31C13-2C0B-EA43-BE2E-3778901EC5AA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92E422DF-B963-9045-BE37-20987DBD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8061" y="11368898"/>
            <a:ext cx="1610781" cy="2349845"/>
          </a:xfrm>
          <a:custGeom>
            <a:avLst/>
            <a:gdLst>
              <a:gd name="T0" fmla="*/ 172245 w 1501"/>
              <a:gd name="T1" fmla="*/ 787040 h 2187"/>
              <a:gd name="T2" fmla="*/ 172245 w 1501"/>
              <a:gd name="T3" fmla="*/ 787040 h 2187"/>
              <a:gd name="T4" fmla="*/ 539390 w 1501"/>
              <a:gd name="T5" fmla="*/ 787040 h 2187"/>
              <a:gd name="T6" fmla="*/ 201372 w 1501"/>
              <a:gd name="T7" fmla="*/ 0 h 2187"/>
              <a:gd name="T8" fmla="*/ 0 w 1501"/>
              <a:gd name="T9" fmla="*/ 156256 h 2187"/>
              <a:gd name="T10" fmla="*/ 172245 w 1501"/>
              <a:gd name="T11" fmla="*/ 787040 h 21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01" h="2187">
                <a:moveTo>
                  <a:pt x="479" y="2186"/>
                </a:moveTo>
                <a:lnTo>
                  <a:pt x="479" y="2186"/>
                </a:lnTo>
                <a:cubicBezTo>
                  <a:pt x="1500" y="2186"/>
                  <a:pt x="1500" y="2186"/>
                  <a:pt x="1500" y="2186"/>
                </a:cubicBezTo>
                <a:cubicBezTo>
                  <a:pt x="1481" y="1328"/>
                  <a:pt x="1129" y="560"/>
                  <a:pt x="560" y="0"/>
                </a:cubicBezTo>
                <a:cubicBezTo>
                  <a:pt x="388" y="163"/>
                  <a:pt x="198" y="307"/>
                  <a:pt x="0" y="434"/>
                </a:cubicBezTo>
                <a:cubicBezTo>
                  <a:pt x="298" y="958"/>
                  <a:pt x="469" y="1554"/>
                  <a:pt x="479" y="2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768C7920-3345-934F-807F-2E37C9E9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386" y="11368898"/>
            <a:ext cx="1653417" cy="2349845"/>
          </a:xfrm>
          <a:custGeom>
            <a:avLst/>
            <a:gdLst>
              <a:gd name="T0" fmla="*/ 553677 w 1537"/>
              <a:gd name="T1" fmla="*/ 162737 h 2187"/>
              <a:gd name="T2" fmla="*/ 553677 w 1537"/>
              <a:gd name="T3" fmla="*/ 162737 h 2187"/>
              <a:gd name="T4" fmla="*/ 338839 w 1537"/>
              <a:gd name="T5" fmla="*/ 0 h 2187"/>
              <a:gd name="T6" fmla="*/ 0 w 1537"/>
              <a:gd name="T7" fmla="*/ 787040 h 2187"/>
              <a:gd name="T8" fmla="*/ 384257 w 1537"/>
              <a:gd name="T9" fmla="*/ 787040 h 2187"/>
              <a:gd name="T10" fmla="*/ 553677 w 1537"/>
              <a:gd name="T11" fmla="*/ 162737 h 21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37" h="2187">
                <a:moveTo>
                  <a:pt x="1536" y="452"/>
                </a:moveTo>
                <a:lnTo>
                  <a:pt x="1536" y="452"/>
                </a:lnTo>
                <a:cubicBezTo>
                  <a:pt x="1319" y="325"/>
                  <a:pt x="1121" y="172"/>
                  <a:pt x="940" y="0"/>
                </a:cubicBezTo>
                <a:cubicBezTo>
                  <a:pt x="371" y="560"/>
                  <a:pt x="18" y="1328"/>
                  <a:pt x="0" y="2186"/>
                </a:cubicBezTo>
                <a:cubicBezTo>
                  <a:pt x="1066" y="2186"/>
                  <a:pt x="1066" y="2186"/>
                  <a:pt x="1066" y="2186"/>
                </a:cubicBezTo>
                <a:cubicBezTo>
                  <a:pt x="1075" y="1563"/>
                  <a:pt x="1238" y="976"/>
                  <a:pt x="1536" y="4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B9B97E33-528D-5A46-BD47-E4703A418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457" y="12264304"/>
            <a:ext cx="914353" cy="1459178"/>
          </a:xfrm>
          <a:custGeom>
            <a:avLst/>
            <a:gdLst>
              <a:gd name="T0" fmla="*/ 306027 w 851"/>
              <a:gd name="T1" fmla="*/ 29568 h 1356"/>
              <a:gd name="T2" fmla="*/ 306027 w 851"/>
              <a:gd name="T3" fmla="*/ 29568 h 1356"/>
              <a:gd name="T4" fmla="*/ 65166 w 851"/>
              <a:gd name="T5" fmla="*/ 0 h 1356"/>
              <a:gd name="T6" fmla="*/ 0 w 851"/>
              <a:gd name="T7" fmla="*/ 488589 h 1356"/>
              <a:gd name="T8" fmla="*/ 306027 w 851"/>
              <a:gd name="T9" fmla="*/ 488589 h 1356"/>
              <a:gd name="T10" fmla="*/ 306027 w 851"/>
              <a:gd name="T11" fmla="*/ 29568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1" h="1356">
                <a:moveTo>
                  <a:pt x="850" y="82"/>
                </a:moveTo>
                <a:lnTo>
                  <a:pt x="850" y="82"/>
                </a:lnTo>
                <a:cubicBezTo>
                  <a:pt x="624" y="73"/>
                  <a:pt x="398" y="45"/>
                  <a:pt x="181" y="0"/>
                </a:cubicBezTo>
                <a:cubicBezTo>
                  <a:pt x="73" y="425"/>
                  <a:pt x="9" y="877"/>
                  <a:pt x="0" y="1355"/>
                </a:cubicBezTo>
                <a:cubicBezTo>
                  <a:pt x="850" y="1355"/>
                  <a:pt x="850" y="1355"/>
                  <a:pt x="850" y="1355"/>
                </a:cubicBezTo>
                <a:lnTo>
                  <a:pt x="850" y="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A6B605EA-9C2E-5840-AED0-787E40B5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386" y="13794544"/>
            <a:ext cx="4736" cy="473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AEE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106EE821-7864-F441-B06A-6959E300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231" y="10359793"/>
            <a:ext cx="2089276" cy="1340736"/>
          </a:xfrm>
          <a:custGeom>
            <a:avLst/>
            <a:gdLst>
              <a:gd name="T0" fmla="*/ 361393 w 1943"/>
              <a:gd name="T1" fmla="*/ 263509 h 1248"/>
              <a:gd name="T2" fmla="*/ 361393 w 1943"/>
              <a:gd name="T3" fmla="*/ 263509 h 1248"/>
              <a:gd name="T4" fmla="*/ 504437 w 1943"/>
              <a:gd name="T5" fmla="*/ 448902 h 1248"/>
              <a:gd name="T6" fmla="*/ 699727 w 1943"/>
              <a:gd name="T7" fmla="*/ 302748 h 1248"/>
              <a:gd name="T8" fmla="*/ 0 w 1943"/>
              <a:gd name="T9" fmla="*/ 0 h 1248"/>
              <a:gd name="T10" fmla="*/ 361393 w 1943"/>
              <a:gd name="T11" fmla="*/ 263509 h 1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3" h="1248">
                <a:moveTo>
                  <a:pt x="1003" y="732"/>
                </a:moveTo>
                <a:lnTo>
                  <a:pt x="1003" y="732"/>
                </a:lnTo>
                <a:cubicBezTo>
                  <a:pt x="1156" y="895"/>
                  <a:pt x="1292" y="1066"/>
                  <a:pt x="1400" y="1247"/>
                </a:cubicBezTo>
                <a:cubicBezTo>
                  <a:pt x="1599" y="1130"/>
                  <a:pt x="1780" y="994"/>
                  <a:pt x="1942" y="841"/>
                </a:cubicBezTo>
                <a:cubicBezTo>
                  <a:pt x="1427" y="362"/>
                  <a:pt x="750" y="54"/>
                  <a:pt x="0" y="0"/>
                </a:cubicBezTo>
                <a:cubicBezTo>
                  <a:pt x="370" y="172"/>
                  <a:pt x="714" y="416"/>
                  <a:pt x="1003" y="7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5D5124F0-117E-E74A-AE9C-FEECA921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578" y="13794544"/>
            <a:ext cx="4739" cy="473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AEE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677FB8AD-F959-AC45-AFF6-2359B2CC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770" y="11913722"/>
            <a:ext cx="1203348" cy="1805020"/>
          </a:xfrm>
          <a:custGeom>
            <a:avLst/>
            <a:gdLst>
              <a:gd name="T0" fmla="*/ 402865 w 1121"/>
              <a:gd name="T1" fmla="*/ 604477 h 1681"/>
              <a:gd name="T2" fmla="*/ 402865 w 1121"/>
              <a:gd name="T3" fmla="*/ 604477 h 1681"/>
              <a:gd name="T4" fmla="*/ 237043 w 1121"/>
              <a:gd name="T5" fmla="*/ 0 h 1681"/>
              <a:gd name="T6" fmla="*/ 0 w 1121"/>
              <a:gd name="T7" fmla="*/ 97508 h 1681"/>
              <a:gd name="T8" fmla="*/ 67984 w 1121"/>
              <a:gd name="T9" fmla="*/ 604477 h 1681"/>
              <a:gd name="T10" fmla="*/ 402865 w 1121"/>
              <a:gd name="T11" fmla="*/ 604477 h 16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1" h="1681">
                <a:moveTo>
                  <a:pt x="1120" y="1680"/>
                </a:moveTo>
                <a:lnTo>
                  <a:pt x="1120" y="1680"/>
                </a:lnTo>
                <a:cubicBezTo>
                  <a:pt x="1111" y="1075"/>
                  <a:pt x="948" y="506"/>
                  <a:pt x="659" y="0"/>
                </a:cubicBezTo>
                <a:cubicBezTo>
                  <a:pt x="451" y="117"/>
                  <a:pt x="225" y="208"/>
                  <a:pt x="0" y="271"/>
                </a:cubicBezTo>
                <a:cubicBezTo>
                  <a:pt x="117" y="723"/>
                  <a:pt x="180" y="1192"/>
                  <a:pt x="189" y="1680"/>
                </a:cubicBezTo>
                <a:lnTo>
                  <a:pt x="1120" y="16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3D03591F-CAD3-3042-9488-4D4B66BD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485" y="11932673"/>
            <a:ext cx="1203348" cy="1786070"/>
          </a:xfrm>
          <a:custGeom>
            <a:avLst/>
            <a:gdLst>
              <a:gd name="T0" fmla="*/ 402865 w 1121"/>
              <a:gd name="T1" fmla="*/ 97529 h 1663"/>
              <a:gd name="T2" fmla="*/ 402865 w 1121"/>
              <a:gd name="T3" fmla="*/ 97529 h 1663"/>
              <a:gd name="T4" fmla="*/ 162585 w 1121"/>
              <a:gd name="T5" fmla="*/ 0 h 1663"/>
              <a:gd name="T6" fmla="*/ 0 w 1121"/>
              <a:gd name="T7" fmla="*/ 598127 h 1663"/>
              <a:gd name="T8" fmla="*/ 334882 w 1121"/>
              <a:gd name="T9" fmla="*/ 598127 h 1663"/>
              <a:gd name="T10" fmla="*/ 402865 w 1121"/>
              <a:gd name="T11" fmla="*/ 97529 h 16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1" h="1663">
                <a:moveTo>
                  <a:pt x="1120" y="271"/>
                </a:moveTo>
                <a:lnTo>
                  <a:pt x="1120" y="271"/>
                </a:lnTo>
                <a:cubicBezTo>
                  <a:pt x="885" y="208"/>
                  <a:pt x="660" y="117"/>
                  <a:pt x="452" y="0"/>
                </a:cubicBezTo>
                <a:cubicBezTo>
                  <a:pt x="172" y="497"/>
                  <a:pt x="9" y="1066"/>
                  <a:pt x="0" y="1662"/>
                </a:cubicBezTo>
                <a:cubicBezTo>
                  <a:pt x="931" y="1662"/>
                  <a:pt x="931" y="1662"/>
                  <a:pt x="931" y="1662"/>
                </a:cubicBezTo>
                <a:cubicBezTo>
                  <a:pt x="940" y="1184"/>
                  <a:pt x="1003" y="714"/>
                  <a:pt x="1120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53052B4D-5C72-3546-9BE4-95654459C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414" y="10620359"/>
            <a:ext cx="720114" cy="1572880"/>
          </a:xfrm>
          <a:custGeom>
            <a:avLst/>
            <a:gdLst>
              <a:gd name="T0" fmla="*/ 240940 w 670"/>
              <a:gd name="T1" fmla="*/ 493952 h 1465"/>
              <a:gd name="T2" fmla="*/ 240940 w 670"/>
              <a:gd name="T3" fmla="*/ 493952 h 1465"/>
              <a:gd name="T4" fmla="*/ 0 w 670"/>
              <a:gd name="T5" fmla="*/ 0 h 1465"/>
              <a:gd name="T6" fmla="*/ 0 w 670"/>
              <a:gd name="T7" fmla="*/ 526690 h 1465"/>
              <a:gd name="T8" fmla="*/ 240940 w 670"/>
              <a:gd name="T9" fmla="*/ 493952 h 14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0" h="1465">
                <a:moveTo>
                  <a:pt x="669" y="1373"/>
                </a:moveTo>
                <a:lnTo>
                  <a:pt x="669" y="1373"/>
                </a:lnTo>
                <a:cubicBezTo>
                  <a:pt x="515" y="859"/>
                  <a:pt x="289" y="389"/>
                  <a:pt x="0" y="0"/>
                </a:cubicBezTo>
                <a:cubicBezTo>
                  <a:pt x="0" y="1464"/>
                  <a:pt x="0" y="1464"/>
                  <a:pt x="0" y="1464"/>
                </a:cubicBezTo>
                <a:cubicBezTo>
                  <a:pt x="226" y="1455"/>
                  <a:pt x="452" y="1428"/>
                  <a:pt x="669" y="13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0">
            <a:extLst>
              <a:ext uri="{FF2B5EF4-FFF2-40B4-BE49-F238E27FC236}">
                <a16:creationId xmlns:a16="http://schemas.microsoft.com/office/drawing/2014/main" id="{F6749131-7B7C-9C47-BDCE-E5B46BC3D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380" y="10506656"/>
            <a:ext cx="1435488" cy="1553930"/>
          </a:xfrm>
          <a:custGeom>
            <a:avLst/>
            <a:gdLst>
              <a:gd name="T0" fmla="*/ 480652 w 1338"/>
              <a:gd name="T1" fmla="*/ 425995 h 1446"/>
              <a:gd name="T2" fmla="*/ 480652 w 1338"/>
              <a:gd name="T3" fmla="*/ 425995 h 1446"/>
              <a:gd name="T4" fmla="*/ 340807 w 1338"/>
              <a:gd name="T5" fmla="*/ 250627 h 1446"/>
              <a:gd name="T6" fmla="*/ 0 w 1338"/>
              <a:gd name="T7" fmla="*/ 0 h 1446"/>
              <a:gd name="T8" fmla="*/ 256684 w 1338"/>
              <a:gd name="T9" fmla="*/ 520340 h 1446"/>
              <a:gd name="T10" fmla="*/ 480652 w 1338"/>
              <a:gd name="T11" fmla="*/ 425995 h 1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38" h="1446">
                <a:moveTo>
                  <a:pt x="1337" y="1183"/>
                </a:moveTo>
                <a:lnTo>
                  <a:pt x="1337" y="1183"/>
                </a:lnTo>
                <a:cubicBezTo>
                  <a:pt x="1220" y="1012"/>
                  <a:pt x="1093" y="849"/>
                  <a:pt x="948" y="696"/>
                </a:cubicBezTo>
                <a:cubicBezTo>
                  <a:pt x="677" y="397"/>
                  <a:pt x="352" y="162"/>
                  <a:pt x="0" y="0"/>
                </a:cubicBezTo>
                <a:cubicBezTo>
                  <a:pt x="316" y="424"/>
                  <a:pt x="551" y="912"/>
                  <a:pt x="714" y="1445"/>
                </a:cubicBezTo>
                <a:cubicBezTo>
                  <a:pt x="930" y="1382"/>
                  <a:pt x="1138" y="1292"/>
                  <a:pt x="1337" y="11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3A3A2DAA-237F-FD4B-91B2-FDEAF7F5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2257" y="10506656"/>
            <a:ext cx="1444966" cy="1563405"/>
          </a:xfrm>
          <a:custGeom>
            <a:avLst/>
            <a:gdLst>
              <a:gd name="T0" fmla="*/ 483829 w 1347"/>
              <a:gd name="T1" fmla="*/ 0 h 1456"/>
              <a:gd name="T2" fmla="*/ 483829 w 1347"/>
              <a:gd name="T3" fmla="*/ 0 h 1456"/>
              <a:gd name="T4" fmla="*/ 143064 w 1347"/>
              <a:gd name="T5" fmla="*/ 250424 h 1456"/>
              <a:gd name="T6" fmla="*/ 0 w 1347"/>
              <a:gd name="T7" fmla="*/ 432485 h 1456"/>
              <a:gd name="T8" fmla="*/ 227536 w 1347"/>
              <a:gd name="T9" fmla="*/ 523515 h 1456"/>
              <a:gd name="T10" fmla="*/ 483829 w 1347"/>
              <a:gd name="T11" fmla="*/ 0 h 1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7" h="1456">
                <a:moveTo>
                  <a:pt x="1346" y="0"/>
                </a:moveTo>
                <a:lnTo>
                  <a:pt x="1346" y="0"/>
                </a:lnTo>
                <a:cubicBezTo>
                  <a:pt x="994" y="162"/>
                  <a:pt x="678" y="397"/>
                  <a:pt x="398" y="696"/>
                </a:cubicBezTo>
                <a:cubicBezTo>
                  <a:pt x="244" y="849"/>
                  <a:pt x="118" y="1021"/>
                  <a:pt x="0" y="1202"/>
                </a:cubicBezTo>
                <a:cubicBezTo>
                  <a:pt x="199" y="1310"/>
                  <a:pt x="416" y="1400"/>
                  <a:pt x="633" y="1455"/>
                </a:cubicBezTo>
                <a:cubicBezTo>
                  <a:pt x="795" y="921"/>
                  <a:pt x="1030" y="424"/>
                  <a:pt x="134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E0FD157A-05FD-1C41-B519-E03C612C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414" y="12254829"/>
            <a:ext cx="961732" cy="1468653"/>
          </a:xfrm>
          <a:custGeom>
            <a:avLst/>
            <a:gdLst>
              <a:gd name="T0" fmla="*/ 321903 w 896"/>
              <a:gd name="T1" fmla="*/ 491764 h 1365"/>
              <a:gd name="T2" fmla="*/ 321903 w 896"/>
              <a:gd name="T3" fmla="*/ 491764 h 1365"/>
              <a:gd name="T4" fmla="*/ 253566 w 896"/>
              <a:gd name="T5" fmla="*/ 0 h 1365"/>
              <a:gd name="T6" fmla="*/ 0 w 896"/>
              <a:gd name="T7" fmla="*/ 32808 h 1365"/>
              <a:gd name="T8" fmla="*/ 0 w 896"/>
              <a:gd name="T9" fmla="*/ 491764 h 1365"/>
              <a:gd name="T10" fmla="*/ 321903 w 896"/>
              <a:gd name="T11" fmla="*/ 491764 h 13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6" h="1365">
                <a:moveTo>
                  <a:pt x="895" y="1364"/>
                </a:moveTo>
                <a:lnTo>
                  <a:pt x="895" y="1364"/>
                </a:lnTo>
                <a:cubicBezTo>
                  <a:pt x="886" y="886"/>
                  <a:pt x="822" y="425"/>
                  <a:pt x="705" y="0"/>
                </a:cubicBezTo>
                <a:cubicBezTo>
                  <a:pt x="479" y="54"/>
                  <a:pt x="244" y="82"/>
                  <a:pt x="0" y="91"/>
                </a:cubicBezTo>
                <a:cubicBezTo>
                  <a:pt x="0" y="1364"/>
                  <a:pt x="0" y="1364"/>
                  <a:pt x="0" y="1364"/>
                </a:cubicBezTo>
                <a:lnTo>
                  <a:pt x="895" y="13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3">
            <a:extLst>
              <a:ext uri="{FF2B5EF4-FFF2-40B4-BE49-F238E27FC236}">
                <a16:creationId xmlns:a16="http://schemas.microsoft.com/office/drawing/2014/main" id="{C8DD18C9-2C57-BE4A-9E35-E7F9B023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073" y="10691424"/>
            <a:ext cx="672738" cy="1506554"/>
          </a:xfrm>
          <a:custGeom>
            <a:avLst/>
            <a:gdLst>
              <a:gd name="T0" fmla="*/ 225064 w 625"/>
              <a:gd name="T1" fmla="*/ 0 h 1402"/>
              <a:gd name="T2" fmla="*/ 225064 w 625"/>
              <a:gd name="T3" fmla="*/ 0 h 1402"/>
              <a:gd name="T4" fmla="*/ 0 w 625"/>
              <a:gd name="T5" fmla="*/ 475299 h 1402"/>
              <a:gd name="T6" fmla="*/ 225064 w 625"/>
              <a:gd name="T7" fmla="*/ 504465 h 1402"/>
              <a:gd name="T8" fmla="*/ 225064 w 625"/>
              <a:gd name="T9" fmla="*/ 0 h 1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5" h="1402">
                <a:moveTo>
                  <a:pt x="624" y="0"/>
                </a:moveTo>
                <a:lnTo>
                  <a:pt x="624" y="0"/>
                </a:lnTo>
                <a:cubicBezTo>
                  <a:pt x="362" y="380"/>
                  <a:pt x="145" y="832"/>
                  <a:pt x="0" y="1320"/>
                </a:cubicBezTo>
                <a:cubicBezTo>
                  <a:pt x="199" y="1365"/>
                  <a:pt x="407" y="1392"/>
                  <a:pt x="624" y="1401"/>
                </a:cubicBezTo>
                <a:lnTo>
                  <a:pt x="62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DD5011D1-3BDA-7046-987C-2BAE2DB5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718" y="10359793"/>
            <a:ext cx="2146130" cy="1369162"/>
          </a:xfrm>
          <a:custGeom>
            <a:avLst/>
            <a:gdLst>
              <a:gd name="T0" fmla="*/ 354530 w 1998"/>
              <a:gd name="T1" fmla="*/ 263398 h 1275"/>
              <a:gd name="T2" fmla="*/ 354530 w 1998"/>
              <a:gd name="T3" fmla="*/ 263398 h 1275"/>
              <a:gd name="T4" fmla="*/ 718778 w 1998"/>
              <a:gd name="T5" fmla="*/ 0 h 1275"/>
              <a:gd name="T6" fmla="*/ 0 w 1998"/>
              <a:gd name="T7" fmla="*/ 302620 h 1275"/>
              <a:gd name="T8" fmla="*/ 205159 w 1998"/>
              <a:gd name="T9" fmla="*/ 458427 h 1275"/>
              <a:gd name="T10" fmla="*/ 354530 w 1998"/>
              <a:gd name="T11" fmla="*/ 263398 h 1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8" h="1275">
                <a:moveTo>
                  <a:pt x="985" y="732"/>
                </a:moveTo>
                <a:lnTo>
                  <a:pt x="985" y="732"/>
                </a:lnTo>
                <a:cubicBezTo>
                  <a:pt x="1283" y="416"/>
                  <a:pt x="1618" y="172"/>
                  <a:pt x="1997" y="0"/>
                </a:cubicBezTo>
                <a:cubicBezTo>
                  <a:pt x="1229" y="37"/>
                  <a:pt x="533" y="353"/>
                  <a:pt x="0" y="841"/>
                </a:cubicBezTo>
                <a:cubicBezTo>
                  <a:pt x="172" y="1003"/>
                  <a:pt x="371" y="1148"/>
                  <a:pt x="570" y="1274"/>
                </a:cubicBezTo>
                <a:cubicBezTo>
                  <a:pt x="687" y="1075"/>
                  <a:pt x="832" y="895"/>
                  <a:pt x="985" y="7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Line 52">
            <a:extLst>
              <a:ext uri="{FF2B5EF4-FFF2-40B4-BE49-F238E27FC236}">
                <a16:creationId xmlns:a16="http://schemas.microsoft.com/office/drawing/2014/main" id="{6F5C734F-C37F-9548-8F78-214EB66FA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4612" y="9241721"/>
            <a:ext cx="4739" cy="134073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Freeform 53">
            <a:extLst>
              <a:ext uri="{FF2B5EF4-FFF2-40B4-BE49-F238E27FC236}">
                <a16:creationId xmlns:a16="http://schemas.microsoft.com/office/drawing/2014/main" id="{86386F47-FFB8-6A4D-849F-CFCCFD59F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618" y="7517239"/>
            <a:ext cx="12601989" cy="2027689"/>
          </a:xfrm>
          <a:custGeom>
            <a:avLst/>
            <a:gdLst>
              <a:gd name="T0" fmla="*/ 0 w 11728"/>
              <a:gd name="T1" fmla="*/ 0 h 1889"/>
              <a:gd name="T2" fmla="*/ 0 w 11728"/>
              <a:gd name="T3" fmla="*/ 679090 h 1889"/>
              <a:gd name="T4" fmla="*/ 4222390 w 11728"/>
              <a:gd name="T5" fmla="*/ 679090 h 1889"/>
              <a:gd name="T6" fmla="*/ 4222390 w 11728"/>
              <a:gd name="T7" fmla="*/ 0 h 18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728" h="1889">
                <a:moveTo>
                  <a:pt x="0" y="0"/>
                </a:moveTo>
                <a:lnTo>
                  <a:pt x="0" y="1888"/>
                </a:lnTo>
                <a:lnTo>
                  <a:pt x="11727" y="1888"/>
                </a:lnTo>
                <a:lnTo>
                  <a:pt x="11727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59">
            <a:extLst>
              <a:ext uri="{FF2B5EF4-FFF2-40B4-BE49-F238E27FC236}">
                <a16:creationId xmlns:a16="http://schemas.microsoft.com/office/drawing/2014/main" id="{BAA4C57C-E0F9-3A45-B38A-89A0189A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261" y="3859819"/>
            <a:ext cx="1080171" cy="1923462"/>
          </a:xfrm>
          <a:custGeom>
            <a:avLst/>
            <a:gdLst>
              <a:gd name="T0" fmla="*/ 0 w 1004"/>
              <a:gd name="T1" fmla="*/ 621120 h 1790"/>
              <a:gd name="T2" fmla="*/ 0 w 1004"/>
              <a:gd name="T3" fmla="*/ 621120 h 1790"/>
              <a:gd name="T4" fmla="*/ 0 w 1004"/>
              <a:gd name="T5" fmla="*/ 22684 h 1790"/>
              <a:gd name="T6" fmla="*/ 22712 w 1004"/>
              <a:gd name="T7" fmla="*/ 0 h 1790"/>
              <a:gd name="T8" fmla="*/ 338877 w 1004"/>
              <a:gd name="T9" fmla="*/ 0 h 1790"/>
              <a:gd name="T10" fmla="*/ 361589 w 1004"/>
              <a:gd name="T11" fmla="*/ 22684 h 1790"/>
              <a:gd name="T12" fmla="*/ 361589 w 1004"/>
              <a:gd name="T13" fmla="*/ 621120 h 1790"/>
              <a:gd name="T14" fmla="*/ 338877 w 1004"/>
              <a:gd name="T15" fmla="*/ 644165 h 1790"/>
              <a:gd name="T16" fmla="*/ 22712 w 1004"/>
              <a:gd name="T17" fmla="*/ 644165 h 1790"/>
              <a:gd name="T18" fmla="*/ 0 w 1004"/>
              <a:gd name="T19" fmla="*/ 621120 h 17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4" h="1790">
                <a:moveTo>
                  <a:pt x="0" y="1725"/>
                </a:moveTo>
                <a:lnTo>
                  <a:pt x="0" y="1725"/>
                </a:ln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67" y="0"/>
                  <a:pt x="1003" y="27"/>
                  <a:pt x="1003" y="63"/>
                </a:cubicBezTo>
                <a:cubicBezTo>
                  <a:pt x="1003" y="1725"/>
                  <a:pt x="1003" y="1725"/>
                  <a:pt x="1003" y="1725"/>
                </a:cubicBezTo>
                <a:cubicBezTo>
                  <a:pt x="1003" y="1762"/>
                  <a:pt x="967" y="1789"/>
                  <a:pt x="940" y="1789"/>
                </a:cubicBezTo>
                <a:cubicBezTo>
                  <a:pt x="63" y="1789"/>
                  <a:pt x="63" y="1789"/>
                  <a:pt x="63" y="1789"/>
                </a:cubicBezTo>
                <a:cubicBezTo>
                  <a:pt x="27" y="1789"/>
                  <a:pt x="0" y="1762"/>
                  <a:pt x="0" y="172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0">
            <a:extLst>
              <a:ext uri="{FF2B5EF4-FFF2-40B4-BE49-F238E27FC236}">
                <a16:creationId xmlns:a16="http://schemas.microsoft.com/office/drawing/2014/main" id="{DEB1FEDA-139C-F146-B0E6-F88B120D4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112" y="3926145"/>
            <a:ext cx="961729" cy="1786070"/>
          </a:xfrm>
          <a:custGeom>
            <a:avLst/>
            <a:gdLst>
              <a:gd name="T0" fmla="*/ 315428 w 896"/>
              <a:gd name="T1" fmla="*/ 598127 h 1663"/>
              <a:gd name="T2" fmla="*/ 315428 w 896"/>
              <a:gd name="T3" fmla="*/ 598127 h 1663"/>
              <a:gd name="T4" fmla="*/ 6834 w 896"/>
              <a:gd name="T5" fmla="*/ 598127 h 1663"/>
              <a:gd name="T6" fmla="*/ 0 w 896"/>
              <a:gd name="T7" fmla="*/ 591649 h 1663"/>
              <a:gd name="T8" fmla="*/ 0 w 896"/>
              <a:gd name="T9" fmla="*/ 6478 h 1663"/>
              <a:gd name="T10" fmla="*/ 6834 w 896"/>
              <a:gd name="T11" fmla="*/ 0 h 1663"/>
              <a:gd name="T12" fmla="*/ 315428 w 896"/>
              <a:gd name="T13" fmla="*/ 0 h 1663"/>
              <a:gd name="T14" fmla="*/ 321902 w 896"/>
              <a:gd name="T15" fmla="*/ 6478 h 1663"/>
              <a:gd name="T16" fmla="*/ 321902 w 896"/>
              <a:gd name="T17" fmla="*/ 591649 h 1663"/>
              <a:gd name="T18" fmla="*/ 315428 w 896"/>
              <a:gd name="T19" fmla="*/ 598127 h 16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6" h="1663">
                <a:moveTo>
                  <a:pt x="877" y="1662"/>
                </a:moveTo>
                <a:lnTo>
                  <a:pt x="877" y="1662"/>
                </a:lnTo>
                <a:cubicBezTo>
                  <a:pt x="19" y="1662"/>
                  <a:pt x="19" y="1662"/>
                  <a:pt x="19" y="1662"/>
                </a:cubicBezTo>
                <a:cubicBezTo>
                  <a:pt x="9" y="1662"/>
                  <a:pt x="0" y="1653"/>
                  <a:pt x="0" y="16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86" y="0"/>
                  <a:pt x="895" y="9"/>
                  <a:pt x="895" y="18"/>
                </a:cubicBezTo>
                <a:cubicBezTo>
                  <a:pt x="895" y="1644"/>
                  <a:pt x="895" y="1644"/>
                  <a:pt x="895" y="1644"/>
                </a:cubicBezTo>
                <a:cubicBezTo>
                  <a:pt x="895" y="1653"/>
                  <a:pt x="886" y="1662"/>
                  <a:pt x="877" y="16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1">
            <a:extLst>
              <a:ext uri="{FF2B5EF4-FFF2-40B4-BE49-F238E27FC236}">
                <a16:creationId xmlns:a16="http://schemas.microsoft.com/office/drawing/2014/main" id="{933451AA-6A0A-AA41-A05E-4D1B2F7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4500" y="3964046"/>
            <a:ext cx="682213" cy="37901"/>
          </a:xfrm>
          <a:custGeom>
            <a:avLst/>
            <a:gdLst>
              <a:gd name="T0" fmla="*/ 228239 w 633"/>
              <a:gd name="T1" fmla="*/ 12357 h 37"/>
              <a:gd name="T2" fmla="*/ 0 w 633"/>
              <a:gd name="T3" fmla="*/ 12357 h 37"/>
              <a:gd name="T4" fmla="*/ 0 w 633"/>
              <a:gd name="T5" fmla="*/ 0 h 37"/>
              <a:gd name="T6" fmla="*/ 228239 w 633"/>
              <a:gd name="T7" fmla="*/ 0 h 37"/>
              <a:gd name="T8" fmla="*/ 228239 w 633"/>
              <a:gd name="T9" fmla="*/ 1235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3" h="37">
                <a:moveTo>
                  <a:pt x="632" y="36"/>
                </a:moveTo>
                <a:lnTo>
                  <a:pt x="0" y="36"/>
                </a:lnTo>
                <a:lnTo>
                  <a:pt x="0" y="0"/>
                </a:lnTo>
                <a:lnTo>
                  <a:pt x="632" y="0"/>
                </a:lnTo>
                <a:lnTo>
                  <a:pt x="632" y="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62">
            <a:extLst>
              <a:ext uri="{FF2B5EF4-FFF2-40B4-BE49-F238E27FC236}">
                <a16:creationId xmlns:a16="http://schemas.microsoft.com/office/drawing/2014/main" id="{EB135C06-7377-9145-B00A-765D2E3D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94" y="4110910"/>
            <a:ext cx="2506187" cy="1601305"/>
          </a:xfrm>
          <a:custGeom>
            <a:avLst/>
            <a:gdLst>
              <a:gd name="T0" fmla="*/ 839428 w 2332"/>
              <a:gd name="T1" fmla="*/ 360596 h 1491"/>
              <a:gd name="T2" fmla="*/ 839428 w 2332"/>
              <a:gd name="T3" fmla="*/ 360596 h 1491"/>
              <a:gd name="T4" fmla="*/ 693221 w 2332"/>
              <a:gd name="T5" fmla="*/ 188575 h 1491"/>
              <a:gd name="T6" fmla="*/ 436099 w 2332"/>
              <a:gd name="T7" fmla="*/ 0 h 1491"/>
              <a:gd name="T8" fmla="*/ 182218 w 2332"/>
              <a:gd name="T9" fmla="*/ 185336 h 1491"/>
              <a:gd name="T10" fmla="*/ 175736 w 2332"/>
              <a:gd name="T11" fmla="*/ 185336 h 1491"/>
              <a:gd name="T12" fmla="*/ 0 w 2332"/>
              <a:gd name="T13" fmla="*/ 360596 h 1491"/>
              <a:gd name="T14" fmla="*/ 169254 w 2332"/>
              <a:gd name="T15" fmla="*/ 536215 h 1491"/>
              <a:gd name="T16" fmla="*/ 169254 w 2332"/>
              <a:gd name="T17" fmla="*/ 536215 h 1491"/>
              <a:gd name="T18" fmla="*/ 169254 w 2332"/>
              <a:gd name="T19" fmla="*/ 536215 h 1491"/>
              <a:gd name="T20" fmla="*/ 175736 w 2332"/>
              <a:gd name="T21" fmla="*/ 536215 h 1491"/>
              <a:gd name="T22" fmla="*/ 178977 w 2332"/>
              <a:gd name="T23" fmla="*/ 536215 h 1491"/>
              <a:gd name="T24" fmla="*/ 429617 w 2332"/>
              <a:gd name="T25" fmla="*/ 536215 h 1491"/>
              <a:gd name="T26" fmla="*/ 436099 w 2332"/>
              <a:gd name="T27" fmla="*/ 536215 h 1491"/>
              <a:gd name="T28" fmla="*/ 442581 w 2332"/>
              <a:gd name="T29" fmla="*/ 536215 h 1491"/>
              <a:gd name="T30" fmla="*/ 657210 w 2332"/>
              <a:gd name="T31" fmla="*/ 536215 h 1491"/>
              <a:gd name="T32" fmla="*/ 663692 w 2332"/>
              <a:gd name="T33" fmla="*/ 536215 h 1491"/>
              <a:gd name="T34" fmla="*/ 670174 w 2332"/>
              <a:gd name="T35" fmla="*/ 536215 h 1491"/>
              <a:gd name="T36" fmla="*/ 683138 w 2332"/>
              <a:gd name="T37" fmla="*/ 536215 h 1491"/>
              <a:gd name="T38" fmla="*/ 683138 w 2332"/>
              <a:gd name="T39" fmla="*/ 536215 h 1491"/>
              <a:gd name="T40" fmla="*/ 839428 w 2332"/>
              <a:gd name="T41" fmla="*/ 360596 h 149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32" h="1491">
                <a:moveTo>
                  <a:pt x="2331" y="1002"/>
                </a:moveTo>
                <a:lnTo>
                  <a:pt x="2331" y="1002"/>
                </a:lnTo>
                <a:cubicBezTo>
                  <a:pt x="2331" y="759"/>
                  <a:pt x="2150" y="560"/>
                  <a:pt x="1925" y="524"/>
                </a:cubicBezTo>
                <a:cubicBezTo>
                  <a:pt x="1825" y="217"/>
                  <a:pt x="1545" y="0"/>
                  <a:pt x="1211" y="0"/>
                </a:cubicBezTo>
                <a:cubicBezTo>
                  <a:pt x="885" y="0"/>
                  <a:pt x="605" y="217"/>
                  <a:pt x="506" y="515"/>
                </a:cubicBezTo>
                <a:cubicBezTo>
                  <a:pt x="497" y="515"/>
                  <a:pt x="488" y="515"/>
                  <a:pt x="488" y="515"/>
                </a:cubicBezTo>
                <a:cubicBezTo>
                  <a:pt x="217" y="515"/>
                  <a:pt x="0" y="732"/>
                  <a:pt x="0" y="1002"/>
                </a:cubicBezTo>
                <a:cubicBezTo>
                  <a:pt x="0" y="1265"/>
                  <a:pt x="208" y="1481"/>
                  <a:pt x="470" y="1490"/>
                </a:cubicBezTo>
                <a:cubicBezTo>
                  <a:pt x="470" y="1490"/>
                  <a:pt x="479" y="1490"/>
                  <a:pt x="488" y="1490"/>
                </a:cubicBezTo>
                <a:lnTo>
                  <a:pt x="497" y="1490"/>
                </a:lnTo>
                <a:cubicBezTo>
                  <a:pt x="1193" y="1490"/>
                  <a:pt x="1193" y="1490"/>
                  <a:pt x="1193" y="1490"/>
                </a:cubicBezTo>
                <a:cubicBezTo>
                  <a:pt x="1202" y="1490"/>
                  <a:pt x="1211" y="1490"/>
                  <a:pt x="1211" y="1490"/>
                </a:cubicBezTo>
                <a:cubicBezTo>
                  <a:pt x="1220" y="1490"/>
                  <a:pt x="1220" y="1490"/>
                  <a:pt x="1229" y="1490"/>
                </a:cubicBezTo>
                <a:cubicBezTo>
                  <a:pt x="1825" y="1490"/>
                  <a:pt x="1825" y="1490"/>
                  <a:pt x="1825" y="1490"/>
                </a:cubicBezTo>
                <a:cubicBezTo>
                  <a:pt x="1834" y="1490"/>
                  <a:pt x="1834" y="1490"/>
                  <a:pt x="1843" y="1490"/>
                </a:cubicBezTo>
                <a:cubicBezTo>
                  <a:pt x="1843" y="1490"/>
                  <a:pt x="1852" y="1490"/>
                  <a:pt x="1861" y="1490"/>
                </a:cubicBezTo>
                <a:cubicBezTo>
                  <a:pt x="1897" y="1490"/>
                  <a:pt x="1897" y="1490"/>
                  <a:pt x="1897" y="1490"/>
                </a:cubicBezTo>
                <a:cubicBezTo>
                  <a:pt x="2142" y="1463"/>
                  <a:pt x="2331" y="1255"/>
                  <a:pt x="2331" y="100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190CA1-D00E-6943-85BA-01C9766B8AED}"/>
              </a:ext>
            </a:extLst>
          </p:cNvPr>
          <p:cNvGrpSpPr/>
          <p:nvPr/>
        </p:nvGrpSpPr>
        <p:grpSpPr>
          <a:xfrm>
            <a:off x="5575151" y="4797862"/>
            <a:ext cx="653787" cy="487970"/>
            <a:chOff x="5575151" y="4797862"/>
            <a:chExt cx="653787" cy="487970"/>
          </a:xfrm>
          <a:solidFill>
            <a:schemeClr val="accent1"/>
          </a:solidFill>
        </p:grpSpPr>
        <p:sp>
          <p:nvSpPr>
            <p:cNvPr id="259" name="Freeform 213">
              <a:extLst>
                <a:ext uri="{FF2B5EF4-FFF2-40B4-BE49-F238E27FC236}">
                  <a16:creationId xmlns:a16="http://schemas.microsoft.com/office/drawing/2014/main" id="{18ACC349-8B85-4548-9916-75F10D406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7832" y="4925775"/>
              <a:ext cx="213190" cy="232143"/>
            </a:xfrm>
            <a:custGeom>
              <a:avLst/>
              <a:gdLst>
                <a:gd name="T0" fmla="*/ 3215 w 200"/>
                <a:gd name="T1" fmla="*/ 77431 h 218"/>
                <a:gd name="T2" fmla="*/ 3215 w 200"/>
                <a:gd name="T3" fmla="*/ 77431 h 218"/>
                <a:gd name="T4" fmla="*/ 3215 w 200"/>
                <a:gd name="T5" fmla="*/ 77431 h 218"/>
                <a:gd name="T6" fmla="*/ 3215 w 200"/>
                <a:gd name="T7" fmla="*/ 67440 h 218"/>
                <a:gd name="T8" fmla="*/ 57864 w 200"/>
                <a:gd name="T9" fmla="*/ 3211 h 218"/>
                <a:gd name="T10" fmla="*/ 67508 w 200"/>
                <a:gd name="T11" fmla="*/ 3211 h 218"/>
                <a:gd name="T12" fmla="*/ 67508 w 200"/>
                <a:gd name="T13" fmla="*/ 3211 h 218"/>
                <a:gd name="T14" fmla="*/ 67508 w 200"/>
                <a:gd name="T15" fmla="*/ 12846 h 218"/>
                <a:gd name="T16" fmla="*/ 12859 w 200"/>
                <a:gd name="T17" fmla="*/ 73863 h 218"/>
                <a:gd name="T18" fmla="*/ 3215 w 200"/>
                <a:gd name="T19" fmla="*/ 77431 h 2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0" h="218">
                  <a:moveTo>
                    <a:pt x="9" y="217"/>
                  </a:moveTo>
                  <a:lnTo>
                    <a:pt x="9" y="217"/>
                  </a:lnTo>
                  <a:cubicBezTo>
                    <a:pt x="0" y="207"/>
                    <a:pt x="0" y="198"/>
                    <a:pt x="9" y="18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71" y="0"/>
                    <a:pt x="180" y="0"/>
                    <a:pt x="189" y="9"/>
                  </a:cubicBezTo>
                  <a:cubicBezTo>
                    <a:pt x="199" y="9"/>
                    <a:pt x="199" y="27"/>
                    <a:pt x="189" y="36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27" y="217"/>
                    <a:pt x="18" y="217"/>
                    <a:pt x="9" y="21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" name="Freeform 214">
              <a:extLst>
                <a:ext uri="{FF2B5EF4-FFF2-40B4-BE49-F238E27FC236}">
                  <a16:creationId xmlns:a16="http://schemas.microsoft.com/office/drawing/2014/main" id="{7F536D2F-DB3B-9B44-99EE-B0347E5C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534" y="5053692"/>
              <a:ext cx="127913" cy="137389"/>
            </a:xfrm>
            <a:custGeom>
              <a:avLst/>
              <a:gdLst>
                <a:gd name="T0" fmla="*/ 19615 w 118"/>
                <a:gd name="T1" fmla="*/ 45675 h 127"/>
                <a:gd name="T2" fmla="*/ 19615 w 118"/>
                <a:gd name="T3" fmla="*/ 45675 h 127"/>
                <a:gd name="T4" fmla="*/ 0 w 118"/>
                <a:gd name="T5" fmla="*/ 22837 h 127"/>
                <a:gd name="T6" fmla="*/ 19615 w 118"/>
                <a:gd name="T7" fmla="*/ 0 h 127"/>
                <a:gd name="T8" fmla="*/ 42499 w 118"/>
                <a:gd name="T9" fmla="*/ 22837 h 127"/>
                <a:gd name="T10" fmla="*/ 19615 w 118"/>
                <a:gd name="T11" fmla="*/ 45675 h 127"/>
                <a:gd name="T12" fmla="*/ 19615 w 118"/>
                <a:gd name="T13" fmla="*/ 13050 h 127"/>
                <a:gd name="T14" fmla="*/ 19615 w 118"/>
                <a:gd name="T15" fmla="*/ 13050 h 127"/>
                <a:gd name="T16" fmla="*/ 13077 w 118"/>
                <a:gd name="T17" fmla="*/ 22837 h 127"/>
                <a:gd name="T18" fmla="*/ 19615 w 118"/>
                <a:gd name="T19" fmla="*/ 32625 h 127"/>
                <a:gd name="T20" fmla="*/ 29422 w 118"/>
                <a:gd name="T21" fmla="*/ 22837 h 127"/>
                <a:gd name="T22" fmla="*/ 19615 w 118"/>
                <a:gd name="T23" fmla="*/ 13050 h 1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8" h="127">
                  <a:moveTo>
                    <a:pt x="54" y="126"/>
                  </a:moveTo>
                  <a:lnTo>
                    <a:pt x="54" y="126"/>
                  </a:lnTo>
                  <a:cubicBezTo>
                    <a:pt x="27" y="126"/>
                    <a:pt x="0" y="100"/>
                    <a:pt x="0" y="63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91" y="0"/>
                    <a:pt x="117" y="27"/>
                    <a:pt x="117" y="63"/>
                  </a:cubicBezTo>
                  <a:cubicBezTo>
                    <a:pt x="117" y="100"/>
                    <a:pt x="91" y="126"/>
                    <a:pt x="54" y="126"/>
                  </a:cubicBezTo>
                  <a:close/>
                  <a:moveTo>
                    <a:pt x="54" y="36"/>
                  </a:moveTo>
                  <a:lnTo>
                    <a:pt x="54" y="36"/>
                  </a:lnTo>
                  <a:cubicBezTo>
                    <a:pt x="45" y="36"/>
                    <a:pt x="36" y="54"/>
                    <a:pt x="36" y="63"/>
                  </a:cubicBezTo>
                  <a:cubicBezTo>
                    <a:pt x="36" y="72"/>
                    <a:pt x="45" y="90"/>
                    <a:pt x="54" y="90"/>
                  </a:cubicBezTo>
                  <a:cubicBezTo>
                    <a:pt x="72" y="90"/>
                    <a:pt x="81" y="72"/>
                    <a:pt x="81" y="63"/>
                  </a:cubicBezTo>
                  <a:cubicBezTo>
                    <a:pt x="81" y="54"/>
                    <a:pt x="72" y="36"/>
                    <a:pt x="54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1" name="Freeform 215">
              <a:extLst>
                <a:ext uri="{FF2B5EF4-FFF2-40B4-BE49-F238E27FC236}">
                  <a16:creationId xmlns:a16="http://schemas.microsoft.com/office/drawing/2014/main" id="{5C41A133-1482-E14B-B257-AA41C0118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192" y="4906825"/>
              <a:ext cx="127916" cy="127916"/>
            </a:xfrm>
            <a:custGeom>
              <a:avLst/>
              <a:gdLst>
                <a:gd name="T0" fmla="*/ 23052 w 119"/>
                <a:gd name="T1" fmla="*/ 42503 h 119"/>
                <a:gd name="T2" fmla="*/ 23052 w 119"/>
                <a:gd name="T3" fmla="*/ 42503 h 119"/>
                <a:gd name="T4" fmla="*/ 0 w 119"/>
                <a:gd name="T5" fmla="*/ 19811 h 119"/>
                <a:gd name="T6" fmla="*/ 23052 w 119"/>
                <a:gd name="T7" fmla="*/ 0 h 119"/>
                <a:gd name="T8" fmla="*/ 42503 w 119"/>
                <a:gd name="T9" fmla="*/ 19811 h 119"/>
                <a:gd name="T10" fmla="*/ 23052 w 119"/>
                <a:gd name="T11" fmla="*/ 42503 h 119"/>
                <a:gd name="T12" fmla="*/ 23052 w 119"/>
                <a:gd name="T13" fmla="*/ 13327 h 119"/>
                <a:gd name="T14" fmla="*/ 23052 w 119"/>
                <a:gd name="T15" fmla="*/ 13327 h 119"/>
                <a:gd name="T16" fmla="*/ 13327 w 119"/>
                <a:gd name="T17" fmla="*/ 19811 h 119"/>
                <a:gd name="T18" fmla="*/ 23052 w 119"/>
                <a:gd name="T19" fmla="*/ 29536 h 119"/>
                <a:gd name="T20" fmla="*/ 29536 w 119"/>
                <a:gd name="T21" fmla="*/ 19811 h 119"/>
                <a:gd name="T22" fmla="*/ 23052 w 119"/>
                <a:gd name="T23" fmla="*/ 13327 h 1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9" h="119">
                  <a:moveTo>
                    <a:pt x="64" y="118"/>
                  </a:moveTo>
                  <a:lnTo>
                    <a:pt x="64" y="118"/>
                  </a:lnTo>
                  <a:cubicBezTo>
                    <a:pt x="28" y="118"/>
                    <a:pt x="0" y="91"/>
                    <a:pt x="0" y="55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1" y="0"/>
                    <a:pt x="118" y="28"/>
                    <a:pt x="118" y="55"/>
                  </a:cubicBezTo>
                  <a:cubicBezTo>
                    <a:pt x="118" y="91"/>
                    <a:pt x="91" y="118"/>
                    <a:pt x="64" y="118"/>
                  </a:cubicBezTo>
                  <a:close/>
                  <a:moveTo>
                    <a:pt x="64" y="37"/>
                  </a:moveTo>
                  <a:lnTo>
                    <a:pt x="64" y="37"/>
                  </a:lnTo>
                  <a:cubicBezTo>
                    <a:pt x="46" y="37"/>
                    <a:pt x="37" y="46"/>
                    <a:pt x="37" y="55"/>
                  </a:cubicBezTo>
                  <a:cubicBezTo>
                    <a:pt x="37" y="73"/>
                    <a:pt x="46" y="82"/>
                    <a:pt x="64" y="82"/>
                  </a:cubicBezTo>
                  <a:cubicBezTo>
                    <a:pt x="73" y="82"/>
                    <a:pt x="82" y="73"/>
                    <a:pt x="82" y="55"/>
                  </a:cubicBezTo>
                  <a:cubicBezTo>
                    <a:pt x="82" y="46"/>
                    <a:pt x="73" y="37"/>
                    <a:pt x="64" y="3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2" name="Freeform 216">
              <a:extLst>
                <a:ext uri="{FF2B5EF4-FFF2-40B4-BE49-F238E27FC236}">
                  <a16:creationId xmlns:a16="http://schemas.microsoft.com/office/drawing/2014/main" id="{917CD57C-44F9-A541-9B42-613530CC9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9915" y="4868924"/>
              <a:ext cx="28426" cy="37901"/>
            </a:xfrm>
            <a:custGeom>
              <a:avLst/>
              <a:gdLst>
                <a:gd name="T0" fmla="*/ 9185 w 28"/>
                <a:gd name="T1" fmla="*/ 12357 h 37"/>
                <a:gd name="T2" fmla="*/ 0 w 28"/>
                <a:gd name="T3" fmla="*/ 12357 h 37"/>
                <a:gd name="T4" fmla="*/ 0 w 28"/>
                <a:gd name="T5" fmla="*/ 0 h 37"/>
                <a:gd name="T6" fmla="*/ 9185 w 28"/>
                <a:gd name="T7" fmla="*/ 0 h 37"/>
                <a:gd name="T8" fmla="*/ 9185 w 28"/>
                <a:gd name="T9" fmla="*/ 1235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37">
                  <a:moveTo>
                    <a:pt x="2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3" name="Freeform 217">
              <a:extLst>
                <a:ext uri="{FF2B5EF4-FFF2-40B4-BE49-F238E27FC236}">
                  <a16:creationId xmlns:a16="http://schemas.microsoft.com/office/drawing/2014/main" id="{F20DA94B-8F74-BD42-8F14-EB684A2FB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9915" y="4944726"/>
              <a:ext cx="28426" cy="80541"/>
            </a:xfrm>
            <a:custGeom>
              <a:avLst/>
              <a:gdLst>
                <a:gd name="T0" fmla="*/ 9185 w 28"/>
                <a:gd name="T1" fmla="*/ 26618 h 73"/>
                <a:gd name="T2" fmla="*/ 0 w 28"/>
                <a:gd name="T3" fmla="*/ 26618 h 73"/>
                <a:gd name="T4" fmla="*/ 0 w 28"/>
                <a:gd name="T5" fmla="*/ 0 h 73"/>
                <a:gd name="T6" fmla="*/ 9185 w 28"/>
                <a:gd name="T7" fmla="*/ 0 h 73"/>
                <a:gd name="T8" fmla="*/ 9185 w 28"/>
                <a:gd name="T9" fmla="*/ 26618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73">
                  <a:moveTo>
                    <a:pt x="27" y="72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7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4" name="Freeform 218">
              <a:extLst>
                <a:ext uri="{FF2B5EF4-FFF2-40B4-BE49-F238E27FC236}">
                  <a16:creationId xmlns:a16="http://schemas.microsoft.com/office/drawing/2014/main" id="{7FEE7343-2256-1B46-8D72-8BDE8F0E2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9915" y="5063167"/>
              <a:ext cx="28426" cy="80538"/>
            </a:xfrm>
            <a:custGeom>
              <a:avLst/>
              <a:gdLst>
                <a:gd name="T0" fmla="*/ 9185 w 28"/>
                <a:gd name="T1" fmla="*/ 26617 h 73"/>
                <a:gd name="T2" fmla="*/ 0 w 28"/>
                <a:gd name="T3" fmla="*/ 26617 h 73"/>
                <a:gd name="T4" fmla="*/ 0 w 28"/>
                <a:gd name="T5" fmla="*/ 0 h 73"/>
                <a:gd name="T6" fmla="*/ 9185 w 28"/>
                <a:gd name="T7" fmla="*/ 0 h 73"/>
                <a:gd name="T8" fmla="*/ 9185 w 28"/>
                <a:gd name="T9" fmla="*/ 26617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73">
                  <a:moveTo>
                    <a:pt x="27" y="72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7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5" name="Freeform 219">
              <a:extLst>
                <a:ext uri="{FF2B5EF4-FFF2-40B4-BE49-F238E27FC236}">
                  <a16:creationId xmlns:a16="http://schemas.microsoft.com/office/drawing/2014/main" id="{CC4F8713-FE59-4945-88FA-58D151580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9915" y="5167394"/>
              <a:ext cx="28426" cy="61587"/>
            </a:xfrm>
            <a:custGeom>
              <a:avLst/>
              <a:gdLst>
                <a:gd name="T0" fmla="*/ 9185 w 28"/>
                <a:gd name="T1" fmla="*/ 20268 h 56"/>
                <a:gd name="T2" fmla="*/ 0 w 28"/>
                <a:gd name="T3" fmla="*/ 20268 h 56"/>
                <a:gd name="T4" fmla="*/ 0 w 28"/>
                <a:gd name="T5" fmla="*/ 0 h 56"/>
                <a:gd name="T6" fmla="*/ 9185 w 28"/>
                <a:gd name="T7" fmla="*/ 0 h 56"/>
                <a:gd name="T8" fmla="*/ 9185 w 28"/>
                <a:gd name="T9" fmla="*/ 2026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56">
                  <a:moveTo>
                    <a:pt x="27" y="55"/>
                  </a:moveTo>
                  <a:lnTo>
                    <a:pt x="0" y="55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5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" name="Freeform 220">
              <a:extLst>
                <a:ext uri="{FF2B5EF4-FFF2-40B4-BE49-F238E27FC236}">
                  <a16:creationId xmlns:a16="http://schemas.microsoft.com/office/drawing/2014/main" id="{C38AD272-44D4-9C4E-92EB-B9CB9FD3C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151" y="4797862"/>
              <a:ext cx="653787" cy="487970"/>
            </a:xfrm>
            <a:custGeom>
              <a:avLst/>
              <a:gdLst>
                <a:gd name="T0" fmla="*/ 192728 w 607"/>
                <a:gd name="T1" fmla="*/ 163151 h 453"/>
                <a:gd name="T2" fmla="*/ 192728 w 607"/>
                <a:gd name="T3" fmla="*/ 163151 h 453"/>
                <a:gd name="T4" fmla="*/ 10106 w 607"/>
                <a:gd name="T5" fmla="*/ 163151 h 453"/>
                <a:gd name="T6" fmla="*/ 0 w 607"/>
                <a:gd name="T7" fmla="*/ 153405 h 453"/>
                <a:gd name="T8" fmla="*/ 0 w 607"/>
                <a:gd name="T9" fmla="*/ 117310 h 453"/>
                <a:gd name="T10" fmla="*/ 10106 w 607"/>
                <a:gd name="T11" fmla="*/ 107564 h 453"/>
                <a:gd name="T12" fmla="*/ 32843 w 607"/>
                <a:gd name="T13" fmla="*/ 81576 h 453"/>
                <a:gd name="T14" fmla="*/ 10106 w 607"/>
                <a:gd name="T15" fmla="*/ 55587 h 453"/>
                <a:gd name="T16" fmla="*/ 0 w 607"/>
                <a:gd name="T17" fmla="*/ 45841 h 453"/>
                <a:gd name="T18" fmla="*/ 0 w 607"/>
                <a:gd name="T19" fmla="*/ 9746 h 453"/>
                <a:gd name="T20" fmla="*/ 10106 w 607"/>
                <a:gd name="T21" fmla="*/ 0 h 453"/>
                <a:gd name="T22" fmla="*/ 192728 w 607"/>
                <a:gd name="T23" fmla="*/ 0 h 453"/>
                <a:gd name="T24" fmla="*/ 218714 w 607"/>
                <a:gd name="T25" fmla="*/ 25989 h 453"/>
                <a:gd name="T26" fmla="*/ 218714 w 607"/>
                <a:gd name="T27" fmla="*/ 137162 h 453"/>
                <a:gd name="T28" fmla="*/ 192728 w 607"/>
                <a:gd name="T29" fmla="*/ 163151 h 453"/>
                <a:gd name="T30" fmla="*/ 16602 w 607"/>
                <a:gd name="T31" fmla="*/ 143660 h 453"/>
                <a:gd name="T32" fmla="*/ 16602 w 607"/>
                <a:gd name="T33" fmla="*/ 143660 h 453"/>
                <a:gd name="T34" fmla="*/ 192728 w 607"/>
                <a:gd name="T35" fmla="*/ 143660 h 453"/>
                <a:gd name="T36" fmla="*/ 199225 w 607"/>
                <a:gd name="T37" fmla="*/ 137162 h 453"/>
                <a:gd name="T38" fmla="*/ 199225 w 607"/>
                <a:gd name="T39" fmla="*/ 25989 h 453"/>
                <a:gd name="T40" fmla="*/ 192728 w 607"/>
                <a:gd name="T41" fmla="*/ 19491 h 453"/>
                <a:gd name="T42" fmla="*/ 16602 w 607"/>
                <a:gd name="T43" fmla="*/ 19491 h 453"/>
                <a:gd name="T44" fmla="*/ 16602 w 607"/>
                <a:gd name="T45" fmla="*/ 38983 h 453"/>
                <a:gd name="T46" fmla="*/ 49084 w 607"/>
                <a:gd name="T47" fmla="*/ 81576 h 453"/>
                <a:gd name="T48" fmla="*/ 16602 w 607"/>
                <a:gd name="T49" fmla="*/ 123807 h 453"/>
                <a:gd name="T50" fmla="*/ 16602 w 607"/>
                <a:gd name="T51" fmla="*/ 143660 h 45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7" h="453">
                  <a:moveTo>
                    <a:pt x="534" y="452"/>
                  </a:moveTo>
                  <a:lnTo>
                    <a:pt x="534" y="452"/>
                  </a:lnTo>
                  <a:cubicBezTo>
                    <a:pt x="28" y="452"/>
                    <a:pt x="28" y="452"/>
                    <a:pt x="28" y="452"/>
                  </a:cubicBezTo>
                  <a:cubicBezTo>
                    <a:pt x="9" y="452"/>
                    <a:pt x="0" y="434"/>
                    <a:pt x="0" y="425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07"/>
                    <a:pt x="9" y="298"/>
                    <a:pt x="28" y="298"/>
                  </a:cubicBezTo>
                  <a:cubicBezTo>
                    <a:pt x="64" y="298"/>
                    <a:pt x="91" y="262"/>
                    <a:pt x="91" y="226"/>
                  </a:cubicBezTo>
                  <a:cubicBezTo>
                    <a:pt x="91" y="190"/>
                    <a:pt x="64" y="154"/>
                    <a:pt x="28" y="154"/>
                  </a:cubicBezTo>
                  <a:cubicBezTo>
                    <a:pt x="9" y="154"/>
                    <a:pt x="0" y="136"/>
                    <a:pt x="0" y="1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0"/>
                    <a:pt x="28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70" y="0"/>
                    <a:pt x="606" y="36"/>
                    <a:pt x="606" y="72"/>
                  </a:cubicBezTo>
                  <a:cubicBezTo>
                    <a:pt x="606" y="380"/>
                    <a:pt x="606" y="380"/>
                    <a:pt x="606" y="380"/>
                  </a:cubicBezTo>
                  <a:cubicBezTo>
                    <a:pt x="606" y="416"/>
                    <a:pt x="570" y="452"/>
                    <a:pt x="534" y="452"/>
                  </a:cubicBezTo>
                  <a:close/>
                  <a:moveTo>
                    <a:pt x="46" y="398"/>
                  </a:moveTo>
                  <a:lnTo>
                    <a:pt x="46" y="398"/>
                  </a:lnTo>
                  <a:cubicBezTo>
                    <a:pt x="534" y="398"/>
                    <a:pt x="534" y="398"/>
                    <a:pt x="534" y="398"/>
                  </a:cubicBezTo>
                  <a:cubicBezTo>
                    <a:pt x="543" y="398"/>
                    <a:pt x="552" y="389"/>
                    <a:pt x="552" y="380"/>
                  </a:cubicBezTo>
                  <a:cubicBezTo>
                    <a:pt x="552" y="72"/>
                    <a:pt x="552" y="72"/>
                    <a:pt x="552" y="72"/>
                  </a:cubicBezTo>
                  <a:cubicBezTo>
                    <a:pt x="552" y="63"/>
                    <a:pt x="543" y="54"/>
                    <a:pt x="534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100" y="127"/>
                    <a:pt x="136" y="172"/>
                    <a:pt x="136" y="226"/>
                  </a:cubicBezTo>
                  <a:cubicBezTo>
                    <a:pt x="136" y="280"/>
                    <a:pt x="100" y="325"/>
                    <a:pt x="46" y="343"/>
                  </a:cubicBezTo>
                  <a:lnTo>
                    <a:pt x="46" y="39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221387F-C658-DA47-B573-6973A8693D5F}"/>
              </a:ext>
            </a:extLst>
          </p:cNvPr>
          <p:cNvGrpSpPr/>
          <p:nvPr/>
        </p:nvGrpSpPr>
        <p:grpSpPr>
          <a:xfrm>
            <a:off x="18181876" y="4518343"/>
            <a:ext cx="592200" cy="601675"/>
            <a:chOff x="18181876" y="4518343"/>
            <a:chExt cx="592200" cy="601675"/>
          </a:xfrm>
          <a:solidFill>
            <a:schemeClr val="accent3"/>
          </a:solidFill>
        </p:grpSpPr>
        <p:sp>
          <p:nvSpPr>
            <p:cNvPr id="267" name="Freeform 221">
              <a:extLst>
                <a:ext uri="{FF2B5EF4-FFF2-40B4-BE49-F238E27FC236}">
                  <a16:creationId xmlns:a16="http://schemas.microsoft.com/office/drawing/2014/main" id="{0883252F-EDE3-5B45-B313-3D55429F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2417" y="5072642"/>
              <a:ext cx="440594" cy="47376"/>
            </a:xfrm>
            <a:custGeom>
              <a:avLst/>
              <a:gdLst>
                <a:gd name="T0" fmla="*/ 147275 w 408"/>
                <a:gd name="T1" fmla="*/ 15530 h 46"/>
                <a:gd name="T2" fmla="*/ 0 w 408"/>
                <a:gd name="T3" fmla="*/ 15530 h 46"/>
                <a:gd name="T4" fmla="*/ 0 w 408"/>
                <a:gd name="T5" fmla="*/ 0 h 46"/>
                <a:gd name="T6" fmla="*/ 147275 w 408"/>
                <a:gd name="T7" fmla="*/ 0 h 46"/>
                <a:gd name="T8" fmla="*/ 147275 w 408"/>
                <a:gd name="T9" fmla="*/ 1553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8" h="46">
                  <a:moveTo>
                    <a:pt x="407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4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" name="Freeform 222">
              <a:extLst>
                <a:ext uri="{FF2B5EF4-FFF2-40B4-BE49-F238E27FC236}">
                  <a16:creationId xmlns:a16="http://schemas.microsoft.com/office/drawing/2014/main" id="{5C814F15-AC1B-3349-9CF5-EF447701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1876" y="4518343"/>
              <a:ext cx="592200" cy="601675"/>
            </a:xfrm>
            <a:custGeom>
              <a:avLst/>
              <a:gdLst>
                <a:gd name="T0" fmla="*/ 168960 w 552"/>
                <a:gd name="T1" fmla="*/ 201254 h 561"/>
                <a:gd name="T2" fmla="*/ 168960 w 552"/>
                <a:gd name="T3" fmla="*/ 201254 h 561"/>
                <a:gd name="T4" fmla="*/ 168960 w 552"/>
                <a:gd name="T5" fmla="*/ 185081 h 561"/>
                <a:gd name="T6" fmla="*/ 181902 w 552"/>
                <a:gd name="T7" fmla="*/ 172144 h 561"/>
                <a:gd name="T8" fmla="*/ 181902 w 552"/>
                <a:gd name="T9" fmla="*/ 159206 h 561"/>
                <a:gd name="T10" fmla="*/ 61832 w 552"/>
                <a:gd name="T11" fmla="*/ 159206 h 561"/>
                <a:gd name="T12" fmla="*/ 61832 w 552"/>
                <a:gd name="T13" fmla="*/ 168909 h 561"/>
                <a:gd name="T14" fmla="*/ 29119 w 552"/>
                <a:gd name="T15" fmla="*/ 201254 h 561"/>
                <a:gd name="T16" fmla="*/ 0 w 552"/>
                <a:gd name="T17" fmla="*/ 168909 h 561"/>
                <a:gd name="T18" fmla="*/ 0 w 552"/>
                <a:gd name="T19" fmla="*/ 12938 h 561"/>
                <a:gd name="T20" fmla="*/ 12942 w 552"/>
                <a:gd name="T21" fmla="*/ 0 h 561"/>
                <a:gd name="T22" fmla="*/ 152783 w 552"/>
                <a:gd name="T23" fmla="*/ 0 h 561"/>
                <a:gd name="T24" fmla="*/ 165724 w 552"/>
                <a:gd name="T25" fmla="*/ 12938 h 561"/>
                <a:gd name="T26" fmla="*/ 165724 w 552"/>
                <a:gd name="T27" fmla="*/ 139799 h 561"/>
                <a:gd name="T28" fmla="*/ 188372 w 552"/>
                <a:gd name="T29" fmla="*/ 139799 h 561"/>
                <a:gd name="T30" fmla="*/ 198079 w 552"/>
                <a:gd name="T31" fmla="*/ 149503 h 561"/>
                <a:gd name="T32" fmla="*/ 198079 w 552"/>
                <a:gd name="T33" fmla="*/ 172144 h 561"/>
                <a:gd name="T34" fmla="*/ 168960 w 552"/>
                <a:gd name="T35" fmla="*/ 201254 h 561"/>
                <a:gd name="T36" fmla="*/ 16177 w 552"/>
                <a:gd name="T37" fmla="*/ 19407 h 561"/>
                <a:gd name="T38" fmla="*/ 16177 w 552"/>
                <a:gd name="T39" fmla="*/ 19407 h 561"/>
                <a:gd name="T40" fmla="*/ 16177 w 552"/>
                <a:gd name="T41" fmla="*/ 168909 h 561"/>
                <a:gd name="T42" fmla="*/ 29119 w 552"/>
                <a:gd name="T43" fmla="*/ 185081 h 561"/>
                <a:gd name="T44" fmla="*/ 45296 w 552"/>
                <a:gd name="T45" fmla="*/ 168909 h 561"/>
                <a:gd name="T46" fmla="*/ 45296 w 552"/>
                <a:gd name="T47" fmla="*/ 149503 h 561"/>
                <a:gd name="T48" fmla="*/ 55361 w 552"/>
                <a:gd name="T49" fmla="*/ 139799 h 561"/>
                <a:gd name="T50" fmla="*/ 149547 w 552"/>
                <a:gd name="T51" fmla="*/ 139799 h 561"/>
                <a:gd name="T52" fmla="*/ 149547 w 552"/>
                <a:gd name="T53" fmla="*/ 19407 h 561"/>
                <a:gd name="T54" fmla="*/ 16177 w 552"/>
                <a:gd name="T55" fmla="*/ 19407 h 56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52" h="561">
                  <a:moveTo>
                    <a:pt x="470" y="560"/>
                  </a:moveTo>
                  <a:lnTo>
                    <a:pt x="470" y="560"/>
                  </a:lnTo>
                  <a:cubicBezTo>
                    <a:pt x="470" y="515"/>
                    <a:pt x="470" y="515"/>
                    <a:pt x="470" y="515"/>
                  </a:cubicBezTo>
                  <a:cubicBezTo>
                    <a:pt x="488" y="515"/>
                    <a:pt x="506" y="497"/>
                    <a:pt x="506" y="479"/>
                  </a:cubicBezTo>
                  <a:cubicBezTo>
                    <a:pt x="506" y="443"/>
                    <a:pt x="506" y="443"/>
                    <a:pt x="506" y="443"/>
                  </a:cubicBezTo>
                  <a:cubicBezTo>
                    <a:pt x="172" y="443"/>
                    <a:pt x="172" y="443"/>
                    <a:pt x="172" y="443"/>
                  </a:cubicBezTo>
                  <a:cubicBezTo>
                    <a:pt x="172" y="470"/>
                    <a:pt x="172" y="470"/>
                    <a:pt x="172" y="470"/>
                  </a:cubicBezTo>
                  <a:cubicBezTo>
                    <a:pt x="172" y="515"/>
                    <a:pt x="136" y="560"/>
                    <a:pt x="81" y="560"/>
                  </a:cubicBezTo>
                  <a:cubicBezTo>
                    <a:pt x="36" y="560"/>
                    <a:pt x="0" y="515"/>
                    <a:pt x="0" y="47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25" y="0"/>
                    <a:pt x="425" y="0"/>
                    <a:pt x="425" y="0"/>
                  </a:cubicBezTo>
                  <a:cubicBezTo>
                    <a:pt x="443" y="0"/>
                    <a:pt x="461" y="18"/>
                    <a:pt x="461" y="36"/>
                  </a:cubicBezTo>
                  <a:cubicBezTo>
                    <a:pt x="461" y="389"/>
                    <a:pt x="461" y="389"/>
                    <a:pt x="461" y="389"/>
                  </a:cubicBezTo>
                  <a:cubicBezTo>
                    <a:pt x="524" y="389"/>
                    <a:pt x="524" y="389"/>
                    <a:pt x="524" y="389"/>
                  </a:cubicBezTo>
                  <a:cubicBezTo>
                    <a:pt x="542" y="389"/>
                    <a:pt x="551" y="398"/>
                    <a:pt x="551" y="416"/>
                  </a:cubicBezTo>
                  <a:cubicBezTo>
                    <a:pt x="551" y="479"/>
                    <a:pt x="551" y="479"/>
                    <a:pt x="551" y="479"/>
                  </a:cubicBezTo>
                  <a:cubicBezTo>
                    <a:pt x="551" y="524"/>
                    <a:pt x="515" y="560"/>
                    <a:pt x="470" y="560"/>
                  </a:cubicBezTo>
                  <a:close/>
                  <a:moveTo>
                    <a:pt x="45" y="54"/>
                  </a:moveTo>
                  <a:lnTo>
                    <a:pt x="45" y="54"/>
                  </a:lnTo>
                  <a:cubicBezTo>
                    <a:pt x="45" y="470"/>
                    <a:pt x="45" y="470"/>
                    <a:pt x="45" y="470"/>
                  </a:cubicBezTo>
                  <a:cubicBezTo>
                    <a:pt x="45" y="497"/>
                    <a:pt x="63" y="515"/>
                    <a:pt x="81" y="515"/>
                  </a:cubicBezTo>
                  <a:cubicBezTo>
                    <a:pt x="109" y="515"/>
                    <a:pt x="126" y="497"/>
                    <a:pt x="126" y="470"/>
                  </a:cubicBezTo>
                  <a:cubicBezTo>
                    <a:pt x="126" y="416"/>
                    <a:pt x="126" y="416"/>
                    <a:pt x="126" y="416"/>
                  </a:cubicBezTo>
                  <a:cubicBezTo>
                    <a:pt x="126" y="398"/>
                    <a:pt x="136" y="389"/>
                    <a:pt x="154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54"/>
                    <a:pt x="416" y="54"/>
                    <a:pt x="416" y="54"/>
                  </a:cubicBezTo>
                  <a:lnTo>
                    <a:pt x="45" y="5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9" name="Freeform 223">
              <a:extLst>
                <a:ext uri="{FF2B5EF4-FFF2-40B4-BE49-F238E27FC236}">
                  <a16:creationId xmlns:a16="http://schemas.microsoft.com/office/drawing/2014/main" id="{B9F39D66-2D84-E545-90F5-CA0EB82FE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0318" y="4665209"/>
              <a:ext cx="251091" cy="37901"/>
            </a:xfrm>
            <a:custGeom>
              <a:avLst/>
              <a:gdLst>
                <a:gd name="T0" fmla="*/ 77334 w 235"/>
                <a:gd name="T1" fmla="*/ 12357 h 37"/>
                <a:gd name="T2" fmla="*/ 77334 w 235"/>
                <a:gd name="T3" fmla="*/ 12357 h 37"/>
                <a:gd name="T4" fmla="*/ 6087 w 235"/>
                <a:gd name="T5" fmla="*/ 12357 h 37"/>
                <a:gd name="T6" fmla="*/ 0 w 235"/>
                <a:gd name="T7" fmla="*/ 6178 h 37"/>
                <a:gd name="T8" fmla="*/ 0 w 235"/>
                <a:gd name="T9" fmla="*/ 6178 h 37"/>
                <a:gd name="T10" fmla="*/ 6087 w 235"/>
                <a:gd name="T11" fmla="*/ 0 h 37"/>
                <a:gd name="T12" fmla="*/ 77334 w 235"/>
                <a:gd name="T13" fmla="*/ 0 h 37"/>
                <a:gd name="T14" fmla="*/ 83779 w 235"/>
                <a:gd name="T15" fmla="*/ 6178 h 37"/>
                <a:gd name="T16" fmla="*/ 83779 w 235"/>
                <a:gd name="T17" fmla="*/ 6178 h 37"/>
                <a:gd name="T18" fmla="*/ 77334 w 235"/>
                <a:gd name="T19" fmla="*/ 1235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5" h="37">
                  <a:moveTo>
                    <a:pt x="216" y="36"/>
                  </a:moveTo>
                  <a:lnTo>
                    <a:pt x="216" y="36"/>
                  </a:lnTo>
                  <a:cubicBezTo>
                    <a:pt x="17" y="36"/>
                    <a:pt x="17" y="36"/>
                    <a:pt x="17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5" y="0"/>
                    <a:pt x="234" y="9"/>
                    <a:pt x="234" y="18"/>
                  </a:cubicBezTo>
                  <a:cubicBezTo>
                    <a:pt x="234" y="27"/>
                    <a:pt x="225" y="36"/>
                    <a:pt x="216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0" name="Freeform 224">
              <a:extLst>
                <a:ext uri="{FF2B5EF4-FFF2-40B4-BE49-F238E27FC236}">
                  <a16:creationId xmlns:a16="http://schemas.microsoft.com/office/drawing/2014/main" id="{E0150D68-557B-284E-97F5-4E6A9158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0318" y="4750486"/>
              <a:ext cx="251091" cy="37901"/>
            </a:xfrm>
            <a:custGeom>
              <a:avLst/>
              <a:gdLst>
                <a:gd name="T0" fmla="*/ 77334 w 235"/>
                <a:gd name="T1" fmla="*/ 12357 h 37"/>
                <a:gd name="T2" fmla="*/ 77334 w 235"/>
                <a:gd name="T3" fmla="*/ 12357 h 37"/>
                <a:gd name="T4" fmla="*/ 6087 w 235"/>
                <a:gd name="T5" fmla="*/ 12357 h 37"/>
                <a:gd name="T6" fmla="*/ 0 w 235"/>
                <a:gd name="T7" fmla="*/ 6178 h 37"/>
                <a:gd name="T8" fmla="*/ 0 w 235"/>
                <a:gd name="T9" fmla="*/ 6178 h 37"/>
                <a:gd name="T10" fmla="*/ 6087 w 235"/>
                <a:gd name="T11" fmla="*/ 0 h 37"/>
                <a:gd name="T12" fmla="*/ 77334 w 235"/>
                <a:gd name="T13" fmla="*/ 0 h 37"/>
                <a:gd name="T14" fmla="*/ 83779 w 235"/>
                <a:gd name="T15" fmla="*/ 6178 h 37"/>
                <a:gd name="T16" fmla="*/ 83779 w 235"/>
                <a:gd name="T17" fmla="*/ 6178 h 37"/>
                <a:gd name="T18" fmla="*/ 77334 w 235"/>
                <a:gd name="T19" fmla="*/ 1235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5" h="37">
                  <a:moveTo>
                    <a:pt x="216" y="36"/>
                  </a:moveTo>
                  <a:lnTo>
                    <a:pt x="216" y="36"/>
                  </a:lnTo>
                  <a:cubicBezTo>
                    <a:pt x="17" y="36"/>
                    <a:pt x="17" y="36"/>
                    <a:pt x="17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5" y="0"/>
                    <a:pt x="234" y="9"/>
                    <a:pt x="234" y="18"/>
                  </a:cubicBezTo>
                  <a:cubicBezTo>
                    <a:pt x="234" y="27"/>
                    <a:pt x="225" y="36"/>
                    <a:pt x="216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1" name="Freeform 225">
              <a:extLst>
                <a:ext uri="{FF2B5EF4-FFF2-40B4-BE49-F238E27FC236}">
                  <a16:creationId xmlns:a16="http://schemas.microsoft.com/office/drawing/2014/main" id="{ABD68943-7FB3-154A-967B-6745911E7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0318" y="4826288"/>
              <a:ext cx="165814" cy="37901"/>
            </a:xfrm>
            <a:custGeom>
              <a:avLst/>
              <a:gdLst>
                <a:gd name="T0" fmla="*/ 48707 w 154"/>
                <a:gd name="T1" fmla="*/ 12357 h 37"/>
                <a:gd name="T2" fmla="*/ 48707 w 154"/>
                <a:gd name="T3" fmla="*/ 12357 h 37"/>
                <a:gd name="T4" fmla="*/ 6133 w 154"/>
                <a:gd name="T5" fmla="*/ 12357 h 37"/>
                <a:gd name="T6" fmla="*/ 0 w 154"/>
                <a:gd name="T7" fmla="*/ 6178 h 37"/>
                <a:gd name="T8" fmla="*/ 0 w 154"/>
                <a:gd name="T9" fmla="*/ 6178 h 37"/>
                <a:gd name="T10" fmla="*/ 6133 w 154"/>
                <a:gd name="T11" fmla="*/ 0 h 37"/>
                <a:gd name="T12" fmla="*/ 48707 w 154"/>
                <a:gd name="T13" fmla="*/ 0 h 37"/>
                <a:gd name="T14" fmla="*/ 55201 w 154"/>
                <a:gd name="T15" fmla="*/ 6178 h 37"/>
                <a:gd name="T16" fmla="*/ 55201 w 154"/>
                <a:gd name="T17" fmla="*/ 6178 h 37"/>
                <a:gd name="T18" fmla="*/ 48707 w 154"/>
                <a:gd name="T19" fmla="*/ 12357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4" h="37">
                  <a:moveTo>
                    <a:pt x="135" y="36"/>
                  </a:moveTo>
                  <a:lnTo>
                    <a:pt x="135" y="36"/>
                  </a:lnTo>
                  <a:cubicBezTo>
                    <a:pt x="17" y="36"/>
                    <a:pt x="17" y="36"/>
                    <a:pt x="17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0"/>
                    <a:pt x="153" y="9"/>
                    <a:pt x="153" y="18"/>
                  </a:cubicBezTo>
                  <a:cubicBezTo>
                    <a:pt x="153" y="27"/>
                    <a:pt x="144" y="36"/>
                    <a:pt x="135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0" name="Freeform 54">
            <a:extLst>
              <a:ext uri="{FF2B5EF4-FFF2-40B4-BE49-F238E27FC236}">
                <a16:creationId xmlns:a16="http://schemas.microsoft.com/office/drawing/2014/main" id="{CACDA634-68EA-2943-B2EB-E282F498D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073" y="3825984"/>
            <a:ext cx="4173818" cy="2842554"/>
          </a:xfrm>
          <a:custGeom>
            <a:avLst/>
            <a:gdLst>
              <a:gd name="T0" fmla="*/ 1368716 w 3886"/>
              <a:gd name="T1" fmla="*/ 952140 h 2648"/>
              <a:gd name="T2" fmla="*/ 1368716 w 3886"/>
              <a:gd name="T3" fmla="*/ 952140 h 2648"/>
              <a:gd name="T4" fmla="*/ 29512 w 3886"/>
              <a:gd name="T5" fmla="*/ 952140 h 2648"/>
              <a:gd name="T6" fmla="*/ 0 w 3886"/>
              <a:gd name="T7" fmla="*/ 919767 h 2648"/>
              <a:gd name="T8" fmla="*/ 0 w 3886"/>
              <a:gd name="T9" fmla="*/ 29136 h 2648"/>
              <a:gd name="T10" fmla="*/ 29512 w 3886"/>
              <a:gd name="T11" fmla="*/ 0 h 2648"/>
              <a:gd name="T12" fmla="*/ 1368716 w 3886"/>
              <a:gd name="T13" fmla="*/ 0 h 2648"/>
              <a:gd name="T14" fmla="*/ 1398228 w 3886"/>
              <a:gd name="T15" fmla="*/ 29136 h 2648"/>
              <a:gd name="T16" fmla="*/ 1398228 w 3886"/>
              <a:gd name="T17" fmla="*/ 919767 h 2648"/>
              <a:gd name="T18" fmla="*/ 1368716 w 3886"/>
              <a:gd name="T19" fmla="*/ 952140 h 26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86" h="2648">
                <a:moveTo>
                  <a:pt x="3803" y="2647"/>
                </a:moveTo>
                <a:lnTo>
                  <a:pt x="3803" y="2647"/>
                </a:lnTo>
                <a:cubicBezTo>
                  <a:pt x="82" y="2647"/>
                  <a:pt x="82" y="2647"/>
                  <a:pt x="82" y="2647"/>
                </a:cubicBezTo>
                <a:cubicBezTo>
                  <a:pt x="36" y="2647"/>
                  <a:pt x="0" y="2602"/>
                  <a:pt x="0" y="255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3803" y="0"/>
                  <a:pt x="3803" y="0"/>
                  <a:pt x="3803" y="0"/>
                </a:cubicBezTo>
                <a:cubicBezTo>
                  <a:pt x="3848" y="0"/>
                  <a:pt x="3885" y="36"/>
                  <a:pt x="3885" y="81"/>
                </a:cubicBezTo>
                <a:cubicBezTo>
                  <a:pt x="3885" y="2557"/>
                  <a:pt x="3885" y="2557"/>
                  <a:pt x="3885" y="2557"/>
                </a:cubicBezTo>
                <a:cubicBezTo>
                  <a:pt x="3885" y="2602"/>
                  <a:pt x="3848" y="2647"/>
                  <a:pt x="3803" y="264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55">
            <a:extLst>
              <a:ext uri="{FF2B5EF4-FFF2-40B4-BE49-F238E27FC236}">
                <a16:creationId xmlns:a16="http://schemas.microsoft.com/office/drawing/2014/main" id="{5318F020-EE27-9546-A000-638057E9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349" y="3925474"/>
            <a:ext cx="3998526" cy="2155602"/>
          </a:xfrm>
          <a:custGeom>
            <a:avLst/>
            <a:gdLst>
              <a:gd name="T0" fmla="*/ 1339490 w 3722"/>
              <a:gd name="T1" fmla="*/ 721952 h 2007"/>
              <a:gd name="T2" fmla="*/ 0 w 3722"/>
              <a:gd name="T3" fmla="*/ 721952 h 2007"/>
              <a:gd name="T4" fmla="*/ 0 w 3722"/>
              <a:gd name="T5" fmla="*/ 0 h 2007"/>
              <a:gd name="T6" fmla="*/ 1339490 w 3722"/>
              <a:gd name="T7" fmla="*/ 0 h 2007"/>
              <a:gd name="T8" fmla="*/ 1339490 w 3722"/>
              <a:gd name="T9" fmla="*/ 721952 h 20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22" h="2007">
                <a:moveTo>
                  <a:pt x="3721" y="2006"/>
                </a:moveTo>
                <a:lnTo>
                  <a:pt x="0" y="2006"/>
                </a:lnTo>
                <a:lnTo>
                  <a:pt x="0" y="0"/>
                </a:lnTo>
                <a:lnTo>
                  <a:pt x="3721" y="0"/>
                </a:lnTo>
                <a:lnTo>
                  <a:pt x="3721" y="20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56">
            <a:extLst>
              <a:ext uri="{FF2B5EF4-FFF2-40B4-BE49-F238E27FC236}">
                <a16:creationId xmlns:a16="http://schemas.microsoft.com/office/drawing/2014/main" id="{3DBF2F86-A4F2-EB4B-A495-37B6CE68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7748" y="6213729"/>
            <a:ext cx="288991" cy="303206"/>
          </a:xfrm>
          <a:custGeom>
            <a:avLst/>
            <a:gdLst>
              <a:gd name="T0" fmla="*/ 96480 w 271"/>
              <a:gd name="T1" fmla="*/ 52241 h 282"/>
              <a:gd name="T2" fmla="*/ 96480 w 271"/>
              <a:gd name="T3" fmla="*/ 52241 h 282"/>
              <a:gd name="T4" fmla="*/ 48597 w 271"/>
              <a:gd name="T5" fmla="*/ 101240 h 282"/>
              <a:gd name="T6" fmla="*/ 0 w 271"/>
              <a:gd name="T7" fmla="*/ 52241 h 282"/>
              <a:gd name="T8" fmla="*/ 48597 w 271"/>
              <a:gd name="T9" fmla="*/ 0 h 282"/>
              <a:gd name="T10" fmla="*/ 96480 w 271"/>
              <a:gd name="T11" fmla="*/ 52241 h 2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1" h="282">
                <a:moveTo>
                  <a:pt x="270" y="145"/>
                </a:moveTo>
                <a:lnTo>
                  <a:pt x="270" y="145"/>
                </a:lnTo>
                <a:cubicBezTo>
                  <a:pt x="270" y="217"/>
                  <a:pt x="216" y="281"/>
                  <a:pt x="136" y="281"/>
                </a:cubicBezTo>
                <a:cubicBezTo>
                  <a:pt x="55" y="281"/>
                  <a:pt x="0" y="217"/>
                  <a:pt x="0" y="145"/>
                </a:cubicBezTo>
                <a:cubicBezTo>
                  <a:pt x="0" y="64"/>
                  <a:pt x="55" y="0"/>
                  <a:pt x="136" y="0"/>
                </a:cubicBezTo>
                <a:cubicBezTo>
                  <a:pt x="216" y="0"/>
                  <a:pt x="270" y="64"/>
                  <a:pt x="270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57">
            <a:extLst>
              <a:ext uri="{FF2B5EF4-FFF2-40B4-BE49-F238E27FC236}">
                <a16:creationId xmlns:a16="http://schemas.microsoft.com/office/drawing/2014/main" id="{BA77AC44-0FDB-F940-8BBC-B599C37E9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123" y="6673277"/>
            <a:ext cx="1534979" cy="397958"/>
          </a:xfrm>
          <a:custGeom>
            <a:avLst/>
            <a:gdLst>
              <a:gd name="T0" fmla="*/ 513990 w 1428"/>
              <a:gd name="T1" fmla="*/ 132991 h 371"/>
              <a:gd name="T2" fmla="*/ 0 w 1428"/>
              <a:gd name="T3" fmla="*/ 132991 h 371"/>
              <a:gd name="T4" fmla="*/ 0 w 1428"/>
              <a:gd name="T5" fmla="*/ 0 h 371"/>
              <a:gd name="T6" fmla="*/ 513990 w 1428"/>
              <a:gd name="T7" fmla="*/ 0 h 371"/>
              <a:gd name="T8" fmla="*/ 513990 w 1428"/>
              <a:gd name="T9" fmla="*/ 132991 h 3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8" h="371">
                <a:moveTo>
                  <a:pt x="1427" y="370"/>
                </a:moveTo>
                <a:lnTo>
                  <a:pt x="0" y="370"/>
                </a:lnTo>
                <a:lnTo>
                  <a:pt x="0" y="0"/>
                </a:lnTo>
                <a:lnTo>
                  <a:pt x="1427" y="0"/>
                </a:lnTo>
                <a:lnTo>
                  <a:pt x="1427" y="370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58">
            <a:extLst>
              <a:ext uri="{FF2B5EF4-FFF2-40B4-BE49-F238E27FC236}">
                <a16:creationId xmlns:a16="http://schemas.microsoft.com/office/drawing/2014/main" id="{A0F1711E-800A-3E41-A08A-CD532F29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330" y="7066495"/>
            <a:ext cx="2269304" cy="71065"/>
          </a:xfrm>
          <a:custGeom>
            <a:avLst/>
            <a:gdLst>
              <a:gd name="T0" fmla="*/ 760052 w 2114"/>
              <a:gd name="T1" fmla="*/ 23441 h 64"/>
              <a:gd name="T2" fmla="*/ 0 w 2114"/>
              <a:gd name="T3" fmla="*/ 23441 h 64"/>
              <a:gd name="T4" fmla="*/ 0 w 2114"/>
              <a:gd name="T5" fmla="*/ 0 h 64"/>
              <a:gd name="T6" fmla="*/ 760052 w 2114"/>
              <a:gd name="T7" fmla="*/ 0 h 64"/>
              <a:gd name="T8" fmla="*/ 760052 w 2114"/>
              <a:gd name="T9" fmla="*/ 23441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4" h="64">
                <a:moveTo>
                  <a:pt x="2113" y="63"/>
                </a:moveTo>
                <a:lnTo>
                  <a:pt x="0" y="63"/>
                </a:lnTo>
                <a:lnTo>
                  <a:pt x="0" y="0"/>
                </a:lnTo>
                <a:lnTo>
                  <a:pt x="2113" y="0"/>
                </a:lnTo>
                <a:lnTo>
                  <a:pt x="2113" y="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CD9F7-084D-434A-9C12-6893D7087BCD}"/>
              </a:ext>
            </a:extLst>
          </p:cNvPr>
          <p:cNvGrpSpPr/>
          <p:nvPr/>
        </p:nvGrpSpPr>
        <p:grpSpPr>
          <a:xfrm>
            <a:off x="11620316" y="4389758"/>
            <a:ext cx="1108596" cy="1009105"/>
            <a:chOff x="11620316" y="4389758"/>
            <a:chExt cx="1108596" cy="1009105"/>
          </a:xfrm>
          <a:solidFill>
            <a:schemeClr val="accent2"/>
          </a:solidFill>
        </p:grpSpPr>
        <p:sp>
          <p:nvSpPr>
            <p:cNvPr id="272" name="Freeform 226">
              <a:extLst>
                <a:ext uri="{FF2B5EF4-FFF2-40B4-BE49-F238E27FC236}">
                  <a16:creationId xmlns:a16="http://schemas.microsoft.com/office/drawing/2014/main" id="{86B921F1-F372-3644-B37C-957C00FDC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046" y="4389758"/>
              <a:ext cx="270041" cy="293731"/>
            </a:xfrm>
            <a:custGeom>
              <a:avLst/>
              <a:gdLst>
                <a:gd name="T0" fmla="*/ 90129 w 253"/>
                <a:gd name="T1" fmla="*/ 98063 h 272"/>
                <a:gd name="T2" fmla="*/ 90129 w 253"/>
                <a:gd name="T3" fmla="*/ 98063 h 272"/>
                <a:gd name="T4" fmla="*/ 41846 w 253"/>
                <a:gd name="T5" fmla="*/ 98063 h 272"/>
                <a:gd name="T6" fmla="*/ 0 w 253"/>
                <a:gd name="T7" fmla="*/ 52107 h 272"/>
                <a:gd name="T8" fmla="*/ 0 w 253"/>
                <a:gd name="T9" fmla="*/ 48851 h 272"/>
                <a:gd name="T10" fmla="*/ 45065 w 253"/>
                <a:gd name="T11" fmla="*/ 0 h 272"/>
                <a:gd name="T12" fmla="*/ 90129 w 253"/>
                <a:gd name="T13" fmla="*/ 45956 h 272"/>
                <a:gd name="T14" fmla="*/ 90129 w 253"/>
                <a:gd name="T15" fmla="*/ 98063 h 272"/>
                <a:gd name="T16" fmla="*/ 45065 w 253"/>
                <a:gd name="T17" fmla="*/ 29310 h 272"/>
                <a:gd name="T18" fmla="*/ 45065 w 253"/>
                <a:gd name="T19" fmla="*/ 29310 h 272"/>
                <a:gd name="T20" fmla="*/ 28970 w 253"/>
                <a:gd name="T21" fmla="*/ 48851 h 272"/>
                <a:gd name="T22" fmla="*/ 28970 w 253"/>
                <a:gd name="T23" fmla="*/ 52107 h 272"/>
                <a:gd name="T24" fmla="*/ 41846 w 253"/>
                <a:gd name="T25" fmla="*/ 68753 h 272"/>
                <a:gd name="T26" fmla="*/ 61517 w 253"/>
                <a:gd name="T27" fmla="*/ 68753 h 272"/>
                <a:gd name="T28" fmla="*/ 61517 w 253"/>
                <a:gd name="T29" fmla="*/ 45956 h 272"/>
                <a:gd name="T30" fmla="*/ 45065 w 253"/>
                <a:gd name="T31" fmla="*/ 29310 h 27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3" h="272">
                  <a:moveTo>
                    <a:pt x="252" y="271"/>
                  </a:moveTo>
                  <a:lnTo>
                    <a:pt x="252" y="271"/>
                  </a:lnTo>
                  <a:cubicBezTo>
                    <a:pt x="117" y="271"/>
                    <a:pt x="117" y="271"/>
                    <a:pt x="117" y="271"/>
                  </a:cubicBezTo>
                  <a:cubicBezTo>
                    <a:pt x="54" y="271"/>
                    <a:pt x="0" y="217"/>
                    <a:pt x="0" y="14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63"/>
                    <a:pt x="54" y="0"/>
                    <a:pt x="126" y="0"/>
                  </a:cubicBezTo>
                  <a:cubicBezTo>
                    <a:pt x="199" y="0"/>
                    <a:pt x="252" y="54"/>
                    <a:pt x="252" y="127"/>
                  </a:cubicBezTo>
                  <a:lnTo>
                    <a:pt x="252" y="271"/>
                  </a:lnTo>
                  <a:close/>
                  <a:moveTo>
                    <a:pt x="126" y="81"/>
                  </a:moveTo>
                  <a:lnTo>
                    <a:pt x="126" y="81"/>
                  </a:lnTo>
                  <a:cubicBezTo>
                    <a:pt x="99" y="81"/>
                    <a:pt x="81" y="108"/>
                    <a:pt x="81" y="135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72"/>
                    <a:pt x="99" y="190"/>
                    <a:pt x="117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72" y="99"/>
                    <a:pt x="154" y="81"/>
                    <a:pt x="126" y="8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3" name="Freeform 227">
              <a:extLst>
                <a:ext uri="{FF2B5EF4-FFF2-40B4-BE49-F238E27FC236}">
                  <a16:creationId xmlns:a16="http://schemas.microsoft.com/office/drawing/2014/main" id="{A0EE48E5-FADF-5048-AB2A-B2B69CFD0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5137" y="4389758"/>
              <a:ext cx="270044" cy="293731"/>
            </a:xfrm>
            <a:custGeom>
              <a:avLst/>
              <a:gdLst>
                <a:gd name="T0" fmla="*/ 48284 w 253"/>
                <a:gd name="T1" fmla="*/ 98063 h 272"/>
                <a:gd name="T2" fmla="*/ 48284 w 253"/>
                <a:gd name="T3" fmla="*/ 98063 h 272"/>
                <a:gd name="T4" fmla="*/ 0 w 253"/>
                <a:gd name="T5" fmla="*/ 98063 h 272"/>
                <a:gd name="T6" fmla="*/ 0 w 253"/>
                <a:gd name="T7" fmla="*/ 45956 h 272"/>
                <a:gd name="T8" fmla="*/ 44708 w 253"/>
                <a:gd name="T9" fmla="*/ 0 h 272"/>
                <a:gd name="T10" fmla="*/ 90130 w 253"/>
                <a:gd name="T11" fmla="*/ 48851 h 272"/>
                <a:gd name="T12" fmla="*/ 90130 w 253"/>
                <a:gd name="T13" fmla="*/ 52107 h 272"/>
                <a:gd name="T14" fmla="*/ 48284 w 253"/>
                <a:gd name="T15" fmla="*/ 98063 h 272"/>
                <a:gd name="T16" fmla="*/ 28613 w 253"/>
                <a:gd name="T17" fmla="*/ 68753 h 272"/>
                <a:gd name="T18" fmla="*/ 28613 w 253"/>
                <a:gd name="T19" fmla="*/ 68753 h 272"/>
                <a:gd name="T20" fmla="*/ 48284 w 253"/>
                <a:gd name="T21" fmla="*/ 68753 h 272"/>
                <a:gd name="T22" fmla="*/ 61160 w 253"/>
                <a:gd name="T23" fmla="*/ 52107 h 272"/>
                <a:gd name="T24" fmla="*/ 61160 w 253"/>
                <a:gd name="T25" fmla="*/ 48851 h 272"/>
                <a:gd name="T26" fmla="*/ 44708 w 253"/>
                <a:gd name="T27" fmla="*/ 29310 h 272"/>
                <a:gd name="T28" fmla="*/ 28613 w 253"/>
                <a:gd name="T29" fmla="*/ 45956 h 272"/>
                <a:gd name="T30" fmla="*/ 28613 w 253"/>
                <a:gd name="T31" fmla="*/ 68753 h 27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3" h="272">
                  <a:moveTo>
                    <a:pt x="135" y="271"/>
                  </a:moveTo>
                  <a:lnTo>
                    <a:pt x="135" y="271"/>
                  </a:lnTo>
                  <a:cubicBezTo>
                    <a:pt x="0" y="271"/>
                    <a:pt x="0" y="271"/>
                    <a:pt x="0" y="271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4"/>
                    <a:pt x="53" y="0"/>
                    <a:pt x="125" y="0"/>
                  </a:cubicBezTo>
                  <a:cubicBezTo>
                    <a:pt x="198" y="0"/>
                    <a:pt x="252" y="63"/>
                    <a:pt x="252" y="13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217"/>
                    <a:pt x="198" y="271"/>
                    <a:pt x="135" y="271"/>
                  </a:cubicBezTo>
                  <a:close/>
                  <a:moveTo>
                    <a:pt x="80" y="190"/>
                  </a:moveTo>
                  <a:lnTo>
                    <a:pt x="80" y="190"/>
                  </a:lnTo>
                  <a:cubicBezTo>
                    <a:pt x="135" y="190"/>
                    <a:pt x="135" y="190"/>
                    <a:pt x="135" y="190"/>
                  </a:cubicBezTo>
                  <a:cubicBezTo>
                    <a:pt x="152" y="190"/>
                    <a:pt x="171" y="172"/>
                    <a:pt x="171" y="144"/>
                  </a:cubicBezTo>
                  <a:cubicBezTo>
                    <a:pt x="171" y="135"/>
                    <a:pt x="171" y="135"/>
                    <a:pt x="171" y="135"/>
                  </a:cubicBezTo>
                  <a:cubicBezTo>
                    <a:pt x="171" y="108"/>
                    <a:pt x="152" y="81"/>
                    <a:pt x="125" y="81"/>
                  </a:cubicBezTo>
                  <a:cubicBezTo>
                    <a:pt x="98" y="81"/>
                    <a:pt x="80" y="99"/>
                    <a:pt x="80" y="127"/>
                  </a:cubicBezTo>
                  <a:lnTo>
                    <a:pt x="80" y="19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4" name="Freeform 228">
              <a:extLst>
                <a:ext uri="{FF2B5EF4-FFF2-40B4-BE49-F238E27FC236}">
                  <a16:creationId xmlns:a16="http://schemas.microsoft.com/office/drawing/2014/main" id="{0EB015C9-DA22-0943-B079-D83EB8544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7761" y="4953530"/>
              <a:ext cx="85277" cy="388482"/>
            </a:xfrm>
            <a:custGeom>
              <a:avLst/>
              <a:gdLst>
                <a:gd name="T0" fmla="*/ 28222 w 81"/>
                <a:gd name="T1" fmla="*/ 129815 h 362"/>
                <a:gd name="T2" fmla="*/ 28222 w 81"/>
                <a:gd name="T3" fmla="*/ 129815 h 362"/>
                <a:gd name="T4" fmla="*/ 0 w 81"/>
                <a:gd name="T5" fmla="*/ 129815 h 362"/>
                <a:gd name="T6" fmla="*/ 0 w 81"/>
                <a:gd name="T7" fmla="*/ 12946 h 362"/>
                <a:gd name="T8" fmla="*/ 15875 w 81"/>
                <a:gd name="T9" fmla="*/ 0 h 362"/>
                <a:gd name="T10" fmla="*/ 15875 w 81"/>
                <a:gd name="T11" fmla="*/ 0 h 362"/>
                <a:gd name="T12" fmla="*/ 28222 w 81"/>
                <a:gd name="T13" fmla="*/ 12946 h 362"/>
                <a:gd name="T14" fmla="*/ 28222 w 81"/>
                <a:gd name="T15" fmla="*/ 129815 h 3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362">
                  <a:moveTo>
                    <a:pt x="80" y="361"/>
                  </a:moveTo>
                  <a:lnTo>
                    <a:pt x="80" y="361"/>
                  </a:lnTo>
                  <a:cubicBezTo>
                    <a:pt x="0" y="361"/>
                    <a:pt x="0" y="361"/>
                    <a:pt x="0" y="36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62" y="0"/>
                    <a:pt x="80" y="18"/>
                    <a:pt x="80" y="36"/>
                  </a:cubicBezTo>
                  <a:lnTo>
                    <a:pt x="80" y="36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Freeform 229">
              <a:extLst>
                <a:ext uri="{FF2B5EF4-FFF2-40B4-BE49-F238E27FC236}">
                  <a16:creationId xmlns:a16="http://schemas.microsoft.com/office/drawing/2014/main" id="{8507EDB6-323C-5A49-88F8-B1FA17458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7236" y="4640849"/>
              <a:ext cx="85277" cy="222668"/>
            </a:xfrm>
            <a:custGeom>
              <a:avLst/>
              <a:gdLst>
                <a:gd name="T0" fmla="*/ 28222 w 81"/>
                <a:gd name="T1" fmla="*/ 74256 h 209"/>
                <a:gd name="T2" fmla="*/ 0 w 81"/>
                <a:gd name="T3" fmla="*/ 74256 h 209"/>
                <a:gd name="T4" fmla="*/ 0 w 81"/>
                <a:gd name="T5" fmla="*/ 0 h 209"/>
                <a:gd name="T6" fmla="*/ 28222 w 81"/>
                <a:gd name="T7" fmla="*/ 0 h 209"/>
                <a:gd name="T8" fmla="*/ 28222 w 81"/>
                <a:gd name="T9" fmla="*/ 74256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209">
                  <a:moveTo>
                    <a:pt x="80" y="208"/>
                  </a:moveTo>
                  <a:lnTo>
                    <a:pt x="0" y="20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20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6" name="Freeform 230">
              <a:extLst>
                <a:ext uri="{FF2B5EF4-FFF2-40B4-BE49-F238E27FC236}">
                  <a16:creationId xmlns:a16="http://schemas.microsoft.com/office/drawing/2014/main" id="{B8B4B1A6-AAD9-394F-8C87-9CC4A5BB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9279" y="4816141"/>
              <a:ext cx="895406" cy="582722"/>
            </a:xfrm>
            <a:custGeom>
              <a:avLst/>
              <a:gdLst>
                <a:gd name="T0" fmla="*/ 29571 w 832"/>
                <a:gd name="T1" fmla="*/ 0 h 544"/>
                <a:gd name="T2" fmla="*/ 29571 w 832"/>
                <a:gd name="T3" fmla="*/ 0 h 544"/>
                <a:gd name="T4" fmla="*/ 29571 w 832"/>
                <a:gd name="T5" fmla="*/ 29433 h 544"/>
                <a:gd name="T6" fmla="*/ 270106 w 832"/>
                <a:gd name="T7" fmla="*/ 29433 h 544"/>
                <a:gd name="T8" fmla="*/ 270106 w 832"/>
                <a:gd name="T9" fmla="*/ 165470 h 544"/>
                <a:gd name="T10" fmla="*/ 270106 w 832"/>
                <a:gd name="T11" fmla="*/ 165470 h 544"/>
                <a:gd name="T12" fmla="*/ 29571 w 832"/>
                <a:gd name="T13" fmla="*/ 165470 h 544"/>
                <a:gd name="T14" fmla="*/ 29571 w 832"/>
                <a:gd name="T15" fmla="*/ 55276 h 544"/>
                <a:gd name="T16" fmla="*/ 12982 w 832"/>
                <a:gd name="T17" fmla="*/ 39124 h 544"/>
                <a:gd name="T18" fmla="*/ 12982 w 832"/>
                <a:gd name="T19" fmla="*/ 39124 h 544"/>
                <a:gd name="T20" fmla="*/ 0 w 832"/>
                <a:gd name="T21" fmla="*/ 55276 h 544"/>
                <a:gd name="T22" fmla="*/ 0 w 832"/>
                <a:gd name="T23" fmla="*/ 165470 h 544"/>
                <a:gd name="T24" fmla="*/ 29571 w 832"/>
                <a:gd name="T25" fmla="*/ 194903 h 544"/>
                <a:gd name="T26" fmla="*/ 270106 w 832"/>
                <a:gd name="T27" fmla="*/ 194903 h 544"/>
                <a:gd name="T28" fmla="*/ 299677 w 832"/>
                <a:gd name="T29" fmla="*/ 165470 h 544"/>
                <a:gd name="T30" fmla="*/ 299677 w 832"/>
                <a:gd name="T31" fmla="*/ 0 h 544"/>
                <a:gd name="T32" fmla="*/ 29571 w 832"/>
                <a:gd name="T33" fmla="*/ 0 h 5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2" h="544">
                  <a:moveTo>
                    <a:pt x="82" y="0"/>
                  </a:moveTo>
                  <a:lnTo>
                    <a:pt x="82" y="0"/>
                  </a:lnTo>
                  <a:cubicBezTo>
                    <a:pt x="82" y="82"/>
                    <a:pt x="82" y="82"/>
                    <a:pt x="82" y="82"/>
                  </a:cubicBezTo>
                  <a:cubicBezTo>
                    <a:pt x="749" y="82"/>
                    <a:pt x="749" y="82"/>
                    <a:pt x="749" y="82"/>
                  </a:cubicBezTo>
                  <a:cubicBezTo>
                    <a:pt x="749" y="461"/>
                    <a:pt x="749" y="461"/>
                    <a:pt x="749" y="461"/>
                  </a:cubicBezTo>
                  <a:cubicBezTo>
                    <a:pt x="82" y="461"/>
                    <a:pt x="82" y="461"/>
                    <a:pt x="82" y="461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27"/>
                    <a:pt x="63" y="109"/>
                    <a:pt x="36" y="109"/>
                  </a:cubicBezTo>
                  <a:cubicBezTo>
                    <a:pt x="18" y="109"/>
                    <a:pt x="0" y="127"/>
                    <a:pt x="0" y="15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506"/>
                    <a:pt x="36" y="543"/>
                    <a:pt x="82" y="543"/>
                  </a:cubicBezTo>
                  <a:cubicBezTo>
                    <a:pt x="749" y="543"/>
                    <a:pt x="749" y="543"/>
                    <a:pt x="749" y="543"/>
                  </a:cubicBezTo>
                  <a:cubicBezTo>
                    <a:pt x="795" y="543"/>
                    <a:pt x="831" y="506"/>
                    <a:pt x="831" y="461"/>
                  </a:cubicBezTo>
                  <a:cubicBezTo>
                    <a:pt x="831" y="0"/>
                    <a:pt x="831" y="0"/>
                    <a:pt x="831" y="0"/>
                  </a:cubicBez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7" name="Freeform 231">
              <a:extLst>
                <a:ext uri="{FF2B5EF4-FFF2-40B4-BE49-F238E27FC236}">
                  <a16:creationId xmlns:a16="http://schemas.microsoft.com/office/drawing/2014/main" id="{314EEC64-8BF1-1F41-BC5B-DC25166C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316" y="4593473"/>
              <a:ext cx="1108596" cy="312681"/>
            </a:xfrm>
            <a:custGeom>
              <a:avLst/>
              <a:gdLst>
                <a:gd name="T0" fmla="*/ 328557 w 1030"/>
                <a:gd name="T1" fmla="*/ 104414 h 290"/>
                <a:gd name="T2" fmla="*/ 328557 w 1030"/>
                <a:gd name="T3" fmla="*/ 104414 h 290"/>
                <a:gd name="T4" fmla="*/ 42197 w 1030"/>
                <a:gd name="T5" fmla="*/ 104414 h 290"/>
                <a:gd name="T6" fmla="*/ 0 w 1030"/>
                <a:gd name="T7" fmla="*/ 65394 h 290"/>
                <a:gd name="T8" fmla="*/ 0 w 1030"/>
                <a:gd name="T9" fmla="*/ 42271 h 290"/>
                <a:gd name="T10" fmla="*/ 42197 w 1030"/>
                <a:gd name="T11" fmla="*/ 0 h 290"/>
                <a:gd name="T12" fmla="*/ 328557 w 1030"/>
                <a:gd name="T13" fmla="*/ 0 h 290"/>
                <a:gd name="T14" fmla="*/ 371114 w 1030"/>
                <a:gd name="T15" fmla="*/ 42271 h 290"/>
                <a:gd name="T16" fmla="*/ 371114 w 1030"/>
                <a:gd name="T17" fmla="*/ 65394 h 290"/>
                <a:gd name="T18" fmla="*/ 328557 w 1030"/>
                <a:gd name="T19" fmla="*/ 104414 h 290"/>
                <a:gd name="T20" fmla="*/ 42197 w 1030"/>
                <a:gd name="T21" fmla="*/ 29265 h 290"/>
                <a:gd name="T22" fmla="*/ 42197 w 1030"/>
                <a:gd name="T23" fmla="*/ 29265 h 290"/>
                <a:gd name="T24" fmla="*/ 29213 w 1030"/>
                <a:gd name="T25" fmla="*/ 42271 h 290"/>
                <a:gd name="T26" fmla="*/ 29213 w 1030"/>
                <a:gd name="T27" fmla="*/ 65394 h 290"/>
                <a:gd name="T28" fmla="*/ 42197 w 1030"/>
                <a:gd name="T29" fmla="*/ 74788 h 290"/>
                <a:gd name="T30" fmla="*/ 328557 w 1030"/>
                <a:gd name="T31" fmla="*/ 74788 h 290"/>
                <a:gd name="T32" fmla="*/ 341901 w 1030"/>
                <a:gd name="T33" fmla="*/ 65394 h 290"/>
                <a:gd name="T34" fmla="*/ 341901 w 1030"/>
                <a:gd name="T35" fmla="*/ 42271 h 290"/>
                <a:gd name="T36" fmla="*/ 328557 w 1030"/>
                <a:gd name="T37" fmla="*/ 29265 h 290"/>
                <a:gd name="T38" fmla="*/ 42197 w 1030"/>
                <a:gd name="T39" fmla="*/ 29265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30" h="290">
                  <a:moveTo>
                    <a:pt x="911" y="289"/>
                  </a:moveTo>
                  <a:lnTo>
                    <a:pt x="911" y="289"/>
                  </a:lnTo>
                  <a:cubicBezTo>
                    <a:pt x="117" y="289"/>
                    <a:pt x="117" y="289"/>
                    <a:pt x="117" y="289"/>
                  </a:cubicBezTo>
                  <a:cubicBezTo>
                    <a:pt x="54" y="289"/>
                    <a:pt x="0" y="244"/>
                    <a:pt x="0" y="18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911" y="0"/>
                    <a:pt x="911" y="0"/>
                    <a:pt x="911" y="0"/>
                  </a:cubicBezTo>
                  <a:cubicBezTo>
                    <a:pt x="975" y="0"/>
                    <a:pt x="1029" y="54"/>
                    <a:pt x="1029" y="117"/>
                  </a:cubicBezTo>
                  <a:cubicBezTo>
                    <a:pt x="1029" y="181"/>
                    <a:pt x="1029" y="181"/>
                    <a:pt x="1029" y="181"/>
                  </a:cubicBezTo>
                  <a:cubicBezTo>
                    <a:pt x="1029" y="244"/>
                    <a:pt x="975" y="289"/>
                    <a:pt x="911" y="289"/>
                  </a:cubicBezTo>
                  <a:close/>
                  <a:moveTo>
                    <a:pt x="117" y="81"/>
                  </a:moveTo>
                  <a:lnTo>
                    <a:pt x="117" y="81"/>
                  </a:lnTo>
                  <a:cubicBezTo>
                    <a:pt x="99" y="81"/>
                    <a:pt x="81" y="99"/>
                    <a:pt x="81" y="117"/>
                  </a:cubicBezTo>
                  <a:cubicBezTo>
                    <a:pt x="81" y="181"/>
                    <a:pt x="81" y="181"/>
                    <a:pt x="81" y="181"/>
                  </a:cubicBezTo>
                  <a:cubicBezTo>
                    <a:pt x="81" y="198"/>
                    <a:pt x="99" y="207"/>
                    <a:pt x="117" y="207"/>
                  </a:cubicBezTo>
                  <a:cubicBezTo>
                    <a:pt x="911" y="207"/>
                    <a:pt x="911" y="207"/>
                    <a:pt x="911" y="207"/>
                  </a:cubicBezTo>
                  <a:cubicBezTo>
                    <a:pt x="930" y="207"/>
                    <a:pt x="948" y="198"/>
                    <a:pt x="948" y="181"/>
                  </a:cubicBezTo>
                  <a:cubicBezTo>
                    <a:pt x="948" y="117"/>
                    <a:pt x="948" y="117"/>
                    <a:pt x="948" y="117"/>
                  </a:cubicBezTo>
                  <a:cubicBezTo>
                    <a:pt x="948" y="99"/>
                    <a:pt x="930" y="81"/>
                    <a:pt x="911" y="81"/>
                  </a:cubicBezTo>
                  <a:lnTo>
                    <a:pt x="117" y="8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9102899A-CC5F-C840-8C64-AFD7FF0BEAF9}"/>
              </a:ext>
            </a:extLst>
          </p:cNvPr>
          <p:cNvGrpSpPr/>
          <p:nvPr/>
        </p:nvGrpSpPr>
        <p:grpSpPr>
          <a:xfrm>
            <a:off x="2668308" y="705453"/>
            <a:ext cx="19041035" cy="2561450"/>
            <a:chOff x="2668308" y="861425"/>
            <a:chExt cx="19041035" cy="2561450"/>
          </a:xfrm>
        </p:grpSpPr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12025C53-F4C8-7647-9625-3F4AE6911BFE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281" name="CuadroTexto 280">
              <a:extLst>
                <a:ext uri="{FF2B5EF4-FFF2-40B4-BE49-F238E27FC236}">
                  <a16:creationId xmlns:a16="http://schemas.microsoft.com/office/drawing/2014/main" id="{7F72D929-0686-C347-93D2-31CD2A306E5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11C1D1-03BE-4748-9C41-94611C45E954}"/>
              </a:ext>
            </a:extLst>
          </p:cNvPr>
          <p:cNvGrpSpPr/>
          <p:nvPr/>
        </p:nvGrpSpPr>
        <p:grpSpPr>
          <a:xfrm>
            <a:off x="3678041" y="5902599"/>
            <a:ext cx="4518438" cy="1592908"/>
            <a:chOff x="1795277" y="4756924"/>
            <a:chExt cx="4518438" cy="159290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F5EBECAB-E976-7142-B420-00A92B1C16A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5AB22952-EB79-8347-AC0A-D0D4EF0FCDB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BCBB629-BA81-AE4B-B4CE-A119E3368F89}"/>
              </a:ext>
            </a:extLst>
          </p:cNvPr>
          <p:cNvGrpSpPr/>
          <p:nvPr/>
        </p:nvGrpSpPr>
        <p:grpSpPr>
          <a:xfrm>
            <a:off x="9995292" y="7365636"/>
            <a:ext cx="4518438" cy="1592908"/>
            <a:chOff x="1795277" y="4756924"/>
            <a:chExt cx="4518438" cy="159290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8C90BE09-724A-9F43-8D37-B71E67F9E02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F7DBE751-16C7-764B-AE9B-FF47736F7C9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90CE752-A966-4D47-A147-FCC5F46972BF}"/>
              </a:ext>
            </a:extLst>
          </p:cNvPr>
          <p:cNvGrpSpPr/>
          <p:nvPr/>
        </p:nvGrpSpPr>
        <p:grpSpPr>
          <a:xfrm>
            <a:off x="16216387" y="5902599"/>
            <a:ext cx="4518438" cy="1592908"/>
            <a:chOff x="1795277" y="4756924"/>
            <a:chExt cx="4518438" cy="159290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8A531AD7-C2AA-AE4A-8921-2B45B7A6E87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3F0C09A8-8772-544D-8300-60394466233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730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344C6FF7-6697-674D-A2D5-D32CA0DD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986" y="2434084"/>
            <a:ext cx="4633629" cy="8293594"/>
          </a:xfrm>
          <a:custGeom>
            <a:avLst/>
            <a:gdLst>
              <a:gd name="T0" fmla="*/ 0 w 4091"/>
              <a:gd name="T1" fmla="*/ 2590760 h 7325"/>
              <a:gd name="T2" fmla="*/ 0 w 4091"/>
              <a:gd name="T3" fmla="*/ 2590760 h 7325"/>
              <a:gd name="T4" fmla="*/ 0 w 4091"/>
              <a:gd name="T5" fmla="*/ 45717 h 7325"/>
              <a:gd name="T6" fmla="*/ 45734 w 4091"/>
              <a:gd name="T7" fmla="*/ 0 h 7325"/>
              <a:gd name="T8" fmla="*/ 1424225 w 4091"/>
              <a:gd name="T9" fmla="*/ 0 h 7325"/>
              <a:gd name="T10" fmla="*/ 1472840 w 4091"/>
              <a:gd name="T11" fmla="*/ 45717 h 7325"/>
              <a:gd name="T12" fmla="*/ 1472840 w 4091"/>
              <a:gd name="T13" fmla="*/ 2590760 h 7325"/>
              <a:gd name="T14" fmla="*/ 1424225 w 4091"/>
              <a:gd name="T15" fmla="*/ 2636477 h 7325"/>
              <a:gd name="T16" fmla="*/ 45734 w 4091"/>
              <a:gd name="T17" fmla="*/ 2636477 h 7325"/>
              <a:gd name="T18" fmla="*/ 0 w 4091"/>
              <a:gd name="T19" fmla="*/ 2590760 h 73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91" h="7325">
                <a:moveTo>
                  <a:pt x="0" y="7197"/>
                </a:moveTo>
                <a:lnTo>
                  <a:pt x="0" y="7197"/>
                </a:lnTo>
                <a:cubicBezTo>
                  <a:pt x="0" y="127"/>
                  <a:pt x="0" y="127"/>
                  <a:pt x="0" y="127"/>
                </a:cubicBezTo>
                <a:cubicBezTo>
                  <a:pt x="0" y="59"/>
                  <a:pt x="60" y="0"/>
                  <a:pt x="127" y="0"/>
                </a:cubicBezTo>
                <a:cubicBezTo>
                  <a:pt x="3955" y="0"/>
                  <a:pt x="3955" y="0"/>
                  <a:pt x="3955" y="0"/>
                </a:cubicBezTo>
                <a:cubicBezTo>
                  <a:pt x="4031" y="0"/>
                  <a:pt x="4090" y="59"/>
                  <a:pt x="4090" y="127"/>
                </a:cubicBezTo>
                <a:cubicBezTo>
                  <a:pt x="4090" y="7197"/>
                  <a:pt x="4090" y="7197"/>
                  <a:pt x="4090" y="7197"/>
                </a:cubicBezTo>
                <a:cubicBezTo>
                  <a:pt x="4090" y="7265"/>
                  <a:pt x="4031" y="7324"/>
                  <a:pt x="3955" y="7324"/>
                </a:cubicBezTo>
                <a:cubicBezTo>
                  <a:pt x="127" y="7324"/>
                  <a:pt x="127" y="7324"/>
                  <a:pt x="127" y="7324"/>
                </a:cubicBezTo>
                <a:cubicBezTo>
                  <a:pt x="60" y="7324"/>
                  <a:pt x="0" y="7265"/>
                  <a:pt x="0" y="7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8A0F22BE-F271-2748-9E23-C6E52B84D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670" y="2713699"/>
            <a:ext cx="4169266" cy="7739358"/>
          </a:xfrm>
          <a:custGeom>
            <a:avLst/>
            <a:gdLst>
              <a:gd name="T0" fmla="*/ 1291739 w 3684"/>
              <a:gd name="T1" fmla="*/ 2460265 h 6834"/>
              <a:gd name="T2" fmla="*/ 1291739 w 3684"/>
              <a:gd name="T3" fmla="*/ 2460265 h 6834"/>
              <a:gd name="T4" fmla="*/ 33463 w 3684"/>
              <a:gd name="T5" fmla="*/ 2460265 h 6834"/>
              <a:gd name="T6" fmla="*/ 0 w 3684"/>
              <a:gd name="T7" fmla="*/ 2427140 h 6834"/>
              <a:gd name="T8" fmla="*/ 0 w 3684"/>
              <a:gd name="T9" fmla="*/ 33485 h 6834"/>
              <a:gd name="T10" fmla="*/ 33463 w 3684"/>
              <a:gd name="T11" fmla="*/ 0 h 6834"/>
              <a:gd name="T12" fmla="*/ 1291739 w 3684"/>
              <a:gd name="T13" fmla="*/ 0 h 6834"/>
              <a:gd name="T14" fmla="*/ 1325202 w 3684"/>
              <a:gd name="T15" fmla="*/ 33485 h 6834"/>
              <a:gd name="T16" fmla="*/ 1325202 w 3684"/>
              <a:gd name="T17" fmla="*/ 2427140 h 6834"/>
              <a:gd name="T18" fmla="*/ 1291739 w 3684"/>
              <a:gd name="T19" fmla="*/ 2460265 h 68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4" h="6834">
                <a:moveTo>
                  <a:pt x="3590" y="6833"/>
                </a:moveTo>
                <a:lnTo>
                  <a:pt x="3590" y="6833"/>
                </a:lnTo>
                <a:cubicBezTo>
                  <a:pt x="93" y="6833"/>
                  <a:pt x="93" y="6833"/>
                  <a:pt x="93" y="6833"/>
                </a:cubicBezTo>
                <a:cubicBezTo>
                  <a:pt x="42" y="6833"/>
                  <a:pt x="0" y="6791"/>
                  <a:pt x="0" y="674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3"/>
                  <a:pt x="42" y="0"/>
                  <a:pt x="93" y="0"/>
                </a:cubicBezTo>
                <a:cubicBezTo>
                  <a:pt x="3590" y="0"/>
                  <a:pt x="3590" y="0"/>
                  <a:pt x="3590" y="0"/>
                </a:cubicBezTo>
                <a:cubicBezTo>
                  <a:pt x="3640" y="0"/>
                  <a:pt x="3683" y="43"/>
                  <a:pt x="3683" y="93"/>
                </a:cubicBezTo>
                <a:cubicBezTo>
                  <a:pt x="3683" y="6741"/>
                  <a:pt x="3683" y="6741"/>
                  <a:pt x="3683" y="6741"/>
                </a:cubicBezTo>
                <a:cubicBezTo>
                  <a:pt x="3683" y="6791"/>
                  <a:pt x="3640" y="6833"/>
                  <a:pt x="3590" y="68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11470838-E5DE-A04D-B262-8A928EE5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6811" y="2913425"/>
            <a:ext cx="2925977" cy="154786"/>
          </a:xfrm>
          <a:custGeom>
            <a:avLst/>
            <a:gdLst>
              <a:gd name="T0" fmla="*/ 902543 w 2583"/>
              <a:gd name="T1" fmla="*/ 48853 h 137"/>
              <a:gd name="T2" fmla="*/ 902543 w 2583"/>
              <a:gd name="T3" fmla="*/ 48853 h 137"/>
              <a:gd name="T4" fmla="*/ 24490 w 2583"/>
              <a:gd name="T5" fmla="*/ 48853 h 137"/>
              <a:gd name="T6" fmla="*/ 0 w 2583"/>
              <a:gd name="T7" fmla="*/ 24426 h 137"/>
              <a:gd name="T8" fmla="*/ 0 w 2583"/>
              <a:gd name="T9" fmla="*/ 24426 h 137"/>
              <a:gd name="T10" fmla="*/ 24490 w 2583"/>
              <a:gd name="T11" fmla="*/ 0 h 137"/>
              <a:gd name="T12" fmla="*/ 902543 w 2583"/>
              <a:gd name="T13" fmla="*/ 0 h 137"/>
              <a:gd name="T14" fmla="*/ 929915 w 2583"/>
              <a:gd name="T15" fmla="*/ 24426 h 137"/>
              <a:gd name="T16" fmla="*/ 929915 w 2583"/>
              <a:gd name="T17" fmla="*/ 24426 h 137"/>
              <a:gd name="T18" fmla="*/ 902543 w 2583"/>
              <a:gd name="T19" fmla="*/ 48853 h 1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83" h="137">
                <a:moveTo>
                  <a:pt x="2506" y="136"/>
                </a:moveTo>
                <a:lnTo>
                  <a:pt x="2506" y="136"/>
                </a:lnTo>
                <a:cubicBezTo>
                  <a:pt x="68" y="136"/>
                  <a:pt x="68" y="136"/>
                  <a:pt x="68" y="136"/>
                </a:cubicBezTo>
                <a:cubicBezTo>
                  <a:pt x="34" y="136"/>
                  <a:pt x="0" y="110"/>
                  <a:pt x="0" y="68"/>
                </a:cubicBezTo>
                <a:cubicBezTo>
                  <a:pt x="0" y="26"/>
                  <a:pt x="34" y="0"/>
                  <a:pt x="68" y="0"/>
                </a:cubicBezTo>
                <a:cubicBezTo>
                  <a:pt x="2506" y="0"/>
                  <a:pt x="2506" y="0"/>
                  <a:pt x="2506" y="0"/>
                </a:cubicBezTo>
                <a:cubicBezTo>
                  <a:pt x="2548" y="0"/>
                  <a:pt x="2582" y="26"/>
                  <a:pt x="2582" y="68"/>
                </a:cubicBezTo>
                <a:cubicBezTo>
                  <a:pt x="2582" y="110"/>
                  <a:pt x="2548" y="136"/>
                  <a:pt x="2506" y="1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4">
            <a:extLst>
              <a:ext uri="{FF2B5EF4-FFF2-40B4-BE49-F238E27FC236}">
                <a16:creationId xmlns:a16="http://schemas.microsoft.com/office/drawing/2014/main" id="{8FDB25FE-7063-D14F-8B90-CABBE783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415" y="4496247"/>
            <a:ext cx="3500189" cy="4259145"/>
          </a:xfrm>
          <a:custGeom>
            <a:avLst/>
            <a:gdLst>
              <a:gd name="T0" fmla="*/ 0 w 3091"/>
              <a:gd name="T1" fmla="*/ 1353778 h 3761"/>
              <a:gd name="T2" fmla="*/ 118808 w 3091"/>
              <a:gd name="T3" fmla="*/ 859793 h 3761"/>
              <a:gd name="T4" fmla="*/ 466233 w 3091"/>
              <a:gd name="T5" fmla="*/ 1167633 h 3761"/>
              <a:gd name="T6" fmla="*/ 603402 w 3091"/>
              <a:gd name="T7" fmla="*/ 457620 h 3761"/>
              <a:gd name="T8" fmla="*/ 947586 w 3091"/>
              <a:gd name="T9" fmla="*/ 609920 h 3761"/>
              <a:gd name="T10" fmla="*/ 1112478 w 3091"/>
              <a:gd name="T11" fmla="*/ 0 h 37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91" h="3761">
                <a:moveTo>
                  <a:pt x="0" y="3760"/>
                </a:moveTo>
                <a:lnTo>
                  <a:pt x="330" y="2388"/>
                </a:lnTo>
                <a:lnTo>
                  <a:pt x="1295" y="3243"/>
                </a:lnTo>
                <a:lnTo>
                  <a:pt x="1676" y="1271"/>
                </a:lnTo>
                <a:lnTo>
                  <a:pt x="2632" y="1694"/>
                </a:lnTo>
                <a:lnTo>
                  <a:pt x="3090" y="0"/>
                </a:lnTo>
              </a:path>
            </a:pathLst>
          </a:custGeom>
          <a:noFill/>
          <a:ln w="212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B28D6B30-3B38-984D-9BC2-9AED2800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7195" y="6997809"/>
            <a:ext cx="424418" cy="414429"/>
          </a:xfrm>
          <a:custGeom>
            <a:avLst/>
            <a:gdLst>
              <a:gd name="T0" fmla="*/ 134577 w 374"/>
              <a:gd name="T1" fmla="*/ 64257 h 365"/>
              <a:gd name="T2" fmla="*/ 134577 w 374"/>
              <a:gd name="T3" fmla="*/ 64257 h 365"/>
              <a:gd name="T4" fmla="*/ 67469 w 374"/>
              <a:gd name="T5" fmla="*/ 131401 h 365"/>
              <a:gd name="T6" fmla="*/ 0 w 374"/>
              <a:gd name="T7" fmla="*/ 64257 h 365"/>
              <a:gd name="T8" fmla="*/ 67469 w 374"/>
              <a:gd name="T9" fmla="*/ 0 h 365"/>
              <a:gd name="T10" fmla="*/ 134577 w 374"/>
              <a:gd name="T11" fmla="*/ 64257 h 3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4" h="365">
                <a:moveTo>
                  <a:pt x="373" y="178"/>
                </a:moveTo>
                <a:lnTo>
                  <a:pt x="373" y="178"/>
                </a:lnTo>
                <a:cubicBezTo>
                  <a:pt x="373" y="279"/>
                  <a:pt x="288" y="364"/>
                  <a:pt x="187" y="364"/>
                </a:cubicBezTo>
                <a:cubicBezTo>
                  <a:pt x="85" y="364"/>
                  <a:pt x="0" y="279"/>
                  <a:pt x="0" y="178"/>
                </a:cubicBezTo>
                <a:cubicBezTo>
                  <a:pt x="0" y="76"/>
                  <a:pt x="85" y="0"/>
                  <a:pt x="187" y="0"/>
                </a:cubicBezTo>
                <a:cubicBezTo>
                  <a:pt x="288" y="0"/>
                  <a:pt x="373" y="76"/>
                  <a:pt x="373" y="1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C38BC099-1549-0147-A7F8-A10A3CEBD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679" y="7966477"/>
            <a:ext cx="414429" cy="414429"/>
          </a:xfrm>
          <a:custGeom>
            <a:avLst/>
            <a:gdLst>
              <a:gd name="T0" fmla="*/ 131400 w 364"/>
              <a:gd name="T1" fmla="*/ 64257 h 365"/>
              <a:gd name="T2" fmla="*/ 131400 w 364"/>
              <a:gd name="T3" fmla="*/ 64257 h 365"/>
              <a:gd name="T4" fmla="*/ 64071 w 364"/>
              <a:gd name="T5" fmla="*/ 131401 h 365"/>
              <a:gd name="T6" fmla="*/ 0 w 364"/>
              <a:gd name="T7" fmla="*/ 64257 h 365"/>
              <a:gd name="T8" fmla="*/ 64071 w 364"/>
              <a:gd name="T9" fmla="*/ 0 h 365"/>
              <a:gd name="T10" fmla="*/ 131400 w 364"/>
              <a:gd name="T11" fmla="*/ 64257 h 3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4" h="365">
                <a:moveTo>
                  <a:pt x="363" y="178"/>
                </a:moveTo>
                <a:lnTo>
                  <a:pt x="363" y="178"/>
                </a:lnTo>
                <a:cubicBezTo>
                  <a:pt x="363" y="280"/>
                  <a:pt x="287" y="364"/>
                  <a:pt x="177" y="364"/>
                </a:cubicBezTo>
                <a:cubicBezTo>
                  <a:pt x="76" y="364"/>
                  <a:pt x="0" y="280"/>
                  <a:pt x="0" y="178"/>
                </a:cubicBezTo>
                <a:cubicBezTo>
                  <a:pt x="0" y="76"/>
                  <a:pt x="76" y="0"/>
                  <a:pt x="177" y="0"/>
                </a:cubicBezTo>
                <a:cubicBezTo>
                  <a:pt x="287" y="0"/>
                  <a:pt x="363" y="76"/>
                  <a:pt x="363" y="1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2B5B9FDF-26BB-994C-A742-83746B2F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081" y="5734544"/>
            <a:ext cx="414432" cy="414432"/>
          </a:xfrm>
          <a:custGeom>
            <a:avLst/>
            <a:gdLst>
              <a:gd name="T0" fmla="*/ 131402 w 365"/>
              <a:gd name="T1" fmla="*/ 64257 h 365"/>
              <a:gd name="T2" fmla="*/ 131402 w 365"/>
              <a:gd name="T3" fmla="*/ 64257 h 365"/>
              <a:gd name="T4" fmla="*/ 63896 w 365"/>
              <a:gd name="T5" fmla="*/ 131402 h 365"/>
              <a:gd name="T6" fmla="*/ 0 w 365"/>
              <a:gd name="T7" fmla="*/ 64257 h 365"/>
              <a:gd name="T8" fmla="*/ 63896 w 365"/>
              <a:gd name="T9" fmla="*/ 0 h 365"/>
              <a:gd name="T10" fmla="*/ 131402 w 365"/>
              <a:gd name="T11" fmla="*/ 64257 h 3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5" h="365">
                <a:moveTo>
                  <a:pt x="364" y="178"/>
                </a:moveTo>
                <a:lnTo>
                  <a:pt x="364" y="178"/>
                </a:lnTo>
                <a:cubicBezTo>
                  <a:pt x="364" y="280"/>
                  <a:pt x="279" y="364"/>
                  <a:pt x="177" y="364"/>
                </a:cubicBezTo>
                <a:cubicBezTo>
                  <a:pt x="76" y="364"/>
                  <a:pt x="0" y="280"/>
                  <a:pt x="0" y="178"/>
                </a:cubicBezTo>
                <a:cubicBezTo>
                  <a:pt x="0" y="76"/>
                  <a:pt x="76" y="0"/>
                  <a:pt x="177" y="0"/>
                </a:cubicBezTo>
                <a:cubicBezTo>
                  <a:pt x="279" y="0"/>
                  <a:pt x="364" y="76"/>
                  <a:pt x="364" y="178"/>
                </a:cubicBezTo>
              </a:path>
            </a:pathLst>
          </a:custGeom>
          <a:solidFill>
            <a:srgbClr val="4AFD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5B5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8">
            <a:extLst>
              <a:ext uri="{FF2B5EF4-FFF2-40B4-BE49-F238E27FC236}">
                <a16:creationId xmlns:a16="http://schemas.microsoft.com/office/drawing/2014/main" id="{0A570938-8B00-BA4E-B118-34107A71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620" y="6203899"/>
            <a:ext cx="424415" cy="424418"/>
          </a:xfrm>
          <a:custGeom>
            <a:avLst/>
            <a:gdLst>
              <a:gd name="T0" fmla="*/ 134575 w 373"/>
              <a:gd name="T1" fmla="*/ 67108 h 374"/>
              <a:gd name="T2" fmla="*/ 134575 w 373"/>
              <a:gd name="T3" fmla="*/ 67108 h 374"/>
              <a:gd name="T4" fmla="*/ 67288 w 373"/>
              <a:gd name="T5" fmla="*/ 134577 h 374"/>
              <a:gd name="T6" fmla="*/ 0 w 373"/>
              <a:gd name="T7" fmla="*/ 67108 h 374"/>
              <a:gd name="T8" fmla="*/ 67288 w 373"/>
              <a:gd name="T9" fmla="*/ 0 h 374"/>
              <a:gd name="T10" fmla="*/ 134575 w 373"/>
              <a:gd name="T11" fmla="*/ 67108 h 3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3" h="374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3"/>
                  <a:pt x="186" y="373"/>
                </a:cubicBezTo>
                <a:cubicBezTo>
                  <a:pt x="84" y="373"/>
                  <a:pt x="0" y="288"/>
                  <a:pt x="0" y="186"/>
                </a:cubicBezTo>
                <a:cubicBezTo>
                  <a:pt x="0" y="85"/>
                  <a:pt x="84" y="0"/>
                  <a:pt x="186" y="0"/>
                </a:cubicBezTo>
                <a:cubicBezTo>
                  <a:pt x="288" y="0"/>
                  <a:pt x="372" y="85"/>
                  <a:pt x="372" y="186"/>
                </a:cubicBezTo>
              </a:path>
            </a:pathLst>
          </a:custGeom>
          <a:solidFill>
            <a:srgbClr val="4AFD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5B5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9">
            <a:extLst>
              <a:ext uri="{FF2B5EF4-FFF2-40B4-BE49-F238E27FC236}">
                <a16:creationId xmlns:a16="http://schemas.microsoft.com/office/drawing/2014/main" id="{917D31D3-E06B-A245-B55D-EF116716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2897" y="4286535"/>
            <a:ext cx="414432" cy="424418"/>
          </a:xfrm>
          <a:custGeom>
            <a:avLst/>
            <a:gdLst>
              <a:gd name="T0" fmla="*/ 131403 w 366"/>
              <a:gd name="T1" fmla="*/ 67108 h 374"/>
              <a:gd name="T2" fmla="*/ 131403 w 366"/>
              <a:gd name="T3" fmla="*/ 67108 h 374"/>
              <a:gd name="T4" fmla="*/ 67322 w 366"/>
              <a:gd name="T5" fmla="*/ 134577 h 374"/>
              <a:gd name="T6" fmla="*/ 0 w 366"/>
              <a:gd name="T7" fmla="*/ 67108 h 374"/>
              <a:gd name="T8" fmla="*/ 67322 w 366"/>
              <a:gd name="T9" fmla="*/ 0 h 374"/>
              <a:gd name="T10" fmla="*/ 131403 w 366"/>
              <a:gd name="T11" fmla="*/ 67108 h 3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6" h="374">
                <a:moveTo>
                  <a:pt x="365" y="186"/>
                </a:moveTo>
                <a:lnTo>
                  <a:pt x="365" y="186"/>
                </a:lnTo>
                <a:cubicBezTo>
                  <a:pt x="365" y="288"/>
                  <a:pt x="288" y="373"/>
                  <a:pt x="187" y="373"/>
                </a:cubicBezTo>
                <a:cubicBezTo>
                  <a:pt x="85" y="373"/>
                  <a:pt x="0" y="288"/>
                  <a:pt x="0" y="186"/>
                </a:cubicBezTo>
                <a:cubicBezTo>
                  <a:pt x="0" y="85"/>
                  <a:pt x="85" y="0"/>
                  <a:pt x="187" y="0"/>
                </a:cubicBezTo>
                <a:cubicBezTo>
                  <a:pt x="288" y="0"/>
                  <a:pt x="365" y="85"/>
                  <a:pt x="365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0">
            <a:extLst>
              <a:ext uri="{FF2B5EF4-FFF2-40B4-BE49-F238E27FC236}">
                <a16:creationId xmlns:a16="http://schemas.microsoft.com/office/drawing/2014/main" id="{076BB2EF-719E-E24B-93D5-E824C874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204" y="5300143"/>
            <a:ext cx="3999502" cy="3315441"/>
          </a:xfrm>
          <a:custGeom>
            <a:avLst/>
            <a:gdLst>
              <a:gd name="T0" fmla="*/ 36722 w 3532"/>
              <a:gd name="T1" fmla="*/ 1053740 h 2930"/>
              <a:gd name="T2" fmla="*/ 36722 w 3532"/>
              <a:gd name="T3" fmla="*/ 1053740 h 2930"/>
              <a:gd name="T4" fmla="*/ 0 w 3532"/>
              <a:gd name="T5" fmla="*/ 1017404 h 2930"/>
              <a:gd name="T6" fmla="*/ 0 w 3532"/>
              <a:gd name="T7" fmla="*/ 36336 h 2930"/>
              <a:gd name="T8" fmla="*/ 36722 w 3532"/>
              <a:gd name="T9" fmla="*/ 0 h 2930"/>
              <a:gd name="T10" fmla="*/ 1234506 w 3532"/>
              <a:gd name="T11" fmla="*/ 0 h 2930"/>
              <a:gd name="T12" fmla="*/ 1271228 w 3532"/>
              <a:gd name="T13" fmla="*/ 36336 h 2930"/>
              <a:gd name="T14" fmla="*/ 1271228 w 3532"/>
              <a:gd name="T15" fmla="*/ 1017404 h 2930"/>
              <a:gd name="T16" fmla="*/ 1234506 w 3532"/>
              <a:gd name="T17" fmla="*/ 1053740 h 2930"/>
              <a:gd name="T18" fmla="*/ 36722 w 3532"/>
              <a:gd name="T19" fmla="*/ 1053740 h 29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32" h="2930">
                <a:moveTo>
                  <a:pt x="102" y="2929"/>
                </a:moveTo>
                <a:lnTo>
                  <a:pt x="102" y="2929"/>
                </a:lnTo>
                <a:cubicBezTo>
                  <a:pt x="43" y="2929"/>
                  <a:pt x="0" y="2887"/>
                  <a:pt x="0" y="2828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2"/>
                  <a:pt x="43" y="0"/>
                  <a:pt x="102" y="0"/>
                </a:cubicBezTo>
                <a:cubicBezTo>
                  <a:pt x="3429" y="0"/>
                  <a:pt x="3429" y="0"/>
                  <a:pt x="3429" y="0"/>
                </a:cubicBezTo>
                <a:cubicBezTo>
                  <a:pt x="3489" y="0"/>
                  <a:pt x="3531" y="42"/>
                  <a:pt x="3531" y="101"/>
                </a:cubicBezTo>
                <a:cubicBezTo>
                  <a:pt x="3531" y="2828"/>
                  <a:pt x="3531" y="2828"/>
                  <a:pt x="3531" y="2828"/>
                </a:cubicBezTo>
                <a:cubicBezTo>
                  <a:pt x="3531" y="2887"/>
                  <a:pt x="3489" y="2929"/>
                  <a:pt x="3429" y="2929"/>
                </a:cubicBezTo>
                <a:lnTo>
                  <a:pt x="102" y="292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id="{EDC914C2-8FBB-DA4B-B46A-D10592F6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254" y="5265189"/>
            <a:ext cx="4074398" cy="3385345"/>
          </a:xfrm>
          <a:custGeom>
            <a:avLst/>
            <a:gdLst>
              <a:gd name="T0" fmla="*/ 1246089 w 3599"/>
              <a:gd name="T1" fmla="*/ 21246 h 2989"/>
              <a:gd name="T2" fmla="*/ 1246089 w 3599"/>
              <a:gd name="T3" fmla="*/ 21246 h 2989"/>
              <a:gd name="T4" fmla="*/ 1273804 w 3599"/>
              <a:gd name="T5" fmla="*/ 48613 h 2989"/>
              <a:gd name="T6" fmla="*/ 1273804 w 3599"/>
              <a:gd name="T7" fmla="*/ 1030593 h 2989"/>
              <a:gd name="T8" fmla="*/ 1246089 w 3599"/>
              <a:gd name="T9" fmla="*/ 1057960 h 2989"/>
              <a:gd name="T10" fmla="*/ 48591 w 3599"/>
              <a:gd name="T11" fmla="*/ 1057960 h 2989"/>
              <a:gd name="T12" fmla="*/ 21236 w 3599"/>
              <a:gd name="T13" fmla="*/ 1030593 h 2989"/>
              <a:gd name="T14" fmla="*/ 21236 w 3599"/>
              <a:gd name="T15" fmla="*/ 48613 h 2989"/>
              <a:gd name="T16" fmla="*/ 48591 w 3599"/>
              <a:gd name="T17" fmla="*/ 21246 h 2989"/>
              <a:gd name="T18" fmla="*/ 1246089 w 3599"/>
              <a:gd name="T19" fmla="*/ 21246 h 2989"/>
              <a:gd name="T20" fmla="*/ 1246089 w 3599"/>
              <a:gd name="T21" fmla="*/ 0 h 2989"/>
              <a:gd name="T22" fmla="*/ 1246089 w 3599"/>
              <a:gd name="T23" fmla="*/ 0 h 2989"/>
              <a:gd name="T24" fmla="*/ 48591 w 3599"/>
              <a:gd name="T25" fmla="*/ 0 h 2989"/>
              <a:gd name="T26" fmla="*/ 0 w 3599"/>
              <a:gd name="T27" fmla="*/ 48613 h 2989"/>
              <a:gd name="T28" fmla="*/ 0 w 3599"/>
              <a:gd name="T29" fmla="*/ 1030593 h 2989"/>
              <a:gd name="T30" fmla="*/ 48591 w 3599"/>
              <a:gd name="T31" fmla="*/ 1075965 h 2989"/>
              <a:gd name="T32" fmla="*/ 1246089 w 3599"/>
              <a:gd name="T33" fmla="*/ 1075965 h 2989"/>
              <a:gd name="T34" fmla="*/ 1295040 w 3599"/>
              <a:gd name="T35" fmla="*/ 1030593 h 2989"/>
              <a:gd name="T36" fmla="*/ 1295040 w 3599"/>
              <a:gd name="T37" fmla="*/ 48613 h 2989"/>
              <a:gd name="T38" fmla="*/ 1246089 w 3599"/>
              <a:gd name="T39" fmla="*/ 0 h 2989"/>
              <a:gd name="T40" fmla="*/ 1246089 w 3599"/>
              <a:gd name="T41" fmla="*/ 21246 h 29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599" h="2989">
                <a:moveTo>
                  <a:pt x="3462" y="59"/>
                </a:moveTo>
                <a:lnTo>
                  <a:pt x="3462" y="59"/>
                </a:lnTo>
                <a:cubicBezTo>
                  <a:pt x="3505" y="59"/>
                  <a:pt x="3539" y="93"/>
                  <a:pt x="3539" y="135"/>
                </a:cubicBezTo>
                <a:cubicBezTo>
                  <a:pt x="3539" y="2862"/>
                  <a:pt x="3539" y="2862"/>
                  <a:pt x="3539" y="2862"/>
                </a:cubicBezTo>
                <a:cubicBezTo>
                  <a:pt x="3539" y="2904"/>
                  <a:pt x="3505" y="2938"/>
                  <a:pt x="3462" y="2938"/>
                </a:cubicBezTo>
                <a:cubicBezTo>
                  <a:pt x="135" y="2938"/>
                  <a:pt x="135" y="2938"/>
                  <a:pt x="135" y="2938"/>
                </a:cubicBezTo>
                <a:cubicBezTo>
                  <a:pt x="92" y="2938"/>
                  <a:pt x="59" y="2904"/>
                  <a:pt x="59" y="2862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9" y="93"/>
                  <a:pt x="92" y="59"/>
                  <a:pt x="135" y="59"/>
                </a:cubicBezTo>
                <a:cubicBezTo>
                  <a:pt x="3462" y="59"/>
                  <a:pt x="3462" y="59"/>
                  <a:pt x="3462" y="59"/>
                </a:cubicBezTo>
                <a:lnTo>
                  <a:pt x="3462" y="0"/>
                </a:lnTo>
                <a:cubicBezTo>
                  <a:pt x="135" y="0"/>
                  <a:pt x="135" y="0"/>
                  <a:pt x="135" y="0"/>
                </a:cubicBezTo>
                <a:cubicBezTo>
                  <a:pt x="59" y="0"/>
                  <a:pt x="0" y="59"/>
                  <a:pt x="0" y="135"/>
                </a:cubicBezTo>
                <a:cubicBezTo>
                  <a:pt x="0" y="2862"/>
                  <a:pt x="0" y="2862"/>
                  <a:pt x="0" y="2862"/>
                </a:cubicBezTo>
                <a:cubicBezTo>
                  <a:pt x="0" y="2929"/>
                  <a:pt x="59" y="2988"/>
                  <a:pt x="135" y="2988"/>
                </a:cubicBezTo>
                <a:cubicBezTo>
                  <a:pt x="3462" y="2988"/>
                  <a:pt x="3462" y="2988"/>
                  <a:pt x="3462" y="2988"/>
                </a:cubicBezTo>
                <a:cubicBezTo>
                  <a:pt x="3539" y="2988"/>
                  <a:pt x="3598" y="2929"/>
                  <a:pt x="3598" y="2862"/>
                </a:cubicBezTo>
                <a:cubicBezTo>
                  <a:pt x="3598" y="135"/>
                  <a:pt x="3598" y="135"/>
                  <a:pt x="3598" y="135"/>
                </a:cubicBezTo>
                <a:cubicBezTo>
                  <a:pt x="3598" y="59"/>
                  <a:pt x="3539" y="0"/>
                  <a:pt x="3462" y="0"/>
                </a:cubicBezTo>
                <a:lnTo>
                  <a:pt x="3462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5B5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2">
            <a:extLst>
              <a:ext uri="{FF2B5EF4-FFF2-40B4-BE49-F238E27FC236}">
                <a16:creationId xmlns:a16="http://schemas.microsoft.com/office/drawing/2014/main" id="{AD854EF7-77E7-FE46-B2ED-577DD8ECC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993" y="5619704"/>
            <a:ext cx="3694919" cy="184744"/>
          </a:xfrm>
          <a:custGeom>
            <a:avLst/>
            <a:gdLst>
              <a:gd name="T0" fmla="*/ 1174390 w 3261"/>
              <a:gd name="T1" fmla="*/ 58374 h 162"/>
              <a:gd name="T2" fmla="*/ 0 w 3261"/>
              <a:gd name="T3" fmla="*/ 58374 h 162"/>
              <a:gd name="T4" fmla="*/ 0 w 3261"/>
              <a:gd name="T5" fmla="*/ 0 h 162"/>
              <a:gd name="T6" fmla="*/ 1174390 w 3261"/>
              <a:gd name="T7" fmla="*/ 0 h 162"/>
              <a:gd name="T8" fmla="*/ 1174390 w 3261"/>
              <a:gd name="T9" fmla="*/ 58374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1" h="162">
                <a:moveTo>
                  <a:pt x="3260" y="161"/>
                </a:moveTo>
                <a:lnTo>
                  <a:pt x="0" y="161"/>
                </a:lnTo>
                <a:lnTo>
                  <a:pt x="0" y="0"/>
                </a:lnTo>
                <a:lnTo>
                  <a:pt x="3260" y="0"/>
                </a:lnTo>
                <a:lnTo>
                  <a:pt x="3260" y="1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3">
            <a:extLst>
              <a:ext uri="{FF2B5EF4-FFF2-40B4-BE49-F238E27FC236}">
                <a16:creationId xmlns:a16="http://schemas.microsoft.com/office/drawing/2014/main" id="{69B408F9-D0E6-CE44-B3A6-13457233B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993" y="5879346"/>
            <a:ext cx="3694919" cy="2616402"/>
          </a:xfrm>
          <a:custGeom>
            <a:avLst/>
            <a:gdLst>
              <a:gd name="T0" fmla="*/ 1174390 w 3261"/>
              <a:gd name="T1" fmla="*/ 831490 h 2312"/>
              <a:gd name="T2" fmla="*/ 0 w 3261"/>
              <a:gd name="T3" fmla="*/ 831490 h 2312"/>
              <a:gd name="T4" fmla="*/ 0 w 3261"/>
              <a:gd name="T5" fmla="*/ 0 h 2312"/>
              <a:gd name="T6" fmla="*/ 1174390 w 3261"/>
              <a:gd name="T7" fmla="*/ 0 h 2312"/>
              <a:gd name="T8" fmla="*/ 1174390 w 3261"/>
              <a:gd name="T9" fmla="*/ 831490 h 2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61" h="2312">
                <a:moveTo>
                  <a:pt x="3260" y="2311"/>
                </a:moveTo>
                <a:lnTo>
                  <a:pt x="0" y="2311"/>
                </a:lnTo>
                <a:lnTo>
                  <a:pt x="0" y="0"/>
                </a:lnTo>
                <a:lnTo>
                  <a:pt x="3260" y="0"/>
                </a:lnTo>
                <a:lnTo>
                  <a:pt x="3260" y="23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4">
            <a:extLst>
              <a:ext uri="{FF2B5EF4-FFF2-40B4-BE49-F238E27FC236}">
                <a16:creationId xmlns:a16="http://schemas.microsoft.com/office/drawing/2014/main" id="{37FB87C8-60E3-7548-A3FA-7579856AC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938" y="5444942"/>
            <a:ext cx="84882" cy="94871"/>
          </a:xfrm>
          <a:custGeom>
            <a:avLst/>
            <a:gdLst>
              <a:gd name="T0" fmla="*/ 26637 w 77"/>
              <a:gd name="T1" fmla="*/ 14904 h 85"/>
              <a:gd name="T2" fmla="*/ 26637 w 77"/>
              <a:gd name="T3" fmla="*/ 14904 h 85"/>
              <a:gd name="T4" fmla="*/ 14720 w 77"/>
              <a:gd name="T5" fmla="*/ 29808 h 85"/>
              <a:gd name="T6" fmla="*/ 0 w 77"/>
              <a:gd name="T7" fmla="*/ 14904 h 85"/>
              <a:gd name="T8" fmla="*/ 14720 w 77"/>
              <a:gd name="T9" fmla="*/ 0 h 85"/>
              <a:gd name="T10" fmla="*/ 26637 w 77"/>
              <a:gd name="T11" fmla="*/ 14904 h 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" h="85">
                <a:moveTo>
                  <a:pt x="76" y="42"/>
                </a:moveTo>
                <a:lnTo>
                  <a:pt x="76" y="42"/>
                </a:lnTo>
                <a:cubicBezTo>
                  <a:pt x="76" y="59"/>
                  <a:pt x="59" y="84"/>
                  <a:pt x="42" y="84"/>
                </a:cubicBezTo>
                <a:cubicBezTo>
                  <a:pt x="17" y="84"/>
                  <a:pt x="0" y="59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59" y="0"/>
                  <a:pt x="76" y="17"/>
                  <a:pt x="76" y="42"/>
                </a:cubicBezTo>
              </a:path>
            </a:pathLst>
          </a:custGeom>
          <a:solidFill>
            <a:srgbClr val="D951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5B5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5">
            <a:extLst>
              <a:ext uri="{FF2B5EF4-FFF2-40B4-BE49-F238E27FC236}">
                <a16:creationId xmlns:a16="http://schemas.microsoft.com/office/drawing/2014/main" id="{AA2FF14F-54E4-864C-B38E-C8980B8C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677" y="5444942"/>
            <a:ext cx="84882" cy="94871"/>
          </a:xfrm>
          <a:custGeom>
            <a:avLst/>
            <a:gdLst>
              <a:gd name="T0" fmla="*/ 26637 w 77"/>
              <a:gd name="T1" fmla="*/ 14904 h 85"/>
              <a:gd name="T2" fmla="*/ 26637 w 77"/>
              <a:gd name="T3" fmla="*/ 14904 h 85"/>
              <a:gd name="T4" fmla="*/ 14720 w 77"/>
              <a:gd name="T5" fmla="*/ 29808 h 85"/>
              <a:gd name="T6" fmla="*/ 0 w 77"/>
              <a:gd name="T7" fmla="*/ 14904 h 85"/>
              <a:gd name="T8" fmla="*/ 14720 w 77"/>
              <a:gd name="T9" fmla="*/ 0 h 85"/>
              <a:gd name="T10" fmla="*/ 26637 w 77"/>
              <a:gd name="T11" fmla="*/ 14904 h 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" h="85">
                <a:moveTo>
                  <a:pt x="76" y="42"/>
                </a:moveTo>
                <a:lnTo>
                  <a:pt x="76" y="42"/>
                </a:lnTo>
                <a:cubicBezTo>
                  <a:pt x="76" y="59"/>
                  <a:pt x="59" y="84"/>
                  <a:pt x="42" y="84"/>
                </a:cubicBezTo>
                <a:cubicBezTo>
                  <a:pt x="17" y="84"/>
                  <a:pt x="0" y="59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59" y="0"/>
                  <a:pt x="76" y="17"/>
                  <a:pt x="76" y="42"/>
                </a:cubicBezTo>
              </a:path>
            </a:pathLst>
          </a:custGeom>
          <a:solidFill>
            <a:srgbClr val="FED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5B5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6">
            <a:extLst>
              <a:ext uri="{FF2B5EF4-FFF2-40B4-BE49-F238E27FC236}">
                <a16:creationId xmlns:a16="http://schemas.microsoft.com/office/drawing/2014/main" id="{3C0DF83E-7A65-1C4D-B54F-66458B60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408" y="5444942"/>
            <a:ext cx="84885" cy="94871"/>
          </a:xfrm>
          <a:custGeom>
            <a:avLst/>
            <a:gdLst>
              <a:gd name="T0" fmla="*/ 26638 w 77"/>
              <a:gd name="T1" fmla="*/ 14904 h 85"/>
              <a:gd name="T2" fmla="*/ 26638 w 77"/>
              <a:gd name="T3" fmla="*/ 14904 h 85"/>
              <a:gd name="T4" fmla="*/ 14721 w 77"/>
              <a:gd name="T5" fmla="*/ 29808 h 85"/>
              <a:gd name="T6" fmla="*/ 0 w 77"/>
              <a:gd name="T7" fmla="*/ 14904 h 85"/>
              <a:gd name="T8" fmla="*/ 14721 w 77"/>
              <a:gd name="T9" fmla="*/ 0 h 85"/>
              <a:gd name="T10" fmla="*/ 26638 w 77"/>
              <a:gd name="T11" fmla="*/ 14904 h 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" h="85">
                <a:moveTo>
                  <a:pt x="76" y="42"/>
                </a:moveTo>
                <a:lnTo>
                  <a:pt x="76" y="42"/>
                </a:lnTo>
                <a:cubicBezTo>
                  <a:pt x="76" y="59"/>
                  <a:pt x="59" y="84"/>
                  <a:pt x="42" y="84"/>
                </a:cubicBezTo>
                <a:cubicBezTo>
                  <a:pt x="16" y="84"/>
                  <a:pt x="0" y="59"/>
                  <a:pt x="0" y="42"/>
                </a:cubicBezTo>
                <a:cubicBezTo>
                  <a:pt x="0" y="17"/>
                  <a:pt x="16" y="0"/>
                  <a:pt x="42" y="0"/>
                </a:cubicBezTo>
                <a:cubicBezTo>
                  <a:pt x="59" y="0"/>
                  <a:pt x="76" y="17"/>
                  <a:pt x="76" y="42"/>
                </a:cubicBezTo>
              </a:path>
            </a:pathLst>
          </a:custGeom>
          <a:solidFill>
            <a:srgbClr val="28F1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5B5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7">
            <a:extLst>
              <a:ext uri="{FF2B5EF4-FFF2-40B4-BE49-F238E27FC236}">
                <a16:creationId xmlns:a16="http://schemas.microsoft.com/office/drawing/2014/main" id="{8083A6EA-E4F2-F742-A108-ABF839AD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1236" y="7342333"/>
            <a:ext cx="778929" cy="1143429"/>
          </a:xfrm>
          <a:custGeom>
            <a:avLst/>
            <a:gdLst>
              <a:gd name="T0" fmla="*/ 79306 w 687"/>
              <a:gd name="T1" fmla="*/ 363177 h 1008"/>
              <a:gd name="T2" fmla="*/ 79306 w 687"/>
              <a:gd name="T3" fmla="*/ 363177 h 1008"/>
              <a:gd name="T4" fmla="*/ 247290 w 687"/>
              <a:gd name="T5" fmla="*/ 363177 h 1008"/>
              <a:gd name="T6" fmla="*/ 91562 w 687"/>
              <a:gd name="T7" fmla="*/ 0 h 1008"/>
              <a:gd name="T8" fmla="*/ 0 w 687"/>
              <a:gd name="T9" fmla="*/ 73213 h 1008"/>
              <a:gd name="T10" fmla="*/ 79306 w 687"/>
              <a:gd name="T11" fmla="*/ 36317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7" h="1008">
                <a:moveTo>
                  <a:pt x="220" y="1007"/>
                </a:moveTo>
                <a:lnTo>
                  <a:pt x="220" y="1007"/>
                </a:lnTo>
                <a:cubicBezTo>
                  <a:pt x="686" y="1007"/>
                  <a:pt x="686" y="1007"/>
                  <a:pt x="686" y="1007"/>
                </a:cubicBezTo>
                <a:cubicBezTo>
                  <a:pt x="677" y="618"/>
                  <a:pt x="516" y="262"/>
                  <a:pt x="254" y="0"/>
                </a:cubicBezTo>
                <a:cubicBezTo>
                  <a:pt x="177" y="76"/>
                  <a:pt x="93" y="144"/>
                  <a:pt x="0" y="203"/>
                </a:cubicBezTo>
                <a:cubicBezTo>
                  <a:pt x="135" y="440"/>
                  <a:pt x="211" y="720"/>
                  <a:pt x="220" y="10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8">
            <a:extLst>
              <a:ext uri="{FF2B5EF4-FFF2-40B4-BE49-F238E27FC236}">
                <a16:creationId xmlns:a16="http://schemas.microsoft.com/office/drawing/2014/main" id="{06D3AD88-DFED-364F-93F1-7BF5C4FA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737" y="7342333"/>
            <a:ext cx="798901" cy="1143429"/>
          </a:xfrm>
          <a:custGeom>
            <a:avLst/>
            <a:gdLst>
              <a:gd name="T0" fmla="*/ 253639 w 704"/>
              <a:gd name="T1" fmla="*/ 76458 h 1008"/>
              <a:gd name="T2" fmla="*/ 253639 w 704"/>
              <a:gd name="T3" fmla="*/ 76458 h 1008"/>
              <a:gd name="T4" fmla="*/ 155864 w 704"/>
              <a:gd name="T5" fmla="*/ 0 h 1008"/>
              <a:gd name="T6" fmla="*/ 0 w 704"/>
              <a:gd name="T7" fmla="*/ 363177 h 1008"/>
              <a:gd name="T8" fmla="*/ 177151 w 704"/>
              <a:gd name="T9" fmla="*/ 363177 h 1008"/>
              <a:gd name="T10" fmla="*/ 253639 w 704"/>
              <a:gd name="T11" fmla="*/ 76458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4" h="1008">
                <a:moveTo>
                  <a:pt x="703" y="212"/>
                </a:moveTo>
                <a:lnTo>
                  <a:pt x="703" y="212"/>
                </a:lnTo>
                <a:cubicBezTo>
                  <a:pt x="601" y="152"/>
                  <a:pt x="516" y="84"/>
                  <a:pt x="432" y="0"/>
                </a:cubicBezTo>
                <a:cubicBezTo>
                  <a:pt x="169" y="262"/>
                  <a:pt x="8" y="618"/>
                  <a:pt x="0" y="1007"/>
                </a:cubicBezTo>
                <a:cubicBezTo>
                  <a:pt x="491" y="1007"/>
                  <a:pt x="491" y="1007"/>
                  <a:pt x="491" y="1007"/>
                </a:cubicBezTo>
                <a:cubicBezTo>
                  <a:pt x="491" y="720"/>
                  <a:pt x="567" y="449"/>
                  <a:pt x="703" y="2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A1E48C6A-0B7B-2B41-8ACE-74F0AAAC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103" y="7776737"/>
            <a:ext cx="444391" cy="709025"/>
          </a:xfrm>
          <a:custGeom>
            <a:avLst/>
            <a:gdLst>
              <a:gd name="T0" fmla="*/ 140927 w 391"/>
              <a:gd name="T1" fmla="*/ 15100 h 627"/>
              <a:gd name="T2" fmla="*/ 140927 w 391"/>
              <a:gd name="T3" fmla="*/ 15100 h 627"/>
              <a:gd name="T4" fmla="*/ 30715 w 391"/>
              <a:gd name="T5" fmla="*/ 0 h 627"/>
              <a:gd name="T6" fmla="*/ 0 w 391"/>
              <a:gd name="T7" fmla="*/ 225065 h 627"/>
              <a:gd name="T8" fmla="*/ 140927 w 391"/>
              <a:gd name="T9" fmla="*/ 225065 h 627"/>
              <a:gd name="T10" fmla="*/ 140927 w 391"/>
              <a:gd name="T11" fmla="*/ 15100 h 6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1" h="627">
                <a:moveTo>
                  <a:pt x="390" y="42"/>
                </a:moveTo>
                <a:lnTo>
                  <a:pt x="390" y="42"/>
                </a:lnTo>
                <a:cubicBezTo>
                  <a:pt x="280" y="34"/>
                  <a:pt x="178" y="25"/>
                  <a:pt x="85" y="0"/>
                </a:cubicBezTo>
                <a:cubicBezTo>
                  <a:pt x="25" y="194"/>
                  <a:pt x="0" y="406"/>
                  <a:pt x="0" y="626"/>
                </a:cubicBezTo>
                <a:cubicBezTo>
                  <a:pt x="390" y="626"/>
                  <a:pt x="390" y="626"/>
                  <a:pt x="390" y="626"/>
                </a:cubicBezTo>
                <a:lnTo>
                  <a:pt x="390" y="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0">
            <a:extLst>
              <a:ext uri="{FF2B5EF4-FFF2-40B4-BE49-F238E27FC236}">
                <a16:creationId xmlns:a16="http://schemas.microsoft.com/office/drawing/2014/main" id="{F5928B48-E818-4649-AD71-C5A17C06D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737" y="8520713"/>
            <a:ext cx="4995" cy="499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AEE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5B5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11B7AA0C-98DD-E442-8664-9B2E37AAE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288" y="6862992"/>
            <a:ext cx="1008613" cy="644116"/>
          </a:xfrm>
          <a:custGeom>
            <a:avLst/>
            <a:gdLst>
              <a:gd name="T0" fmla="*/ 164661 w 890"/>
              <a:gd name="T1" fmla="*/ 119130 h 569"/>
              <a:gd name="T2" fmla="*/ 164661 w 890"/>
              <a:gd name="T3" fmla="*/ 119130 h 569"/>
              <a:gd name="T4" fmla="*/ 232039 w 890"/>
              <a:gd name="T5" fmla="*/ 204428 h 569"/>
              <a:gd name="T6" fmla="*/ 320315 w 890"/>
              <a:gd name="T7" fmla="*/ 137125 h 569"/>
              <a:gd name="T8" fmla="*/ 0 w 890"/>
              <a:gd name="T9" fmla="*/ 0 h 569"/>
              <a:gd name="T10" fmla="*/ 164661 w 890"/>
              <a:gd name="T11" fmla="*/ 119130 h 5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0" h="569">
                <a:moveTo>
                  <a:pt x="457" y="331"/>
                </a:moveTo>
                <a:lnTo>
                  <a:pt x="457" y="331"/>
                </a:lnTo>
                <a:cubicBezTo>
                  <a:pt x="525" y="407"/>
                  <a:pt x="584" y="483"/>
                  <a:pt x="644" y="568"/>
                </a:cubicBezTo>
                <a:cubicBezTo>
                  <a:pt x="728" y="517"/>
                  <a:pt x="813" y="449"/>
                  <a:pt x="889" y="381"/>
                </a:cubicBezTo>
                <a:cubicBezTo>
                  <a:pt x="652" y="161"/>
                  <a:pt x="339" y="17"/>
                  <a:pt x="0" y="0"/>
                </a:cubicBezTo>
                <a:cubicBezTo>
                  <a:pt x="169" y="76"/>
                  <a:pt x="322" y="186"/>
                  <a:pt x="457" y="3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2">
            <a:extLst>
              <a:ext uri="{FF2B5EF4-FFF2-40B4-BE49-F238E27FC236}">
                <a16:creationId xmlns:a16="http://schemas.microsoft.com/office/drawing/2014/main" id="{E937E332-1D8B-C245-A2FC-942EBCB64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165" y="8520713"/>
            <a:ext cx="4995" cy="499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AEE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5B5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3">
            <a:extLst>
              <a:ext uri="{FF2B5EF4-FFF2-40B4-BE49-F238E27FC236}">
                <a16:creationId xmlns:a16="http://schemas.microsoft.com/office/drawing/2014/main" id="{9D131E39-7777-AF4A-9F5F-F714D376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799" y="7611962"/>
            <a:ext cx="584198" cy="873800"/>
          </a:xfrm>
          <a:custGeom>
            <a:avLst/>
            <a:gdLst>
              <a:gd name="T0" fmla="*/ 185379 w 518"/>
              <a:gd name="T1" fmla="*/ 277453 h 771"/>
              <a:gd name="T2" fmla="*/ 185379 w 518"/>
              <a:gd name="T3" fmla="*/ 277453 h 771"/>
              <a:gd name="T4" fmla="*/ 109363 w 518"/>
              <a:gd name="T5" fmla="*/ 0 h 771"/>
              <a:gd name="T6" fmla="*/ 0 w 518"/>
              <a:gd name="T7" fmla="*/ 45762 h 771"/>
              <a:gd name="T8" fmla="*/ 33705 w 518"/>
              <a:gd name="T9" fmla="*/ 277453 h 771"/>
              <a:gd name="T10" fmla="*/ 185379 w 518"/>
              <a:gd name="T11" fmla="*/ 277453 h 7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771">
                <a:moveTo>
                  <a:pt x="517" y="770"/>
                </a:moveTo>
                <a:lnTo>
                  <a:pt x="517" y="770"/>
                </a:lnTo>
                <a:cubicBezTo>
                  <a:pt x="509" y="491"/>
                  <a:pt x="441" y="228"/>
                  <a:pt x="305" y="0"/>
                </a:cubicBezTo>
                <a:cubicBezTo>
                  <a:pt x="212" y="51"/>
                  <a:pt x="110" y="93"/>
                  <a:pt x="0" y="127"/>
                </a:cubicBezTo>
                <a:cubicBezTo>
                  <a:pt x="60" y="330"/>
                  <a:pt x="85" y="542"/>
                  <a:pt x="94" y="770"/>
                </a:cubicBezTo>
                <a:lnTo>
                  <a:pt x="517" y="7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4">
            <a:extLst>
              <a:ext uri="{FF2B5EF4-FFF2-40B4-BE49-F238E27FC236}">
                <a16:creationId xmlns:a16="http://schemas.microsoft.com/office/drawing/2014/main" id="{608D844A-0211-B74B-91DE-EDD2049F3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872" y="7621949"/>
            <a:ext cx="574212" cy="863814"/>
          </a:xfrm>
          <a:custGeom>
            <a:avLst/>
            <a:gdLst>
              <a:gd name="T0" fmla="*/ 182204 w 508"/>
              <a:gd name="T1" fmla="*/ 42833 h 763"/>
              <a:gd name="T2" fmla="*/ 182204 w 508"/>
              <a:gd name="T3" fmla="*/ 42833 h 763"/>
              <a:gd name="T4" fmla="*/ 72594 w 508"/>
              <a:gd name="T5" fmla="*/ 0 h 763"/>
              <a:gd name="T6" fmla="*/ 0 w 508"/>
              <a:gd name="T7" fmla="*/ 274278 h 763"/>
              <a:gd name="T8" fmla="*/ 151657 w 508"/>
              <a:gd name="T9" fmla="*/ 274278 h 763"/>
              <a:gd name="T10" fmla="*/ 182204 w 508"/>
              <a:gd name="T11" fmla="*/ 42833 h 7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8" h="763">
                <a:moveTo>
                  <a:pt x="507" y="119"/>
                </a:moveTo>
                <a:lnTo>
                  <a:pt x="507" y="119"/>
                </a:lnTo>
                <a:cubicBezTo>
                  <a:pt x="397" y="93"/>
                  <a:pt x="295" y="51"/>
                  <a:pt x="202" y="0"/>
                </a:cubicBezTo>
                <a:cubicBezTo>
                  <a:pt x="76" y="229"/>
                  <a:pt x="0" y="491"/>
                  <a:pt x="0" y="762"/>
                </a:cubicBezTo>
                <a:cubicBezTo>
                  <a:pt x="422" y="762"/>
                  <a:pt x="422" y="762"/>
                  <a:pt x="422" y="762"/>
                </a:cubicBezTo>
                <a:cubicBezTo>
                  <a:pt x="422" y="542"/>
                  <a:pt x="456" y="322"/>
                  <a:pt x="507" y="1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5">
            <a:extLst>
              <a:ext uri="{FF2B5EF4-FFF2-40B4-BE49-F238E27FC236}">
                <a16:creationId xmlns:a16="http://schemas.microsoft.com/office/drawing/2014/main" id="{01643360-DF04-2348-8FB9-A9424D13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411" y="6987822"/>
            <a:ext cx="354511" cy="758956"/>
          </a:xfrm>
          <a:custGeom>
            <a:avLst/>
            <a:gdLst>
              <a:gd name="T0" fmla="*/ 112353 w 314"/>
              <a:gd name="T1" fmla="*/ 225814 h 670"/>
              <a:gd name="T2" fmla="*/ 112353 w 314"/>
              <a:gd name="T3" fmla="*/ 225814 h 670"/>
              <a:gd name="T4" fmla="*/ 0 w 314"/>
              <a:gd name="T5" fmla="*/ 0 h 670"/>
              <a:gd name="T6" fmla="*/ 0 w 314"/>
              <a:gd name="T7" fmla="*/ 240940 h 670"/>
              <a:gd name="T8" fmla="*/ 112353 w 314"/>
              <a:gd name="T9" fmla="*/ 225814 h 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" h="670">
                <a:moveTo>
                  <a:pt x="313" y="627"/>
                </a:moveTo>
                <a:lnTo>
                  <a:pt x="313" y="627"/>
                </a:lnTo>
                <a:cubicBezTo>
                  <a:pt x="237" y="390"/>
                  <a:pt x="135" y="178"/>
                  <a:pt x="0" y="0"/>
                </a:cubicBezTo>
                <a:cubicBezTo>
                  <a:pt x="0" y="669"/>
                  <a:pt x="0" y="669"/>
                  <a:pt x="0" y="669"/>
                </a:cubicBezTo>
                <a:cubicBezTo>
                  <a:pt x="110" y="669"/>
                  <a:pt x="212" y="652"/>
                  <a:pt x="313" y="6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6">
            <a:extLst>
              <a:ext uri="{FF2B5EF4-FFF2-40B4-BE49-F238E27FC236}">
                <a16:creationId xmlns:a16="http://schemas.microsoft.com/office/drawing/2014/main" id="{760F1B91-4D79-714D-BA70-0C4275333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7329" y="6932896"/>
            <a:ext cx="689053" cy="748970"/>
          </a:xfrm>
          <a:custGeom>
            <a:avLst/>
            <a:gdLst>
              <a:gd name="T0" fmla="*/ 218716 w 610"/>
              <a:gd name="T1" fmla="*/ 195255 h 661"/>
              <a:gd name="T2" fmla="*/ 218716 w 610"/>
              <a:gd name="T3" fmla="*/ 195255 h 661"/>
              <a:gd name="T4" fmla="*/ 155148 w 610"/>
              <a:gd name="T5" fmla="*/ 112758 h 661"/>
              <a:gd name="T6" fmla="*/ 0 w 610"/>
              <a:gd name="T7" fmla="*/ 0 h 661"/>
              <a:gd name="T8" fmla="*/ 115643 w 610"/>
              <a:gd name="T9" fmla="*/ 237765 h 661"/>
              <a:gd name="T10" fmla="*/ 218716 w 610"/>
              <a:gd name="T11" fmla="*/ 195255 h 6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10" h="661">
                <a:moveTo>
                  <a:pt x="609" y="542"/>
                </a:moveTo>
                <a:lnTo>
                  <a:pt x="609" y="542"/>
                </a:lnTo>
                <a:cubicBezTo>
                  <a:pt x="559" y="465"/>
                  <a:pt x="499" y="389"/>
                  <a:pt x="432" y="313"/>
                </a:cubicBezTo>
                <a:cubicBezTo>
                  <a:pt x="305" y="177"/>
                  <a:pt x="161" y="76"/>
                  <a:pt x="0" y="0"/>
                </a:cubicBezTo>
                <a:cubicBezTo>
                  <a:pt x="144" y="194"/>
                  <a:pt x="254" y="415"/>
                  <a:pt x="322" y="660"/>
                </a:cubicBezTo>
                <a:cubicBezTo>
                  <a:pt x="423" y="635"/>
                  <a:pt x="516" y="592"/>
                  <a:pt x="609" y="5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7">
            <a:extLst>
              <a:ext uri="{FF2B5EF4-FFF2-40B4-BE49-F238E27FC236}">
                <a16:creationId xmlns:a16="http://schemas.microsoft.com/office/drawing/2014/main" id="{232FE0BC-44AA-C94E-9CF6-099A56BD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501" y="6932896"/>
            <a:ext cx="694047" cy="758956"/>
          </a:xfrm>
          <a:custGeom>
            <a:avLst/>
            <a:gdLst>
              <a:gd name="T0" fmla="*/ 220302 w 611"/>
              <a:gd name="T1" fmla="*/ 0 h 669"/>
              <a:gd name="T2" fmla="*/ 220302 w 611"/>
              <a:gd name="T3" fmla="*/ 0 h 669"/>
              <a:gd name="T4" fmla="*/ 64285 w 611"/>
              <a:gd name="T5" fmla="*/ 112895 h 669"/>
              <a:gd name="T6" fmla="*/ 0 w 611"/>
              <a:gd name="T7" fmla="*/ 198378 h 669"/>
              <a:gd name="T8" fmla="*/ 104011 w 611"/>
              <a:gd name="T9" fmla="*/ 240939 h 669"/>
              <a:gd name="T10" fmla="*/ 220302 w 611"/>
              <a:gd name="T11" fmla="*/ 0 h 6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11" h="669">
                <a:moveTo>
                  <a:pt x="610" y="0"/>
                </a:moveTo>
                <a:lnTo>
                  <a:pt x="610" y="0"/>
                </a:lnTo>
                <a:cubicBezTo>
                  <a:pt x="457" y="76"/>
                  <a:pt x="305" y="177"/>
                  <a:pt x="178" y="313"/>
                </a:cubicBezTo>
                <a:cubicBezTo>
                  <a:pt x="110" y="389"/>
                  <a:pt x="51" y="465"/>
                  <a:pt x="0" y="550"/>
                </a:cubicBezTo>
                <a:cubicBezTo>
                  <a:pt x="93" y="601"/>
                  <a:pt x="186" y="643"/>
                  <a:pt x="288" y="668"/>
                </a:cubicBezTo>
                <a:cubicBezTo>
                  <a:pt x="364" y="423"/>
                  <a:pt x="474" y="194"/>
                  <a:pt x="6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8">
            <a:extLst>
              <a:ext uri="{FF2B5EF4-FFF2-40B4-BE49-F238E27FC236}">
                <a16:creationId xmlns:a16="http://schemas.microsoft.com/office/drawing/2014/main" id="{6856490D-33AB-6641-9088-A6FD2270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411" y="7776737"/>
            <a:ext cx="469355" cy="709025"/>
          </a:xfrm>
          <a:custGeom>
            <a:avLst/>
            <a:gdLst>
              <a:gd name="T0" fmla="*/ 148866 w 416"/>
              <a:gd name="T1" fmla="*/ 225065 h 627"/>
              <a:gd name="T2" fmla="*/ 148866 w 416"/>
              <a:gd name="T3" fmla="*/ 225065 h 627"/>
              <a:gd name="T4" fmla="*/ 118376 w 416"/>
              <a:gd name="T5" fmla="*/ 0 h 627"/>
              <a:gd name="T6" fmla="*/ 0 w 416"/>
              <a:gd name="T7" fmla="*/ 15100 h 627"/>
              <a:gd name="T8" fmla="*/ 0 w 416"/>
              <a:gd name="T9" fmla="*/ 225065 h 627"/>
              <a:gd name="T10" fmla="*/ 148866 w 416"/>
              <a:gd name="T11" fmla="*/ 225065 h 6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6" h="627">
                <a:moveTo>
                  <a:pt x="415" y="626"/>
                </a:moveTo>
                <a:lnTo>
                  <a:pt x="415" y="626"/>
                </a:lnTo>
                <a:cubicBezTo>
                  <a:pt x="406" y="406"/>
                  <a:pt x="381" y="194"/>
                  <a:pt x="330" y="0"/>
                </a:cubicBezTo>
                <a:cubicBezTo>
                  <a:pt x="220" y="25"/>
                  <a:pt x="110" y="34"/>
                  <a:pt x="0" y="42"/>
                </a:cubicBezTo>
                <a:cubicBezTo>
                  <a:pt x="0" y="626"/>
                  <a:pt x="0" y="626"/>
                  <a:pt x="0" y="626"/>
                </a:cubicBezTo>
                <a:lnTo>
                  <a:pt x="415" y="6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9">
            <a:extLst>
              <a:ext uri="{FF2B5EF4-FFF2-40B4-BE49-F238E27FC236}">
                <a16:creationId xmlns:a16="http://schemas.microsoft.com/office/drawing/2014/main" id="{3235D223-B0A1-A04D-8893-A13A920A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952" y="7017781"/>
            <a:ext cx="329547" cy="728998"/>
          </a:xfrm>
          <a:custGeom>
            <a:avLst/>
            <a:gdLst>
              <a:gd name="T0" fmla="*/ 104414 w 290"/>
              <a:gd name="T1" fmla="*/ 0 h 644"/>
              <a:gd name="T2" fmla="*/ 104414 w 290"/>
              <a:gd name="T3" fmla="*/ 0 h 644"/>
              <a:gd name="T4" fmla="*/ 0 w 290"/>
              <a:gd name="T5" fmla="*/ 219538 h 644"/>
              <a:gd name="T6" fmla="*/ 104414 w 290"/>
              <a:gd name="T7" fmla="*/ 231415 h 644"/>
              <a:gd name="T8" fmla="*/ 104414 w 290"/>
              <a:gd name="T9" fmla="*/ 0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" h="644">
                <a:moveTo>
                  <a:pt x="289" y="0"/>
                </a:moveTo>
                <a:lnTo>
                  <a:pt x="289" y="0"/>
                </a:lnTo>
                <a:cubicBezTo>
                  <a:pt x="161" y="178"/>
                  <a:pt x="68" y="381"/>
                  <a:pt x="0" y="610"/>
                </a:cubicBezTo>
                <a:cubicBezTo>
                  <a:pt x="94" y="626"/>
                  <a:pt x="187" y="643"/>
                  <a:pt x="289" y="643"/>
                </a:cubicBezTo>
                <a:lnTo>
                  <a:pt x="28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30">
            <a:extLst>
              <a:ext uri="{FF2B5EF4-FFF2-40B4-BE49-F238E27FC236}">
                <a16:creationId xmlns:a16="http://schemas.microsoft.com/office/drawing/2014/main" id="{3D594077-E7A1-FD44-ABDC-A45FF0141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9004" y="6853006"/>
            <a:ext cx="1033577" cy="664088"/>
          </a:xfrm>
          <a:custGeom>
            <a:avLst/>
            <a:gdLst>
              <a:gd name="T0" fmla="*/ 163767 w 915"/>
              <a:gd name="T1" fmla="*/ 122352 h 585"/>
              <a:gd name="T2" fmla="*/ 163767 w 915"/>
              <a:gd name="T3" fmla="*/ 122352 h 585"/>
              <a:gd name="T4" fmla="*/ 328253 w 915"/>
              <a:gd name="T5" fmla="*/ 0 h 585"/>
              <a:gd name="T6" fmla="*/ 0 w 915"/>
              <a:gd name="T7" fmla="*/ 140398 h 585"/>
              <a:gd name="T8" fmla="*/ 94094 w 915"/>
              <a:gd name="T9" fmla="*/ 210777 h 585"/>
              <a:gd name="T10" fmla="*/ 163767 w 915"/>
              <a:gd name="T11" fmla="*/ 122352 h 5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5" h="585">
                <a:moveTo>
                  <a:pt x="456" y="339"/>
                </a:moveTo>
                <a:lnTo>
                  <a:pt x="456" y="339"/>
                </a:lnTo>
                <a:cubicBezTo>
                  <a:pt x="584" y="194"/>
                  <a:pt x="744" y="84"/>
                  <a:pt x="914" y="0"/>
                </a:cubicBezTo>
                <a:cubicBezTo>
                  <a:pt x="558" y="25"/>
                  <a:pt x="245" y="161"/>
                  <a:pt x="0" y="389"/>
                </a:cubicBezTo>
                <a:cubicBezTo>
                  <a:pt x="85" y="465"/>
                  <a:pt x="169" y="533"/>
                  <a:pt x="262" y="584"/>
                </a:cubicBezTo>
                <a:cubicBezTo>
                  <a:pt x="321" y="499"/>
                  <a:pt x="380" y="415"/>
                  <a:pt x="456" y="3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1">
            <a:extLst>
              <a:ext uri="{FF2B5EF4-FFF2-40B4-BE49-F238E27FC236}">
                <a16:creationId xmlns:a16="http://schemas.microsoft.com/office/drawing/2014/main" id="{816D8571-7B2E-4C42-ADC9-C9BB6C84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3117" y="7811688"/>
            <a:ext cx="1767570" cy="1767570"/>
          </a:xfrm>
          <a:custGeom>
            <a:avLst/>
            <a:gdLst>
              <a:gd name="T0" fmla="*/ 561615 w 1560"/>
              <a:gd name="T1" fmla="*/ 280807 h 1559"/>
              <a:gd name="T2" fmla="*/ 561615 w 1560"/>
              <a:gd name="T3" fmla="*/ 280807 h 1559"/>
              <a:gd name="T4" fmla="*/ 280988 w 1560"/>
              <a:gd name="T5" fmla="*/ 561615 h 1559"/>
              <a:gd name="T6" fmla="*/ 0 w 1560"/>
              <a:gd name="T7" fmla="*/ 280807 h 1559"/>
              <a:gd name="T8" fmla="*/ 280988 w 1560"/>
              <a:gd name="T9" fmla="*/ 0 h 1559"/>
              <a:gd name="T10" fmla="*/ 561615 w 1560"/>
              <a:gd name="T11" fmla="*/ 280807 h 15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60" h="1559">
                <a:moveTo>
                  <a:pt x="1559" y="779"/>
                </a:moveTo>
                <a:lnTo>
                  <a:pt x="1559" y="779"/>
                </a:lnTo>
                <a:cubicBezTo>
                  <a:pt x="1559" y="1211"/>
                  <a:pt x="1212" y="1558"/>
                  <a:pt x="780" y="1558"/>
                </a:cubicBezTo>
                <a:cubicBezTo>
                  <a:pt x="348" y="1558"/>
                  <a:pt x="0" y="1211"/>
                  <a:pt x="0" y="779"/>
                </a:cubicBezTo>
                <a:cubicBezTo>
                  <a:pt x="0" y="355"/>
                  <a:pt x="348" y="0"/>
                  <a:pt x="780" y="0"/>
                </a:cubicBezTo>
                <a:cubicBezTo>
                  <a:pt x="1212" y="0"/>
                  <a:pt x="1559" y="355"/>
                  <a:pt x="1559" y="779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2">
            <a:extLst>
              <a:ext uri="{FF2B5EF4-FFF2-40B4-BE49-F238E27FC236}">
                <a16:creationId xmlns:a16="http://schemas.microsoft.com/office/drawing/2014/main" id="{0FB0E7A5-E081-8845-ACA4-6A9565BD5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7604" y="8146229"/>
            <a:ext cx="539259" cy="604168"/>
          </a:xfrm>
          <a:custGeom>
            <a:avLst/>
            <a:gdLst>
              <a:gd name="T0" fmla="*/ 164953 w 475"/>
              <a:gd name="T1" fmla="*/ 15439 h 535"/>
              <a:gd name="T2" fmla="*/ 164953 w 475"/>
              <a:gd name="T3" fmla="*/ 15439 h 535"/>
              <a:gd name="T4" fmla="*/ 103953 w 475"/>
              <a:gd name="T5" fmla="*/ 0 h 535"/>
              <a:gd name="T6" fmla="*/ 97817 w 475"/>
              <a:gd name="T7" fmla="*/ 8976 h 535"/>
              <a:gd name="T8" fmla="*/ 110089 w 475"/>
              <a:gd name="T9" fmla="*/ 21183 h 535"/>
              <a:gd name="T10" fmla="*/ 0 w 475"/>
              <a:gd name="T11" fmla="*/ 182393 h 535"/>
              <a:gd name="T12" fmla="*/ 9024 w 475"/>
              <a:gd name="T13" fmla="*/ 191728 h 535"/>
              <a:gd name="T14" fmla="*/ 15160 w 475"/>
              <a:gd name="T15" fmla="*/ 182393 h 535"/>
              <a:gd name="T16" fmla="*/ 112977 w 475"/>
              <a:gd name="T17" fmla="*/ 36622 h 535"/>
              <a:gd name="T18" fmla="*/ 106840 w 475"/>
              <a:gd name="T19" fmla="*/ 51702 h 535"/>
              <a:gd name="T20" fmla="*/ 112977 w 475"/>
              <a:gd name="T21" fmla="*/ 54933 h 535"/>
              <a:gd name="T22" fmla="*/ 168201 w 475"/>
              <a:gd name="T23" fmla="*/ 21183 h 535"/>
              <a:gd name="T24" fmla="*/ 164953 w 475"/>
              <a:gd name="T25" fmla="*/ 15439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5" h="535">
                <a:moveTo>
                  <a:pt x="457" y="43"/>
                </a:moveTo>
                <a:lnTo>
                  <a:pt x="457" y="43"/>
                </a:lnTo>
                <a:cubicBezTo>
                  <a:pt x="288" y="0"/>
                  <a:pt x="288" y="0"/>
                  <a:pt x="288" y="0"/>
                </a:cubicBezTo>
                <a:cubicBezTo>
                  <a:pt x="271" y="0"/>
                  <a:pt x="262" y="17"/>
                  <a:pt x="271" y="25"/>
                </a:cubicBezTo>
                <a:cubicBezTo>
                  <a:pt x="305" y="59"/>
                  <a:pt x="305" y="59"/>
                  <a:pt x="305" y="59"/>
                </a:cubicBezTo>
                <a:cubicBezTo>
                  <a:pt x="118" y="127"/>
                  <a:pt x="0" y="314"/>
                  <a:pt x="0" y="508"/>
                </a:cubicBezTo>
                <a:cubicBezTo>
                  <a:pt x="0" y="517"/>
                  <a:pt x="8" y="534"/>
                  <a:pt x="25" y="534"/>
                </a:cubicBezTo>
                <a:cubicBezTo>
                  <a:pt x="34" y="534"/>
                  <a:pt x="42" y="517"/>
                  <a:pt x="42" y="508"/>
                </a:cubicBezTo>
                <a:cubicBezTo>
                  <a:pt x="42" y="330"/>
                  <a:pt x="152" y="169"/>
                  <a:pt x="313" y="102"/>
                </a:cubicBezTo>
                <a:cubicBezTo>
                  <a:pt x="296" y="144"/>
                  <a:pt x="296" y="144"/>
                  <a:pt x="296" y="144"/>
                </a:cubicBezTo>
                <a:cubicBezTo>
                  <a:pt x="296" y="153"/>
                  <a:pt x="305" y="161"/>
                  <a:pt x="313" y="153"/>
                </a:cubicBezTo>
                <a:cubicBezTo>
                  <a:pt x="466" y="59"/>
                  <a:pt x="466" y="59"/>
                  <a:pt x="466" y="59"/>
                </a:cubicBezTo>
                <a:cubicBezTo>
                  <a:pt x="474" y="51"/>
                  <a:pt x="466" y="43"/>
                  <a:pt x="45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3">
            <a:extLst>
              <a:ext uri="{FF2B5EF4-FFF2-40B4-BE49-F238E27FC236}">
                <a16:creationId xmlns:a16="http://schemas.microsoft.com/office/drawing/2014/main" id="{A91620A5-52A1-A34F-8D7D-12602CC6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931" y="8645543"/>
            <a:ext cx="529272" cy="599176"/>
          </a:xfrm>
          <a:custGeom>
            <a:avLst/>
            <a:gdLst>
              <a:gd name="T0" fmla="*/ 167914 w 466"/>
              <a:gd name="T1" fmla="*/ 9398 h 527"/>
              <a:gd name="T2" fmla="*/ 167914 w 466"/>
              <a:gd name="T3" fmla="*/ 9398 h 527"/>
              <a:gd name="T4" fmla="*/ 162136 w 466"/>
              <a:gd name="T5" fmla="*/ 0 h 527"/>
              <a:gd name="T6" fmla="*/ 152747 w 466"/>
              <a:gd name="T7" fmla="*/ 9398 h 527"/>
              <a:gd name="T8" fmla="*/ 54888 w 466"/>
              <a:gd name="T9" fmla="*/ 156159 h 527"/>
              <a:gd name="T10" fmla="*/ 61027 w 466"/>
              <a:gd name="T11" fmla="*/ 140977 h 527"/>
              <a:gd name="T12" fmla="*/ 54888 w 466"/>
              <a:gd name="T13" fmla="*/ 134832 h 527"/>
              <a:gd name="T14" fmla="*/ 2889 w 466"/>
              <a:gd name="T15" fmla="*/ 171703 h 527"/>
              <a:gd name="T16" fmla="*/ 2889 w 466"/>
              <a:gd name="T17" fmla="*/ 177848 h 527"/>
              <a:gd name="T18" fmla="*/ 67166 w 466"/>
              <a:gd name="T19" fmla="*/ 190139 h 527"/>
              <a:gd name="T20" fmla="*/ 70054 w 466"/>
              <a:gd name="T21" fmla="*/ 183632 h 527"/>
              <a:gd name="T22" fmla="*/ 58138 w 466"/>
              <a:gd name="T23" fmla="*/ 171703 h 527"/>
              <a:gd name="T24" fmla="*/ 167914 w 466"/>
              <a:gd name="T25" fmla="*/ 9398 h 5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66" h="527">
                <a:moveTo>
                  <a:pt x="465" y="26"/>
                </a:moveTo>
                <a:lnTo>
                  <a:pt x="465" y="26"/>
                </a:lnTo>
                <a:cubicBezTo>
                  <a:pt x="465" y="9"/>
                  <a:pt x="457" y="0"/>
                  <a:pt x="449" y="0"/>
                </a:cubicBezTo>
                <a:cubicBezTo>
                  <a:pt x="432" y="0"/>
                  <a:pt x="423" y="9"/>
                  <a:pt x="423" y="26"/>
                </a:cubicBezTo>
                <a:cubicBezTo>
                  <a:pt x="423" y="204"/>
                  <a:pt x="313" y="356"/>
                  <a:pt x="152" y="432"/>
                </a:cubicBezTo>
                <a:cubicBezTo>
                  <a:pt x="169" y="390"/>
                  <a:pt x="169" y="390"/>
                  <a:pt x="169" y="390"/>
                </a:cubicBezTo>
                <a:cubicBezTo>
                  <a:pt x="178" y="381"/>
                  <a:pt x="161" y="365"/>
                  <a:pt x="152" y="373"/>
                </a:cubicBezTo>
                <a:cubicBezTo>
                  <a:pt x="8" y="475"/>
                  <a:pt x="8" y="475"/>
                  <a:pt x="8" y="475"/>
                </a:cubicBezTo>
                <a:cubicBezTo>
                  <a:pt x="0" y="475"/>
                  <a:pt x="0" y="492"/>
                  <a:pt x="8" y="492"/>
                </a:cubicBezTo>
                <a:cubicBezTo>
                  <a:pt x="186" y="526"/>
                  <a:pt x="186" y="526"/>
                  <a:pt x="186" y="526"/>
                </a:cubicBezTo>
                <a:cubicBezTo>
                  <a:pt x="194" y="526"/>
                  <a:pt x="203" y="517"/>
                  <a:pt x="194" y="508"/>
                </a:cubicBezTo>
                <a:cubicBezTo>
                  <a:pt x="161" y="475"/>
                  <a:pt x="161" y="475"/>
                  <a:pt x="161" y="475"/>
                </a:cubicBezTo>
                <a:cubicBezTo>
                  <a:pt x="347" y="398"/>
                  <a:pt x="465" y="221"/>
                  <a:pt x="465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Line 82">
            <a:extLst>
              <a:ext uri="{FF2B5EF4-FFF2-40B4-BE49-F238E27FC236}">
                <a16:creationId xmlns:a16="http://schemas.microsoft.com/office/drawing/2014/main" id="{09B7764C-E91C-3244-8B10-2EF61F095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3031" y="3153095"/>
            <a:ext cx="3415304" cy="4992"/>
          </a:xfrm>
          <a:prstGeom prst="line">
            <a:avLst/>
          </a:prstGeom>
          <a:noFill/>
          <a:ln w="12240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Freeform 83">
            <a:extLst>
              <a:ext uri="{FF2B5EF4-FFF2-40B4-BE49-F238E27FC236}">
                <a16:creationId xmlns:a16="http://schemas.microsoft.com/office/drawing/2014/main" id="{FC745F85-AF01-9640-91F9-22895B80E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215" y="3008293"/>
            <a:ext cx="289602" cy="289602"/>
          </a:xfrm>
          <a:custGeom>
            <a:avLst/>
            <a:gdLst>
              <a:gd name="T0" fmla="*/ 45857 w 255"/>
              <a:gd name="T1" fmla="*/ 91714 h 255"/>
              <a:gd name="T2" fmla="*/ 45857 w 255"/>
              <a:gd name="T3" fmla="*/ 91714 h 255"/>
              <a:gd name="T4" fmla="*/ 0 w 255"/>
              <a:gd name="T5" fmla="*/ 45857 h 255"/>
              <a:gd name="T6" fmla="*/ 45857 w 255"/>
              <a:gd name="T7" fmla="*/ 0 h 255"/>
              <a:gd name="T8" fmla="*/ 91714 w 255"/>
              <a:gd name="T9" fmla="*/ 45857 h 255"/>
              <a:gd name="T10" fmla="*/ 45857 w 255"/>
              <a:gd name="T11" fmla="*/ 91714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127" y="254"/>
                </a:moveTo>
                <a:lnTo>
                  <a:pt x="127" y="254"/>
                </a:lnTo>
                <a:cubicBezTo>
                  <a:pt x="51" y="254"/>
                  <a:pt x="0" y="195"/>
                  <a:pt x="0" y="127"/>
                </a:cubicBezTo>
                <a:cubicBezTo>
                  <a:pt x="0" y="59"/>
                  <a:pt x="51" y="0"/>
                  <a:pt x="127" y="0"/>
                </a:cubicBezTo>
                <a:cubicBezTo>
                  <a:pt x="195" y="0"/>
                  <a:pt x="254" y="59"/>
                  <a:pt x="254" y="127"/>
                </a:cubicBezTo>
                <a:cubicBezTo>
                  <a:pt x="254" y="195"/>
                  <a:pt x="195" y="254"/>
                  <a:pt x="127" y="2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84">
            <a:extLst>
              <a:ext uri="{FF2B5EF4-FFF2-40B4-BE49-F238E27FC236}">
                <a16:creationId xmlns:a16="http://schemas.microsoft.com/office/drawing/2014/main" id="{AAF6EE17-2539-B549-94E4-11623E90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478" y="2998306"/>
            <a:ext cx="374487" cy="309574"/>
          </a:xfrm>
          <a:custGeom>
            <a:avLst/>
            <a:gdLst>
              <a:gd name="T0" fmla="*/ 118703 w 331"/>
              <a:gd name="T1" fmla="*/ 49213 h 272"/>
              <a:gd name="T2" fmla="*/ 0 w 331"/>
              <a:gd name="T3" fmla="*/ 98063 h 272"/>
              <a:gd name="T4" fmla="*/ 27338 w 331"/>
              <a:gd name="T5" fmla="*/ 49213 h 272"/>
              <a:gd name="T6" fmla="*/ 0 w 331"/>
              <a:gd name="T7" fmla="*/ 0 h 272"/>
              <a:gd name="T8" fmla="*/ 118703 w 331"/>
              <a:gd name="T9" fmla="*/ 49213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1" h="272">
                <a:moveTo>
                  <a:pt x="330" y="136"/>
                </a:moveTo>
                <a:lnTo>
                  <a:pt x="0" y="271"/>
                </a:lnTo>
                <a:lnTo>
                  <a:pt x="76" y="136"/>
                </a:lnTo>
                <a:lnTo>
                  <a:pt x="0" y="0"/>
                </a:lnTo>
                <a:lnTo>
                  <a:pt x="330" y="1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85">
            <a:extLst>
              <a:ext uri="{FF2B5EF4-FFF2-40B4-BE49-F238E27FC236}">
                <a16:creationId xmlns:a16="http://schemas.microsoft.com/office/drawing/2014/main" id="{267B08D6-A690-A64D-8324-70350560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6595" y="2424098"/>
            <a:ext cx="1457995" cy="1457995"/>
          </a:xfrm>
          <a:custGeom>
            <a:avLst/>
            <a:gdLst>
              <a:gd name="T0" fmla="*/ 463190 w 1288"/>
              <a:gd name="T1" fmla="*/ 231775 h 1288"/>
              <a:gd name="T2" fmla="*/ 463190 w 1288"/>
              <a:gd name="T3" fmla="*/ 231775 h 1288"/>
              <a:gd name="T4" fmla="*/ 231775 w 1288"/>
              <a:gd name="T5" fmla="*/ 463190 h 1288"/>
              <a:gd name="T6" fmla="*/ 0 w 1288"/>
              <a:gd name="T7" fmla="*/ 231775 h 1288"/>
              <a:gd name="T8" fmla="*/ 231775 w 1288"/>
              <a:gd name="T9" fmla="*/ 0 h 1288"/>
              <a:gd name="T10" fmla="*/ 463190 w 1288"/>
              <a:gd name="T11" fmla="*/ 231775 h 12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8" h="1288">
                <a:moveTo>
                  <a:pt x="1287" y="644"/>
                </a:moveTo>
                <a:lnTo>
                  <a:pt x="1287" y="644"/>
                </a:lnTo>
                <a:cubicBezTo>
                  <a:pt x="1287" y="1000"/>
                  <a:pt x="999" y="1287"/>
                  <a:pt x="644" y="1287"/>
                </a:cubicBezTo>
                <a:cubicBezTo>
                  <a:pt x="288" y="1287"/>
                  <a:pt x="0" y="1000"/>
                  <a:pt x="0" y="644"/>
                </a:cubicBezTo>
                <a:cubicBezTo>
                  <a:pt x="0" y="288"/>
                  <a:pt x="288" y="0"/>
                  <a:pt x="644" y="0"/>
                </a:cubicBezTo>
                <a:cubicBezTo>
                  <a:pt x="999" y="0"/>
                  <a:pt x="1287" y="288"/>
                  <a:pt x="1287" y="6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Line 86">
            <a:extLst>
              <a:ext uri="{FF2B5EF4-FFF2-40B4-BE49-F238E27FC236}">
                <a16:creationId xmlns:a16="http://schemas.microsoft.com/office/drawing/2014/main" id="{2EABC2DA-0DFD-204A-90AF-93D8642A7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3031" y="5629690"/>
            <a:ext cx="3415304" cy="4992"/>
          </a:xfrm>
          <a:prstGeom prst="line">
            <a:avLst/>
          </a:prstGeom>
          <a:noFill/>
          <a:ln w="12240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Freeform 87">
            <a:extLst>
              <a:ext uri="{FF2B5EF4-FFF2-40B4-BE49-F238E27FC236}">
                <a16:creationId xmlns:a16="http://schemas.microsoft.com/office/drawing/2014/main" id="{602A212E-A879-6044-BEA4-E141D28B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215" y="5484887"/>
            <a:ext cx="289602" cy="289602"/>
          </a:xfrm>
          <a:custGeom>
            <a:avLst/>
            <a:gdLst>
              <a:gd name="T0" fmla="*/ 45857 w 255"/>
              <a:gd name="T1" fmla="*/ 91714 h 255"/>
              <a:gd name="T2" fmla="*/ 45857 w 255"/>
              <a:gd name="T3" fmla="*/ 91714 h 255"/>
              <a:gd name="T4" fmla="*/ 0 w 255"/>
              <a:gd name="T5" fmla="*/ 45857 h 255"/>
              <a:gd name="T6" fmla="*/ 45857 w 255"/>
              <a:gd name="T7" fmla="*/ 0 h 255"/>
              <a:gd name="T8" fmla="*/ 91714 w 255"/>
              <a:gd name="T9" fmla="*/ 45857 h 255"/>
              <a:gd name="T10" fmla="*/ 45857 w 255"/>
              <a:gd name="T11" fmla="*/ 91714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127" y="254"/>
                </a:moveTo>
                <a:lnTo>
                  <a:pt x="127" y="254"/>
                </a:lnTo>
                <a:cubicBezTo>
                  <a:pt x="51" y="254"/>
                  <a:pt x="0" y="195"/>
                  <a:pt x="0" y="127"/>
                </a:cubicBezTo>
                <a:cubicBezTo>
                  <a:pt x="0" y="59"/>
                  <a:pt x="51" y="0"/>
                  <a:pt x="127" y="0"/>
                </a:cubicBezTo>
                <a:cubicBezTo>
                  <a:pt x="195" y="0"/>
                  <a:pt x="254" y="59"/>
                  <a:pt x="254" y="127"/>
                </a:cubicBezTo>
                <a:cubicBezTo>
                  <a:pt x="254" y="195"/>
                  <a:pt x="195" y="254"/>
                  <a:pt x="127" y="2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88">
            <a:extLst>
              <a:ext uri="{FF2B5EF4-FFF2-40B4-BE49-F238E27FC236}">
                <a16:creationId xmlns:a16="http://schemas.microsoft.com/office/drawing/2014/main" id="{0A9C0F74-956E-6D40-9969-6909BB5A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478" y="5474901"/>
            <a:ext cx="374487" cy="309574"/>
          </a:xfrm>
          <a:custGeom>
            <a:avLst/>
            <a:gdLst>
              <a:gd name="T0" fmla="*/ 118703 w 331"/>
              <a:gd name="T1" fmla="*/ 49213 h 272"/>
              <a:gd name="T2" fmla="*/ 0 w 331"/>
              <a:gd name="T3" fmla="*/ 98063 h 272"/>
              <a:gd name="T4" fmla="*/ 27338 w 331"/>
              <a:gd name="T5" fmla="*/ 49213 h 272"/>
              <a:gd name="T6" fmla="*/ 0 w 331"/>
              <a:gd name="T7" fmla="*/ 0 h 272"/>
              <a:gd name="T8" fmla="*/ 118703 w 331"/>
              <a:gd name="T9" fmla="*/ 49213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1" h="272">
                <a:moveTo>
                  <a:pt x="330" y="136"/>
                </a:moveTo>
                <a:lnTo>
                  <a:pt x="0" y="271"/>
                </a:lnTo>
                <a:lnTo>
                  <a:pt x="76" y="136"/>
                </a:lnTo>
                <a:lnTo>
                  <a:pt x="0" y="0"/>
                </a:lnTo>
                <a:lnTo>
                  <a:pt x="330" y="1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89">
            <a:extLst>
              <a:ext uri="{FF2B5EF4-FFF2-40B4-BE49-F238E27FC236}">
                <a16:creationId xmlns:a16="http://schemas.microsoft.com/office/drawing/2014/main" id="{E6BA72A6-1990-4F42-B429-0EB66525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6595" y="4900692"/>
            <a:ext cx="1457995" cy="1457995"/>
          </a:xfrm>
          <a:custGeom>
            <a:avLst/>
            <a:gdLst>
              <a:gd name="T0" fmla="*/ 463190 w 1288"/>
              <a:gd name="T1" fmla="*/ 231595 h 1289"/>
              <a:gd name="T2" fmla="*/ 463190 w 1288"/>
              <a:gd name="T3" fmla="*/ 231595 h 1289"/>
              <a:gd name="T4" fmla="*/ 231775 w 1288"/>
              <a:gd name="T5" fmla="*/ 463190 h 1289"/>
              <a:gd name="T6" fmla="*/ 0 w 1288"/>
              <a:gd name="T7" fmla="*/ 231595 h 1289"/>
              <a:gd name="T8" fmla="*/ 231775 w 1288"/>
              <a:gd name="T9" fmla="*/ 0 h 1289"/>
              <a:gd name="T10" fmla="*/ 463190 w 1288"/>
              <a:gd name="T11" fmla="*/ 231595 h 12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8" h="1289">
                <a:moveTo>
                  <a:pt x="1287" y="644"/>
                </a:moveTo>
                <a:lnTo>
                  <a:pt x="1287" y="644"/>
                </a:lnTo>
                <a:cubicBezTo>
                  <a:pt x="1287" y="999"/>
                  <a:pt x="999" y="1288"/>
                  <a:pt x="644" y="1288"/>
                </a:cubicBezTo>
                <a:cubicBezTo>
                  <a:pt x="288" y="1288"/>
                  <a:pt x="0" y="999"/>
                  <a:pt x="0" y="644"/>
                </a:cubicBezTo>
                <a:cubicBezTo>
                  <a:pt x="0" y="288"/>
                  <a:pt x="288" y="0"/>
                  <a:pt x="644" y="0"/>
                </a:cubicBezTo>
                <a:cubicBezTo>
                  <a:pt x="999" y="0"/>
                  <a:pt x="1287" y="288"/>
                  <a:pt x="1287" y="6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Line 90">
            <a:extLst>
              <a:ext uri="{FF2B5EF4-FFF2-40B4-BE49-F238E27FC236}">
                <a16:creationId xmlns:a16="http://schemas.microsoft.com/office/drawing/2014/main" id="{749A5AEA-2F0A-4C4D-939F-3547B68EA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3031" y="8101290"/>
            <a:ext cx="3415304" cy="4995"/>
          </a:xfrm>
          <a:prstGeom prst="line">
            <a:avLst/>
          </a:prstGeom>
          <a:noFill/>
          <a:ln w="12240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Freeform 91">
            <a:extLst>
              <a:ext uri="{FF2B5EF4-FFF2-40B4-BE49-F238E27FC236}">
                <a16:creationId xmlns:a16="http://schemas.microsoft.com/office/drawing/2014/main" id="{0443B683-0CC0-DA44-A935-428B6EA4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215" y="7956490"/>
            <a:ext cx="289602" cy="289602"/>
          </a:xfrm>
          <a:custGeom>
            <a:avLst/>
            <a:gdLst>
              <a:gd name="T0" fmla="*/ 45857 w 255"/>
              <a:gd name="T1" fmla="*/ 91714 h 255"/>
              <a:gd name="T2" fmla="*/ 45857 w 255"/>
              <a:gd name="T3" fmla="*/ 91714 h 255"/>
              <a:gd name="T4" fmla="*/ 0 w 255"/>
              <a:gd name="T5" fmla="*/ 45857 h 255"/>
              <a:gd name="T6" fmla="*/ 45857 w 255"/>
              <a:gd name="T7" fmla="*/ 0 h 255"/>
              <a:gd name="T8" fmla="*/ 91714 w 255"/>
              <a:gd name="T9" fmla="*/ 45857 h 255"/>
              <a:gd name="T10" fmla="*/ 45857 w 255"/>
              <a:gd name="T11" fmla="*/ 91714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127" y="254"/>
                </a:moveTo>
                <a:lnTo>
                  <a:pt x="127" y="254"/>
                </a:lnTo>
                <a:cubicBezTo>
                  <a:pt x="51" y="254"/>
                  <a:pt x="0" y="194"/>
                  <a:pt x="0" y="127"/>
                </a:cubicBezTo>
                <a:cubicBezTo>
                  <a:pt x="0" y="51"/>
                  <a:pt x="51" y="0"/>
                  <a:pt x="127" y="0"/>
                </a:cubicBezTo>
                <a:cubicBezTo>
                  <a:pt x="195" y="0"/>
                  <a:pt x="254" y="51"/>
                  <a:pt x="254" y="127"/>
                </a:cubicBezTo>
                <a:cubicBezTo>
                  <a:pt x="254" y="194"/>
                  <a:pt x="195" y="254"/>
                  <a:pt x="127" y="2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92">
            <a:extLst>
              <a:ext uri="{FF2B5EF4-FFF2-40B4-BE49-F238E27FC236}">
                <a16:creationId xmlns:a16="http://schemas.microsoft.com/office/drawing/2014/main" id="{AFC471C7-D129-F44E-8DA9-819868B3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478" y="7936518"/>
            <a:ext cx="374487" cy="314566"/>
          </a:xfrm>
          <a:custGeom>
            <a:avLst/>
            <a:gdLst>
              <a:gd name="T0" fmla="*/ 118703 w 331"/>
              <a:gd name="T1" fmla="*/ 51435 h 280"/>
              <a:gd name="T2" fmla="*/ 0 w 331"/>
              <a:gd name="T3" fmla="*/ 99655 h 280"/>
              <a:gd name="T4" fmla="*/ 27338 w 331"/>
              <a:gd name="T5" fmla="*/ 51435 h 280"/>
              <a:gd name="T6" fmla="*/ 0 w 331"/>
              <a:gd name="T7" fmla="*/ 0 h 280"/>
              <a:gd name="T8" fmla="*/ 118703 w 331"/>
              <a:gd name="T9" fmla="*/ 51435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1" h="280">
                <a:moveTo>
                  <a:pt x="330" y="144"/>
                </a:moveTo>
                <a:lnTo>
                  <a:pt x="0" y="279"/>
                </a:lnTo>
                <a:lnTo>
                  <a:pt x="76" y="144"/>
                </a:lnTo>
                <a:lnTo>
                  <a:pt x="0" y="0"/>
                </a:lnTo>
                <a:lnTo>
                  <a:pt x="330" y="14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93">
            <a:extLst>
              <a:ext uri="{FF2B5EF4-FFF2-40B4-BE49-F238E27FC236}">
                <a16:creationId xmlns:a16="http://schemas.microsoft.com/office/drawing/2014/main" id="{6F2B6545-B99B-1D4D-87F6-25851854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6595" y="7372292"/>
            <a:ext cx="1457995" cy="1448009"/>
          </a:xfrm>
          <a:custGeom>
            <a:avLst/>
            <a:gdLst>
              <a:gd name="T0" fmla="*/ 463190 w 1288"/>
              <a:gd name="T1" fmla="*/ 231626 h 1280"/>
              <a:gd name="T2" fmla="*/ 463190 w 1288"/>
              <a:gd name="T3" fmla="*/ 231626 h 1280"/>
              <a:gd name="T4" fmla="*/ 231775 w 1288"/>
              <a:gd name="T5" fmla="*/ 460015 h 1280"/>
              <a:gd name="T6" fmla="*/ 0 w 1288"/>
              <a:gd name="T7" fmla="*/ 231626 h 1280"/>
              <a:gd name="T8" fmla="*/ 231775 w 1288"/>
              <a:gd name="T9" fmla="*/ 0 h 1280"/>
              <a:gd name="T10" fmla="*/ 463190 w 1288"/>
              <a:gd name="T11" fmla="*/ 231626 h 1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8" h="1280">
                <a:moveTo>
                  <a:pt x="1287" y="644"/>
                </a:moveTo>
                <a:lnTo>
                  <a:pt x="1287" y="644"/>
                </a:lnTo>
                <a:cubicBezTo>
                  <a:pt x="1287" y="991"/>
                  <a:pt x="999" y="1279"/>
                  <a:pt x="644" y="1279"/>
                </a:cubicBezTo>
                <a:cubicBezTo>
                  <a:pt x="288" y="1279"/>
                  <a:pt x="0" y="991"/>
                  <a:pt x="0" y="644"/>
                </a:cubicBezTo>
                <a:cubicBezTo>
                  <a:pt x="0" y="288"/>
                  <a:pt x="288" y="0"/>
                  <a:pt x="644" y="0"/>
                </a:cubicBezTo>
                <a:cubicBezTo>
                  <a:pt x="999" y="0"/>
                  <a:pt x="1287" y="288"/>
                  <a:pt x="1287" y="6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Line 94">
            <a:extLst>
              <a:ext uri="{FF2B5EF4-FFF2-40B4-BE49-F238E27FC236}">
                <a16:creationId xmlns:a16="http://schemas.microsoft.com/office/drawing/2014/main" id="{DACA0ABD-2FFB-D641-AE17-6E3D37213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3031" y="10572893"/>
            <a:ext cx="3415304" cy="4992"/>
          </a:xfrm>
          <a:prstGeom prst="line">
            <a:avLst/>
          </a:prstGeom>
          <a:noFill/>
          <a:ln w="12240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Freeform 95">
            <a:extLst>
              <a:ext uri="{FF2B5EF4-FFF2-40B4-BE49-F238E27FC236}">
                <a16:creationId xmlns:a16="http://schemas.microsoft.com/office/drawing/2014/main" id="{EDEF28CA-169E-5B46-B08A-141F724A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215" y="10433085"/>
            <a:ext cx="289602" cy="289602"/>
          </a:xfrm>
          <a:custGeom>
            <a:avLst/>
            <a:gdLst>
              <a:gd name="T0" fmla="*/ 45857 w 255"/>
              <a:gd name="T1" fmla="*/ 91714 h 255"/>
              <a:gd name="T2" fmla="*/ 45857 w 255"/>
              <a:gd name="T3" fmla="*/ 91714 h 255"/>
              <a:gd name="T4" fmla="*/ 0 w 255"/>
              <a:gd name="T5" fmla="*/ 45857 h 255"/>
              <a:gd name="T6" fmla="*/ 45857 w 255"/>
              <a:gd name="T7" fmla="*/ 0 h 255"/>
              <a:gd name="T8" fmla="*/ 91714 w 255"/>
              <a:gd name="T9" fmla="*/ 45857 h 255"/>
              <a:gd name="T10" fmla="*/ 45857 w 255"/>
              <a:gd name="T11" fmla="*/ 91714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127" y="254"/>
                </a:moveTo>
                <a:lnTo>
                  <a:pt x="127" y="254"/>
                </a:lnTo>
                <a:cubicBezTo>
                  <a:pt x="51" y="254"/>
                  <a:pt x="0" y="195"/>
                  <a:pt x="0" y="127"/>
                </a:cubicBezTo>
                <a:cubicBezTo>
                  <a:pt x="0" y="50"/>
                  <a:pt x="51" y="0"/>
                  <a:pt x="127" y="0"/>
                </a:cubicBezTo>
                <a:cubicBezTo>
                  <a:pt x="195" y="0"/>
                  <a:pt x="254" y="50"/>
                  <a:pt x="254" y="127"/>
                </a:cubicBezTo>
                <a:cubicBezTo>
                  <a:pt x="254" y="195"/>
                  <a:pt x="195" y="254"/>
                  <a:pt x="127" y="2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96">
            <a:extLst>
              <a:ext uri="{FF2B5EF4-FFF2-40B4-BE49-F238E27FC236}">
                <a16:creationId xmlns:a16="http://schemas.microsoft.com/office/drawing/2014/main" id="{0DF27BA1-DC9B-A54E-93CD-3C331486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478" y="10413112"/>
            <a:ext cx="374487" cy="314566"/>
          </a:xfrm>
          <a:custGeom>
            <a:avLst/>
            <a:gdLst>
              <a:gd name="T0" fmla="*/ 118703 w 331"/>
              <a:gd name="T1" fmla="*/ 51435 h 280"/>
              <a:gd name="T2" fmla="*/ 0 w 331"/>
              <a:gd name="T3" fmla="*/ 99655 h 280"/>
              <a:gd name="T4" fmla="*/ 27338 w 331"/>
              <a:gd name="T5" fmla="*/ 51435 h 280"/>
              <a:gd name="T6" fmla="*/ 0 w 331"/>
              <a:gd name="T7" fmla="*/ 0 h 280"/>
              <a:gd name="T8" fmla="*/ 118703 w 331"/>
              <a:gd name="T9" fmla="*/ 51435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1" h="280">
                <a:moveTo>
                  <a:pt x="330" y="144"/>
                </a:moveTo>
                <a:lnTo>
                  <a:pt x="0" y="279"/>
                </a:lnTo>
                <a:lnTo>
                  <a:pt x="76" y="144"/>
                </a:lnTo>
                <a:lnTo>
                  <a:pt x="0" y="0"/>
                </a:lnTo>
                <a:lnTo>
                  <a:pt x="330" y="14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97">
            <a:extLst>
              <a:ext uri="{FF2B5EF4-FFF2-40B4-BE49-F238E27FC236}">
                <a16:creationId xmlns:a16="http://schemas.microsoft.com/office/drawing/2014/main" id="{AE3F4924-AF0C-164E-906C-C5FB58F2C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6595" y="9843895"/>
            <a:ext cx="1457995" cy="1448009"/>
          </a:xfrm>
          <a:custGeom>
            <a:avLst/>
            <a:gdLst>
              <a:gd name="T0" fmla="*/ 463190 w 1288"/>
              <a:gd name="T1" fmla="*/ 231626 h 1280"/>
              <a:gd name="T2" fmla="*/ 463190 w 1288"/>
              <a:gd name="T3" fmla="*/ 231626 h 1280"/>
              <a:gd name="T4" fmla="*/ 231775 w 1288"/>
              <a:gd name="T5" fmla="*/ 460015 h 1280"/>
              <a:gd name="T6" fmla="*/ 0 w 1288"/>
              <a:gd name="T7" fmla="*/ 231626 h 1280"/>
              <a:gd name="T8" fmla="*/ 231775 w 1288"/>
              <a:gd name="T9" fmla="*/ 0 h 1280"/>
              <a:gd name="T10" fmla="*/ 463190 w 1288"/>
              <a:gd name="T11" fmla="*/ 231626 h 1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8" h="1280">
                <a:moveTo>
                  <a:pt x="1287" y="644"/>
                </a:moveTo>
                <a:lnTo>
                  <a:pt x="1287" y="644"/>
                </a:lnTo>
                <a:cubicBezTo>
                  <a:pt x="1287" y="991"/>
                  <a:pt x="999" y="1279"/>
                  <a:pt x="644" y="1279"/>
                </a:cubicBezTo>
                <a:cubicBezTo>
                  <a:pt x="288" y="1279"/>
                  <a:pt x="0" y="991"/>
                  <a:pt x="0" y="644"/>
                </a:cubicBezTo>
                <a:cubicBezTo>
                  <a:pt x="0" y="288"/>
                  <a:pt x="288" y="0"/>
                  <a:pt x="644" y="0"/>
                </a:cubicBezTo>
                <a:cubicBezTo>
                  <a:pt x="999" y="0"/>
                  <a:pt x="1287" y="288"/>
                  <a:pt x="1287" y="6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98">
            <a:extLst>
              <a:ext uri="{FF2B5EF4-FFF2-40B4-BE49-F238E27FC236}">
                <a16:creationId xmlns:a16="http://schemas.microsoft.com/office/drawing/2014/main" id="{25A87A48-AD66-954C-94C0-2A55249F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1013" y="2868485"/>
            <a:ext cx="594181" cy="584198"/>
          </a:xfrm>
          <a:custGeom>
            <a:avLst/>
            <a:gdLst>
              <a:gd name="T0" fmla="*/ 94097 w 526"/>
              <a:gd name="T1" fmla="*/ 185379 h 517"/>
              <a:gd name="T2" fmla="*/ 94097 w 526"/>
              <a:gd name="T3" fmla="*/ 185379 h 517"/>
              <a:gd name="T4" fmla="*/ 69675 w 526"/>
              <a:gd name="T5" fmla="*/ 173523 h 517"/>
              <a:gd name="T6" fmla="*/ 15084 w 526"/>
              <a:gd name="T7" fmla="*/ 121790 h 517"/>
              <a:gd name="T8" fmla="*/ 15084 w 526"/>
              <a:gd name="T9" fmla="*/ 69697 h 517"/>
              <a:gd name="T10" fmla="*/ 81886 w 526"/>
              <a:gd name="T11" fmla="*/ 2874 h 517"/>
              <a:gd name="T12" fmla="*/ 87991 w 526"/>
              <a:gd name="T13" fmla="*/ 0 h 517"/>
              <a:gd name="T14" fmla="*/ 170236 w 526"/>
              <a:gd name="T15" fmla="*/ 0 h 517"/>
              <a:gd name="T16" fmla="*/ 188553 w 526"/>
              <a:gd name="T17" fmla="*/ 18322 h 517"/>
              <a:gd name="T18" fmla="*/ 188553 w 526"/>
              <a:gd name="T19" fmla="*/ 100234 h 517"/>
              <a:gd name="T20" fmla="*/ 185321 w 526"/>
              <a:gd name="T21" fmla="*/ 106341 h 517"/>
              <a:gd name="T22" fmla="*/ 121392 w 526"/>
              <a:gd name="T23" fmla="*/ 173523 h 517"/>
              <a:gd name="T24" fmla="*/ 94097 w 526"/>
              <a:gd name="T25" fmla="*/ 185379 h 517"/>
              <a:gd name="T26" fmla="*/ 90865 w 526"/>
              <a:gd name="T27" fmla="*/ 18322 h 517"/>
              <a:gd name="T28" fmla="*/ 90865 w 526"/>
              <a:gd name="T29" fmla="*/ 18322 h 517"/>
              <a:gd name="T30" fmla="*/ 30168 w 526"/>
              <a:gd name="T31" fmla="*/ 81912 h 517"/>
              <a:gd name="T32" fmla="*/ 30168 w 526"/>
              <a:gd name="T33" fmla="*/ 106341 h 517"/>
              <a:gd name="T34" fmla="*/ 81886 w 526"/>
              <a:gd name="T35" fmla="*/ 161308 h 517"/>
              <a:gd name="T36" fmla="*/ 109181 w 526"/>
              <a:gd name="T37" fmla="*/ 161308 h 517"/>
              <a:gd name="T38" fmla="*/ 170236 w 526"/>
              <a:gd name="T39" fmla="*/ 97360 h 517"/>
              <a:gd name="T40" fmla="*/ 170236 w 526"/>
              <a:gd name="T41" fmla="*/ 18322 h 517"/>
              <a:gd name="T42" fmla="*/ 90865 w 526"/>
              <a:gd name="T43" fmla="*/ 18322 h 51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26" h="517">
                <a:moveTo>
                  <a:pt x="262" y="516"/>
                </a:moveTo>
                <a:lnTo>
                  <a:pt x="262" y="516"/>
                </a:lnTo>
                <a:cubicBezTo>
                  <a:pt x="237" y="516"/>
                  <a:pt x="211" y="499"/>
                  <a:pt x="194" y="483"/>
                </a:cubicBezTo>
                <a:cubicBezTo>
                  <a:pt x="42" y="339"/>
                  <a:pt x="42" y="339"/>
                  <a:pt x="42" y="339"/>
                </a:cubicBezTo>
                <a:cubicBezTo>
                  <a:pt x="8" y="296"/>
                  <a:pt x="0" y="228"/>
                  <a:pt x="42" y="194"/>
                </a:cubicBezTo>
                <a:cubicBezTo>
                  <a:pt x="228" y="8"/>
                  <a:pt x="228" y="8"/>
                  <a:pt x="228" y="8"/>
                </a:cubicBezTo>
                <a:cubicBezTo>
                  <a:pt x="228" y="0"/>
                  <a:pt x="237" y="0"/>
                  <a:pt x="245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99" y="0"/>
                  <a:pt x="525" y="17"/>
                  <a:pt x="525" y="51"/>
                </a:cubicBezTo>
                <a:cubicBezTo>
                  <a:pt x="525" y="279"/>
                  <a:pt x="525" y="279"/>
                  <a:pt x="525" y="279"/>
                </a:cubicBezTo>
                <a:cubicBezTo>
                  <a:pt x="525" y="288"/>
                  <a:pt x="525" y="296"/>
                  <a:pt x="516" y="296"/>
                </a:cubicBezTo>
                <a:cubicBezTo>
                  <a:pt x="338" y="483"/>
                  <a:pt x="338" y="483"/>
                  <a:pt x="338" y="483"/>
                </a:cubicBezTo>
                <a:cubicBezTo>
                  <a:pt x="321" y="499"/>
                  <a:pt x="296" y="516"/>
                  <a:pt x="262" y="516"/>
                </a:cubicBezTo>
                <a:close/>
                <a:moveTo>
                  <a:pt x="253" y="51"/>
                </a:moveTo>
                <a:lnTo>
                  <a:pt x="253" y="51"/>
                </a:lnTo>
                <a:cubicBezTo>
                  <a:pt x="84" y="228"/>
                  <a:pt x="84" y="228"/>
                  <a:pt x="84" y="228"/>
                </a:cubicBezTo>
                <a:cubicBezTo>
                  <a:pt x="59" y="245"/>
                  <a:pt x="59" y="279"/>
                  <a:pt x="84" y="296"/>
                </a:cubicBezTo>
                <a:cubicBezTo>
                  <a:pt x="228" y="449"/>
                  <a:pt x="228" y="449"/>
                  <a:pt x="228" y="449"/>
                </a:cubicBezTo>
                <a:cubicBezTo>
                  <a:pt x="245" y="465"/>
                  <a:pt x="279" y="465"/>
                  <a:pt x="304" y="449"/>
                </a:cubicBezTo>
                <a:cubicBezTo>
                  <a:pt x="474" y="271"/>
                  <a:pt x="474" y="271"/>
                  <a:pt x="474" y="271"/>
                </a:cubicBezTo>
                <a:cubicBezTo>
                  <a:pt x="474" y="51"/>
                  <a:pt x="474" y="51"/>
                  <a:pt x="474" y="51"/>
                </a:cubicBezTo>
                <a:lnTo>
                  <a:pt x="253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9">
            <a:extLst>
              <a:ext uri="{FF2B5EF4-FFF2-40B4-BE49-F238E27FC236}">
                <a16:creationId xmlns:a16="http://schemas.microsoft.com/office/drawing/2014/main" id="{949233FC-6345-4D44-8F35-9EEC2ADF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482" y="2988320"/>
            <a:ext cx="99863" cy="94871"/>
          </a:xfrm>
          <a:custGeom>
            <a:avLst/>
            <a:gdLst>
              <a:gd name="T0" fmla="*/ 25105 w 86"/>
              <a:gd name="T1" fmla="*/ 24130 h 85"/>
              <a:gd name="T2" fmla="*/ 25105 w 86"/>
              <a:gd name="T3" fmla="*/ 24130 h 85"/>
              <a:gd name="T4" fmla="*/ 6276 w 86"/>
              <a:gd name="T5" fmla="*/ 24130 h 85"/>
              <a:gd name="T6" fmla="*/ 6276 w 86"/>
              <a:gd name="T7" fmla="*/ 6033 h 85"/>
              <a:gd name="T8" fmla="*/ 25105 w 86"/>
              <a:gd name="T9" fmla="*/ 6033 h 85"/>
              <a:gd name="T10" fmla="*/ 25105 w 86"/>
              <a:gd name="T11" fmla="*/ 24130 h 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" h="85">
                <a:moveTo>
                  <a:pt x="68" y="68"/>
                </a:moveTo>
                <a:lnTo>
                  <a:pt x="68" y="68"/>
                </a:lnTo>
                <a:cubicBezTo>
                  <a:pt x="51" y="84"/>
                  <a:pt x="26" y="84"/>
                  <a:pt x="17" y="68"/>
                </a:cubicBezTo>
                <a:cubicBezTo>
                  <a:pt x="0" y="51"/>
                  <a:pt x="0" y="25"/>
                  <a:pt x="17" y="17"/>
                </a:cubicBezTo>
                <a:cubicBezTo>
                  <a:pt x="26" y="0"/>
                  <a:pt x="51" y="0"/>
                  <a:pt x="68" y="17"/>
                </a:cubicBezTo>
                <a:cubicBezTo>
                  <a:pt x="85" y="25"/>
                  <a:pt x="85" y="51"/>
                  <a:pt x="68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0">
            <a:extLst>
              <a:ext uri="{FF2B5EF4-FFF2-40B4-BE49-F238E27FC236}">
                <a16:creationId xmlns:a16="http://schemas.microsoft.com/office/drawing/2014/main" id="{068FEB77-DB72-884C-BFC6-C2714DCEF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1013" y="5350074"/>
            <a:ext cx="624140" cy="384470"/>
          </a:xfrm>
          <a:custGeom>
            <a:avLst/>
            <a:gdLst>
              <a:gd name="T0" fmla="*/ 158461 w 551"/>
              <a:gd name="T1" fmla="*/ 121877 h 340"/>
              <a:gd name="T2" fmla="*/ 158461 w 551"/>
              <a:gd name="T3" fmla="*/ 121877 h 340"/>
              <a:gd name="T4" fmla="*/ 73108 w 551"/>
              <a:gd name="T5" fmla="*/ 121877 h 340"/>
              <a:gd name="T6" fmla="*/ 54741 w 551"/>
              <a:gd name="T7" fmla="*/ 103542 h 340"/>
              <a:gd name="T8" fmla="*/ 30252 w 551"/>
              <a:gd name="T9" fmla="*/ 18336 h 340"/>
              <a:gd name="T10" fmla="*/ 9003 w 551"/>
              <a:gd name="T11" fmla="*/ 18336 h 340"/>
              <a:gd name="T12" fmla="*/ 0 w 551"/>
              <a:gd name="T13" fmla="*/ 9348 h 340"/>
              <a:gd name="T14" fmla="*/ 9003 w 551"/>
              <a:gd name="T15" fmla="*/ 0 h 340"/>
              <a:gd name="T16" fmla="*/ 36374 w 551"/>
              <a:gd name="T17" fmla="*/ 0 h 340"/>
              <a:gd name="T18" fmla="*/ 45738 w 551"/>
              <a:gd name="T19" fmla="*/ 6112 h 340"/>
              <a:gd name="T20" fmla="*/ 73108 w 551"/>
              <a:gd name="T21" fmla="*/ 100666 h 340"/>
              <a:gd name="T22" fmla="*/ 73108 w 551"/>
              <a:gd name="T23" fmla="*/ 103542 h 340"/>
              <a:gd name="T24" fmla="*/ 158461 w 551"/>
              <a:gd name="T25" fmla="*/ 103542 h 340"/>
              <a:gd name="T26" fmla="*/ 158461 w 551"/>
              <a:gd name="T27" fmla="*/ 100666 h 340"/>
              <a:gd name="T28" fmla="*/ 173587 w 551"/>
              <a:gd name="T29" fmla="*/ 45659 h 340"/>
              <a:gd name="T30" fmla="*/ 103360 w 551"/>
              <a:gd name="T31" fmla="*/ 45659 h 340"/>
              <a:gd name="T32" fmla="*/ 91115 w 551"/>
              <a:gd name="T33" fmla="*/ 36671 h 340"/>
              <a:gd name="T34" fmla="*/ 103360 w 551"/>
              <a:gd name="T35" fmla="*/ 27683 h 340"/>
              <a:gd name="T36" fmla="*/ 185832 w 551"/>
              <a:gd name="T37" fmla="*/ 27683 h 340"/>
              <a:gd name="T38" fmla="*/ 195196 w 551"/>
              <a:gd name="T39" fmla="*/ 30559 h 340"/>
              <a:gd name="T40" fmla="*/ 195196 w 551"/>
              <a:gd name="T41" fmla="*/ 39547 h 340"/>
              <a:gd name="T42" fmla="*/ 176829 w 551"/>
              <a:gd name="T43" fmla="*/ 103542 h 340"/>
              <a:gd name="T44" fmla="*/ 158461 w 551"/>
              <a:gd name="T45" fmla="*/ 121877 h 34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51" h="340">
                <a:moveTo>
                  <a:pt x="440" y="339"/>
                </a:moveTo>
                <a:lnTo>
                  <a:pt x="440" y="339"/>
                </a:lnTo>
                <a:cubicBezTo>
                  <a:pt x="203" y="339"/>
                  <a:pt x="203" y="339"/>
                  <a:pt x="203" y="339"/>
                </a:cubicBezTo>
                <a:cubicBezTo>
                  <a:pt x="177" y="339"/>
                  <a:pt x="152" y="314"/>
                  <a:pt x="152" y="288"/>
                </a:cubicBezTo>
                <a:cubicBezTo>
                  <a:pt x="84" y="51"/>
                  <a:pt x="84" y="51"/>
                  <a:pt x="8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34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0" y="0"/>
                  <a:pt x="127" y="9"/>
                  <a:pt x="127" y="17"/>
                </a:cubicBezTo>
                <a:cubicBezTo>
                  <a:pt x="203" y="280"/>
                  <a:pt x="203" y="280"/>
                  <a:pt x="203" y="280"/>
                </a:cubicBezTo>
                <a:cubicBezTo>
                  <a:pt x="203" y="280"/>
                  <a:pt x="203" y="280"/>
                  <a:pt x="203" y="288"/>
                </a:cubicBezTo>
                <a:cubicBezTo>
                  <a:pt x="440" y="288"/>
                  <a:pt x="440" y="288"/>
                  <a:pt x="440" y="288"/>
                </a:cubicBezTo>
                <a:cubicBezTo>
                  <a:pt x="440" y="280"/>
                  <a:pt x="440" y="280"/>
                  <a:pt x="440" y="280"/>
                </a:cubicBezTo>
                <a:cubicBezTo>
                  <a:pt x="482" y="127"/>
                  <a:pt x="482" y="127"/>
                  <a:pt x="482" y="127"/>
                </a:cubicBezTo>
                <a:cubicBezTo>
                  <a:pt x="287" y="127"/>
                  <a:pt x="287" y="127"/>
                  <a:pt x="287" y="127"/>
                </a:cubicBezTo>
                <a:cubicBezTo>
                  <a:pt x="271" y="127"/>
                  <a:pt x="253" y="119"/>
                  <a:pt x="253" y="102"/>
                </a:cubicBezTo>
                <a:cubicBezTo>
                  <a:pt x="253" y="85"/>
                  <a:pt x="271" y="77"/>
                  <a:pt x="287" y="77"/>
                </a:cubicBezTo>
                <a:cubicBezTo>
                  <a:pt x="516" y="77"/>
                  <a:pt x="516" y="77"/>
                  <a:pt x="516" y="77"/>
                </a:cubicBezTo>
                <a:cubicBezTo>
                  <a:pt x="525" y="77"/>
                  <a:pt x="533" y="77"/>
                  <a:pt x="542" y="85"/>
                </a:cubicBezTo>
                <a:cubicBezTo>
                  <a:pt x="542" y="93"/>
                  <a:pt x="550" y="102"/>
                  <a:pt x="542" y="110"/>
                </a:cubicBezTo>
                <a:cubicBezTo>
                  <a:pt x="491" y="288"/>
                  <a:pt x="491" y="288"/>
                  <a:pt x="491" y="288"/>
                </a:cubicBezTo>
                <a:cubicBezTo>
                  <a:pt x="491" y="314"/>
                  <a:pt x="465" y="339"/>
                  <a:pt x="440" y="3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1">
            <a:extLst>
              <a:ext uri="{FF2B5EF4-FFF2-40B4-BE49-F238E27FC236}">
                <a16:creationId xmlns:a16="http://schemas.microsoft.com/office/drawing/2014/main" id="{E40C1777-B171-3340-B572-39A4D8856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5812" y="5789470"/>
            <a:ext cx="114844" cy="114841"/>
          </a:xfrm>
          <a:custGeom>
            <a:avLst/>
            <a:gdLst>
              <a:gd name="T0" fmla="*/ 0 w 102"/>
              <a:gd name="T1" fmla="*/ 17898 h 102"/>
              <a:gd name="T2" fmla="*/ 0 w 102"/>
              <a:gd name="T3" fmla="*/ 17898 h 102"/>
              <a:gd name="T4" fmla="*/ 17899 w 102"/>
              <a:gd name="T5" fmla="*/ 0 h 102"/>
              <a:gd name="T6" fmla="*/ 36155 w 102"/>
              <a:gd name="T7" fmla="*/ 17898 h 102"/>
              <a:gd name="T8" fmla="*/ 17899 w 102"/>
              <a:gd name="T9" fmla="*/ 36154 h 102"/>
              <a:gd name="T10" fmla="*/ 0 w 102"/>
              <a:gd name="T11" fmla="*/ 17898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" h="102">
                <a:moveTo>
                  <a:pt x="0" y="50"/>
                </a:moveTo>
                <a:lnTo>
                  <a:pt x="0" y="50"/>
                </a:lnTo>
                <a:cubicBezTo>
                  <a:pt x="0" y="25"/>
                  <a:pt x="25" y="0"/>
                  <a:pt x="50" y="0"/>
                </a:cubicBezTo>
                <a:cubicBezTo>
                  <a:pt x="84" y="0"/>
                  <a:pt x="101" y="25"/>
                  <a:pt x="101" y="50"/>
                </a:cubicBezTo>
                <a:cubicBezTo>
                  <a:pt x="101" y="76"/>
                  <a:pt x="84" y="101"/>
                  <a:pt x="50" y="101"/>
                </a:cubicBezTo>
                <a:cubicBezTo>
                  <a:pt x="25" y="101"/>
                  <a:pt x="0" y="76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2">
            <a:extLst>
              <a:ext uri="{FF2B5EF4-FFF2-40B4-BE49-F238E27FC236}">
                <a16:creationId xmlns:a16="http://schemas.microsoft.com/office/drawing/2014/main" id="{D8BAE1F3-E1D4-4046-8A09-5CA4CC03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0367" y="5789470"/>
            <a:ext cx="114841" cy="114841"/>
          </a:xfrm>
          <a:custGeom>
            <a:avLst/>
            <a:gdLst>
              <a:gd name="T0" fmla="*/ 0 w 103"/>
              <a:gd name="T1" fmla="*/ 17898 h 102"/>
              <a:gd name="T2" fmla="*/ 0 w 103"/>
              <a:gd name="T3" fmla="*/ 17898 h 102"/>
              <a:gd name="T4" fmla="*/ 18079 w 103"/>
              <a:gd name="T5" fmla="*/ 0 h 102"/>
              <a:gd name="T6" fmla="*/ 36158 w 103"/>
              <a:gd name="T7" fmla="*/ 17898 h 102"/>
              <a:gd name="T8" fmla="*/ 18079 w 103"/>
              <a:gd name="T9" fmla="*/ 36154 h 102"/>
              <a:gd name="T10" fmla="*/ 0 w 103"/>
              <a:gd name="T11" fmla="*/ 17898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102">
                <a:moveTo>
                  <a:pt x="0" y="50"/>
                </a:moveTo>
                <a:lnTo>
                  <a:pt x="0" y="50"/>
                </a:lnTo>
                <a:cubicBezTo>
                  <a:pt x="0" y="25"/>
                  <a:pt x="26" y="0"/>
                  <a:pt x="51" y="0"/>
                </a:cubicBezTo>
                <a:cubicBezTo>
                  <a:pt x="85" y="0"/>
                  <a:pt x="102" y="25"/>
                  <a:pt x="102" y="50"/>
                </a:cubicBezTo>
                <a:cubicBezTo>
                  <a:pt x="102" y="76"/>
                  <a:pt x="85" y="101"/>
                  <a:pt x="51" y="101"/>
                </a:cubicBezTo>
                <a:cubicBezTo>
                  <a:pt x="26" y="101"/>
                  <a:pt x="0" y="76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3">
            <a:extLst>
              <a:ext uri="{FF2B5EF4-FFF2-40B4-BE49-F238E27FC236}">
                <a16:creationId xmlns:a16="http://schemas.microsoft.com/office/drawing/2014/main" id="{985D564D-966D-034A-9944-C882110D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1067" y="10288282"/>
            <a:ext cx="689053" cy="654102"/>
          </a:xfrm>
          <a:custGeom>
            <a:avLst/>
            <a:gdLst>
              <a:gd name="T0" fmla="*/ 188548 w 610"/>
              <a:gd name="T1" fmla="*/ 207602 h 576"/>
              <a:gd name="T2" fmla="*/ 188548 w 610"/>
              <a:gd name="T3" fmla="*/ 207602 h 576"/>
              <a:gd name="T4" fmla="*/ 30168 w 610"/>
              <a:gd name="T5" fmla="*/ 207602 h 576"/>
              <a:gd name="T6" fmla="*/ 0 w 610"/>
              <a:gd name="T7" fmla="*/ 177274 h 576"/>
              <a:gd name="T8" fmla="*/ 0 w 610"/>
              <a:gd name="T9" fmla="*/ 30328 h 576"/>
              <a:gd name="T10" fmla="*/ 30168 w 610"/>
              <a:gd name="T11" fmla="*/ 0 h 576"/>
              <a:gd name="T12" fmla="*/ 45611 w 610"/>
              <a:gd name="T13" fmla="*/ 0 h 576"/>
              <a:gd name="T14" fmla="*/ 45611 w 610"/>
              <a:gd name="T15" fmla="*/ 18413 h 576"/>
              <a:gd name="T16" fmla="*/ 30168 w 610"/>
              <a:gd name="T17" fmla="*/ 18413 h 576"/>
              <a:gd name="T18" fmla="*/ 21189 w 610"/>
              <a:gd name="T19" fmla="*/ 30328 h 576"/>
              <a:gd name="T20" fmla="*/ 21189 w 610"/>
              <a:gd name="T21" fmla="*/ 177274 h 576"/>
              <a:gd name="T22" fmla="*/ 30168 w 610"/>
              <a:gd name="T23" fmla="*/ 189550 h 576"/>
              <a:gd name="T24" fmla="*/ 188548 w 610"/>
              <a:gd name="T25" fmla="*/ 189550 h 576"/>
              <a:gd name="T26" fmla="*/ 197527 w 610"/>
              <a:gd name="T27" fmla="*/ 177274 h 576"/>
              <a:gd name="T28" fmla="*/ 197527 w 610"/>
              <a:gd name="T29" fmla="*/ 30328 h 576"/>
              <a:gd name="T30" fmla="*/ 188548 w 610"/>
              <a:gd name="T31" fmla="*/ 18413 h 576"/>
              <a:gd name="T32" fmla="*/ 170232 w 610"/>
              <a:gd name="T33" fmla="*/ 18413 h 576"/>
              <a:gd name="T34" fmla="*/ 170232 w 610"/>
              <a:gd name="T35" fmla="*/ 0 h 576"/>
              <a:gd name="T36" fmla="*/ 188548 w 610"/>
              <a:gd name="T37" fmla="*/ 0 h 576"/>
              <a:gd name="T38" fmla="*/ 218716 w 610"/>
              <a:gd name="T39" fmla="*/ 30328 h 576"/>
              <a:gd name="T40" fmla="*/ 218716 w 610"/>
              <a:gd name="T41" fmla="*/ 177274 h 576"/>
              <a:gd name="T42" fmla="*/ 188548 w 610"/>
              <a:gd name="T43" fmla="*/ 207602 h 57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10" h="576">
                <a:moveTo>
                  <a:pt x="525" y="575"/>
                </a:moveTo>
                <a:lnTo>
                  <a:pt x="525" y="575"/>
                </a:lnTo>
                <a:cubicBezTo>
                  <a:pt x="84" y="575"/>
                  <a:pt x="84" y="575"/>
                  <a:pt x="84" y="575"/>
                </a:cubicBezTo>
                <a:cubicBezTo>
                  <a:pt x="42" y="575"/>
                  <a:pt x="0" y="542"/>
                  <a:pt x="0" y="49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42" y="0"/>
                  <a:pt x="84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84" y="51"/>
                  <a:pt x="84" y="51"/>
                  <a:pt x="84" y="51"/>
                </a:cubicBezTo>
                <a:cubicBezTo>
                  <a:pt x="67" y="51"/>
                  <a:pt x="59" y="67"/>
                  <a:pt x="59" y="84"/>
                </a:cubicBezTo>
                <a:cubicBezTo>
                  <a:pt x="59" y="491"/>
                  <a:pt x="59" y="491"/>
                  <a:pt x="59" y="491"/>
                </a:cubicBezTo>
                <a:cubicBezTo>
                  <a:pt x="59" y="516"/>
                  <a:pt x="67" y="525"/>
                  <a:pt x="84" y="525"/>
                </a:cubicBezTo>
                <a:cubicBezTo>
                  <a:pt x="525" y="525"/>
                  <a:pt x="525" y="525"/>
                  <a:pt x="525" y="525"/>
                </a:cubicBezTo>
                <a:cubicBezTo>
                  <a:pt x="542" y="525"/>
                  <a:pt x="550" y="516"/>
                  <a:pt x="550" y="491"/>
                </a:cubicBezTo>
                <a:cubicBezTo>
                  <a:pt x="550" y="84"/>
                  <a:pt x="550" y="84"/>
                  <a:pt x="550" y="84"/>
                </a:cubicBezTo>
                <a:cubicBezTo>
                  <a:pt x="550" y="67"/>
                  <a:pt x="542" y="51"/>
                  <a:pt x="525" y="51"/>
                </a:cubicBezTo>
                <a:cubicBezTo>
                  <a:pt x="474" y="51"/>
                  <a:pt x="474" y="51"/>
                  <a:pt x="474" y="51"/>
                </a:cubicBezTo>
                <a:cubicBezTo>
                  <a:pt x="474" y="0"/>
                  <a:pt x="474" y="0"/>
                  <a:pt x="474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67" y="0"/>
                  <a:pt x="609" y="42"/>
                  <a:pt x="609" y="84"/>
                </a:cubicBezTo>
                <a:cubicBezTo>
                  <a:pt x="609" y="491"/>
                  <a:pt x="609" y="491"/>
                  <a:pt x="609" y="491"/>
                </a:cubicBezTo>
                <a:cubicBezTo>
                  <a:pt x="609" y="542"/>
                  <a:pt x="567" y="575"/>
                  <a:pt x="525" y="5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04">
            <a:extLst>
              <a:ext uri="{FF2B5EF4-FFF2-40B4-BE49-F238E27FC236}">
                <a16:creationId xmlns:a16="http://schemas.microsoft.com/office/drawing/2014/main" id="{7B15F752-86D1-DD43-A8EB-C753FEE2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0793" y="10198406"/>
            <a:ext cx="299588" cy="59918"/>
          </a:xfrm>
          <a:custGeom>
            <a:avLst/>
            <a:gdLst>
              <a:gd name="T0" fmla="*/ 94889 w 264"/>
              <a:gd name="T1" fmla="*/ 18684 h 52"/>
              <a:gd name="T2" fmla="*/ 0 w 264"/>
              <a:gd name="T3" fmla="*/ 18684 h 52"/>
              <a:gd name="T4" fmla="*/ 0 w 264"/>
              <a:gd name="T5" fmla="*/ 0 h 52"/>
              <a:gd name="T6" fmla="*/ 94889 w 264"/>
              <a:gd name="T7" fmla="*/ 0 h 52"/>
              <a:gd name="T8" fmla="*/ 94889 w 264"/>
              <a:gd name="T9" fmla="*/ 18684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" h="52">
                <a:moveTo>
                  <a:pt x="263" y="51"/>
                </a:moveTo>
                <a:lnTo>
                  <a:pt x="0" y="51"/>
                </a:lnTo>
                <a:lnTo>
                  <a:pt x="0" y="0"/>
                </a:lnTo>
                <a:lnTo>
                  <a:pt x="263" y="0"/>
                </a:lnTo>
                <a:lnTo>
                  <a:pt x="263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05">
            <a:extLst>
              <a:ext uri="{FF2B5EF4-FFF2-40B4-BE49-F238E27FC236}">
                <a16:creationId xmlns:a16="http://schemas.microsoft.com/office/drawing/2014/main" id="{CC9C019B-A500-6D46-8706-626064D4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537" y="10193414"/>
            <a:ext cx="194734" cy="164772"/>
          </a:xfrm>
          <a:custGeom>
            <a:avLst/>
            <a:gdLst>
              <a:gd name="T0" fmla="*/ 12310 w 171"/>
              <a:gd name="T1" fmla="*/ 49135 h 145"/>
              <a:gd name="T2" fmla="*/ 12310 w 171"/>
              <a:gd name="T3" fmla="*/ 49135 h 145"/>
              <a:gd name="T4" fmla="*/ 0 w 171"/>
              <a:gd name="T5" fmla="*/ 33600 h 145"/>
              <a:gd name="T6" fmla="*/ 27879 w 171"/>
              <a:gd name="T7" fmla="*/ 6142 h 145"/>
              <a:gd name="T8" fmla="*/ 36931 w 171"/>
              <a:gd name="T9" fmla="*/ 2890 h 145"/>
              <a:gd name="T10" fmla="*/ 45982 w 171"/>
              <a:gd name="T11" fmla="*/ 9032 h 145"/>
              <a:gd name="T12" fmla="*/ 58292 w 171"/>
              <a:gd name="T13" fmla="*/ 36852 h 145"/>
              <a:gd name="T14" fmla="*/ 55396 w 171"/>
              <a:gd name="T15" fmla="*/ 49135 h 145"/>
              <a:gd name="T16" fmla="*/ 55396 w 171"/>
              <a:gd name="T17" fmla="*/ 49135 h 145"/>
              <a:gd name="T18" fmla="*/ 43086 w 171"/>
              <a:gd name="T19" fmla="*/ 45884 h 145"/>
              <a:gd name="T20" fmla="*/ 34034 w 171"/>
              <a:gd name="T21" fmla="*/ 27458 h 145"/>
              <a:gd name="T22" fmla="*/ 12310 w 171"/>
              <a:gd name="T23" fmla="*/ 49135 h 145"/>
              <a:gd name="T24" fmla="*/ 43086 w 171"/>
              <a:gd name="T25" fmla="*/ 18426 h 145"/>
              <a:gd name="T26" fmla="*/ 43086 w 171"/>
              <a:gd name="T27" fmla="*/ 18426 h 14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71" h="145">
                <a:moveTo>
                  <a:pt x="34" y="136"/>
                </a:moveTo>
                <a:lnTo>
                  <a:pt x="34" y="136"/>
                </a:lnTo>
                <a:cubicBezTo>
                  <a:pt x="0" y="93"/>
                  <a:pt x="0" y="93"/>
                  <a:pt x="0" y="93"/>
                </a:cubicBezTo>
                <a:cubicBezTo>
                  <a:pt x="77" y="17"/>
                  <a:pt x="77" y="17"/>
                  <a:pt x="77" y="17"/>
                </a:cubicBezTo>
                <a:cubicBezTo>
                  <a:pt x="85" y="8"/>
                  <a:pt x="94" y="0"/>
                  <a:pt x="102" y="8"/>
                </a:cubicBezTo>
                <a:cubicBezTo>
                  <a:pt x="110" y="8"/>
                  <a:pt x="119" y="17"/>
                  <a:pt x="127" y="25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70" y="118"/>
                  <a:pt x="161" y="127"/>
                  <a:pt x="153" y="136"/>
                </a:cubicBezTo>
                <a:cubicBezTo>
                  <a:pt x="136" y="144"/>
                  <a:pt x="119" y="136"/>
                  <a:pt x="119" y="127"/>
                </a:cubicBezTo>
                <a:cubicBezTo>
                  <a:pt x="94" y="76"/>
                  <a:pt x="94" y="76"/>
                  <a:pt x="94" y="76"/>
                </a:cubicBezTo>
                <a:lnTo>
                  <a:pt x="34" y="136"/>
                </a:lnTo>
                <a:close/>
                <a:moveTo>
                  <a:pt x="119" y="51"/>
                </a:moveTo>
                <a:lnTo>
                  <a:pt x="119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06">
            <a:extLst>
              <a:ext uri="{FF2B5EF4-FFF2-40B4-BE49-F238E27FC236}">
                <a16:creationId xmlns:a16="http://schemas.microsoft.com/office/drawing/2014/main" id="{47ED875C-9502-6246-9AC7-1D10741C4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0642" y="10288282"/>
            <a:ext cx="269629" cy="194734"/>
          </a:xfrm>
          <a:custGeom>
            <a:avLst/>
            <a:gdLst>
              <a:gd name="T0" fmla="*/ 33498 w 238"/>
              <a:gd name="T1" fmla="*/ 61549 h 170"/>
              <a:gd name="T2" fmla="*/ 33498 w 238"/>
              <a:gd name="T3" fmla="*/ 61549 h 170"/>
              <a:gd name="T4" fmla="*/ 33498 w 238"/>
              <a:gd name="T5" fmla="*/ 61549 h 170"/>
              <a:gd name="T6" fmla="*/ 21251 w 238"/>
              <a:gd name="T7" fmla="*/ 55358 h 170"/>
              <a:gd name="T8" fmla="*/ 0 w 238"/>
              <a:gd name="T9" fmla="*/ 27679 h 170"/>
              <a:gd name="T10" fmla="*/ 24133 w 238"/>
              <a:gd name="T11" fmla="*/ 2914 h 170"/>
              <a:gd name="T12" fmla="*/ 36379 w 238"/>
              <a:gd name="T13" fmla="*/ 18574 h 170"/>
              <a:gd name="T14" fmla="*/ 24133 w 238"/>
              <a:gd name="T15" fmla="*/ 27679 h 170"/>
              <a:gd name="T16" fmla="*/ 33498 w 238"/>
              <a:gd name="T17" fmla="*/ 40061 h 170"/>
              <a:gd name="T18" fmla="*/ 66995 w 238"/>
              <a:gd name="T19" fmla="*/ 2914 h 170"/>
              <a:gd name="T20" fmla="*/ 79242 w 238"/>
              <a:gd name="T21" fmla="*/ 2914 h 170"/>
              <a:gd name="T22" fmla="*/ 79242 w 238"/>
              <a:gd name="T23" fmla="*/ 2914 h 170"/>
              <a:gd name="T24" fmla="*/ 82123 w 238"/>
              <a:gd name="T25" fmla="*/ 18574 h 170"/>
              <a:gd name="T26" fmla="*/ 45744 w 238"/>
              <a:gd name="T27" fmla="*/ 55358 h 170"/>
              <a:gd name="T28" fmla="*/ 33498 w 238"/>
              <a:gd name="T29" fmla="*/ 61549 h 17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38" h="170">
                <a:moveTo>
                  <a:pt x="93" y="169"/>
                </a:moveTo>
                <a:lnTo>
                  <a:pt x="93" y="169"/>
                </a:lnTo>
                <a:cubicBezTo>
                  <a:pt x="84" y="169"/>
                  <a:pt x="67" y="161"/>
                  <a:pt x="59" y="152"/>
                </a:cubicBezTo>
                <a:cubicBezTo>
                  <a:pt x="0" y="76"/>
                  <a:pt x="0" y="76"/>
                  <a:pt x="0" y="76"/>
                </a:cubicBezTo>
                <a:cubicBezTo>
                  <a:pt x="67" y="8"/>
                  <a:pt x="67" y="8"/>
                  <a:pt x="67" y="8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67" y="76"/>
                  <a:pt x="67" y="76"/>
                  <a:pt x="67" y="76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186" y="8"/>
                  <a:pt x="186" y="8"/>
                  <a:pt x="186" y="8"/>
                </a:cubicBezTo>
                <a:cubicBezTo>
                  <a:pt x="194" y="0"/>
                  <a:pt x="211" y="0"/>
                  <a:pt x="220" y="8"/>
                </a:cubicBezTo>
                <a:cubicBezTo>
                  <a:pt x="237" y="17"/>
                  <a:pt x="237" y="33"/>
                  <a:pt x="228" y="5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18" y="161"/>
                  <a:pt x="110" y="169"/>
                  <a:pt x="93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07">
            <a:extLst>
              <a:ext uri="{FF2B5EF4-FFF2-40B4-BE49-F238E27FC236}">
                <a16:creationId xmlns:a16="http://schemas.microsoft.com/office/drawing/2014/main" id="{574EB328-C56E-B74C-841D-2A817054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908" y="10193414"/>
            <a:ext cx="194734" cy="164772"/>
          </a:xfrm>
          <a:custGeom>
            <a:avLst/>
            <a:gdLst>
              <a:gd name="T0" fmla="*/ 49241 w 171"/>
              <a:gd name="T1" fmla="*/ 49135 h 145"/>
              <a:gd name="T2" fmla="*/ 49241 w 171"/>
              <a:gd name="T3" fmla="*/ 49135 h 145"/>
              <a:gd name="T4" fmla="*/ 61551 w 171"/>
              <a:gd name="T5" fmla="*/ 33600 h 145"/>
              <a:gd name="T6" fmla="*/ 34034 w 171"/>
              <a:gd name="T7" fmla="*/ 6142 h 145"/>
              <a:gd name="T8" fmla="*/ 24620 w 171"/>
              <a:gd name="T9" fmla="*/ 2890 h 145"/>
              <a:gd name="T10" fmla="*/ 15569 w 171"/>
              <a:gd name="T11" fmla="*/ 9032 h 145"/>
              <a:gd name="T12" fmla="*/ 3259 w 171"/>
              <a:gd name="T13" fmla="*/ 36852 h 145"/>
              <a:gd name="T14" fmla="*/ 6155 w 171"/>
              <a:gd name="T15" fmla="*/ 49135 h 145"/>
              <a:gd name="T16" fmla="*/ 6155 w 171"/>
              <a:gd name="T17" fmla="*/ 49135 h 145"/>
              <a:gd name="T18" fmla="*/ 18465 w 171"/>
              <a:gd name="T19" fmla="*/ 45884 h 145"/>
              <a:gd name="T20" fmla="*/ 27517 w 171"/>
              <a:gd name="T21" fmla="*/ 27458 h 145"/>
              <a:gd name="T22" fmla="*/ 49241 w 171"/>
              <a:gd name="T23" fmla="*/ 49135 h 145"/>
              <a:gd name="T24" fmla="*/ 18465 w 171"/>
              <a:gd name="T25" fmla="*/ 18426 h 145"/>
              <a:gd name="T26" fmla="*/ 18465 w 171"/>
              <a:gd name="T27" fmla="*/ 18426 h 14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71" h="145">
                <a:moveTo>
                  <a:pt x="136" y="136"/>
                </a:moveTo>
                <a:lnTo>
                  <a:pt x="136" y="136"/>
                </a:lnTo>
                <a:cubicBezTo>
                  <a:pt x="170" y="93"/>
                  <a:pt x="170" y="93"/>
                  <a:pt x="170" y="93"/>
                </a:cubicBezTo>
                <a:cubicBezTo>
                  <a:pt x="94" y="17"/>
                  <a:pt x="94" y="17"/>
                  <a:pt x="94" y="17"/>
                </a:cubicBezTo>
                <a:cubicBezTo>
                  <a:pt x="85" y="8"/>
                  <a:pt x="76" y="0"/>
                  <a:pt x="68" y="8"/>
                </a:cubicBezTo>
                <a:cubicBezTo>
                  <a:pt x="60" y="8"/>
                  <a:pt x="51" y="17"/>
                  <a:pt x="43" y="25"/>
                </a:cubicBezTo>
                <a:cubicBezTo>
                  <a:pt x="9" y="102"/>
                  <a:pt x="9" y="102"/>
                  <a:pt x="9" y="102"/>
                </a:cubicBezTo>
                <a:cubicBezTo>
                  <a:pt x="0" y="118"/>
                  <a:pt x="9" y="127"/>
                  <a:pt x="17" y="136"/>
                </a:cubicBezTo>
                <a:cubicBezTo>
                  <a:pt x="34" y="144"/>
                  <a:pt x="51" y="136"/>
                  <a:pt x="51" y="127"/>
                </a:cubicBezTo>
                <a:cubicBezTo>
                  <a:pt x="76" y="76"/>
                  <a:pt x="76" y="76"/>
                  <a:pt x="76" y="76"/>
                </a:cubicBezTo>
                <a:lnTo>
                  <a:pt x="136" y="136"/>
                </a:lnTo>
                <a:close/>
                <a:moveTo>
                  <a:pt x="51" y="51"/>
                </a:moveTo>
                <a:lnTo>
                  <a:pt x="51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08">
            <a:extLst>
              <a:ext uri="{FF2B5EF4-FFF2-40B4-BE49-F238E27FC236}">
                <a16:creationId xmlns:a16="http://schemas.microsoft.com/office/drawing/2014/main" id="{3BBEA987-C2F1-9640-B320-E5EBC76C3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908" y="10288282"/>
            <a:ext cx="269629" cy="194734"/>
          </a:xfrm>
          <a:custGeom>
            <a:avLst/>
            <a:gdLst>
              <a:gd name="T0" fmla="*/ 51867 w 238"/>
              <a:gd name="T1" fmla="*/ 61549 h 170"/>
              <a:gd name="T2" fmla="*/ 51867 w 238"/>
              <a:gd name="T3" fmla="*/ 61549 h 170"/>
              <a:gd name="T4" fmla="*/ 51867 w 238"/>
              <a:gd name="T5" fmla="*/ 61549 h 170"/>
              <a:gd name="T6" fmla="*/ 64114 w 238"/>
              <a:gd name="T7" fmla="*/ 55358 h 170"/>
              <a:gd name="T8" fmla="*/ 85365 w 238"/>
              <a:gd name="T9" fmla="*/ 27679 h 170"/>
              <a:gd name="T10" fmla="*/ 61232 w 238"/>
              <a:gd name="T11" fmla="*/ 2914 h 170"/>
              <a:gd name="T12" fmla="*/ 48986 w 238"/>
              <a:gd name="T13" fmla="*/ 18574 h 170"/>
              <a:gd name="T14" fmla="*/ 61232 w 238"/>
              <a:gd name="T15" fmla="*/ 27679 h 170"/>
              <a:gd name="T16" fmla="*/ 51867 w 238"/>
              <a:gd name="T17" fmla="*/ 40061 h 170"/>
              <a:gd name="T18" fmla="*/ 18370 w 238"/>
              <a:gd name="T19" fmla="*/ 2914 h 170"/>
              <a:gd name="T20" fmla="*/ 6123 w 238"/>
              <a:gd name="T21" fmla="*/ 2914 h 170"/>
              <a:gd name="T22" fmla="*/ 6123 w 238"/>
              <a:gd name="T23" fmla="*/ 2914 h 170"/>
              <a:gd name="T24" fmla="*/ 6123 w 238"/>
              <a:gd name="T25" fmla="*/ 18574 h 170"/>
              <a:gd name="T26" fmla="*/ 39621 w 238"/>
              <a:gd name="T27" fmla="*/ 55358 h 170"/>
              <a:gd name="T28" fmla="*/ 51867 w 238"/>
              <a:gd name="T29" fmla="*/ 61549 h 17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38" h="170">
                <a:moveTo>
                  <a:pt x="144" y="169"/>
                </a:moveTo>
                <a:lnTo>
                  <a:pt x="144" y="169"/>
                </a:lnTo>
                <a:cubicBezTo>
                  <a:pt x="153" y="169"/>
                  <a:pt x="170" y="161"/>
                  <a:pt x="178" y="152"/>
                </a:cubicBezTo>
                <a:cubicBezTo>
                  <a:pt x="237" y="76"/>
                  <a:pt x="237" y="76"/>
                  <a:pt x="237" y="76"/>
                </a:cubicBezTo>
                <a:cubicBezTo>
                  <a:pt x="170" y="8"/>
                  <a:pt x="170" y="8"/>
                  <a:pt x="170" y="8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70" y="76"/>
                  <a:pt x="170" y="76"/>
                  <a:pt x="170" y="76"/>
                </a:cubicBezTo>
                <a:cubicBezTo>
                  <a:pt x="144" y="110"/>
                  <a:pt x="144" y="110"/>
                  <a:pt x="144" y="110"/>
                </a:cubicBezTo>
                <a:cubicBezTo>
                  <a:pt x="51" y="8"/>
                  <a:pt x="51" y="8"/>
                  <a:pt x="51" y="8"/>
                </a:cubicBezTo>
                <a:cubicBezTo>
                  <a:pt x="43" y="0"/>
                  <a:pt x="26" y="0"/>
                  <a:pt x="17" y="8"/>
                </a:cubicBezTo>
                <a:cubicBezTo>
                  <a:pt x="0" y="17"/>
                  <a:pt x="0" y="33"/>
                  <a:pt x="17" y="51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19" y="161"/>
                  <a:pt x="127" y="169"/>
                  <a:pt x="144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09">
            <a:extLst>
              <a:ext uri="{FF2B5EF4-FFF2-40B4-BE49-F238E27FC236}">
                <a16:creationId xmlns:a16="http://schemas.microsoft.com/office/drawing/2014/main" id="{26A271FF-386D-6147-98CD-ECBC1A16C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5469" y="10562906"/>
            <a:ext cx="144802" cy="39945"/>
          </a:xfrm>
          <a:custGeom>
            <a:avLst/>
            <a:gdLst>
              <a:gd name="T0" fmla="*/ 0 w 128"/>
              <a:gd name="T1" fmla="*/ 6169 h 35"/>
              <a:gd name="T2" fmla="*/ 0 w 128"/>
              <a:gd name="T3" fmla="*/ 6169 h 35"/>
              <a:gd name="T4" fmla="*/ 0 w 128"/>
              <a:gd name="T5" fmla="*/ 6169 h 35"/>
              <a:gd name="T6" fmla="*/ 8992 w 128"/>
              <a:gd name="T7" fmla="*/ 0 h 35"/>
              <a:gd name="T8" fmla="*/ 39564 w 128"/>
              <a:gd name="T9" fmla="*/ 0 h 35"/>
              <a:gd name="T10" fmla="*/ 45678 w 128"/>
              <a:gd name="T11" fmla="*/ 6169 h 35"/>
              <a:gd name="T12" fmla="*/ 45678 w 128"/>
              <a:gd name="T13" fmla="*/ 6169 h 35"/>
              <a:gd name="T14" fmla="*/ 39564 w 128"/>
              <a:gd name="T15" fmla="*/ 12337 h 35"/>
              <a:gd name="T16" fmla="*/ 8992 w 128"/>
              <a:gd name="T17" fmla="*/ 12337 h 35"/>
              <a:gd name="T18" fmla="*/ 0 w 128"/>
              <a:gd name="T19" fmla="*/ 6169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8" h="35">
                <a:moveTo>
                  <a:pt x="0" y="17"/>
                </a:moveTo>
                <a:lnTo>
                  <a:pt x="0" y="17"/>
                </a:lnTo>
                <a:cubicBezTo>
                  <a:pt x="0" y="9"/>
                  <a:pt x="8" y="0"/>
                  <a:pt x="25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8" y="0"/>
                  <a:pt x="127" y="9"/>
                  <a:pt x="127" y="17"/>
                </a:cubicBezTo>
                <a:cubicBezTo>
                  <a:pt x="127" y="26"/>
                  <a:pt x="118" y="34"/>
                  <a:pt x="110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8" y="34"/>
                  <a:pt x="0" y="26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10">
            <a:extLst>
              <a:ext uri="{FF2B5EF4-FFF2-40B4-BE49-F238E27FC236}">
                <a16:creationId xmlns:a16="http://schemas.microsoft.com/office/drawing/2014/main" id="{A97441EF-43C9-D845-8B1B-4785DF4A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628" y="10572893"/>
            <a:ext cx="49931" cy="344525"/>
          </a:xfrm>
          <a:custGeom>
            <a:avLst/>
            <a:gdLst>
              <a:gd name="T0" fmla="*/ 15506 w 43"/>
              <a:gd name="T1" fmla="*/ 109179 h 306"/>
              <a:gd name="T2" fmla="*/ 15506 w 43"/>
              <a:gd name="T3" fmla="*/ 109179 h 306"/>
              <a:gd name="T4" fmla="*/ 0 w 43"/>
              <a:gd name="T5" fmla="*/ 109179 h 306"/>
              <a:gd name="T6" fmla="*/ 0 w 43"/>
              <a:gd name="T7" fmla="*/ 6085 h 306"/>
              <a:gd name="T8" fmla="*/ 6276 w 43"/>
              <a:gd name="T9" fmla="*/ 0 h 306"/>
              <a:gd name="T10" fmla="*/ 6276 w 43"/>
              <a:gd name="T11" fmla="*/ 0 h 306"/>
              <a:gd name="T12" fmla="*/ 15506 w 43"/>
              <a:gd name="T13" fmla="*/ 6085 h 306"/>
              <a:gd name="T14" fmla="*/ 15506 w 43"/>
              <a:gd name="T15" fmla="*/ 109179 h 3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306">
                <a:moveTo>
                  <a:pt x="42" y="305"/>
                </a:moveTo>
                <a:lnTo>
                  <a:pt x="42" y="305"/>
                </a:lnTo>
                <a:cubicBezTo>
                  <a:pt x="0" y="305"/>
                  <a:pt x="0" y="305"/>
                  <a:pt x="0" y="30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42" y="8"/>
                  <a:pt x="42" y="17"/>
                </a:cubicBezTo>
                <a:lnTo>
                  <a:pt x="42" y="30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11">
            <a:extLst>
              <a:ext uri="{FF2B5EF4-FFF2-40B4-BE49-F238E27FC236}">
                <a16:creationId xmlns:a16="http://schemas.microsoft.com/office/drawing/2014/main" id="{05499637-6251-A545-8FB6-D6EAE7B7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606" y="7966477"/>
            <a:ext cx="239670" cy="269629"/>
          </a:xfrm>
          <a:custGeom>
            <a:avLst/>
            <a:gdLst>
              <a:gd name="T0" fmla="*/ 3220 w 213"/>
              <a:gd name="T1" fmla="*/ 82483 h 238"/>
              <a:gd name="T2" fmla="*/ 3220 w 213"/>
              <a:gd name="T3" fmla="*/ 82483 h 238"/>
              <a:gd name="T4" fmla="*/ 3220 w 213"/>
              <a:gd name="T5" fmla="*/ 82483 h 238"/>
              <a:gd name="T6" fmla="*/ 0 w 213"/>
              <a:gd name="T7" fmla="*/ 73479 h 238"/>
              <a:gd name="T8" fmla="*/ 63679 w 213"/>
              <a:gd name="T9" fmla="*/ 3242 h 238"/>
              <a:gd name="T10" fmla="*/ 72623 w 213"/>
              <a:gd name="T11" fmla="*/ 3242 h 238"/>
              <a:gd name="T12" fmla="*/ 72623 w 213"/>
              <a:gd name="T13" fmla="*/ 3242 h 238"/>
              <a:gd name="T14" fmla="*/ 72623 w 213"/>
              <a:gd name="T15" fmla="*/ 12246 h 238"/>
              <a:gd name="T16" fmla="*/ 12163 w 213"/>
              <a:gd name="T17" fmla="*/ 82483 h 238"/>
              <a:gd name="T18" fmla="*/ 3220 w 213"/>
              <a:gd name="T19" fmla="*/ 82483 h 2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" h="238">
                <a:moveTo>
                  <a:pt x="9" y="229"/>
                </a:moveTo>
                <a:lnTo>
                  <a:pt x="9" y="229"/>
                </a:lnTo>
                <a:cubicBezTo>
                  <a:pt x="0" y="220"/>
                  <a:pt x="0" y="212"/>
                  <a:pt x="0" y="204"/>
                </a:cubicBezTo>
                <a:cubicBezTo>
                  <a:pt x="178" y="9"/>
                  <a:pt x="178" y="9"/>
                  <a:pt x="178" y="9"/>
                </a:cubicBezTo>
                <a:cubicBezTo>
                  <a:pt x="186" y="0"/>
                  <a:pt x="195" y="0"/>
                  <a:pt x="203" y="9"/>
                </a:cubicBezTo>
                <a:cubicBezTo>
                  <a:pt x="212" y="9"/>
                  <a:pt x="212" y="25"/>
                  <a:pt x="203" y="34"/>
                </a:cubicBezTo>
                <a:cubicBezTo>
                  <a:pt x="34" y="229"/>
                  <a:pt x="34" y="229"/>
                  <a:pt x="34" y="229"/>
                </a:cubicBezTo>
                <a:cubicBezTo>
                  <a:pt x="25" y="237"/>
                  <a:pt x="17" y="237"/>
                  <a:pt x="9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12">
            <a:extLst>
              <a:ext uri="{FF2B5EF4-FFF2-40B4-BE49-F238E27FC236}">
                <a16:creationId xmlns:a16="http://schemas.microsoft.com/office/drawing/2014/main" id="{CF4F05F8-388F-534C-ACF5-EE9CFD5F3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436" y="8111276"/>
            <a:ext cx="144799" cy="154789"/>
          </a:xfrm>
          <a:custGeom>
            <a:avLst/>
            <a:gdLst>
              <a:gd name="T0" fmla="*/ 24457 w 128"/>
              <a:gd name="T1" fmla="*/ 48854 h 137"/>
              <a:gd name="T2" fmla="*/ 24457 w 128"/>
              <a:gd name="T3" fmla="*/ 48854 h 137"/>
              <a:gd name="T4" fmla="*/ 0 w 128"/>
              <a:gd name="T5" fmla="*/ 24427 h 137"/>
              <a:gd name="T6" fmla="*/ 24457 w 128"/>
              <a:gd name="T7" fmla="*/ 0 h 137"/>
              <a:gd name="T8" fmla="*/ 45677 w 128"/>
              <a:gd name="T9" fmla="*/ 24427 h 137"/>
              <a:gd name="T10" fmla="*/ 24457 w 128"/>
              <a:gd name="T11" fmla="*/ 48854 h 137"/>
              <a:gd name="T12" fmla="*/ 24457 w 128"/>
              <a:gd name="T13" fmla="*/ 15446 h 137"/>
              <a:gd name="T14" fmla="*/ 24457 w 128"/>
              <a:gd name="T15" fmla="*/ 15446 h 137"/>
              <a:gd name="T16" fmla="*/ 15106 w 128"/>
              <a:gd name="T17" fmla="*/ 24427 h 137"/>
              <a:gd name="T18" fmla="*/ 24457 w 128"/>
              <a:gd name="T19" fmla="*/ 33407 h 137"/>
              <a:gd name="T20" fmla="*/ 33449 w 128"/>
              <a:gd name="T21" fmla="*/ 24427 h 137"/>
              <a:gd name="T22" fmla="*/ 24457 w 128"/>
              <a:gd name="T23" fmla="*/ 15446 h 1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8" h="137">
                <a:moveTo>
                  <a:pt x="68" y="136"/>
                </a:moveTo>
                <a:lnTo>
                  <a:pt x="68" y="136"/>
                </a:lnTo>
                <a:cubicBezTo>
                  <a:pt x="26" y="136"/>
                  <a:pt x="0" y="102"/>
                  <a:pt x="0" y="68"/>
                </a:cubicBezTo>
                <a:cubicBezTo>
                  <a:pt x="0" y="34"/>
                  <a:pt x="26" y="0"/>
                  <a:pt x="68" y="0"/>
                </a:cubicBezTo>
                <a:cubicBezTo>
                  <a:pt x="102" y="0"/>
                  <a:pt x="127" y="34"/>
                  <a:pt x="127" y="68"/>
                </a:cubicBezTo>
                <a:cubicBezTo>
                  <a:pt x="127" y="102"/>
                  <a:pt x="102" y="136"/>
                  <a:pt x="68" y="136"/>
                </a:cubicBezTo>
                <a:close/>
                <a:moveTo>
                  <a:pt x="68" y="43"/>
                </a:moveTo>
                <a:lnTo>
                  <a:pt x="68" y="43"/>
                </a:lnTo>
                <a:cubicBezTo>
                  <a:pt x="51" y="43"/>
                  <a:pt x="42" y="59"/>
                  <a:pt x="42" y="68"/>
                </a:cubicBezTo>
                <a:cubicBezTo>
                  <a:pt x="42" y="85"/>
                  <a:pt x="51" y="93"/>
                  <a:pt x="68" y="93"/>
                </a:cubicBezTo>
                <a:cubicBezTo>
                  <a:pt x="76" y="93"/>
                  <a:pt x="93" y="85"/>
                  <a:pt x="93" y="68"/>
                </a:cubicBezTo>
                <a:cubicBezTo>
                  <a:pt x="93" y="59"/>
                  <a:pt x="76" y="43"/>
                  <a:pt x="6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13">
            <a:extLst>
              <a:ext uri="{FF2B5EF4-FFF2-40B4-BE49-F238E27FC236}">
                <a16:creationId xmlns:a16="http://schemas.microsoft.com/office/drawing/2014/main" id="{F02217CD-232D-CB4B-8482-0C1515AF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9" y="7936518"/>
            <a:ext cx="144799" cy="154786"/>
          </a:xfrm>
          <a:custGeom>
            <a:avLst/>
            <a:gdLst>
              <a:gd name="T0" fmla="*/ 24097 w 128"/>
              <a:gd name="T1" fmla="*/ 48850 h 136"/>
              <a:gd name="T2" fmla="*/ 24097 w 128"/>
              <a:gd name="T3" fmla="*/ 48850 h 136"/>
              <a:gd name="T4" fmla="*/ 0 w 128"/>
              <a:gd name="T5" fmla="*/ 24606 h 136"/>
              <a:gd name="T6" fmla="*/ 24097 w 128"/>
              <a:gd name="T7" fmla="*/ 0 h 136"/>
              <a:gd name="T8" fmla="*/ 45677 w 128"/>
              <a:gd name="T9" fmla="*/ 24606 h 136"/>
              <a:gd name="T10" fmla="*/ 24097 w 128"/>
              <a:gd name="T11" fmla="*/ 48850 h 136"/>
              <a:gd name="T12" fmla="*/ 24097 w 128"/>
              <a:gd name="T13" fmla="*/ 15198 h 136"/>
              <a:gd name="T14" fmla="*/ 24097 w 128"/>
              <a:gd name="T15" fmla="*/ 15198 h 136"/>
              <a:gd name="T16" fmla="*/ 15106 w 128"/>
              <a:gd name="T17" fmla="*/ 24606 h 136"/>
              <a:gd name="T18" fmla="*/ 24097 w 128"/>
              <a:gd name="T19" fmla="*/ 33652 h 136"/>
              <a:gd name="T20" fmla="*/ 33449 w 128"/>
              <a:gd name="T21" fmla="*/ 24606 h 136"/>
              <a:gd name="T22" fmla="*/ 24097 w 128"/>
              <a:gd name="T23" fmla="*/ 15198 h 1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8" h="136">
                <a:moveTo>
                  <a:pt x="67" y="135"/>
                </a:moveTo>
                <a:lnTo>
                  <a:pt x="67" y="135"/>
                </a:lnTo>
                <a:cubicBezTo>
                  <a:pt x="25" y="135"/>
                  <a:pt x="0" y="101"/>
                  <a:pt x="0" y="68"/>
                </a:cubicBezTo>
                <a:cubicBezTo>
                  <a:pt x="0" y="34"/>
                  <a:pt x="25" y="0"/>
                  <a:pt x="67" y="0"/>
                </a:cubicBezTo>
                <a:cubicBezTo>
                  <a:pt x="101" y="0"/>
                  <a:pt x="127" y="34"/>
                  <a:pt x="127" y="68"/>
                </a:cubicBezTo>
                <a:cubicBezTo>
                  <a:pt x="127" y="101"/>
                  <a:pt x="101" y="135"/>
                  <a:pt x="67" y="135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1" y="42"/>
                  <a:pt x="42" y="50"/>
                  <a:pt x="42" y="68"/>
                </a:cubicBezTo>
                <a:cubicBezTo>
                  <a:pt x="42" y="76"/>
                  <a:pt x="51" y="93"/>
                  <a:pt x="67" y="93"/>
                </a:cubicBezTo>
                <a:cubicBezTo>
                  <a:pt x="76" y="93"/>
                  <a:pt x="93" y="76"/>
                  <a:pt x="93" y="68"/>
                </a:cubicBezTo>
                <a:cubicBezTo>
                  <a:pt x="93" y="50"/>
                  <a:pt x="76" y="42"/>
                  <a:pt x="67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14">
            <a:extLst>
              <a:ext uri="{FF2B5EF4-FFF2-40B4-BE49-F238E27FC236}">
                <a16:creationId xmlns:a16="http://schemas.microsoft.com/office/drawing/2014/main" id="{D6E65213-8684-464C-91F8-76D2A79F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798" y="7901564"/>
            <a:ext cx="29959" cy="39945"/>
          </a:xfrm>
          <a:custGeom>
            <a:avLst/>
            <a:gdLst>
              <a:gd name="T0" fmla="*/ 9172 w 27"/>
              <a:gd name="T1" fmla="*/ 12337 h 35"/>
              <a:gd name="T2" fmla="*/ 0 w 27"/>
              <a:gd name="T3" fmla="*/ 12337 h 35"/>
              <a:gd name="T4" fmla="*/ 0 w 27"/>
              <a:gd name="T5" fmla="*/ 0 h 35"/>
              <a:gd name="T6" fmla="*/ 9172 w 27"/>
              <a:gd name="T7" fmla="*/ 0 h 35"/>
              <a:gd name="T8" fmla="*/ 9172 w 27"/>
              <a:gd name="T9" fmla="*/ 1233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35">
                <a:moveTo>
                  <a:pt x="26" y="34"/>
                </a:moveTo>
                <a:lnTo>
                  <a:pt x="0" y="34"/>
                </a:lnTo>
                <a:lnTo>
                  <a:pt x="0" y="0"/>
                </a:lnTo>
                <a:lnTo>
                  <a:pt x="26" y="0"/>
                </a:lnTo>
                <a:lnTo>
                  <a:pt x="26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15">
            <a:extLst>
              <a:ext uri="{FF2B5EF4-FFF2-40B4-BE49-F238E27FC236}">
                <a16:creationId xmlns:a16="http://schemas.microsoft.com/office/drawing/2014/main" id="{317A3AE9-7BAD-D24F-A4E6-E8A7C54EB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798" y="7986449"/>
            <a:ext cx="29959" cy="84882"/>
          </a:xfrm>
          <a:custGeom>
            <a:avLst/>
            <a:gdLst>
              <a:gd name="T0" fmla="*/ 9172 w 27"/>
              <a:gd name="T1" fmla="*/ 26637 h 77"/>
              <a:gd name="T2" fmla="*/ 0 w 27"/>
              <a:gd name="T3" fmla="*/ 26637 h 77"/>
              <a:gd name="T4" fmla="*/ 0 w 27"/>
              <a:gd name="T5" fmla="*/ 0 h 77"/>
              <a:gd name="T6" fmla="*/ 9172 w 27"/>
              <a:gd name="T7" fmla="*/ 0 h 77"/>
              <a:gd name="T8" fmla="*/ 9172 w 27"/>
              <a:gd name="T9" fmla="*/ 26637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77">
                <a:moveTo>
                  <a:pt x="26" y="76"/>
                </a:moveTo>
                <a:lnTo>
                  <a:pt x="0" y="76"/>
                </a:lnTo>
                <a:lnTo>
                  <a:pt x="0" y="0"/>
                </a:lnTo>
                <a:lnTo>
                  <a:pt x="26" y="0"/>
                </a:lnTo>
                <a:lnTo>
                  <a:pt x="26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6">
            <a:extLst>
              <a:ext uri="{FF2B5EF4-FFF2-40B4-BE49-F238E27FC236}">
                <a16:creationId xmlns:a16="http://schemas.microsoft.com/office/drawing/2014/main" id="{B7897A7A-F1A5-304D-B503-65AC2E71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798" y="8121262"/>
            <a:ext cx="29959" cy="84885"/>
          </a:xfrm>
          <a:custGeom>
            <a:avLst/>
            <a:gdLst>
              <a:gd name="T0" fmla="*/ 9172 w 27"/>
              <a:gd name="T1" fmla="*/ 26638 h 77"/>
              <a:gd name="T2" fmla="*/ 0 w 27"/>
              <a:gd name="T3" fmla="*/ 26638 h 77"/>
              <a:gd name="T4" fmla="*/ 0 w 27"/>
              <a:gd name="T5" fmla="*/ 0 h 77"/>
              <a:gd name="T6" fmla="*/ 9172 w 27"/>
              <a:gd name="T7" fmla="*/ 0 h 77"/>
              <a:gd name="T8" fmla="*/ 9172 w 27"/>
              <a:gd name="T9" fmla="*/ 26638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77">
                <a:moveTo>
                  <a:pt x="26" y="76"/>
                </a:moveTo>
                <a:lnTo>
                  <a:pt x="0" y="76"/>
                </a:lnTo>
                <a:lnTo>
                  <a:pt x="0" y="0"/>
                </a:lnTo>
                <a:lnTo>
                  <a:pt x="26" y="0"/>
                </a:lnTo>
                <a:lnTo>
                  <a:pt x="26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7">
            <a:extLst>
              <a:ext uri="{FF2B5EF4-FFF2-40B4-BE49-F238E27FC236}">
                <a16:creationId xmlns:a16="http://schemas.microsoft.com/office/drawing/2014/main" id="{F4F52F79-7695-A147-BAB0-8D3B0A08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798" y="8256078"/>
            <a:ext cx="29959" cy="59918"/>
          </a:xfrm>
          <a:custGeom>
            <a:avLst/>
            <a:gdLst>
              <a:gd name="T0" fmla="*/ 9172 w 27"/>
              <a:gd name="T1" fmla="*/ 18684 h 52"/>
              <a:gd name="T2" fmla="*/ 0 w 27"/>
              <a:gd name="T3" fmla="*/ 18684 h 52"/>
              <a:gd name="T4" fmla="*/ 0 w 27"/>
              <a:gd name="T5" fmla="*/ 0 h 52"/>
              <a:gd name="T6" fmla="*/ 9172 w 27"/>
              <a:gd name="T7" fmla="*/ 0 h 52"/>
              <a:gd name="T8" fmla="*/ 9172 w 27"/>
              <a:gd name="T9" fmla="*/ 18684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52">
                <a:moveTo>
                  <a:pt x="26" y="51"/>
                </a:moveTo>
                <a:lnTo>
                  <a:pt x="0" y="51"/>
                </a:lnTo>
                <a:lnTo>
                  <a:pt x="0" y="0"/>
                </a:lnTo>
                <a:lnTo>
                  <a:pt x="26" y="0"/>
                </a:lnTo>
                <a:lnTo>
                  <a:pt x="26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18">
            <a:extLst>
              <a:ext uri="{FF2B5EF4-FFF2-40B4-BE49-F238E27FC236}">
                <a16:creationId xmlns:a16="http://schemas.microsoft.com/office/drawing/2014/main" id="{2FD8C6DB-324B-2040-B627-01EADD018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1109" y="7821674"/>
            <a:ext cx="748970" cy="559231"/>
          </a:xfrm>
          <a:custGeom>
            <a:avLst/>
            <a:gdLst>
              <a:gd name="T0" fmla="*/ 210428 w 662"/>
              <a:gd name="T1" fmla="*/ 177439 h 492"/>
              <a:gd name="T2" fmla="*/ 210428 w 662"/>
              <a:gd name="T3" fmla="*/ 177439 h 492"/>
              <a:gd name="T4" fmla="*/ 9352 w 662"/>
              <a:gd name="T5" fmla="*/ 177439 h 492"/>
              <a:gd name="T6" fmla="*/ 0 w 662"/>
              <a:gd name="T7" fmla="*/ 165152 h 492"/>
              <a:gd name="T8" fmla="*/ 0 w 662"/>
              <a:gd name="T9" fmla="*/ 128652 h 492"/>
              <a:gd name="T10" fmla="*/ 9352 w 662"/>
              <a:gd name="T11" fmla="*/ 116365 h 492"/>
              <a:gd name="T12" fmla="*/ 33453 w 662"/>
              <a:gd name="T13" fmla="*/ 88900 h 492"/>
              <a:gd name="T14" fmla="*/ 9352 w 662"/>
              <a:gd name="T15" fmla="*/ 58183 h 492"/>
              <a:gd name="T16" fmla="*/ 0 w 662"/>
              <a:gd name="T17" fmla="*/ 49148 h 492"/>
              <a:gd name="T18" fmla="*/ 0 w 662"/>
              <a:gd name="T19" fmla="*/ 9396 h 492"/>
              <a:gd name="T20" fmla="*/ 9352 w 662"/>
              <a:gd name="T21" fmla="*/ 0 h 492"/>
              <a:gd name="T22" fmla="*/ 210428 w 662"/>
              <a:gd name="T23" fmla="*/ 0 h 492"/>
              <a:gd name="T24" fmla="*/ 237765 w 662"/>
              <a:gd name="T25" fmla="*/ 27465 h 492"/>
              <a:gd name="T26" fmla="*/ 237765 w 662"/>
              <a:gd name="T27" fmla="*/ 147083 h 492"/>
              <a:gd name="T28" fmla="*/ 210428 w 662"/>
              <a:gd name="T29" fmla="*/ 177439 h 492"/>
              <a:gd name="T30" fmla="*/ 18345 w 662"/>
              <a:gd name="T31" fmla="*/ 156117 h 492"/>
              <a:gd name="T32" fmla="*/ 18345 w 662"/>
              <a:gd name="T33" fmla="*/ 156117 h 492"/>
              <a:gd name="T34" fmla="*/ 210428 w 662"/>
              <a:gd name="T35" fmla="*/ 156117 h 492"/>
              <a:gd name="T36" fmla="*/ 219420 w 662"/>
              <a:gd name="T37" fmla="*/ 147083 h 492"/>
              <a:gd name="T38" fmla="*/ 219420 w 662"/>
              <a:gd name="T39" fmla="*/ 27465 h 492"/>
              <a:gd name="T40" fmla="*/ 210428 w 662"/>
              <a:gd name="T41" fmla="*/ 18430 h 492"/>
              <a:gd name="T42" fmla="*/ 18345 w 662"/>
              <a:gd name="T43" fmla="*/ 18430 h 492"/>
              <a:gd name="T44" fmla="*/ 18345 w 662"/>
              <a:gd name="T45" fmla="*/ 43004 h 492"/>
              <a:gd name="T46" fmla="*/ 55035 w 662"/>
              <a:gd name="T47" fmla="*/ 88900 h 492"/>
              <a:gd name="T48" fmla="*/ 18345 w 662"/>
              <a:gd name="T49" fmla="*/ 134796 h 492"/>
              <a:gd name="T50" fmla="*/ 18345 w 662"/>
              <a:gd name="T51" fmla="*/ 156117 h 4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62" h="492">
                <a:moveTo>
                  <a:pt x="585" y="491"/>
                </a:moveTo>
                <a:lnTo>
                  <a:pt x="585" y="491"/>
                </a:lnTo>
                <a:cubicBezTo>
                  <a:pt x="26" y="491"/>
                  <a:pt x="26" y="491"/>
                  <a:pt x="26" y="491"/>
                </a:cubicBezTo>
                <a:cubicBezTo>
                  <a:pt x="17" y="491"/>
                  <a:pt x="0" y="474"/>
                  <a:pt x="0" y="457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339"/>
                  <a:pt x="9" y="322"/>
                  <a:pt x="26" y="322"/>
                </a:cubicBezTo>
                <a:cubicBezTo>
                  <a:pt x="68" y="322"/>
                  <a:pt x="93" y="288"/>
                  <a:pt x="93" y="246"/>
                </a:cubicBezTo>
                <a:cubicBezTo>
                  <a:pt x="93" y="203"/>
                  <a:pt x="68" y="170"/>
                  <a:pt x="26" y="161"/>
                </a:cubicBezTo>
                <a:cubicBezTo>
                  <a:pt x="9" y="161"/>
                  <a:pt x="0" y="152"/>
                  <a:pt x="0" y="13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27" y="0"/>
                  <a:pt x="661" y="34"/>
                  <a:pt x="661" y="76"/>
                </a:cubicBezTo>
                <a:cubicBezTo>
                  <a:pt x="661" y="407"/>
                  <a:pt x="661" y="407"/>
                  <a:pt x="661" y="407"/>
                </a:cubicBezTo>
                <a:cubicBezTo>
                  <a:pt x="661" y="449"/>
                  <a:pt x="627" y="491"/>
                  <a:pt x="585" y="491"/>
                </a:cubicBezTo>
                <a:close/>
                <a:moveTo>
                  <a:pt x="51" y="432"/>
                </a:moveTo>
                <a:lnTo>
                  <a:pt x="51" y="432"/>
                </a:lnTo>
                <a:cubicBezTo>
                  <a:pt x="585" y="432"/>
                  <a:pt x="585" y="432"/>
                  <a:pt x="585" y="432"/>
                </a:cubicBezTo>
                <a:cubicBezTo>
                  <a:pt x="593" y="432"/>
                  <a:pt x="610" y="423"/>
                  <a:pt x="610" y="407"/>
                </a:cubicBezTo>
                <a:cubicBezTo>
                  <a:pt x="610" y="76"/>
                  <a:pt x="610" y="76"/>
                  <a:pt x="610" y="76"/>
                </a:cubicBezTo>
                <a:cubicBezTo>
                  <a:pt x="610" y="60"/>
                  <a:pt x="593" y="51"/>
                  <a:pt x="585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119"/>
                  <a:pt x="51" y="119"/>
                  <a:pt x="51" y="119"/>
                </a:cubicBezTo>
                <a:cubicBezTo>
                  <a:pt x="110" y="127"/>
                  <a:pt x="153" y="186"/>
                  <a:pt x="153" y="246"/>
                </a:cubicBezTo>
                <a:cubicBezTo>
                  <a:pt x="153" y="305"/>
                  <a:pt x="110" y="356"/>
                  <a:pt x="51" y="373"/>
                </a:cubicBezTo>
                <a:lnTo>
                  <a:pt x="51" y="4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D27FBCA8-4965-3E4D-9633-A528C91BE047}"/>
              </a:ext>
            </a:extLst>
          </p:cNvPr>
          <p:cNvGrpSpPr/>
          <p:nvPr/>
        </p:nvGrpSpPr>
        <p:grpSpPr>
          <a:xfrm>
            <a:off x="1185296" y="4378323"/>
            <a:ext cx="6921435" cy="4075569"/>
            <a:chOff x="2499601" y="-3234611"/>
            <a:chExt cx="7608009" cy="4075569"/>
          </a:xfrm>
        </p:grpSpPr>
        <p:sp>
          <p:nvSpPr>
            <p:cNvPr id="309" name="CuadroTexto 308">
              <a:extLst>
                <a:ext uri="{FF2B5EF4-FFF2-40B4-BE49-F238E27FC236}">
                  <a16:creationId xmlns:a16="http://schemas.microsoft.com/office/drawing/2014/main" id="{7A331841-D6D0-864D-9A4B-F894CE05372A}"/>
                </a:ext>
              </a:extLst>
            </p:cNvPr>
            <p:cNvSpPr txBox="1"/>
            <p:nvPr/>
          </p:nvSpPr>
          <p:spPr>
            <a:xfrm>
              <a:off x="2499601" y="-3234611"/>
              <a:ext cx="54296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310" name="CuadroTexto 309">
              <a:extLst>
                <a:ext uri="{FF2B5EF4-FFF2-40B4-BE49-F238E27FC236}">
                  <a16:creationId xmlns:a16="http://schemas.microsoft.com/office/drawing/2014/main" id="{40EBC911-CA87-A842-B423-F3A5D7B1C047}"/>
                </a:ext>
              </a:extLst>
            </p:cNvPr>
            <p:cNvSpPr txBox="1"/>
            <p:nvPr/>
          </p:nvSpPr>
          <p:spPr>
            <a:xfrm>
              <a:off x="2527937" y="-913368"/>
              <a:ext cx="7579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85179AD6-B586-0C4E-9456-216A055E09EA}"/>
              </a:ext>
            </a:extLst>
          </p:cNvPr>
          <p:cNvGrpSpPr/>
          <p:nvPr/>
        </p:nvGrpSpPr>
        <p:grpSpPr>
          <a:xfrm>
            <a:off x="20200133" y="9797975"/>
            <a:ext cx="2967479" cy="1529862"/>
            <a:chOff x="9714782" y="9978948"/>
            <a:chExt cx="2967479" cy="1529862"/>
          </a:xfrm>
        </p:grpSpPr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451A02CF-4C56-4D42-84D7-56388C1C8C3B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13" name="CuadroTexto 312">
              <a:extLst>
                <a:ext uri="{FF2B5EF4-FFF2-40B4-BE49-F238E27FC236}">
                  <a16:creationId xmlns:a16="http://schemas.microsoft.com/office/drawing/2014/main" id="{733402D5-84DB-4149-88FC-0A2340CC5106}"/>
                </a:ext>
              </a:extLst>
            </p:cNvPr>
            <p:cNvSpPr txBox="1"/>
            <p:nvPr/>
          </p:nvSpPr>
          <p:spPr>
            <a:xfrm>
              <a:off x="9719526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9763E806-9F8D-8847-9749-7684B4E2FCD6}"/>
              </a:ext>
            </a:extLst>
          </p:cNvPr>
          <p:cNvGrpSpPr/>
          <p:nvPr/>
        </p:nvGrpSpPr>
        <p:grpSpPr>
          <a:xfrm>
            <a:off x="20207114" y="7205023"/>
            <a:ext cx="2967479" cy="1529862"/>
            <a:chOff x="9714782" y="9978948"/>
            <a:chExt cx="2967479" cy="1529862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9D2281C6-1715-364C-AB3D-21459C799EA7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16" name="CuadroTexto 315">
              <a:extLst>
                <a:ext uri="{FF2B5EF4-FFF2-40B4-BE49-F238E27FC236}">
                  <a16:creationId xmlns:a16="http://schemas.microsoft.com/office/drawing/2014/main" id="{BBBE1D8B-344F-6A4B-B5C8-06939F34AB14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B1C40FCB-8265-5545-AD30-DE87B64FC810}"/>
              </a:ext>
            </a:extLst>
          </p:cNvPr>
          <p:cNvGrpSpPr/>
          <p:nvPr/>
        </p:nvGrpSpPr>
        <p:grpSpPr>
          <a:xfrm>
            <a:off x="20224875" y="4864757"/>
            <a:ext cx="2967479" cy="1529862"/>
            <a:chOff x="9714782" y="9978948"/>
            <a:chExt cx="2967479" cy="1529862"/>
          </a:xfrm>
        </p:grpSpPr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B53C1611-C534-D949-9EF7-10A3F8AA683B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797ED366-C387-FB4E-9A5B-96A90364C9CA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33D70E64-C22B-0542-B895-0174948F5F4A}"/>
              </a:ext>
            </a:extLst>
          </p:cNvPr>
          <p:cNvGrpSpPr/>
          <p:nvPr/>
        </p:nvGrpSpPr>
        <p:grpSpPr>
          <a:xfrm>
            <a:off x="20216484" y="2388162"/>
            <a:ext cx="2967479" cy="1529862"/>
            <a:chOff x="9714782" y="9978948"/>
            <a:chExt cx="2967479" cy="1529862"/>
          </a:xfrm>
        </p:grpSpPr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16FC0D59-E8AB-2F46-A93B-E4BCC0B876BD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22" name="CuadroTexto 321">
              <a:extLst>
                <a:ext uri="{FF2B5EF4-FFF2-40B4-BE49-F238E27FC236}">
                  <a16:creationId xmlns:a16="http://schemas.microsoft.com/office/drawing/2014/main" id="{1B913C2F-C51A-904A-86E4-7185344DE7F4}"/>
                </a:ext>
              </a:extLst>
            </p:cNvPr>
            <p:cNvSpPr txBox="1"/>
            <p:nvPr/>
          </p:nvSpPr>
          <p:spPr>
            <a:xfrm>
              <a:off x="9719526" y="9978948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697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F6C1E456-E487-E146-8352-A0812DD8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215" y="5254109"/>
            <a:ext cx="413125" cy="2571085"/>
          </a:xfrm>
          <a:custGeom>
            <a:avLst/>
            <a:gdLst>
              <a:gd name="T0" fmla="*/ 0 w 377"/>
              <a:gd name="T1" fmla="*/ 839428 h 2332"/>
              <a:gd name="T2" fmla="*/ 0 w 377"/>
              <a:gd name="T3" fmla="*/ 0 h 2332"/>
              <a:gd name="T4" fmla="*/ 134580 w 377"/>
              <a:gd name="T5" fmla="*/ 0 h 2332"/>
              <a:gd name="T6" fmla="*/ 134580 w 377"/>
              <a:gd name="T7" fmla="*/ 839428 h 2332"/>
              <a:gd name="T8" fmla="*/ 0 w 377"/>
              <a:gd name="T9" fmla="*/ 839428 h 23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" h="2332">
                <a:moveTo>
                  <a:pt x="0" y="2331"/>
                </a:moveTo>
                <a:lnTo>
                  <a:pt x="0" y="0"/>
                </a:lnTo>
                <a:lnTo>
                  <a:pt x="376" y="0"/>
                </a:lnTo>
                <a:lnTo>
                  <a:pt x="376" y="2331"/>
                </a:lnTo>
                <a:lnTo>
                  <a:pt x="0" y="23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D001AB47-36BF-D742-8095-6FF18703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804" y="7800891"/>
            <a:ext cx="792226" cy="680438"/>
          </a:xfrm>
          <a:custGeom>
            <a:avLst/>
            <a:gdLst>
              <a:gd name="T0" fmla="*/ 138945 w 717"/>
              <a:gd name="T1" fmla="*/ 215034 h 616"/>
              <a:gd name="T2" fmla="*/ 138945 w 717"/>
              <a:gd name="T3" fmla="*/ 215034 h 616"/>
              <a:gd name="T4" fmla="*/ 254793 w 717"/>
              <a:gd name="T5" fmla="*/ 16236 h 616"/>
              <a:gd name="T6" fmla="*/ 245049 w 717"/>
              <a:gd name="T7" fmla="*/ 0 h 616"/>
              <a:gd name="T8" fmla="*/ 16240 w 717"/>
              <a:gd name="T9" fmla="*/ 0 h 616"/>
              <a:gd name="T10" fmla="*/ 6496 w 717"/>
              <a:gd name="T11" fmla="*/ 16236 h 616"/>
              <a:gd name="T12" fmla="*/ 119096 w 717"/>
              <a:gd name="T13" fmla="*/ 215034 h 616"/>
              <a:gd name="T14" fmla="*/ 138945 w 717"/>
              <a:gd name="T15" fmla="*/ 215034 h 616"/>
              <a:gd name="T16" fmla="*/ 254793 w 717"/>
              <a:gd name="T17" fmla="*/ 16236 h 616"/>
              <a:gd name="T18" fmla="*/ 245049 w 717"/>
              <a:gd name="T19" fmla="*/ 0 h 616"/>
              <a:gd name="T20" fmla="*/ 16240 w 717"/>
              <a:gd name="T21" fmla="*/ 0 h 616"/>
              <a:gd name="T22" fmla="*/ 6496 w 717"/>
              <a:gd name="T23" fmla="*/ 16236 h 616"/>
              <a:gd name="T24" fmla="*/ 119096 w 717"/>
              <a:gd name="T25" fmla="*/ 215034 h 616"/>
              <a:gd name="T26" fmla="*/ 138945 w 717"/>
              <a:gd name="T27" fmla="*/ 215034 h 6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17" h="616">
                <a:moveTo>
                  <a:pt x="385" y="596"/>
                </a:moveTo>
                <a:lnTo>
                  <a:pt x="385" y="596"/>
                </a:lnTo>
                <a:cubicBezTo>
                  <a:pt x="706" y="45"/>
                  <a:pt x="706" y="45"/>
                  <a:pt x="706" y="45"/>
                </a:cubicBezTo>
                <a:cubicBezTo>
                  <a:pt x="716" y="27"/>
                  <a:pt x="706" y="0"/>
                  <a:pt x="67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7"/>
                  <a:pt x="18" y="45"/>
                </a:cubicBezTo>
                <a:cubicBezTo>
                  <a:pt x="330" y="596"/>
                  <a:pt x="330" y="596"/>
                  <a:pt x="330" y="596"/>
                </a:cubicBezTo>
                <a:cubicBezTo>
                  <a:pt x="348" y="615"/>
                  <a:pt x="376" y="615"/>
                  <a:pt x="385" y="596"/>
                </a:cubicBezTo>
                <a:cubicBezTo>
                  <a:pt x="706" y="45"/>
                  <a:pt x="706" y="45"/>
                  <a:pt x="706" y="45"/>
                </a:cubicBezTo>
                <a:cubicBezTo>
                  <a:pt x="716" y="27"/>
                  <a:pt x="706" y="0"/>
                  <a:pt x="67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7"/>
                  <a:pt x="18" y="45"/>
                </a:cubicBezTo>
                <a:cubicBezTo>
                  <a:pt x="330" y="596"/>
                  <a:pt x="330" y="596"/>
                  <a:pt x="330" y="596"/>
                </a:cubicBezTo>
                <a:cubicBezTo>
                  <a:pt x="348" y="615"/>
                  <a:pt x="376" y="615"/>
                  <a:pt x="385" y="596"/>
                </a:cubicBezTo>
              </a:path>
            </a:pathLst>
          </a:custGeom>
          <a:solidFill>
            <a:srgbClr val="4AFD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6F6539F9-E8B6-5E4C-A696-D36A1ABA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9" y="1681812"/>
            <a:ext cx="5010937" cy="5010937"/>
          </a:xfrm>
          <a:custGeom>
            <a:avLst/>
            <a:gdLst>
              <a:gd name="T0" fmla="*/ 1444772 w 4545"/>
              <a:gd name="T1" fmla="*/ 1636352 h 4545"/>
              <a:gd name="T2" fmla="*/ 1444772 w 4545"/>
              <a:gd name="T3" fmla="*/ 1636352 h 4545"/>
              <a:gd name="T4" fmla="*/ 191940 w 4545"/>
              <a:gd name="T5" fmla="*/ 1636352 h 4545"/>
              <a:gd name="T6" fmla="*/ 0 w 4545"/>
              <a:gd name="T7" fmla="*/ 1444412 h 4545"/>
              <a:gd name="T8" fmla="*/ 0 w 4545"/>
              <a:gd name="T9" fmla="*/ 191580 h 4545"/>
              <a:gd name="T10" fmla="*/ 191940 w 4545"/>
              <a:gd name="T11" fmla="*/ 0 h 4545"/>
              <a:gd name="T12" fmla="*/ 1444772 w 4545"/>
              <a:gd name="T13" fmla="*/ 0 h 4545"/>
              <a:gd name="T14" fmla="*/ 1636352 w 4545"/>
              <a:gd name="T15" fmla="*/ 191580 h 4545"/>
              <a:gd name="T16" fmla="*/ 1636352 w 4545"/>
              <a:gd name="T17" fmla="*/ 1444412 h 4545"/>
              <a:gd name="T18" fmla="*/ 1444772 w 4545"/>
              <a:gd name="T19" fmla="*/ 1636352 h 45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45" h="4545">
                <a:moveTo>
                  <a:pt x="4012" y="4544"/>
                </a:moveTo>
                <a:lnTo>
                  <a:pt x="4012" y="4544"/>
                </a:lnTo>
                <a:cubicBezTo>
                  <a:pt x="533" y="4544"/>
                  <a:pt x="533" y="4544"/>
                  <a:pt x="533" y="4544"/>
                </a:cubicBezTo>
                <a:cubicBezTo>
                  <a:pt x="239" y="4544"/>
                  <a:pt x="0" y="4305"/>
                  <a:pt x="0" y="4011"/>
                </a:cubicBezTo>
                <a:cubicBezTo>
                  <a:pt x="0" y="532"/>
                  <a:pt x="0" y="532"/>
                  <a:pt x="0" y="532"/>
                </a:cubicBezTo>
                <a:cubicBezTo>
                  <a:pt x="0" y="239"/>
                  <a:pt x="239" y="0"/>
                  <a:pt x="533" y="0"/>
                </a:cubicBezTo>
                <a:cubicBezTo>
                  <a:pt x="4012" y="0"/>
                  <a:pt x="4012" y="0"/>
                  <a:pt x="4012" y="0"/>
                </a:cubicBezTo>
                <a:cubicBezTo>
                  <a:pt x="4305" y="0"/>
                  <a:pt x="4544" y="239"/>
                  <a:pt x="4544" y="532"/>
                </a:cubicBezTo>
                <a:cubicBezTo>
                  <a:pt x="4544" y="4011"/>
                  <a:pt x="4544" y="4011"/>
                  <a:pt x="4544" y="4011"/>
                </a:cubicBezTo>
                <a:cubicBezTo>
                  <a:pt x="4544" y="4305"/>
                  <a:pt x="4305" y="4544"/>
                  <a:pt x="4012" y="45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8">
            <a:extLst>
              <a:ext uri="{FF2B5EF4-FFF2-40B4-BE49-F238E27FC236}">
                <a16:creationId xmlns:a16="http://schemas.microsoft.com/office/drawing/2014/main" id="{348E5302-673E-CD45-A54D-0097C765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201" y="2926041"/>
            <a:ext cx="3130014" cy="811664"/>
          </a:xfrm>
          <a:custGeom>
            <a:avLst/>
            <a:gdLst>
              <a:gd name="T0" fmla="*/ 958948 w 2838"/>
              <a:gd name="T1" fmla="*/ 264751 h 735"/>
              <a:gd name="T2" fmla="*/ 958948 w 2838"/>
              <a:gd name="T3" fmla="*/ 264751 h 735"/>
              <a:gd name="T4" fmla="*/ 925807 w 2838"/>
              <a:gd name="T5" fmla="*/ 255012 h 735"/>
              <a:gd name="T6" fmla="*/ 515858 w 2838"/>
              <a:gd name="T7" fmla="*/ 115784 h 735"/>
              <a:gd name="T8" fmla="*/ 92581 w 2838"/>
              <a:gd name="T9" fmla="*/ 241667 h 735"/>
              <a:gd name="T10" fmla="*/ 16571 w 2838"/>
              <a:gd name="T11" fmla="*/ 225075 h 735"/>
              <a:gd name="T12" fmla="*/ 33142 w 2838"/>
              <a:gd name="T13" fmla="*/ 148968 h 735"/>
              <a:gd name="T14" fmla="*/ 519100 w 2838"/>
              <a:gd name="T15" fmla="*/ 6493 h 735"/>
              <a:gd name="T16" fmla="*/ 988848 w 2838"/>
              <a:gd name="T17" fmla="*/ 162313 h 735"/>
              <a:gd name="T18" fmla="*/ 1001817 w 2838"/>
              <a:gd name="T19" fmla="*/ 241667 h 735"/>
              <a:gd name="T20" fmla="*/ 958948 w 2838"/>
              <a:gd name="T21" fmla="*/ 264751 h 7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38" h="735">
                <a:moveTo>
                  <a:pt x="2662" y="734"/>
                </a:moveTo>
                <a:lnTo>
                  <a:pt x="2662" y="734"/>
                </a:lnTo>
                <a:cubicBezTo>
                  <a:pt x="2625" y="734"/>
                  <a:pt x="2598" y="725"/>
                  <a:pt x="2570" y="707"/>
                </a:cubicBezTo>
                <a:cubicBezTo>
                  <a:pt x="2240" y="468"/>
                  <a:pt x="1845" y="340"/>
                  <a:pt x="1432" y="321"/>
                </a:cubicBezTo>
                <a:cubicBezTo>
                  <a:pt x="1019" y="312"/>
                  <a:pt x="606" y="431"/>
                  <a:pt x="257" y="670"/>
                </a:cubicBezTo>
                <a:cubicBezTo>
                  <a:pt x="193" y="716"/>
                  <a:pt x="92" y="698"/>
                  <a:pt x="46" y="624"/>
                </a:cubicBezTo>
                <a:cubicBezTo>
                  <a:pt x="0" y="560"/>
                  <a:pt x="18" y="459"/>
                  <a:pt x="92" y="413"/>
                </a:cubicBezTo>
                <a:cubicBezTo>
                  <a:pt x="487" y="138"/>
                  <a:pt x="954" y="0"/>
                  <a:pt x="1441" y="18"/>
                </a:cubicBezTo>
                <a:cubicBezTo>
                  <a:pt x="1919" y="27"/>
                  <a:pt x="2368" y="174"/>
                  <a:pt x="2745" y="450"/>
                </a:cubicBezTo>
                <a:cubicBezTo>
                  <a:pt x="2818" y="505"/>
                  <a:pt x="2837" y="597"/>
                  <a:pt x="2781" y="670"/>
                </a:cubicBezTo>
                <a:cubicBezTo>
                  <a:pt x="2754" y="716"/>
                  <a:pt x="2708" y="734"/>
                  <a:pt x="2662" y="7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9">
            <a:extLst>
              <a:ext uri="{FF2B5EF4-FFF2-40B4-BE49-F238E27FC236}">
                <a16:creationId xmlns:a16="http://schemas.microsoft.com/office/drawing/2014/main" id="{04E4A298-D8FF-E847-BC38-C290D139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201" y="2926041"/>
            <a:ext cx="3130014" cy="811664"/>
          </a:xfrm>
          <a:custGeom>
            <a:avLst/>
            <a:gdLst>
              <a:gd name="T0" fmla="*/ 958948 w 2838"/>
              <a:gd name="T1" fmla="*/ 264751 h 735"/>
              <a:gd name="T2" fmla="*/ 958948 w 2838"/>
              <a:gd name="T3" fmla="*/ 264751 h 735"/>
              <a:gd name="T4" fmla="*/ 925807 w 2838"/>
              <a:gd name="T5" fmla="*/ 255012 h 735"/>
              <a:gd name="T6" fmla="*/ 515858 w 2838"/>
              <a:gd name="T7" fmla="*/ 115784 h 735"/>
              <a:gd name="T8" fmla="*/ 92581 w 2838"/>
              <a:gd name="T9" fmla="*/ 241667 h 735"/>
              <a:gd name="T10" fmla="*/ 16571 w 2838"/>
              <a:gd name="T11" fmla="*/ 225075 h 735"/>
              <a:gd name="T12" fmla="*/ 33142 w 2838"/>
              <a:gd name="T13" fmla="*/ 148968 h 735"/>
              <a:gd name="T14" fmla="*/ 519100 w 2838"/>
              <a:gd name="T15" fmla="*/ 6493 h 735"/>
              <a:gd name="T16" fmla="*/ 988848 w 2838"/>
              <a:gd name="T17" fmla="*/ 162313 h 735"/>
              <a:gd name="T18" fmla="*/ 1001817 w 2838"/>
              <a:gd name="T19" fmla="*/ 241667 h 735"/>
              <a:gd name="T20" fmla="*/ 958948 w 2838"/>
              <a:gd name="T21" fmla="*/ 264751 h 7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38" h="735">
                <a:moveTo>
                  <a:pt x="2662" y="734"/>
                </a:moveTo>
                <a:lnTo>
                  <a:pt x="2662" y="734"/>
                </a:lnTo>
                <a:cubicBezTo>
                  <a:pt x="2625" y="734"/>
                  <a:pt x="2598" y="725"/>
                  <a:pt x="2570" y="707"/>
                </a:cubicBezTo>
                <a:cubicBezTo>
                  <a:pt x="2240" y="468"/>
                  <a:pt x="1845" y="340"/>
                  <a:pt x="1432" y="321"/>
                </a:cubicBezTo>
                <a:cubicBezTo>
                  <a:pt x="1019" y="312"/>
                  <a:pt x="606" y="431"/>
                  <a:pt x="257" y="670"/>
                </a:cubicBezTo>
                <a:cubicBezTo>
                  <a:pt x="193" y="716"/>
                  <a:pt x="92" y="698"/>
                  <a:pt x="46" y="624"/>
                </a:cubicBezTo>
                <a:cubicBezTo>
                  <a:pt x="0" y="560"/>
                  <a:pt x="18" y="459"/>
                  <a:pt x="92" y="413"/>
                </a:cubicBezTo>
                <a:cubicBezTo>
                  <a:pt x="487" y="138"/>
                  <a:pt x="954" y="0"/>
                  <a:pt x="1441" y="18"/>
                </a:cubicBezTo>
                <a:cubicBezTo>
                  <a:pt x="1919" y="27"/>
                  <a:pt x="2368" y="174"/>
                  <a:pt x="2745" y="450"/>
                </a:cubicBezTo>
                <a:cubicBezTo>
                  <a:pt x="2818" y="505"/>
                  <a:pt x="2837" y="597"/>
                  <a:pt x="2781" y="670"/>
                </a:cubicBezTo>
                <a:cubicBezTo>
                  <a:pt x="2754" y="716"/>
                  <a:pt x="2708" y="734"/>
                  <a:pt x="2662" y="7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0">
            <a:extLst>
              <a:ext uri="{FF2B5EF4-FFF2-40B4-BE49-F238E27FC236}">
                <a16:creationId xmlns:a16="http://schemas.microsoft.com/office/drawing/2014/main" id="{A2382ED9-1C40-2B47-A7D0-E13A16F1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1" y="3543294"/>
            <a:ext cx="2318351" cy="782505"/>
          </a:xfrm>
          <a:custGeom>
            <a:avLst/>
            <a:gdLst>
              <a:gd name="T0" fmla="*/ 690624 w 2103"/>
              <a:gd name="T1" fmla="*/ 255227 h 708"/>
              <a:gd name="T2" fmla="*/ 690624 w 2103"/>
              <a:gd name="T3" fmla="*/ 255227 h 708"/>
              <a:gd name="T4" fmla="*/ 661098 w 2103"/>
              <a:gd name="T5" fmla="*/ 241870 h 708"/>
              <a:gd name="T6" fmla="*/ 95780 w 2103"/>
              <a:gd name="T7" fmla="*/ 235372 h 708"/>
              <a:gd name="T8" fmla="*/ 19804 w 2103"/>
              <a:gd name="T9" fmla="*/ 218766 h 708"/>
              <a:gd name="T10" fmla="*/ 33127 w 2103"/>
              <a:gd name="T11" fmla="*/ 142595 h 708"/>
              <a:gd name="T12" fmla="*/ 723751 w 2103"/>
              <a:gd name="T13" fmla="*/ 152342 h 708"/>
              <a:gd name="T14" fmla="*/ 737074 w 2103"/>
              <a:gd name="T15" fmla="*/ 231762 h 708"/>
              <a:gd name="T16" fmla="*/ 690624 w 2103"/>
              <a:gd name="T17" fmla="*/ 255227 h 7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03" h="708">
                <a:moveTo>
                  <a:pt x="1918" y="707"/>
                </a:moveTo>
                <a:lnTo>
                  <a:pt x="1918" y="707"/>
                </a:lnTo>
                <a:cubicBezTo>
                  <a:pt x="1891" y="707"/>
                  <a:pt x="1863" y="698"/>
                  <a:pt x="1836" y="670"/>
                </a:cubicBezTo>
                <a:cubicBezTo>
                  <a:pt x="1368" y="340"/>
                  <a:pt x="743" y="331"/>
                  <a:pt x="266" y="652"/>
                </a:cubicBezTo>
                <a:cubicBezTo>
                  <a:pt x="193" y="698"/>
                  <a:pt x="101" y="679"/>
                  <a:pt x="55" y="606"/>
                </a:cubicBezTo>
                <a:cubicBezTo>
                  <a:pt x="0" y="532"/>
                  <a:pt x="18" y="441"/>
                  <a:pt x="92" y="395"/>
                </a:cubicBezTo>
                <a:cubicBezTo>
                  <a:pt x="670" y="0"/>
                  <a:pt x="1441" y="9"/>
                  <a:pt x="2010" y="422"/>
                </a:cubicBezTo>
                <a:cubicBezTo>
                  <a:pt x="2084" y="477"/>
                  <a:pt x="2102" y="569"/>
                  <a:pt x="2047" y="642"/>
                </a:cubicBezTo>
                <a:cubicBezTo>
                  <a:pt x="2019" y="679"/>
                  <a:pt x="1974" y="707"/>
                  <a:pt x="1918" y="7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1">
            <a:extLst>
              <a:ext uri="{FF2B5EF4-FFF2-40B4-BE49-F238E27FC236}">
                <a16:creationId xmlns:a16="http://schemas.microsoft.com/office/drawing/2014/main" id="{ED27659C-D14D-9044-AA2C-A1B1E1524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1" y="3543294"/>
            <a:ext cx="2318351" cy="782505"/>
          </a:xfrm>
          <a:custGeom>
            <a:avLst/>
            <a:gdLst>
              <a:gd name="T0" fmla="*/ 690624 w 2103"/>
              <a:gd name="T1" fmla="*/ 255227 h 708"/>
              <a:gd name="T2" fmla="*/ 690624 w 2103"/>
              <a:gd name="T3" fmla="*/ 255227 h 708"/>
              <a:gd name="T4" fmla="*/ 661098 w 2103"/>
              <a:gd name="T5" fmla="*/ 241870 h 708"/>
              <a:gd name="T6" fmla="*/ 95780 w 2103"/>
              <a:gd name="T7" fmla="*/ 235372 h 708"/>
              <a:gd name="T8" fmla="*/ 19804 w 2103"/>
              <a:gd name="T9" fmla="*/ 218766 h 708"/>
              <a:gd name="T10" fmla="*/ 33127 w 2103"/>
              <a:gd name="T11" fmla="*/ 142595 h 708"/>
              <a:gd name="T12" fmla="*/ 723751 w 2103"/>
              <a:gd name="T13" fmla="*/ 152342 h 708"/>
              <a:gd name="T14" fmla="*/ 737074 w 2103"/>
              <a:gd name="T15" fmla="*/ 231762 h 708"/>
              <a:gd name="T16" fmla="*/ 690624 w 2103"/>
              <a:gd name="T17" fmla="*/ 255227 h 7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03" h="708">
                <a:moveTo>
                  <a:pt x="1918" y="707"/>
                </a:moveTo>
                <a:lnTo>
                  <a:pt x="1918" y="707"/>
                </a:lnTo>
                <a:cubicBezTo>
                  <a:pt x="1891" y="707"/>
                  <a:pt x="1863" y="698"/>
                  <a:pt x="1836" y="670"/>
                </a:cubicBezTo>
                <a:cubicBezTo>
                  <a:pt x="1368" y="340"/>
                  <a:pt x="743" y="331"/>
                  <a:pt x="266" y="652"/>
                </a:cubicBezTo>
                <a:cubicBezTo>
                  <a:pt x="193" y="698"/>
                  <a:pt x="101" y="679"/>
                  <a:pt x="55" y="606"/>
                </a:cubicBezTo>
                <a:cubicBezTo>
                  <a:pt x="0" y="532"/>
                  <a:pt x="18" y="441"/>
                  <a:pt x="92" y="395"/>
                </a:cubicBezTo>
                <a:cubicBezTo>
                  <a:pt x="670" y="0"/>
                  <a:pt x="1441" y="9"/>
                  <a:pt x="2010" y="422"/>
                </a:cubicBezTo>
                <a:cubicBezTo>
                  <a:pt x="2084" y="477"/>
                  <a:pt x="2102" y="569"/>
                  <a:pt x="2047" y="642"/>
                </a:cubicBezTo>
                <a:cubicBezTo>
                  <a:pt x="2019" y="679"/>
                  <a:pt x="1974" y="707"/>
                  <a:pt x="1918" y="7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2">
            <a:extLst>
              <a:ext uri="{FF2B5EF4-FFF2-40B4-BE49-F238E27FC236}">
                <a16:creationId xmlns:a16="http://schemas.microsoft.com/office/drawing/2014/main" id="{83FF40D5-16B0-BD4A-A3B6-AB91A445A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06" y="4374402"/>
            <a:ext cx="1428920" cy="588091"/>
          </a:xfrm>
          <a:custGeom>
            <a:avLst/>
            <a:gdLst>
              <a:gd name="T0" fmla="*/ 403294 w 1295"/>
              <a:gd name="T1" fmla="*/ 188483 h 533"/>
              <a:gd name="T2" fmla="*/ 403294 w 1295"/>
              <a:gd name="T3" fmla="*/ 188483 h 533"/>
              <a:gd name="T4" fmla="*/ 370497 w 1295"/>
              <a:gd name="T5" fmla="*/ 178392 h 533"/>
              <a:gd name="T6" fmla="*/ 95868 w 1295"/>
              <a:gd name="T7" fmla="*/ 175149 h 533"/>
              <a:gd name="T8" fmla="*/ 19822 w 1295"/>
              <a:gd name="T9" fmla="*/ 158571 h 533"/>
              <a:gd name="T10" fmla="*/ 32797 w 1295"/>
              <a:gd name="T11" fmla="*/ 82529 h 533"/>
              <a:gd name="T12" fmla="*/ 436451 w 1295"/>
              <a:gd name="T13" fmla="*/ 89376 h 533"/>
              <a:gd name="T14" fmla="*/ 446542 w 1295"/>
              <a:gd name="T15" fmla="*/ 165418 h 533"/>
              <a:gd name="T16" fmla="*/ 403294 w 1295"/>
              <a:gd name="T17" fmla="*/ 188483 h 5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95" h="533">
                <a:moveTo>
                  <a:pt x="1119" y="523"/>
                </a:moveTo>
                <a:lnTo>
                  <a:pt x="1119" y="523"/>
                </a:lnTo>
                <a:cubicBezTo>
                  <a:pt x="1083" y="523"/>
                  <a:pt x="1055" y="514"/>
                  <a:pt x="1028" y="495"/>
                </a:cubicBezTo>
                <a:cubicBezTo>
                  <a:pt x="798" y="330"/>
                  <a:pt x="495" y="330"/>
                  <a:pt x="266" y="486"/>
                </a:cubicBezTo>
                <a:cubicBezTo>
                  <a:pt x="192" y="532"/>
                  <a:pt x="101" y="514"/>
                  <a:pt x="55" y="440"/>
                </a:cubicBezTo>
                <a:cubicBezTo>
                  <a:pt x="0" y="367"/>
                  <a:pt x="18" y="275"/>
                  <a:pt x="91" y="229"/>
                </a:cubicBezTo>
                <a:cubicBezTo>
                  <a:pt x="431" y="0"/>
                  <a:pt x="881" y="9"/>
                  <a:pt x="1211" y="248"/>
                </a:cubicBezTo>
                <a:cubicBezTo>
                  <a:pt x="1276" y="293"/>
                  <a:pt x="1294" y="394"/>
                  <a:pt x="1239" y="459"/>
                </a:cubicBezTo>
                <a:cubicBezTo>
                  <a:pt x="1211" y="505"/>
                  <a:pt x="1166" y="523"/>
                  <a:pt x="1119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3">
            <a:extLst>
              <a:ext uri="{FF2B5EF4-FFF2-40B4-BE49-F238E27FC236}">
                <a16:creationId xmlns:a16="http://schemas.microsoft.com/office/drawing/2014/main" id="{17B8F0FA-7CA7-1F41-A6EA-643102047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06" y="4374402"/>
            <a:ext cx="1428920" cy="588091"/>
          </a:xfrm>
          <a:custGeom>
            <a:avLst/>
            <a:gdLst>
              <a:gd name="T0" fmla="*/ 403294 w 1295"/>
              <a:gd name="T1" fmla="*/ 188483 h 533"/>
              <a:gd name="T2" fmla="*/ 403294 w 1295"/>
              <a:gd name="T3" fmla="*/ 188483 h 533"/>
              <a:gd name="T4" fmla="*/ 370497 w 1295"/>
              <a:gd name="T5" fmla="*/ 178392 h 533"/>
              <a:gd name="T6" fmla="*/ 95868 w 1295"/>
              <a:gd name="T7" fmla="*/ 175149 h 533"/>
              <a:gd name="T8" fmla="*/ 19822 w 1295"/>
              <a:gd name="T9" fmla="*/ 158571 h 533"/>
              <a:gd name="T10" fmla="*/ 32797 w 1295"/>
              <a:gd name="T11" fmla="*/ 82529 h 533"/>
              <a:gd name="T12" fmla="*/ 436451 w 1295"/>
              <a:gd name="T13" fmla="*/ 89376 h 533"/>
              <a:gd name="T14" fmla="*/ 446542 w 1295"/>
              <a:gd name="T15" fmla="*/ 165418 h 533"/>
              <a:gd name="T16" fmla="*/ 403294 w 1295"/>
              <a:gd name="T17" fmla="*/ 188483 h 5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95" h="533">
                <a:moveTo>
                  <a:pt x="1119" y="523"/>
                </a:moveTo>
                <a:lnTo>
                  <a:pt x="1119" y="523"/>
                </a:lnTo>
                <a:cubicBezTo>
                  <a:pt x="1083" y="523"/>
                  <a:pt x="1055" y="514"/>
                  <a:pt x="1028" y="495"/>
                </a:cubicBezTo>
                <a:cubicBezTo>
                  <a:pt x="798" y="330"/>
                  <a:pt x="495" y="330"/>
                  <a:pt x="266" y="486"/>
                </a:cubicBezTo>
                <a:cubicBezTo>
                  <a:pt x="192" y="532"/>
                  <a:pt x="101" y="514"/>
                  <a:pt x="55" y="440"/>
                </a:cubicBezTo>
                <a:cubicBezTo>
                  <a:pt x="0" y="367"/>
                  <a:pt x="18" y="275"/>
                  <a:pt x="91" y="229"/>
                </a:cubicBezTo>
                <a:cubicBezTo>
                  <a:pt x="431" y="0"/>
                  <a:pt x="881" y="9"/>
                  <a:pt x="1211" y="248"/>
                </a:cubicBezTo>
                <a:cubicBezTo>
                  <a:pt x="1276" y="293"/>
                  <a:pt x="1294" y="394"/>
                  <a:pt x="1239" y="459"/>
                </a:cubicBezTo>
                <a:cubicBezTo>
                  <a:pt x="1211" y="505"/>
                  <a:pt x="1166" y="523"/>
                  <a:pt x="1119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4">
            <a:extLst>
              <a:ext uri="{FF2B5EF4-FFF2-40B4-BE49-F238E27FC236}">
                <a16:creationId xmlns:a16="http://schemas.microsoft.com/office/drawing/2014/main" id="{887617A0-383D-2244-9796-6724ACDD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046" y="5516564"/>
            <a:ext cx="4859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5">
            <a:extLst>
              <a:ext uri="{FF2B5EF4-FFF2-40B4-BE49-F238E27FC236}">
                <a16:creationId xmlns:a16="http://schemas.microsoft.com/office/drawing/2014/main" id="{00B8C6BB-8109-864C-B9FA-1336F7709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046" y="5516564"/>
            <a:ext cx="4859" cy="48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6">
            <a:extLst>
              <a:ext uri="{FF2B5EF4-FFF2-40B4-BE49-F238E27FC236}">
                <a16:creationId xmlns:a16="http://schemas.microsoft.com/office/drawing/2014/main" id="{474CA9C7-80AE-0C44-B418-AFC2BC22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69" y="5103442"/>
            <a:ext cx="670717" cy="588091"/>
          </a:xfrm>
          <a:custGeom>
            <a:avLst/>
            <a:gdLst>
              <a:gd name="T0" fmla="*/ 10106 w 607"/>
              <a:gd name="T1" fmla="*/ 59464 h 533"/>
              <a:gd name="T2" fmla="*/ 10106 w 607"/>
              <a:gd name="T3" fmla="*/ 59464 h 533"/>
              <a:gd name="T4" fmla="*/ 79762 w 607"/>
              <a:gd name="T5" fmla="*/ 171905 h 533"/>
              <a:gd name="T6" fmla="*/ 129207 w 607"/>
              <a:gd name="T7" fmla="*/ 175149 h 533"/>
              <a:gd name="T8" fmla="*/ 208969 w 607"/>
              <a:gd name="T9" fmla="*/ 59464 h 533"/>
              <a:gd name="T10" fmla="*/ 195616 w 607"/>
              <a:gd name="T11" fmla="*/ 16217 h 533"/>
              <a:gd name="T12" fmla="*/ 102861 w 607"/>
              <a:gd name="T13" fmla="*/ 0 h 533"/>
              <a:gd name="T14" fmla="*/ 23459 w 607"/>
              <a:gd name="T15" fmla="*/ 16217 h 533"/>
              <a:gd name="T16" fmla="*/ 10106 w 607"/>
              <a:gd name="T17" fmla="*/ 59464 h 5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7" h="533">
                <a:moveTo>
                  <a:pt x="28" y="165"/>
                </a:moveTo>
                <a:lnTo>
                  <a:pt x="28" y="165"/>
                </a:lnTo>
                <a:cubicBezTo>
                  <a:pt x="221" y="477"/>
                  <a:pt x="221" y="477"/>
                  <a:pt x="221" y="477"/>
                </a:cubicBezTo>
                <a:cubicBezTo>
                  <a:pt x="257" y="532"/>
                  <a:pt x="322" y="532"/>
                  <a:pt x="358" y="486"/>
                </a:cubicBezTo>
                <a:cubicBezTo>
                  <a:pt x="579" y="165"/>
                  <a:pt x="579" y="165"/>
                  <a:pt x="579" y="165"/>
                </a:cubicBezTo>
                <a:cubicBezTo>
                  <a:pt x="606" y="119"/>
                  <a:pt x="588" y="64"/>
                  <a:pt x="542" y="45"/>
                </a:cubicBezTo>
                <a:cubicBezTo>
                  <a:pt x="478" y="18"/>
                  <a:pt x="386" y="0"/>
                  <a:pt x="285" y="0"/>
                </a:cubicBezTo>
                <a:cubicBezTo>
                  <a:pt x="202" y="0"/>
                  <a:pt x="120" y="27"/>
                  <a:pt x="65" y="45"/>
                </a:cubicBezTo>
                <a:cubicBezTo>
                  <a:pt x="19" y="64"/>
                  <a:pt x="0" y="119"/>
                  <a:pt x="28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7">
            <a:extLst>
              <a:ext uri="{FF2B5EF4-FFF2-40B4-BE49-F238E27FC236}">
                <a16:creationId xmlns:a16="http://schemas.microsoft.com/office/drawing/2014/main" id="{55C026FD-13FE-AC43-AFE4-79FD806C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086" y="9006238"/>
            <a:ext cx="1637910" cy="1458081"/>
          </a:xfrm>
          <a:custGeom>
            <a:avLst/>
            <a:gdLst>
              <a:gd name="T0" fmla="*/ 366006 w 1488"/>
              <a:gd name="T1" fmla="*/ 0 h 1323"/>
              <a:gd name="T2" fmla="*/ 366006 w 1488"/>
              <a:gd name="T3" fmla="*/ 0 h 1323"/>
              <a:gd name="T4" fmla="*/ 164667 w 1488"/>
              <a:gd name="T5" fmla="*/ 0 h 1323"/>
              <a:gd name="T6" fmla="*/ 108579 w 1488"/>
              <a:gd name="T7" fmla="*/ 33118 h 1323"/>
              <a:gd name="T8" fmla="*/ 9707 w 1488"/>
              <a:gd name="T9" fmla="*/ 204827 h 1323"/>
              <a:gd name="T10" fmla="*/ 9707 w 1488"/>
              <a:gd name="T11" fmla="*/ 271063 h 1323"/>
              <a:gd name="T12" fmla="*/ 108579 w 1488"/>
              <a:gd name="T13" fmla="*/ 442772 h 1323"/>
              <a:gd name="T14" fmla="*/ 164667 w 1488"/>
              <a:gd name="T15" fmla="*/ 475890 h 1323"/>
              <a:gd name="T16" fmla="*/ 366006 w 1488"/>
              <a:gd name="T17" fmla="*/ 475890 h 1323"/>
              <a:gd name="T18" fmla="*/ 422453 w 1488"/>
              <a:gd name="T19" fmla="*/ 442772 h 1323"/>
              <a:gd name="T20" fmla="*/ 521325 w 1488"/>
              <a:gd name="T21" fmla="*/ 271063 h 1323"/>
              <a:gd name="T22" fmla="*/ 521325 w 1488"/>
              <a:gd name="T23" fmla="*/ 204827 h 1323"/>
              <a:gd name="T24" fmla="*/ 422453 w 1488"/>
              <a:gd name="T25" fmla="*/ 33118 h 1323"/>
              <a:gd name="T26" fmla="*/ 366006 w 1488"/>
              <a:gd name="T27" fmla="*/ 0 h 13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8" h="1323">
                <a:moveTo>
                  <a:pt x="1018" y="0"/>
                </a:moveTo>
                <a:lnTo>
                  <a:pt x="1018" y="0"/>
                </a:lnTo>
                <a:cubicBezTo>
                  <a:pt x="458" y="0"/>
                  <a:pt x="458" y="0"/>
                  <a:pt x="458" y="0"/>
                </a:cubicBezTo>
                <a:cubicBezTo>
                  <a:pt x="394" y="0"/>
                  <a:pt x="339" y="37"/>
                  <a:pt x="302" y="92"/>
                </a:cubicBezTo>
                <a:cubicBezTo>
                  <a:pt x="27" y="569"/>
                  <a:pt x="27" y="569"/>
                  <a:pt x="27" y="569"/>
                </a:cubicBezTo>
                <a:cubicBezTo>
                  <a:pt x="0" y="624"/>
                  <a:pt x="0" y="698"/>
                  <a:pt x="27" y="753"/>
                </a:cubicBezTo>
                <a:cubicBezTo>
                  <a:pt x="302" y="1230"/>
                  <a:pt x="302" y="1230"/>
                  <a:pt x="302" y="1230"/>
                </a:cubicBezTo>
                <a:cubicBezTo>
                  <a:pt x="339" y="1285"/>
                  <a:pt x="394" y="1322"/>
                  <a:pt x="458" y="1322"/>
                </a:cubicBezTo>
                <a:cubicBezTo>
                  <a:pt x="1018" y="1322"/>
                  <a:pt x="1018" y="1322"/>
                  <a:pt x="1018" y="1322"/>
                </a:cubicBezTo>
                <a:cubicBezTo>
                  <a:pt x="1083" y="1322"/>
                  <a:pt x="1138" y="1285"/>
                  <a:pt x="1175" y="1230"/>
                </a:cubicBezTo>
                <a:cubicBezTo>
                  <a:pt x="1450" y="753"/>
                  <a:pt x="1450" y="753"/>
                  <a:pt x="1450" y="753"/>
                </a:cubicBezTo>
                <a:cubicBezTo>
                  <a:pt x="1487" y="698"/>
                  <a:pt x="1487" y="624"/>
                  <a:pt x="1450" y="569"/>
                </a:cubicBezTo>
                <a:cubicBezTo>
                  <a:pt x="1175" y="92"/>
                  <a:pt x="1175" y="92"/>
                  <a:pt x="1175" y="92"/>
                </a:cubicBezTo>
                <a:cubicBezTo>
                  <a:pt x="1138" y="37"/>
                  <a:pt x="1083" y="0"/>
                  <a:pt x="10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8">
            <a:extLst>
              <a:ext uri="{FF2B5EF4-FFF2-40B4-BE49-F238E27FC236}">
                <a16:creationId xmlns:a16="http://schemas.microsoft.com/office/drawing/2014/main" id="{F5CC116C-883A-8D47-9F60-18275331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124" y="9006238"/>
            <a:ext cx="1642771" cy="1458081"/>
          </a:xfrm>
          <a:custGeom>
            <a:avLst/>
            <a:gdLst>
              <a:gd name="T0" fmla="*/ 367206 w 1489"/>
              <a:gd name="T1" fmla="*/ 0 h 1323"/>
              <a:gd name="T2" fmla="*/ 367206 w 1489"/>
              <a:gd name="T3" fmla="*/ 0 h 1323"/>
              <a:gd name="T4" fmla="*/ 165765 w 1489"/>
              <a:gd name="T5" fmla="*/ 0 h 1323"/>
              <a:gd name="T6" fmla="*/ 112792 w 1489"/>
              <a:gd name="T7" fmla="*/ 33118 h 1323"/>
              <a:gd name="T8" fmla="*/ 10090 w 1489"/>
              <a:gd name="T9" fmla="*/ 204827 h 1323"/>
              <a:gd name="T10" fmla="*/ 10090 w 1489"/>
              <a:gd name="T11" fmla="*/ 271063 h 1323"/>
              <a:gd name="T12" fmla="*/ 112792 w 1489"/>
              <a:gd name="T13" fmla="*/ 442772 h 1323"/>
              <a:gd name="T14" fmla="*/ 165765 w 1489"/>
              <a:gd name="T15" fmla="*/ 475890 h 1323"/>
              <a:gd name="T16" fmla="*/ 367206 w 1489"/>
              <a:gd name="T17" fmla="*/ 475890 h 1323"/>
              <a:gd name="T18" fmla="*/ 423422 w 1489"/>
              <a:gd name="T19" fmla="*/ 442772 h 1323"/>
              <a:gd name="T20" fmla="*/ 522881 w 1489"/>
              <a:gd name="T21" fmla="*/ 271063 h 1323"/>
              <a:gd name="T22" fmla="*/ 522881 w 1489"/>
              <a:gd name="T23" fmla="*/ 204827 h 1323"/>
              <a:gd name="T24" fmla="*/ 423422 w 1489"/>
              <a:gd name="T25" fmla="*/ 33118 h 1323"/>
              <a:gd name="T26" fmla="*/ 367206 w 1489"/>
              <a:gd name="T27" fmla="*/ 0 h 13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9" h="1323">
                <a:moveTo>
                  <a:pt x="1019" y="0"/>
                </a:moveTo>
                <a:lnTo>
                  <a:pt x="1019" y="0"/>
                </a:lnTo>
                <a:cubicBezTo>
                  <a:pt x="460" y="0"/>
                  <a:pt x="460" y="0"/>
                  <a:pt x="460" y="0"/>
                </a:cubicBezTo>
                <a:cubicBezTo>
                  <a:pt x="395" y="0"/>
                  <a:pt x="340" y="37"/>
                  <a:pt x="313" y="92"/>
                </a:cubicBezTo>
                <a:cubicBezTo>
                  <a:pt x="28" y="569"/>
                  <a:pt x="28" y="569"/>
                  <a:pt x="28" y="569"/>
                </a:cubicBezTo>
                <a:cubicBezTo>
                  <a:pt x="0" y="624"/>
                  <a:pt x="0" y="698"/>
                  <a:pt x="28" y="753"/>
                </a:cubicBezTo>
                <a:cubicBezTo>
                  <a:pt x="313" y="1230"/>
                  <a:pt x="313" y="1230"/>
                  <a:pt x="313" y="1230"/>
                </a:cubicBezTo>
                <a:cubicBezTo>
                  <a:pt x="340" y="1285"/>
                  <a:pt x="395" y="1322"/>
                  <a:pt x="460" y="1322"/>
                </a:cubicBezTo>
                <a:cubicBezTo>
                  <a:pt x="1019" y="1322"/>
                  <a:pt x="1019" y="1322"/>
                  <a:pt x="1019" y="1322"/>
                </a:cubicBezTo>
                <a:cubicBezTo>
                  <a:pt x="1084" y="1322"/>
                  <a:pt x="1139" y="1285"/>
                  <a:pt x="1175" y="1230"/>
                </a:cubicBezTo>
                <a:cubicBezTo>
                  <a:pt x="1451" y="753"/>
                  <a:pt x="1451" y="753"/>
                  <a:pt x="1451" y="753"/>
                </a:cubicBezTo>
                <a:cubicBezTo>
                  <a:pt x="1488" y="698"/>
                  <a:pt x="1488" y="624"/>
                  <a:pt x="1451" y="569"/>
                </a:cubicBezTo>
                <a:cubicBezTo>
                  <a:pt x="1175" y="92"/>
                  <a:pt x="1175" y="92"/>
                  <a:pt x="1175" y="92"/>
                </a:cubicBezTo>
                <a:cubicBezTo>
                  <a:pt x="1139" y="37"/>
                  <a:pt x="1084" y="0"/>
                  <a:pt x="10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9">
            <a:extLst>
              <a:ext uri="{FF2B5EF4-FFF2-40B4-BE49-F238E27FC236}">
                <a16:creationId xmlns:a16="http://schemas.microsoft.com/office/drawing/2014/main" id="{BC2353D9-2F18-8E47-96E8-D35F464D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020" y="9006238"/>
            <a:ext cx="1637913" cy="1458081"/>
          </a:xfrm>
          <a:custGeom>
            <a:avLst/>
            <a:gdLst>
              <a:gd name="T0" fmla="*/ 366612 w 1487"/>
              <a:gd name="T1" fmla="*/ 0 h 1323"/>
              <a:gd name="T2" fmla="*/ 366612 w 1487"/>
              <a:gd name="T3" fmla="*/ 0 h 1323"/>
              <a:gd name="T4" fmla="*/ 168376 w 1487"/>
              <a:gd name="T5" fmla="*/ 0 h 1323"/>
              <a:gd name="T6" fmla="*/ 112250 w 1487"/>
              <a:gd name="T7" fmla="*/ 33118 h 1323"/>
              <a:gd name="T8" fmla="*/ 9714 w 1487"/>
              <a:gd name="T9" fmla="*/ 204827 h 1323"/>
              <a:gd name="T10" fmla="*/ 9714 w 1487"/>
              <a:gd name="T11" fmla="*/ 271063 h 1323"/>
              <a:gd name="T12" fmla="*/ 112250 w 1487"/>
              <a:gd name="T13" fmla="*/ 442772 h 1323"/>
              <a:gd name="T14" fmla="*/ 168376 w 1487"/>
              <a:gd name="T15" fmla="*/ 475890 h 1323"/>
              <a:gd name="T16" fmla="*/ 366612 w 1487"/>
              <a:gd name="T17" fmla="*/ 475890 h 1323"/>
              <a:gd name="T18" fmla="*/ 422738 w 1487"/>
              <a:gd name="T19" fmla="*/ 442772 h 1323"/>
              <a:gd name="T20" fmla="*/ 521316 w 1487"/>
              <a:gd name="T21" fmla="*/ 271063 h 1323"/>
              <a:gd name="T22" fmla="*/ 521316 w 1487"/>
              <a:gd name="T23" fmla="*/ 204827 h 1323"/>
              <a:gd name="T24" fmla="*/ 422738 w 1487"/>
              <a:gd name="T25" fmla="*/ 33118 h 1323"/>
              <a:gd name="T26" fmla="*/ 366612 w 1487"/>
              <a:gd name="T27" fmla="*/ 0 h 13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7" h="1323">
                <a:moveTo>
                  <a:pt x="1019" y="0"/>
                </a:moveTo>
                <a:lnTo>
                  <a:pt x="1019" y="0"/>
                </a:lnTo>
                <a:cubicBezTo>
                  <a:pt x="468" y="0"/>
                  <a:pt x="468" y="0"/>
                  <a:pt x="468" y="0"/>
                </a:cubicBezTo>
                <a:cubicBezTo>
                  <a:pt x="403" y="0"/>
                  <a:pt x="339" y="37"/>
                  <a:pt x="312" y="92"/>
                </a:cubicBezTo>
                <a:cubicBezTo>
                  <a:pt x="27" y="569"/>
                  <a:pt x="27" y="569"/>
                  <a:pt x="27" y="569"/>
                </a:cubicBezTo>
                <a:cubicBezTo>
                  <a:pt x="0" y="624"/>
                  <a:pt x="0" y="698"/>
                  <a:pt x="27" y="753"/>
                </a:cubicBezTo>
                <a:cubicBezTo>
                  <a:pt x="312" y="1230"/>
                  <a:pt x="312" y="1230"/>
                  <a:pt x="312" y="1230"/>
                </a:cubicBezTo>
                <a:cubicBezTo>
                  <a:pt x="339" y="1285"/>
                  <a:pt x="403" y="1322"/>
                  <a:pt x="468" y="1322"/>
                </a:cubicBezTo>
                <a:cubicBezTo>
                  <a:pt x="1019" y="1322"/>
                  <a:pt x="1019" y="1322"/>
                  <a:pt x="1019" y="1322"/>
                </a:cubicBezTo>
                <a:cubicBezTo>
                  <a:pt x="1083" y="1322"/>
                  <a:pt x="1138" y="1285"/>
                  <a:pt x="1175" y="1230"/>
                </a:cubicBezTo>
                <a:cubicBezTo>
                  <a:pt x="1449" y="753"/>
                  <a:pt x="1449" y="753"/>
                  <a:pt x="1449" y="753"/>
                </a:cubicBezTo>
                <a:cubicBezTo>
                  <a:pt x="1486" y="698"/>
                  <a:pt x="1486" y="624"/>
                  <a:pt x="1449" y="569"/>
                </a:cubicBezTo>
                <a:cubicBezTo>
                  <a:pt x="1175" y="92"/>
                  <a:pt x="1175" y="92"/>
                  <a:pt x="1175" y="92"/>
                </a:cubicBezTo>
                <a:cubicBezTo>
                  <a:pt x="1138" y="37"/>
                  <a:pt x="1083" y="0"/>
                  <a:pt x="101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47">
            <a:extLst>
              <a:ext uri="{FF2B5EF4-FFF2-40B4-BE49-F238E27FC236}">
                <a16:creationId xmlns:a16="http://schemas.microsoft.com/office/drawing/2014/main" id="{0A040205-F6F6-3A4C-BACB-6BA815D4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710" y="9399921"/>
            <a:ext cx="690158" cy="670717"/>
          </a:xfrm>
          <a:custGeom>
            <a:avLst/>
            <a:gdLst>
              <a:gd name="T0" fmla="*/ 112532 w 625"/>
              <a:gd name="T1" fmla="*/ 218714 h 607"/>
              <a:gd name="T2" fmla="*/ 112532 w 625"/>
              <a:gd name="T3" fmla="*/ 218714 h 607"/>
              <a:gd name="T4" fmla="*/ 82596 w 625"/>
              <a:gd name="T5" fmla="*/ 205360 h 607"/>
              <a:gd name="T6" fmla="*/ 19837 w 625"/>
              <a:gd name="T7" fmla="*/ 142561 h 607"/>
              <a:gd name="T8" fmla="*/ 16591 w 625"/>
              <a:gd name="T9" fmla="*/ 83010 h 607"/>
              <a:gd name="T10" fmla="*/ 95941 w 625"/>
              <a:gd name="T11" fmla="*/ 3248 h 607"/>
              <a:gd name="T12" fmla="*/ 102433 w 625"/>
              <a:gd name="T13" fmla="*/ 0 h 607"/>
              <a:gd name="T14" fmla="*/ 201981 w 625"/>
              <a:gd name="T15" fmla="*/ 0 h 607"/>
              <a:gd name="T16" fmla="*/ 225064 w 625"/>
              <a:gd name="T17" fmla="*/ 19850 h 607"/>
              <a:gd name="T18" fmla="*/ 225064 w 625"/>
              <a:gd name="T19" fmla="*/ 119102 h 607"/>
              <a:gd name="T20" fmla="*/ 221818 w 625"/>
              <a:gd name="T21" fmla="*/ 125959 h 607"/>
              <a:gd name="T22" fmla="*/ 142469 w 625"/>
              <a:gd name="T23" fmla="*/ 205360 h 607"/>
              <a:gd name="T24" fmla="*/ 112532 w 625"/>
              <a:gd name="T25" fmla="*/ 218714 h 607"/>
              <a:gd name="T26" fmla="*/ 109286 w 625"/>
              <a:gd name="T27" fmla="*/ 19850 h 607"/>
              <a:gd name="T28" fmla="*/ 109286 w 625"/>
              <a:gd name="T29" fmla="*/ 19850 h 607"/>
              <a:gd name="T30" fmla="*/ 32822 w 625"/>
              <a:gd name="T31" fmla="*/ 96003 h 607"/>
              <a:gd name="T32" fmla="*/ 32822 w 625"/>
              <a:gd name="T33" fmla="*/ 129207 h 607"/>
              <a:gd name="T34" fmla="*/ 95941 w 625"/>
              <a:gd name="T35" fmla="*/ 188758 h 607"/>
              <a:gd name="T36" fmla="*/ 129123 w 625"/>
              <a:gd name="T37" fmla="*/ 188758 h 607"/>
              <a:gd name="T38" fmla="*/ 201981 w 625"/>
              <a:gd name="T39" fmla="*/ 115854 h 607"/>
              <a:gd name="T40" fmla="*/ 201981 w 625"/>
              <a:gd name="T41" fmla="*/ 19850 h 607"/>
              <a:gd name="T42" fmla="*/ 109286 w 625"/>
              <a:gd name="T43" fmla="*/ 19850 h 6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25" h="607">
                <a:moveTo>
                  <a:pt x="312" y="606"/>
                </a:moveTo>
                <a:lnTo>
                  <a:pt x="312" y="606"/>
                </a:lnTo>
                <a:cubicBezTo>
                  <a:pt x="284" y="606"/>
                  <a:pt x="248" y="597"/>
                  <a:pt x="229" y="569"/>
                </a:cubicBezTo>
                <a:cubicBezTo>
                  <a:pt x="55" y="395"/>
                  <a:pt x="55" y="395"/>
                  <a:pt x="55" y="395"/>
                </a:cubicBezTo>
                <a:cubicBezTo>
                  <a:pt x="0" y="349"/>
                  <a:pt x="0" y="275"/>
                  <a:pt x="46" y="230"/>
                </a:cubicBezTo>
                <a:cubicBezTo>
                  <a:pt x="266" y="9"/>
                  <a:pt x="266" y="9"/>
                  <a:pt x="266" y="9"/>
                </a:cubicBezTo>
                <a:cubicBezTo>
                  <a:pt x="266" y="0"/>
                  <a:pt x="275" y="0"/>
                  <a:pt x="284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96" y="0"/>
                  <a:pt x="624" y="18"/>
                  <a:pt x="624" y="55"/>
                </a:cubicBezTo>
                <a:cubicBezTo>
                  <a:pt x="624" y="330"/>
                  <a:pt x="624" y="330"/>
                  <a:pt x="624" y="330"/>
                </a:cubicBezTo>
                <a:cubicBezTo>
                  <a:pt x="624" y="340"/>
                  <a:pt x="624" y="349"/>
                  <a:pt x="615" y="349"/>
                </a:cubicBezTo>
                <a:cubicBezTo>
                  <a:pt x="395" y="569"/>
                  <a:pt x="395" y="569"/>
                  <a:pt x="395" y="569"/>
                </a:cubicBezTo>
                <a:cubicBezTo>
                  <a:pt x="376" y="597"/>
                  <a:pt x="339" y="606"/>
                  <a:pt x="312" y="606"/>
                </a:cubicBezTo>
                <a:close/>
                <a:moveTo>
                  <a:pt x="303" y="55"/>
                </a:moveTo>
                <a:lnTo>
                  <a:pt x="303" y="55"/>
                </a:lnTo>
                <a:cubicBezTo>
                  <a:pt x="91" y="266"/>
                  <a:pt x="91" y="266"/>
                  <a:pt x="91" y="266"/>
                </a:cubicBezTo>
                <a:cubicBezTo>
                  <a:pt x="73" y="294"/>
                  <a:pt x="73" y="330"/>
                  <a:pt x="91" y="358"/>
                </a:cubicBezTo>
                <a:cubicBezTo>
                  <a:pt x="266" y="523"/>
                  <a:pt x="266" y="523"/>
                  <a:pt x="266" y="523"/>
                </a:cubicBezTo>
                <a:cubicBezTo>
                  <a:pt x="294" y="551"/>
                  <a:pt x="330" y="551"/>
                  <a:pt x="358" y="523"/>
                </a:cubicBezTo>
                <a:cubicBezTo>
                  <a:pt x="560" y="321"/>
                  <a:pt x="560" y="321"/>
                  <a:pt x="560" y="321"/>
                </a:cubicBezTo>
                <a:cubicBezTo>
                  <a:pt x="560" y="55"/>
                  <a:pt x="560" y="55"/>
                  <a:pt x="560" y="55"/>
                </a:cubicBezTo>
                <a:lnTo>
                  <a:pt x="303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48">
            <a:extLst>
              <a:ext uri="{FF2B5EF4-FFF2-40B4-BE49-F238E27FC236}">
                <a16:creationId xmlns:a16="http://schemas.microsoft.com/office/drawing/2014/main" id="{D82420D3-297C-3345-A3E2-C3E4485A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272" y="9540868"/>
            <a:ext cx="111788" cy="111788"/>
          </a:xfrm>
          <a:custGeom>
            <a:avLst/>
            <a:gdLst>
              <a:gd name="T0" fmla="*/ 29644 w 101"/>
              <a:gd name="T1" fmla="*/ 29423 h 103"/>
              <a:gd name="T2" fmla="*/ 29644 w 101"/>
              <a:gd name="T3" fmla="*/ 29423 h 103"/>
              <a:gd name="T4" fmla="*/ 6507 w 101"/>
              <a:gd name="T5" fmla="*/ 29423 h 103"/>
              <a:gd name="T6" fmla="*/ 6507 w 101"/>
              <a:gd name="T7" fmla="*/ 6735 h 103"/>
              <a:gd name="T8" fmla="*/ 29644 w 101"/>
              <a:gd name="T9" fmla="*/ 6735 h 103"/>
              <a:gd name="T10" fmla="*/ 29644 w 101"/>
              <a:gd name="T11" fmla="*/ 29423 h 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103">
                <a:moveTo>
                  <a:pt x="82" y="83"/>
                </a:moveTo>
                <a:lnTo>
                  <a:pt x="82" y="83"/>
                </a:lnTo>
                <a:cubicBezTo>
                  <a:pt x="64" y="102"/>
                  <a:pt x="36" y="102"/>
                  <a:pt x="18" y="83"/>
                </a:cubicBezTo>
                <a:cubicBezTo>
                  <a:pt x="0" y="65"/>
                  <a:pt x="0" y="37"/>
                  <a:pt x="18" y="19"/>
                </a:cubicBezTo>
                <a:cubicBezTo>
                  <a:pt x="36" y="0"/>
                  <a:pt x="64" y="0"/>
                  <a:pt x="82" y="19"/>
                </a:cubicBezTo>
                <a:cubicBezTo>
                  <a:pt x="100" y="37"/>
                  <a:pt x="100" y="65"/>
                  <a:pt x="82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49">
            <a:extLst>
              <a:ext uri="{FF2B5EF4-FFF2-40B4-BE49-F238E27FC236}">
                <a16:creationId xmlns:a16="http://schemas.microsoft.com/office/drawing/2014/main" id="{D090198D-2443-BD42-8351-2A755C4FD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263" y="9419363"/>
            <a:ext cx="869987" cy="626973"/>
          </a:xfrm>
          <a:custGeom>
            <a:avLst/>
            <a:gdLst>
              <a:gd name="T0" fmla="*/ 240693 w 791"/>
              <a:gd name="T1" fmla="*/ 204428 h 570"/>
              <a:gd name="T2" fmla="*/ 240693 w 791"/>
              <a:gd name="T3" fmla="*/ 204428 h 570"/>
              <a:gd name="T4" fmla="*/ 43109 w 791"/>
              <a:gd name="T5" fmla="*/ 204428 h 570"/>
              <a:gd name="T6" fmla="*/ 0 w 791"/>
              <a:gd name="T7" fmla="*/ 161674 h 570"/>
              <a:gd name="T8" fmla="*/ 0 w 791"/>
              <a:gd name="T9" fmla="*/ 43113 h 570"/>
              <a:gd name="T10" fmla="*/ 43109 w 791"/>
              <a:gd name="T11" fmla="*/ 0 h 570"/>
              <a:gd name="T12" fmla="*/ 240693 w 791"/>
              <a:gd name="T13" fmla="*/ 0 h 570"/>
              <a:gd name="T14" fmla="*/ 283803 w 791"/>
              <a:gd name="T15" fmla="*/ 43113 h 570"/>
              <a:gd name="T16" fmla="*/ 283803 w 791"/>
              <a:gd name="T17" fmla="*/ 161674 h 570"/>
              <a:gd name="T18" fmla="*/ 240693 w 791"/>
              <a:gd name="T19" fmla="*/ 204428 h 570"/>
              <a:gd name="T20" fmla="*/ 43109 w 791"/>
              <a:gd name="T21" fmla="*/ 23353 h 570"/>
              <a:gd name="T22" fmla="*/ 43109 w 791"/>
              <a:gd name="T23" fmla="*/ 23353 h 570"/>
              <a:gd name="T24" fmla="*/ 22992 w 791"/>
              <a:gd name="T25" fmla="*/ 43113 h 570"/>
              <a:gd name="T26" fmla="*/ 22992 w 791"/>
              <a:gd name="T27" fmla="*/ 161674 h 570"/>
              <a:gd name="T28" fmla="*/ 43109 w 791"/>
              <a:gd name="T29" fmla="*/ 181434 h 570"/>
              <a:gd name="T30" fmla="*/ 240693 w 791"/>
              <a:gd name="T31" fmla="*/ 181434 h 570"/>
              <a:gd name="T32" fmla="*/ 260452 w 791"/>
              <a:gd name="T33" fmla="*/ 161674 h 570"/>
              <a:gd name="T34" fmla="*/ 260452 w 791"/>
              <a:gd name="T35" fmla="*/ 43113 h 570"/>
              <a:gd name="T36" fmla="*/ 240693 w 791"/>
              <a:gd name="T37" fmla="*/ 23353 h 570"/>
              <a:gd name="T38" fmla="*/ 43109 w 791"/>
              <a:gd name="T39" fmla="*/ 23353 h 5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91" h="570">
                <a:moveTo>
                  <a:pt x="670" y="569"/>
                </a:moveTo>
                <a:lnTo>
                  <a:pt x="670" y="569"/>
                </a:lnTo>
                <a:cubicBezTo>
                  <a:pt x="120" y="569"/>
                  <a:pt x="120" y="569"/>
                  <a:pt x="120" y="569"/>
                </a:cubicBezTo>
                <a:cubicBezTo>
                  <a:pt x="55" y="569"/>
                  <a:pt x="0" y="514"/>
                  <a:pt x="0" y="45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5"/>
                  <a:pt x="55" y="0"/>
                  <a:pt x="120" y="0"/>
                </a:cubicBezTo>
                <a:cubicBezTo>
                  <a:pt x="670" y="0"/>
                  <a:pt x="670" y="0"/>
                  <a:pt x="670" y="0"/>
                </a:cubicBezTo>
                <a:cubicBezTo>
                  <a:pt x="734" y="0"/>
                  <a:pt x="790" y="55"/>
                  <a:pt x="790" y="120"/>
                </a:cubicBezTo>
                <a:cubicBezTo>
                  <a:pt x="790" y="450"/>
                  <a:pt x="790" y="450"/>
                  <a:pt x="790" y="450"/>
                </a:cubicBezTo>
                <a:cubicBezTo>
                  <a:pt x="790" y="514"/>
                  <a:pt x="734" y="569"/>
                  <a:pt x="670" y="569"/>
                </a:cubicBezTo>
                <a:close/>
                <a:moveTo>
                  <a:pt x="120" y="65"/>
                </a:moveTo>
                <a:lnTo>
                  <a:pt x="120" y="65"/>
                </a:lnTo>
                <a:cubicBezTo>
                  <a:pt x="92" y="65"/>
                  <a:pt x="64" y="83"/>
                  <a:pt x="64" y="120"/>
                </a:cubicBezTo>
                <a:cubicBezTo>
                  <a:pt x="64" y="450"/>
                  <a:pt x="64" y="450"/>
                  <a:pt x="64" y="450"/>
                </a:cubicBezTo>
                <a:cubicBezTo>
                  <a:pt x="64" y="478"/>
                  <a:pt x="92" y="505"/>
                  <a:pt x="120" y="505"/>
                </a:cubicBezTo>
                <a:cubicBezTo>
                  <a:pt x="670" y="505"/>
                  <a:pt x="670" y="505"/>
                  <a:pt x="670" y="505"/>
                </a:cubicBezTo>
                <a:cubicBezTo>
                  <a:pt x="698" y="505"/>
                  <a:pt x="725" y="478"/>
                  <a:pt x="725" y="450"/>
                </a:cubicBezTo>
                <a:cubicBezTo>
                  <a:pt x="725" y="120"/>
                  <a:pt x="725" y="120"/>
                  <a:pt x="725" y="120"/>
                </a:cubicBezTo>
                <a:cubicBezTo>
                  <a:pt x="725" y="83"/>
                  <a:pt x="698" y="65"/>
                  <a:pt x="670" y="65"/>
                </a:cubicBezTo>
                <a:lnTo>
                  <a:pt x="120" y="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0">
            <a:extLst>
              <a:ext uri="{FF2B5EF4-FFF2-40B4-BE49-F238E27FC236}">
                <a16:creationId xmlns:a16="http://schemas.microsoft.com/office/drawing/2014/main" id="{83A3D034-D294-3043-A24F-1566A537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482" y="9599191"/>
            <a:ext cx="184690" cy="252734"/>
          </a:xfrm>
          <a:custGeom>
            <a:avLst/>
            <a:gdLst>
              <a:gd name="T0" fmla="*/ 33433 w 166"/>
              <a:gd name="T1" fmla="*/ 82193 h 231"/>
              <a:gd name="T2" fmla="*/ 33433 w 166"/>
              <a:gd name="T3" fmla="*/ 82193 h 231"/>
              <a:gd name="T4" fmla="*/ 10175 w 166"/>
              <a:gd name="T5" fmla="*/ 82193 h 231"/>
              <a:gd name="T6" fmla="*/ 3271 w 166"/>
              <a:gd name="T7" fmla="*/ 75760 h 231"/>
              <a:gd name="T8" fmla="*/ 3271 w 166"/>
              <a:gd name="T9" fmla="*/ 75760 h 231"/>
              <a:gd name="T10" fmla="*/ 10175 w 166"/>
              <a:gd name="T11" fmla="*/ 65754 h 231"/>
              <a:gd name="T12" fmla="*/ 33433 w 166"/>
              <a:gd name="T13" fmla="*/ 65754 h 231"/>
              <a:gd name="T14" fmla="*/ 43608 w 166"/>
              <a:gd name="T15" fmla="*/ 59322 h 231"/>
              <a:gd name="T16" fmla="*/ 33433 w 166"/>
              <a:gd name="T17" fmla="*/ 49316 h 231"/>
              <a:gd name="T18" fmla="*/ 26892 w 166"/>
              <a:gd name="T19" fmla="*/ 49316 h 231"/>
              <a:gd name="T20" fmla="*/ 0 w 166"/>
              <a:gd name="T21" fmla="*/ 26445 h 231"/>
              <a:gd name="T22" fmla="*/ 26892 w 166"/>
              <a:gd name="T23" fmla="*/ 0 h 231"/>
              <a:gd name="T24" fmla="*/ 50150 w 166"/>
              <a:gd name="T25" fmla="*/ 0 h 231"/>
              <a:gd name="T26" fmla="*/ 56691 w 166"/>
              <a:gd name="T27" fmla="*/ 10006 h 231"/>
              <a:gd name="T28" fmla="*/ 56691 w 166"/>
              <a:gd name="T29" fmla="*/ 10006 h 231"/>
              <a:gd name="T30" fmla="*/ 50150 w 166"/>
              <a:gd name="T31" fmla="*/ 16796 h 231"/>
              <a:gd name="T32" fmla="*/ 26892 w 166"/>
              <a:gd name="T33" fmla="*/ 16796 h 231"/>
              <a:gd name="T34" fmla="*/ 16717 w 166"/>
              <a:gd name="T35" fmla="*/ 26445 h 231"/>
              <a:gd name="T36" fmla="*/ 26892 w 166"/>
              <a:gd name="T37" fmla="*/ 32877 h 231"/>
              <a:gd name="T38" fmla="*/ 33433 w 166"/>
              <a:gd name="T39" fmla="*/ 32877 h 231"/>
              <a:gd name="T40" fmla="*/ 59962 w 166"/>
              <a:gd name="T41" fmla="*/ 62538 h 231"/>
              <a:gd name="T42" fmla="*/ 33433 w 166"/>
              <a:gd name="T43" fmla="*/ 82193 h 23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66" h="231">
                <a:moveTo>
                  <a:pt x="92" y="230"/>
                </a:moveTo>
                <a:lnTo>
                  <a:pt x="92" y="230"/>
                </a:lnTo>
                <a:cubicBezTo>
                  <a:pt x="28" y="230"/>
                  <a:pt x="28" y="230"/>
                  <a:pt x="28" y="230"/>
                </a:cubicBezTo>
                <a:cubicBezTo>
                  <a:pt x="19" y="230"/>
                  <a:pt x="9" y="221"/>
                  <a:pt x="9" y="212"/>
                </a:cubicBezTo>
                <a:cubicBezTo>
                  <a:pt x="9" y="193"/>
                  <a:pt x="19" y="184"/>
                  <a:pt x="28" y="184"/>
                </a:cubicBezTo>
                <a:cubicBezTo>
                  <a:pt x="92" y="184"/>
                  <a:pt x="92" y="184"/>
                  <a:pt x="92" y="184"/>
                </a:cubicBezTo>
                <a:cubicBezTo>
                  <a:pt x="111" y="184"/>
                  <a:pt x="120" y="175"/>
                  <a:pt x="120" y="166"/>
                </a:cubicBezTo>
                <a:cubicBezTo>
                  <a:pt x="120" y="147"/>
                  <a:pt x="111" y="138"/>
                  <a:pt x="92" y="138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37" y="138"/>
                  <a:pt x="9" y="111"/>
                  <a:pt x="0" y="74"/>
                </a:cubicBezTo>
                <a:cubicBezTo>
                  <a:pt x="0" y="37"/>
                  <a:pt x="28" y="0"/>
                  <a:pt x="74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56" y="10"/>
                  <a:pt x="156" y="28"/>
                </a:cubicBezTo>
                <a:cubicBezTo>
                  <a:pt x="156" y="37"/>
                  <a:pt x="147" y="47"/>
                  <a:pt x="138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55" y="47"/>
                  <a:pt x="46" y="56"/>
                  <a:pt x="46" y="74"/>
                </a:cubicBezTo>
                <a:cubicBezTo>
                  <a:pt x="46" y="83"/>
                  <a:pt x="55" y="92"/>
                  <a:pt x="74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138" y="92"/>
                  <a:pt x="165" y="129"/>
                  <a:pt x="165" y="175"/>
                </a:cubicBezTo>
                <a:cubicBezTo>
                  <a:pt x="156" y="212"/>
                  <a:pt x="129" y="230"/>
                  <a:pt x="92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1">
            <a:extLst>
              <a:ext uri="{FF2B5EF4-FFF2-40B4-BE49-F238E27FC236}">
                <a16:creationId xmlns:a16="http://schemas.microsoft.com/office/drawing/2014/main" id="{4C62C63A-558D-F348-ABA4-1358F8D2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2384" y="9560309"/>
            <a:ext cx="53465" cy="72906"/>
          </a:xfrm>
          <a:custGeom>
            <a:avLst/>
            <a:gdLst>
              <a:gd name="T0" fmla="*/ 17091 w 47"/>
              <a:gd name="T1" fmla="*/ 23447 h 65"/>
              <a:gd name="T2" fmla="*/ 0 w 47"/>
              <a:gd name="T3" fmla="*/ 23447 h 65"/>
              <a:gd name="T4" fmla="*/ 0 w 47"/>
              <a:gd name="T5" fmla="*/ 0 h 65"/>
              <a:gd name="T6" fmla="*/ 17091 w 47"/>
              <a:gd name="T7" fmla="*/ 0 h 65"/>
              <a:gd name="T8" fmla="*/ 17091 w 47"/>
              <a:gd name="T9" fmla="*/ 234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65">
                <a:moveTo>
                  <a:pt x="46" y="64"/>
                </a:moveTo>
                <a:lnTo>
                  <a:pt x="0" y="64"/>
                </a:lnTo>
                <a:lnTo>
                  <a:pt x="0" y="0"/>
                </a:lnTo>
                <a:lnTo>
                  <a:pt x="46" y="0"/>
                </a:lnTo>
                <a:lnTo>
                  <a:pt x="46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2">
            <a:extLst>
              <a:ext uri="{FF2B5EF4-FFF2-40B4-BE49-F238E27FC236}">
                <a16:creationId xmlns:a16="http://schemas.microsoft.com/office/drawing/2014/main" id="{D4E01106-ED78-A84A-AB34-3A80DC49B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2664" y="9837346"/>
            <a:ext cx="63185" cy="63182"/>
          </a:xfrm>
          <a:custGeom>
            <a:avLst/>
            <a:gdLst>
              <a:gd name="T0" fmla="*/ 20276 w 57"/>
              <a:gd name="T1" fmla="*/ 20268 h 56"/>
              <a:gd name="T2" fmla="*/ 0 w 57"/>
              <a:gd name="T3" fmla="*/ 20268 h 56"/>
              <a:gd name="T4" fmla="*/ 0 w 57"/>
              <a:gd name="T5" fmla="*/ 0 h 56"/>
              <a:gd name="T6" fmla="*/ 20276 w 57"/>
              <a:gd name="T7" fmla="*/ 0 h 56"/>
              <a:gd name="T8" fmla="*/ 20276 w 57"/>
              <a:gd name="T9" fmla="*/ 20268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" h="56">
                <a:moveTo>
                  <a:pt x="56" y="55"/>
                </a:moveTo>
                <a:lnTo>
                  <a:pt x="0" y="55"/>
                </a:lnTo>
                <a:lnTo>
                  <a:pt x="0" y="0"/>
                </a:lnTo>
                <a:lnTo>
                  <a:pt x="56" y="0"/>
                </a:lnTo>
                <a:lnTo>
                  <a:pt x="5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3">
            <a:extLst>
              <a:ext uri="{FF2B5EF4-FFF2-40B4-BE49-F238E27FC236}">
                <a16:creationId xmlns:a16="http://schemas.microsoft.com/office/drawing/2014/main" id="{B24BBB82-DAC0-4B45-8BB1-F870A1E7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839" y="9511706"/>
            <a:ext cx="92347" cy="82626"/>
          </a:xfrm>
          <a:custGeom>
            <a:avLst/>
            <a:gdLst>
              <a:gd name="T0" fmla="*/ 16518 w 84"/>
              <a:gd name="T1" fmla="*/ 3282 h 74"/>
              <a:gd name="T2" fmla="*/ 16518 w 84"/>
              <a:gd name="T3" fmla="*/ 3282 h 74"/>
              <a:gd name="T4" fmla="*/ 6823 w 84"/>
              <a:gd name="T5" fmla="*/ 9847 h 74"/>
              <a:gd name="T6" fmla="*/ 3232 w 84"/>
              <a:gd name="T7" fmla="*/ 23341 h 74"/>
              <a:gd name="T8" fmla="*/ 3232 w 84"/>
              <a:gd name="T9" fmla="*/ 23341 h 74"/>
              <a:gd name="T10" fmla="*/ 13286 w 84"/>
              <a:gd name="T11" fmla="*/ 23341 h 74"/>
              <a:gd name="T12" fmla="*/ 26572 w 84"/>
              <a:gd name="T13" fmla="*/ 16776 h 74"/>
              <a:gd name="T14" fmla="*/ 29804 w 84"/>
              <a:gd name="T15" fmla="*/ 6565 h 74"/>
              <a:gd name="T16" fmla="*/ 29804 w 84"/>
              <a:gd name="T17" fmla="*/ 6565 h 74"/>
              <a:gd name="T18" fmla="*/ 16518 w 84"/>
              <a:gd name="T19" fmla="*/ 3282 h 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74">
                <a:moveTo>
                  <a:pt x="46" y="9"/>
                </a:moveTo>
                <a:lnTo>
                  <a:pt x="46" y="9"/>
                </a:lnTo>
                <a:cubicBezTo>
                  <a:pt x="19" y="27"/>
                  <a:pt x="19" y="27"/>
                  <a:pt x="19" y="27"/>
                </a:cubicBezTo>
                <a:cubicBezTo>
                  <a:pt x="0" y="37"/>
                  <a:pt x="0" y="46"/>
                  <a:pt x="9" y="64"/>
                </a:cubicBezTo>
                <a:cubicBezTo>
                  <a:pt x="19" y="73"/>
                  <a:pt x="28" y="73"/>
                  <a:pt x="37" y="64"/>
                </a:cubicBezTo>
                <a:cubicBezTo>
                  <a:pt x="74" y="46"/>
                  <a:pt x="74" y="46"/>
                  <a:pt x="74" y="46"/>
                </a:cubicBezTo>
                <a:cubicBezTo>
                  <a:pt x="83" y="37"/>
                  <a:pt x="83" y="27"/>
                  <a:pt x="83" y="18"/>
                </a:cubicBezTo>
                <a:cubicBezTo>
                  <a:pt x="74" y="0"/>
                  <a:pt x="55" y="0"/>
                  <a:pt x="4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4">
            <a:extLst>
              <a:ext uri="{FF2B5EF4-FFF2-40B4-BE49-F238E27FC236}">
                <a16:creationId xmlns:a16="http://schemas.microsoft.com/office/drawing/2014/main" id="{04710264-BD92-1F41-B771-F6C148C6D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6468" y="9866507"/>
            <a:ext cx="92344" cy="82623"/>
          </a:xfrm>
          <a:custGeom>
            <a:avLst/>
            <a:gdLst>
              <a:gd name="T0" fmla="*/ 16517 w 84"/>
              <a:gd name="T1" fmla="*/ 3238 h 75"/>
              <a:gd name="T2" fmla="*/ 16517 w 84"/>
              <a:gd name="T3" fmla="*/ 3238 h 75"/>
              <a:gd name="T4" fmla="*/ 6463 w 84"/>
              <a:gd name="T5" fmla="*/ 10075 h 75"/>
              <a:gd name="T6" fmla="*/ 3232 w 84"/>
              <a:gd name="T7" fmla="*/ 19790 h 75"/>
              <a:gd name="T8" fmla="*/ 3232 w 84"/>
              <a:gd name="T9" fmla="*/ 19790 h 75"/>
              <a:gd name="T10" fmla="*/ 16517 w 84"/>
              <a:gd name="T11" fmla="*/ 23389 h 75"/>
              <a:gd name="T12" fmla="*/ 26212 w 84"/>
              <a:gd name="T13" fmla="*/ 16552 h 75"/>
              <a:gd name="T14" fmla="*/ 29803 w 84"/>
              <a:gd name="T15" fmla="*/ 3238 h 75"/>
              <a:gd name="T16" fmla="*/ 29803 w 84"/>
              <a:gd name="T17" fmla="*/ 3238 h 75"/>
              <a:gd name="T18" fmla="*/ 16517 w 84"/>
              <a:gd name="T19" fmla="*/ 3238 h 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75">
                <a:moveTo>
                  <a:pt x="46" y="9"/>
                </a:moveTo>
                <a:lnTo>
                  <a:pt x="46" y="9"/>
                </a:lnTo>
                <a:cubicBezTo>
                  <a:pt x="18" y="28"/>
                  <a:pt x="18" y="28"/>
                  <a:pt x="18" y="28"/>
                </a:cubicBezTo>
                <a:cubicBezTo>
                  <a:pt x="0" y="37"/>
                  <a:pt x="0" y="46"/>
                  <a:pt x="9" y="55"/>
                </a:cubicBezTo>
                <a:cubicBezTo>
                  <a:pt x="18" y="74"/>
                  <a:pt x="28" y="74"/>
                  <a:pt x="46" y="65"/>
                </a:cubicBezTo>
                <a:cubicBezTo>
                  <a:pt x="73" y="46"/>
                  <a:pt x="73" y="46"/>
                  <a:pt x="73" y="46"/>
                </a:cubicBezTo>
                <a:cubicBezTo>
                  <a:pt x="83" y="37"/>
                  <a:pt x="83" y="18"/>
                  <a:pt x="83" y="9"/>
                </a:cubicBezTo>
                <a:cubicBezTo>
                  <a:pt x="73" y="0"/>
                  <a:pt x="55" y="0"/>
                  <a:pt x="4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5">
            <a:extLst>
              <a:ext uri="{FF2B5EF4-FFF2-40B4-BE49-F238E27FC236}">
                <a16:creationId xmlns:a16="http://schemas.microsoft.com/office/drawing/2014/main" id="{2705AB33-A162-E24D-9AD7-5F2457DD1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928" y="9409642"/>
            <a:ext cx="792226" cy="748482"/>
          </a:xfrm>
          <a:custGeom>
            <a:avLst/>
            <a:gdLst>
              <a:gd name="T0" fmla="*/ 221952 w 717"/>
              <a:gd name="T1" fmla="*/ 244115 h 680"/>
              <a:gd name="T2" fmla="*/ 221952 w 717"/>
              <a:gd name="T3" fmla="*/ 244115 h 680"/>
              <a:gd name="T4" fmla="*/ 36451 w 717"/>
              <a:gd name="T5" fmla="*/ 244115 h 680"/>
              <a:gd name="T6" fmla="*/ 0 w 717"/>
              <a:gd name="T7" fmla="*/ 207804 h 680"/>
              <a:gd name="T8" fmla="*/ 0 w 717"/>
              <a:gd name="T9" fmla="*/ 36312 h 680"/>
              <a:gd name="T10" fmla="*/ 36451 w 717"/>
              <a:gd name="T11" fmla="*/ 0 h 680"/>
              <a:gd name="T12" fmla="*/ 56300 w 717"/>
              <a:gd name="T13" fmla="*/ 0 h 680"/>
              <a:gd name="T14" fmla="*/ 56300 w 717"/>
              <a:gd name="T15" fmla="*/ 23009 h 680"/>
              <a:gd name="T16" fmla="*/ 36451 w 717"/>
              <a:gd name="T17" fmla="*/ 23009 h 680"/>
              <a:gd name="T18" fmla="*/ 23097 w 717"/>
              <a:gd name="T19" fmla="*/ 36312 h 680"/>
              <a:gd name="T20" fmla="*/ 23097 w 717"/>
              <a:gd name="T21" fmla="*/ 207804 h 680"/>
              <a:gd name="T22" fmla="*/ 36451 w 717"/>
              <a:gd name="T23" fmla="*/ 224342 h 680"/>
              <a:gd name="T24" fmla="*/ 221952 w 717"/>
              <a:gd name="T25" fmla="*/ 224342 h 680"/>
              <a:gd name="T26" fmla="*/ 238553 w 717"/>
              <a:gd name="T27" fmla="*/ 207804 h 680"/>
              <a:gd name="T28" fmla="*/ 238553 w 717"/>
              <a:gd name="T29" fmla="*/ 36312 h 680"/>
              <a:gd name="T30" fmla="*/ 221952 w 717"/>
              <a:gd name="T31" fmla="*/ 23009 h 680"/>
              <a:gd name="T32" fmla="*/ 205350 w 717"/>
              <a:gd name="T33" fmla="*/ 23009 h 680"/>
              <a:gd name="T34" fmla="*/ 205350 w 717"/>
              <a:gd name="T35" fmla="*/ 0 h 680"/>
              <a:gd name="T36" fmla="*/ 221952 w 717"/>
              <a:gd name="T37" fmla="*/ 0 h 680"/>
              <a:gd name="T38" fmla="*/ 258402 w 717"/>
              <a:gd name="T39" fmla="*/ 36312 h 680"/>
              <a:gd name="T40" fmla="*/ 258402 w 717"/>
              <a:gd name="T41" fmla="*/ 207804 h 680"/>
              <a:gd name="T42" fmla="*/ 221952 w 717"/>
              <a:gd name="T43" fmla="*/ 244115 h 6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17" h="680">
                <a:moveTo>
                  <a:pt x="615" y="679"/>
                </a:moveTo>
                <a:lnTo>
                  <a:pt x="615" y="679"/>
                </a:lnTo>
                <a:cubicBezTo>
                  <a:pt x="101" y="679"/>
                  <a:pt x="101" y="679"/>
                  <a:pt x="101" y="679"/>
                </a:cubicBezTo>
                <a:cubicBezTo>
                  <a:pt x="46" y="679"/>
                  <a:pt x="0" y="634"/>
                  <a:pt x="0" y="578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6"/>
                  <a:pt x="46" y="0"/>
                  <a:pt x="101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83" y="64"/>
                  <a:pt x="64" y="74"/>
                  <a:pt x="64" y="101"/>
                </a:cubicBezTo>
                <a:cubicBezTo>
                  <a:pt x="64" y="578"/>
                  <a:pt x="64" y="578"/>
                  <a:pt x="64" y="578"/>
                </a:cubicBezTo>
                <a:cubicBezTo>
                  <a:pt x="64" y="606"/>
                  <a:pt x="83" y="624"/>
                  <a:pt x="101" y="624"/>
                </a:cubicBezTo>
                <a:cubicBezTo>
                  <a:pt x="615" y="624"/>
                  <a:pt x="615" y="624"/>
                  <a:pt x="615" y="624"/>
                </a:cubicBezTo>
                <a:cubicBezTo>
                  <a:pt x="643" y="624"/>
                  <a:pt x="661" y="606"/>
                  <a:pt x="661" y="578"/>
                </a:cubicBezTo>
                <a:cubicBezTo>
                  <a:pt x="661" y="101"/>
                  <a:pt x="661" y="101"/>
                  <a:pt x="661" y="101"/>
                </a:cubicBezTo>
                <a:cubicBezTo>
                  <a:pt x="661" y="74"/>
                  <a:pt x="643" y="64"/>
                  <a:pt x="615" y="64"/>
                </a:cubicBezTo>
                <a:cubicBezTo>
                  <a:pt x="569" y="64"/>
                  <a:pt x="569" y="64"/>
                  <a:pt x="569" y="64"/>
                </a:cubicBezTo>
                <a:cubicBezTo>
                  <a:pt x="569" y="0"/>
                  <a:pt x="569" y="0"/>
                  <a:pt x="569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79" y="0"/>
                  <a:pt x="716" y="46"/>
                  <a:pt x="716" y="101"/>
                </a:cubicBezTo>
                <a:cubicBezTo>
                  <a:pt x="716" y="578"/>
                  <a:pt x="716" y="578"/>
                  <a:pt x="716" y="578"/>
                </a:cubicBezTo>
                <a:cubicBezTo>
                  <a:pt x="716" y="634"/>
                  <a:pt x="679" y="679"/>
                  <a:pt x="615" y="6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6">
            <a:extLst>
              <a:ext uri="{FF2B5EF4-FFF2-40B4-BE49-F238E27FC236}">
                <a16:creationId xmlns:a16="http://schemas.microsoft.com/office/drawing/2014/main" id="{103777D8-E465-E64B-AACE-D6136CC8F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221" y="9297854"/>
            <a:ext cx="335360" cy="72906"/>
          </a:xfrm>
          <a:custGeom>
            <a:avLst/>
            <a:gdLst>
              <a:gd name="T0" fmla="*/ 109178 w 304"/>
              <a:gd name="T1" fmla="*/ 23447 h 65"/>
              <a:gd name="T2" fmla="*/ 0 w 304"/>
              <a:gd name="T3" fmla="*/ 23447 h 65"/>
              <a:gd name="T4" fmla="*/ 0 w 304"/>
              <a:gd name="T5" fmla="*/ 0 h 65"/>
              <a:gd name="T6" fmla="*/ 109178 w 304"/>
              <a:gd name="T7" fmla="*/ 0 h 65"/>
              <a:gd name="T8" fmla="*/ 109178 w 304"/>
              <a:gd name="T9" fmla="*/ 234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4" h="65">
                <a:moveTo>
                  <a:pt x="303" y="64"/>
                </a:moveTo>
                <a:lnTo>
                  <a:pt x="0" y="64"/>
                </a:lnTo>
                <a:lnTo>
                  <a:pt x="0" y="0"/>
                </a:lnTo>
                <a:lnTo>
                  <a:pt x="303" y="0"/>
                </a:lnTo>
                <a:lnTo>
                  <a:pt x="303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7">
            <a:extLst>
              <a:ext uri="{FF2B5EF4-FFF2-40B4-BE49-F238E27FC236}">
                <a16:creationId xmlns:a16="http://schemas.microsoft.com/office/drawing/2014/main" id="{E8C12162-B9F0-1A4D-A255-B3A8F5C9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352" y="9297854"/>
            <a:ext cx="233293" cy="184690"/>
          </a:xfrm>
          <a:custGeom>
            <a:avLst/>
            <a:gdLst>
              <a:gd name="T0" fmla="*/ 16534 w 212"/>
              <a:gd name="T1" fmla="*/ 56691 h 166"/>
              <a:gd name="T2" fmla="*/ 16534 w 212"/>
              <a:gd name="T3" fmla="*/ 56691 h 166"/>
              <a:gd name="T4" fmla="*/ 0 w 212"/>
              <a:gd name="T5" fmla="*/ 39974 h 166"/>
              <a:gd name="T6" fmla="*/ 36303 w 212"/>
              <a:gd name="T7" fmla="*/ 3271 h 166"/>
              <a:gd name="T8" fmla="*/ 46008 w 212"/>
              <a:gd name="T9" fmla="*/ 0 h 166"/>
              <a:gd name="T10" fmla="*/ 56072 w 212"/>
              <a:gd name="T11" fmla="*/ 6541 h 166"/>
              <a:gd name="T12" fmla="*/ 72606 w 212"/>
              <a:gd name="T13" fmla="*/ 43245 h 166"/>
              <a:gd name="T14" fmla="*/ 65776 w 212"/>
              <a:gd name="T15" fmla="*/ 56691 h 166"/>
              <a:gd name="T16" fmla="*/ 65776 w 212"/>
              <a:gd name="T17" fmla="*/ 56691 h 166"/>
              <a:gd name="T18" fmla="*/ 52837 w 212"/>
              <a:gd name="T19" fmla="*/ 53420 h 166"/>
              <a:gd name="T20" fmla="*/ 42773 w 212"/>
              <a:gd name="T21" fmla="*/ 30163 h 166"/>
              <a:gd name="T22" fmla="*/ 16534 w 212"/>
              <a:gd name="T23" fmla="*/ 56691 h 166"/>
              <a:gd name="T24" fmla="*/ 52837 w 212"/>
              <a:gd name="T25" fmla="*/ 19987 h 166"/>
              <a:gd name="T26" fmla="*/ 52837 w 212"/>
              <a:gd name="T27" fmla="*/ 19987 h 1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2" h="166">
                <a:moveTo>
                  <a:pt x="46" y="156"/>
                </a:moveTo>
                <a:lnTo>
                  <a:pt x="46" y="156"/>
                </a:lnTo>
                <a:cubicBezTo>
                  <a:pt x="0" y="110"/>
                  <a:pt x="0" y="110"/>
                  <a:pt x="0" y="110"/>
                </a:cubicBezTo>
                <a:cubicBezTo>
                  <a:pt x="101" y="9"/>
                  <a:pt x="101" y="9"/>
                  <a:pt x="101" y="9"/>
                </a:cubicBezTo>
                <a:cubicBezTo>
                  <a:pt x="110" y="9"/>
                  <a:pt x="119" y="0"/>
                  <a:pt x="128" y="0"/>
                </a:cubicBezTo>
                <a:cubicBezTo>
                  <a:pt x="138" y="9"/>
                  <a:pt x="147" y="9"/>
                  <a:pt x="156" y="18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211" y="129"/>
                  <a:pt x="202" y="147"/>
                  <a:pt x="183" y="156"/>
                </a:cubicBezTo>
                <a:cubicBezTo>
                  <a:pt x="174" y="165"/>
                  <a:pt x="147" y="156"/>
                  <a:pt x="147" y="147"/>
                </a:cubicBezTo>
                <a:cubicBezTo>
                  <a:pt x="119" y="83"/>
                  <a:pt x="119" y="83"/>
                  <a:pt x="119" y="83"/>
                </a:cubicBezTo>
                <a:lnTo>
                  <a:pt x="46" y="156"/>
                </a:lnTo>
                <a:close/>
                <a:moveTo>
                  <a:pt x="147" y="55"/>
                </a:moveTo>
                <a:lnTo>
                  <a:pt x="147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8">
            <a:extLst>
              <a:ext uri="{FF2B5EF4-FFF2-40B4-BE49-F238E27FC236}">
                <a16:creationId xmlns:a16="http://schemas.microsoft.com/office/drawing/2014/main" id="{2492708B-FCF5-B749-A347-940778FF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729" y="9409642"/>
            <a:ext cx="306196" cy="213852"/>
          </a:xfrm>
          <a:custGeom>
            <a:avLst/>
            <a:gdLst>
              <a:gd name="T0" fmla="*/ 40077 w 277"/>
              <a:gd name="T1" fmla="*/ 69490 h 194"/>
              <a:gd name="T2" fmla="*/ 40077 w 277"/>
              <a:gd name="T3" fmla="*/ 69490 h 194"/>
              <a:gd name="T4" fmla="*/ 40077 w 277"/>
              <a:gd name="T5" fmla="*/ 69490 h 194"/>
              <a:gd name="T6" fmla="*/ 26718 w 277"/>
              <a:gd name="T7" fmla="*/ 62649 h 194"/>
              <a:gd name="T8" fmla="*/ 0 w 277"/>
              <a:gd name="T9" fmla="*/ 33125 h 194"/>
              <a:gd name="T10" fmla="*/ 26718 w 277"/>
              <a:gd name="T11" fmla="*/ 3240 h 194"/>
              <a:gd name="T12" fmla="*/ 43326 w 277"/>
              <a:gd name="T13" fmla="*/ 19803 h 194"/>
              <a:gd name="T14" fmla="*/ 29967 w 277"/>
              <a:gd name="T15" fmla="*/ 33125 h 194"/>
              <a:gd name="T16" fmla="*/ 40077 w 277"/>
              <a:gd name="T17" fmla="*/ 46447 h 194"/>
              <a:gd name="T18" fmla="*/ 79793 w 277"/>
              <a:gd name="T19" fmla="*/ 3240 h 194"/>
              <a:gd name="T20" fmla="*/ 96401 w 277"/>
              <a:gd name="T21" fmla="*/ 3240 h 194"/>
              <a:gd name="T22" fmla="*/ 96401 w 277"/>
              <a:gd name="T23" fmla="*/ 3240 h 194"/>
              <a:gd name="T24" fmla="*/ 96401 w 277"/>
              <a:gd name="T25" fmla="*/ 19803 h 194"/>
              <a:gd name="T26" fmla="*/ 56324 w 277"/>
              <a:gd name="T27" fmla="*/ 62649 h 194"/>
              <a:gd name="T28" fmla="*/ 40077 w 277"/>
              <a:gd name="T29" fmla="*/ 69490 h 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7" h="194">
                <a:moveTo>
                  <a:pt x="111" y="193"/>
                </a:moveTo>
                <a:lnTo>
                  <a:pt x="111" y="193"/>
                </a:lnTo>
                <a:cubicBezTo>
                  <a:pt x="101" y="193"/>
                  <a:pt x="83" y="184"/>
                  <a:pt x="74" y="174"/>
                </a:cubicBezTo>
                <a:cubicBezTo>
                  <a:pt x="0" y="92"/>
                  <a:pt x="0" y="92"/>
                  <a:pt x="0" y="92"/>
                </a:cubicBezTo>
                <a:cubicBezTo>
                  <a:pt x="74" y="9"/>
                  <a:pt x="74" y="9"/>
                  <a:pt x="74" y="9"/>
                </a:cubicBezTo>
                <a:cubicBezTo>
                  <a:pt x="120" y="55"/>
                  <a:pt x="120" y="55"/>
                  <a:pt x="120" y="55"/>
                </a:cubicBezTo>
                <a:cubicBezTo>
                  <a:pt x="83" y="92"/>
                  <a:pt x="83" y="92"/>
                  <a:pt x="83" y="92"/>
                </a:cubicBezTo>
                <a:cubicBezTo>
                  <a:pt x="111" y="129"/>
                  <a:pt x="111" y="129"/>
                  <a:pt x="111" y="129"/>
                </a:cubicBezTo>
                <a:cubicBezTo>
                  <a:pt x="221" y="9"/>
                  <a:pt x="221" y="9"/>
                  <a:pt x="221" y="9"/>
                </a:cubicBezTo>
                <a:cubicBezTo>
                  <a:pt x="230" y="0"/>
                  <a:pt x="248" y="0"/>
                  <a:pt x="267" y="9"/>
                </a:cubicBezTo>
                <a:cubicBezTo>
                  <a:pt x="276" y="18"/>
                  <a:pt x="276" y="37"/>
                  <a:pt x="267" y="55"/>
                </a:cubicBezTo>
                <a:cubicBezTo>
                  <a:pt x="156" y="174"/>
                  <a:pt x="156" y="174"/>
                  <a:pt x="156" y="174"/>
                </a:cubicBezTo>
                <a:cubicBezTo>
                  <a:pt x="138" y="184"/>
                  <a:pt x="129" y="193"/>
                  <a:pt x="111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9">
            <a:extLst>
              <a:ext uri="{FF2B5EF4-FFF2-40B4-BE49-F238E27FC236}">
                <a16:creationId xmlns:a16="http://schemas.microsoft.com/office/drawing/2014/main" id="{DDDB3C08-B03E-9843-BD8D-955D2133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157" y="9297854"/>
            <a:ext cx="223572" cy="184690"/>
          </a:xfrm>
          <a:custGeom>
            <a:avLst/>
            <a:gdLst>
              <a:gd name="T0" fmla="*/ 59715 w 203"/>
              <a:gd name="T1" fmla="*/ 56691 h 166"/>
              <a:gd name="T2" fmla="*/ 59715 w 203"/>
              <a:gd name="T3" fmla="*/ 56691 h 166"/>
              <a:gd name="T4" fmla="*/ 72665 w 203"/>
              <a:gd name="T5" fmla="*/ 39974 h 166"/>
              <a:gd name="T6" fmla="*/ 39570 w 203"/>
              <a:gd name="T7" fmla="*/ 3271 h 166"/>
              <a:gd name="T8" fmla="*/ 29858 w 203"/>
              <a:gd name="T9" fmla="*/ 0 h 166"/>
              <a:gd name="T10" fmla="*/ 20145 w 203"/>
              <a:gd name="T11" fmla="*/ 6541 h 166"/>
              <a:gd name="T12" fmla="*/ 3597 w 203"/>
              <a:gd name="T13" fmla="*/ 43245 h 166"/>
              <a:gd name="T14" fmla="*/ 10072 w 203"/>
              <a:gd name="T15" fmla="*/ 56691 h 166"/>
              <a:gd name="T16" fmla="*/ 10072 w 203"/>
              <a:gd name="T17" fmla="*/ 56691 h 166"/>
              <a:gd name="T18" fmla="*/ 23382 w 203"/>
              <a:gd name="T19" fmla="*/ 53420 h 166"/>
              <a:gd name="T20" fmla="*/ 33095 w 203"/>
              <a:gd name="T21" fmla="*/ 30163 h 166"/>
              <a:gd name="T22" fmla="*/ 59715 w 203"/>
              <a:gd name="T23" fmla="*/ 56691 h 166"/>
              <a:gd name="T24" fmla="*/ 23382 w 203"/>
              <a:gd name="T25" fmla="*/ 19987 h 166"/>
              <a:gd name="T26" fmla="*/ 23382 w 203"/>
              <a:gd name="T27" fmla="*/ 19987 h 1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3" h="166">
                <a:moveTo>
                  <a:pt x="166" y="156"/>
                </a:moveTo>
                <a:lnTo>
                  <a:pt x="166" y="156"/>
                </a:lnTo>
                <a:cubicBezTo>
                  <a:pt x="202" y="110"/>
                  <a:pt x="202" y="110"/>
                  <a:pt x="202" y="110"/>
                </a:cubicBezTo>
                <a:cubicBezTo>
                  <a:pt x="110" y="9"/>
                  <a:pt x="110" y="9"/>
                  <a:pt x="110" y="9"/>
                </a:cubicBezTo>
                <a:cubicBezTo>
                  <a:pt x="101" y="9"/>
                  <a:pt x="92" y="0"/>
                  <a:pt x="83" y="0"/>
                </a:cubicBezTo>
                <a:cubicBezTo>
                  <a:pt x="74" y="9"/>
                  <a:pt x="65" y="9"/>
                  <a:pt x="56" y="18"/>
                </a:cubicBezTo>
                <a:cubicBezTo>
                  <a:pt x="10" y="119"/>
                  <a:pt x="10" y="119"/>
                  <a:pt x="10" y="119"/>
                </a:cubicBezTo>
                <a:cubicBezTo>
                  <a:pt x="0" y="129"/>
                  <a:pt x="10" y="147"/>
                  <a:pt x="28" y="156"/>
                </a:cubicBezTo>
                <a:cubicBezTo>
                  <a:pt x="37" y="165"/>
                  <a:pt x="56" y="156"/>
                  <a:pt x="65" y="147"/>
                </a:cubicBezTo>
                <a:cubicBezTo>
                  <a:pt x="92" y="83"/>
                  <a:pt x="92" y="83"/>
                  <a:pt x="92" y="83"/>
                </a:cubicBezTo>
                <a:lnTo>
                  <a:pt x="166" y="156"/>
                </a:lnTo>
                <a:close/>
                <a:moveTo>
                  <a:pt x="65" y="55"/>
                </a:moveTo>
                <a:lnTo>
                  <a:pt x="65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0">
            <a:extLst>
              <a:ext uri="{FF2B5EF4-FFF2-40B4-BE49-F238E27FC236}">
                <a16:creationId xmlns:a16="http://schemas.microsoft.com/office/drawing/2014/main" id="{A50EEA36-4648-4D47-AEA1-60059C984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877" y="9409642"/>
            <a:ext cx="306196" cy="213852"/>
          </a:xfrm>
          <a:custGeom>
            <a:avLst/>
            <a:gdLst>
              <a:gd name="T0" fmla="*/ 59790 w 276"/>
              <a:gd name="T1" fmla="*/ 69490 h 194"/>
              <a:gd name="T2" fmla="*/ 59790 w 276"/>
              <a:gd name="T3" fmla="*/ 69490 h 194"/>
              <a:gd name="T4" fmla="*/ 59790 w 276"/>
              <a:gd name="T5" fmla="*/ 69490 h 194"/>
              <a:gd name="T6" fmla="*/ 72835 w 276"/>
              <a:gd name="T7" fmla="*/ 62649 h 194"/>
              <a:gd name="T8" fmla="*/ 99650 w 276"/>
              <a:gd name="T9" fmla="*/ 33125 h 194"/>
              <a:gd name="T10" fmla="*/ 69574 w 276"/>
              <a:gd name="T11" fmla="*/ 3240 h 194"/>
              <a:gd name="T12" fmla="*/ 56529 w 276"/>
              <a:gd name="T13" fmla="*/ 19803 h 194"/>
              <a:gd name="T14" fmla="*/ 69574 w 276"/>
              <a:gd name="T15" fmla="*/ 33125 h 194"/>
              <a:gd name="T16" fmla="*/ 59790 w 276"/>
              <a:gd name="T17" fmla="*/ 46447 h 194"/>
              <a:gd name="T18" fmla="*/ 19930 w 276"/>
              <a:gd name="T19" fmla="*/ 3240 h 194"/>
              <a:gd name="T20" fmla="*/ 3261 w 276"/>
              <a:gd name="T21" fmla="*/ 3240 h 194"/>
              <a:gd name="T22" fmla="*/ 3261 w 276"/>
              <a:gd name="T23" fmla="*/ 3240 h 194"/>
              <a:gd name="T24" fmla="*/ 3261 w 276"/>
              <a:gd name="T25" fmla="*/ 19803 h 194"/>
              <a:gd name="T26" fmla="*/ 43121 w 276"/>
              <a:gd name="T27" fmla="*/ 62649 h 194"/>
              <a:gd name="T28" fmla="*/ 59790 w 276"/>
              <a:gd name="T29" fmla="*/ 69490 h 19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6" h="194">
                <a:moveTo>
                  <a:pt x="165" y="193"/>
                </a:moveTo>
                <a:lnTo>
                  <a:pt x="165" y="193"/>
                </a:lnTo>
                <a:cubicBezTo>
                  <a:pt x="174" y="193"/>
                  <a:pt x="192" y="184"/>
                  <a:pt x="201" y="174"/>
                </a:cubicBezTo>
                <a:cubicBezTo>
                  <a:pt x="275" y="92"/>
                  <a:pt x="275" y="92"/>
                  <a:pt x="275" y="92"/>
                </a:cubicBezTo>
                <a:cubicBezTo>
                  <a:pt x="192" y="9"/>
                  <a:pt x="192" y="9"/>
                  <a:pt x="192" y="9"/>
                </a:cubicBezTo>
                <a:cubicBezTo>
                  <a:pt x="156" y="55"/>
                  <a:pt x="156" y="55"/>
                  <a:pt x="156" y="55"/>
                </a:cubicBezTo>
                <a:cubicBezTo>
                  <a:pt x="192" y="92"/>
                  <a:pt x="192" y="92"/>
                  <a:pt x="192" y="92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55" y="9"/>
                  <a:pt x="55" y="9"/>
                  <a:pt x="55" y="9"/>
                </a:cubicBezTo>
                <a:cubicBezTo>
                  <a:pt x="46" y="0"/>
                  <a:pt x="18" y="0"/>
                  <a:pt x="9" y="9"/>
                </a:cubicBezTo>
                <a:cubicBezTo>
                  <a:pt x="0" y="18"/>
                  <a:pt x="0" y="37"/>
                  <a:pt x="9" y="55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28" y="184"/>
                  <a:pt x="147" y="193"/>
                  <a:pt x="165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1">
            <a:extLst>
              <a:ext uri="{FF2B5EF4-FFF2-40B4-BE49-F238E27FC236}">
                <a16:creationId xmlns:a16="http://schemas.microsoft.com/office/drawing/2014/main" id="{DF42C0C3-D64A-F64A-A920-023052CC8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396" y="9725558"/>
            <a:ext cx="165249" cy="53465"/>
          </a:xfrm>
          <a:custGeom>
            <a:avLst/>
            <a:gdLst>
              <a:gd name="T0" fmla="*/ 0 w 148"/>
              <a:gd name="T1" fmla="*/ 6688 h 47"/>
              <a:gd name="T2" fmla="*/ 0 w 148"/>
              <a:gd name="T3" fmla="*/ 6688 h 47"/>
              <a:gd name="T4" fmla="*/ 0 w 148"/>
              <a:gd name="T5" fmla="*/ 6688 h 47"/>
              <a:gd name="T6" fmla="*/ 6565 w 148"/>
              <a:gd name="T7" fmla="*/ 0 h 47"/>
              <a:gd name="T8" fmla="*/ 43399 w 148"/>
              <a:gd name="T9" fmla="*/ 0 h 47"/>
              <a:gd name="T10" fmla="*/ 53610 w 148"/>
              <a:gd name="T11" fmla="*/ 6688 h 47"/>
              <a:gd name="T12" fmla="*/ 53610 w 148"/>
              <a:gd name="T13" fmla="*/ 6688 h 47"/>
              <a:gd name="T14" fmla="*/ 43399 w 148"/>
              <a:gd name="T15" fmla="*/ 17091 h 47"/>
              <a:gd name="T16" fmla="*/ 6565 w 148"/>
              <a:gd name="T17" fmla="*/ 17091 h 47"/>
              <a:gd name="T18" fmla="*/ 0 w 148"/>
              <a:gd name="T19" fmla="*/ 6688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8" h="4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9" y="0"/>
                  <a:pt x="147" y="9"/>
                  <a:pt x="147" y="18"/>
                </a:cubicBezTo>
                <a:cubicBezTo>
                  <a:pt x="147" y="36"/>
                  <a:pt x="129" y="46"/>
                  <a:pt x="119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2">
            <a:extLst>
              <a:ext uri="{FF2B5EF4-FFF2-40B4-BE49-F238E27FC236}">
                <a16:creationId xmlns:a16="http://schemas.microsoft.com/office/drawing/2014/main" id="{FDA9624D-2DE4-6342-B9EB-0D93D19BC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450" y="9735279"/>
            <a:ext cx="53461" cy="393683"/>
          </a:xfrm>
          <a:custGeom>
            <a:avLst/>
            <a:gdLst>
              <a:gd name="T0" fmla="*/ 17090 w 47"/>
              <a:gd name="T1" fmla="*/ 128230 h 359"/>
              <a:gd name="T2" fmla="*/ 17090 w 47"/>
              <a:gd name="T3" fmla="*/ 128230 h 359"/>
              <a:gd name="T4" fmla="*/ 0 w 47"/>
              <a:gd name="T5" fmla="*/ 128230 h 359"/>
              <a:gd name="T6" fmla="*/ 0 w 47"/>
              <a:gd name="T7" fmla="*/ 9671 h 359"/>
              <a:gd name="T8" fmla="*/ 10403 w 47"/>
              <a:gd name="T9" fmla="*/ 0 h 359"/>
              <a:gd name="T10" fmla="*/ 10403 w 47"/>
              <a:gd name="T11" fmla="*/ 0 h 359"/>
              <a:gd name="T12" fmla="*/ 17090 w 47"/>
              <a:gd name="T13" fmla="*/ 9671 h 359"/>
              <a:gd name="T14" fmla="*/ 17090 w 47"/>
              <a:gd name="T15" fmla="*/ 128230 h 3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359">
                <a:moveTo>
                  <a:pt x="46" y="358"/>
                </a:moveTo>
                <a:lnTo>
                  <a:pt x="46" y="358"/>
                </a:lnTo>
                <a:cubicBezTo>
                  <a:pt x="0" y="358"/>
                  <a:pt x="0" y="358"/>
                  <a:pt x="0" y="35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37" y="0"/>
                  <a:pt x="46" y="9"/>
                  <a:pt x="46" y="27"/>
                </a:cubicBezTo>
                <a:lnTo>
                  <a:pt x="46" y="3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B6380D63-C9DD-D244-A06F-469C4238F64E}"/>
              </a:ext>
            </a:extLst>
          </p:cNvPr>
          <p:cNvGrpSpPr/>
          <p:nvPr/>
        </p:nvGrpSpPr>
        <p:grpSpPr>
          <a:xfrm>
            <a:off x="15233546" y="4187280"/>
            <a:ext cx="6921435" cy="4075569"/>
            <a:chOff x="2499601" y="-3234611"/>
            <a:chExt cx="7608009" cy="4075569"/>
          </a:xfrm>
        </p:grpSpPr>
        <p:sp>
          <p:nvSpPr>
            <p:cNvPr id="215" name="CuadroTexto 214">
              <a:extLst>
                <a:ext uri="{FF2B5EF4-FFF2-40B4-BE49-F238E27FC236}">
                  <a16:creationId xmlns:a16="http://schemas.microsoft.com/office/drawing/2014/main" id="{38CCED10-1EBD-A147-94A4-40CFEA73B443}"/>
                </a:ext>
              </a:extLst>
            </p:cNvPr>
            <p:cNvSpPr txBox="1"/>
            <p:nvPr/>
          </p:nvSpPr>
          <p:spPr>
            <a:xfrm>
              <a:off x="2499601" y="-3234611"/>
              <a:ext cx="54296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D58D74ED-E789-7C4F-A5A4-65A918064A82}"/>
                </a:ext>
              </a:extLst>
            </p:cNvPr>
            <p:cNvSpPr txBox="1"/>
            <p:nvPr/>
          </p:nvSpPr>
          <p:spPr>
            <a:xfrm>
              <a:off x="2527937" y="-913368"/>
              <a:ext cx="7579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4D057E-1EF8-0D4A-843A-F5CB2AE37D8E}"/>
              </a:ext>
            </a:extLst>
          </p:cNvPr>
          <p:cNvGrpSpPr/>
          <p:nvPr/>
        </p:nvGrpSpPr>
        <p:grpSpPr>
          <a:xfrm>
            <a:off x="464231" y="10989228"/>
            <a:ext cx="4518438" cy="1592908"/>
            <a:chOff x="1795277" y="4756924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C216BCAD-1BB7-AA47-8F0C-24D4F6DFA07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1F598463-F99A-9F41-8004-00FEE0A24B0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E97BAA-D761-0743-9519-2FA8EAA436BE}"/>
              </a:ext>
            </a:extLst>
          </p:cNvPr>
          <p:cNvGrpSpPr/>
          <p:nvPr/>
        </p:nvGrpSpPr>
        <p:grpSpPr>
          <a:xfrm>
            <a:off x="4756411" y="10989228"/>
            <a:ext cx="4518438" cy="1592908"/>
            <a:chOff x="1795277" y="4756924"/>
            <a:chExt cx="4518438" cy="159290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528CBF60-42E8-2242-B6BB-95836EC296E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8CA0A5E2-6199-2C49-BDDA-44483A489F2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D8013B-0AA6-8048-B5AD-C9C571719002}"/>
              </a:ext>
            </a:extLst>
          </p:cNvPr>
          <p:cNvGrpSpPr/>
          <p:nvPr/>
        </p:nvGrpSpPr>
        <p:grpSpPr>
          <a:xfrm>
            <a:off x="9146043" y="10989228"/>
            <a:ext cx="4518438" cy="1592908"/>
            <a:chOff x="1795277" y="4756924"/>
            <a:chExt cx="4518438" cy="159290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026B75DC-A398-D847-A59C-09784A1485F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08C4ED18-D3EA-B949-ADE0-B5E2EEE2630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345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2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4290FC"/>
      </a:accent1>
      <a:accent2>
        <a:srgbClr val="4AFCAF"/>
      </a:accent2>
      <a:accent3>
        <a:srgbClr val="FCB753"/>
      </a:accent3>
      <a:accent4>
        <a:srgbClr val="49EEFC"/>
      </a:accent4>
      <a:accent5>
        <a:srgbClr val="FDE559"/>
      </a:accent5>
      <a:accent6>
        <a:srgbClr val="DADADA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91562</TotalTime>
  <Words>432</Words>
  <Application>Microsoft Macintosh PowerPoint</Application>
  <PresentationFormat>Custom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16388</cp:revision>
  <dcterms:created xsi:type="dcterms:W3CDTF">2014-11-12T21:47:38Z</dcterms:created>
  <dcterms:modified xsi:type="dcterms:W3CDTF">2019-09-27T15:35:00Z</dcterms:modified>
  <cp:category/>
</cp:coreProperties>
</file>