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40" d="100"/>
          <a:sy n="40" d="100"/>
        </p:scale>
        <p:origin x="1072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1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7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199">
            <a:extLst>
              <a:ext uri="{FF2B5EF4-FFF2-40B4-BE49-F238E27FC236}">
                <a16:creationId xmlns:a16="http://schemas.microsoft.com/office/drawing/2014/main" id="{BAC76D58-46F1-9942-ACC3-E2F8DD84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047" y="5467613"/>
            <a:ext cx="3391067" cy="2987486"/>
          </a:xfrm>
          <a:custGeom>
            <a:avLst/>
            <a:gdLst>
              <a:gd name="T0" fmla="*/ 777933 w 3037"/>
              <a:gd name="T1" fmla="*/ 0 h 2675"/>
              <a:gd name="T2" fmla="*/ 777933 w 3037"/>
              <a:gd name="T3" fmla="*/ 0 h 2675"/>
              <a:gd name="T4" fmla="*/ 315855 w 3037"/>
              <a:gd name="T5" fmla="*/ 0 h 2675"/>
              <a:gd name="T6" fmla="*/ 244184 w 3037"/>
              <a:gd name="T7" fmla="*/ 42507 h 2675"/>
              <a:gd name="T8" fmla="*/ 12966 w 3037"/>
              <a:gd name="T9" fmla="*/ 442361 h 2675"/>
              <a:gd name="T10" fmla="*/ 12966 w 3037"/>
              <a:gd name="T11" fmla="*/ 523773 h 2675"/>
              <a:gd name="T12" fmla="*/ 244184 w 3037"/>
              <a:gd name="T13" fmla="*/ 924348 h 2675"/>
              <a:gd name="T14" fmla="*/ 315855 w 3037"/>
              <a:gd name="T15" fmla="*/ 963253 h 2675"/>
              <a:gd name="T16" fmla="*/ 777933 w 3037"/>
              <a:gd name="T17" fmla="*/ 963253 h 2675"/>
              <a:gd name="T18" fmla="*/ 849604 w 3037"/>
              <a:gd name="T19" fmla="*/ 924348 h 2675"/>
              <a:gd name="T20" fmla="*/ 1080462 w 3037"/>
              <a:gd name="T21" fmla="*/ 523773 h 2675"/>
              <a:gd name="T22" fmla="*/ 1080462 w 3037"/>
              <a:gd name="T23" fmla="*/ 442361 h 2675"/>
              <a:gd name="T24" fmla="*/ 849604 w 3037"/>
              <a:gd name="T25" fmla="*/ 42507 h 2675"/>
              <a:gd name="T26" fmla="*/ 777933 w 3037"/>
              <a:gd name="T27" fmla="*/ 0 h 2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75">
                <a:moveTo>
                  <a:pt x="2160" y="0"/>
                </a:moveTo>
                <a:lnTo>
                  <a:pt x="2160" y="0"/>
                </a:lnTo>
                <a:cubicBezTo>
                  <a:pt x="877" y="0"/>
                  <a:pt x="877" y="0"/>
                  <a:pt x="877" y="0"/>
                </a:cubicBezTo>
                <a:cubicBezTo>
                  <a:pt x="795" y="0"/>
                  <a:pt x="723" y="46"/>
                  <a:pt x="678" y="118"/>
                </a:cubicBezTo>
                <a:cubicBezTo>
                  <a:pt x="36" y="1228"/>
                  <a:pt x="36" y="1228"/>
                  <a:pt x="36" y="1228"/>
                </a:cubicBezTo>
                <a:cubicBezTo>
                  <a:pt x="0" y="1292"/>
                  <a:pt x="0" y="1382"/>
                  <a:pt x="36" y="1454"/>
                </a:cubicBezTo>
                <a:cubicBezTo>
                  <a:pt x="678" y="2566"/>
                  <a:pt x="678" y="2566"/>
                  <a:pt x="678" y="2566"/>
                </a:cubicBezTo>
                <a:cubicBezTo>
                  <a:pt x="723" y="2638"/>
                  <a:pt x="795" y="2674"/>
                  <a:pt x="877" y="2674"/>
                </a:cubicBezTo>
                <a:cubicBezTo>
                  <a:pt x="2160" y="2674"/>
                  <a:pt x="2160" y="2674"/>
                  <a:pt x="2160" y="2674"/>
                </a:cubicBezTo>
                <a:cubicBezTo>
                  <a:pt x="2241" y="2674"/>
                  <a:pt x="2313" y="2638"/>
                  <a:pt x="2359" y="2566"/>
                </a:cubicBezTo>
                <a:cubicBezTo>
                  <a:pt x="3000" y="1454"/>
                  <a:pt x="3000" y="1454"/>
                  <a:pt x="3000" y="1454"/>
                </a:cubicBezTo>
                <a:cubicBezTo>
                  <a:pt x="3036" y="1382"/>
                  <a:pt x="3036" y="1292"/>
                  <a:pt x="3000" y="1228"/>
                </a:cubicBezTo>
                <a:cubicBezTo>
                  <a:pt x="2359" y="118"/>
                  <a:pt x="2359" y="118"/>
                  <a:pt x="2359" y="118"/>
                </a:cubicBezTo>
                <a:cubicBezTo>
                  <a:pt x="2313" y="46"/>
                  <a:pt x="2241" y="0"/>
                  <a:pt x="216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00">
            <a:extLst>
              <a:ext uri="{FF2B5EF4-FFF2-40B4-BE49-F238E27FC236}">
                <a16:creationId xmlns:a16="http://schemas.microsoft.com/office/drawing/2014/main" id="{ABF1E8B6-69DA-B841-9FE8-B027B1CF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047" y="9321322"/>
            <a:ext cx="3391067" cy="2987482"/>
          </a:xfrm>
          <a:custGeom>
            <a:avLst/>
            <a:gdLst>
              <a:gd name="T0" fmla="*/ 777933 w 3037"/>
              <a:gd name="T1" fmla="*/ 0 h 2676"/>
              <a:gd name="T2" fmla="*/ 777933 w 3037"/>
              <a:gd name="T3" fmla="*/ 0 h 2676"/>
              <a:gd name="T4" fmla="*/ 315855 w 3037"/>
              <a:gd name="T5" fmla="*/ 0 h 2676"/>
              <a:gd name="T6" fmla="*/ 244184 w 3037"/>
              <a:gd name="T7" fmla="*/ 39250 h 2676"/>
              <a:gd name="T8" fmla="*/ 12966 w 3037"/>
              <a:gd name="T9" fmla="*/ 442556 h 2676"/>
              <a:gd name="T10" fmla="*/ 12966 w 3037"/>
              <a:gd name="T11" fmla="*/ 523937 h 2676"/>
              <a:gd name="T12" fmla="*/ 244184 w 3037"/>
              <a:gd name="T13" fmla="*/ 924002 h 2676"/>
              <a:gd name="T14" fmla="*/ 315855 w 3037"/>
              <a:gd name="T15" fmla="*/ 963252 h 2676"/>
              <a:gd name="T16" fmla="*/ 777933 w 3037"/>
              <a:gd name="T17" fmla="*/ 963252 h 2676"/>
              <a:gd name="T18" fmla="*/ 849604 w 3037"/>
              <a:gd name="T19" fmla="*/ 924002 h 2676"/>
              <a:gd name="T20" fmla="*/ 1080462 w 3037"/>
              <a:gd name="T21" fmla="*/ 523937 h 2676"/>
              <a:gd name="T22" fmla="*/ 1080462 w 3037"/>
              <a:gd name="T23" fmla="*/ 442556 h 2676"/>
              <a:gd name="T24" fmla="*/ 849604 w 3037"/>
              <a:gd name="T25" fmla="*/ 39250 h 2676"/>
              <a:gd name="T26" fmla="*/ 777933 w 3037"/>
              <a:gd name="T27" fmla="*/ 0 h 26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76">
                <a:moveTo>
                  <a:pt x="2160" y="0"/>
                </a:moveTo>
                <a:lnTo>
                  <a:pt x="2160" y="0"/>
                </a:lnTo>
                <a:cubicBezTo>
                  <a:pt x="877" y="0"/>
                  <a:pt x="877" y="0"/>
                  <a:pt x="877" y="0"/>
                </a:cubicBezTo>
                <a:cubicBezTo>
                  <a:pt x="795" y="0"/>
                  <a:pt x="723" y="45"/>
                  <a:pt x="678" y="109"/>
                </a:cubicBezTo>
                <a:cubicBezTo>
                  <a:pt x="36" y="1229"/>
                  <a:pt x="36" y="1229"/>
                  <a:pt x="36" y="1229"/>
                </a:cubicBezTo>
                <a:cubicBezTo>
                  <a:pt x="0" y="1292"/>
                  <a:pt x="0" y="1383"/>
                  <a:pt x="36" y="1455"/>
                </a:cubicBezTo>
                <a:cubicBezTo>
                  <a:pt x="678" y="2566"/>
                  <a:pt x="678" y="2566"/>
                  <a:pt x="678" y="2566"/>
                </a:cubicBezTo>
                <a:cubicBezTo>
                  <a:pt x="723" y="2629"/>
                  <a:pt x="795" y="2675"/>
                  <a:pt x="877" y="2675"/>
                </a:cubicBezTo>
                <a:cubicBezTo>
                  <a:pt x="2160" y="2675"/>
                  <a:pt x="2160" y="2675"/>
                  <a:pt x="2160" y="2675"/>
                </a:cubicBezTo>
                <a:cubicBezTo>
                  <a:pt x="2241" y="2675"/>
                  <a:pt x="2313" y="2629"/>
                  <a:pt x="2359" y="2566"/>
                </a:cubicBezTo>
                <a:cubicBezTo>
                  <a:pt x="3000" y="1455"/>
                  <a:pt x="3000" y="1455"/>
                  <a:pt x="3000" y="1455"/>
                </a:cubicBezTo>
                <a:cubicBezTo>
                  <a:pt x="3036" y="1383"/>
                  <a:pt x="3036" y="1292"/>
                  <a:pt x="3000" y="1229"/>
                </a:cubicBezTo>
                <a:cubicBezTo>
                  <a:pt x="2359" y="109"/>
                  <a:pt x="2359" y="109"/>
                  <a:pt x="2359" y="109"/>
                </a:cubicBezTo>
                <a:cubicBezTo>
                  <a:pt x="2313" y="45"/>
                  <a:pt x="2241" y="0"/>
                  <a:pt x="216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01">
            <a:extLst>
              <a:ext uri="{FF2B5EF4-FFF2-40B4-BE49-F238E27FC236}">
                <a16:creationId xmlns:a16="http://schemas.microsoft.com/office/drawing/2014/main" id="{4071E324-971A-1847-B3D9-5AF4DE52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769" y="5467613"/>
            <a:ext cx="3391067" cy="2987486"/>
          </a:xfrm>
          <a:custGeom>
            <a:avLst/>
            <a:gdLst>
              <a:gd name="T0" fmla="*/ 777573 w 3037"/>
              <a:gd name="T1" fmla="*/ 0 h 2675"/>
              <a:gd name="T2" fmla="*/ 777573 w 3037"/>
              <a:gd name="T3" fmla="*/ 0 h 2675"/>
              <a:gd name="T4" fmla="*/ 315495 w 3037"/>
              <a:gd name="T5" fmla="*/ 0 h 2675"/>
              <a:gd name="T6" fmla="*/ 243824 w 3037"/>
              <a:gd name="T7" fmla="*/ 42507 h 2675"/>
              <a:gd name="T8" fmla="*/ 12966 w 3037"/>
              <a:gd name="T9" fmla="*/ 442361 h 2675"/>
              <a:gd name="T10" fmla="*/ 12966 w 3037"/>
              <a:gd name="T11" fmla="*/ 523773 h 2675"/>
              <a:gd name="T12" fmla="*/ 243824 w 3037"/>
              <a:gd name="T13" fmla="*/ 924348 h 2675"/>
              <a:gd name="T14" fmla="*/ 315495 w 3037"/>
              <a:gd name="T15" fmla="*/ 963253 h 2675"/>
              <a:gd name="T16" fmla="*/ 777573 w 3037"/>
              <a:gd name="T17" fmla="*/ 963253 h 2675"/>
              <a:gd name="T18" fmla="*/ 849243 w 3037"/>
              <a:gd name="T19" fmla="*/ 924348 h 2675"/>
              <a:gd name="T20" fmla="*/ 1080462 w 3037"/>
              <a:gd name="T21" fmla="*/ 523773 h 2675"/>
              <a:gd name="T22" fmla="*/ 1080462 w 3037"/>
              <a:gd name="T23" fmla="*/ 442361 h 2675"/>
              <a:gd name="T24" fmla="*/ 849243 w 3037"/>
              <a:gd name="T25" fmla="*/ 42507 h 2675"/>
              <a:gd name="T26" fmla="*/ 777573 w 3037"/>
              <a:gd name="T27" fmla="*/ 0 h 2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75">
                <a:moveTo>
                  <a:pt x="2159" y="0"/>
                </a:moveTo>
                <a:lnTo>
                  <a:pt x="2159" y="0"/>
                </a:lnTo>
                <a:cubicBezTo>
                  <a:pt x="876" y="0"/>
                  <a:pt x="876" y="0"/>
                  <a:pt x="876" y="0"/>
                </a:cubicBezTo>
                <a:cubicBezTo>
                  <a:pt x="795" y="0"/>
                  <a:pt x="723" y="46"/>
                  <a:pt x="677" y="118"/>
                </a:cubicBezTo>
                <a:cubicBezTo>
                  <a:pt x="36" y="1228"/>
                  <a:pt x="36" y="1228"/>
                  <a:pt x="36" y="1228"/>
                </a:cubicBezTo>
                <a:cubicBezTo>
                  <a:pt x="0" y="1292"/>
                  <a:pt x="0" y="1382"/>
                  <a:pt x="36" y="1454"/>
                </a:cubicBezTo>
                <a:cubicBezTo>
                  <a:pt x="677" y="2566"/>
                  <a:pt x="677" y="2566"/>
                  <a:pt x="677" y="2566"/>
                </a:cubicBezTo>
                <a:cubicBezTo>
                  <a:pt x="723" y="2638"/>
                  <a:pt x="795" y="2674"/>
                  <a:pt x="876" y="2674"/>
                </a:cubicBezTo>
                <a:cubicBezTo>
                  <a:pt x="2159" y="2674"/>
                  <a:pt x="2159" y="2674"/>
                  <a:pt x="2159" y="2674"/>
                </a:cubicBezTo>
                <a:cubicBezTo>
                  <a:pt x="2241" y="2674"/>
                  <a:pt x="2313" y="2638"/>
                  <a:pt x="2358" y="2566"/>
                </a:cubicBezTo>
                <a:cubicBezTo>
                  <a:pt x="3000" y="1454"/>
                  <a:pt x="3000" y="1454"/>
                  <a:pt x="3000" y="1454"/>
                </a:cubicBezTo>
                <a:cubicBezTo>
                  <a:pt x="3036" y="1382"/>
                  <a:pt x="3036" y="1292"/>
                  <a:pt x="3000" y="1228"/>
                </a:cubicBezTo>
                <a:cubicBezTo>
                  <a:pt x="2358" y="118"/>
                  <a:pt x="2358" y="118"/>
                  <a:pt x="2358" y="118"/>
                </a:cubicBezTo>
                <a:cubicBezTo>
                  <a:pt x="2313" y="46"/>
                  <a:pt x="2241" y="0"/>
                  <a:pt x="215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02">
            <a:extLst>
              <a:ext uri="{FF2B5EF4-FFF2-40B4-BE49-F238E27FC236}">
                <a16:creationId xmlns:a16="http://schemas.microsoft.com/office/drawing/2014/main" id="{EE02C726-B170-1640-B3E4-BB1C291D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769" y="9321322"/>
            <a:ext cx="3391067" cy="2987482"/>
          </a:xfrm>
          <a:custGeom>
            <a:avLst/>
            <a:gdLst>
              <a:gd name="T0" fmla="*/ 777573 w 3037"/>
              <a:gd name="T1" fmla="*/ 0 h 2676"/>
              <a:gd name="T2" fmla="*/ 777573 w 3037"/>
              <a:gd name="T3" fmla="*/ 0 h 2676"/>
              <a:gd name="T4" fmla="*/ 315495 w 3037"/>
              <a:gd name="T5" fmla="*/ 0 h 2676"/>
              <a:gd name="T6" fmla="*/ 243824 w 3037"/>
              <a:gd name="T7" fmla="*/ 39250 h 2676"/>
              <a:gd name="T8" fmla="*/ 12966 w 3037"/>
              <a:gd name="T9" fmla="*/ 442556 h 2676"/>
              <a:gd name="T10" fmla="*/ 12966 w 3037"/>
              <a:gd name="T11" fmla="*/ 523937 h 2676"/>
              <a:gd name="T12" fmla="*/ 243824 w 3037"/>
              <a:gd name="T13" fmla="*/ 924002 h 2676"/>
              <a:gd name="T14" fmla="*/ 315495 w 3037"/>
              <a:gd name="T15" fmla="*/ 963252 h 2676"/>
              <a:gd name="T16" fmla="*/ 777573 w 3037"/>
              <a:gd name="T17" fmla="*/ 963252 h 2676"/>
              <a:gd name="T18" fmla="*/ 849243 w 3037"/>
              <a:gd name="T19" fmla="*/ 924002 h 2676"/>
              <a:gd name="T20" fmla="*/ 1080462 w 3037"/>
              <a:gd name="T21" fmla="*/ 523937 h 2676"/>
              <a:gd name="T22" fmla="*/ 1080462 w 3037"/>
              <a:gd name="T23" fmla="*/ 442556 h 2676"/>
              <a:gd name="T24" fmla="*/ 849243 w 3037"/>
              <a:gd name="T25" fmla="*/ 39250 h 2676"/>
              <a:gd name="T26" fmla="*/ 777573 w 3037"/>
              <a:gd name="T27" fmla="*/ 0 h 26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76">
                <a:moveTo>
                  <a:pt x="2159" y="0"/>
                </a:moveTo>
                <a:lnTo>
                  <a:pt x="2159" y="0"/>
                </a:lnTo>
                <a:cubicBezTo>
                  <a:pt x="876" y="0"/>
                  <a:pt x="876" y="0"/>
                  <a:pt x="876" y="0"/>
                </a:cubicBezTo>
                <a:cubicBezTo>
                  <a:pt x="795" y="0"/>
                  <a:pt x="723" y="45"/>
                  <a:pt x="677" y="109"/>
                </a:cubicBezTo>
                <a:cubicBezTo>
                  <a:pt x="36" y="1229"/>
                  <a:pt x="36" y="1229"/>
                  <a:pt x="36" y="1229"/>
                </a:cubicBezTo>
                <a:cubicBezTo>
                  <a:pt x="0" y="1292"/>
                  <a:pt x="0" y="1383"/>
                  <a:pt x="36" y="1455"/>
                </a:cubicBezTo>
                <a:cubicBezTo>
                  <a:pt x="677" y="2566"/>
                  <a:pt x="677" y="2566"/>
                  <a:pt x="677" y="2566"/>
                </a:cubicBezTo>
                <a:cubicBezTo>
                  <a:pt x="723" y="2629"/>
                  <a:pt x="795" y="2675"/>
                  <a:pt x="876" y="2675"/>
                </a:cubicBezTo>
                <a:cubicBezTo>
                  <a:pt x="2159" y="2675"/>
                  <a:pt x="2159" y="2675"/>
                  <a:pt x="2159" y="2675"/>
                </a:cubicBezTo>
                <a:cubicBezTo>
                  <a:pt x="2241" y="2675"/>
                  <a:pt x="2313" y="2629"/>
                  <a:pt x="2358" y="2566"/>
                </a:cubicBezTo>
                <a:cubicBezTo>
                  <a:pt x="3000" y="1455"/>
                  <a:pt x="3000" y="1455"/>
                  <a:pt x="3000" y="1455"/>
                </a:cubicBezTo>
                <a:cubicBezTo>
                  <a:pt x="3036" y="1383"/>
                  <a:pt x="3036" y="1292"/>
                  <a:pt x="3000" y="1229"/>
                </a:cubicBezTo>
                <a:cubicBezTo>
                  <a:pt x="2358" y="109"/>
                  <a:pt x="2358" y="109"/>
                  <a:pt x="2358" y="109"/>
                </a:cubicBezTo>
                <a:cubicBezTo>
                  <a:pt x="2313" y="45"/>
                  <a:pt x="2241" y="0"/>
                  <a:pt x="215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03">
            <a:extLst>
              <a:ext uri="{FF2B5EF4-FFF2-40B4-BE49-F238E27FC236}">
                <a16:creationId xmlns:a16="http://schemas.microsoft.com/office/drawing/2014/main" id="{755B45BB-0F87-2443-BA2A-779CDB15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2512" y="6506098"/>
            <a:ext cx="738258" cy="728415"/>
          </a:xfrm>
          <a:custGeom>
            <a:avLst/>
            <a:gdLst>
              <a:gd name="T0" fmla="*/ 117081 w 661"/>
              <a:gd name="T1" fmla="*/ 234589 h 651"/>
              <a:gd name="T2" fmla="*/ 117081 w 661"/>
              <a:gd name="T3" fmla="*/ 234589 h 651"/>
              <a:gd name="T4" fmla="*/ 84659 w 661"/>
              <a:gd name="T5" fmla="*/ 221596 h 651"/>
              <a:gd name="T6" fmla="*/ 19453 w 661"/>
              <a:gd name="T7" fmla="*/ 153024 h 651"/>
              <a:gd name="T8" fmla="*/ 16211 w 661"/>
              <a:gd name="T9" fmla="*/ 88061 h 651"/>
              <a:gd name="T10" fmla="*/ 100870 w 661"/>
              <a:gd name="T11" fmla="*/ 3248 h 651"/>
              <a:gd name="T12" fmla="*/ 107354 w 661"/>
              <a:gd name="T13" fmla="*/ 0 h 651"/>
              <a:gd name="T14" fmla="*/ 211467 w 661"/>
              <a:gd name="T15" fmla="*/ 0 h 651"/>
              <a:gd name="T16" fmla="*/ 234523 w 661"/>
              <a:gd name="T17" fmla="*/ 23098 h 651"/>
              <a:gd name="T18" fmla="*/ 237765 w 661"/>
              <a:gd name="T19" fmla="*/ 127039 h 651"/>
              <a:gd name="T20" fmla="*/ 234523 w 661"/>
              <a:gd name="T21" fmla="*/ 136783 h 651"/>
              <a:gd name="T22" fmla="*/ 149504 w 661"/>
              <a:gd name="T23" fmla="*/ 218348 h 651"/>
              <a:gd name="T24" fmla="*/ 117081 w 661"/>
              <a:gd name="T25" fmla="*/ 234589 h 651"/>
              <a:gd name="T26" fmla="*/ 113839 w 661"/>
              <a:gd name="T27" fmla="*/ 25985 h 651"/>
              <a:gd name="T28" fmla="*/ 113839 w 661"/>
              <a:gd name="T29" fmla="*/ 25985 h 651"/>
              <a:gd name="T30" fmla="*/ 35665 w 661"/>
              <a:gd name="T31" fmla="*/ 103941 h 651"/>
              <a:gd name="T32" fmla="*/ 35665 w 661"/>
              <a:gd name="T33" fmla="*/ 136783 h 651"/>
              <a:gd name="T34" fmla="*/ 100870 w 661"/>
              <a:gd name="T35" fmla="*/ 201747 h 651"/>
              <a:gd name="T36" fmla="*/ 133292 w 661"/>
              <a:gd name="T37" fmla="*/ 201747 h 651"/>
              <a:gd name="T38" fmla="*/ 211467 w 661"/>
              <a:gd name="T39" fmla="*/ 123430 h 651"/>
              <a:gd name="T40" fmla="*/ 211467 w 661"/>
              <a:gd name="T41" fmla="*/ 23098 h 651"/>
              <a:gd name="T42" fmla="*/ 113839 w 661"/>
              <a:gd name="T43" fmla="*/ 25985 h 6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61" h="651">
                <a:moveTo>
                  <a:pt x="325" y="650"/>
                </a:moveTo>
                <a:lnTo>
                  <a:pt x="325" y="650"/>
                </a:lnTo>
                <a:cubicBezTo>
                  <a:pt x="298" y="650"/>
                  <a:pt x="262" y="632"/>
                  <a:pt x="235" y="614"/>
                </a:cubicBezTo>
                <a:cubicBezTo>
                  <a:pt x="54" y="424"/>
                  <a:pt x="54" y="424"/>
                  <a:pt x="54" y="424"/>
                </a:cubicBezTo>
                <a:cubicBezTo>
                  <a:pt x="0" y="379"/>
                  <a:pt x="0" y="297"/>
                  <a:pt x="45" y="244"/>
                </a:cubicBezTo>
                <a:cubicBezTo>
                  <a:pt x="280" y="9"/>
                  <a:pt x="280" y="9"/>
                  <a:pt x="280" y="9"/>
                </a:cubicBezTo>
                <a:cubicBezTo>
                  <a:pt x="280" y="9"/>
                  <a:pt x="289" y="0"/>
                  <a:pt x="298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23" y="0"/>
                  <a:pt x="651" y="27"/>
                  <a:pt x="651" y="64"/>
                </a:cubicBezTo>
                <a:cubicBezTo>
                  <a:pt x="660" y="352"/>
                  <a:pt x="660" y="352"/>
                  <a:pt x="660" y="352"/>
                </a:cubicBezTo>
                <a:cubicBezTo>
                  <a:pt x="660" y="361"/>
                  <a:pt x="651" y="370"/>
                  <a:pt x="651" y="379"/>
                </a:cubicBezTo>
                <a:cubicBezTo>
                  <a:pt x="415" y="605"/>
                  <a:pt x="415" y="605"/>
                  <a:pt x="415" y="605"/>
                </a:cubicBezTo>
                <a:cubicBezTo>
                  <a:pt x="398" y="632"/>
                  <a:pt x="361" y="650"/>
                  <a:pt x="325" y="650"/>
                </a:cubicBezTo>
                <a:close/>
                <a:moveTo>
                  <a:pt x="316" y="72"/>
                </a:moveTo>
                <a:lnTo>
                  <a:pt x="316" y="72"/>
                </a:lnTo>
                <a:cubicBezTo>
                  <a:pt x="99" y="288"/>
                  <a:pt x="99" y="288"/>
                  <a:pt x="99" y="288"/>
                </a:cubicBezTo>
                <a:cubicBezTo>
                  <a:pt x="72" y="316"/>
                  <a:pt x="72" y="361"/>
                  <a:pt x="99" y="379"/>
                </a:cubicBezTo>
                <a:cubicBezTo>
                  <a:pt x="280" y="559"/>
                  <a:pt x="280" y="559"/>
                  <a:pt x="280" y="559"/>
                </a:cubicBezTo>
                <a:cubicBezTo>
                  <a:pt x="307" y="586"/>
                  <a:pt x="343" y="586"/>
                  <a:pt x="370" y="559"/>
                </a:cubicBezTo>
                <a:cubicBezTo>
                  <a:pt x="587" y="342"/>
                  <a:pt x="587" y="342"/>
                  <a:pt x="587" y="342"/>
                </a:cubicBezTo>
                <a:cubicBezTo>
                  <a:pt x="587" y="64"/>
                  <a:pt x="587" y="64"/>
                  <a:pt x="587" y="64"/>
                </a:cubicBezTo>
                <a:lnTo>
                  <a:pt x="316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04">
            <a:extLst>
              <a:ext uri="{FF2B5EF4-FFF2-40B4-BE49-F238E27FC236}">
                <a16:creationId xmlns:a16="http://schemas.microsoft.com/office/drawing/2014/main" id="{F672A738-434A-564A-B3AC-8146F210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5154" y="6668513"/>
            <a:ext cx="123041" cy="113201"/>
          </a:xfrm>
          <a:custGeom>
            <a:avLst/>
            <a:gdLst>
              <a:gd name="T0" fmla="*/ 32832 w 110"/>
              <a:gd name="T1" fmla="*/ 29576 h 100"/>
              <a:gd name="T2" fmla="*/ 32832 w 110"/>
              <a:gd name="T3" fmla="*/ 29576 h 100"/>
              <a:gd name="T4" fmla="*/ 6855 w 110"/>
              <a:gd name="T5" fmla="*/ 29576 h 100"/>
              <a:gd name="T6" fmla="*/ 6855 w 110"/>
              <a:gd name="T7" fmla="*/ 6572 h 100"/>
              <a:gd name="T8" fmla="*/ 32832 w 110"/>
              <a:gd name="T9" fmla="*/ 6572 h 100"/>
              <a:gd name="T10" fmla="*/ 32832 w 110"/>
              <a:gd name="T11" fmla="*/ 29576 h 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" h="100">
                <a:moveTo>
                  <a:pt x="91" y="81"/>
                </a:moveTo>
                <a:lnTo>
                  <a:pt x="91" y="81"/>
                </a:lnTo>
                <a:cubicBezTo>
                  <a:pt x="73" y="99"/>
                  <a:pt x="37" y="99"/>
                  <a:pt x="19" y="81"/>
                </a:cubicBezTo>
                <a:cubicBezTo>
                  <a:pt x="0" y="63"/>
                  <a:pt x="0" y="36"/>
                  <a:pt x="19" y="18"/>
                </a:cubicBezTo>
                <a:cubicBezTo>
                  <a:pt x="37" y="0"/>
                  <a:pt x="73" y="0"/>
                  <a:pt x="91" y="18"/>
                </a:cubicBezTo>
                <a:cubicBezTo>
                  <a:pt x="109" y="36"/>
                  <a:pt x="109" y="63"/>
                  <a:pt x="91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05">
            <a:extLst>
              <a:ext uri="{FF2B5EF4-FFF2-40B4-BE49-F238E27FC236}">
                <a16:creationId xmlns:a16="http://schemas.microsoft.com/office/drawing/2014/main" id="{1494B722-FE32-7F44-AFA8-F613E675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725" y="10822445"/>
            <a:ext cx="211636" cy="201792"/>
          </a:xfrm>
          <a:custGeom>
            <a:avLst/>
            <a:gdLst>
              <a:gd name="T0" fmla="*/ 48606 w 191"/>
              <a:gd name="T1" fmla="*/ 64730 h 182"/>
              <a:gd name="T2" fmla="*/ 48606 w 191"/>
              <a:gd name="T3" fmla="*/ 64730 h 182"/>
              <a:gd name="T4" fmla="*/ 16083 w 191"/>
              <a:gd name="T5" fmla="*/ 64730 h 182"/>
              <a:gd name="T6" fmla="*/ 0 w 191"/>
              <a:gd name="T7" fmla="*/ 45419 h 182"/>
              <a:gd name="T8" fmla="*/ 0 w 191"/>
              <a:gd name="T9" fmla="*/ 16451 h 182"/>
              <a:gd name="T10" fmla="*/ 16083 w 191"/>
              <a:gd name="T11" fmla="*/ 0 h 182"/>
              <a:gd name="T12" fmla="*/ 48606 w 191"/>
              <a:gd name="T13" fmla="*/ 0 h 182"/>
              <a:gd name="T14" fmla="*/ 67906 w 191"/>
              <a:gd name="T15" fmla="*/ 16451 h 182"/>
              <a:gd name="T16" fmla="*/ 67906 w 191"/>
              <a:gd name="T17" fmla="*/ 45419 h 182"/>
              <a:gd name="T18" fmla="*/ 48606 w 191"/>
              <a:gd name="T19" fmla="*/ 64730 h 182"/>
              <a:gd name="T20" fmla="*/ 48606 w 191"/>
              <a:gd name="T21" fmla="*/ 16451 h 182"/>
              <a:gd name="T22" fmla="*/ 48606 w 191"/>
              <a:gd name="T23" fmla="*/ 16451 h 182"/>
              <a:gd name="T24" fmla="*/ 16083 w 191"/>
              <a:gd name="T25" fmla="*/ 16451 h 182"/>
              <a:gd name="T26" fmla="*/ 19299 w 191"/>
              <a:gd name="T27" fmla="*/ 45419 h 182"/>
              <a:gd name="T28" fmla="*/ 48606 w 191"/>
              <a:gd name="T29" fmla="*/ 45419 h 182"/>
              <a:gd name="T30" fmla="*/ 48606 w 191"/>
              <a:gd name="T31" fmla="*/ 16451 h 1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1" h="182">
                <a:moveTo>
                  <a:pt x="136" y="181"/>
                </a:moveTo>
                <a:lnTo>
                  <a:pt x="136" y="181"/>
                </a:lnTo>
                <a:cubicBezTo>
                  <a:pt x="45" y="181"/>
                  <a:pt x="45" y="181"/>
                  <a:pt x="45" y="181"/>
                </a:cubicBezTo>
                <a:cubicBezTo>
                  <a:pt x="18" y="181"/>
                  <a:pt x="0" y="154"/>
                  <a:pt x="0" y="12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63" y="0"/>
                  <a:pt x="190" y="18"/>
                  <a:pt x="190" y="46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54"/>
                  <a:pt x="163" y="181"/>
                  <a:pt x="136" y="181"/>
                </a:cubicBezTo>
                <a:close/>
                <a:moveTo>
                  <a:pt x="136" y="46"/>
                </a:moveTo>
                <a:lnTo>
                  <a:pt x="136" y="46"/>
                </a:lnTo>
                <a:cubicBezTo>
                  <a:pt x="45" y="46"/>
                  <a:pt x="45" y="46"/>
                  <a:pt x="45" y="46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136" y="127"/>
                  <a:pt x="136" y="127"/>
                  <a:pt x="136" y="127"/>
                </a:cubicBezTo>
                <a:lnTo>
                  <a:pt x="136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06">
            <a:extLst>
              <a:ext uri="{FF2B5EF4-FFF2-40B4-BE49-F238E27FC236}">
                <a16:creationId xmlns:a16="http://schemas.microsoft.com/office/drawing/2014/main" id="{6BE77864-EC32-814C-BCBC-70C97716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668" y="10551752"/>
            <a:ext cx="836692" cy="679197"/>
          </a:xfrm>
          <a:custGeom>
            <a:avLst/>
            <a:gdLst>
              <a:gd name="T0" fmla="*/ 227112 w 751"/>
              <a:gd name="T1" fmla="*/ 218714 h 607"/>
              <a:gd name="T2" fmla="*/ 227112 w 751"/>
              <a:gd name="T3" fmla="*/ 218714 h 607"/>
              <a:gd name="T4" fmla="*/ 45279 w 751"/>
              <a:gd name="T5" fmla="*/ 218714 h 607"/>
              <a:gd name="T6" fmla="*/ 0 w 751"/>
              <a:gd name="T7" fmla="*/ 172878 h 607"/>
              <a:gd name="T8" fmla="*/ 0 w 751"/>
              <a:gd name="T9" fmla="*/ 0 h 607"/>
              <a:gd name="T10" fmla="*/ 25874 w 751"/>
              <a:gd name="T11" fmla="*/ 0 h 607"/>
              <a:gd name="T12" fmla="*/ 25874 w 751"/>
              <a:gd name="T13" fmla="*/ 172878 h 607"/>
              <a:gd name="T14" fmla="*/ 45279 w 751"/>
              <a:gd name="T15" fmla="*/ 192728 h 607"/>
              <a:gd name="T16" fmla="*/ 227112 w 751"/>
              <a:gd name="T17" fmla="*/ 192728 h 607"/>
              <a:gd name="T18" fmla="*/ 246517 w 751"/>
              <a:gd name="T19" fmla="*/ 172878 h 607"/>
              <a:gd name="T20" fmla="*/ 246517 w 751"/>
              <a:gd name="T21" fmla="*/ 65325 h 607"/>
              <a:gd name="T22" fmla="*/ 227112 w 751"/>
              <a:gd name="T23" fmla="*/ 42588 h 607"/>
              <a:gd name="T24" fmla="*/ 45279 w 751"/>
              <a:gd name="T25" fmla="*/ 42588 h 607"/>
              <a:gd name="T26" fmla="*/ 45279 w 751"/>
              <a:gd name="T27" fmla="*/ 19850 h 607"/>
              <a:gd name="T28" fmla="*/ 227112 w 751"/>
              <a:gd name="T29" fmla="*/ 19850 h 607"/>
              <a:gd name="T30" fmla="*/ 269516 w 751"/>
              <a:gd name="T31" fmla="*/ 65325 h 607"/>
              <a:gd name="T32" fmla="*/ 269516 w 751"/>
              <a:gd name="T33" fmla="*/ 172878 h 607"/>
              <a:gd name="T34" fmla="*/ 227112 w 751"/>
              <a:gd name="T35" fmla="*/ 218714 h 60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51" h="607">
                <a:moveTo>
                  <a:pt x="632" y="606"/>
                </a:moveTo>
                <a:lnTo>
                  <a:pt x="632" y="606"/>
                </a:lnTo>
                <a:cubicBezTo>
                  <a:pt x="126" y="606"/>
                  <a:pt x="126" y="606"/>
                  <a:pt x="126" y="606"/>
                </a:cubicBezTo>
                <a:cubicBezTo>
                  <a:pt x="54" y="606"/>
                  <a:pt x="0" y="543"/>
                  <a:pt x="0" y="479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479"/>
                  <a:pt x="72" y="479"/>
                  <a:pt x="72" y="479"/>
                </a:cubicBezTo>
                <a:cubicBezTo>
                  <a:pt x="72" y="506"/>
                  <a:pt x="90" y="534"/>
                  <a:pt x="126" y="534"/>
                </a:cubicBezTo>
                <a:cubicBezTo>
                  <a:pt x="632" y="534"/>
                  <a:pt x="632" y="534"/>
                  <a:pt x="632" y="534"/>
                </a:cubicBezTo>
                <a:cubicBezTo>
                  <a:pt x="660" y="534"/>
                  <a:pt x="686" y="506"/>
                  <a:pt x="686" y="479"/>
                </a:cubicBezTo>
                <a:cubicBezTo>
                  <a:pt x="686" y="181"/>
                  <a:pt x="686" y="181"/>
                  <a:pt x="686" y="181"/>
                </a:cubicBezTo>
                <a:cubicBezTo>
                  <a:pt x="686" y="145"/>
                  <a:pt x="660" y="118"/>
                  <a:pt x="632" y="118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632" y="55"/>
                  <a:pt x="632" y="55"/>
                  <a:pt x="632" y="55"/>
                </a:cubicBezTo>
                <a:cubicBezTo>
                  <a:pt x="696" y="55"/>
                  <a:pt x="750" y="109"/>
                  <a:pt x="750" y="181"/>
                </a:cubicBezTo>
                <a:cubicBezTo>
                  <a:pt x="750" y="479"/>
                  <a:pt x="750" y="479"/>
                  <a:pt x="750" y="479"/>
                </a:cubicBezTo>
                <a:cubicBezTo>
                  <a:pt x="750" y="543"/>
                  <a:pt x="696" y="606"/>
                  <a:pt x="632" y="6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07">
            <a:extLst>
              <a:ext uri="{FF2B5EF4-FFF2-40B4-BE49-F238E27FC236}">
                <a16:creationId xmlns:a16="http://schemas.microsoft.com/office/drawing/2014/main" id="{DABF9BEC-6CF5-1A4C-84A1-5E3FBD15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25" y="10409020"/>
            <a:ext cx="777632" cy="275616"/>
          </a:xfrm>
          <a:custGeom>
            <a:avLst/>
            <a:gdLst>
              <a:gd name="T0" fmla="*/ 48651 w 696"/>
              <a:gd name="T1" fmla="*/ 88537 h 245"/>
              <a:gd name="T2" fmla="*/ 48651 w 696"/>
              <a:gd name="T3" fmla="*/ 88537 h 245"/>
              <a:gd name="T4" fmla="*/ 3243 w 696"/>
              <a:gd name="T5" fmla="*/ 39189 h 245"/>
              <a:gd name="T6" fmla="*/ 51895 w 696"/>
              <a:gd name="T7" fmla="*/ 0 h 245"/>
              <a:gd name="T8" fmla="*/ 211543 w 696"/>
              <a:gd name="T9" fmla="*/ 0 h 245"/>
              <a:gd name="T10" fmla="*/ 250465 w 696"/>
              <a:gd name="T11" fmla="*/ 35923 h 245"/>
              <a:gd name="T12" fmla="*/ 250465 w 696"/>
              <a:gd name="T13" fmla="*/ 45720 h 245"/>
              <a:gd name="T14" fmla="*/ 237491 w 696"/>
              <a:gd name="T15" fmla="*/ 55880 h 245"/>
              <a:gd name="T16" fmla="*/ 237491 w 696"/>
              <a:gd name="T17" fmla="*/ 55880 h 245"/>
              <a:gd name="T18" fmla="*/ 224517 w 696"/>
              <a:gd name="T19" fmla="*/ 45720 h 245"/>
              <a:gd name="T20" fmla="*/ 224517 w 696"/>
              <a:gd name="T21" fmla="*/ 35923 h 245"/>
              <a:gd name="T22" fmla="*/ 211543 w 696"/>
              <a:gd name="T23" fmla="*/ 22860 h 245"/>
              <a:gd name="T24" fmla="*/ 48651 w 696"/>
              <a:gd name="T25" fmla="*/ 22860 h 245"/>
              <a:gd name="T26" fmla="*/ 29191 w 696"/>
              <a:gd name="T27" fmla="*/ 39189 h 245"/>
              <a:gd name="T28" fmla="*/ 48651 w 696"/>
              <a:gd name="T29" fmla="*/ 65677 h 245"/>
              <a:gd name="T30" fmla="*/ 48651 w 696"/>
              <a:gd name="T31" fmla="*/ 88537 h 2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96" h="245">
                <a:moveTo>
                  <a:pt x="135" y="244"/>
                </a:moveTo>
                <a:lnTo>
                  <a:pt x="135" y="244"/>
                </a:lnTo>
                <a:cubicBezTo>
                  <a:pt x="63" y="244"/>
                  <a:pt x="0" y="181"/>
                  <a:pt x="9" y="108"/>
                </a:cubicBezTo>
                <a:cubicBezTo>
                  <a:pt x="18" y="45"/>
                  <a:pt x="81" y="0"/>
                  <a:pt x="144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41" y="0"/>
                  <a:pt x="695" y="45"/>
                  <a:pt x="695" y="99"/>
                </a:cubicBezTo>
                <a:cubicBezTo>
                  <a:pt x="695" y="126"/>
                  <a:pt x="695" y="126"/>
                  <a:pt x="695" y="126"/>
                </a:cubicBezTo>
                <a:cubicBezTo>
                  <a:pt x="695" y="145"/>
                  <a:pt x="678" y="154"/>
                  <a:pt x="659" y="154"/>
                </a:cubicBezTo>
                <a:cubicBezTo>
                  <a:pt x="641" y="154"/>
                  <a:pt x="623" y="145"/>
                  <a:pt x="623" y="126"/>
                </a:cubicBezTo>
                <a:cubicBezTo>
                  <a:pt x="623" y="99"/>
                  <a:pt x="623" y="99"/>
                  <a:pt x="623" y="99"/>
                </a:cubicBezTo>
                <a:cubicBezTo>
                  <a:pt x="623" y="81"/>
                  <a:pt x="605" y="63"/>
                  <a:pt x="587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08" y="63"/>
                  <a:pt x="81" y="81"/>
                  <a:pt x="81" y="108"/>
                </a:cubicBezTo>
                <a:cubicBezTo>
                  <a:pt x="72" y="145"/>
                  <a:pt x="99" y="181"/>
                  <a:pt x="135" y="181"/>
                </a:cubicBezTo>
                <a:lnTo>
                  <a:pt x="135" y="2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08">
            <a:extLst>
              <a:ext uri="{FF2B5EF4-FFF2-40B4-BE49-F238E27FC236}">
                <a16:creationId xmlns:a16="http://schemas.microsoft.com/office/drawing/2014/main" id="{0062B5B2-756E-604F-A418-0F453DCDF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168" y="6496254"/>
            <a:ext cx="846536" cy="807162"/>
          </a:xfrm>
          <a:custGeom>
            <a:avLst/>
            <a:gdLst>
              <a:gd name="T0" fmla="*/ 233530 w 760"/>
              <a:gd name="T1" fmla="*/ 259990 h 723"/>
              <a:gd name="T2" fmla="*/ 233530 w 760"/>
              <a:gd name="T3" fmla="*/ 259990 h 723"/>
              <a:gd name="T4" fmla="*/ 38802 w 760"/>
              <a:gd name="T5" fmla="*/ 259990 h 723"/>
              <a:gd name="T6" fmla="*/ 0 w 760"/>
              <a:gd name="T7" fmla="*/ 221099 h 723"/>
              <a:gd name="T8" fmla="*/ 0 w 760"/>
              <a:gd name="T9" fmla="*/ 35650 h 723"/>
              <a:gd name="T10" fmla="*/ 38802 w 760"/>
              <a:gd name="T11" fmla="*/ 0 h 723"/>
              <a:gd name="T12" fmla="*/ 58203 w 760"/>
              <a:gd name="T13" fmla="*/ 0 h 723"/>
              <a:gd name="T14" fmla="*/ 58203 w 760"/>
              <a:gd name="T15" fmla="*/ 22686 h 723"/>
              <a:gd name="T16" fmla="*/ 38802 w 760"/>
              <a:gd name="T17" fmla="*/ 22686 h 723"/>
              <a:gd name="T18" fmla="*/ 25868 w 760"/>
              <a:gd name="T19" fmla="*/ 35650 h 723"/>
              <a:gd name="T20" fmla="*/ 25868 w 760"/>
              <a:gd name="T21" fmla="*/ 221099 h 723"/>
              <a:gd name="T22" fmla="*/ 38802 w 760"/>
              <a:gd name="T23" fmla="*/ 234063 h 723"/>
              <a:gd name="T24" fmla="*/ 233530 w 760"/>
              <a:gd name="T25" fmla="*/ 234063 h 723"/>
              <a:gd name="T26" fmla="*/ 249697 w 760"/>
              <a:gd name="T27" fmla="*/ 221099 h 723"/>
              <a:gd name="T28" fmla="*/ 249697 w 760"/>
              <a:gd name="T29" fmla="*/ 35650 h 723"/>
              <a:gd name="T30" fmla="*/ 233530 w 760"/>
              <a:gd name="T31" fmla="*/ 22686 h 723"/>
              <a:gd name="T32" fmla="*/ 214129 w 760"/>
              <a:gd name="T33" fmla="*/ 22686 h 723"/>
              <a:gd name="T34" fmla="*/ 214129 w 760"/>
              <a:gd name="T35" fmla="*/ 0 h 723"/>
              <a:gd name="T36" fmla="*/ 233530 w 760"/>
              <a:gd name="T37" fmla="*/ 0 h 723"/>
              <a:gd name="T38" fmla="*/ 272691 w 760"/>
              <a:gd name="T39" fmla="*/ 35650 h 723"/>
              <a:gd name="T40" fmla="*/ 272691 w 760"/>
              <a:gd name="T41" fmla="*/ 221099 h 723"/>
              <a:gd name="T42" fmla="*/ 233530 w 760"/>
              <a:gd name="T43" fmla="*/ 259990 h 7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60" h="723">
                <a:moveTo>
                  <a:pt x="650" y="722"/>
                </a:moveTo>
                <a:lnTo>
                  <a:pt x="650" y="722"/>
                </a:lnTo>
                <a:cubicBezTo>
                  <a:pt x="108" y="722"/>
                  <a:pt x="108" y="722"/>
                  <a:pt x="108" y="722"/>
                </a:cubicBezTo>
                <a:cubicBezTo>
                  <a:pt x="54" y="722"/>
                  <a:pt x="0" y="668"/>
                  <a:pt x="0" y="61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54" y="0"/>
                  <a:pt x="10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90" y="63"/>
                  <a:pt x="72" y="81"/>
                  <a:pt x="72" y="99"/>
                </a:cubicBezTo>
                <a:cubicBezTo>
                  <a:pt x="72" y="614"/>
                  <a:pt x="72" y="614"/>
                  <a:pt x="72" y="614"/>
                </a:cubicBezTo>
                <a:cubicBezTo>
                  <a:pt x="72" y="632"/>
                  <a:pt x="90" y="650"/>
                  <a:pt x="108" y="650"/>
                </a:cubicBezTo>
                <a:cubicBezTo>
                  <a:pt x="650" y="650"/>
                  <a:pt x="650" y="650"/>
                  <a:pt x="650" y="650"/>
                </a:cubicBezTo>
                <a:cubicBezTo>
                  <a:pt x="677" y="650"/>
                  <a:pt x="695" y="632"/>
                  <a:pt x="695" y="614"/>
                </a:cubicBezTo>
                <a:cubicBezTo>
                  <a:pt x="695" y="99"/>
                  <a:pt x="695" y="99"/>
                  <a:pt x="695" y="99"/>
                </a:cubicBezTo>
                <a:cubicBezTo>
                  <a:pt x="695" y="81"/>
                  <a:pt x="677" y="63"/>
                  <a:pt x="650" y="63"/>
                </a:cubicBezTo>
                <a:cubicBezTo>
                  <a:pt x="596" y="63"/>
                  <a:pt x="596" y="63"/>
                  <a:pt x="596" y="63"/>
                </a:cubicBezTo>
                <a:cubicBezTo>
                  <a:pt x="596" y="0"/>
                  <a:pt x="596" y="0"/>
                  <a:pt x="596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714" y="0"/>
                  <a:pt x="759" y="45"/>
                  <a:pt x="759" y="99"/>
                </a:cubicBezTo>
                <a:cubicBezTo>
                  <a:pt x="759" y="614"/>
                  <a:pt x="759" y="614"/>
                  <a:pt x="759" y="614"/>
                </a:cubicBezTo>
                <a:cubicBezTo>
                  <a:pt x="759" y="668"/>
                  <a:pt x="714" y="722"/>
                  <a:pt x="650" y="7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09">
            <a:extLst>
              <a:ext uri="{FF2B5EF4-FFF2-40B4-BE49-F238E27FC236}">
                <a16:creationId xmlns:a16="http://schemas.microsoft.com/office/drawing/2014/main" id="{43D8EF3A-6699-B645-9395-0F5A448B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331" y="6378133"/>
            <a:ext cx="364207" cy="83668"/>
          </a:xfrm>
          <a:custGeom>
            <a:avLst/>
            <a:gdLst>
              <a:gd name="T0" fmla="*/ 117115 w 326"/>
              <a:gd name="T1" fmla="*/ 26617 h 73"/>
              <a:gd name="T2" fmla="*/ 0 w 326"/>
              <a:gd name="T3" fmla="*/ 26617 h 73"/>
              <a:gd name="T4" fmla="*/ 0 w 326"/>
              <a:gd name="T5" fmla="*/ 0 h 73"/>
              <a:gd name="T6" fmla="*/ 117115 w 326"/>
              <a:gd name="T7" fmla="*/ 0 h 73"/>
              <a:gd name="T8" fmla="*/ 117115 w 326"/>
              <a:gd name="T9" fmla="*/ 2661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" h="73">
                <a:moveTo>
                  <a:pt x="325" y="72"/>
                </a:moveTo>
                <a:lnTo>
                  <a:pt x="0" y="72"/>
                </a:lnTo>
                <a:lnTo>
                  <a:pt x="0" y="0"/>
                </a:lnTo>
                <a:lnTo>
                  <a:pt x="325" y="0"/>
                </a:lnTo>
                <a:lnTo>
                  <a:pt x="325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10">
            <a:extLst>
              <a:ext uri="{FF2B5EF4-FFF2-40B4-BE49-F238E27FC236}">
                <a16:creationId xmlns:a16="http://schemas.microsoft.com/office/drawing/2014/main" id="{81E7EF1B-795B-EE4E-A906-503C2CD7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3" y="6378133"/>
            <a:ext cx="231319" cy="191946"/>
          </a:xfrm>
          <a:custGeom>
            <a:avLst/>
            <a:gdLst>
              <a:gd name="T0" fmla="*/ 16422 w 209"/>
              <a:gd name="T1" fmla="*/ 58312 h 172"/>
              <a:gd name="T2" fmla="*/ 16422 w 209"/>
              <a:gd name="T3" fmla="*/ 58312 h 172"/>
              <a:gd name="T4" fmla="*/ 0 w 209"/>
              <a:gd name="T5" fmla="*/ 42115 h 172"/>
              <a:gd name="T6" fmla="*/ 35700 w 209"/>
              <a:gd name="T7" fmla="*/ 3240 h 172"/>
              <a:gd name="T8" fmla="*/ 45338 w 209"/>
              <a:gd name="T9" fmla="*/ 0 h 172"/>
              <a:gd name="T10" fmla="*/ 54977 w 209"/>
              <a:gd name="T11" fmla="*/ 9719 h 172"/>
              <a:gd name="T12" fmla="*/ 71042 w 209"/>
              <a:gd name="T13" fmla="*/ 45354 h 172"/>
              <a:gd name="T14" fmla="*/ 67829 w 209"/>
              <a:gd name="T15" fmla="*/ 61552 h 172"/>
              <a:gd name="T16" fmla="*/ 67829 w 209"/>
              <a:gd name="T17" fmla="*/ 61552 h 172"/>
              <a:gd name="T18" fmla="*/ 51764 w 209"/>
              <a:gd name="T19" fmla="*/ 55073 h 172"/>
              <a:gd name="T20" fmla="*/ 42125 w 209"/>
              <a:gd name="T21" fmla="*/ 32396 h 172"/>
              <a:gd name="T22" fmla="*/ 16422 w 209"/>
              <a:gd name="T23" fmla="*/ 58312 h 172"/>
              <a:gd name="T24" fmla="*/ 51764 w 209"/>
              <a:gd name="T25" fmla="*/ 22677 h 172"/>
              <a:gd name="T26" fmla="*/ 51764 w 209"/>
              <a:gd name="T27" fmla="*/ 22677 h 1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9" h="172">
                <a:moveTo>
                  <a:pt x="46" y="162"/>
                </a:moveTo>
                <a:lnTo>
                  <a:pt x="46" y="162"/>
                </a:lnTo>
                <a:cubicBezTo>
                  <a:pt x="0" y="117"/>
                  <a:pt x="0" y="117"/>
                  <a:pt x="0" y="117"/>
                </a:cubicBezTo>
                <a:cubicBezTo>
                  <a:pt x="100" y="9"/>
                  <a:pt x="100" y="9"/>
                  <a:pt x="100" y="9"/>
                </a:cubicBezTo>
                <a:cubicBezTo>
                  <a:pt x="109" y="9"/>
                  <a:pt x="118" y="0"/>
                  <a:pt x="127" y="0"/>
                </a:cubicBezTo>
                <a:cubicBezTo>
                  <a:pt x="136" y="9"/>
                  <a:pt x="145" y="9"/>
                  <a:pt x="154" y="27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208" y="144"/>
                  <a:pt x="208" y="162"/>
                  <a:pt x="190" y="171"/>
                </a:cubicBezTo>
                <a:cubicBezTo>
                  <a:pt x="172" y="171"/>
                  <a:pt x="154" y="171"/>
                  <a:pt x="145" y="153"/>
                </a:cubicBezTo>
                <a:cubicBezTo>
                  <a:pt x="118" y="90"/>
                  <a:pt x="118" y="90"/>
                  <a:pt x="118" y="90"/>
                </a:cubicBezTo>
                <a:lnTo>
                  <a:pt x="46" y="162"/>
                </a:lnTo>
                <a:close/>
                <a:moveTo>
                  <a:pt x="145" y="63"/>
                </a:moveTo>
                <a:lnTo>
                  <a:pt x="145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11">
            <a:extLst>
              <a:ext uri="{FF2B5EF4-FFF2-40B4-BE49-F238E27FC236}">
                <a16:creationId xmlns:a16="http://schemas.microsoft.com/office/drawing/2014/main" id="{F8566619-C9F1-8041-A80D-DBFDC438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19" y="6486411"/>
            <a:ext cx="334677" cy="231319"/>
          </a:xfrm>
          <a:custGeom>
            <a:avLst/>
            <a:gdLst>
              <a:gd name="T0" fmla="*/ 45852 w 299"/>
              <a:gd name="T1" fmla="*/ 74255 h 209"/>
              <a:gd name="T2" fmla="*/ 45852 w 299"/>
              <a:gd name="T3" fmla="*/ 74255 h 209"/>
              <a:gd name="T4" fmla="*/ 45852 w 299"/>
              <a:gd name="T5" fmla="*/ 74255 h 209"/>
              <a:gd name="T6" fmla="*/ 29244 w 299"/>
              <a:gd name="T7" fmla="*/ 67829 h 209"/>
              <a:gd name="T8" fmla="*/ 0 w 299"/>
              <a:gd name="T9" fmla="*/ 35343 h 209"/>
              <a:gd name="T10" fmla="*/ 32493 w 299"/>
              <a:gd name="T11" fmla="*/ 6426 h 209"/>
              <a:gd name="T12" fmla="*/ 49101 w 299"/>
              <a:gd name="T13" fmla="*/ 22491 h 209"/>
              <a:gd name="T14" fmla="*/ 32493 w 299"/>
              <a:gd name="T15" fmla="*/ 35343 h 209"/>
              <a:gd name="T16" fmla="*/ 45852 w 299"/>
              <a:gd name="T17" fmla="*/ 51764 h 209"/>
              <a:gd name="T18" fmla="*/ 84844 w 299"/>
              <a:gd name="T19" fmla="*/ 6426 h 209"/>
              <a:gd name="T20" fmla="*/ 101090 w 299"/>
              <a:gd name="T21" fmla="*/ 6426 h 209"/>
              <a:gd name="T22" fmla="*/ 101090 w 299"/>
              <a:gd name="T23" fmla="*/ 6426 h 209"/>
              <a:gd name="T24" fmla="*/ 104340 w 299"/>
              <a:gd name="T25" fmla="*/ 22491 h 209"/>
              <a:gd name="T26" fmla="*/ 58849 w 299"/>
              <a:gd name="T27" fmla="*/ 67829 h 209"/>
              <a:gd name="T28" fmla="*/ 45852 w 299"/>
              <a:gd name="T29" fmla="*/ 74255 h 20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99" h="209">
                <a:moveTo>
                  <a:pt x="127" y="208"/>
                </a:moveTo>
                <a:lnTo>
                  <a:pt x="127" y="208"/>
                </a:lnTo>
                <a:cubicBezTo>
                  <a:pt x="108" y="208"/>
                  <a:pt x="90" y="208"/>
                  <a:pt x="81" y="190"/>
                </a:cubicBezTo>
                <a:cubicBezTo>
                  <a:pt x="0" y="99"/>
                  <a:pt x="0" y="99"/>
                  <a:pt x="0" y="99"/>
                </a:cubicBezTo>
                <a:cubicBezTo>
                  <a:pt x="90" y="18"/>
                  <a:pt x="90" y="18"/>
                  <a:pt x="90" y="18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90" y="99"/>
                  <a:pt x="90" y="99"/>
                  <a:pt x="90" y="99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53" y="0"/>
                  <a:pt x="271" y="0"/>
                  <a:pt x="280" y="18"/>
                </a:cubicBezTo>
                <a:cubicBezTo>
                  <a:pt x="298" y="27"/>
                  <a:pt x="298" y="45"/>
                  <a:pt x="289" y="63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53" y="208"/>
                  <a:pt x="136" y="208"/>
                  <a:pt x="127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12">
            <a:extLst>
              <a:ext uri="{FF2B5EF4-FFF2-40B4-BE49-F238E27FC236}">
                <a16:creationId xmlns:a16="http://schemas.microsoft.com/office/drawing/2014/main" id="{A82B8E99-0711-9C4C-8A92-A5182B45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96" y="6378133"/>
            <a:ext cx="241166" cy="191946"/>
          </a:xfrm>
          <a:custGeom>
            <a:avLst/>
            <a:gdLst>
              <a:gd name="T0" fmla="*/ 61374 w 218"/>
              <a:gd name="T1" fmla="*/ 58312 h 172"/>
              <a:gd name="T2" fmla="*/ 61374 w 218"/>
              <a:gd name="T3" fmla="*/ 58312 h 172"/>
              <a:gd name="T4" fmla="*/ 77431 w 218"/>
              <a:gd name="T5" fmla="*/ 42115 h 172"/>
              <a:gd name="T6" fmla="*/ 42105 w 218"/>
              <a:gd name="T7" fmla="*/ 3240 h 172"/>
              <a:gd name="T8" fmla="*/ 29260 w 218"/>
              <a:gd name="T9" fmla="*/ 0 h 172"/>
              <a:gd name="T10" fmla="*/ 19269 w 218"/>
              <a:gd name="T11" fmla="*/ 9719 h 172"/>
              <a:gd name="T12" fmla="*/ 3211 w 218"/>
              <a:gd name="T13" fmla="*/ 45354 h 172"/>
              <a:gd name="T14" fmla="*/ 9634 w 218"/>
              <a:gd name="T15" fmla="*/ 61552 h 172"/>
              <a:gd name="T16" fmla="*/ 9634 w 218"/>
              <a:gd name="T17" fmla="*/ 61552 h 172"/>
              <a:gd name="T18" fmla="*/ 25691 w 218"/>
              <a:gd name="T19" fmla="*/ 55073 h 172"/>
              <a:gd name="T20" fmla="*/ 35683 w 218"/>
              <a:gd name="T21" fmla="*/ 32396 h 172"/>
              <a:gd name="T22" fmla="*/ 61374 w 218"/>
              <a:gd name="T23" fmla="*/ 58312 h 172"/>
              <a:gd name="T24" fmla="*/ 22480 w 218"/>
              <a:gd name="T25" fmla="*/ 22677 h 172"/>
              <a:gd name="T26" fmla="*/ 22480 w 218"/>
              <a:gd name="T27" fmla="*/ 22677 h 1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8" h="172">
                <a:moveTo>
                  <a:pt x="172" y="162"/>
                </a:moveTo>
                <a:lnTo>
                  <a:pt x="172" y="162"/>
                </a:lnTo>
                <a:cubicBezTo>
                  <a:pt x="217" y="117"/>
                  <a:pt x="217" y="117"/>
                  <a:pt x="217" y="117"/>
                </a:cubicBezTo>
                <a:cubicBezTo>
                  <a:pt x="118" y="9"/>
                  <a:pt x="118" y="9"/>
                  <a:pt x="118" y="9"/>
                </a:cubicBezTo>
                <a:cubicBezTo>
                  <a:pt x="108" y="9"/>
                  <a:pt x="91" y="0"/>
                  <a:pt x="82" y="0"/>
                </a:cubicBezTo>
                <a:cubicBezTo>
                  <a:pt x="72" y="9"/>
                  <a:pt x="63" y="9"/>
                  <a:pt x="54" y="27"/>
                </a:cubicBezTo>
                <a:cubicBezTo>
                  <a:pt x="9" y="126"/>
                  <a:pt x="9" y="126"/>
                  <a:pt x="9" y="126"/>
                </a:cubicBezTo>
                <a:cubicBezTo>
                  <a:pt x="0" y="144"/>
                  <a:pt x="9" y="162"/>
                  <a:pt x="27" y="171"/>
                </a:cubicBezTo>
                <a:cubicBezTo>
                  <a:pt x="36" y="171"/>
                  <a:pt x="63" y="171"/>
                  <a:pt x="72" y="153"/>
                </a:cubicBezTo>
                <a:cubicBezTo>
                  <a:pt x="100" y="90"/>
                  <a:pt x="100" y="90"/>
                  <a:pt x="100" y="90"/>
                </a:cubicBezTo>
                <a:lnTo>
                  <a:pt x="172" y="162"/>
                </a:lnTo>
                <a:close/>
                <a:moveTo>
                  <a:pt x="63" y="63"/>
                </a:moveTo>
                <a:lnTo>
                  <a:pt x="63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13">
            <a:extLst>
              <a:ext uri="{FF2B5EF4-FFF2-40B4-BE49-F238E27FC236}">
                <a16:creationId xmlns:a16="http://schemas.microsoft.com/office/drawing/2014/main" id="{FA2520A9-6A89-5F43-A9E3-CA79D57F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96" y="6486411"/>
            <a:ext cx="334677" cy="231319"/>
          </a:xfrm>
          <a:custGeom>
            <a:avLst/>
            <a:gdLst>
              <a:gd name="T0" fmla="*/ 65348 w 299"/>
              <a:gd name="T1" fmla="*/ 74255 h 209"/>
              <a:gd name="T2" fmla="*/ 65348 w 299"/>
              <a:gd name="T3" fmla="*/ 74255 h 209"/>
              <a:gd name="T4" fmla="*/ 65348 w 299"/>
              <a:gd name="T5" fmla="*/ 74255 h 209"/>
              <a:gd name="T6" fmla="*/ 78345 w 299"/>
              <a:gd name="T7" fmla="*/ 67829 h 209"/>
              <a:gd name="T8" fmla="*/ 107589 w 299"/>
              <a:gd name="T9" fmla="*/ 35343 h 209"/>
              <a:gd name="T10" fmla="*/ 78345 w 299"/>
              <a:gd name="T11" fmla="*/ 6426 h 209"/>
              <a:gd name="T12" fmla="*/ 62098 w 299"/>
              <a:gd name="T13" fmla="*/ 22491 h 209"/>
              <a:gd name="T14" fmla="*/ 75096 w 299"/>
              <a:gd name="T15" fmla="*/ 35343 h 209"/>
              <a:gd name="T16" fmla="*/ 65348 w 299"/>
              <a:gd name="T17" fmla="*/ 51764 h 209"/>
              <a:gd name="T18" fmla="*/ 22745 w 299"/>
              <a:gd name="T19" fmla="*/ 6426 h 209"/>
              <a:gd name="T20" fmla="*/ 6499 w 299"/>
              <a:gd name="T21" fmla="*/ 6426 h 209"/>
              <a:gd name="T22" fmla="*/ 6499 w 299"/>
              <a:gd name="T23" fmla="*/ 6426 h 209"/>
              <a:gd name="T24" fmla="*/ 6499 w 299"/>
              <a:gd name="T25" fmla="*/ 22491 h 209"/>
              <a:gd name="T26" fmla="*/ 49101 w 299"/>
              <a:gd name="T27" fmla="*/ 67829 h 209"/>
              <a:gd name="T28" fmla="*/ 65348 w 299"/>
              <a:gd name="T29" fmla="*/ 74255 h 20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99" h="209">
                <a:moveTo>
                  <a:pt x="181" y="208"/>
                </a:moveTo>
                <a:lnTo>
                  <a:pt x="181" y="208"/>
                </a:lnTo>
                <a:cubicBezTo>
                  <a:pt x="199" y="208"/>
                  <a:pt x="208" y="208"/>
                  <a:pt x="217" y="190"/>
                </a:cubicBezTo>
                <a:cubicBezTo>
                  <a:pt x="298" y="99"/>
                  <a:pt x="298" y="99"/>
                  <a:pt x="298" y="99"/>
                </a:cubicBezTo>
                <a:cubicBezTo>
                  <a:pt x="217" y="18"/>
                  <a:pt x="217" y="18"/>
                  <a:pt x="217" y="1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181" y="145"/>
                  <a:pt x="181" y="145"/>
                  <a:pt x="181" y="145"/>
                </a:cubicBezTo>
                <a:cubicBezTo>
                  <a:pt x="63" y="18"/>
                  <a:pt x="63" y="18"/>
                  <a:pt x="63" y="18"/>
                </a:cubicBezTo>
                <a:cubicBezTo>
                  <a:pt x="54" y="0"/>
                  <a:pt x="27" y="0"/>
                  <a:pt x="18" y="18"/>
                </a:cubicBezTo>
                <a:cubicBezTo>
                  <a:pt x="0" y="27"/>
                  <a:pt x="0" y="45"/>
                  <a:pt x="18" y="63"/>
                </a:cubicBezTo>
                <a:cubicBezTo>
                  <a:pt x="136" y="190"/>
                  <a:pt x="136" y="190"/>
                  <a:pt x="136" y="190"/>
                </a:cubicBezTo>
                <a:cubicBezTo>
                  <a:pt x="145" y="208"/>
                  <a:pt x="163" y="208"/>
                  <a:pt x="181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14">
            <a:extLst>
              <a:ext uri="{FF2B5EF4-FFF2-40B4-BE49-F238E27FC236}">
                <a16:creationId xmlns:a16="http://schemas.microsoft.com/office/drawing/2014/main" id="{9A676EDC-2988-7643-84FB-8FC34268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634" y="6830931"/>
            <a:ext cx="172262" cy="49217"/>
          </a:xfrm>
          <a:custGeom>
            <a:avLst/>
            <a:gdLst>
              <a:gd name="T0" fmla="*/ 0 w 154"/>
              <a:gd name="T1" fmla="*/ 9663 h 46"/>
              <a:gd name="T2" fmla="*/ 0 w 154"/>
              <a:gd name="T3" fmla="*/ 9663 h 46"/>
              <a:gd name="T4" fmla="*/ 0 w 154"/>
              <a:gd name="T5" fmla="*/ 9663 h 46"/>
              <a:gd name="T6" fmla="*/ 9742 w 154"/>
              <a:gd name="T7" fmla="*/ 0 h 46"/>
              <a:gd name="T8" fmla="*/ 48708 w 154"/>
              <a:gd name="T9" fmla="*/ 0 h 46"/>
              <a:gd name="T10" fmla="*/ 55202 w 154"/>
              <a:gd name="T11" fmla="*/ 9663 h 46"/>
              <a:gd name="T12" fmla="*/ 55202 w 154"/>
              <a:gd name="T13" fmla="*/ 9663 h 46"/>
              <a:gd name="T14" fmla="*/ 48708 w 154"/>
              <a:gd name="T15" fmla="*/ 15530 h 46"/>
              <a:gd name="T16" fmla="*/ 9742 w 154"/>
              <a:gd name="T17" fmla="*/ 15530 h 46"/>
              <a:gd name="T18" fmla="*/ 0 w 154"/>
              <a:gd name="T19" fmla="*/ 9663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4" h="46">
                <a:moveTo>
                  <a:pt x="0" y="28"/>
                </a:moveTo>
                <a:lnTo>
                  <a:pt x="0" y="28"/>
                </a:lnTo>
                <a:cubicBezTo>
                  <a:pt x="0" y="9"/>
                  <a:pt x="8" y="0"/>
                  <a:pt x="2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28"/>
                </a:cubicBezTo>
                <a:cubicBezTo>
                  <a:pt x="153" y="36"/>
                  <a:pt x="144" y="45"/>
                  <a:pt x="1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8" y="45"/>
                  <a:pt x="0" y="36"/>
                  <a:pt x="0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15">
            <a:extLst>
              <a:ext uri="{FF2B5EF4-FFF2-40B4-BE49-F238E27FC236}">
                <a16:creationId xmlns:a16="http://schemas.microsoft.com/office/drawing/2014/main" id="{0DBE01A9-C711-F540-8C50-1611A073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906" y="6840775"/>
            <a:ext cx="49217" cy="423268"/>
          </a:xfrm>
          <a:custGeom>
            <a:avLst/>
            <a:gdLst>
              <a:gd name="T0" fmla="*/ 15530 w 46"/>
              <a:gd name="T1" fmla="*/ 136167 h 381"/>
              <a:gd name="T2" fmla="*/ 15530 w 46"/>
              <a:gd name="T3" fmla="*/ 136167 h 381"/>
              <a:gd name="T4" fmla="*/ 0 w 46"/>
              <a:gd name="T5" fmla="*/ 136167 h 381"/>
              <a:gd name="T6" fmla="*/ 0 w 46"/>
              <a:gd name="T7" fmla="*/ 9675 h 381"/>
              <a:gd name="T8" fmla="*/ 6212 w 46"/>
              <a:gd name="T9" fmla="*/ 0 h 381"/>
              <a:gd name="T10" fmla="*/ 6212 w 46"/>
              <a:gd name="T11" fmla="*/ 0 h 381"/>
              <a:gd name="T12" fmla="*/ 15530 w 46"/>
              <a:gd name="T13" fmla="*/ 9675 h 381"/>
              <a:gd name="T14" fmla="*/ 15530 w 46"/>
              <a:gd name="T15" fmla="*/ 136167 h 3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81">
                <a:moveTo>
                  <a:pt x="45" y="380"/>
                </a:moveTo>
                <a:lnTo>
                  <a:pt x="45" y="380"/>
                </a:lnTo>
                <a:cubicBezTo>
                  <a:pt x="0" y="380"/>
                  <a:pt x="0" y="380"/>
                  <a:pt x="0" y="3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9" y="0"/>
                  <a:pt x="18" y="0"/>
                </a:cubicBezTo>
                <a:cubicBezTo>
                  <a:pt x="36" y="0"/>
                  <a:pt x="45" y="19"/>
                  <a:pt x="45" y="27"/>
                </a:cubicBezTo>
                <a:lnTo>
                  <a:pt x="45" y="3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16">
            <a:extLst>
              <a:ext uri="{FF2B5EF4-FFF2-40B4-BE49-F238E27FC236}">
                <a16:creationId xmlns:a16="http://schemas.microsoft.com/office/drawing/2014/main" id="{493DD1B1-CB9E-4345-9084-43998CA3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375" y="10650186"/>
            <a:ext cx="305147" cy="334677"/>
          </a:xfrm>
          <a:custGeom>
            <a:avLst/>
            <a:gdLst>
              <a:gd name="T0" fmla="*/ 3257 w 272"/>
              <a:gd name="T1" fmla="*/ 104340 h 299"/>
              <a:gd name="T2" fmla="*/ 3257 w 272"/>
              <a:gd name="T3" fmla="*/ 104340 h 299"/>
              <a:gd name="T4" fmla="*/ 3257 w 272"/>
              <a:gd name="T5" fmla="*/ 104340 h 299"/>
              <a:gd name="T6" fmla="*/ 3257 w 272"/>
              <a:gd name="T7" fmla="*/ 91342 h 299"/>
              <a:gd name="T8" fmla="*/ 78523 w 272"/>
              <a:gd name="T9" fmla="*/ 3249 h 299"/>
              <a:gd name="T10" fmla="*/ 91550 w 272"/>
              <a:gd name="T11" fmla="*/ 3249 h 299"/>
              <a:gd name="T12" fmla="*/ 91550 w 272"/>
              <a:gd name="T13" fmla="*/ 3249 h 299"/>
              <a:gd name="T14" fmla="*/ 94806 w 272"/>
              <a:gd name="T15" fmla="*/ 16247 h 299"/>
              <a:gd name="T16" fmla="*/ 16284 w 272"/>
              <a:gd name="T17" fmla="*/ 104340 h 299"/>
              <a:gd name="T18" fmla="*/ 3257 w 272"/>
              <a:gd name="T19" fmla="*/ 104340 h 2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2" h="299">
                <a:moveTo>
                  <a:pt x="9" y="289"/>
                </a:moveTo>
                <a:lnTo>
                  <a:pt x="9" y="289"/>
                </a:lnTo>
                <a:cubicBezTo>
                  <a:pt x="0" y="280"/>
                  <a:pt x="0" y="262"/>
                  <a:pt x="9" y="253"/>
                </a:cubicBezTo>
                <a:cubicBezTo>
                  <a:pt x="217" y="9"/>
                  <a:pt x="217" y="9"/>
                  <a:pt x="217" y="9"/>
                </a:cubicBezTo>
                <a:cubicBezTo>
                  <a:pt x="226" y="0"/>
                  <a:pt x="244" y="0"/>
                  <a:pt x="253" y="9"/>
                </a:cubicBezTo>
                <a:cubicBezTo>
                  <a:pt x="262" y="18"/>
                  <a:pt x="271" y="27"/>
                  <a:pt x="262" y="45"/>
                </a:cubicBezTo>
                <a:cubicBezTo>
                  <a:pt x="45" y="289"/>
                  <a:pt x="45" y="289"/>
                  <a:pt x="45" y="289"/>
                </a:cubicBezTo>
                <a:cubicBezTo>
                  <a:pt x="36" y="298"/>
                  <a:pt x="18" y="298"/>
                  <a:pt x="9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17">
            <a:extLst>
              <a:ext uri="{FF2B5EF4-FFF2-40B4-BE49-F238E27FC236}">
                <a16:creationId xmlns:a16="http://schemas.microsoft.com/office/drawing/2014/main" id="{87F05C0B-FBF7-1844-B7CF-B3BCF4F1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947" y="10832288"/>
            <a:ext cx="191949" cy="182105"/>
          </a:xfrm>
          <a:custGeom>
            <a:avLst/>
            <a:gdLst>
              <a:gd name="T0" fmla="*/ 29157 w 172"/>
              <a:gd name="T1" fmla="*/ 58380 h 164"/>
              <a:gd name="T2" fmla="*/ 29157 w 172"/>
              <a:gd name="T3" fmla="*/ 58380 h 164"/>
              <a:gd name="T4" fmla="*/ 0 w 172"/>
              <a:gd name="T5" fmla="*/ 29369 h 164"/>
              <a:gd name="T6" fmla="*/ 29157 w 172"/>
              <a:gd name="T7" fmla="*/ 0 h 164"/>
              <a:gd name="T8" fmla="*/ 61553 w 172"/>
              <a:gd name="T9" fmla="*/ 29369 h 164"/>
              <a:gd name="T10" fmla="*/ 29157 w 172"/>
              <a:gd name="T11" fmla="*/ 58380 h 164"/>
              <a:gd name="T12" fmla="*/ 29157 w 172"/>
              <a:gd name="T13" fmla="*/ 19699 h 164"/>
              <a:gd name="T14" fmla="*/ 29157 w 172"/>
              <a:gd name="T15" fmla="*/ 19699 h 164"/>
              <a:gd name="T16" fmla="*/ 19438 w 172"/>
              <a:gd name="T17" fmla="*/ 29369 h 164"/>
              <a:gd name="T18" fmla="*/ 29157 w 172"/>
              <a:gd name="T19" fmla="*/ 42263 h 164"/>
              <a:gd name="T20" fmla="*/ 42115 w 172"/>
              <a:gd name="T21" fmla="*/ 29369 h 164"/>
              <a:gd name="T22" fmla="*/ 29157 w 172"/>
              <a:gd name="T23" fmla="*/ 19699 h 1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2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126" y="0"/>
                  <a:pt x="171" y="37"/>
                  <a:pt x="171" y="82"/>
                </a:cubicBezTo>
                <a:cubicBezTo>
                  <a:pt x="171" y="127"/>
                  <a:pt x="126" y="163"/>
                  <a:pt x="81" y="163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63" y="55"/>
                  <a:pt x="54" y="64"/>
                  <a:pt x="54" y="82"/>
                </a:cubicBezTo>
                <a:cubicBezTo>
                  <a:pt x="54" y="100"/>
                  <a:pt x="63" y="118"/>
                  <a:pt x="81" y="118"/>
                </a:cubicBezTo>
                <a:cubicBezTo>
                  <a:pt x="99" y="118"/>
                  <a:pt x="117" y="100"/>
                  <a:pt x="117" y="82"/>
                </a:cubicBezTo>
                <a:cubicBezTo>
                  <a:pt x="117" y="64"/>
                  <a:pt x="99" y="55"/>
                  <a:pt x="8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18">
            <a:extLst>
              <a:ext uri="{FF2B5EF4-FFF2-40B4-BE49-F238E27FC236}">
                <a16:creationId xmlns:a16="http://schemas.microsoft.com/office/drawing/2014/main" id="{1479259A-F406-844A-AE91-C97AEE26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315" y="10620656"/>
            <a:ext cx="182102" cy="182102"/>
          </a:xfrm>
          <a:custGeom>
            <a:avLst/>
            <a:gdLst>
              <a:gd name="T0" fmla="*/ 29188 w 163"/>
              <a:gd name="T1" fmla="*/ 58377 h 163"/>
              <a:gd name="T2" fmla="*/ 29188 w 163"/>
              <a:gd name="T3" fmla="*/ 58377 h 163"/>
              <a:gd name="T4" fmla="*/ 0 w 163"/>
              <a:gd name="T5" fmla="*/ 29188 h 163"/>
              <a:gd name="T6" fmla="*/ 29188 w 163"/>
              <a:gd name="T7" fmla="*/ 0 h 163"/>
              <a:gd name="T8" fmla="*/ 58377 w 163"/>
              <a:gd name="T9" fmla="*/ 29188 h 163"/>
              <a:gd name="T10" fmla="*/ 29188 w 163"/>
              <a:gd name="T11" fmla="*/ 58377 h 163"/>
              <a:gd name="T12" fmla="*/ 29188 w 163"/>
              <a:gd name="T13" fmla="*/ 16216 h 163"/>
              <a:gd name="T14" fmla="*/ 29188 w 163"/>
              <a:gd name="T15" fmla="*/ 16216 h 163"/>
              <a:gd name="T16" fmla="*/ 19459 w 163"/>
              <a:gd name="T17" fmla="*/ 29188 h 163"/>
              <a:gd name="T18" fmla="*/ 29188 w 163"/>
              <a:gd name="T19" fmla="*/ 38918 h 163"/>
              <a:gd name="T20" fmla="*/ 42161 w 163"/>
              <a:gd name="T21" fmla="*/ 29188 h 163"/>
              <a:gd name="T22" fmla="*/ 29188 w 163"/>
              <a:gd name="T23" fmla="*/ 16216 h 1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3" h="163">
                <a:moveTo>
                  <a:pt x="81" y="162"/>
                </a:moveTo>
                <a:lnTo>
                  <a:pt x="81" y="162"/>
                </a:ln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54" y="63"/>
                  <a:pt x="54" y="81"/>
                </a:cubicBezTo>
                <a:cubicBezTo>
                  <a:pt x="54" y="99"/>
                  <a:pt x="63" y="108"/>
                  <a:pt x="81" y="108"/>
                </a:cubicBezTo>
                <a:cubicBezTo>
                  <a:pt x="99" y="108"/>
                  <a:pt x="117" y="99"/>
                  <a:pt x="117" y="81"/>
                </a:cubicBezTo>
                <a:cubicBezTo>
                  <a:pt x="117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19">
            <a:extLst>
              <a:ext uri="{FF2B5EF4-FFF2-40B4-BE49-F238E27FC236}">
                <a16:creationId xmlns:a16="http://schemas.microsoft.com/office/drawing/2014/main" id="{DB3E4C31-A78E-0F45-8774-8F41FAE1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70" y="10561595"/>
            <a:ext cx="39374" cy="63981"/>
          </a:xfrm>
          <a:custGeom>
            <a:avLst/>
            <a:gdLst>
              <a:gd name="T0" fmla="*/ 12357 w 37"/>
              <a:gd name="T1" fmla="*/ 20268 h 56"/>
              <a:gd name="T2" fmla="*/ 0 w 37"/>
              <a:gd name="T3" fmla="*/ 20268 h 56"/>
              <a:gd name="T4" fmla="*/ 0 w 37"/>
              <a:gd name="T5" fmla="*/ 0 h 56"/>
              <a:gd name="T6" fmla="*/ 12357 w 37"/>
              <a:gd name="T7" fmla="*/ 0 h 56"/>
              <a:gd name="T8" fmla="*/ 12357 w 37"/>
              <a:gd name="T9" fmla="*/ 20268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56">
                <a:moveTo>
                  <a:pt x="36" y="55"/>
                </a:moveTo>
                <a:lnTo>
                  <a:pt x="0" y="55"/>
                </a:lnTo>
                <a:lnTo>
                  <a:pt x="0" y="0"/>
                </a:lnTo>
                <a:lnTo>
                  <a:pt x="36" y="0"/>
                </a:lnTo>
                <a:lnTo>
                  <a:pt x="3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20">
            <a:extLst>
              <a:ext uri="{FF2B5EF4-FFF2-40B4-BE49-F238E27FC236}">
                <a16:creationId xmlns:a16="http://schemas.microsoft.com/office/drawing/2014/main" id="{C99EA211-A1CF-D64D-B277-DD4FF74D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70" y="10674793"/>
            <a:ext cx="39374" cy="113201"/>
          </a:xfrm>
          <a:custGeom>
            <a:avLst/>
            <a:gdLst>
              <a:gd name="T0" fmla="*/ 12357 w 37"/>
              <a:gd name="T1" fmla="*/ 36148 h 100"/>
              <a:gd name="T2" fmla="*/ 0 w 37"/>
              <a:gd name="T3" fmla="*/ 36148 h 100"/>
              <a:gd name="T4" fmla="*/ 0 w 37"/>
              <a:gd name="T5" fmla="*/ 0 h 100"/>
              <a:gd name="T6" fmla="*/ 12357 w 37"/>
              <a:gd name="T7" fmla="*/ 0 h 100"/>
              <a:gd name="T8" fmla="*/ 12357 w 37"/>
              <a:gd name="T9" fmla="*/ 36148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00">
                <a:moveTo>
                  <a:pt x="36" y="99"/>
                </a:moveTo>
                <a:lnTo>
                  <a:pt x="0" y="99"/>
                </a:lnTo>
                <a:lnTo>
                  <a:pt x="0" y="0"/>
                </a:lnTo>
                <a:lnTo>
                  <a:pt x="36" y="0"/>
                </a:lnTo>
                <a:lnTo>
                  <a:pt x="36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21">
            <a:extLst>
              <a:ext uri="{FF2B5EF4-FFF2-40B4-BE49-F238E27FC236}">
                <a16:creationId xmlns:a16="http://schemas.microsoft.com/office/drawing/2014/main" id="{D6E28442-24EB-DC4B-A2A5-07890C39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70" y="10842131"/>
            <a:ext cx="39374" cy="113201"/>
          </a:xfrm>
          <a:custGeom>
            <a:avLst/>
            <a:gdLst>
              <a:gd name="T0" fmla="*/ 12357 w 37"/>
              <a:gd name="T1" fmla="*/ 36151 h 101"/>
              <a:gd name="T2" fmla="*/ 0 w 37"/>
              <a:gd name="T3" fmla="*/ 36151 h 101"/>
              <a:gd name="T4" fmla="*/ 0 w 37"/>
              <a:gd name="T5" fmla="*/ 0 h 101"/>
              <a:gd name="T6" fmla="*/ 12357 w 37"/>
              <a:gd name="T7" fmla="*/ 0 h 101"/>
              <a:gd name="T8" fmla="*/ 12357 w 37"/>
              <a:gd name="T9" fmla="*/ 36151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01">
                <a:moveTo>
                  <a:pt x="36" y="100"/>
                </a:moveTo>
                <a:lnTo>
                  <a:pt x="0" y="100"/>
                </a:lnTo>
                <a:lnTo>
                  <a:pt x="0" y="0"/>
                </a:lnTo>
                <a:lnTo>
                  <a:pt x="36" y="0"/>
                </a:lnTo>
                <a:lnTo>
                  <a:pt x="36" y="1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22">
            <a:extLst>
              <a:ext uri="{FF2B5EF4-FFF2-40B4-BE49-F238E27FC236}">
                <a16:creationId xmlns:a16="http://schemas.microsoft.com/office/drawing/2014/main" id="{68A03D99-4667-2B4B-B408-A15CF82D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70" y="11004550"/>
            <a:ext cx="39374" cy="73824"/>
          </a:xfrm>
          <a:custGeom>
            <a:avLst/>
            <a:gdLst>
              <a:gd name="T0" fmla="*/ 12357 w 37"/>
              <a:gd name="T1" fmla="*/ 23440 h 64"/>
              <a:gd name="T2" fmla="*/ 0 w 37"/>
              <a:gd name="T3" fmla="*/ 23440 h 64"/>
              <a:gd name="T4" fmla="*/ 0 w 37"/>
              <a:gd name="T5" fmla="*/ 0 h 64"/>
              <a:gd name="T6" fmla="*/ 12357 w 37"/>
              <a:gd name="T7" fmla="*/ 0 h 64"/>
              <a:gd name="T8" fmla="*/ 12357 w 37"/>
              <a:gd name="T9" fmla="*/ 2344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64">
                <a:moveTo>
                  <a:pt x="36" y="63"/>
                </a:moveTo>
                <a:lnTo>
                  <a:pt x="0" y="63"/>
                </a:lnTo>
                <a:lnTo>
                  <a:pt x="0" y="0"/>
                </a:lnTo>
                <a:lnTo>
                  <a:pt x="36" y="0"/>
                </a:lnTo>
                <a:lnTo>
                  <a:pt x="36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23">
            <a:extLst>
              <a:ext uri="{FF2B5EF4-FFF2-40B4-BE49-F238E27FC236}">
                <a16:creationId xmlns:a16="http://schemas.microsoft.com/office/drawing/2014/main" id="{61037A0C-6235-6840-B965-CF636CD7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420" y="10473004"/>
            <a:ext cx="920360" cy="689041"/>
          </a:xfrm>
          <a:custGeom>
            <a:avLst/>
            <a:gdLst>
              <a:gd name="T0" fmla="*/ 260475 w 824"/>
              <a:gd name="T1" fmla="*/ 221889 h 616"/>
              <a:gd name="T2" fmla="*/ 260475 w 824"/>
              <a:gd name="T3" fmla="*/ 221889 h 616"/>
              <a:gd name="T4" fmla="*/ 10088 w 824"/>
              <a:gd name="T5" fmla="*/ 221889 h 616"/>
              <a:gd name="T6" fmla="*/ 0 w 824"/>
              <a:gd name="T7" fmla="*/ 208540 h 616"/>
              <a:gd name="T8" fmla="*/ 0 w 824"/>
              <a:gd name="T9" fmla="*/ 159832 h 616"/>
              <a:gd name="T10" fmla="*/ 10088 w 824"/>
              <a:gd name="T11" fmla="*/ 146844 h 616"/>
              <a:gd name="T12" fmla="*/ 42512 w 824"/>
              <a:gd name="T13" fmla="*/ 110764 h 616"/>
              <a:gd name="T14" fmla="*/ 10088 w 824"/>
              <a:gd name="T15" fmla="*/ 75045 h 616"/>
              <a:gd name="T16" fmla="*/ 0 w 824"/>
              <a:gd name="T17" fmla="*/ 62057 h 616"/>
              <a:gd name="T18" fmla="*/ 0 w 824"/>
              <a:gd name="T19" fmla="*/ 12989 h 616"/>
              <a:gd name="T20" fmla="*/ 10088 w 824"/>
              <a:gd name="T21" fmla="*/ 0 h 616"/>
              <a:gd name="T22" fmla="*/ 260475 w 824"/>
              <a:gd name="T23" fmla="*/ 0 h 616"/>
              <a:gd name="T24" fmla="*/ 296502 w 824"/>
              <a:gd name="T25" fmla="*/ 36080 h 616"/>
              <a:gd name="T26" fmla="*/ 296502 w 824"/>
              <a:gd name="T27" fmla="*/ 185810 h 616"/>
              <a:gd name="T28" fmla="*/ 260475 w 824"/>
              <a:gd name="T29" fmla="*/ 221889 h 616"/>
              <a:gd name="T30" fmla="*/ 23057 w 824"/>
              <a:gd name="T31" fmla="*/ 198798 h 616"/>
              <a:gd name="T32" fmla="*/ 23057 w 824"/>
              <a:gd name="T33" fmla="*/ 198798 h 616"/>
              <a:gd name="T34" fmla="*/ 260475 w 824"/>
              <a:gd name="T35" fmla="*/ 198798 h 616"/>
              <a:gd name="T36" fmla="*/ 273444 w 824"/>
              <a:gd name="T37" fmla="*/ 185810 h 616"/>
              <a:gd name="T38" fmla="*/ 273444 w 824"/>
              <a:gd name="T39" fmla="*/ 36080 h 616"/>
              <a:gd name="T40" fmla="*/ 260475 w 824"/>
              <a:gd name="T41" fmla="*/ 22730 h 616"/>
              <a:gd name="T42" fmla="*/ 23057 w 824"/>
              <a:gd name="T43" fmla="*/ 22730 h 616"/>
              <a:gd name="T44" fmla="*/ 23057 w 824"/>
              <a:gd name="T45" fmla="*/ 52315 h 616"/>
              <a:gd name="T46" fmla="*/ 65209 w 824"/>
              <a:gd name="T47" fmla="*/ 110764 h 616"/>
              <a:gd name="T48" fmla="*/ 23057 w 824"/>
              <a:gd name="T49" fmla="*/ 169574 h 616"/>
              <a:gd name="T50" fmla="*/ 23057 w 824"/>
              <a:gd name="T51" fmla="*/ 198798 h 61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24" h="616">
                <a:moveTo>
                  <a:pt x="723" y="615"/>
                </a:moveTo>
                <a:lnTo>
                  <a:pt x="723" y="615"/>
                </a:lnTo>
                <a:cubicBezTo>
                  <a:pt x="28" y="615"/>
                  <a:pt x="28" y="615"/>
                  <a:pt x="28" y="615"/>
                </a:cubicBezTo>
                <a:cubicBezTo>
                  <a:pt x="9" y="615"/>
                  <a:pt x="0" y="597"/>
                  <a:pt x="0" y="578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25"/>
                  <a:pt x="9" y="416"/>
                  <a:pt x="28" y="407"/>
                </a:cubicBezTo>
                <a:cubicBezTo>
                  <a:pt x="82" y="407"/>
                  <a:pt x="118" y="362"/>
                  <a:pt x="118" y="307"/>
                </a:cubicBezTo>
                <a:cubicBezTo>
                  <a:pt x="118" y="253"/>
                  <a:pt x="82" y="217"/>
                  <a:pt x="28" y="208"/>
                </a:cubicBezTo>
                <a:cubicBezTo>
                  <a:pt x="9" y="208"/>
                  <a:pt x="0" y="190"/>
                  <a:pt x="0" y="17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8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77" y="0"/>
                  <a:pt x="823" y="45"/>
                  <a:pt x="823" y="100"/>
                </a:cubicBezTo>
                <a:cubicBezTo>
                  <a:pt x="823" y="515"/>
                  <a:pt x="823" y="515"/>
                  <a:pt x="823" y="515"/>
                </a:cubicBezTo>
                <a:cubicBezTo>
                  <a:pt x="823" y="569"/>
                  <a:pt x="777" y="615"/>
                  <a:pt x="723" y="615"/>
                </a:cubicBezTo>
                <a:close/>
                <a:moveTo>
                  <a:pt x="64" y="551"/>
                </a:moveTo>
                <a:lnTo>
                  <a:pt x="64" y="551"/>
                </a:lnTo>
                <a:cubicBezTo>
                  <a:pt x="723" y="551"/>
                  <a:pt x="723" y="551"/>
                  <a:pt x="723" y="551"/>
                </a:cubicBezTo>
                <a:cubicBezTo>
                  <a:pt x="741" y="551"/>
                  <a:pt x="759" y="533"/>
                  <a:pt x="759" y="515"/>
                </a:cubicBezTo>
                <a:cubicBezTo>
                  <a:pt x="759" y="100"/>
                  <a:pt x="759" y="100"/>
                  <a:pt x="759" y="100"/>
                </a:cubicBezTo>
                <a:cubicBezTo>
                  <a:pt x="759" y="81"/>
                  <a:pt x="741" y="63"/>
                  <a:pt x="723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145"/>
                  <a:pt x="64" y="145"/>
                  <a:pt x="64" y="145"/>
                </a:cubicBezTo>
                <a:cubicBezTo>
                  <a:pt x="136" y="163"/>
                  <a:pt x="181" y="235"/>
                  <a:pt x="181" y="307"/>
                </a:cubicBezTo>
                <a:cubicBezTo>
                  <a:pt x="181" y="380"/>
                  <a:pt x="136" y="452"/>
                  <a:pt x="64" y="470"/>
                </a:cubicBezTo>
                <a:lnTo>
                  <a:pt x="64" y="5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24">
            <a:extLst>
              <a:ext uri="{FF2B5EF4-FFF2-40B4-BE49-F238E27FC236}">
                <a16:creationId xmlns:a16="http://schemas.microsoft.com/office/drawing/2014/main" id="{634F4177-5FF9-6B48-82DF-4587E180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978" y="5905648"/>
            <a:ext cx="7766474" cy="5276084"/>
          </a:xfrm>
          <a:custGeom>
            <a:avLst/>
            <a:gdLst>
              <a:gd name="T0" fmla="*/ 2475193 w 6958"/>
              <a:gd name="T1" fmla="*/ 1701440 h 4726"/>
              <a:gd name="T2" fmla="*/ 2475193 w 6958"/>
              <a:gd name="T3" fmla="*/ 1701440 h 4726"/>
              <a:gd name="T4" fmla="*/ 29162 w 6958"/>
              <a:gd name="T5" fmla="*/ 1701440 h 4726"/>
              <a:gd name="T6" fmla="*/ 0 w 6958"/>
              <a:gd name="T7" fmla="*/ 1671912 h 4726"/>
              <a:gd name="T8" fmla="*/ 0 w 6958"/>
              <a:gd name="T9" fmla="*/ 29168 h 4726"/>
              <a:gd name="T10" fmla="*/ 29162 w 6958"/>
              <a:gd name="T11" fmla="*/ 0 h 4726"/>
              <a:gd name="T12" fmla="*/ 2475193 w 6958"/>
              <a:gd name="T13" fmla="*/ 0 h 4726"/>
              <a:gd name="T14" fmla="*/ 2504715 w 6958"/>
              <a:gd name="T15" fmla="*/ 29168 h 4726"/>
              <a:gd name="T16" fmla="*/ 2504715 w 6958"/>
              <a:gd name="T17" fmla="*/ 1671912 h 4726"/>
              <a:gd name="T18" fmla="*/ 2475193 w 6958"/>
              <a:gd name="T19" fmla="*/ 1701440 h 47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958" h="4726">
                <a:moveTo>
                  <a:pt x="6875" y="4725"/>
                </a:moveTo>
                <a:lnTo>
                  <a:pt x="6875" y="4725"/>
                </a:lnTo>
                <a:cubicBezTo>
                  <a:pt x="81" y="4725"/>
                  <a:pt x="81" y="4725"/>
                  <a:pt x="81" y="4725"/>
                </a:cubicBezTo>
                <a:cubicBezTo>
                  <a:pt x="36" y="4725"/>
                  <a:pt x="0" y="4689"/>
                  <a:pt x="0" y="4643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6875" y="0"/>
                  <a:pt x="6875" y="0"/>
                  <a:pt x="6875" y="0"/>
                </a:cubicBezTo>
                <a:cubicBezTo>
                  <a:pt x="6920" y="0"/>
                  <a:pt x="6957" y="36"/>
                  <a:pt x="6957" y="81"/>
                </a:cubicBezTo>
                <a:cubicBezTo>
                  <a:pt x="6957" y="4643"/>
                  <a:pt x="6957" y="4643"/>
                  <a:pt x="6957" y="4643"/>
                </a:cubicBezTo>
                <a:cubicBezTo>
                  <a:pt x="6957" y="4689"/>
                  <a:pt x="6920" y="4725"/>
                  <a:pt x="6875" y="4725"/>
                </a:cubicBezTo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25">
            <a:extLst>
              <a:ext uri="{FF2B5EF4-FFF2-40B4-BE49-F238E27FC236}">
                <a16:creationId xmlns:a16="http://schemas.microsoft.com/office/drawing/2014/main" id="{3E907DE4-5889-624E-AAC3-06DFA705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396" y="6087750"/>
            <a:ext cx="7431797" cy="3991516"/>
          </a:xfrm>
          <a:custGeom>
            <a:avLst/>
            <a:gdLst>
              <a:gd name="T0" fmla="*/ 2396765 w 6659"/>
              <a:gd name="T1" fmla="*/ 1287103 h 3578"/>
              <a:gd name="T2" fmla="*/ 0 w 6659"/>
              <a:gd name="T3" fmla="*/ 1287103 h 3578"/>
              <a:gd name="T4" fmla="*/ 0 w 6659"/>
              <a:gd name="T5" fmla="*/ 0 h 3578"/>
              <a:gd name="T6" fmla="*/ 2396765 w 6659"/>
              <a:gd name="T7" fmla="*/ 0 h 3578"/>
              <a:gd name="T8" fmla="*/ 2396765 w 6659"/>
              <a:gd name="T9" fmla="*/ 1287103 h 35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9" h="3578">
                <a:moveTo>
                  <a:pt x="6658" y="3577"/>
                </a:moveTo>
                <a:lnTo>
                  <a:pt x="0" y="3577"/>
                </a:lnTo>
                <a:lnTo>
                  <a:pt x="0" y="0"/>
                </a:lnTo>
                <a:lnTo>
                  <a:pt x="6658" y="0"/>
                </a:lnTo>
                <a:lnTo>
                  <a:pt x="6658" y="3577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26">
            <a:extLst>
              <a:ext uri="{FF2B5EF4-FFF2-40B4-BE49-F238E27FC236}">
                <a16:creationId xmlns:a16="http://schemas.microsoft.com/office/drawing/2014/main" id="{30102609-946B-0243-A133-FC73E629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677" y="10340116"/>
            <a:ext cx="556156" cy="565999"/>
          </a:xfrm>
          <a:custGeom>
            <a:avLst/>
            <a:gdLst>
              <a:gd name="T0" fmla="*/ 179027 w 497"/>
              <a:gd name="T1" fmla="*/ 91101 h 507"/>
              <a:gd name="T2" fmla="*/ 179027 w 497"/>
              <a:gd name="T3" fmla="*/ 91101 h 507"/>
              <a:gd name="T4" fmla="*/ 91318 w 497"/>
              <a:gd name="T5" fmla="*/ 182203 h 507"/>
              <a:gd name="T6" fmla="*/ 0 w 497"/>
              <a:gd name="T7" fmla="*/ 91101 h 507"/>
              <a:gd name="T8" fmla="*/ 91318 w 497"/>
              <a:gd name="T9" fmla="*/ 0 h 507"/>
              <a:gd name="T10" fmla="*/ 179027 w 497"/>
              <a:gd name="T11" fmla="*/ 91101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7" h="507">
                <a:moveTo>
                  <a:pt x="496" y="253"/>
                </a:moveTo>
                <a:lnTo>
                  <a:pt x="496" y="253"/>
                </a:lnTo>
                <a:cubicBezTo>
                  <a:pt x="496" y="388"/>
                  <a:pt x="388" y="506"/>
                  <a:pt x="253" y="506"/>
                </a:cubicBezTo>
                <a:cubicBezTo>
                  <a:pt x="108" y="506"/>
                  <a:pt x="0" y="388"/>
                  <a:pt x="0" y="253"/>
                </a:cubicBezTo>
                <a:cubicBezTo>
                  <a:pt x="0" y="117"/>
                  <a:pt x="108" y="0"/>
                  <a:pt x="253" y="0"/>
                </a:cubicBezTo>
                <a:cubicBezTo>
                  <a:pt x="388" y="0"/>
                  <a:pt x="496" y="117"/>
                  <a:pt x="496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27">
            <a:extLst>
              <a:ext uri="{FF2B5EF4-FFF2-40B4-BE49-F238E27FC236}">
                <a16:creationId xmlns:a16="http://schemas.microsoft.com/office/drawing/2014/main" id="{6CABFAF0-A64A-B94E-877C-CCA1C1CDE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838" y="11176808"/>
            <a:ext cx="2844754" cy="757945"/>
          </a:xfrm>
          <a:custGeom>
            <a:avLst/>
            <a:gdLst>
              <a:gd name="T0" fmla="*/ 917215 w 2548"/>
              <a:gd name="T1" fmla="*/ 244114 h 678"/>
              <a:gd name="T2" fmla="*/ 0 w 2548"/>
              <a:gd name="T3" fmla="*/ 244114 h 678"/>
              <a:gd name="T4" fmla="*/ 0 w 2548"/>
              <a:gd name="T5" fmla="*/ 0 h 678"/>
              <a:gd name="T6" fmla="*/ 917215 w 2548"/>
              <a:gd name="T7" fmla="*/ 0 h 678"/>
              <a:gd name="T8" fmla="*/ 917215 w 2548"/>
              <a:gd name="T9" fmla="*/ 244114 h 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8" h="678">
                <a:moveTo>
                  <a:pt x="2547" y="677"/>
                </a:moveTo>
                <a:lnTo>
                  <a:pt x="0" y="677"/>
                </a:lnTo>
                <a:lnTo>
                  <a:pt x="0" y="0"/>
                </a:lnTo>
                <a:lnTo>
                  <a:pt x="2547" y="0"/>
                </a:lnTo>
                <a:lnTo>
                  <a:pt x="2547" y="677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28">
            <a:extLst>
              <a:ext uri="{FF2B5EF4-FFF2-40B4-BE49-F238E27FC236}">
                <a16:creationId xmlns:a16="http://schemas.microsoft.com/office/drawing/2014/main" id="{DF55512E-8621-664B-8ADB-BE0AA67A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720" y="11934753"/>
            <a:ext cx="4217912" cy="123045"/>
          </a:xfrm>
          <a:custGeom>
            <a:avLst/>
            <a:gdLst>
              <a:gd name="T0" fmla="*/ 1360127 w 3777"/>
              <a:gd name="T1" fmla="*/ 39327 h 110"/>
              <a:gd name="T2" fmla="*/ 0 w 3777"/>
              <a:gd name="T3" fmla="*/ 39327 h 110"/>
              <a:gd name="T4" fmla="*/ 0 w 3777"/>
              <a:gd name="T5" fmla="*/ 0 h 110"/>
              <a:gd name="T6" fmla="*/ 1360127 w 3777"/>
              <a:gd name="T7" fmla="*/ 0 h 110"/>
              <a:gd name="T8" fmla="*/ 1360127 w 3777"/>
              <a:gd name="T9" fmla="*/ 39327 h 1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7" h="110">
                <a:moveTo>
                  <a:pt x="3776" y="109"/>
                </a:moveTo>
                <a:lnTo>
                  <a:pt x="0" y="109"/>
                </a:lnTo>
                <a:lnTo>
                  <a:pt x="0" y="0"/>
                </a:lnTo>
                <a:lnTo>
                  <a:pt x="3776" y="0"/>
                </a:lnTo>
                <a:lnTo>
                  <a:pt x="3776" y="10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29">
            <a:extLst>
              <a:ext uri="{FF2B5EF4-FFF2-40B4-BE49-F238E27FC236}">
                <a16:creationId xmlns:a16="http://schemas.microsoft.com/office/drawing/2014/main" id="{EAF97E10-1A46-AF44-A235-727D2F77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787" y="6619296"/>
            <a:ext cx="3361536" cy="3356613"/>
          </a:xfrm>
          <a:custGeom>
            <a:avLst/>
            <a:gdLst>
              <a:gd name="T0" fmla="*/ 1083903 w 3010"/>
              <a:gd name="T1" fmla="*/ 542417 h 3008"/>
              <a:gd name="T2" fmla="*/ 1083903 w 3010"/>
              <a:gd name="T3" fmla="*/ 542417 h 3008"/>
              <a:gd name="T4" fmla="*/ 540330 w 3010"/>
              <a:gd name="T5" fmla="*/ 1082315 h 3008"/>
              <a:gd name="T6" fmla="*/ 0 w 3010"/>
              <a:gd name="T7" fmla="*/ 542417 h 3008"/>
              <a:gd name="T8" fmla="*/ 540330 w 3010"/>
              <a:gd name="T9" fmla="*/ 0 h 3008"/>
              <a:gd name="T10" fmla="*/ 1083903 w 3010"/>
              <a:gd name="T11" fmla="*/ 542417 h 3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10" h="3008">
                <a:moveTo>
                  <a:pt x="3009" y="1507"/>
                </a:moveTo>
                <a:lnTo>
                  <a:pt x="3009" y="1507"/>
                </a:lnTo>
                <a:cubicBezTo>
                  <a:pt x="3009" y="2339"/>
                  <a:pt x="2331" y="3007"/>
                  <a:pt x="1500" y="3007"/>
                </a:cubicBezTo>
                <a:cubicBezTo>
                  <a:pt x="669" y="3007"/>
                  <a:pt x="0" y="2339"/>
                  <a:pt x="0" y="1507"/>
                </a:cubicBezTo>
                <a:cubicBezTo>
                  <a:pt x="0" y="676"/>
                  <a:pt x="669" y="0"/>
                  <a:pt x="1500" y="0"/>
                </a:cubicBezTo>
                <a:cubicBezTo>
                  <a:pt x="2331" y="0"/>
                  <a:pt x="3009" y="676"/>
                  <a:pt x="3009" y="15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30">
            <a:extLst>
              <a:ext uri="{FF2B5EF4-FFF2-40B4-BE49-F238E27FC236}">
                <a16:creationId xmlns:a16="http://schemas.microsoft.com/office/drawing/2014/main" id="{03A0B249-9DFD-D74B-9460-7CC79B244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892" y="6801401"/>
            <a:ext cx="2997326" cy="2997326"/>
          </a:xfrm>
          <a:custGeom>
            <a:avLst/>
            <a:gdLst>
              <a:gd name="T0" fmla="*/ 966427 w 2684"/>
              <a:gd name="T1" fmla="*/ 484474 h 2684"/>
              <a:gd name="T2" fmla="*/ 966427 w 2684"/>
              <a:gd name="T3" fmla="*/ 484474 h 2684"/>
              <a:gd name="T4" fmla="*/ 481592 w 2684"/>
              <a:gd name="T5" fmla="*/ 966427 h 2684"/>
              <a:gd name="T6" fmla="*/ 0 w 2684"/>
              <a:gd name="T7" fmla="*/ 484474 h 2684"/>
              <a:gd name="T8" fmla="*/ 481592 w 2684"/>
              <a:gd name="T9" fmla="*/ 0 h 2684"/>
              <a:gd name="T10" fmla="*/ 966427 w 2684"/>
              <a:gd name="T11" fmla="*/ 484474 h 26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84" h="2684">
                <a:moveTo>
                  <a:pt x="2683" y="1345"/>
                </a:moveTo>
                <a:lnTo>
                  <a:pt x="2683" y="1345"/>
                </a:lnTo>
                <a:cubicBezTo>
                  <a:pt x="2683" y="2086"/>
                  <a:pt x="2077" y="2683"/>
                  <a:pt x="1337" y="2683"/>
                </a:cubicBezTo>
                <a:cubicBezTo>
                  <a:pt x="596" y="2683"/>
                  <a:pt x="0" y="2086"/>
                  <a:pt x="0" y="1345"/>
                </a:cubicBezTo>
                <a:cubicBezTo>
                  <a:pt x="0" y="605"/>
                  <a:pt x="596" y="0"/>
                  <a:pt x="1337" y="0"/>
                </a:cubicBezTo>
                <a:cubicBezTo>
                  <a:pt x="2077" y="0"/>
                  <a:pt x="2683" y="605"/>
                  <a:pt x="2683" y="13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31">
            <a:extLst>
              <a:ext uri="{FF2B5EF4-FFF2-40B4-BE49-F238E27FC236}">
                <a16:creationId xmlns:a16="http://schemas.microsoft.com/office/drawing/2014/main" id="{0BEDC34A-84BD-6146-8E22-FFDB7C32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367" y="6811244"/>
            <a:ext cx="556153" cy="2987482"/>
          </a:xfrm>
          <a:custGeom>
            <a:avLst/>
            <a:gdLst>
              <a:gd name="T0" fmla="*/ 0 w 498"/>
              <a:gd name="T1" fmla="*/ 907777 h 2675"/>
              <a:gd name="T2" fmla="*/ 0 w 498"/>
              <a:gd name="T3" fmla="*/ 907777 h 2675"/>
              <a:gd name="T4" fmla="*/ 179027 w 498"/>
              <a:gd name="T5" fmla="*/ 963252 h 2675"/>
              <a:gd name="T6" fmla="*/ 179027 w 498"/>
              <a:gd name="T7" fmla="*/ 0 h 2675"/>
              <a:gd name="T8" fmla="*/ 179027 w 498"/>
              <a:gd name="T9" fmla="*/ 221180 h 2675"/>
              <a:gd name="T10" fmla="*/ 0 w 498"/>
              <a:gd name="T11" fmla="*/ 221180 h 2675"/>
              <a:gd name="T12" fmla="*/ 0 w 498"/>
              <a:gd name="T13" fmla="*/ 907777 h 26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98" h="2675">
                <a:moveTo>
                  <a:pt x="0" y="2520"/>
                </a:moveTo>
                <a:lnTo>
                  <a:pt x="0" y="2520"/>
                </a:lnTo>
                <a:cubicBezTo>
                  <a:pt x="144" y="2601"/>
                  <a:pt x="316" y="2656"/>
                  <a:pt x="497" y="2674"/>
                </a:cubicBezTo>
                <a:cubicBezTo>
                  <a:pt x="497" y="0"/>
                  <a:pt x="497" y="0"/>
                  <a:pt x="497" y="0"/>
                </a:cubicBezTo>
                <a:cubicBezTo>
                  <a:pt x="497" y="614"/>
                  <a:pt x="497" y="614"/>
                  <a:pt x="497" y="614"/>
                </a:cubicBezTo>
                <a:cubicBezTo>
                  <a:pt x="0" y="614"/>
                  <a:pt x="0" y="614"/>
                  <a:pt x="0" y="614"/>
                </a:cubicBezTo>
                <a:lnTo>
                  <a:pt x="0" y="25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32">
            <a:extLst>
              <a:ext uri="{FF2B5EF4-FFF2-40B4-BE49-F238E27FC236}">
                <a16:creationId xmlns:a16="http://schemas.microsoft.com/office/drawing/2014/main" id="{CA871D44-C986-CE4F-809D-9CAD7B257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3520" y="9793807"/>
            <a:ext cx="152575" cy="4920"/>
          </a:xfrm>
          <a:custGeom>
            <a:avLst/>
            <a:gdLst>
              <a:gd name="T0" fmla="*/ 0 w 136"/>
              <a:gd name="T1" fmla="*/ 0 h 1"/>
              <a:gd name="T2" fmla="*/ 0 w 136"/>
              <a:gd name="T3" fmla="*/ 0 h 1"/>
              <a:gd name="T4" fmla="*/ 48851 w 136"/>
              <a:gd name="T5" fmla="*/ 0 h 1"/>
              <a:gd name="T6" fmla="*/ 0 w 136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" h="1">
                <a:moveTo>
                  <a:pt x="0" y="0"/>
                </a:moveTo>
                <a:lnTo>
                  <a:pt x="0" y="0"/>
                </a:lnTo>
                <a:cubicBezTo>
                  <a:pt x="135" y="0"/>
                  <a:pt x="135" y="0"/>
                  <a:pt x="135" y="0"/>
                </a:cubicBezTo>
                <a:cubicBezTo>
                  <a:pt x="90" y="0"/>
                  <a:pt x="45" y="0"/>
                  <a:pt x="0" y="0"/>
                </a:cubicBezTo>
              </a:path>
            </a:pathLst>
          </a:custGeom>
          <a:solidFill>
            <a:srgbClr val="FEC7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33">
            <a:extLst>
              <a:ext uri="{FF2B5EF4-FFF2-40B4-BE49-F238E27FC236}">
                <a16:creationId xmlns:a16="http://schemas.microsoft.com/office/drawing/2014/main" id="{12E08D10-F2B8-7745-A344-CD8F5370C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3520" y="6732497"/>
            <a:ext cx="546312" cy="3066230"/>
          </a:xfrm>
          <a:custGeom>
            <a:avLst/>
            <a:gdLst>
              <a:gd name="T0" fmla="*/ 0 w 488"/>
              <a:gd name="T1" fmla="*/ 0 h 2747"/>
              <a:gd name="T2" fmla="*/ 0 w 488"/>
              <a:gd name="T3" fmla="*/ 0 h 2747"/>
              <a:gd name="T4" fmla="*/ 0 w 488"/>
              <a:gd name="T5" fmla="*/ 25922 h 2747"/>
              <a:gd name="T6" fmla="*/ 0 w 488"/>
              <a:gd name="T7" fmla="*/ 988652 h 2747"/>
              <a:gd name="T8" fmla="*/ 48747 w 488"/>
              <a:gd name="T9" fmla="*/ 988652 h 2747"/>
              <a:gd name="T10" fmla="*/ 175852 w 488"/>
              <a:gd name="T11" fmla="*/ 972450 h 2747"/>
              <a:gd name="T12" fmla="*/ 175852 w 488"/>
              <a:gd name="T13" fmla="*/ 38524 h 2747"/>
              <a:gd name="T14" fmla="*/ 175852 w 488"/>
              <a:gd name="T15" fmla="*/ 0 h 2747"/>
              <a:gd name="T16" fmla="*/ 0 w 488"/>
              <a:gd name="T17" fmla="*/ 0 h 27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8" h="2747">
                <a:moveTo>
                  <a:pt x="0" y="0"/>
                </a:moveTo>
                <a:lnTo>
                  <a:pt x="0" y="0"/>
                </a:lnTo>
                <a:cubicBezTo>
                  <a:pt x="0" y="72"/>
                  <a:pt x="0" y="72"/>
                  <a:pt x="0" y="72"/>
                </a:cubicBezTo>
                <a:cubicBezTo>
                  <a:pt x="0" y="2746"/>
                  <a:pt x="0" y="2746"/>
                  <a:pt x="0" y="2746"/>
                </a:cubicBezTo>
                <a:cubicBezTo>
                  <a:pt x="45" y="2746"/>
                  <a:pt x="90" y="2746"/>
                  <a:pt x="135" y="2746"/>
                </a:cubicBezTo>
                <a:cubicBezTo>
                  <a:pt x="261" y="2746"/>
                  <a:pt x="379" y="2737"/>
                  <a:pt x="487" y="2701"/>
                </a:cubicBezTo>
                <a:cubicBezTo>
                  <a:pt x="487" y="107"/>
                  <a:pt x="487" y="107"/>
                  <a:pt x="487" y="107"/>
                </a:cubicBezTo>
                <a:cubicBezTo>
                  <a:pt x="487" y="0"/>
                  <a:pt x="487" y="0"/>
                  <a:pt x="487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34">
            <a:extLst>
              <a:ext uri="{FF2B5EF4-FFF2-40B4-BE49-F238E27FC236}">
                <a16:creationId xmlns:a16="http://schemas.microsoft.com/office/drawing/2014/main" id="{CB1BCBFA-EEED-7748-B149-EC717DA6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909" y="6215715"/>
            <a:ext cx="556156" cy="3528875"/>
          </a:xfrm>
          <a:custGeom>
            <a:avLst/>
            <a:gdLst>
              <a:gd name="T0" fmla="*/ 0 w 498"/>
              <a:gd name="T1" fmla="*/ 0 h 3163"/>
              <a:gd name="T2" fmla="*/ 0 w 498"/>
              <a:gd name="T3" fmla="*/ 0 h 3163"/>
              <a:gd name="T4" fmla="*/ 0 w 498"/>
              <a:gd name="T5" fmla="*/ 204401 h 3163"/>
              <a:gd name="T6" fmla="*/ 0 w 498"/>
              <a:gd name="T7" fmla="*/ 1137878 h 3163"/>
              <a:gd name="T8" fmla="*/ 179028 w 498"/>
              <a:gd name="T9" fmla="*/ 1046833 h 3163"/>
              <a:gd name="T10" fmla="*/ 179028 w 498"/>
              <a:gd name="T11" fmla="*/ 299044 h 3163"/>
              <a:gd name="T12" fmla="*/ 179028 w 498"/>
              <a:gd name="T13" fmla="*/ 0 h 3163"/>
              <a:gd name="T14" fmla="*/ 0 w 498"/>
              <a:gd name="T15" fmla="*/ 0 h 31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8" h="3163">
                <a:moveTo>
                  <a:pt x="0" y="0"/>
                </a:moveTo>
                <a:lnTo>
                  <a:pt x="0" y="0"/>
                </a:lnTo>
                <a:cubicBezTo>
                  <a:pt x="0" y="568"/>
                  <a:pt x="0" y="568"/>
                  <a:pt x="0" y="568"/>
                </a:cubicBezTo>
                <a:cubicBezTo>
                  <a:pt x="0" y="3162"/>
                  <a:pt x="0" y="3162"/>
                  <a:pt x="0" y="3162"/>
                </a:cubicBezTo>
                <a:cubicBezTo>
                  <a:pt x="190" y="3116"/>
                  <a:pt x="352" y="3026"/>
                  <a:pt x="497" y="2909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497" y="0"/>
                  <a:pt x="497" y="0"/>
                  <a:pt x="497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35">
            <a:extLst>
              <a:ext uri="{FF2B5EF4-FFF2-40B4-BE49-F238E27FC236}">
                <a16:creationId xmlns:a16="http://schemas.microsoft.com/office/drawing/2014/main" id="{CDD3230E-BE51-684D-8659-4152C8B9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65" y="6638983"/>
            <a:ext cx="556153" cy="2825067"/>
          </a:xfrm>
          <a:custGeom>
            <a:avLst/>
            <a:gdLst>
              <a:gd name="T0" fmla="*/ 0 w 498"/>
              <a:gd name="T1" fmla="*/ 0 h 2530"/>
              <a:gd name="T2" fmla="*/ 0 w 498"/>
              <a:gd name="T3" fmla="*/ 0 h 2530"/>
              <a:gd name="T4" fmla="*/ 0 w 498"/>
              <a:gd name="T5" fmla="*/ 162436 h 2530"/>
              <a:gd name="T6" fmla="*/ 0 w 498"/>
              <a:gd name="T7" fmla="*/ 910865 h 2530"/>
              <a:gd name="T8" fmla="*/ 179027 w 498"/>
              <a:gd name="T9" fmla="*/ 562582 h 2530"/>
              <a:gd name="T10" fmla="*/ 179027 w 498"/>
              <a:gd name="T11" fmla="*/ 507117 h 2530"/>
              <a:gd name="T12" fmla="*/ 179027 w 498"/>
              <a:gd name="T13" fmla="*/ 0 h 2530"/>
              <a:gd name="T14" fmla="*/ 0 w 498"/>
              <a:gd name="T15" fmla="*/ 0 h 25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8" h="2530">
                <a:moveTo>
                  <a:pt x="0" y="0"/>
                </a:moveTo>
                <a:lnTo>
                  <a:pt x="0" y="0"/>
                </a:lnTo>
                <a:cubicBezTo>
                  <a:pt x="0" y="451"/>
                  <a:pt x="0" y="451"/>
                  <a:pt x="0" y="451"/>
                </a:cubicBezTo>
                <a:cubicBezTo>
                  <a:pt x="0" y="2529"/>
                  <a:pt x="0" y="2529"/>
                  <a:pt x="0" y="2529"/>
                </a:cubicBezTo>
                <a:cubicBezTo>
                  <a:pt x="280" y="2303"/>
                  <a:pt x="470" y="1950"/>
                  <a:pt x="497" y="1562"/>
                </a:cubicBezTo>
                <a:cubicBezTo>
                  <a:pt x="497" y="1408"/>
                  <a:pt x="497" y="1408"/>
                  <a:pt x="497" y="1408"/>
                </a:cubicBezTo>
                <a:cubicBezTo>
                  <a:pt x="497" y="0"/>
                  <a:pt x="497" y="0"/>
                  <a:pt x="497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AE00FF3A-79E8-9946-BC43-065A67801A5B}"/>
              </a:ext>
            </a:extLst>
          </p:cNvPr>
          <p:cNvGrpSpPr/>
          <p:nvPr/>
        </p:nvGrpSpPr>
        <p:grpSpPr>
          <a:xfrm>
            <a:off x="2668308" y="1338497"/>
            <a:ext cx="19041035" cy="2561450"/>
            <a:chOff x="2668308" y="861425"/>
            <a:chExt cx="19041035" cy="2561450"/>
          </a:xfrm>
        </p:grpSpPr>
        <p:sp>
          <p:nvSpPr>
            <p:cNvPr id="368" name="CuadroTexto 367">
              <a:extLst>
                <a:ext uri="{FF2B5EF4-FFF2-40B4-BE49-F238E27FC236}">
                  <a16:creationId xmlns:a16="http://schemas.microsoft.com/office/drawing/2014/main" id="{5100CD02-89E5-B047-9214-28D70C64CC9A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69" name="CuadroTexto 368">
              <a:extLst>
                <a:ext uri="{FF2B5EF4-FFF2-40B4-BE49-F238E27FC236}">
                  <a16:creationId xmlns:a16="http://schemas.microsoft.com/office/drawing/2014/main" id="{E35925D5-2F27-184F-8DD3-509527CC31D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B2CE9D7B-6B7B-9641-9EFF-3D94C0523A11}"/>
              </a:ext>
            </a:extLst>
          </p:cNvPr>
          <p:cNvGrpSpPr/>
          <p:nvPr/>
        </p:nvGrpSpPr>
        <p:grpSpPr>
          <a:xfrm>
            <a:off x="18840731" y="6050681"/>
            <a:ext cx="3371436" cy="1706761"/>
            <a:chOff x="9714782" y="9925160"/>
            <a:chExt cx="3371436" cy="1706761"/>
          </a:xfrm>
        </p:grpSpPr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7E8C55AF-7254-1C45-974C-1C718FAC9876}"/>
                </a:ext>
              </a:extLst>
            </p:cNvPr>
            <p:cNvSpPr/>
            <p:nvPr/>
          </p:nvSpPr>
          <p:spPr>
            <a:xfrm>
              <a:off x="9714782" y="10554703"/>
              <a:ext cx="337143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3200" dirty="0"/>
            </a:p>
          </p:txBody>
        </p:sp>
        <p:sp>
          <p:nvSpPr>
            <p:cNvPr id="372" name="CuadroTexto 371">
              <a:extLst>
                <a:ext uri="{FF2B5EF4-FFF2-40B4-BE49-F238E27FC236}">
                  <a16:creationId xmlns:a16="http://schemas.microsoft.com/office/drawing/2014/main" id="{DB3127E4-1D32-334B-A44E-62D2C2DBE553}"/>
                </a:ext>
              </a:extLst>
            </p:cNvPr>
            <p:cNvSpPr txBox="1"/>
            <p:nvPr/>
          </p:nvSpPr>
          <p:spPr>
            <a:xfrm>
              <a:off x="9719526" y="9925160"/>
              <a:ext cx="1983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373" name="Grupo 372">
            <a:extLst>
              <a:ext uri="{FF2B5EF4-FFF2-40B4-BE49-F238E27FC236}">
                <a16:creationId xmlns:a16="http://schemas.microsoft.com/office/drawing/2014/main" id="{D4244E7D-BAC4-7746-AE16-C0C7606CACCA}"/>
              </a:ext>
            </a:extLst>
          </p:cNvPr>
          <p:cNvGrpSpPr/>
          <p:nvPr/>
        </p:nvGrpSpPr>
        <p:grpSpPr>
          <a:xfrm>
            <a:off x="2300564" y="6046454"/>
            <a:ext cx="3259226" cy="1706761"/>
            <a:chOff x="9423035" y="9925160"/>
            <a:chExt cx="3259226" cy="1706761"/>
          </a:xfrm>
        </p:grpSpPr>
        <p:sp>
          <p:nvSpPr>
            <p:cNvPr id="374" name="Rectángulo 373">
              <a:extLst>
                <a:ext uri="{FF2B5EF4-FFF2-40B4-BE49-F238E27FC236}">
                  <a16:creationId xmlns:a16="http://schemas.microsoft.com/office/drawing/2014/main" id="{670ABA98-3055-6547-8CF4-F397698278D3}"/>
                </a:ext>
              </a:extLst>
            </p:cNvPr>
            <p:cNvSpPr/>
            <p:nvPr/>
          </p:nvSpPr>
          <p:spPr>
            <a:xfrm>
              <a:off x="9423035" y="10554703"/>
              <a:ext cx="325922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 business process.</a:t>
              </a:r>
              <a:endParaRPr lang="es-MX" sz="3200" dirty="0"/>
            </a:p>
          </p:txBody>
        </p:sp>
        <p:sp>
          <p:nvSpPr>
            <p:cNvPr id="375" name="CuadroTexto 374">
              <a:extLst>
                <a:ext uri="{FF2B5EF4-FFF2-40B4-BE49-F238E27FC236}">
                  <a16:creationId xmlns:a16="http://schemas.microsoft.com/office/drawing/2014/main" id="{F303D04D-9184-1C42-BA21-E70FD0721F20}"/>
                </a:ext>
              </a:extLst>
            </p:cNvPr>
            <p:cNvSpPr txBox="1"/>
            <p:nvPr/>
          </p:nvSpPr>
          <p:spPr>
            <a:xfrm>
              <a:off x="10578356" y="9925160"/>
              <a:ext cx="20954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376" name="Grupo 375">
            <a:extLst>
              <a:ext uri="{FF2B5EF4-FFF2-40B4-BE49-F238E27FC236}">
                <a16:creationId xmlns:a16="http://schemas.microsoft.com/office/drawing/2014/main" id="{8B85E81D-BDD2-BA42-91CB-0262220F576A}"/>
              </a:ext>
            </a:extLst>
          </p:cNvPr>
          <p:cNvGrpSpPr/>
          <p:nvPr/>
        </p:nvGrpSpPr>
        <p:grpSpPr>
          <a:xfrm>
            <a:off x="2292105" y="9961682"/>
            <a:ext cx="3259226" cy="1706761"/>
            <a:chOff x="9423035" y="9925160"/>
            <a:chExt cx="3259226" cy="1706761"/>
          </a:xfrm>
        </p:grpSpPr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9E588D56-739A-AD49-B7E7-DA84945C21D9}"/>
                </a:ext>
              </a:extLst>
            </p:cNvPr>
            <p:cNvSpPr/>
            <p:nvPr/>
          </p:nvSpPr>
          <p:spPr>
            <a:xfrm>
              <a:off x="9423035" y="10554703"/>
              <a:ext cx="325922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3200" dirty="0"/>
            </a:p>
          </p:txBody>
        </p:sp>
        <p:sp>
          <p:nvSpPr>
            <p:cNvPr id="378" name="CuadroTexto 377">
              <a:extLst>
                <a:ext uri="{FF2B5EF4-FFF2-40B4-BE49-F238E27FC236}">
                  <a16:creationId xmlns:a16="http://schemas.microsoft.com/office/drawing/2014/main" id="{FFFC4272-ADC0-B643-BBBB-59D7C1E70DC0}"/>
                </a:ext>
              </a:extLst>
            </p:cNvPr>
            <p:cNvSpPr txBox="1"/>
            <p:nvPr/>
          </p:nvSpPr>
          <p:spPr>
            <a:xfrm>
              <a:off x="10307449" y="9925160"/>
              <a:ext cx="2366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379" name="Grupo 378">
            <a:extLst>
              <a:ext uri="{FF2B5EF4-FFF2-40B4-BE49-F238E27FC236}">
                <a16:creationId xmlns:a16="http://schemas.microsoft.com/office/drawing/2014/main" id="{E0E26E46-2F3F-EF49-BB1A-A17471E2603E}"/>
              </a:ext>
            </a:extLst>
          </p:cNvPr>
          <p:cNvGrpSpPr/>
          <p:nvPr/>
        </p:nvGrpSpPr>
        <p:grpSpPr>
          <a:xfrm>
            <a:off x="18821994" y="9969064"/>
            <a:ext cx="3371436" cy="1706761"/>
            <a:chOff x="9714782" y="9925160"/>
            <a:chExt cx="3371436" cy="1706761"/>
          </a:xfrm>
        </p:grpSpPr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E4B81464-E043-B34B-88DD-9F4ECBEF2AD4}"/>
                </a:ext>
              </a:extLst>
            </p:cNvPr>
            <p:cNvSpPr/>
            <p:nvPr/>
          </p:nvSpPr>
          <p:spPr>
            <a:xfrm>
              <a:off x="9714782" y="10554703"/>
              <a:ext cx="337143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3200" dirty="0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A669FE51-20C0-5B49-915D-BACFC84BC2F7}"/>
                </a:ext>
              </a:extLst>
            </p:cNvPr>
            <p:cNvSpPr txBox="1"/>
            <p:nvPr/>
          </p:nvSpPr>
          <p:spPr>
            <a:xfrm>
              <a:off x="9719526" y="9925160"/>
              <a:ext cx="1944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o 286">
            <a:extLst>
              <a:ext uri="{FF2B5EF4-FFF2-40B4-BE49-F238E27FC236}">
                <a16:creationId xmlns:a16="http://schemas.microsoft.com/office/drawing/2014/main" id="{65408843-B1AD-834D-9368-FA33527DCCEF}"/>
              </a:ext>
            </a:extLst>
          </p:cNvPr>
          <p:cNvGrpSpPr/>
          <p:nvPr/>
        </p:nvGrpSpPr>
        <p:grpSpPr>
          <a:xfrm>
            <a:off x="2668308" y="988875"/>
            <a:ext cx="19041035" cy="2561450"/>
            <a:chOff x="2668308" y="861425"/>
            <a:chExt cx="19041035" cy="2561450"/>
          </a:xfrm>
        </p:grpSpPr>
        <p:sp>
          <p:nvSpPr>
            <p:cNvPr id="288" name="CuadroTexto 287">
              <a:extLst>
                <a:ext uri="{FF2B5EF4-FFF2-40B4-BE49-F238E27FC236}">
                  <a16:creationId xmlns:a16="http://schemas.microsoft.com/office/drawing/2014/main" id="{01FF2578-69E9-C540-9D37-4CCC1F4EA0F3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289" name="CuadroTexto 288">
              <a:extLst>
                <a:ext uri="{FF2B5EF4-FFF2-40B4-BE49-F238E27FC236}">
                  <a16:creationId xmlns:a16="http://schemas.microsoft.com/office/drawing/2014/main" id="{C7393BF6-0113-7545-B520-3044E20684C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657CEC-5921-5E44-92E1-BC69FA1BD0E8}"/>
              </a:ext>
            </a:extLst>
          </p:cNvPr>
          <p:cNvGrpSpPr/>
          <p:nvPr/>
        </p:nvGrpSpPr>
        <p:grpSpPr>
          <a:xfrm>
            <a:off x="2893950" y="4561883"/>
            <a:ext cx="18589746" cy="8165242"/>
            <a:chOff x="4248669" y="4338986"/>
            <a:chExt cx="18589746" cy="8165242"/>
          </a:xfrm>
        </p:grpSpPr>
        <p:sp>
          <p:nvSpPr>
            <p:cNvPr id="76" name="Freeform 1">
              <a:extLst>
                <a:ext uri="{FF2B5EF4-FFF2-40B4-BE49-F238E27FC236}">
                  <a16:creationId xmlns:a16="http://schemas.microsoft.com/office/drawing/2014/main" id="{1E9B17C9-3FB8-8F49-94B9-2DE544E76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403" y="4803520"/>
              <a:ext cx="8735131" cy="7221808"/>
            </a:xfrm>
            <a:custGeom>
              <a:avLst/>
              <a:gdLst>
                <a:gd name="T0" fmla="*/ 78133 w 8042"/>
                <a:gd name="T1" fmla="*/ 2393590 h 6650"/>
                <a:gd name="T2" fmla="*/ 78133 w 8042"/>
                <a:gd name="T3" fmla="*/ 2393590 h 6650"/>
                <a:gd name="T4" fmla="*/ 0 w 8042"/>
                <a:gd name="T5" fmla="*/ 2315472 h 6650"/>
                <a:gd name="T6" fmla="*/ 0 w 8042"/>
                <a:gd name="T7" fmla="*/ 78118 h 6650"/>
                <a:gd name="T8" fmla="*/ 78133 w 8042"/>
                <a:gd name="T9" fmla="*/ 0 h 6650"/>
                <a:gd name="T10" fmla="*/ 2817107 w 8042"/>
                <a:gd name="T11" fmla="*/ 0 h 6650"/>
                <a:gd name="T12" fmla="*/ 2895240 w 8042"/>
                <a:gd name="T13" fmla="*/ 78118 h 6650"/>
                <a:gd name="T14" fmla="*/ 2895240 w 8042"/>
                <a:gd name="T15" fmla="*/ 2315472 h 6650"/>
                <a:gd name="T16" fmla="*/ 2817107 w 8042"/>
                <a:gd name="T17" fmla="*/ 2393590 h 6650"/>
                <a:gd name="T18" fmla="*/ 78133 w 8042"/>
                <a:gd name="T19" fmla="*/ 2393590 h 6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42" h="6650">
                  <a:moveTo>
                    <a:pt x="217" y="6649"/>
                  </a:moveTo>
                  <a:lnTo>
                    <a:pt x="217" y="6649"/>
                  </a:lnTo>
                  <a:cubicBezTo>
                    <a:pt x="100" y="6649"/>
                    <a:pt x="0" y="6550"/>
                    <a:pt x="0" y="6432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00"/>
                    <a:pt x="100" y="0"/>
                    <a:pt x="217" y="0"/>
                  </a:cubicBezTo>
                  <a:cubicBezTo>
                    <a:pt x="7824" y="0"/>
                    <a:pt x="7824" y="0"/>
                    <a:pt x="7824" y="0"/>
                  </a:cubicBezTo>
                  <a:cubicBezTo>
                    <a:pt x="7942" y="0"/>
                    <a:pt x="8041" y="100"/>
                    <a:pt x="8041" y="217"/>
                  </a:cubicBezTo>
                  <a:cubicBezTo>
                    <a:pt x="8041" y="6432"/>
                    <a:pt x="8041" y="6432"/>
                    <a:pt x="8041" y="6432"/>
                  </a:cubicBezTo>
                  <a:cubicBezTo>
                    <a:pt x="8041" y="6550"/>
                    <a:pt x="7942" y="6649"/>
                    <a:pt x="7824" y="6649"/>
                  </a:cubicBezTo>
                  <a:lnTo>
                    <a:pt x="217" y="664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">
              <a:extLst>
                <a:ext uri="{FF2B5EF4-FFF2-40B4-BE49-F238E27FC236}">
                  <a16:creationId xmlns:a16="http://schemas.microsoft.com/office/drawing/2014/main" id="{6CA577E3-1DD5-4C48-9444-4130249A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669" y="4769996"/>
              <a:ext cx="8792599" cy="7279276"/>
            </a:xfrm>
            <a:custGeom>
              <a:avLst/>
              <a:gdLst>
                <a:gd name="T0" fmla="*/ 2826447 w 8096"/>
                <a:gd name="T1" fmla="*/ 19436 h 6704"/>
                <a:gd name="T2" fmla="*/ 2826447 w 8096"/>
                <a:gd name="T3" fmla="*/ 19436 h 6704"/>
                <a:gd name="T4" fmla="*/ 2891609 w 8096"/>
                <a:gd name="T5" fmla="*/ 87824 h 6704"/>
                <a:gd name="T6" fmla="*/ 2891609 w 8096"/>
                <a:gd name="T7" fmla="*/ 2324816 h 6704"/>
                <a:gd name="T8" fmla="*/ 2826447 w 8096"/>
                <a:gd name="T9" fmla="*/ 2393204 h 6704"/>
                <a:gd name="T10" fmla="*/ 87843 w 8096"/>
                <a:gd name="T11" fmla="*/ 2393204 h 6704"/>
                <a:gd name="T12" fmla="*/ 22681 w 8096"/>
                <a:gd name="T13" fmla="*/ 2324816 h 6704"/>
                <a:gd name="T14" fmla="*/ 22681 w 8096"/>
                <a:gd name="T15" fmla="*/ 87824 h 6704"/>
                <a:gd name="T16" fmla="*/ 87843 w 8096"/>
                <a:gd name="T17" fmla="*/ 19436 h 6704"/>
                <a:gd name="T18" fmla="*/ 2826447 w 8096"/>
                <a:gd name="T19" fmla="*/ 19436 h 6704"/>
                <a:gd name="T20" fmla="*/ 2826447 w 8096"/>
                <a:gd name="T21" fmla="*/ 0 h 6704"/>
                <a:gd name="T22" fmla="*/ 2826447 w 8096"/>
                <a:gd name="T23" fmla="*/ 0 h 6704"/>
                <a:gd name="T24" fmla="*/ 87843 w 8096"/>
                <a:gd name="T25" fmla="*/ 0 h 6704"/>
                <a:gd name="T26" fmla="*/ 0 w 8096"/>
                <a:gd name="T27" fmla="*/ 87824 h 6704"/>
                <a:gd name="T28" fmla="*/ 0 w 8096"/>
                <a:gd name="T29" fmla="*/ 2324816 h 6704"/>
                <a:gd name="T30" fmla="*/ 87843 w 8096"/>
                <a:gd name="T31" fmla="*/ 2412640 h 6704"/>
                <a:gd name="T32" fmla="*/ 2826447 w 8096"/>
                <a:gd name="T33" fmla="*/ 2412640 h 6704"/>
                <a:gd name="T34" fmla="*/ 2914290 w 8096"/>
                <a:gd name="T35" fmla="*/ 2324816 h 6704"/>
                <a:gd name="T36" fmla="*/ 2914290 w 8096"/>
                <a:gd name="T37" fmla="*/ 87824 h 6704"/>
                <a:gd name="T38" fmla="*/ 2826447 w 8096"/>
                <a:gd name="T39" fmla="*/ 0 h 6704"/>
                <a:gd name="T40" fmla="*/ 2826447 w 8096"/>
                <a:gd name="T41" fmla="*/ 19436 h 67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096" h="6704">
                  <a:moveTo>
                    <a:pt x="7851" y="54"/>
                  </a:moveTo>
                  <a:lnTo>
                    <a:pt x="7851" y="54"/>
                  </a:lnTo>
                  <a:cubicBezTo>
                    <a:pt x="7950" y="54"/>
                    <a:pt x="8032" y="144"/>
                    <a:pt x="8032" y="244"/>
                  </a:cubicBezTo>
                  <a:cubicBezTo>
                    <a:pt x="8032" y="6459"/>
                    <a:pt x="8032" y="6459"/>
                    <a:pt x="8032" y="6459"/>
                  </a:cubicBezTo>
                  <a:cubicBezTo>
                    <a:pt x="8032" y="6568"/>
                    <a:pt x="7950" y="6649"/>
                    <a:pt x="7851" y="6649"/>
                  </a:cubicBezTo>
                  <a:cubicBezTo>
                    <a:pt x="244" y="6649"/>
                    <a:pt x="244" y="6649"/>
                    <a:pt x="244" y="6649"/>
                  </a:cubicBezTo>
                  <a:cubicBezTo>
                    <a:pt x="144" y="6649"/>
                    <a:pt x="63" y="6568"/>
                    <a:pt x="63" y="6459"/>
                  </a:cubicBezTo>
                  <a:cubicBezTo>
                    <a:pt x="63" y="244"/>
                    <a:pt x="63" y="244"/>
                    <a:pt x="63" y="244"/>
                  </a:cubicBezTo>
                  <a:cubicBezTo>
                    <a:pt x="63" y="144"/>
                    <a:pt x="144" y="54"/>
                    <a:pt x="244" y="54"/>
                  </a:cubicBezTo>
                  <a:cubicBezTo>
                    <a:pt x="7851" y="54"/>
                    <a:pt x="7851" y="54"/>
                    <a:pt x="7851" y="54"/>
                  </a:cubicBezTo>
                  <a:lnTo>
                    <a:pt x="7851" y="0"/>
                  </a:lnTo>
                  <a:cubicBezTo>
                    <a:pt x="244" y="0"/>
                    <a:pt x="244" y="0"/>
                    <a:pt x="244" y="0"/>
                  </a:cubicBezTo>
                  <a:cubicBezTo>
                    <a:pt x="108" y="0"/>
                    <a:pt x="0" y="108"/>
                    <a:pt x="0" y="244"/>
                  </a:cubicBezTo>
                  <a:cubicBezTo>
                    <a:pt x="0" y="6459"/>
                    <a:pt x="0" y="6459"/>
                    <a:pt x="0" y="6459"/>
                  </a:cubicBezTo>
                  <a:cubicBezTo>
                    <a:pt x="0" y="6595"/>
                    <a:pt x="108" y="6703"/>
                    <a:pt x="244" y="6703"/>
                  </a:cubicBezTo>
                  <a:cubicBezTo>
                    <a:pt x="7851" y="6703"/>
                    <a:pt x="7851" y="6703"/>
                    <a:pt x="7851" y="6703"/>
                  </a:cubicBezTo>
                  <a:cubicBezTo>
                    <a:pt x="7987" y="6703"/>
                    <a:pt x="8095" y="6595"/>
                    <a:pt x="8095" y="6459"/>
                  </a:cubicBezTo>
                  <a:cubicBezTo>
                    <a:pt x="8095" y="244"/>
                    <a:pt x="8095" y="244"/>
                    <a:pt x="8095" y="244"/>
                  </a:cubicBezTo>
                  <a:cubicBezTo>
                    <a:pt x="8095" y="108"/>
                    <a:pt x="7987" y="0"/>
                    <a:pt x="7851" y="0"/>
                  </a:cubicBezTo>
                  <a:lnTo>
                    <a:pt x="7851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3">
              <a:extLst>
                <a:ext uri="{FF2B5EF4-FFF2-40B4-BE49-F238E27FC236}">
                  <a16:creationId xmlns:a16="http://schemas.microsoft.com/office/drawing/2014/main" id="{39689149-C5B1-F04D-8BD3-F8013D66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108" y="5469189"/>
              <a:ext cx="8126930" cy="402276"/>
            </a:xfrm>
            <a:custGeom>
              <a:avLst/>
              <a:gdLst>
                <a:gd name="T0" fmla="*/ 2693628 w 7482"/>
                <a:gd name="T1" fmla="*/ 132992 h 372"/>
                <a:gd name="T2" fmla="*/ 0 w 7482"/>
                <a:gd name="T3" fmla="*/ 132992 h 372"/>
                <a:gd name="T4" fmla="*/ 0 w 7482"/>
                <a:gd name="T5" fmla="*/ 0 h 372"/>
                <a:gd name="T6" fmla="*/ 2693628 w 7482"/>
                <a:gd name="T7" fmla="*/ 0 h 372"/>
                <a:gd name="T8" fmla="*/ 2693628 w 7482"/>
                <a:gd name="T9" fmla="*/ 132992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82" h="372">
                  <a:moveTo>
                    <a:pt x="7481" y="371"/>
                  </a:moveTo>
                  <a:lnTo>
                    <a:pt x="0" y="371"/>
                  </a:lnTo>
                  <a:lnTo>
                    <a:pt x="0" y="0"/>
                  </a:lnTo>
                  <a:lnTo>
                    <a:pt x="7481" y="0"/>
                  </a:lnTo>
                  <a:lnTo>
                    <a:pt x="7481" y="37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4">
              <a:extLst>
                <a:ext uri="{FF2B5EF4-FFF2-40B4-BE49-F238E27FC236}">
                  <a16:creationId xmlns:a16="http://schemas.microsoft.com/office/drawing/2014/main" id="{A920C296-27DA-7848-B14C-FC2F7892D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108" y="6029503"/>
              <a:ext cx="8126930" cy="5761162"/>
            </a:xfrm>
            <a:custGeom>
              <a:avLst/>
              <a:gdLst>
                <a:gd name="T0" fmla="*/ 2693628 w 7482"/>
                <a:gd name="T1" fmla="*/ 1909402 h 5304"/>
                <a:gd name="T2" fmla="*/ 0 w 7482"/>
                <a:gd name="T3" fmla="*/ 1909402 h 5304"/>
                <a:gd name="T4" fmla="*/ 0 w 7482"/>
                <a:gd name="T5" fmla="*/ 0 h 5304"/>
                <a:gd name="T6" fmla="*/ 2693628 w 7482"/>
                <a:gd name="T7" fmla="*/ 0 h 5304"/>
                <a:gd name="T8" fmla="*/ 2693628 w 7482"/>
                <a:gd name="T9" fmla="*/ 1909402 h 5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82" h="5304">
                  <a:moveTo>
                    <a:pt x="7481" y="5303"/>
                  </a:moveTo>
                  <a:lnTo>
                    <a:pt x="0" y="5303"/>
                  </a:lnTo>
                  <a:lnTo>
                    <a:pt x="0" y="0"/>
                  </a:lnTo>
                  <a:lnTo>
                    <a:pt x="7481" y="0"/>
                  </a:lnTo>
                  <a:lnTo>
                    <a:pt x="7481" y="530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7DAF660B-6F15-C74C-AAA3-544703F92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101" y="5095647"/>
              <a:ext cx="196347" cy="186772"/>
            </a:xfrm>
            <a:custGeom>
              <a:avLst/>
              <a:gdLst>
                <a:gd name="T0" fmla="*/ 64727 w 181"/>
                <a:gd name="T1" fmla="*/ 32567 h 173"/>
                <a:gd name="T2" fmla="*/ 64727 w 181"/>
                <a:gd name="T3" fmla="*/ 32567 h 173"/>
                <a:gd name="T4" fmla="*/ 32364 w 181"/>
                <a:gd name="T5" fmla="*/ 61555 h 173"/>
                <a:gd name="T6" fmla="*/ 0 w 181"/>
                <a:gd name="T7" fmla="*/ 32567 h 173"/>
                <a:gd name="T8" fmla="*/ 32364 w 181"/>
                <a:gd name="T9" fmla="*/ 0 h 173"/>
                <a:gd name="T10" fmla="*/ 64727 w 181"/>
                <a:gd name="T11" fmla="*/ 32567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1" h="173">
                  <a:moveTo>
                    <a:pt x="180" y="91"/>
                  </a:moveTo>
                  <a:lnTo>
                    <a:pt x="180" y="91"/>
                  </a:lnTo>
                  <a:cubicBezTo>
                    <a:pt x="180" y="136"/>
                    <a:pt x="144" y="172"/>
                    <a:pt x="90" y="172"/>
                  </a:cubicBezTo>
                  <a:cubicBezTo>
                    <a:pt x="45" y="172"/>
                    <a:pt x="0" y="136"/>
                    <a:pt x="0" y="91"/>
                  </a:cubicBezTo>
                  <a:cubicBezTo>
                    <a:pt x="0" y="36"/>
                    <a:pt x="45" y="0"/>
                    <a:pt x="90" y="0"/>
                  </a:cubicBezTo>
                  <a:cubicBezTo>
                    <a:pt x="144" y="0"/>
                    <a:pt x="180" y="36"/>
                    <a:pt x="180" y="91"/>
                  </a:cubicBezTo>
                </a:path>
              </a:pathLst>
            </a:custGeom>
            <a:solidFill>
              <a:srgbClr val="D951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AB4701-8894-2444-B2A7-7FF59D201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533" y="5095647"/>
              <a:ext cx="196347" cy="186772"/>
            </a:xfrm>
            <a:custGeom>
              <a:avLst/>
              <a:gdLst>
                <a:gd name="T0" fmla="*/ 64729 w 182"/>
                <a:gd name="T1" fmla="*/ 32567 h 173"/>
                <a:gd name="T2" fmla="*/ 64729 w 182"/>
                <a:gd name="T3" fmla="*/ 32567 h 173"/>
                <a:gd name="T4" fmla="*/ 32186 w 182"/>
                <a:gd name="T5" fmla="*/ 61555 h 173"/>
                <a:gd name="T6" fmla="*/ 0 w 182"/>
                <a:gd name="T7" fmla="*/ 32567 h 173"/>
                <a:gd name="T8" fmla="*/ 32186 w 182"/>
                <a:gd name="T9" fmla="*/ 0 h 173"/>
                <a:gd name="T10" fmla="*/ 64729 w 182"/>
                <a:gd name="T11" fmla="*/ 32567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" h="173">
                  <a:moveTo>
                    <a:pt x="181" y="91"/>
                  </a:moveTo>
                  <a:lnTo>
                    <a:pt x="181" y="91"/>
                  </a:lnTo>
                  <a:cubicBezTo>
                    <a:pt x="181" y="136"/>
                    <a:pt x="145" y="172"/>
                    <a:pt x="90" y="172"/>
                  </a:cubicBezTo>
                  <a:cubicBezTo>
                    <a:pt x="45" y="172"/>
                    <a:pt x="0" y="136"/>
                    <a:pt x="0" y="91"/>
                  </a:cubicBezTo>
                  <a:cubicBezTo>
                    <a:pt x="0" y="36"/>
                    <a:pt x="45" y="0"/>
                    <a:pt x="90" y="0"/>
                  </a:cubicBezTo>
                  <a:cubicBezTo>
                    <a:pt x="145" y="0"/>
                    <a:pt x="181" y="36"/>
                    <a:pt x="181" y="91"/>
                  </a:cubicBezTo>
                </a:path>
              </a:pathLst>
            </a:custGeom>
            <a:solidFill>
              <a:srgbClr val="FED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132105-D295-9D47-AA38-161B21AC7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965" y="5095647"/>
              <a:ext cx="196347" cy="186772"/>
            </a:xfrm>
            <a:custGeom>
              <a:avLst/>
              <a:gdLst>
                <a:gd name="T0" fmla="*/ 64729 w 182"/>
                <a:gd name="T1" fmla="*/ 32567 h 173"/>
                <a:gd name="T2" fmla="*/ 64729 w 182"/>
                <a:gd name="T3" fmla="*/ 32567 h 173"/>
                <a:gd name="T4" fmla="*/ 32544 w 182"/>
                <a:gd name="T5" fmla="*/ 61555 h 173"/>
                <a:gd name="T6" fmla="*/ 0 w 182"/>
                <a:gd name="T7" fmla="*/ 32567 h 173"/>
                <a:gd name="T8" fmla="*/ 32544 w 182"/>
                <a:gd name="T9" fmla="*/ 0 h 173"/>
                <a:gd name="T10" fmla="*/ 64729 w 182"/>
                <a:gd name="T11" fmla="*/ 32567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" h="173">
                  <a:moveTo>
                    <a:pt x="181" y="91"/>
                  </a:moveTo>
                  <a:lnTo>
                    <a:pt x="181" y="91"/>
                  </a:lnTo>
                  <a:cubicBezTo>
                    <a:pt x="181" y="136"/>
                    <a:pt x="136" y="172"/>
                    <a:pt x="91" y="172"/>
                  </a:cubicBezTo>
                  <a:cubicBezTo>
                    <a:pt x="37" y="172"/>
                    <a:pt x="0" y="136"/>
                    <a:pt x="0" y="91"/>
                  </a:cubicBezTo>
                  <a:cubicBezTo>
                    <a:pt x="0" y="36"/>
                    <a:pt x="37" y="0"/>
                    <a:pt x="91" y="0"/>
                  </a:cubicBezTo>
                  <a:cubicBezTo>
                    <a:pt x="136" y="0"/>
                    <a:pt x="181" y="36"/>
                    <a:pt x="181" y="91"/>
                  </a:cubicBezTo>
                </a:path>
              </a:pathLst>
            </a:custGeom>
            <a:solidFill>
              <a:srgbClr val="28F1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8D77377C-0B64-D84F-8CC2-1C7A199F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9483" y="6498825"/>
              <a:ext cx="1858131" cy="5545659"/>
            </a:xfrm>
            <a:custGeom>
              <a:avLst/>
              <a:gdLst>
                <a:gd name="T0" fmla="*/ 391051 w 1709"/>
                <a:gd name="T1" fmla="*/ 1314015 h 5105"/>
                <a:gd name="T2" fmla="*/ 391051 w 1709"/>
                <a:gd name="T3" fmla="*/ 1314015 h 5105"/>
                <a:gd name="T4" fmla="*/ 410513 w 1709"/>
                <a:gd name="T5" fmla="*/ 526830 h 5105"/>
                <a:gd name="T6" fmla="*/ 612346 w 1709"/>
                <a:gd name="T7" fmla="*/ 263235 h 5105"/>
                <a:gd name="T8" fmla="*/ 469261 w 1709"/>
                <a:gd name="T9" fmla="*/ 6482 h 5105"/>
                <a:gd name="T10" fmla="*/ 459530 w 1709"/>
                <a:gd name="T11" fmla="*/ 308968 h 5105"/>
                <a:gd name="T12" fmla="*/ 189218 w 1709"/>
                <a:gd name="T13" fmla="*/ 302126 h 5105"/>
                <a:gd name="T14" fmla="*/ 195345 w 1709"/>
                <a:gd name="T15" fmla="*/ 0 h 5105"/>
                <a:gd name="T16" fmla="*/ 39285 w 1709"/>
                <a:gd name="T17" fmla="*/ 247031 h 5105"/>
                <a:gd name="T18" fmla="*/ 224899 w 1709"/>
                <a:gd name="T19" fmla="*/ 523590 h 5105"/>
                <a:gd name="T20" fmla="*/ 202193 w 1709"/>
                <a:gd name="T21" fmla="*/ 1310774 h 5105"/>
                <a:gd name="T22" fmla="*/ 3604 w 1709"/>
                <a:gd name="T23" fmla="*/ 1574370 h 5105"/>
                <a:gd name="T24" fmla="*/ 146689 w 1709"/>
                <a:gd name="T25" fmla="*/ 1831483 h 5105"/>
                <a:gd name="T26" fmla="*/ 153177 w 1709"/>
                <a:gd name="T27" fmla="*/ 1528997 h 5105"/>
                <a:gd name="T28" fmla="*/ 426732 w 1709"/>
                <a:gd name="T29" fmla="*/ 1535479 h 5105"/>
                <a:gd name="T30" fmla="*/ 417001 w 1709"/>
                <a:gd name="T31" fmla="*/ 1837965 h 5105"/>
                <a:gd name="T32" fmla="*/ 576665 w 1709"/>
                <a:gd name="T33" fmla="*/ 1590574 h 5105"/>
                <a:gd name="T34" fmla="*/ 391051 w 1709"/>
                <a:gd name="T35" fmla="*/ 1314015 h 51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09" h="5105">
                  <a:moveTo>
                    <a:pt x="1085" y="3649"/>
                  </a:moveTo>
                  <a:lnTo>
                    <a:pt x="1085" y="3649"/>
                  </a:lnTo>
                  <a:cubicBezTo>
                    <a:pt x="1139" y="1463"/>
                    <a:pt x="1139" y="1463"/>
                    <a:pt x="1139" y="1463"/>
                  </a:cubicBezTo>
                  <a:cubicBezTo>
                    <a:pt x="1455" y="1364"/>
                    <a:pt x="1690" y="1074"/>
                    <a:pt x="1699" y="731"/>
                  </a:cubicBezTo>
                  <a:cubicBezTo>
                    <a:pt x="1708" y="424"/>
                    <a:pt x="1546" y="163"/>
                    <a:pt x="1302" y="18"/>
                  </a:cubicBezTo>
                  <a:cubicBezTo>
                    <a:pt x="1275" y="858"/>
                    <a:pt x="1275" y="858"/>
                    <a:pt x="1275" y="858"/>
                  </a:cubicBezTo>
                  <a:cubicBezTo>
                    <a:pt x="525" y="839"/>
                    <a:pt x="525" y="839"/>
                    <a:pt x="525" y="839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289" y="127"/>
                    <a:pt x="118" y="379"/>
                    <a:pt x="109" y="686"/>
                  </a:cubicBezTo>
                  <a:cubicBezTo>
                    <a:pt x="100" y="1038"/>
                    <a:pt x="317" y="1336"/>
                    <a:pt x="624" y="1454"/>
                  </a:cubicBezTo>
                  <a:cubicBezTo>
                    <a:pt x="561" y="3640"/>
                    <a:pt x="561" y="3640"/>
                    <a:pt x="561" y="3640"/>
                  </a:cubicBezTo>
                  <a:cubicBezTo>
                    <a:pt x="244" y="3740"/>
                    <a:pt x="19" y="4029"/>
                    <a:pt x="10" y="4372"/>
                  </a:cubicBezTo>
                  <a:cubicBezTo>
                    <a:pt x="0" y="4680"/>
                    <a:pt x="163" y="4950"/>
                    <a:pt x="407" y="5086"/>
                  </a:cubicBezTo>
                  <a:cubicBezTo>
                    <a:pt x="425" y="4246"/>
                    <a:pt x="425" y="4246"/>
                    <a:pt x="425" y="4246"/>
                  </a:cubicBezTo>
                  <a:cubicBezTo>
                    <a:pt x="1184" y="4264"/>
                    <a:pt x="1184" y="4264"/>
                    <a:pt x="1184" y="4264"/>
                  </a:cubicBezTo>
                  <a:cubicBezTo>
                    <a:pt x="1157" y="5104"/>
                    <a:pt x="1157" y="5104"/>
                    <a:pt x="1157" y="5104"/>
                  </a:cubicBezTo>
                  <a:cubicBezTo>
                    <a:pt x="1410" y="4978"/>
                    <a:pt x="1591" y="4725"/>
                    <a:pt x="1600" y="4417"/>
                  </a:cubicBezTo>
                  <a:cubicBezTo>
                    <a:pt x="1609" y="4074"/>
                    <a:pt x="1392" y="3767"/>
                    <a:pt x="1085" y="3649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4EC1A913-8EDE-1642-A38A-0236C414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635" y="9463213"/>
              <a:ext cx="363964" cy="363964"/>
            </a:xfrm>
            <a:custGeom>
              <a:avLst/>
              <a:gdLst>
                <a:gd name="T0" fmla="*/ 117049 w 335"/>
                <a:gd name="T1" fmla="*/ 120290 h 335"/>
                <a:gd name="T2" fmla="*/ 0 w 335"/>
                <a:gd name="T3" fmla="*/ 117049 h 335"/>
                <a:gd name="T4" fmla="*/ 0 w 335"/>
                <a:gd name="T5" fmla="*/ 0 h 335"/>
                <a:gd name="T6" fmla="*/ 120290 w 335"/>
                <a:gd name="T7" fmla="*/ 3241 h 335"/>
                <a:gd name="T8" fmla="*/ 117049 w 335"/>
                <a:gd name="T9" fmla="*/ 12029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5" h="335">
                  <a:moveTo>
                    <a:pt x="325" y="334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334" y="9"/>
                  </a:lnTo>
                  <a:lnTo>
                    <a:pt x="325" y="334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8EC3A570-27A5-C34F-9DA7-325AD70A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415" y="6235429"/>
              <a:ext cx="177194" cy="3227784"/>
            </a:xfrm>
            <a:custGeom>
              <a:avLst/>
              <a:gdLst>
                <a:gd name="T0" fmla="*/ 45486 w 164"/>
                <a:gd name="T1" fmla="*/ 0 h 2973"/>
                <a:gd name="T2" fmla="*/ 25787 w 164"/>
                <a:gd name="T3" fmla="*/ 0 h 2973"/>
                <a:gd name="T4" fmla="*/ 12894 w 164"/>
                <a:gd name="T5" fmla="*/ 39229 h 2973"/>
                <a:gd name="T6" fmla="*/ 12894 w 164"/>
                <a:gd name="T7" fmla="*/ 52185 h 2973"/>
                <a:gd name="T8" fmla="*/ 0 w 164"/>
                <a:gd name="T9" fmla="*/ 1069615 h 2973"/>
                <a:gd name="T10" fmla="*/ 45486 w 164"/>
                <a:gd name="T11" fmla="*/ 1069615 h 2973"/>
                <a:gd name="T12" fmla="*/ 58380 w 164"/>
                <a:gd name="T13" fmla="*/ 52185 h 2973"/>
                <a:gd name="T14" fmla="*/ 58380 w 164"/>
                <a:gd name="T15" fmla="*/ 39229 h 2973"/>
                <a:gd name="T16" fmla="*/ 45486 w 164"/>
                <a:gd name="T17" fmla="*/ 0 h 29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2973">
                  <a:moveTo>
                    <a:pt x="127" y="0"/>
                  </a:moveTo>
                  <a:lnTo>
                    <a:pt x="72" y="0"/>
                  </a:lnTo>
                  <a:lnTo>
                    <a:pt x="36" y="109"/>
                  </a:lnTo>
                  <a:lnTo>
                    <a:pt x="36" y="145"/>
                  </a:lnTo>
                  <a:lnTo>
                    <a:pt x="0" y="2972"/>
                  </a:lnTo>
                  <a:lnTo>
                    <a:pt x="127" y="2972"/>
                  </a:lnTo>
                  <a:lnTo>
                    <a:pt x="163" y="145"/>
                  </a:lnTo>
                  <a:lnTo>
                    <a:pt x="163" y="109"/>
                  </a:lnTo>
                  <a:lnTo>
                    <a:pt x="127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FEAEA1C-6AB8-AE4C-9C7B-9D56B3C6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600" y="9616461"/>
              <a:ext cx="632148" cy="2887767"/>
            </a:xfrm>
            <a:custGeom>
              <a:avLst/>
              <a:gdLst>
                <a:gd name="T0" fmla="*/ 163304 w 580"/>
                <a:gd name="T1" fmla="*/ 953662 h 2658"/>
                <a:gd name="T2" fmla="*/ 163304 w 580"/>
                <a:gd name="T3" fmla="*/ 953662 h 2658"/>
                <a:gd name="T4" fmla="*/ 36129 w 580"/>
                <a:gd name="T5" fmla="*/ 953662 h 2658"/>
                <a:gd name="T6" fmla="*/ 0 w 580"/>
                <a:gd name="T7" fmla="*/ 917647 h 2658"/>
                <a:gd name="T8" fmla="*/ 13007 w 580"/>
                <a:gd name="T9" fmla="*/ 36014 h 2658"/>
                <a:gd name="T10" fmla="*/ 49136 w 580"/>
                <a:gd name="T11" fmla="*/ 0 h 2658"/>
                <a:gd name="T12" fmla="*/ 176311 w 580"/>
                <a:gd name="T13" fmla="*/ 3241 h 2658"/>
                <a:gd name="T14" fmla="*/ 209189 w 580"/>
                <a:gd name="T15" fmla="*/ 39256 h 2658"/>
                <a:gd name="T16" fmla="*/ 199073 w 580"/>
                <a:gd name="T17" fmla="*/ 920888 h 2658"/>
                <a:gd name="T18" fmla="*/ 163304 w 580"/>
                <a:gd name="T19" fmla="*/ 953662 h 26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80" h="2658">
                  <a:moveTo>
                    <a:pt x="452" y="2648"/>
                  </a:moveTo>
                  <a:lnTo>
                    <a:pt x="452" y="2648"/>
                  </a:lnTo>
                  <a:cubicBezTo>
                    <a:pt x="100" y="2648"/>
                    <a:pt x="100" y="2648"/>
                    <a:pt x="100" y="2648"/>
                  </a:cubicBezTo>
                  <a:cubicBezTo>
                    <a:pt x="45" y="2648"/>
                    <a:pt x="0" y="2603"/>
                    <a:pt x="0" y="2548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46"/>
                    <a:pt x="82" y="0"/>
                    <a:pt x="136" y="0"/>
                  </a:cubicBezTo>
                  <a:cubicBezTo>
                    <a:pt x="488" y="9"/>
                    <a:pt x="488" y="9"/>
                    <a:pt x="488" y="9"/>
                  </a:cubicBezTo>
                  <a:cubicBezTo>
                    <a:pt x="542" y="9"/>
                    <a:pt x="579" y="55"/>
                    <a:pt x="579" y="109"/>
                  </a:cubicBezTo>
                  <a:cubicBezTo>
                    <a:pt x="551" y="2557"/>
                    <a:pt x="551" y="2557"/>
                    <a:pt x="551" y="2557"/>
                  </a:cubicBezTo>
                  <a:cubicBezTo>
                    <a:pt x="551" y="2612"/>
                    <a:pt x="506" y="2657"/>
                    <a:pt x="452" y="26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1442638-B9D5-284E-A8CA-2EF6F3484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66" y="9812811"/>
              <a:ext cx="699194" cy="2542956"/>
            </a:xfrm>
            <a:custGeom>
              <a:avLst/>
              <a:gdLst>
                <a:gd name="T0" fmla="*/ 221682 w 643"/>
                <a:gd name="T1" fmla="*/ 842602 h 2341"/>
                <a:gd name="T2" fmla="*/ 0 w 643"/>
                <a:gd name="T3" fmla="*/ 839361 h 2341"/>
                <a:gd name="T4" fmla="*/ 9732 w 643"/>
                <a:gd name="T5" fmla="*/ 0 h 2341"/>
                <a:gd name="T6" fmla="*/ 231415 w 643"/>
                <a:gd name="T7" fmla="*/ 3241 h 2341"/>
                <a:gd name="T8" fmla="*/ 221682 w 643"/>
                <a:gd name="T9" fmla="*/ 842602 h 23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3" h="2341">
                  <a:moveTo>
                    <a:pt x="615" y="2340"/>
                  </a:moveTo>
                  <a:lnTo>
                    <a:pt x="0" y="2331"/>
                  </a:lnTo>
                  <a:lnTo>
                    <a:pt x="27" y="0"/>
                  </a:lnTo>
                  <a:lnTo>
                    <a:pt x="642" y="9"/>
                  </a:lnTo>
                  <a:lnTo>
                    <a:pt x="615" y="234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797D3CCB-CF13-0441-91FD-666340BA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313" y="8333010"/>
              <a:ext cx="6910522" cy="3443291"/>
            </a:xfrm>
            <a:custGeom>
              <a:avLst/>
              <a:gdLst>
                <a:gd name="T0" fmla="*/ 1145201 w 6363"/>
                <a:gd name="T1" fmla="*/ 419214 h 3172"/>
                <a:gd name="T2" fmla="*/ 1145201 w 6363"/>
                <a:gd name="T3" fmla="*/ 419214 h 3172"/>
                <a:gd name="T4" fmla="*/ 1870627 w 6363"/>
                <a:gd name="T5" fmla="*/ 1141053 h 3172"/>
                <a:gd name="T6" fmla="*/ 2290402 w 6363"/>
                <a:gd name="T7" fmla="*/ 1141053 h 3172"/>
                <a:gd name="T8" fmla="*/ 2290402 w 6363"/>
                <a:gd name="T9" fmla="*/ 958974 h 3172"/>
                <a:gd name="T10" fmla="*/ 2085195 w 6363"/>
                <a:gd name="T11" fmla="*/ 958974 h 3172"/>
                <a:gd name="T12" fmla="*/ 1942270 w 6363"/>
                <a:gd name="T13" fmla="*/ 607770 h 3172"/>
                <a:gd name="T14" fmla="*/ 2085195 w 6363"/>
                <a:gd name="T15" fmla="*/ 464913 h 3172"/>
                <a:gd name="T16" fmla="*/ 1824905 w 6363"/>
                <a:gd name="T17" fmla="*/ 204749 h 3172"/>
                <a:gd name="T18" fmla="*/ 1678740 w 6363"/>
                <a:gd name="T19" fmla="*/ 347965 h 3172"/>
                <a:gd name="T20" fmla="*/ 1330608 w 6363"/>
                <a:gd name="T21" fmla="*/ 201510 h 3172"/>
                <a:gd name="T22" fmla="*/ 1330608 w 6363"/>
                <a:gd name="T23" fmla="*/ 0 h 3172"/>
                <a:gd name="T24" fmla="*/ 959794 w 6363"/>
                <a:gd name="T25" fmla="*/ 0 h 3172"/>
                <a:gd name="T26" fmla="*/ 959794 w 6363"/>
                <a:gd name="T27" fmla="*/ 201510 h 3172"/>
                <a:gd name="T28" fmla="*/ 611662 w 6363"/>
                <a:gd name="T29" fmla="*/ 347965 h 3172"/>
                <a:gd name="T30" fmla="*/ 465497 w 6363"/>
                <a:gd name="T31" fmla="*/ 204749 h 3172"/>
                <a:gd name="T32" fmla="*/ 205207 w 6363"/>
                <a:gd name="T33" fmla="*/ 464913 h 3172"/>
                <a:gd name="T34" fmla="*/ 348132 w 6363"/>
                <a:gd name="T35" fmla="*/ 607770 h 3172"/>
                <a:gd name="T36" fmla="*/ 205207 w 6363"/>
                <a:gd name="T37" fmla="*/ 958974 h 3172"/>
                <a:gd name="T38" fmla="*/ 0 w 6363"/>
                <a:gd name="T39" fmla="*/ 958974 h 3172"/>
                <a:gd name="T40" fmla="*/ 0 w 6363"/>
                <a:gd name="T41" fmla="*/ 1141053 h 3172"/>
                <a:gd name="T42" fmla="*/ 419775 w 6363"/>
                <a:gd name="T43" fmla="*/ 1141053 h 3172"/>
                <a:gd name="T44" fmla="*/ 1145201 w 6363"/>
                <a:gd name="T45" fmla="*/ 419214 h 31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363" h="3172">
                  <a:moveTo>
                    <a:pt x="3181" y="1165"/>
                  </a:moveTo>
                  <a:lnTo>
                    <a:pt x="3181" y="1165"/>
                  </a:lnTo>
                  <a:cubicBezTo>
                    <a:pt x="4292" y="1165"/>
                    <a:pt x="5196" y="2060"/>
                    <a:pt x="5196" y="3171"/>
                  </a:cubicBezTo>
                  <a:cubicBezTo>
                    <a:pt x="6362" y="3171"/>
                    <a:pt x="6362" y="3171"/>
                    <a:pt x="6362" y="3171"/>
                  </a:cubicBezTo>
                  <a:cubicBezTo>
                    <a:pt x="6362" y="2665"/>
                    <a:pt x="6362" y="2665"/>
                    <a:pt x="6362" y="2665"/>
                  </a:cubicBezTo>
                  <a:cubicBezTo>
                    <a:pt x="5792" y="2665"/>
                    <a:pt x="5792" y="2665"/>
                    <a:pt x="5792" y="2665"/>
                  </a:cubicBezTo>
                  <a:cubicBezTo>
                    <a:pt x="5729" y="2304"/>
                    <a:pt x="5585" y="1979"/>
                    <a:pt x="5395" y="1689"/>
                  </a:cubicBezTo>
                  <a:cubicBezTo>
                    <a:pt x="5792" y="1292"/>
                    <a:pt x="5792" y="1292"/>
                    <a:pt x="5792" y="1292"/>
                  </a:cubicBezTo>
                  <a:cubicBezTo>
                    <a:pt x="5069" y="569"/>
                    <a:pt x="5069" y="569"/>
                    <a:pt x="5069" y="569"/>
                  </a:cubicBezTo>
                  <a:cubicBezTo>
                    <a:pt x="4663" y="967"/>
                    <a:pt x="4663" y="967"/>
                    <a:pt x="4663" y="967"/>
                  </a:cubicBezTo>
                  <a:cubicBezTo>
                    <a:pt x="4374" y="768"/>
                    <a:pt x="4048" y="632"/>
                    <a:pt x="3696" y="560"/>
                  </a:cubicBezTo>
                  <a:cubicBezTo>
                    <a:pt x="3696" y="0"/>
                    <a:pt x="3696" y="0"/>
                    <a:pt x="3696" y="0"/>
                  </a:cubicBezTo>
                  <a:cubicBezTo>
                    <a:pt x="2666" y="0"/>
                    <a:pt x="2666" y="0"/>
                    <a:pt x="2666" y="0"/>
                  </a:cubicBezTo>
                  <a:cubicBezTo>
                    <a:pt x="2666" y="560"/>
                    <a:pt x="2666" y="560"/>
                    <a:pt x="2666" y="560"/>
                  </a:cubicBezTo>
                  <a:cubicBezTo>
                    <a:pt x="2314" y="632"/>
                    <a:pt x="1988" y="768"/>
                    <a:pt x="1699" y="967"/>
                  </a:cubicBezTo>
                  <a:cubicBezTo>
                    <a:pt x="1293" y="569"/>
                    <a:pt x="1293" y="569"/>
                    <a:pt x="1293" y="569"/>
                  </a:cubicBezTo>
                  <a:cubicBezTo>
                    <a:pt x="570" y="1292"/>
                    <a:pt x="570" y="1292"/>
                    <a:pt x="570" y="1292"/>
                  </a:cubicBezTo>
                  <a:cubicBezTo>
                    <a:pt x="967" y="1689"/>
                    <a:pt x="967" y="1689"/>
                    <a:pt x="967" y="1689"/>
                  </a:cubicBezTo>
                  <a:cubicBezTo>
                    <a:pt x="778" y="1979"/>
                    <a:pt x="633" y="2304"/>
                    <a:pt x="570" y="2665"/>
                  </a:cubicBezTo>
                  <a:cubicBezTo>
                    <a:pt x="0" y="2665"/>
                    <a:pt x="0" y="2665"/>
                    <a:pt x="0" y="2665"/>
                  </a:cubicBezTo>
                  <a:cubicBezTo>
                    <a:pt x="0" y="3171"/>
                    <a:pt x="0" y="3171"/>
                    <a:pt x="0" y="3171"/>
                  </a:cubicBezTo>
                  <a:cubicBezTo>
                    <a:pt x="1166" y="3171"/>
                    <a:pt x="1166" y="3171"/>
                    <a:pt x="1166" y="3171"/>
                  </a:cubicBezTo>
                  <a:cubicBezTo>
                    <a:pt x="1166" y="2060"/>
                    <a:pt x="2069" y="1165"/>
                    <a:pt x="3181" y="11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Freeform 201">
              <a:extLst>
                <a:ext uri="{FF2B5EF4-FFF2-40B4-BE49-F238E27FC236}">
                  <a16:creationId xmlns:a16="http://schemas.microsoft.com/office/drawing/2014/main" id="{9B3390DE-DF2A-ED47-9F6E-19101DE83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6940" y="4338986"/>
              <a:ext cx="2035325" cy="2035325"/>
            </a:xfrm>
            <a:custGeom>
              <a:avLst/>
              <a:gdLst>
                <a:gd name="T0" fmla="*/ 592875 w 1872"/>
                <a:gd name="T1" fmla="*/ 674328 h 1872"/>
                <a:gd name="T2" fmla="*/ 592875 w 1872"/>
                <a:gd name="T3" fmla="*/ 674328 h 1872"/>
                <a:gd name="T4" fmla="*/ 81453 w 1872"/>
                <a:gd name="T5" fmla="*/ 674328 h 1872"/>
                <a:gd name="T6" fmla="*/ 0 w 1872"/>
                <a:gd name="T7" fmla="*/ 592875 h 1872"/>
                <a:gd name="T8" fmla="*/ 0 w 1872"/>
                <a:gd name="T9" fmla="*/ 81453 h 1872"/>
                <a:gd name="T10" fmla="*/ 81453 w 1872"/>
                <a:gd name="T11" fmla="*/ 0 h 1872"/>
                <a:gd name="T12" fmla="*/ 592875 w 1872"/>
                <a:gd name="T13" fmla="*/ 0 h 1872"/>
                <a:gd name="T14" fmla="*/ 674328 w 1872"/>
                <a:gd name="T15" fmla="*/ 81453 h 1872"/>
                <a:gd name="T16" fmla="*/ 674328 w 1872"/>
                <a:gd name="T17" fmla="*/ 592875 h 1872"/>
                <a:gd name="T18" fmla="*/ 592875 w 1872"/>
                <a:gd name="T19" fmla="*/ 674328 h 18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72" h="1872">
                  <a:moveTo>
                    <a:pt x="1645" y="1871"/>
                  </a:moveTo>
                  <a:lnTo>
                    <a:pt x="1645" y="1871"/>
                  </a:lnTo>
                  <a:cubicBezTo>
                    <a:pt x="226" y="1871"/>
                    <a:pt x="226" y="1871"/>
                    <a:pt x="226" y="1871"/>
                  </a:cubicBezTo>
                  <a:cubicBezTo>
                    <a:pt x="100" y="1871"/>
                    <a:pt x="0" y="1771"/>
                    <a:pt x="0" y="1645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100"/>
                    <a:pt x="100" y="0"/>
                    <a:pt x="226" y="0"/>
                  </a:cubicBezTo>
                  <a:cubicBezTo>
                    <a:pt x="1645" y="0"/>
                    <a:pt x="1645" y="0"/>
                    <a:pt x="1645" y="0"/>
                  </a:cubicBezTo>
                  <a:cubicBezTo>
                    <a:pt x="1771" y="0"/>
                    <a:pt x="1871" y="100"/>
                    <a:pt x="1871" y="226"/>
                  </a:cubicBezTo>
                  <a:cubicBezTo>
                    <a:pt x="1871" y="1645"/>
                    <a:pt x="1871" y="1645"/>
                    <a:pt x="1871" y="1645"/>
                  </a:cubicBezTo>
                  <a:cubicBezTo>
                    <a:pt x="1871" y="1771"/>
                    <a:pt x="1771" y="1871"/>
                    <a:pt x="1645" y="18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Freeform 202">
              <a:extLst>
                <a:ext uri="{FF2B5EF4-FFF2-40B4-BE49-F238E27FC236}">
                  <a16:creationId xmlns:a16="http://schemas.microsoft.com/office/drawing/2014/main" id="{F3812BFE-7AF8-DC4E-B869-105B6DD7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6940" y="7322533"/>
              <a:ext cx="2035325" cy="2040113"/>
            </a:xfrm>
            <a:custGeom>
              <a:avLst/>
              <a:gdLst>
                <a:gd name="T0" fmla="*/ 592875 w 1872"/>
                <a:gd name="T1" fmla="*/ 675915 h 1880"/>
                <a:gd name="T2" fmla="*/ 592875 w 1872"/>
                <a:gd name="T3" fmla="*/ 675915 h 1880"/>
                <a:gd name="T4" fmla="*/ 81453 w 1872"/>
                <a:gd name="T5" fmla="*/ 675915 h 1880"/>
                <a:gd name="T6" fmla="*/ 0 w 1872"/>
                <a:gd name="T7" fmla="*/ 591741 h 1880"/>
                <a:gd name="T8" fmla="*/ 0 w 1872"/>
                <a:gd name="T9" fmla="*/ 84534 h 1880"/>
                <a:gd name="T10" fmla="*/ 81453 w 1872"/>
                <a:gd name="T11" fmla="*/ 0 h 1880"/>
                <a:gd name="T12" fmla="*/ 592875 w 1872"/>
                <a:gd name="T13" fmla="*/ 0 h 1880"/>
                <a:gd name="T14" fmla="*/ 674328 w 1872"/>
                <a:gd name="T15" fmla="*/ 84534 h 1880"/>
                <a:gd name="T16" fmla="*/ 674328 w 1872"/>
                <a:gd name="T17" fmla="*/ 591741 h 1880"/>
                <a:gd name="T18" fmla="*/ 592875 w 1872"/>
                <a:gd name="T19" fmla="*/ 675915 h 18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72" h="1880">
                  <a:moveTo>
                    <a:pt x="1645" y="1879"/>
                  </a:moveTo>
                  <a:lnTo>
                    <a:pt x="1645" y="1879"/>
                  </a:lnTo>
                  <a:cubicBezTo>
                    <a:pt x="226" y="1879"/>
                    <a:pt x="226" y="1879"/>
                    <a:pt x="226" y="1879"/>
                  </a:cubicBezTo>
                  <a:cubicBezTo>
                    <a:pt x="100" y="1879"/>
                    <a:pt x="0" y="1771"/>
                    <a:pt x="0" y="164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9"/>
                    <a:pt x="100" y="0"/>
                    <a:pt x="226" y="0"/>
                  </a:cubicBezTo>
                  <a:cubicBezTo>
                    <a:pt x="1645" y="0"/>
                    <a:pt x="1645" y="0"/>
                    <a:pt x="1645" y="0"/>
                  </a:cubicBezTo>
                  <a:cubicBezTo>
                    <a:pt x="1771" y="0"/>
                    <a:pt x="1871" y="109"/>
                    <a:pt x="1871" y="235"/>
                  </a:cubicBezTo>
                  <a:cubicBezTo>
                    <a:pt x="1871" y="1645"/>
                    <a:pt x="1871" y="1645"/>
                    <a:pt x="1871" y="1645"/>
                  </a:cubicBezTo>
                  <a:cubicBezTo>
                    <a:pt x="1871" y="1771"/>
                    <a:pt x="1771" y="1879"/>
                    <a:pt x="1645" y="187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Freeform 203">
              <a:extLst>
                <a:ext uri="{FF2B5EF4-FFF2-40B4-BE49-F238E27FC236}">
                  <a16:creationId xmlns:a16="http://schemas.microsoft.com/office/drawing/2014/main" id="{9C8574B1-2A87-8445-9D12-A112963F7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6940" y="10440169"/>
              <a:ext cx="2035325" cy="2040113"/>
            </a:xfrm>
            <a:custGeom>
              <a:avLst/>
              <a:gdLst>
                <a:gd name="T0" fmla="*/ 592875 w 1872"/>
                <a:gd name="T1" fmla="*/ 675915 h 1880"/>
                <a:gd name="T2" fmla="*/ 592875 w 1872"/>
                <a:gd name="T3" fmla="*/ 675915 h 1880"/>
                <a:gd name="T4" fmla="*/ 81453 w 1872"/>
                <a:gd name="T5" fmla="*/ 675915 h 1880"/>
                <a:gd name="T6" fmla="*/ 0 w 1872"/>
                <a:gd name="T7" fmla="*/ 591741 h 1880"/>
                <a:gd name="T8" fmla="*/ 0 w 1872"/>
                <a:gd name="T9" fmla="*/ 84534 h 1880"/>
                <a:gd name="T10" fmla="*/ 81453 w 1872"/>
                <a:gd name="T11" fmla="*/ 0 h 1880"/>
                <a:gd name="T12" fmla="*/ 592875 w 1872"/>
                <a:gd name="T13" fmla="*/ 0 h 1880"/>
                <a:gd name="T14" fmla="*/ 674328 w 1872"/>
                <a:gd name="T15" fmla="*/ 84534 h 1880"/>
                <a:gd name="T16" fmla="*/ 674328 w 1872"/>
                <a:gd name="T17" fmla="*/ 591741 h 1880"/>
                <a:gd name="T18" fmla="*/ 592875 w 1872"/>
                <a:gd name="T19" fmla="*/ 675915 h 18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72" h="1880">
                  <a:moveTo>
                    <a:pt x="1645" y="1879"/>
                  </a:moveTo>
                  <a:lnTo>
                    <a:pt x="1645" y="1879"/>
                  </a:lnTo>
                  <a:cubicBezTo>
                    <a:pt x="226" y="1879"/>
                    <a:pt x="226" y="1879"/>
                    <a:pt x="226" y="1879"/>
                  </a:cubicBezTo>
                  <a:cubicBezTo>
                    <a:pt x="100" y="1879"/>
                    <a:pt x="0" y="1771"/>
                    <a:pt x="0" y="164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9"/>
                    <a:pt x="100" y="0"/>
                    <a:pt x="226" y="0"/>
                  </a:cubicBezTo>
                  <a:cubicBezTo>
                    <a:pt x="1645" y="0"/>
                    <a:pt x="1645" y="0"/>
                    <a:pt x="1645" y="0"/>
                  </a:cubicBezTo>
                  <a:cubicBezTo>
                    <a:pt x="1771" y="0"/>
                    <a:pt x="1871" y="109"/>
                    <a:pt x="1871" y="235"/>
                  </a:cubicBezTo>
                  <a:cubicBezTo>
                    <a:pt x="1871" y="1645"/>
                    <a:pt x="1871" y="1645"/>
                    <a:pt x="1871" y="1645"/>
                  </a:cubicBezTo>
                  <a:cubicBezTo>
                    <a:pt x="1871" y="1771"/>
                    <a:pt x="1771" y="1879"/>
                    <a:pt x="1645" y="18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Freeform 204">
              <a:extLst>
                <a:ext uri="{FF2B5EF4-FFF2-40B4-BE49-F238E27FC236}">
                  <a16:creationId xmlns:a16="http://schemas.microsoft.com/office/drawing/2014/main" id="{C3A379F9-357D-9E40-A2D6-21AC37AA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6262" y="10943015"/>
              <a:ext cx="1072735" cy="1053579"/>
            </a:xfrm>
            <a:custGeom>
              <a:avLst/>
              <a:gdLst>
                <a:gd name="T0" fmla="*/ 175997 w 986"/>
                <a:gd name="T1" fmla="*/ 348889 h 968"/>
                <a:gd name="T2" fmla="*/ 175997 w 986"/>
                <a:gd name="T3" fmla="*/ 348889 h 968"/>
                <a:gd name="T4" fmla="*/ 127309 w 986"/>
                <a:gd name="T5" fmla="*/ 326159 h 968"/>
                <a:gd name="T6" fmla="*/ 29213 w 986"/>
                <a:gd name="T7" fmla="*/ 228384 h 968"/>
                <a:gd name="T8" fmla="*/ 25967 w 986"/>
                <a:gd name="T9" fmla="*/ 130247 h 968"/>
                <a:gd name="T10" fmla="*/ 150030 w 986"/>
                <a:gd name="T11" fmla="*/ 6494 h 968"/>
                <a:gd name="T12" fmla="*/ 163013 w 986"/>
                <a:gd name="T13" fmla="*/ 0 h 968"/>
                <a:gd name="T14" fmla="*/ 319174 w 986"/>
                <a:gd name="T15" fmla="*/ 0 h 968"/>
                <a:gd name="T16" fmla="*/ 355239 w 986"/>
                <a:gd name="T17" fmla="*/ 32472 h 968"/>
                <a:gd name="T18" fmla="*/ 355239 w 986"/>
                <a:gd name="T19" fmla="*/ 189057 h 968"/>
                <a:gd name="T20" fmla="*/ 348748 w 986"/>
                <a:gd name="T21" fmla="*/ 202045 h 968"/>
                <a:gd name="T22" fmla="*/ 228291 w 986"/>
                <a:gd name="T23" fmla="*/ 326159 h 968"/>
                <a:gd name="T24" fmla="*/ 175997 w 986"/>
                <a:gd name="T25" fmla="*/ 348889 h 968"/>
                <a:gd name="T26" fmla="*/ 169505 w 986"/>
                <a:gd name="T27" fmla="*/ 35719 h 968"/>
                <a:gd name="T28" fmla="*/ 169505 w 986"/>
                <a:gd name="T29" fmla="*/ 35719 h 968"/>
                <a:gd name="T30" fmla="*/ 52294 w 986"/>
                <a:gd name="T31" fmla="*/ 153338 h 968"/>
                <a:gd name="T32" fmla="*/ 52294 w 986"/>
                <a:gd name="T33" fmla="*/ 205293 h 968"/>
                <a:gd name="T34" fmla="*/ 153276 w 986"/>
                <a:gd name="T35" fmla="*/ 303068 h 968"/>
                <a:gd name="T36" fmla="*/ 201963 w 986"/>
                <a:gd name="T37" fmla="*/ 303068 h 968"/>
                <a:gd name="T38" fmla="*/ 319174 w 986"/>
                <a:gd name="T39" fmla="*/ 182563 h 968"/>
                <a:gd name="T40" fmla="*/ 319174 w 986"/>
                <a:gd name="T41" fmla="*/ 32472 h 968"/>
                <a:gd name="T42" fmla="*/ 169505 w 986"/>
                <a:gd name="T43" fmla="*/ 35719 h 9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86" h="968">
                  <a:moveTo>
                    <a:pt x="488" y="967"/>
                  </a:moveTo>
                  <a:lnTo>
                    <a:pt x="488" y="967"/>
                  </a:lnTo>
                  <a:cubicBezTo>
                    <a:pt x="443" y="967"/>
                    <a:pt x="389" y="949"/>
                    <a:pt x="353" y="904"/>
                  </a:cubicBezTo>
                  <a:cubicBezTo>
                    <a:pt x="81" y="633"/>
                    <a:pt x="81" y="633"/>
                    <a:pt x="81" y="633"/>
                  </a:cubicBezTo>
                  <a:cubicBezTo>
                    <a:pt x="0" y="560"/>
                    <a:pt x="0" y="434"/>
                    <a:pt x="72" y="361"/>
                  </a:cubicBezTo>
                  <a:cubicBezTo>
                    <a:pt x="416" y="18"/>
                    <a:pt x="416" y="18"/>
                    <a:pt x="416" y="18"/>
                  </a:cubicBezTo>
                  <a:cubicBezTo>
                    <a:pt x="425" y="0"/>
                    <a:pt x="434" y="0"/>
                    <a:pt x="452" y="0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940" y="0"/>
                    <a:pt x="985" y="36"/>
                    <a:pt x="985" y="90"/>
                  </a:cubicBezTo>
                  <a:cubicBezTo>
                    <a:pt x="985" y="524"/>
                    <a:pt x="985" y="524"/>
                    <a:pt x="985" y="524"/>
                  </a:cubicBezTo>
                  <a:cubicBezTo>
                    <a:pt x="985" y="542"/>
                    <a:pt x="976" y="551"/>
                    <a:pt x="967" y="560"/>
                  </a:cubicBezTo>
                  <a:cubicBezTo>
                    <a:pt x="633" y="904"/>
                    <a:pt x="633" y="904"/>
                    <a:pt x="633" y="904"/>
                  </a:cubicBezTo>
                  <a:cubicBezTo>
                    <a:pt x="587" y="949"/>
                    <a:pt x="542" y="967"/>
                    <a:pt x="488" y="967"/>
                  </a:cubicBezTo>
                  <a:close/>
                  <a:moveTo>
                    <a:pt x="470" y="99"/>
                  </a:moveTo>
                  <a:lnTo>
                    <a:pt x="470" y="99"/>
                  </a:lnTo>
                  <a:cubicBezTo>
                    <a:pt x="145" y="425"/>
                    <a:pt x="145" y="425"/>
                    <a:pt x="145" y="425"/>
                  </a:cubicBezTo>
                  <a:cubicBezTo>
                    <a:pt x="108" y="470"/>
                    <a:pt x="108" y="524"/>
                    <a:pt x="145" y="569"/>
                  </a:cubicBezTo>
                  <a:cubicBezTo>
                    <a:pt x="425" y="840"/>
                    <a:pt x="425" y="840"/>
                    <a:pt x="425" y="840"/>
                  </a:cubicBezTo>
                  <a:cubicBezTo>
                    <a:pt x="461" y="877"/>
                    <a:pt x="524" y="877"/>
                    <a:pt x="560" y="840"/>
                  </a:cubicBezTo>
                  <a:cubicBezTo>
                    <a:pt x="885" y="506"/>
                    <a:pt x="885" y="506"/>
                    <a:pt x="885" y="506"/>
                  </a:cubicBezTo>
                  <a:cubicBezTo>
                    <a:pt x="885" y="90"/>
                    <a:pt x="885" y="90"/>
                    <a:pt x="885" y="90"/>
                  </a:cubicBezTo>
                  <a:lnTo>
                    <a:pt x="470" y="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0" name="Freeform 205">
              <a:extLst>
                <a:ext uri="{FF2B5EF4-FFF2-40B4-BE49-F238E27FC236}">
                  <a16:creationId xmlns:a16="http://schemas.microsoft.com/office/drawing/2014/main" id="{79DD8CC7-9E5F-9241-9727-504C7F5CC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6300" y="11168096"/>
              <a:ext cx="177194" cy="167616"/>
            </a:xfrm>
            <a:custGeom>
              <a:avLst/>
              <a:gdLst>
                <a:gd name="T0" fmla="*/ 48710 w 164"/>
                <a:gd name="T1" fmla="*/ 45821 h 154"/>
                <a:gd name="T2" fmla="*/ 48710 w 164"/>
                <a:gd name="T3" fmla="*/ 45821 h 154"/>
                <a:gd name="T4" fmla="*/ 10028 w 164"/>
                <a:gd name="T5" fmla="*/ 45821 h 154"/>
                <a:gd name="T6" fmla="*/ 10028 w 164"/>
                <a:gd name="T7" fmla="*/ 9742 h 154"/>
                <a:gd name="T8" fmla="*/ 48710 w 164"/>
                <a:gd name="T9" fmla="*/ 9742 h 154"/>
                <a:gd name="T10" fmla="*/ 48710 w 164"/>
                <a:gd name="T11" fmla="*/ 45821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4" h="154">
                  <a:moveTo>
                    <a:pt x="136" y="127"/>
                  </a:moveTo>
                  <a:lnTo>
                    <a:pt x="136" y="127"/>
                  </a:lnTo>
                  <a:cubicBezTo>
                    <a:pt x="109" y="153"/>
                    <a:pt x="64" y="153"/>
                    <a:pt x="28" y="127"/>
                  </a:cubicBezTo>
                  <a:cubicBezTo>
                    <a:pt x="0" y="99"/>
                    <a:pt x="0" y="54"/>
                    <a:pt x="28" y="27"/>
                  </a:cubicBezTo>
                  <a:cubicBezTo>
                    <a:pt x="55" y="0"/>
                    <a:pt x="109" y="0"/>
                    <a:pt x="136" y="27"/>
                  </a:cubicBezTo>
                  <a:cubicBezTo>
                    <a:pt x="163" y="54"/>
                    <a:pt x="163" y="99"/>
                    <a:pt x="136" y="1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Freeform 206">
              <a:extLst>
                <a:ext uri="{FF2B5EF4-FFF2-40B4-BE49-F238E27FC236}">
                  <a16:creationId xmlns:a16="http://schemas.microsoft.com/office/drawing/2014/main" id="{1B9E0B9F-DC5F-8241-B234-46E00CCA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6684" y="7844532"/>
              <a:ext cx="1120625" cy="689616"/>
            </a:xfrm>
            <a:custGeom>
              <a:avLst/>
              <a:gdLst>
                <a:gd name="T0" fmla="*/ 299414 w 1031"/>
                <a:gd name="T1" fmla="*/ 228239 h 633"/>
                <a:gd name="T2" fmla="*/ 299414 w 1031"/>
                <a:gd name="T3" fmla="*/ 228239 h 633"/>
                <a:gd name="T4" fmla="*/ 140159 w 1031"/>
                <a:gd name="T5" fmla="*/ 228239 h 633"/>
                <a:gd name="T6" fmla="*/ 104128 w 1031"/>
                <a:gd name="T7" fmla="*/ 195736 h 633"/>
                <a:gd name="T8" fmla="*/ 55487 w 1031"/>
                <a:gd name="T9" fmla="*/ 32502 h 633"/>
                <a:gd name="T10" fmla="*/ 16214 w 1031"/>
                <a:gd name="T11" fmla="*/ 32502 h 633"/>
                <a:gd name="T12" fmla="*/ 0 w 1031"/>
                <a:gd name="T13" fmla="*/ 16251 h 633"/>
                <a:gd name="T14" fmla="*/ 16214 w 1031"/>
                <a:gd name="T15" fmla="*/ 0 h 633"/>
                <a:gd name="T16" fmla="*/ 68458 w 1031"/>
                <a:gd name="T17" fmla="*/ 0 h 633"/>
                <a:gd name="T18" fmla="*/ 84672 w 1031"/>
                <a:gd name="T19" fmla="*/ 9751 h 633"/>
                <a:gd name="T20" fmla="*/ 140159 w 1031"/>
                <a:gd name="T21" fmla="*/ 189236 h 633"/>
                <a:gd name="T22" fmla="*/ 140159 w 1031"/>
                <a:gd name="T23" fmla="*/ 192486 h 633"/>
                <a:gd name="T24" fmla="*/ 299414 w 1031"/>
                <a:gd name="T25" fmla="*/ 192486 h 633"/>
                <a:gd name="T26" fmla="*/ 299414 w 1031"/>
                <a:gd name="T27" fmla="*/ 189236 h 633"/>
                <a:gd name="T28" fmla="*/ 328959 w 1031"/>
                <a:gd name="T29" fmla="*/ 88118 h 633"/>
                <a:gd name="T30" fmla="*/ 192043 w 1031"/>
                <a:gd name="T31" fmla="*/ 88118 h 633"/>
                <a:gd name="T32" fmla="*/ 175829 w 1031"/>
                <a:gd name="T33" fmla="*/ 68616 h 633"/>
                <a:gd name="T34" fmla="*/ 192043 w 1031"/>
                <a:gd name="T35" fmla="*/ 52004 h 633"/>
                <a:gd name="T36" fmla="*/ 351658 w 1031"/>
                <a:gd name="T37" fmla="*/ 52004 h 633"/>
                <a:gd name="T38" fmla="*/ 364629 w 1031"/>
                <a:gd name="T39" fmla="*/ 58865 h 633"/>
                <a:gd name="T40" fmla="*/ 367872 w 1031"/>
                <a:gd name="T41" fmla="*/ 75117 h 633"/>
                <a:gd name="T42" fmla="*/ 335444 w 1031"/>
                <a:gd name="T43" fmla="*/ 195736 h 633"/>
                <a:gd name="T44" fmla="*/ 299414 w 1031"/>
                <a:gd name="T45" fmla="*/ 228239 h 6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31" h="633">
                  <a:moveTo>
                    <a:pt x="831" y="632"/>
                  </a:moveTo>
                  <a:lnTo>
                    <a:pt x="831" y="632"/>
                  </a:lnTo>
                  <a:cubicBezTo>
                    <a:pt x="389" y="632"/>
                    <a:pt x="389" y="632"/>
                    <a:pt x="389" y="632"/>
                  </a:cubicBezTo>
                  <a:cubicBezTo>
                    <a:pt x="334" y="632"/>
                    <a:pt x="298" y="596"/>
                    <a:pt x="289" y="542"/>
                  </a:cubicBezTo>
                  <a:cubicBezTo>
                    <a:pt x="154" y="90"/>
                    <a:pt x="154" y="90"/>
                    <a:pt x="154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17" y="0"/>
                    <a:pt x="235" y="9"/>
                    <a:pt x="235" y="27"/>
                  </a:cubicBezTo>
                  <a:cubicBezTo>
                    <a:pt x="389" y="524"/>
                    <a:pt x="389" y="524"/>
                    <a:pt x="389" y="524"/>
                  </a:cubicBezTo>
                  <a:lnTo>
                    <a:pt x="389" y="533"/>
                  </a:lnTo>
                  <a:cubicBezTo>
                    <a:pt x="831" y="533"/>
                    <a:pt x="831" y="533"/>
                    <a:pt x="831" y="533"/>
                  </a:cubicBezTo>
                  <a:lnTo>
                    <a:pt x="831" y="524"/>
                  </a:lnTo>
                  <a:cubicBezTo>
                    <a:pt x="913" y="244"/>
                    <a:pt x="913" y="244"/>
                    <a:pt x="913" y="244"/>
                  </a:cubicBezTo>
                  <a:cubicBezTo>
                    <a:pt x="533" y="244"/>
                    <a:pt x="533" y="244"/>
                    <a:pt x="533" y="244"/>
                  </a:cubicBezTo>
                  <a:cubicBezTo>
                    <a:pt x="506" y="244"/>
                    <a:pt x="488" y="217"/>
                    <a:pt x="488" y="190"/>
                  </a:cubicBezTo>
                  <a:cubicBezTo>
                    <a:pt x="488" y="163"/>
                    <a:pt x="506" y="144"/>
                    <a:pt x="533" y="144"/>
                  </a:cubicBezTo>
                  <a:cubicBezTo>
                    <a:pt x="976" y="144"/>
                    <a:pt x="976" y="144"/>
                    <a:pt x="976" y="144"/>
                  </a:cubicBezTo>
                  <a:cubicBezTo>
                    <a:pt x="994" y="144"/>
                    <a:pt x="1003" y="154"/>
                    <a:pt x="1012" y="163"/>
                  </a:cubicBezTo>
                  <a:cubicBezTo>
                    <a:pt x="1021" y="172"/>
                    <a:pt x="1030" y="190"/>
                    <a:pt x="1021" y="208"/>
                  </a:cubicBezTo>
                  <a:cubicBezTo>
                    <a:pt x="931" y="542"/>
                    <a:pt x="931" y="542"/>
                    <a:pt x="931" y="542"/>
                  </a:cubicBezTo>
                  <a:cubicBezTo>
                    <a:pt x="922" y="596"/>
                    <a:pt x="885" y="632"/>
                    <a:pt x="831" y="63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207">
              <a:extLst>
                <a:ext uri="{FF2B5EF4-FFF2-40B4-BE49-F238E27FC236}">
                  <a16:creationId xmlns:a16="http://schemas.microsoft.com/office/drawing/2014/main" id="{76390B85-4988-CF43-8743-3D5523148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4868" y="8639506"/>
              <a:ext cx="205928" cy="215506"/>
            </a:xfrm>
            <a:custGeom>
              <a:avLst/>
              <a:gdLst>
                <a:gd name="T0" fmla="*/ 0 w 191"/>
                <a:gd name="T1" fmla="*/ 35362 h 200"/>
                <a:gd name="T2" fmla="*/ 0 w 191"/>
                <a:gd name="T3" fmla="*/ 35362 h 200"/>
                <a:gd name="T4" fmla="*/ 35382 w 191"/>
                <a:gd name="T5" fmla="*/ 0 h 200"/>
                <a:gd name="T6" fmla="*/ 67906 w 191"/>
                <a:gd name="T7" fmla="*/ 35362 h 200"/>
                <a:gd name="T8" fmla="*/ 35382 w 191"/>
                <a:gd name="T9" fmla="*/ 71081 h 200"/>
                <a:gd name="T10" fmla="*/ 0 w 191"/>
                <a:gd name="T11" fmla="*/ 3536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" h="200">
                  <a:moveTo>
                    <a:pt x="0" y="99"/>
                  </a:moveTo>
                  <a:lnTo>
                    <a:pt x="0" y="99"/>
                  </a:lnTo>
                  <a:cubicBezTo>
                    <a:pt x="0" y="45"/>
                    <a:pt x="45" y="0"/>
                    <a:pt x="99" y="0"/>
                  </a:cubicBezTo>
                  <a:cubicBezTo>
                    <a:pt x="154" y="0"/>
                    <a:pt x="190" y="45"/>
                    <a:pt x="190" y="99"/>
                  </a:cubicBezTo>
                  <a:cubicBezTo>
                    <a:pt x="190" y="153"/>
                    <a:pt x="154" y="199"/>
                    <a:pt x="99" y="199"/>
                  </a:cubicBezTo>
                  <a:cubicBezTo>
                    <a:pt x="45" y="199"/>
                    <a:pt x="0" y="153"/>
                    <a:pt x="0" y="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208">
              <a:extLst>
                <a:ext uri="{FF2B5EF4-FFF2-40B4-BE49-F238E27FC236}">
                  <a16:creationId xmlns:a16="http://schemas.microsoft.com/office/drawing/2014/main" id="{532F99A9-0784-B249-8E95-ACC7D574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48" y="8639506"/>
              <a:ext cx="215506" cy="215506"/>
            </a:xfrm>
            <a:custGeom>
              <a:avLst/>
              <a:gdLst>
                <a:gd name="T0" fmla="*/ 0 w 200"/>
                <a:gd name="T1" fmla="*/ 35362 h 200"/>
                <a:gd name="T2" fmla="*/ 0 w 200"/>
                <a:gd name="T3" fmla="*/ 35362 h 200"/>
                <a:gd name="T4" fmla="*/ 35362 w 200"/>
                <a:gd name="T5" fmla="*/ 0 h 200"/>
                <a:gd name="T6" fmla="*/ 71081 w 200"/>
                <a:gd name="T7" fmla="*/ 35362 h 200"/>
                <a:gd name="T8" fmla="*/ 35362 w 200"/>
                <a:gd name="T9" fmla="*/ 71081 h 200"/>
                <a:gd name="T10" fmla="*/ 0 w 200"/>
                <a:gd name="T11" fmla="*/ 3536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0" h="200">
                  <a:moveTo>
                    <a:pt x="0" y="99"/>
                  </a:moveTo>
                  <a:lnTo>
                    <a:pt x="0" y="99"/>
                  </a:lnTo>
                  <a:cubicBezTo>
                    <a:pt x="0" y="45"/>
                    <a:pt x="45" y="0"/>
                    <a:pt x="99" y="0"/>
                  </a:cubicBezTo>
                  <a:cubicBezTo>
                    <a:pt x="154" y="0"/>
                    <a:pt x="199" y="45"/>
                    <a:pt x="199" y="99"/>
                  </a:cubicBezTo>
                  <a:cubicBezTo>
                    <a:pt x="199" y="153"/>
                    <a:pt x="154" y="199"/>
                    <a:pt x="99" y="199"/>
                  </a:cubicBezTo>
                  <a:cubicBezTo>
                    <a:pt x="45" y="199"/>
                    <a:pt x="0" y="153"/>
                    <a:pt x="0" y="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Freeform 209">
              <a:extLst>
                <a:ext uri="{FF2B5EF4-FFF2-40B4-BE49-F238E27FC236}">
                  <a16:creationId xmlns:a16="http://schemas.microsoft.com/office/drawing/2014/main" id="{2074C2C3-D1DD-374B-8E91-4C37820F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9126" y="5359044"/>
              <a:ext cx="306496" cy="296918"/>
            </a:xfrm>
            <a:custGeom>
              <a:avLst/>
              <a:gdLst>
                <a:gd name="T0" fmla="*/ 71952 w 281"/>
                <a:gd name="T1" fmla="*/ 98063 h 272"/>
                <a:gd name="T2" fmla="*/ 71952 w 281"/>
                <a:gd name="T3" fmla="*/ 98063 h 272"/>
                <a:gd name="T4" fmla="*/ 26394 w 281"/>
                <a:gd name="T5" fmla="*/ 98063 h 272"/>
                <a:gd name="T6" fmla="*/ 0 w 281"/>
                <a:gd name="T7" fmla="*/ 72009 h 272"/>
                <a:gd name="T8" fmla="*/ 0 w 281"/>
                <a:gd name="T9" fmla="*/ 26054 h 272"/>
                <a:gd name="T10" fmla="*/ 26394 w 281"/>
                <a:gd name="T11" fmla="*/ 0 h 272"/>
                <a:gd name="T12" fmla="*/ 71952 w 281"/>
                <a:gd name="T13" fmla="*/ 0 h 272"/>
                <a:gd name="T14" fmla="*/ 101238 w 281"/>
                <a:gd name="T15" fmla="*/ 26054 h 272"/>
                <a:gd name="T16" fmla="*/ 101238 w 281"/>
                <a:gd name="T17" fmla="*/ 72009 h 272"/>
                <a:gd name="T18" fmla="*/ 71952 w 281"/>
                <a:gd name="T19" fmla="*/ 98063 h 272"/>
                <a:gd name="T20" fmla="*/ 71952 w 281"/>
                <a:gd name="T21" fmla="*/ 26054 h 272"/>
                <a:gd name="T22" fmla="*/ 71952 w 281"/>
                <a:gd name="T23" fmla="*/ 26054 h 272"/>
                <a:gd name="T24" fmla="*/ 26394 w 281"/>
                <a:gd name="T25" fmla="*/ 29310 h 272"/>
                <a:gd name="T26" fmla="*/ 26394 w 281"/>
                <a:gd name="T27" fmla="*/ 72009 h 272"/>
                <a:gd name="T28" fmla="*/ 71952 w 281"/>
                <a:gd name="T29" fmla="*/ 72009 h 272"/>
                <a:gd name="T30" fmla="*/ 71952 w 281"/>
                <a:gd name="T31" fmla="*/ 26054 h 27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1" h="272">
                  <a:moveTo>
                    <a:pt x="199" y="271"/>
                  </a:moveTo>
                  <a:lnTo>
                    <a:pt x="199" y="271"/>
                  </a:lnTo>
                  <a:cubicBezTo>
                    <a:pt x="73" y="271"/>
                    <a:pt x="73" y="271"/>
                    <a:pt x="73" y="271"/>
                  </a:cubicBezTo>
                  <a:cubicBezTo>
                    <a:pt x="27" y="271"/>
                    <a:pt x="0" y="244"/>
                    <a:pt x="0" y="19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27" y="0"/>
                    <a:pt x="73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44" y="0"/>
                    <a:pt x="280" y="36"/>
                    <a:pt x="280" y="72"/>
                  </a:cubicBezTo>
                  <a:cubicBezTo>
                    <a:pt x="280" y="199"/>
                    <a:pt x="280" y="199"/>
                    <a:pt x="280" y="199"/>
                  </a:cubicBezTo>
                  <a:cubicBezTo>
                    <a:pt x="280" y="244"/>
                    <a:pt x="244" y="271"/>
                    <a:pt x="199" y="271"/>
                  </a:cubicBezTo>
                  <a:close/>
                  <a:moveTo>
                    <a:pt x="199" y="72"/>
                  </a:moveTo>
                  <a:lnTo>
                    <a:pt x="199" y="72"/>
                  </a:lnTo>
                  <a:cubicBezTo>
                    <a:pt x="73" y="81"/>
                    <a:pt x="73" y="81"/>
                    <a:pt x="73" y="81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199" y="199"/>
                    <a:pt x="199" y="199"/>
                    <a:pt x="199" y="199"/>
                  </a:cubicBezTo>
                  <a:lnTo>
                    <a:pt x="199" y="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Freeform 210">
              <a:extLst>
                <a:ext uri="{FF2B5EF4-FFF2-40B4-BE49-F238E27FC236}">
                  <a16:creationId xmlns:a16="http://schemas.microsoft.com/office/drawing/2014/main" id="{3D8CC43D-236C-FA4B-9EBE-8298DF673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9216" y="4980711"/>
              <a:ext cx="1225983" cy="972168"/>
            </a:xfrm>
            <a:custGeom>
              <a:avLst/>
              <a:gdLst>
                <a:gd name="T0" fmla="*/ 340944 w 1130"/>
                <a:gd name="T1" fmla="*/ 321903 h 895"/>
                <a:gd name="T2" fmla="*/ 340944 w 1130"/>
                <a:gd name="T3" fmla="*/ 321903 h 895"/>
                <a:gd name="T4" fmla="*/ 64736 w 1130"/>
                <a:gd name="T5" fmla="*/ 321903 h 895"/>
                <a:gd name="T6" fmla="*/ 0 w 1130"/>
                <a:gd name="T7" fmla="*/ 256730 h 895"/>
                <a:gd name="T8" fmla="*/ 0 w 1130"/>
                <a:gd name="T9" fmla="*/ 0 h 895"/>
                <a:gd name="T10" fmla="*/ 35605 w 1130"/>
                <a:gd name="T11" fmla="*/ 0 h 895"/>
                <a:gd name="T12" fmla="*/ 35605 w 1130"/>
                <a:gd name="T13" fmla="*/ 256730 h 895"/>
                <a:gd name="T14" fmla="*/ 64736 w 1130"/>
                <a:gd name="T15" fmla="*/ 286256 h 895"/>
                <a:gd name="T16" fmla="*/ 340944 w 1130"/>
                <a:gd name="T17" fmla="*/ 286256 h 895"/>
                <a:gd name="T18" fmla="*/ 370435 w 1130"/>
                <a:gd name="T19" fmla="*/ 256730 h 895"/>
                <a:gd name="T20" fmla="*/ 370435 w 1130"/>
                <a:gd name="T21" fmla="*/ 94338 h 895"/>
                <a:gd name="T22" fmla="*/ 340944 w 1130"/>
                <a:gd name="T23" fmla="*/ 61572 h 895"/>
                <a:gd name="T24" fmla="*/ 64736 w 1130"/>
                <a:gd name="T25" fmla="*/ 61572 h 895"/>
                <a:gd name="T26" fmla="*/ 64736 w 1130"/>
                <a:gd name="T27" fmla="*/ 29166 h 895"/>
                <a:gd name="T28" fmla="*/ 340944 w 1130"/>
                <a:gd name="T29" fmla="*/ 29166 h 895"/>
                <a:gd name="T30" fmla="*/ 406040 w 1130"/>
                <a:gd name="T31" fmla="*/ 94338 h 895"/>
                <a:gd name="T32" fmla="*/ 406040 w 1130"/>
                <a:gd name="T33" fmla="*/ 256730 h 895"/>
                <a:gd name="T34" fmla="*/ 340944 w 1130"/>
                <a:gd name="T35" fmla="*/ 321903 h 8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30" h="895">
                  <a:moveTo>
                    <a:pt x="948" y="894"/>
                  </a:moveTo>
                  <a:lnTo>
                    <a:pt x="948" y="894"/>
                  </a:lnTo>
                  <a:cubicBezTo>
                    <a:pt x="180" y="894"/>
                    <a:pt x="180" y="894"/>
                    <a:pt x="180" y="894"/>
                  </a:cubicBezTo>
                  <a:cubicBezTo>
                    <a:pt x="81" y="894"/>
                    <a:pt x="0" y="813"/>
                    <a:pt x="0" y="7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713"/>
                    <a:pt x="99" y="713"/>
                    <a:pt x="99" y="713"/>
                  </a:cubicBezTo>
                  <a:cubicBezTo>
                    <a:pt x="99" y="759"/>
                    <a:pt x="135" y="795"/>
                    <a:pt x="180" y="795"/>
                  </a:cubicBezTo>
                  <a:cubicBezTo>
                    <a:pt x="948" y="795"/>
                    <a:pt x="948" y="795"/>
                    <a:pt x="948" y="795"/>
                  </a:cubicBezTo>
                  <a:cubicBezTo>
                    <a:pt x="994" y="795"/>
                    <a:pt x="1030" y="759"/>
                    <a:pt x="1030" y="713"/>
                  </a:cubicBezTo>
                  <a:cubicBezTo>
                    <a:pt x="1030" y="262"/>
                    <a:pt x="1030" y="262"/>
                    <a:pt x="1030" y="262"/>
                  </a:cubicBezTo>
                  <a:cubicBezTo>
                    <a:pt x="1030" y="216"/>
                    <a:pt x="994" y="171"/>
                    <a:pt x="948" y="171"/>
                  </a:cubicBezTo>
                  <a:cubicBezTo>
                    <a:pt x="180" y="171"/>
                    <a:pt x="180" y="171"/>
                    <a:pt x="180" y="171"/>
                  </a:cubicBezTo>
                  <a:cubicBezTo>
                    <a:pt x="180" y="81"/>
                    <a:pt x="180" y="81"/>
                    <a:pt x="180" y="81"/>
                  </a:cubicBezTo>
                  <a:cubicBezTo>
                    <a:pt x="948" y="81"/>
                    <a:pt x="948" y="81"/>
                    <a:pt x="948" y="81"/>
                  </a:cubicBezTo>
                  <a:cubicBezTo>
                    <a:pt x="1048" y="81"/>
                    <a:pt x="1129" y="162"/>
                    <a:pt x="1129" y="262"/>
                  </a:cubicBezTo>
                  <a:cubicBezTo>
                    <a:pt x="1129" y="713"/>
                    <a:pt x="1129" y="713"/>
                    <a:pt x="1129" y="713"/>
                  </a:cubicBezTo>
                  <a:cubicBezTo>
                    <a:pt x="1129" y="813"/>
                    <a:pt x="1048" y="894"/>
                    <a:pt x="948" y="89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" name="Freeform 211">
              <a:extLst>
                <a:ext uri="{FF2B5EF4-FFF2-40B4-BE49-F238E27FC236}">
                  <a16:creationId xmlns:a16="http://schemas.microsoft.com/office/drawing/2014/main" id="{536F0AA0-4922-EF41-B126-41F41A982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9638" y="4760418"/>
              <a:ext cx="1120625" cy="402276"/>
            </a:xfrm>
            <a:custGeom>
              <a:avLst/>
              <a:gdLst>
                <a:gd name="T0" fmla="*/ 71701 w 1031"/>
                <a:gd name="T1" fmla="*/ 132991 h 371"/>
                <a:gd name="T2" fmla="*/ 71701 w 1031"/>
                <a:gd name="T3" fmla="*/ 132991 h 371"/>
                <a:gd name="T4" fmla="*/ 3243 w 1031"/>
                <a:gd name="T5" fmla="*/ 58228 h 371"/>
                <a:gd name="T6" fmla="*/ 74944 w 1031"/>
                <a:gd name="T7" fmla="*/ 0 h 371"/>
                <a:gd name="T8" fmla="*/ 315628 w 1031"/>
                <a:gd name="T9" fmla="*/ 0 h 371"/>
                <a:gd name="T10" fmla="*/ 371115 w 1031"/>
                <a:gd name="T11" fmla="*/ 54993 h 371"/>
                <a:gd name="T12" fmla="*/ 371115 w 1031"/>
                <a:gd name="T13" fmla="*/ 68292 h 371"/>
                <a:gd name="T14" fmla="*/ 354901 w 1031"/>
                <a:gd name="T15" fmla="*/ 84467 h 371"/>
                <a:gd name="T16" fmla="*/ 354901 w 1031"/>
                <a:gd name="T17" fmla="*/ 84467 h 371"/>
                <a:gd name="T18" fmla="*/ 335444 w 1031"/>
                <a:gd name="T19" fmla="*/ 68292 h 371"/>
                <a:gd name="T20" fmla="*/ 335444 w 1031"/>
                <a:gd name="T21" fmla="*/ 54993 h 371"/>
                <a:gd name="T22" fmla="*/ 315628 w 1031"/>
                <a:gd name="T23" fmla="*/ 35584 h 371"/>
                <a:gd name="T24" fmla="*/ 71701 w 1031"/>
                <a:gd name="T25" fmla="*/ 35584 h 371"/>
                <a:gd name="T26" fmla="*/ 38913 w 1031"/>
                <a:gd name="T27" fmla="*/ 61823 h 371"/>
                <a:gd name="T28" fmla="*/ 71701 w 1031"/>
                <a:gd name="T29" fmla="*/ 100642 h 371"/>
                <a:gd name="T30" fmla="*/ 71701 w 1031"/>
                <a:gd name="T31" fmla="*/ 132991 h 3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1" h="371">
                  <a:moveTo>
                    <a:pt x="199" y="370"/>
                  </a:moveTo>
                  <a:lnTo>
                    <a:pt x="199" y="370"/>
                  </a:lnTo>
                  <a:cubicBezTo>
                    <a:pt x="90" y="370"/>
                    <a:pt x="0" y="280"/>
                    <a:pt x="9" y="162"/>
                  </a:cubicBezTo>
                  <a:cubicBezTo>
                    <a:pt x="27" y="63"/>
                    <a:pt x="108" y="0"/>
                    <a:pt x="208" y="0"/>
                  </a:cubicBezTo>
                  <a:cubicBezTo>
                    <a:pt x="876" y="0"/>
                    <a:pt x="876" y="0"/>
                    <a:pt x="876" y="0"/>
                  </a:cubicBezTo>
                  <a:cubicBezTo>
                    <a:pt x="957" y="0"/>
                    <a:pt x="1030" y="72"/>
                    <a:pt x="1030" y="153"/>
                  </a:cubicBezTo>
                  <a:cubicBezTo>
                    <a:pt x="1030" y="190"/>
                    <a:pt x="1030" y="190"/>
                    <a:pt x="1030" y="190"/>
                  </a:cubicBezTo>
                  <a:cubicBezTo>
                    <a:pt x="1030" y="217"/>
                    <a:pt x="1012" y="235"/>
                    <a:pt x="985" y="235"/>
                  </a:cubicBezTo>
                  <a:cubicBezTo>
                    <a:pt x="957" y="235"/>
                    <a:pt x="931" y="217"/>
                    <a:pt x="931" y="190"/>
                  </a:cubicBezTo>
                  <a:cubicBezTo>
                    <a:pt x="931" y="153"/>
                    <a:pt x="931" y="153"/>
                    <a:pt x="931" y="153"/>
                  </a:cubicBezTo>
                  <a:cubicBezTo>
                    <a:pt x="931" y="126"/>
                    <a:pt x="903" y="99"/>
                    <a:pt x="876" y="99"/>
                  </a:cubicBezTo>
                  <a:cubicBezTo>
                    <a:pt x="199" y="99"/>
                    <a:pt x="199" y="99"/>
                    <a:pt x="199" y="99"/>
                  </a:cubicBezTo>
                  <a:cubicBezTo>
                    <a:pt x="163" y="99"/>
                    <a:pt x="117" y="126"/>
                    <a:pt x="108" y="172"/>
                  </a:cubicBezTo>
                  <a:cubicBezTo>
                    <a:pt x="99" y="226"/>
                    <a:pt x="144" y="280"/>
                    <a:pt x="199" y="280"/>
                  </a:cubicBezTo>
                  <a:lnTo>
                    <a:pt x="199" y="37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8" name="Grupo 376">
              <a:extLst>
                <a:ext uri="{FF2B5EF4-FFF2-40B4-BE49-F238E27FC236}">
                  <a16:creationId xmlns:a16="http://schemas.microsoft.com/office/drawing/2014/main" id="{3826363A-1428-5E44-A11B-42A8154D2EBB}"/>
                </a:ext>
              </a:extLst>
            </p:cNvPr>
            <p:cNvGrpSpPr/>
            <p:nvPr/>
          </p:nvGrpSpPr>
          <p:grpSpPr>
            <a:xfrm>
              <a:off x="17362078" y="4594113"/>
              <a:ext cx="5476337" cy="1529862"/>
              <a:chOff x="9714783" y="9978948"/>
              <a:chExt cx="5476337" cy="1529862"/>
            </a:xfrm>
          </p:grpSpPr>
          <p:sp>
            <p:nvSpPr>
              <p:cNvPr id="39" name="Rectángulo 377">
                <a:extLst>
                  <a:ext uri="{FF2B5EF4-FFF2-40B4-BE49-F238E27FC236}">
                    <a16:creationId xmlns:a16="http://schemas.microsoft.com/office/drawing/2014/main" id="{3A5C6400-0B45-3340-B064-E5F4C27A6B50}"/>
                  </a:ext>
                </a:extLst>
              </p:cNvPr>
              <p:cNvSpPr/>
              <p:nvPr/>
            </p:nvSpPr>
            <p:spPr>
              <a:xfrm>
                <a:off x="9714783" y="10554703"/>
                <a:ext cx="54763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relationships.</a:t>
                </a:r>
                <a:endParaRPr lang="es-MX" sz="2800" dirty="0"/>
              </a:p>
            </p:txBody>
          </p:sp>
          <p:sp>
            <p:nvSpPr>
              <p:cNvPr id="40" name="CuadroTexto 378">
                <a:extLst>
                  <a:ext uri="{FF2B5EF4-FFF2-40B4-BE49-F238E27FC236}">
                    <a16:creationId xmlns:a16="http://schemas.microsoft.com/office/drawing/2014/main" id="{A171A94E-81AD-1E40-B5C9-83C7418A2B8E}"/>
                  </a:ext>
                </a:extLst>
              </p:cNvPr>
              <p:cNvSpPr txBox="1"/>
              <p:nvPr/>
            </p:nvSpPr>
            <p:spPr>
              <a:xfrm>
                <a:off x="9719526" y="9978948"/>
                <a:ext cx="180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41" name="Grupo 379">
              <a:extLst>
                <a:ext uri="{FF2B5EF4-FFF2-40B4-BE49-F238E27FC236}">
                  <a16:creationId xmlns:a16="http://schemas.microsoft.com/office/drawing/2014/main" id="{0995EDCD-13AE-2640-B04F-71E366E95634}"/>
                </a:ext>
              </a:extLst>
            </p:cNvPr>
            <p:cNvGrpSpPr/>
            <p:nvPr/>
          </p:nvGrpSpPr>
          <p:grpSpPr>
            <a:xfrm>
              <a:off x="17362443" y="7568079"/>
              <a:ext cx="5475971" cy="1529862"/>
              <a:chOff x="9714782" y="9978948"/>
              <a:chExt cx="5475971" cy="1529862"/>
            </a:xfrm>
          </p:grpSpPr>
          <p:sp>
            <p:nvSpPr>
              <p:cNvPr id="42" name="Rectángulo 380">
                <a:extLst>
                  <a:ext uri="{FF2B5EF4-FFF2-40B4-BE49-F238E27FC236}">
                    <a16:creationId xmlns:a16="http://schemas.microsoft.com/office/drawing/2014/main" id="{AFBFE2F6-E816-634B-9F71-913C779C0AAA}"/>
                  </a:ext>
                </a:extLst>
              </p:cNvPr>
              <p:cNvSpPr/>
              <p:nvPr/>
            </p:nvSpPr>
            <p:spPr>
              <a:xfrm>
                <a:off x="9714782" y="10554703"/>
                <a:ext cx="547597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relationships.</a:t>
                </a:r>
                <a:endParaRPr lang="es-MX" sz="2800" dirty="0"/>
              </a:p>
            </p:txBody>
          </p:sp>
          <p:sp>
            <p:nvSpPr>
              <p:cNvPr id="43" name="CuadroTexto 381">
                <a:extLst>
                  <a:ext uri="{FF2B5EF4-FFF2-40B4-BE49-F238E27FC236}">
                    <a16:creationId xmlns:a16="http://schemas.microsoft.com/office/drawing/2014/main" id="{6B304990-5F97-3D47-9924-DABE90434030}"/>
                  </a:ext>
                </a:extLst>
              </p:cNvPr>
              <p:cNvSpPr txBox="1"/>
              <p:nvPr/>
            </p:nvSpPr>
            <p:spPr>
              <a:xfrm>
                <a:off x="9719526" y="9978948"/>
                <a:ext cx="180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44" name="Grupo 379">
              <a:extLst>
                <a:ext uri="{FF2B5EF4-FFF2-40B4-BE49-F238E27FC236}">
                  <a16:creationId xmlns:a16="http://schemas.microsoft.com/office/drawing/2014/main" id="{B6043125-A253-A249-B1D9-9006D9EA7A11}"/>
                </a:ext>
              </a:extLst>
            </p:cNvPr>
            <p:cNvGrpSpPr/>
            <p:nvPr/>
          </p:nvGrpSpPr>
          <p:grpSpPr>
            <a:xfrm>
              <a:off x="17362443" y="10695294"/>
              <a:ext cx="5475971" cy="1529862"/>
              <a:chOff x="9714782" y="9978948"/>
              <a:chExt cx="5475971" cy="1529862"/>
            </a:xfrm>
          </p:grpSpPr>
          <p:sp>
            <p:nvSpPr>
              <p:cNvPr id="45" name="Rectángulo 380">
                <a:extLst>
                  <a:ext uri="{FF2B5EF4-FFF2-40B4-BE49-F238E27FC236}">
                    <a16:creationId xmlns:a16="http://schemas.microsoft.com/office/drawing/2014/main" id="{2581E949-0387-1F48-A762-BC84F278E13F}"/>
                  </a:ext>
                </a:extLst>
              </p:cNvPr>
              <p:cNvSpPr/>
              <p:nvPr/>
            </p:nvSpPr>
            <p:spPr>
              <a:xfrm>
                <a:off x="9714782" y="10554703"/>
                <a:ext cx="547597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relationships.</a:t>
                </a:r>
                <a:endParaRPr lang="es-MX" sz="2800" dirty="0"/>
              </a:p>
            </p:txBody>
          </p:sp>
          <p:sp>
            <p:nvSpPr>
              <p:cNvPr id="46" name="CuadroTexto 381">
                <a:extLst>
                  <a:ext uri="{FF2B5EF4-FFF2-40B4-BE49-F238E27FC236}">
                    <a16:creationId xmlns:a16="http://schemas.microsoft.com/office/drawing/2014/main" id="{5F23A999-F04A-5F40-BD45-A5AE73B78E57}"/>
                  </a:ext>
                </a:extLst>
              </p:cNvPr>
              <p:cNvSpPr txBox="1"/>
              <p:nvPr/>
            </p:nvSpPr>
            <p:spPr>
              <a:xfrm>
                <a:off x="9719526" y="9978948"/>
                <a:ext cx="17684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o 424">
            <a:extLst>
              <a:ext uri="{FF2B5EF4-FFF2-40B4-BE49-F238E27FC236}">
                <a16:creationId xmlns:a16="http://schemas.microsoft.com/office/drawing/2014/main" id="{2D9015C5-F813-2849-8FEF-9F75EA54CECB}"/>
              </a:ext>
            </a:extLst>
          </p:cNvPr>
          <p:cNvGrpSpPr/>
          <p:nvPr/>
        </p:nvGrpSpPr>
        <p:grpSpPr>
          <a:xfrm>
            <a:off x="2668308" y="1096451"/>
            <a:ext cx="19041035" cy="2561450"/>
            <a:chOff x="2668308" y="861425"/>
            <a:chExt cx="19041035" cy="2561450"/>
          </a:xfrm>
        </p:grpSpPr>
        <p:sp>
          <p:nvSpPr>
            <p:cNvPr id="426" name="CuadroTexto 425">
              <a:extLst>
                <a:ext uri="{FF2B5EF4-FFF2-40B4-BE49-F238E27FC236}">
                  <a16:creationId xmlns:a16="http://schemas.microsoft.com/office/drawing/2014/main" id="{A0447316-54C3-174B-9D8F-F6624E069AB5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427" name="CuadroTexto 426">
              <a:extLst>
                <a:ext uri="{FF2B5EF4-FFF2-40B4-BE49-F238E27FC236}">
                  <a16:creationId xmlns:a16="http://schemas.microsoft.com/office/drawing/2014/main" id="{561FDB38-ACF6-B947-86A3-E3AB2EDABC3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5" name="Freeform 1">
            <a:extLst>
              <a:ext uri="{FF2B5EF4-FFF2-40B4-BE49-F238E27FC236}">
                <a16:creationId xmlns:a16="http://schemas.microsoft.com/office/drawing/2014/main" id="{7125725C-4CA9-AB49-B667-9DC5D7D8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232" y="4997302"/>
            <a:ext cx="7704859" cy="5441010"/>
          </a:xfrm>
          <a:custGeom>
            <a:avLst/>
            <a:gdLst>
              <a:gd name="T0" fmla="*/ 2426723 w 6996"/>
              <a:gd name="T1" fmla="*/ 1777640 h 4938"/>
              <a:gd name="T2" fmla="*/ 2426723 w 6996"/>
              <a:gd name="T3" fmla="*/ 1777640 h 4938"/>
              <a:gd name="T4" fmla="*/ 90692 w 6996"/>
              <a:gd name="T5" fmla="*/ 1777640 h 4938"/>
              <a:gd name="T6" fmla="*/ 0 w 6996"/>
              <a:gd name="T7" fmla="*/ 1690144 h 4938"/>
              <a:gd name="T8" fmla="*/ 0 w 6996"/>
              <a:gd name="T9" fmla="*/ 90376 h 4938"/>
              <a:gd name="T10" fmla="*/ 90692 w 6996"/>
              <a:gd name="T11" fmla="*/ 0 h 4938"/>
              <a:gd name="T12" fmla="*/ 2426723 w 6996"/>
              <a:gd name="T13" fmla="*/ 0 h 4938"/>
              <a:gd name="T14" fmla="*/ 2517415 w 6996"/>
              <a:gd name="T15" fmla="*/ 90376 h 4938"/>
              <a:gd name="T16" fmla="*/ 2517415 w 6996"/>
              <a:gd name="T17" fmla="*/ 1690144 h 4938"/>
              <a:gd name="T18" fmla="*/ 2426723 w 6996"/>
              <a:gd name="T19" fmla="*/ 1777640 h 49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996" h="4938">
                <a:moveTo>
                  <a:pt x="6743" y="4937"/>
                </a:moveTo>
                <a:lnTo>
                  <a:pt x="6743" y="4937"/>
                </a:lnTo>
                <a:cubicBezTo>
                  <a:pt x="252" y="4937"/>
                  <a:pt x="252" y="4937"/>
                  <a:pt x="252" y="4937"/>
                </a:cubicBezTo>
                <a:cubicBezTo>
                  <a:pt x="113" y="4937"/>
                  <a:pt x="0" y="4833"/>
                  <a:pt x="0" y="4694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112"/>
                  <a:pt x="113" y="0"/>
                  <a:pt x="252" y="0"/>
                </a:cubicBezTo>
                <a:cubicBezTo>
                  <a:pt x="6743" y="0"/>
                  <a:pt x="6743" y="0"/>
                  <a:pt x="6743" y="0"/>
                </a:cubicBezTo>
                <a:cubicBezTo>
                  <a:pt x="6882" y="0"/>
                  <a:pt x="6995" y="112"/>
                  <a:pt x="6995" y="251"/>
                </a:cubicBezTo>
                <a:cubicBezTo>
                  <a:pt x="6995" y="4694"/>
                  <a:pt x="6995" y="4694"/>
                  <a:pt x="6995" y="4694"/>
                </a:cubicBezTo>
                <a:cubicBezTo>
                  <a:pt x="6995" y="4833"/>
                  <a:pt x="6882" y="4937"/>
                  <a:pt x="6743" y="493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">
            <a:extLst>
              <a:ext uri="{FF2B5EF4-FFF2-40B4-BE49-F238E27FC236}">
                <a16:creationId xmlns:a16="http://schemas.microsoft.com/office/drawing/2014/main" id="{7C0F1017-526E-C847-B612-28A284E5A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994" y="5293644"/>
            <a:ext cx="7219055" cy="4858045"/>
          </a:xfrm>
          <a:custGeom>
            <a:avLst/>
            <a:gdLst>
              <a:gd name="T0" fmla="*/ 2305386 w 6553"/>
              <a:gd name="T1" fmla="*/ 1587140 h 4409"/>
              <a:gd name="T2" fmla="*/ 2305386 w 6553"/>
              <a:gd name="T3" fmla="*/ 1587140 h 4409"/>
              <a:gd name="T4" fmla="*/ 52919 w 6553"/>
              <a:gd name="T5" fmla="*/ 1587140 h 4409"/>
              <a:gd name="T6" fmla="*/ 0 w 6553"/>
              <a:gd name="T7" fmla="*/ 1533851 h 4409"/>
              <a:gd name="T8" fmla="*/ 0 w 6553"/>
              <a:gd name="T9" fmla="*/ 52929 h 4409"/>
              <a:gd name="T10" fmla="*/ 52919 w 6553"/>
              <a:gd name="T11" fmla="*/ 0 h 4409"/>
              <a:gd name="T12" fmla="*/ 2305386 w 6553"/>
              <a:gd name="T13" fmla="*/ 0 h 4409"/>
              <a:gd name="T14" fmla="*/ 2358665 w 6553"/>
              <a:gd name="T15" fmla="*/ 52929 h 4409"/>
              <a:gd name="T16" fmla="*/ 2358665 w 6553"/>
              <a:gd name="T17" fmla="*/ 1533851 h 4409"/>
              <a:gd name="T18" fmla="*/ 2305386 w 6553"/>
              <a:gd name="T19" fmla="*/ 1587140 h 44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53" h="4409">
                <a:moveTo>
                  <a:pt x="6404" y="4408"/>
                </a:moveTo>
                <a:lnTo>
                  <a:pt x="6404" y="4408"/>
                </a:lnTo>
                <a:cubicBezTo>
                  <a:pt x="147" y="4408"/>
                  <a:pt x="147" y="4408"/>
                  <a:pt x="147" y="4408"/>
                </a:cubicBezTo>
                <a:cubicBezTo>
                  <a:pt x="61" y="4408"/>
                  <a:pt x="0" y="4338"/>
                  <a:pt x="0" y="4260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69"/>
                  <a:pt x="61" y="0"/>
                  <a:pt x="147" y="0"/>
                </a:cubicBezTo>
                <a:cubicBezTo>
                  <a:pt x="6404" y="0"/>
                  <a:pt x="6404" y="0"/>
                  <a:pt x="6404" y="0"/>
                </a:cubicBezTo>
                <a:cubicBezTo>
                  <a:pt x="6482" y="0"/>
                  <a:pt x="6552" y="69"/>
                  <a:pt x="6552" y="147"/>
                </a:cubicBezTo>
                <a:cubicBezTo>
                  <a:pt x="6552" y="4260"/>
                  <a:pt x="6552" y="4260"/>
                  <a:pt x="6552" y="4260"/>
                </a:cubicBezTo>
                <a:cubicBezTo>
                  <a:pt x="6552" y="4338"/>
                  <a:pt x="6482" y="4408"/>
                  <a:pt x="6404" y="44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">
            <a:extLst>
              <a:ext uri="{FF2B5EF4-FFF2-40B4-BE49-F238E27FC236}">
                <a16:creationId xmlns:a16="http://schemas.microsoft.com/office/drawing/2014/main" id="{74A3203F-5AD1-B840-90F7-8BDFAE70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88" y="9831058"/>
            <a:ext cx="7889465" cy="859872"/>
          </a:xfrm>
          <a:custGeom>
            <a:avLst/>
            <a:gdLst>
              <a:gd name="T0" fmla="*/ 2515097 w 7161"/>
              <a:gd name="T1" fmla="*/ 0 h 782"/>
              <a:gd name="T2" fmla="*/ 2515097 w 7161"/>
              <a:gd name="T3" fmla="*/ 0 h 782"/>
              <a:gd name="T4" fmla="*/ 1618288 w 7161"/>
              <a:gd name="T5" fmla="*/ 0 h 782"/>
              <a:gd name="T6" fmla="*/ 1586966 w 7161"/>
              <a:gd name="T7" fmla="*/ 25152 h 782"/>
              <a:gd name="T8" fmla="*/ 1586966 w 7161"/>
              <a:gd name="T9" fmla="*/ 25152 h 782"/>
              <a:gd name="T10" fmla="*/ 1558885 w 7161"/>
              <a:gd name="T11" fmla="*/ 49945 h 782"/>
              <a:gd name="T12" fmla="*/ 1018855 w 7161"/>
              <a:gd name="T13" fmla="*/ 49945 h 782"/>
              <a:gd name="T14" fmla="*/ 987534 w 7161"/>
              <a:gd name="T15" fmla="*/ 25152 h 782"/>
              <a:gd name="T16" fmla="*/ 987534 w 7161"/>
              <a:gd name="T17" fmla="*/ 25152 h 782"/>
              <a:gd name="T18" fmla="*/ 959452 w 7161"/>
              <a:gd name="T19" fmla="*/ 0 h 782"/>
              <a:gd name="T20" fmla="*/ 59403 w 7161"/>
              <a:gd name="T21" fmla="*/ 0 h 782"/>
              <a:gd name="T22" fmla="*/ 0 w 7161"/>
              <a:gd name="T23" fmla="*/ 53179 h 782"/>
              <a:gd name="T24" fmla="*/ 0 w 7161"/>
              <a:gd name="T25" fmla="*/ 227808 h 782"/>
              <a:gd name="T26" fmla="*/ 59403 w 7161"/>
              <a:gd name="T27" fmla="*/ 280628 h 782"/>
              <a:gd name="T28" fmla="*/ 2515097 w 7161"/>
              <a:gd name="T29" fmla="*/ 280628 h 782"/>
              <a:gd name="T30" fmla="*/ 2577740 w 7161"/>
              <a:gd name="T31" fmla="*/ 227808 h 782"/>
              <a:gd name="T32" fmla="*/ 2577740 w 7161"/>
              <a:gd name="T33" fmla="*/ 53179 h 782"/>
              <a:gd name="T34" fmla="*/ 2515097 w 7161"/>
              <a:gd name="T35" fmla="*/ 0 h 78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161" h="782">
                <a:moveTo>
                  <a:pt x="6986" y="0"/>
                </a:moveTo>
                <a:lnTo>
                  <a:pt x="6986" y="0"/>
                </a:lnTo>
                <a:cubicBezTo>
                  <a:pt x="4495" y="0"/>
                  <a:pt x="4495" y="0"/>
                  <a:pt x="4495" y="0"/>
                </a:cubicBezTo>
                <a:cubicBezTo>
                  <a:pt x="4452" y="0"/>
                  <a:pt x="4408" y="35"/>
                  <a:pt x="4408" y="70"/>
                </a:cubicBezTo>
                <a:cubicBezTo>
                  <a:pt x="4408" y="113"/>
                  <a:pt x="4373" y="139"/>
                  <a:pt x="4330" y="139"/>
                </a:cubicBezTo>
                <a:cubicBezTo>
                  <a:pt x="2830" y="139"/>
                  <a:pt x="2830" y="139"/>
                  <a:pt x="2830" y="139"/>
                </a:cubicBezTo>
                <a:cubicBezTo>
                  <a:pt x="2786" y="139"/>
                  <a:pt x="2743" y="113"/>
                  <a:pt x="2743" y="70"/>
                </a:cubicBezTo>
                <a:cubicBezTo>
                  <a:pt x="2743" y="35"/>
                  <a:pt x="2708" y="0"/>
                  <a:pt x="2665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78" y="0"/>
                  <a:pt x="0" y="70"/>
                  <a:pt x="0" y="148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712"/>
                  <a:pt x="78" y="781"/>
                  <a:pt x="165" y="781"/>
                </a:cubicBezTo>
                <a:cubicBezTo>
                  <a:pt x="6986" y="781"/>
                  <a:pt x="6986" y="781"/>
                  <a:pt x="6986" y="781"/>
                </a:cubicBezTo>
                <a:cubicBezTo>
                  <a:pt x="7081" y="781"/>
                  <a:pt x="7160" y="712"/>
                  <a:pt x="7160" y="634"/>
                </a:cubicBezTo>
                <a:cubicBezTo>
                  <a:pt x="7160" y="148"/>
                  <a:pt x="7160" y="148"/>
                  <a:pt x="7160" y="148"/>
                </a:cubicBezTo>
                <a:cubicBezTo>
                  <a:pt x="7160" y="70"/>
                  <a:pt x="7081" y="0"/>
                  <a:pt x="6986" y="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4">
            <a:extLst>
              <a:ext uri="{FF2B5EF4-FFF2-40B4-BE49-F238E27FC236}">
                <a16:creationId xmlns:a16="http://schemas.microsoft.com/office/drawing/2014/main" id="{B3A5304F-B8F6-2640-ABC6-1584CB63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871" y="5405377"/>
            <a:ext cx="6971293" cy="4284796"/>
          </a:xfrm>
          <a:custGeom>
            <a:avLst/>
            <a:gdLst>
              <a:gd name="T0" fmla="*/ 75239 w 6328"/>
              <a:gd name="T1" fmla="*/ 1399815 h 3888"/>
              <a:gd name="T2" fmla="*/ 75239 w 6328"/>
              <a:gd name="T3" fmla="*/ 1399815 h 3888"/>
              <a:gd name="T4" fmla="*/ 0 w 6328"/>
              <a:gd name="T5" fmla="*/ 1324908 h 3888"/>
              <a:gd name="T6" fmla="*/ 0 w 6328"/>
              <a:gd name="T7" fmla="*/ 72025 h 3888"/>
              <a:gd name="T8" fmla="*/ 75239 w 6328"/>
              <a:gd name="T9" fmla="*/ 0 h 3888"/>
              <a:gd name="T10" fmla="*/ 2202463 w 6328"/>
              <a:gd name="T11" fmla="*/ 0 h 3888"/>
              <a:gd name="T12" fmla="*/ 2277702 w 6328"/>
              <a:gd name="T13" fmla="*/ 72025 h 3888"/>
              <a:gd name="T14" fmla="*/ 2277702 w 6328"/>
              <a:gd name="T15" fmla="*/ 1324908 h 3888"/>
              <a:gd name="T16" fmla="*/ 2202463 w 6328"/>
              <a:gd name="T17" fmla="*/ 1399815 h 3888"/>
              <a:gd name="T18" fmla="*/ 75239 w 6328"/>
              <a:gd name="T19" fmla="*/ 1399815 h 3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28" h="3888">
                <a:moveTo>
                  <a:pt x="209" y="3887"/>
                </a:moveTo>
                <a:lnTo>
                  <a:pt x="209" y="3887"/>
                </a:lnTo>
                <a:cubicBezTo>
                  <a:pt x="96" y="3887"/>
                  <a:pt x="0" y="3800"/>
                  <a:pt x="0" y="3679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87"/>
                  <a:pt x="96" y="0"/>
                  <a:pt x="209" y="0"/>
                </a:cubicBezTo>
                <a:cubicBezTo>
                  <a:pt x="6118" y="0"/>
                  <a:pt x="6118" y="0"/>
                  <a:pt x="6118" y="0"/>
                </a:cubicBezTo>
                <a:cubicBezTo>
                  <a:pt x="6231" y="0"/>
                  <a:pt x="6327" y="87"/>
                  <a:pt x="6327" y="200"/>
                </a:cubicBezTo>
                <a:cubicBezTo>
                  <a:pt x="6327" y="3679"/>
                  <a:pt x="6327" y="3679"/>
                  <a:pt x="6327" y="3679"/>
                </a:cubicBezTo>
                <a:cubicBezTo>
                  <a:pt x="6327" y="3800"/>
                  <a:pt x="6231" y="3887"/>
                  <a:pt x="6118" y="3887"/>
                </a:cubicBezTo>
                <a:lnTo>
                  <a:pt x="209" y="388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AECF973F-E79F-114B-B707-8BEC8DB9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723" y="5366513"/>
            <a:ext cx="7029590" cy="4362524"/>
          </a:xfrm>
          <a:custGeom>
            <a:avLst/>
            <a:gdLst>
              <a:gd name="T0" fmla="*/ 2212140 w 6380"/>
              <a:gd name="T1" fmla="*/ 21971 h 3958"/>
              <a:gd name="T2" fmla="*/ 2212140 w 6380"/>
              <a:gd name="T3" fmla="*/ 21971 h 3958"/>
              <a:gd name="T4" fmla="*/ 2274789 w 6380"/>
              <a:gd name="T5" fmla="*/ 84641 h 3958"/>
              <a:gd name="T6" fmla="*/ 2274789 w 6380"/>
              <a:gd name="T7" fmla="*/ 1337692 h 3958"/>
              <a:gd name="T8" fmla="*/ 2212140 w 6380"/>
              <a:gd name="T9" fmla="*/ 1403244 h 3958"/>
              <a:gd name="T10" fmla="*/ 84611 w 6380"/>
              <a:gd name="T11" fmla="*/ 1403244 h 3958"/>
              <a:gd name="T12" fmla="*/ 21963 w 6380"/>
              <a:gd name="T13" fmla="*/ 1337692 h 3958"/>
              <a:gd name="T14" fmla="*/ 21963 w 6380"/>
              <a:gd name="T15" fmla="*/ 84641 h 3958"/>
              <a:gd name="T16" fmla="*/ 84611 w 6380"/>
              <a:gd name="T17" fmla="*/ 21971 h 3958"/>
              <a:gd name="T18" fmla="*/ 2212140 w 6380"/>
              <a:gd name="T19" fmla="*/ 21971 h 3958"/>
              <a:gd name="T20" fmla="*/ 2212140 w 6380"/>
              <a:gd name="T21" fmla="*/ 0 h 3958"/>
              <a:gd name="T22" fmla="*/ 2212140 w 6380"/>
              <a:gd name="T23" fmla="*/ 0 h 3958"/>
              <a:gd name="T24" fmla="*/ 84611 w 6380"/>
              <a:gd name="T25" fmla="*/ 0 h 3958"/>
              <a:gd name="T26" fmla="*/ 0 w 6380"/>
              <a:gd name="T27" fmla="*/ 84641 h 3958"/>
              <a:gd name="T28" fmla="*/ 0 w 6380"/>
              <a:gd name="T29" fmla="*/ 1337692 h 3958"/>
              <a:gd name="T30" fmla="*/ 84611 w 6380"/>
              <a:gd name="T31" fmla="*/ 1425215 h 3958"/>
              <a:gd name="T32" fmla="*/ 2212140 w 6380"/>
              <a:gd name="T33" fmla="*/ 1425215 h 3958"/>
              <a:gd name="T34" fmla="*/ 2296752 w 6380"/>
              <a:gd name="T35" fmla="*/ 1337692 h 3958"/>
              <a:gd name="T36" fmla="*/ 2296752 w 6380"/>
              <a:gd name="T37" fmla="*/ 84641 h 3958"/>
              <a:gd name="T38" fmla="*/ 2212140 w 6380"/>
              <a:gd name="T39" fmla="*/ 0 h 3958"/>
              <a:gd name="T40" fmla="*/ 2212140 w 6380"/>
              <a:gd name="T41" fmla="*/ 21971 h 39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380" h="3958">
                <a:moveTo>
                  <a:pt x="6144" y="61"/>
                </a:moveTo>
                <a:lnTo>
                  <a:pt x="6144" y="61"/>
                </a:lnTo>
                <a:cubicBezTo>
                  <a:pt x="6240" y="61"/>
                  <a:pt x="6318" y="139"/>
                  <a:pt x="6318" y="235"/>
                </a:cubicBezTo>
                <a:cubicBezTo>
                  <a:pt x="6318" y="3714"/>
                  <a:pt x="6318" y="3714"/>
                  <a:pt x="6318" y="3714"/>
                </a:cubicBezTo>
                <a:cubicBezTo>
                  <a:pt x="6318" y="3818"/>
                  <a:pt x="6240" y="3896"/>
                  <a:pt x="6144" y="3896"/>
                </a:cubicBezTo>
                <a:cubicBezTo>
                  <a:pt x="235" y="3896"/>
                  <a:pt x="235" y="3896"/>
                  <a:pt x="235" y="3896"/>
                </a:cubicBezTo>
                <a:cubicBezTo>
                  <a:pt x="139" y="3896"/>
                  <a:pt x="61" y="3818"/>
                  <a:pt x="61" y="3714"/>
                </a:cubicBezTo>
                <a:cubicBezTo>
                  <a:pt x="61" y="235"/>
                  <a:pt x="61" y="235"/>
                  <a:pt x="61" y="235"/>
                </a:cubicBezTo>
                <a:cubicBezTo>
                  <a:pt x="61" y="139"/>
                  <a:pt x="139" y="61"/>
                  <a:pt x="235" y="61"/>
                </a:cubicBezTo>
                <a:cubicBezTo>
                  <a:pt x="6144" y="61"/>
                  <a:pt x="6144" y="61"/>
                  <a:pt x="6144" y="61"/>
                </a:cubicBezTo>
                <a:lnTo>
                  <a:pt x="6144" y="0"/>
                </a:lnTo>
                <a:cubicBezTo>
                  <a:pt x="235" y="0"/>
                  <a:pt x="235" y="0"/>
                  <a:pt x="235" y="0"/>
                </a:cubicBezTo>
                <a:cubicBezTo>
                  <a:pt x="104" y="0"/>
                  <a:pt x="0" y="104"/>
                  <a:pt x="0" y="235"/>
                </a:cubicBezTo>
                <a:cubicBezTo>
                  <a:pt x="0" y="3714"/>
                  <a:pt x="0" y="3714"/>
                  <a:pt x="0" y="3714"/>
                </a:cubicBezTo>
                <a:cubicBezTo>
                  <a:pt x="0" y="3844"/>
                  <a:pt x="104" y="3957"/>
                  <a:pt x="235" y="3957"/>
                </a:cubicBezTo>
                <a:cubicBezTo>
                  <a:pt x="6144" y="3957"/>
                  <a:pt x="6144" y="3957"/>
                  <a:pt x="6144" y="3957"/>
                </a:cubicBezTo>
                <a:cubicBezTo>
                  <a:pt x="6275" y="3957"/>
                  <a:pt x="6379" y="3844"/>
                  <a:pt x="6379" y="3714"/>
                </a:cubicBezTo>
                <a:cubicBezTo>
                  <a:pt x="6379" y="235"/>
                  <a:pt x="6379" y="235"/>
                  <a:pt x="6379" y="235"/>
                </a:cubicBezTo>
                <a:cubicBezTo>
                  <a:pt x="6379" y="104"/>
                  <a:pt x="6275" y="0"/>
                  <a:pt x="6144" y="0"/>
                </a:cubicBezTo>
                <a:lnTo>
                  <a:pt x="6144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0BA5362A-FACB-E64F-9583-44E5EB928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050" y="5808597"/>
            <a:ext cx="6568077" cy="238043"/>
          </a:xfrm>
          <a:custGeom>
            <a:avLst/>
            <a:gdLst>
              <a:gd name="T0" fmla="*/ 2145940 w 5962"/>
              <a:gd name="T1" fmla="*/ 77430 h 218"/>
              <a:gd name="T2" fmla="*/ 0 w 5962"/>
              <a:gd name="T3" fmla="*/ 77430 h 218"/>
              <a:gd name="T4" fmla="*/ 0 w 5962"/>
              <a:gd name="T5" fmla="*/ 0 h 218"/>
              <a:gd name="T6" fmla="*/ 2145940 w 5962"/>
              <a:gd name="T7" fmla="*/ 0 h 218"/>
              <a:gd name="T8" fmla="*/ 2145940 w 5962"/>
              <a:gd name="T9" fmla="*/ 77430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2" h="218">
                <a:moveTo>
                  <a:pt x="5961" y="217"/>
                </a:moveTo>
                <a:lnTo>
                  <a:pt x="0" y="217"/>
                </a:lnTo>
                <a:lnTo>
                  <a:pt x="0" y="0"/>
                </a:lnTo>
                <a:lnTo>
                  <a:pt x="5961" y="0"/>
                </a:lnTo>
                <a:lnTo>
                  <a:pt x="5961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7">
            <a:extLst>
              <a:ext uri="{FF2B5EF4-FFF2-40B4-BE49-F238E27FC236}">
                <a16:creationId xmlns:a16="http://schemas.microsoft.com/office/drawing/2014/main" id="{9BB523EC-FCC1-B347-A76E-EDDB6F5C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050" y="6143800"/>
            <a:ext cx="6568077" cy="3395775"/>
          </a:xfrm>
          <a:custGeom>
            <a:avLst/>
            <a:gdLst>
              <a:gd name="T0" fmla="*/ 2145940 w 5962"/>
              <a:gd name="T1" fmla="*/ 1109303 h 3081"/>
              <a:gd name="T2" fmla="*/ 0 w 5962"/>
              <a:gd name="T3" fmla="*/ 1109303 h 3081"/>
              <a:gd name="T4" fmla="*/ 0 w 5962"/>
              <a:gd name="T5" fmla="*/ 0 h 3081"/>
              <a:gd name="T6" fmla="*/ 2145940 w 5962"/>
              <a:gd name="T7" fmla="*/ 0 h 3081"/>
              <a:gd name="T8" fmla="*/ 2145940 w 5962"/>
              <a:gd name="T9" fmla="*/ 1109303 h 30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2" h="3081">
                <a:moveTo>
                  <a:pt x="5961" y="3080"/>
                </a:moveTo>
                <a:lnTo>
                  <a:pt x="0" y="3080"/>
                </a:lnTo>
                <a:lnTo>
                  <a:pt x="0" y="0"/>
                </a:lnTo>
                <a:lnTo>
                  <a:pt x="5961" y="0"/>
                </a:lnTo>
                <a:lnTo>
                  <a:pt x="5961" y="30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ED6C81ED-99D9-D643-8F7F-8E037654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630" y="5589983"/>
            <a:ext cx="116593" cy="116593"/>
          </a:xfrm>
          <a:custGeom>
            <a:avLst/>
            <a:gdLst>
              <a:gd name="T0" fmla="*/ 37737 w 105"/>
              <a:gd name="T1" fmla="*/ 18869 h 105"/>
              <a:gd name="T2" fmla="*/ 37737 w 105"/>
              <a:gd name="T3" fmla="*/ 18869 h 105"/>
              <a:gd name="T4" fmla="*/ 18869 w 105"/>
              <a:gd name="T5" fmla="*/ 37737 h 105"/>
              <a:gd name="T6" fmla="*/ 0 w 105"/>
              <a:gd name="T7" fmla="*/ 18869 h 105"/>
              <a:gd name="T8" fmla="*/ 18869 w 105"/>
              <a:gd name="T9" fmla="*/ 0 h 105"/>
              <a:gd name="T10" fmla="*/ 37737 w 105"/>
              <a:gd name="T11" fmla="*/ 18869 h 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" h="105">
                <a:moveTo>
                  <a:pt x="104" y="52"/>
                </a:moveTo>
                <a:lnTo>
                  <a:pt x="104" y="52"/>
                </a:lnTo>
                <a:cubicBezTo>
                  <a:pt x="104" y="78"/>
                  <a:pt x="78" y="104"/>
                  <a:pt x="52" y="104"/>
                </a:cubicBezTo>
                <a:cubicBezTo>
                  <a:pt x="26" y="104"/>
                  <a:pt x="0" y="78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78" y="0"/>
                  <a:pt x="104" y="26"/>
                  <a:pt x="104" y="52"/>
                </a:cubicBezTo>
              </a:path>
            </a:pathLst>
          </a:custGeom>
          <a:solidFill>
            <a:srgbClr val="D951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9">
            <a:extLst>
              <a:ext uri="{FF2B5EF4-FFF2-40B4-BE49-F238E27FC236}">
                <a16:creationId xmlns:a16="http://schemas.microsoft.com/office/drawing/2014/main" id="{172AD5AF-8FD0-9B45-B3C6-9B0B7B93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7392" y="5589983"/>
            <a:ext cx="116593" cy="116593"/>
          </a:xfrm>
          <a:custGeom>
            <a:avLst/>
            <a:gdLst>
              <a:gd name="T0" fmla="*/ 37737 w 105"/>
              <a:gd name="T1" fmla="*/ 18869 h 105"/>
              <a:gd name="T2" fmla="*/ 37737 w 105"/>
              <a:gd name="T3" fmla="*/ 18869 h 105"/>
              <a:gd name="T4" fmla="*/ 18869 w 105"/>
              <a:gd name="T5" fmla="*/ 37737 h 105"/>
              <a:gd name="T6" fmla="*/ 0 w 105"/>
              <a:gd name="T7" fmla="*/ 18869 h 105"/>
              <a:gd name="T8" fmla="*/ 18869 w 105"/>
              <a:gd name="T9" fmla="*/ 0 h 105"/>
              <a:gd name="T10" fmla="*/ 37737 w 105"/>
              <a:gd name="T11" fmla="*/ 18869 h 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" h="105">
                <a:moveTo>
                  <a:pt x="104" y="52"/>
                </a:moveTo>
                <a:lnTo>
                  <a:pt x="104" y="52"/>
                </a:lnTo>
                <a:cubicBezTo>
                  <a:pt x="104" y="78"/>
                  <a:pt x="78" y="104"/>
                  <a:pt x="52" y="104"/>
                </a:cubicBezTo>
                <a:cubicBezTo>
                  <a:pt x="26" y="104"/>
                  <a:pt x="0" y="78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78" y="0"/>
                  <a:pt x="104" y="26"/>
                  <a:pt x="104" y="52"/>
                </a:cubicBezTo>
              </a:path>
            </a:pathLst>
          </a:custGeom>
          <a:solidFill>
            <a:srgbClr val="FED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0">
            <a:extLst>
              <a:ext uri="{FF2B5EF4-FFF2-40B4-BE49-F238E27FC236}">
                <a16:creationId xmlns:a16="http://schemas.microsoft.com/office/drawing/2014/main" id="{F80BA365-2FDA-D441-AFC3-A0316686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151" y="5589983"/>
            <a:ext cx="116593" cy="116593"/>
          </a:xfrm>
          <a:custGeom>
            <a:avLst/>
            <a:gdLst>
              <a:gd name="T0" fmla="*/ 37737 w 105"/>
              <a:gd name="T1" fmla="*/ 18869 h 105"/>
              <a:gd name="T2" fmla="*/ 37737 w 105"/>
              <a:gd name="T3" fmla="*/ 18869 h 105"/>
              <a:gd name="T4" fmla="*/ 18869 w 105"/>
              <a:gd name="T5" fmla="*/ 37737 h 105"/>
              <a:gd name="T6" fmla="*/ 0 w 105"/>
              <a:gd name="T7" fmla="*/ 18869 h 105"/>
              <a:gd name="T8" fmla="*/ 18869 w 105"/>
              <a:gd name="T9" fmla="*/ 0 h 105"/>
              <a:gd name="T10" fmla="*/ 37737 w 105"/>
              <a:gd name="T11" fmla="*/ 18869 h 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" h="105">
                <a:moveTo>
                  <a:pt x="104" y="52"/>
                </a:moveTo>
                <a:lnTo>
                  <a:pt x="104" y="52"/>
                </a:lnTo>
                <a:cubicBezTo>
                  <a:pt x="104" y="78"/>
                  <a:pt x="78" y="104"/>
                  <a:pt x="52" y="104"/>
                </a:cubicBezTo>
                <a:cubicBezTo>
                  <a:pt x="18" y="104"/>
                  <a:pt x="0" y="78"/>
                  <a:pt x="0" y="52"/>
                </a:cubicBezTo>
                <a:cubicBezTo>
                  <a:pt x="0" y="26"/>
                  <a:pt x="18" y="0"/>
                  <a:pt x="52" y="0"/>
                </a:cubicBezTo>
                <a:cubicBezTo>
                  <a:pt x="78" y="0"/>
                  <a:pt x="104" y="26"/>
                  <a:pt x="104" y="52"/>
                </a:cubicBezTo>
              </a:path>
            </a:pathLst>
          </a:custGeom>
          <a:solidFill>
            <a:srgbClr val="28F1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1">
            <a:extLst>
              <a:ext uri="{FF2B5EF4-FFF2-40B4-BE49-F238E27FC236}">
                <a16:creationId xmlns:a16="http://schemas.microsoft.com/office/drawing/2014/main" id="{4FBE87D2-9A18-2044-BE4C-51F7E6345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4174" y="6479007"/>
            <a:ext cx="995898" cy="947317"/>
          </a:xfrm>
          <a:custGeom>
            <a:avLst/>
            <a:gdLst>
              <a:gd name="T0" fmla="*/ 181279 w 903"/>
              <a:gd name="T1" fmla="*/ 15496 h 859"/>
              <a:gd name="T2" fmla="*/ 181279 w 903"/>
              <a:gd name="T3" fmla="*/ 15496 h 859"/>
              <a:gd name="T4" fmla="*/ 212633 w 903"/>
              <a:gd name="T5" fmla="*/ 81084 h 859"/>
              <a:gd name="T6" fmla="*/ 231374 w 903"/>
              <a:gd name="T7" fmla="*/ 90814 h 859"/>
              <a:gd name="T8" fmla="*/ 300209 w 903"/>
              <a:gd name="T9" fmla="*/ 103067 h 859"/>
              <a:gd name="T10" fmla="*/ 312823 w 903"/>
              <a:gd name="T11" fmla="*/ 140546 h 859"/>
              <a:gd name="T12" fmla="*/ 262728 w 903"/>
              <a:gd name="T13" fmla="*/ 190638 h 859"/>
              <a:gd name="T14" fmla="*/ 256241 w 903"/>
              <a:gd name="T15" fmla="*/ 209378 h 859"/>
              <a:gd name="T16" fmla="*/ 265611 w 903"/>
              <a:gd name="T17" fmla="*/ 278209 h 859"/>
              <a:gd name="T18" fmla="*/ 234257 w 903"/>
              <a:gd name="T19" fmla="*/ 303075 h 859"/>
              <a:gd name="T20" fmla="*/ 171909 w 903"/>
              <a:gd name="T21" fmla="*/ 268840 h 859"/>
              <a:gd name="T22" fmla="*/ 149924 w 903"/>
              <a:gd name="T23" fmla="*/ 268840 h 859"/>
              <a:gd name="T24" fmla="*/ 90459 w 903"/>
              <a:gd name="T25" fmla="*/ 303075 h 859"/>
              <a:gd name="T26" fmla="*/ 56222 w 903"/>
              <a:gd name="T27" fmla="*/ 278209 h 859"/>
              <a:gd name="T28" fmla="*/ 68475 w 903"/>
              <a:gd name="T29" fmla="*/ 209378 h 859"/>
              <a:gd name="T30" fmla="*/ 62348 w 903"/>
              <a:gd name="T31" fmla="*/ 190638 h 859"/>
              <a:gd name="T32" fmla="*/ 12253 w 903"/>
              <a:gd name="T33" fmla="*/ 140546 h 859"/>
              <a:gd name="T34" fmla="*/ 24867 w 903"/>
              <a:gd name="T35" fmla="*/ 103067 h 859"/>
              <a:gd name="T36" fmla="*/ 93703 w 903"/>
              <a:gd name="T37" fmla="*/ 90814 h 859"/>
              <a:gd name="T38" fmla="*/ 109200 w 903"/>
              <a:gd name="T39" fmla="*/ 81084 h 859"/>
              <a:gd name="T40" fmla="*/ 140554 w 903"/>
              <a:gd name="T41" fmla="*/ 15496 h 859"/>
              <a:gd name="T42" fmla="*/ 181279 w 903"/>
              <a:gd name="T43" fmla="*/ 15496 h 85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03" h="859">
                <a:moveTo>
                  <a:pt x="503" y="43"/>
                </a:moveTo>
                <a:lnTo>
                  <a:pt x="503" y="43"/>
                </a:lnTo>
                <a:cubicBezTo>
                  <a:pt x="590" y="225"/>
                  <a:pt x="590" y="225"/>
                  <a:pt x="590" y="225"/>
                </a:cubicBezTo>
                <a:cubicBezTo>
                  <a:pt x="598" y="243"/>
                  <a:pt x="616" y="252"/>
                  <a:pt x="642" y="252"/>
                </a:cubicBezTo>
                <a:cubicBezTo>
                  <a:pt x="833" y="286"/>
                  <a:pt x="833" y="286"/>
                  <a:pt x="833" y="286"/>
                </a:cubicBezTo>
                <a:cubicBezTo>
                  <a:pt x="885" y="286"/>
                  <a:pt x="902" y="356"/>
                  <a:pt x="868" y="390"/>
                </a:cubicBezTo>
                <a:cubicBezTo>
                  <a:pt x="729" y="529"/>
                  <a:pt x="729" y="529"/>
                  <a:pt x="729" y="529"/>
                </a:cubicBezTo>
                <a:cubicBezTo>
                  <a:pt x="711" y="538"/>
                  <a:pt x="703" y="564"/>
                  <a:pt x="711" y="581"/>
                </a:cubicBezTo>
                <a:cubicBezTo>
                  <a:pt x="737" y="772"/>
                  <a:pt x="737" y="772"/>
                  <a:pt x="737" y="772"/>
                </a:cubicBezTo>
                <a:cubicBezTo>
                  <a:pt x="746" y="824"/>
                  <a:pt x="694" y="858"/>
                  <a:pt x="650" y="841"/>
                </a:cubicBezTo>
                <a:cubicBezTo>
                  <a:pt x="477" y="746"/>
                  <a:pt x="477" y="746"/>
                  <a:pt x="477" y="746"/>
                </a:cubicBezTo>
                <a:cubicBezTo>
                  <a:pt x="460" y="738"/>
                  <a:pt x="442" y="738"/>
                  <a:pt x="416" y="746"/>
                </a:cubicBezTo>
                <a:cubicBezTo>
                  <a:pt x="251" y="841"/>
                  <a:pt x="251" y="841"/>
                  <a:pt x="251" y="841"/>
                </a:cubicBezTo>
                <a:cubicBezTo>
                  <a:pt x="199" y="858"/>
                  <a:pt x="147" y="824"/>
                  <a:pt x="156" y="772"/>
                </a:cubicBezTo>
                <a:cubicBezTo>
                  <a:pt x="190" y="581"/>
                  <a:pt x="190" y="581"/>
                  <a:pt x="190" y="581"/>
                </a:cubicBezTo>
                <a:cubicBezTo>
                  <a:pt x="190" y="564"/>
                  <a:pt x="190" y="538"/>
                  <a:pt x="173" y="529"/>
                </a:cubicBezTo>
                <a:cubicBezTo>
                  <a:pt x="34" y="390"/>
                  <a:pt x="34" y="390"/>
                  <a:pt x="34" y="390"/>
                </a:cubicBezTo>
                <a:cubicBezTo>
                  <a:pt x="0" y="356"/>
                  <a:pt x="17" y="286"/>
                  <a:pt x="69" y="286"/>
                </a:cubicBezTo>
                <a:cubicBezTo>
                  <a:pt x="260" y="252"/>
                  <a:pt x="260" y="252"/>
                  <a:pt x="260" y="252"/>
                </a:cubicBezTo>
                <a:cubicBezTo>
                  <a:pt x="277" y="252"/>
                  <a:pt x="295" y="243"/>
                  <a:pt x="303" y="225"/>
                </a:cubicBezTo>
                <a:cubicBezTo>
                  <a:pt x="390" y="43"/>
                  <a:pt x="390" y="43"/>
                  <a:pt x="390" y="43"/>
                </a:cubicBezTo>
                <a:cubicBezTo>
                  <a:pt x="416" y="0"/>
                  <a:pt x="486" y="0"/>
                  <a:pt x="503" y="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2">
            <a:extLst>
              <a:ext uri="{FF2B5EF4-FFF2-40B4-BE49-F238E27FC236}">
                <a16:creationId xmlns:a16="http://schemas.microsoft.com/office/drawing/2014/main" id="{B0B34445-75D7-9746-A741-198F97F33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834" y="6479007"/>
            <a:ext cx="995898" cy="947317"/>
          </a:xfrm>
          <a:custGeom>
            <a:avLst/>
            <a:gdLst>
              <a:gd name="T0" fmla="*/ 181480 w 902"/>
              <a:gd name="T1" fmla="*/ 15496 h 859"/>
              <a:gd name="T2" fmla="*/ 181480 w 902"/>
              <a:gd name="T3" fmla="*/ 15496 h 859"/>
              <a:gd name="T4" fmla="*/ 212508 w 902"/>
              <a:gd name="T5" fmla="*/ 81084 h 859"/>
              <a:gd name="T6" fmla="*/ 231270 w 902"/>
              <a:gd name="T7" fmla="*/ 90814 h 859"/>
              <a:gd name="T8" fmla="*/ 300181 w 902"/>
              <a:gd name="T9" fmla="*/ 103067 h 859"/>
              <a:gd name="T10" fmla="*/ 312809 w 902"/>
              <a:gd name="T11" fmla="*/ 140546 h 859"/>
              <a:gd name="T12" fmla="*/ 262659 w 902"/>
              <a:gd name="T13" fmla="*/ 190638 h 859"/>
              <a:gd name="T14" fmla="*/ 256525 w 902"/>
              <a:gd name="T15" fmla="*/ 209378 h 859"/>
              <a:gd name="T16" fmla="*/ 268792 w 902"/>
              <a:gd name="T17" fmla="*/ 278209 h 859"/>
              <a:gd name="T18" fmla="*/ 234517 w 902"/>
              <a:gd name="T19" fmla="*/ 303075 h 859"/>
              <a:gd name="T20" fmla="*/ 172099 w 902"/>
              <a:gd name="T21" fmla="*/ 268840 h 859"/>
              <a:gd name="T22" fmla="*/ 153338 w 902"/>
              <a:gd name="T23" fmla="*/ 268840 h 859"/>
              <a:gd name="T24" fmla="*/ 90560 w 902"/>
              <a:gd name="T25" fmla="*/ 303075 h 859"/>
              <a:gd name="T26" fmla="*/ 56284 w 902"/>
              <a:gd name="T27" fmla="*/ 278209 h 859"/>
              <a:gd name="T28" fmla="*/ 68912 w 902"/>
              <a:gd name="T29" fmla="*/ 209378 h 859"/>
              <a:gd name="T30" fmla="*/ 62418 w 902"/>
              <a:gd name="T31" fmla="*/ 190638 h 859"/>
              <a:gd name="T32" fmla="*/ 12628 w 902"/>
              <a:gd name="T33" fmla="*/ 140546 h 859"/>
              <a:gd name="T34" fmla="*/ 24895 w 902"/>
              <a:gd name="T35" fmla="*/ 103067 h 859"/>
              <a:gd name="T36" fmla="*/ 93807 w 902"/>
              <a:gd name="T37" fmla="*/ 90814 h 859"/>
              <a:gd name="T38" fmla="*/ 112568 w 902"/>
              <a:gd name="T39" fmla="*/ 81084 h 859"/>
              <a:gd name="T40" fmla="*/ 143957 w 902"/>
              <a:gd name="T41" fmla="*/ 15496 h 859"/>
              <a:gd name="T42" fmla="*/ 181480 w 902"/>
              <a:gd name="T43" fmla="*/ 15496 h 85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02" h="859">
                <a:moveTo>
                  <a:pt x="503" y="43"/>
                </a:moveTo>
                <a:lnTo>
                  <a:pt x="503" y="43"/>
                </a:lnTo>
                <a:cubicBezTo>
                  <a:pt x="589" y="225"/>
                  <a:pt x="589" y="225"/>
                  <a:pt x="589" y="225"/>
                </a:cubicBezTo>
                <a:cubicBezTo>
                  <a:pt x="598" y="243"/>
                  <a:pt x="615" y="252"/>
                  <a:pt x="641" y="252"/>
                </a:cubicBezTo>
                <a:cubicBezTo>
                  <a:pt x="832" y="286"/>
                  <a:pt x="832" y="286"/>
                  <a:pt x="832" y="286"/>
                </a:cubicBezTo>
                <a:cubicBezTo>
                  <a:pt x="884" y="286"/>
                  <a:pt x="901" y="356"/>
                  <a:pt x="867" y="390"/>
                </a:cubicBezTo>
                <a:cubicBezTo>
                  <a:pt x="728" y="529"/>
                  <a:pt x="728" y="529"/>
                  <a:pt x="728" y="529"/>
                </a:cubicBezTo>
                <a:cubicBezTo>
                  <a:pt x="711" y="538"/>
                  <a:pt x="702" y="564"/>
                  <a:pt x="711" y="581"/>
                </a:cubicBezTo>
                <a:cubicBezTo>
                  <a:pt x="745" y="772"/>
                  <a:pt x="745" y="772"/>
                  <a:pt x="745" y="772"/>
                </a:cubicBezTo>
                <a:cubicBezTo>
                  <a:pt x="754" y="824"/>
                  <a:pt x="702" y="858"/>
                  <a:pt x="650" y="841"/>
                </a:cubicBezTo>
                <a:cubicBezTo>
                  <a:pt x="477" y="746"/>
                  <a:pt x="477" y="746"/>
                  <a:pt x="477" y="746"/>
                </a:cubicBezTo>
                <a:cubicBezTo>
                  <a:pt x="460" y="738"/>
                  <a:pt x="443" y="738"/>
                  <a:pt x="425" y="746"/>
                </a:cubicBezTo>
                <a:cubicBezTo>
                  <a:pt x="251" y="841"/>
                  <a:pt x="251" y="841"/>
                  <a:pt x="251" y="841"/>
                </a:cubicBezTo>
                <a:cubicBezTo>
                  <a:pt x="208" y="858"/>
                  <a:pt x="147" y="824"/>
                  <a:pt x="156" y="772"/>
                </a:cubicBezTo>
                <a:cubicBezTo>
                  <a:pt x="191" y="581"/>
                  <a:pt x="191" y="581"/>
                  <a:pt x="191" y="581"/>
                </a:cubicBezTo>
                <a:cubicBezTo>
                  <a:pt x="199" y="564"/>
                  <a:pt x="191" y="538"/>
                  <a:pt x="173" y="529"/>
                </a:cubicBezTo>
                <a:cubicBezTo>
                  <a:pt x="35" y="390"/>
                  <a:pt x="35" y="390"/>
                  <a:pt x="35" y="390"/>
                </a:cubicBezTo>
                <a:cubicBezTo>
                  <a:pt x="0" y="356"/>
                  <a:pt x="17" y="286"/>
                  <a:pt x="69" y="286"/>
                </a:cubicBezTo>
                <a:cubicBezTo>
                  <a:pt x="260" y="252"/>
                  <a:pt x="260" y="252"/>
                  <a:pt x="260" y="252"/>
                </a:cubicBezTo>
                <a:cubicBezTo>
                  <a:pt x="286" y="252"/>
                  <a:pt x="304" y="243"/>
                  <a:pt x="312" y="225"/>
                </a:cubicBezTo>
                <a:cubicBezTo>
                  <a:pt x="399" y="43"/>
                  <a:pt x="399" y="43"/>
                  <a:pt x="399" y="43"/>
                </a:cubicBezTo>
                <a:cubicBezTo>
                  <a:pt x="416" y="0"/>
                  <a:pt x="486" y="0"/>
                  <a:pt x="503" y="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3">
            <a:extLst>
              <a:ext uri="{FF2B5EF4-FFF2-40B4-BE49-F238E27FC236}">
                <a16:creationId xmlns:a16="http://schemas.microsoft.com/office/drawing/2014/main" id="{A5996168-8765-C74D-850D-51EC826BA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493" y="6479007"/>
            <a:ext cx="995898" cy="947317"/>
          </a:xfrm>
          <a:custGeom>
            <a:avLst/>
            <a:gdLst>
              <a:gd name="T0" fmla="*/ 184318 w 904"/>
              <a:gd name="T1" fmla="*/ 15496 h 859"/>
              <a:gd name="T2" fmla="*/ 184318 w 904"/>
              <a:gd name="T3" fmla="*/ 15496 h 859"/>
              <a:gd name="T4" fmla="*/ 215638 w 904"/>
              <a:gd name="T5" fmla="*/ 81084 h 859"/>
              <a:gd name="T6" fmla="*/ 231118 w 904"/>
              <a:gd name="T7" fmla="*/ 90814 h 859"/>
              <a:gd name="T8" fmla="*/ 300237 w 904"/>
              <a:gd name="T9" fmla="*/ 103067 h 859"/>
              <a:gd name="T10" fmla="*/ 312477 w 904"/>
              <a:gd name="T11" fmla="*/ 140546 h 859"/>
              <a:gd name="T12" fmla="*/ 262438 w 904"/>
              <a:gd name="T13" fmla="*/ 190638 h 859"/>
              <a:gd name="T14" fmla="*/ 256318 w 904"/>
              <a:gd name="T15" fmla="*/ 209378 h 859"/>
              <a:gd name="T16" fmla="*/ 268918 w 904"/>
              <a:gd name="T17" fmla="*/ 278209 h 859"/>
              <a:gd name="T18" fmla="*/ 237598 w 904"/>
              <a:gd name="T19" fmla="*/ 303075 h 859"/>
              <a:gd name="T20" fmla="*/ 174958 w 904"/>
              <a:gd name="T21" fmla="*/ 268840 h 859"/>
              <a:gd name="T22" fmla="*/ 152999 w 904"/>
              <a:gd name="T23" fmla="*/ 268840 h 859"/>
              <a:gd name="T24" fmla="*/ 90719 w 904"/>
              <a:gd name="T25" fmla="*/ 303075 h 859"/>
              <a:gd name="T26" fmla="*/ 59399 w 904"/>
              <a:gd name="T27" fmla="*/ 278209 h 859"/>
              <a:gd name="T28" fmla="*/ 71999 w 904"/>
              <a:gd name="T29" fmla="*/ 209378 h 859"/>
              <a:gd name="T30" fmla="*/ 62639 w 904"/>
              <a:gd name="T31" fmla="*/ 190638 h 859"/>
              <a:gd name="T32" fmla="*/ 12600 w 904"/>
              <a:gd name="T33" fmla="*/ 140546 h 859"/>
              <a:gd name="T34" fmla="*/ 25200 w 904"/>
              <a:gd name="T35" fmla="*/ 103067 h 859"/>
              <a:gd name="T36" fmla="*/ 96839 w 904"/>
              <a:gd name="T37" fmla="*/ 90814 h 859"/>
              <a:gd name="T38" fmla="*/ 112679 w 904"/>
              <a:gd name="T39" fmla="*/ 81084 h 859"/>
              <a:gd name="T40" fmla="*/ 143639 w 904"/>
              <a:gd name="T41" fmla="*/ 15496 h 859"/>
              <a:gd name="T42" fmla="*/ 184318 w 904"/>
              <a:gd name="T43" fmla="*/ 15496 h 85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04" h="859">
                <a:moveTo>
                  <a:pt x="512" y="43"/>
                </a:moveTo>
                <a:lnTo>
                  <a:pt x="512" y="43"/>
                </a:lnTo>
                <a:cubicBezTo>
                  <a:pt x="599" y="225"/>
                  <a:pt x="599" y="225"/>
                  <a:pt x="599" y="225"/>
                </a:cubicBezTo>
                <a:cubicBezTo>
                  <a:pt x="608" y="243"/>
                  <a:pt x="625" y="252"/>
                  <a:pt x="642" y="252"/>
                </a:cubicBezTo>
                <a:cubicBezTo>
                  <a:pt x="834" y="286"/>
                  <a:pt x="834" y="286"/>
                  <a:pt x="834" y="286"/>
                </a:cubicBezTo>
                <a:cubicBezTo>
                  <a:pt x="885" y="286"/>
                  <a:pt x="903" y="356"/>
                  <a:pt x="868" y="390"/>
                </a:cubicBezTo>
                <a:cubicBezTo>
                  <a:pt x="729" y="529"/>
                  <a:pt x="729" y="529"/>
                  <a:pt x="729" y="529"/>
                </a:cubicBezTo>
                <a:cubicBezTo>
                  <a:pt x="712" y="538"/>
                  <a:pt x="712" y="564"/>
                  <a:pt x="712" y="581"/>
                </a:cubicBezTo>
                <a:cubicBezTo>
                  <a:pt x="747" y="772"/>
                  <a:pt x="747" y="772"/>
                  <a:pt x="747" y="772"/>
                </a:cubicBezTo>
                <a:cubicBezTo>
                  <a:pt x="755" y="824"/>
                  <a:pt x="703" y="858"/>
                  <a:pt x="660" y="841"/>
                </a:cubicBezTo>
                <a:cubicBezTo>
                  <a:pt x="486" y="746"/>
                  <a:pt x="486" y="746"/>
                  <a:pt x="486" y="746"/>
                </a:cubicBezTo>
                <a:cubicBezTo>
                  <a:pt x="469" y="738"/>
                  <a:pt x="443" y="738"/>
                  <a:pt x="425" y="746"/>
                </a:cubicBezTo>
                <a:cubicBezTo>
                  <a:pt x="252" y="841"/>
                  <a:pt x="252" y="841"/>
                  <a:pt x="252" y="841"/>
                </a:cubicBezTo>
                <a:cubicBezTo>
                  <a:pt x="209" y="858"/>
                  <a:pt x="156" y="824"/>
                  <a:pt x="165" y="772"/>
                </a:cubicBezTo>
                <a:cubicBezTo>
                  <a:pt x="200" y="581"/>
                  <a:pt x="200" y="581"/>
                  <a:pt x="200" y="581"/>
                </a:cubicBezTo>
                <a:cubicBezTo>
                  <a:pt x="200" y="564"/>
                  <a:pt x="191" y="538"/>
                  <a:pt x="174" y="529"/>
                </a:cubicBezTo>
                <a:cubicBezTo>
                  <a:pt x="35" y="390"/>
                  <a:pt x="35" y="390"/>
                  <a:pt x="35" y="390"/>
                </a:cubicBezTo>
                <a:cubicBezTo>
                  <a:pt x="0" y="356"/>
                  <a:pt x="17" y="286"/>
                  <a:pt x="70" y="286"/>
                </a:cubicBezTo>
                <a:cubicBezTo>
                  <a:pt x="269" y="252"/>
                  <a:pt x="269" y="252"/>
                  <a:pt x="269" y="252"/>
                </a:cubicBezTo>
                <a:cubicBezTo>
                  <a:pt x="287" y="252"/>
                  <a:pt x="304" y="243"/>
                  <a:pt x="313" y="225"/>
                </a:cubicBezTo>
                <a:cubicBezTo>
                  <a:pt x="399" y="43"/>
                  <a:pt x="399" y="43"/>
                  <a:pt x="399" y="43"/>
                </a:cubicBezTo>
                <a:cubicBezTo>
                  <a:pt x="425" y="0"/>
                  <a:pt x="486" y="0"/>
                  <a:pt x="512" y="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4">
            <a:extLst>
              <a:ext uri="{FF2B5EF4-FFF2-40B4-BE49-F238E27FC236}">
                <a16:creationId xmlns:a16="http://schemas.microsoft.com/office/drawing/2014/main" id="{BE9B6AD2-3EB4-3446-96F5-17378510F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7392" y="10933833"/>
            <a:ext cx="4857" cy="48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EC7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5">
            <a:extLst>
              <a:ext uri="{FF2B5EF4-FFF2-40B4-BE49-F238E27FC236}">
                <a16:creationId xmlns:a16="http://schemas.microsoft.com/office/drawing/2014/main" id="{2F4951C4-D559-0047-BF6E-F1EEC6F9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7392" y="10933833"/>
            <a:ext cx="4857" cy="48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EC7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6">
            <a:extLst>
              <a:ext uri="{FF2B5EF4-FFF2-40B4-BE49-F238E27FC236}">
                <a16:creationId xmlns:a16="http://schemas.microsoft.com/office/drawing/2014/main" id="{5C12EE11-7065-994B-B1B5-9EA710E2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7296" y="9986515"/>
            <a:ext cx="1146499" cy="3730979"/>
          </a:xfrm>
          <a:custGeom>
            <a:avLst/>
            <a:gdLst>
              <a:gd name="T0" fmla="*/ 374290 w 1042"/>
              <a:gd name="T1" fmla="*/ 1218840 h 3386"/>
              <a:gd name="T2" fmla="*/ 0 w 1042"/>
              <a:gd name="T3" fmla="*/ 1218840 h 3386"/>
              <a:gd name="T4" fmla="*/ 0 w 1042"/>
              <a:gd name="T5" fmla="*/ 0 h 3386"/>
              <a:gd name="T6" fmla="*/ 374290 w 1042"/>
              <a:gd name="T7" fmla="*/ 0 h 3386"/>
              <a:gd name="T8" fmla="*/ 374290 w 1042"/>
              <a:gd name="T9" fmla="*/ 1218840 h 33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2" h="3386">
                <a:moveTo>
                  <a:pt x="1041" y="3385"/>
                </a:moveTo>
                <a:lnTo>
                  <a:pt x="0" y="3385"/>
                </a:lnTo>
                <a:lnTo>
                  <a:pt x="0" y="0"/>
                </a:lnTo>
                <a:lnTo>
                  <a:pt x="1041" y="0"/>
                </a:lnTo>
                <a:lnTo>
                  <a:pt x="1041" y="3385"/>
                </a:lnTo>
              </a:path>
            </a:pathLst>
          </a:custGeom>
          <a:solidFill>
            <a:srgbClr val="FEC7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7">
            <a:extLst>
              <a:ext uri="{FF2B5EF4-FFF2-40B4-BE49-F238E27FC236}">
                <a16:creationId xmlns:a16="http://schemas.microsoft.com/office/drawing/2014/main" id="{854E85BD-0B60-E54B-B3A8-E3697F81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610" y="7625506"/>
            <a:ext cx="2084100" cy="2361010"/>
          </a:xfrm>
          <a:custGeom>
            <a:avLst/>
            <a:gdLst>
              <a:gd name="T0" fmla="*/ 205895 w 1892"/>
              <a:gd name="T1" fmla="*/ 771165 h 2145"/>
              <a:gd name="T2" fmla="*/ 87469 w 1892"/>
              <a:gd name="T3" fmla="*/ 621536 h 2145"/>
              <a:gd name="T4" fmla="*/ 80990 w 1892"/>
              <a:gd name="T5" fmla="*/ 599595 h 2145"/>
              <a:gd name="T6" fmla="*/ 78110 w 1892"/>
              <a:gd name="T7" fmla="*/ 596358 h 2145"/>
              <a:gd name="T8" fmla="*/ 74871 w 1892"/>
              <a:gd name="T9" fmla="*/ 583769 h 2145"/>
              <a:gd name="T10" fmla="*/ 30956 w 1892"/>
              <a:gd name="T11" fmla="*/ 318322 h 2145"/>
              <a:gd name="T12" fmla="*/ 124905 w 1892"/>
              <a:gd name="T13" fmla="*/ 330910 h 2145"/>
              <a:gd name="T14" fmla="*/ 181058 w 1892"/>
              <a:gd name="T15" fmla="*/ 408962 h 2145"/>
              <a:gd name="T16" fmla="*/ 184298 w 1892"/>
              <a:gd name="T17" fmla="*/ 415437 h 2145"/>
              <a:gd name="T18" fmla="*/ 187177 w 1892"/>
              <a:gd name="T19" fmla="*/ 418314 h 2145"/>
              <a:gd name="T20" fmla="*/ 190417 w 1892"/>
              <a:gd name="T21" fmla="*/ 421551 h 2145"/>
              <a:gd name="T22" fmla="*/ 190417 w 1892"/>
              <a:gd name="T23" fmla="*/ 418314 h 2145"/>
              <a:gd name="T24" fmla="*/ 196536 w 1892"/>
              <a:gd name="T25" fmla="*/ 418314 h 2145"/>
              <a:gd name="T26" fmla="*/ 196536 w 1892"/>
              <a:gd name="T27" fmla="*/ 408962 h 2145"/>
              <a:gd name="T28" fmla="*/ 193656 w 1892"/>
              <a:gd name="T29" fmla="*/ 405725 h 2145"/>
              <a:gd name="T30" fmla="*/ 187177 w 1892"/>
              <a:gd name="T31" fmla="*/ 396733 h 2145"/>
              <a:gd name="T32" fmla="*/ 246570 w 1892"/>
              <a:gd name="T33" fmla="*/ 3237 h 2145"/>
              <a:gd name="T34" fmla="*/ 299843 w 1892"/>
              <a:gd name="T35" fmla="*/ 228040 h 2145"/>
              <a:gd name="T36" fmla="*/ 299843 w 1892"/>
              <a:gd name="T37" fmla="*/ 371555 h 2145"/>
              <a:gd name="T38" fmla="*/ 299843 w 1892"/>
              <a:gd name="T39" fmla="*/ 377670 h 2145"/>
              <a:gd name="T40" fmla="*/ 299843 w 1892"/>
              <a:gd name="T41" fmla="*/ 421551 h 2145"/>
              <a:gd name="T42" fmla="*/ 305963 w 1892"/>
              <a:gd name="T43" fmla="*/ 427666 h 2145"/>
              <a:gd name="T44" fmla="*/ 312442 w 1892"/>
              <a:gd name="T45" fmla="*/ 390259 h 2145"/>
              <a:gd name="T46" fmla="*/ 312442 w 1892"/>
              <a:gd name="T47" fmla="*/ 377670 h 2145"/>
              <a:gd name="T48" fmla="*/ 312442 w 1892"/>
              <a:gd name="T49" fmla="*/ 371555 h 2145"/>
              <a:gd name="T50" fmla="*/ 312442 w 1892"/>
              <a:gd name="T51" fmla="*/ 228040 h 2145"/>
              <a:gd name="T52" fmla="*/ 424388 w 1892"/>
              <a:gd name="T53" fmla="*/ 230918 h 2145"/>
              <a:gd name="T54" fmla="*/ 424388 w 1892"/>
              <a:gd name="T55" fmla="*/ 362203 h 2145"/>
              <a:gd name="T56" fmla="*/ 424388 w 1892"/>
              <a:gd name="T57" fmla="*/ 374792 h 2145"/>
              <a:gd name="T58" fmla="*/ 424388 w 1892"/>
              <a:gd name="T59" fmla="*/ 390259 h 2145"/>
              <a:gd name="T60" fmla="*/ 430508 w 1892"/>
              <a:gd name="T61" fmla="*/ 396733 h 2145"/>
              <a:gd name="T62" fmla="*/ 436987 w 1892"/>
              <a:gd name="T63" fmla="*/ 390259 h 2145"/>
              <a:gd name="T64" fmla="*/ 436987 w 1892"/>
              <a:gd name="T65" fmla="*/ 374792 h 2145"/>
              <a:gd name="T66" fmla="*/ 436987 w 1892"/>
              <a:gd name="T67" fmla="*/ 362203 h 2145"/>
              <a:gd name="T68" fmla="*/ 496380 w 1892"/>
              <a:gd name="T69" fmla="*/ 199985 h 2145"/>
              <a:gd name="T70" fmla="*/ 549293 w 1892"/>
              <a:gd name="T71" fmla="*/ 290266 h 2145"/>
              <a:gd name="T72" fmla="*/ 549293 w 1892"/>
              <a:gd name="T73" fmla="*/ 365440 h 2145"/>
              <a:gd name="T74" fmla="*/ 549293 w 1892"/>
              <a:gd name="T75" fmla="*/ 384144 h 2145"/>
              <a:gd name="T76" fmla="*/ 549293 w 1892"/>
              <a:gd name="T77" fmla="*/ 390259 h 2145"/>
              <a:gd name="T78" fmla="*/ 558652 w 1892"/>
              <a:gd name="T79" fmla="*/ 390259 h 2145"/>
              <a:gd name="T80" fmla="*/ 558652 w 1892"/>
              <a:gd name="T81" fmla="*/ 384144 h 2145"/>
              <a:gd name="T82" fmla="*/ 558652 w 1892"/>
              <a:gd name="T83" fmla="*/ 365440 h 2145"/>
              <a:gd name="T84" fmla="*/ 558652 w 1892"/>
              <a:gd name="T85" fmla="*/ 290266 h 2145"/>
              <a:gd name="T86" fmla="*/ 671318 w 1892"/>
              <a:gd name="T87" fmla="*/ 293503 h 2145"/>
              <a:gd name="T88" fmla="*/ 671318 w 1892"/>
              <a:gd name="T89" fmla="*/ 362203 h 2145"/>
              <a:gd name="T90" fmla="*/ 671318 w 1892"/>
              <a:gd name="T91" fmla="*/ 390259 h 2145"/>
              <a:gd name="T92" fmla="*/ 671318 w 1892"/>
              <a:gd name="T93" fmla="*/ 390259 h 2145"/>
              <a:gd name="T94" fmla="*/ 661959 w 1892"/>
              <a:gd name="T95" fmla="*/ 618299 h 2145"/>
              <a:gd name="T96" fmla="*/ 205895 w 1892"/>
              <a:gd name="T97" fmla="*/ 771165 h 21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892" h="2145">
                <a:moveTo>
                  <a:pt x="572" y="2144"/>
                </a:moveTo>
                <a:lnTo>
                  <a:pt x="572" y="2144"/>
                </a:lnTo>
                <a:cubicBezTo>
                  <a:pt x="243" y="1728"/>
                  <a:pt x="243" y="1728"/>
                  <a:pt x="243" y="1728"/>
                </a:cubicBezTo>
                <a:cubicBezTo>
                  <a:pt x="243" y="1719"/>
                  <a:pt x="243" y="1719"/>
                  <a:pt x="243" y="1719"/>
                </a:cubicBezTo>
                <a:cubicBezTo>
                  <a:pt x="225" y="1667"/>
                  <a:pt x="225" y="1667"/>
                  <a:pt x="225" y="1667"/>
                </a:cubicBezTo>
                <a:cubicBezTo>
                  <a:pt x="217" y="1658"/>
                  <a:pt x="217" y="1658"/>
                  <a:pt x="217" y="1658"/>
                </a:cubicBezTo>
                <a:cubicBezTo>
                  <a:pt x="217" y="1641"/>
                  <a:pt x="217" y="1641"/>
                  <a:pt x="217" y="1641"/>
                </a:cubicBezTo>
                <a:cubicBezTo>
                  <a:pt x="208" y="1623"/>
                  <a:pt x="208" y="1623"/>
                  <a:pt x="208" y="1623"/>
                </a:cubicBezTo>
                <a:cubicBezTo>
                  <a:pt x="25" y="1085"/>
                  <a:pt x="25" y="1085"/>
                  <a:pt x="25" y="1085"/>
                </a:cubicBezTo>
                <a:cubicBezTo>
                  <a:pt x="0" y="1016"/>
                  <a:pt x="25" y="938"/>
                  <a:pt x="86" y="885"/>
                </a:cubicBezTo>
                <a:cubicBezTo>
                  <a:pt x="121" y="860"/>
                  <a:pt x="173" y="842"/>
                  <a:pt x="225" y="851"/>
                </a:cubicBezTo>
                <a:cubicBezTo>
                  <a:pt x="269" y="860"/>
                  <a:pt x="321" y="877"/>
                  <a:pt x="347" y="920"/>
                </a:cubicBezTo>
                <a:cubicBezTo>
                  <a:pt x="486" y="1111"/>
                  <a:pt x="486" y="1111"/>
                  <a:pt x="486" y="1111"/>
                </a:cubicBezTo>
                <a:cubicBezTo>
                  <a:pt x="503" y="1137"/>
                  <a:pt x="503" y="1137"/>
                  <a:pt x="503" y="1137"/>
                </a:cubicBezTo>
                <a:cubicBezTo>
                  <a:pt x="512" y="1137"/>
                  <a:pt x="512" y="1137"/>
                  <a:pt x="512" y="1137"/>
                </a:cubicBezTo>
                <a:cubicBezTo>
                  <a:pt x="512" y="1155"/>
                  <a:pt x="512" y="1155"/>
                  <a:pt x="512" y="1155"/>
                </a:cubicBezTo>
                <a:cubicBezTo>
                  <a:pt x="520" y="1155"/>
                  <a:pt x="520" y="1155"/>
                  <a:pt x="520" y="1155"/>
                </a:cubicBezTo>
                <a:cubicBezTo>
                  <a:pt x="520" y="1163"/>
                  <a:pt x="520" y="1163"/>
                  <a:pt x="520" y="1163"/>
                </a:cubicBezTo>
                <a:cubicBezTo>
                  <a:pt x="529" y="1172"/>
                  <a:pt x="529" y="1172"/>
                  <a:pt x="529" y="1172"/>
                </a:cubicBezTo>
                <a:cubicBezTo>
                  <a:pt x="520" y="1155"/>
                  <a:pt x="520" y="1155"/>
                  <a:pt x="520" y="1155"/>
                </a:cubicBezTo>
                <a:cubicBezTo>
                  <a:pt x="520" y="1163"/>
                  <a:pt x="520" y="1163"/>
                  <a:pt x="529" y="1163"/>
                </a:cubicBezTo>
                <a:cubicBezTo>
                  <a:pt x="538" y="1163"/>
                  <a:pt x="538" y="1163"/>
                  <a:pt x="546" y="1163"/>
                </a:cubicBezTo>
                <a:cubicBezTo>
                  <a:pt x="555" y="1155"/>
                  <a:pt x="555" y="1146"/>
                  <a:pt x="546" y="1137"/>
                </a:cubicBezTo>
                <a:cubicBezTo>
                  <a:pt x="546" y="1128"/>
                  <a:pt x="546" y="1128"/>
                  <a:pt x="546" y="1128"/>
                </a:cubicBezTo>
                <a:cubicBezTo>
                  <a:pt x="538" y="1128"/>
                  <a:pt x="538" y="1128"/>
                  <a:pt x="538" y="1128"/>
                </a:cubicBezTo>
                <a:cubicBezTo>
                  <a:pt x="529" y="1111"/>
                  <a:pt x="529" y="1111"/>
                  <a:pt x="529" y="1111"/>
                </a:cubicBezTo>
                <a:cubicBezTo>
                  <a:pt x="520" y="1103"/>
                  <a:pt x="520" y="1103"/>
                  <a:pt x="520" y="1103"/>
                </a:cubicBezTo>
                <a:cubicBezTo>
                  <a:pt x="520" y="156"/>
                  <a:pt x="520" y="156"/>
                  <a:pt x="520" y="156"/>
                </a:cubicBezTo>
                <a:cubicBezTo>
                  <a:pt x="520" y="70"/>
                  <a:pt x="598" y="0"/>
                  <a:pt x="685" y="9"/>
                </a:cubicBezTo>
                <a:cubicBezTo>
                  <a:pt x="772" y="9"/>
                  <a:pt x="833" y="78"/>
                  <a:pt x="833" y="165"/>
                </a:cubicBezTo>
                <a:cubicBezTo>
                  <a:pt x="833" y="634"/>
                  <a:pt x="833" y="634"/>
                  <a:pt x="833" y="634"/>
                </a:cubicBezTo>
                <a:cubicBezTo>
                  <a:pt x="833" y="1016"/>
                  <a:pt x="833" y="1016"/>
                  <a:pt x="833" y="1016"/>
                </a:cubicBezTo>
                <a:cubicBezTo>
                  <a:pt x="833" y="1033"/>
                  <a:pt x="833" y="1033"/>
                  <a:pt x="833" y="1033"/>
                </a:cubicBezTo>
                <a:cubicBezTo>
                  <a:pt x="833" y="1050"/>
                  <a:pt x="833" y="1050"/>
                  <a:pt x="833" y="1050"/>
                </a:cubicBezTo>
                <a:cubicBezTo>
                  <a:pt x="833" y="1085"/>
                  <a:pt x="833" y="1085"/>
                  <a:pt x="833" y="1085"/>
                </a:cubicBezTo>
                <a:cubicBezTo>
                  <a:pt x="833" y="1172"/>
                  <a:pt x="833" y="1172"/>
                  <a:pt x="833" y="1172"/>
                </a:cubicBezTo>
                <a:cubicBezTo>
                  <a:pt x="833" y="1181"/>
                  <a:pt x="842" y="1189"/>
                  <a:pt x="850" y="1189"/>
                </a:cubicBezTo>
                <a:cubicBezTo>
                  <a:pt x="859" y="1189"/>
                  <a:pt x="868" y="1181"/>
                  <a:pt x="868" y="1172"/>
                </a:cubicBezTo>
                <a:cubicBezTo>
                  <a:pt x="868" y="1085"/>
                  <a:pt x="868" y="1085"/>
                  <a:pt x="868" y="1085"/>
                </a:cubicBezTo>
                <a:cubicBezTo>
                  <a:pt x="868" y="1050"/>
                  <a:pt x="868" y="1050"/>
                  <a:pt x="868" y="1050"/>
                </a:cubicBezTo>
                <a:cubicBezTo>
                  <a:pt x="868" y="1033"/>
                  <a:pt x="868" y="1033"/>
                  <a:pt x="868" y="1033"/>
                </a:cubicBezTo>
                <a:cubicBezTo>
                  <a:pt x="868" y="1016"/>
                  <a:pt x="868" y="1016"/>
                  <a:pt x="868" y="1016"/>
                </a:cubicBezTo>
                <a:cubicBezTo>
                  <a:pt x="868" y="634"/>
                  <a:pt x="868" y="634"/>
                  <a:pt x="868" y="634"/>
                </a:cubicBezTo>
                <a:cubicBezTo>
                  <a:pt x="868" y="547"/>
                  <a:pt x="945" y="477"/>
                  <a:pt x="1031" y="477"/>
                </a:cubicBezTo>
                <a:cubicBezTo>
                  <a:pt x="1110" y="486"/>
                  <a:pt x="1179" y="556"/>
                  <a:pt x="1179" y="642"/>
                </a:cubicBezTo>
                <a:cubicBezTo>
                  <a:pt x="1179" y="712"/>
                  <a:pt x="1179" y="712"/>
                  <a:pt x="1179" y="712"/>
                </a:cubicBezTo>
                <a:cubicBezTo>
                  <a:pt x="1179" y="1007"/>
                  <a:pt x="1179" y="1007"/>
                  <a:pt x="1179" y="1007"/>
                </a:cubicBezTo>
                <a:cubicBezTo>
                  <a:pt x="1179" y="1024"/>
                  <a:pt x="1179" y="1024"/>
                  <a:pt x="1179" y="1024"/>
                </a:cubicBezTo>
                <a:cubicBezTo>
                  <a:pt x="1179" y="1042"/>
                  <a:pt x="1179" y="1042"/>
                  <a:pt x="1179" y="1042"/>
                </a:cubicBezTo>
                <a:cubicBezTo>
                  <a:pt x="1179" y="1059"/>
                  <a:pt x="1179" y="1059"/>
                  <a:pt x="1179" y="1059"/>
                </a:cubicBezTo>
                <a:cubicBezTo>
                  <a:pt x="1179" y="1085"/>
                  <a:pt x="1179" y="1085"/>
                  <a:pt x="1179" y="1085"/>
                </a:cubicBezTo>
                <a:cubicBezTo>
                  <a:pt x="1179" y="1094"/>
                  <a:pt x="1188" y="1103"/>
                  <a:pt x="1196" y="1103"/>
                </a:cubicBezTo>
                <a:cubicBezTo>
                  <a:pt x="1205" y="1103"/>
                  <a:pt x="1214" y="1094"/>
                  <a:pt x="1214" y="1085"/>
                </a:cubicBezTo>
                <a:cubicBezTo>
                  <a:pt x="1214" y="1059"/>
                  <a:pt x="1214" y="1059"/>
                  <a:pt x="1214" y="1059"/>
                </a:cubicBezTo>
                <a:cubicBezTo>
                  <a:pt x="1214" y="1042"/>
                  <a:pt x="1214" y="1042"/>
                  <a:pt x="1214" y="1042"/>
                </a:cubicBezTo>
                <a:cubicBezTo>
                  <a:pt x="1214" y="1024"/>
                  <a:pt x="1214" y="1024"/>
                  <a:pt x="1214" y="1024"/>
                </a:cubicBezTo>
                <a:cubicBezTo>
                  <a:pt x="1214" y="1007"/>
                  <a:pt x="1214" y="1007"/>
                  <a:pt x="1214" y="1007"/>
                </a:cubicBezTo>
                <a:cubicBezTo>
                  <a:pt x="1214" y="712"/>
                  <a:pt x="1214" y="712"/>
                  <a:pt x="1214" y="712"/>
                </a:cubicBezTo>
                <a:cubicBezTo>
                  <a:pt x="1214" y="625"/>
                  <a:pt x="1283" y="556"/>
                  <a:pt x="1379" y="556"/>
                </a:cubicBezTo>
                <a:cubicBezTo>
                  <a:pt x="1457" y="564"/>
                  <a:pt x="1526" y="634"/>
                  <a:pt x="1526" y="721"/>
                </a:cubicBezTo>
                <a:cubicBezTo>
                  <a:pt x="1526" y="807"/>
                  <a:pt x="1526" y="807"/>
                  <a:pt x="1526" y="807"/>
                </a:cubicBezTo>
                <a:cubicBezTo>
                  <a:pt x="1526" y="998"/>
                  <a:pt x="1526" y="998"/>
                  <a:pt x="1526" y="998"/>
                </a:cubicBezTo>
                <a:cubicBezTo>
                  <a:pt x="1526" y="1016"/>
                  <a:pt x="1526" y="1016"/>
                  <a:pt x="1526" y="1016"/>
                </a:cubicBezTo>
                <a:cubicBezTo>
                  <a:pt x="1526" y="1033"/>
                  <a:pt x="1526" y="1033"/>
                  <a:pt x="1526" y="1033"/>
                </a:cubicBezTo>
                <a:cubicBezTo>
                  <a:pt x="1526" y="1068"/>
                  <a:pt x="1526" y="1068"/>
                  <a:pt x="1526" y="1068"/>
                </a:cubicBezTo>
                <a:cubicBezTo>
                  <a:pt x="1526" y="1085"/>
                  <a:pt x="1526" y="1085"/>
                  <a:pt x="1526" y="1085"/>
                </a:cubicBezTo>
                <a:cubicBezTo>
                  <a:pt x="1526" y="1094"/>
                  <a:pt x="1535" y="1103"/>
                  <a:pt x="1543" y="1103"/>
                </a:cubicBezTo>
                <a:cubicBezTo>
                  <a:pt x="1552" y="1103"/>
                  <a:pt x="1552" y="1094"/>
                  <a:pt x="1552" y="1085"/>
                </a:cubicBezTo>
                <a:cubicBezTo>
                  <a:pt x="1552" y="1068"/>
                  <a:pt x="1552" y="1068"/>
                  <a:pt x="1552" y="1068"/>
                </a:cubicBezTo>
                <a:cubicBezTo>
                  <a:pt x="1552" y="1033"/>
                  <a:pt x="1552" y="1033"/>
                  <a:pt x="1552" y="1033"/>
                </a:cubicBezTo>
                <a:cubicBezTo>
                  <a:pt x="1552" y="1016"/>
                  <a:pt x="1552" y="1016"/>
                  <a:pt x="1552" y="1016"/>
                </a:cubicBezTo>
                <a:cubicBezTo>
                  <a:pt x="1552" y="998"/>
                  <a:pt x="1552" y="998"/>
                  <a:pt x="1552" y="998"/>
                </a:cubicBezTo>
                <a:cubicBezTo>
                  <a:pt x="1552" y="807"/>
                  <a:pt x="1552" y="807"/>
                  <a:pt x="1552" y="807"/>
                </a:cubicBezTo>
                <a:cubicBezTo>
                  <a:pt x="1552" y="721"/>
                  <a:pt x="1630" y="651"/>
                  <a:pt x="1717" y="651"/>
                </a:cubicBezTo>
                <a:cubicBezTo>
                  <a:pt x="1804" y="660"/>
                  <a:pt x="1865" y="729"/>
                  <a:pt x="1865" y="816"/>
                </a:cubicBezTo>
                <a:cubicBezTo>
                  <a:pt x="1865" y="990"/>
                  <a:pt x="1865" y="990"/>
                  <a:pt x="1865" y="990"/>
                </a:cubicBezTo>
                <a:cubicBezTo>
                  <a:pt x="1865" y="1007"/>
                  <a:pt x="1865" y="1007"/>
                  <a:pt x="1865" y="1007"/>
                </a:cubicBezTo>
                <a:cubicBezTo>
                  <a:pt x="1865" y="1024"/>
                  <a:pt x="1865" y="1024"/>
                  <a:pt x="1865" y="1024"/>
                </a:cubicBezTo>
                <a:cubicBezTo>
                  <a:pt x="1865" y="1085"/>
                  <a:pt x="1865" y="1085"/>
                  <a:pt x="1865" y="1085"/>
                </a:cubicBezTo>
                <a:cubicBezTo>
                  <a:pt x="1891" y="1493"/>
                  <a:pt x="1891" y="1493"/>
                  <a:pt x="1891" y="1493"/>
                </a:cubicBezTo>
                <a:cubicBezTo>
                  <a:pt x="1891" y="1571"/>
                  <a:pt x="1873" y="1649"/>
                  <a:pt x="1839" y="1719"/>
                </a:cubicBezTo>
                <a:cubicBezTo>
                  <a:pt x="1630" y="2144"/>
                  <a:pt x="1630" y="2144"/>
                  <a:pt x="1630" y="2144"/>
                </a:cubicBezTo>
                <a:cubicBezTo>
                  <a:pt x="572" y="2144"/>
                  <a:pt x="572" y="2144"/>
                  <a:pt x="572" y="2144"/>
                </a:cubicBezTo>
              </a:path>
            </a:pathLst>
          </a:custGeom>
          <a:solidFill>
            <a:srgbClr val="FEC7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Line 68">
            <a:extLst>
              <a:ext uri="{FF2B5EF4-FFF2-40B4-BE49-F238E27FC236}">
                <a16:creationId xmlns:a16="http://schemas.microsoft.com/office/drawing/2014/main" id="{891567DD-391F-9F47-96F8-2543A815D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7265" y="6755914"/>
            <a:ext cx="3395775" cy="486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Freeform 69">
            <a:extLst>
              <a:ext uri="{FF2B5EF4-FFF2-40B4-BE49-F238E27FC236}">
                <a16:creationId xmlns:a16="http://schemas.microsoft.com/office/drawing/2014/main" id="{44581690-587F-3D4A-8BBE-53B20F2A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218" y="6678185"/>
            <a:ext cx="145741" cy="145741"/>
          </a:xfrm>
          <a:custGeom>
            <a:avLst/>
            <a:gdLst>
              <a:gd name="T0" fmla="*/ 22177 w 131"/>
              <a:gd name="T1" fmla="*/ 47261 h 131"/>
              <a:gd name="T2" fmla="*/ 22177 w 131"/>
              <a:gd name="T3" fmla="*/ 47261 h 131"/>
              <a:gd name="T4" fmla="*/ 47261 w 131"/>
              <a:gd name="T5" fmla="*/ 25448 h 131"/>
              <a:gd name="T6" fmla="*/ 22177 w 131"/>
              <a:gd name="T7" fmla="*/ 0 h 131"/>
              <a:gd name="T8" fmla="*/ 0 w 131"/>
              <a:gd name="T9" fmla="*/ 25448 h 131"/>
              <a:gd name="T10" fmla="*/ 22177 w 131"/>
              <a:gd name="T11" fmla="*/ 47261 h 1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96" y="130"/>
                  <a:pt x="130" y="104"/>
                  <a:pt x="130" y="70"/>
                </a:cubicBezTo>
                <a:cubicBezTo>
                  <a:pt x="130" y="35"/>
                  <a:pt x="96" y="0"/>
                  <a:pt x="61" y="0"/>
                </a:cubicBezTo>
                <a:cubicBezTo>
                  <a:pt x="26" y="0"/>
                  <a:pt x="0" y="35"/>
                  <a:pt x="0" y="70"/>
                </a:cubicBezTo>
                <a:cubicBezTo>
                  <a:pt x="0" y="104"/>
                  <a:pt x="26" y="130"/>
                  <a:pt x="61" y="13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Line 70">
            <a:extLst>
              <a:ext uri="{FF2B5EF4-FFF2-40B4-BE49-F238E27FC236}">
                <a16:creationId xmlns:a16="http://schemas.microsoft.com/office/drawing/2014/main" id="{F2A8E2F4-0173-1942-8CA7-0931B214A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7265" y="9029479"/>
            <a:ext cx="3395775" cy="486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0" name="Freeform 71">
            <a:extLst>
              <a:ext uri="{FF2B5EF4-FFF2-40B4-BE49-F238E27FC236}">
                <a16:creationId xmlns:a16="http://schemas.microsoft.com/office/drawing/2014/main" id="{8D3F4EC2-BC8D-CF48-BD5E-1A0D0A4B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218" y="8961466"/>
            <a:ext cx="145741" cy="145741"/>
          </a:xfrm>
          <a:custGeom>
            <a:avLst/>
            <a:gdLst>
              <a:gd name="T0" fmla="*/ 22177 w 131"/>
              <a:gd name="T1" fmla="*/ 47264 h 132"/>
              <a:gd name="T2" fmla="*/ 22177 w 131"/>
              <a:gd name="T3" fmla="*/ 47264 h 132"/>
              <a:gd name="T4" fmla="*/ 47261 w 131"/>
              <a:gd name="T5" fmla="*/ 22009 h 132"/>
              <a:gd name="T6" fmla="*/ 22177 w 131"/>
              <a:gd name="T7" fmla="*/ 0 h 132"/>
              <a:gd name="T8" fmla="*/ 0 w 131"/>
              <a:gd name="T9" fmla="*/ 22009 h 132"/>
              <a:gd name="T10" fmla="*/ 22177 w 131"/>
              <a:gd name="T11" fmla="*/ 47264 h 1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" h="132">
                <a:moveTo>
                  <a:pt x="61" y="131"/>
                </a:moveTo>
                <a:lnTo>
                  <a:pt x="61" y="131"/>
                </a:lnTo>
                <a:cubicBezTo>
                  <a:pt x="96" y="131"/>
                  <a:pt x="130" y="96"/>
                  <a:pt x="130" y="61"/>
                </a:cubicBezTo>
                <a:cubicBezTo>
                  <a:pt x="130" y="26"/>
                  <a:pt x="96" y="0"/>
                  <a:pt x="61" y="0"/>
                </a:cubicBezTo>
                <a:cubicBezTo>
                  <a:pt x="26" y="0"/>
                  <a:pt x="0" y="26"/>
                  <a:pt x="0" y="61"/>
                </a:cubicBezTo>
                <a:cubicBezTo>
                  <a:pt x="0" y="96"/>
                  <a:pt x="26" y="131"/>
                  <a:pt x="61" y="131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Line 72">
            <a:extLst>
              <a:ext uri="{FF2B5EF4-FFF2-40B4-BE49-F238E27FC236}">
                <a16:creationId xmlns:a16="http://schemas.microsoft.com/office/drawing/2014/main" id="{17258F4E-BF20-C149-8A49-7A8680764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8304" y="6755914"/>
            <a:ext cx="3405491" cy="486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2" name="Freeform 73">
            <a:extLst>
              <a:ext uri="{FF2B5EF4-FFF2-40B4-BE49-F238E27FC236}">
                <a16:creationId xmlns:a16="http://schemas.microsoft.com/office/drawing/2014/main" id="{0863238A-A55C-1A4B-99DF-230E8CE5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496" y="6684811"/>
            <a:ext cx="145741" cy="145741"/>
          </a:xfrm>
          <a:custGeom>
            <a:avLst/>
            <a:gdLst>
              <a:gd name="T0" fmla="*/ 25448 w 131"/>
              <a:gd name="T1" fmla="*/ 0 h 131"/>
              <a:gd name="T2" fmla="*/ 25448 w 131"/>
              <a:gd name="T3" fmla="*/ 0 h 131"/>
              <a:gd name="T4" fmla="*/ 0 w 131"/>
              <a:gd name="T5" fmla="*/ 25448 h 131"/>
              <a:gd name="T6" fmla="*/ 25448 w 131"/>
              <a:gd name="T7" fmla="*/ 47261 h 131"/>
              <a:gd name="T8" fmla="*/ 47261 w 131"/>
              <a:gd name="T9" fmla="*/ 25448 h 131"/>
              <a:gd name="T10" fmla="*/ 25448 w 131"/>
              <a:gd name="T11" fmla="*/ 0 h 1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" h="131">
                <a:moveTo>
                  <a:pt x="70" y="0"/>
                </a:moveTo>
                <a:lnTo>
                  <a:pt x="70" y="0"/>
                </a:lnTo>
                <a:cubicBezTo>
                  <a:pt x="35" y="0"/>
                  <a:pt x="0" y="35"/>
                  <a:pt x="0" y="70"/>
                </a:cubicBezTo>
                <a:cubicBezTo>
                  <a:pt x="0" y="104"/>
                  <a:pt x="35" y="130"/>
                  <a:pt x="70" y="130"/>
                </a:cubicBezTo>
                <a:cubicBezTo>
                  <a:pt x="104" y="130"/>
                  <a:pt x="130" y="104"/>
                  <a:pt x="130" y="70"/>
                </a:cubicBezTo>
                <a:cubicBezTo>
                  <a:pt x="130" y="35"/>
                  <a:pt x="104" y="0"/>
                  <a:pt x="70" y="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Line 74">
            <a:extLst>
              <a:ext uri="{FF2B5EF4-FFF2-40B4-BE49-F238E27FC236}">
                <a16:creationId xmlns:a16="http://schemas.microsoft.com/office/drawing/2014/main" id="{54C652BC-F74F-CC4E-8EF4-52BD4FF81D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8304" y="9029479"/>
            <a:ext cx="3405491" cy="486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4" name="Freeform 75">
            <a:extLst>
              <a:ext uri="{FF2B5EF4-FFF2-40B4-BE49-F238E27FC236}">
                <a16:creationId xmlns:a16="http://schemas.microsoft.com/office/drawing/2014/main" id="{0569FA20-6A8A-504A-B633-33DCF9D5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496" y="8968092"/>
            <a:ext cx="145741" cy="145741"/>
          </a:xfrm>
          <a:custGeom>
            <a:avLst/>
            <a:gdLst>
              <a:gd name="T0" fmla="*/ 25448 w 131"/>
              <a:gd name="T1" fmla="*/ 0 h 132"/>
              <a:gd name="T2" fmla="*/ 25448 w 131"/>
              <a:gd name="T3" fmla="*/ 0 h 132"/>
              <a:gd name="T4" fmla="*/ 0 w 131"/>
              <a:gd name="T5" fmla="*/ 22009 h 132"/>
              <a:gd name="T6" fmla="*/ 25448 w 131"/>
              <a:gd name="T7" fmla="*/ 47264 h 132"/>
              <a:gd name="T8" fmla="*/ 47261 w 131"/>
              <a:gd name="T9" fmla="*/ 22009 h 132"/>
              <a:gd name="T10" fmla="*/ 25448 w 131"/>
              <a:gd name="T11" fmla="*/ 0 h 1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" h="132">
                <a:moveTo>
                  <a:pt x="70" y="0"/>
                </a:moveTo>
                <a:lnTo>
                  <a:pt x="70" y="0"/>
                </a:lnTo>
                <a:cubicBezTo>
                  <a:pt x="35" y="0"/>
                  <a:pt x="0" y="26"/>
                  <a:pt x="0" y="61"/>
                </a:cubicBezTo>
                <a:cubicBezTo>
                  <a:pt x="0" y="96"/>
                  <a:pt x="35" y="131"/>
                  <a:pt x="70" y="131"/>
                </a:cubicBezTo>
                <a:cubicBezTo>
                  <a:pt x="104" y="131"/>
                  <a:pt x="130" y="96"/>
                  <a:pt x="130" y="61"/>
                </a:cubicBezTo>
                <a:cubicBezTo>
                  <a:pt x="130" y="26"/>
                  <a:pt x="104" y="0"/>
                  <a:pt x="70" y="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26">
            <a:extLst>
              <a:ext uri="{FF2B5EF4-FFF2-40B4-BE49-F238E27FC236}">
                <a16:creationId xmlns:a16="http://schemas.microsoft.com/office/drawing/2014/main" id="{7AA4290B-F09F-1C4E-B218-9924B9165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358" y="6143800"/>
            <a:ext cx="1224227" cy="1214511"/>
          </a:xfrm>
          <a:custGeom>
            <a:avLst/>
            <a:gdLst>
              <a:gd name="T0" fmla="*/ 352562 w 1112"/>
              <a:gd name="T1" fmla="*/ 396515 h 1103"/>
              <a:gd name="T2" fmla="*/ 352562 w 1112"/>
              <a:gd name="T3" fmla="*/ 396515 h 1103"/>
              <a:gd name="T4" fmla="*/ 46768 w 1112"/>
              <a:gd name="T5" fmla="*/ 396515 h 1103"/>
              <a:gd name="T6" fmla="*/ 0 w 1112"/>
              <a:gd name="T7" fmla="*/ 349739 h 1103"/>
              <a:gd name="T8" fmla="*/ 0 w 1112"/>
              <a:gd name="T9" fmla="*/ 43897 h 1103"/>
              <a:gd name="T10" fmla="*/ 46768 w 1112"/>
              <a:gd name="T11" fmla="*/ 0 h 1103"/>
              <a:gd name="T12" fmla="*/ 352562 w 1112"/>
              <a:gd name="T13" fmla="*/ 0 h 1103"/>
              <a:gd name="T14" fmla="*/ 399690 w 1112"/>
              <a:gd name="T15" fmla="*/ 43897 h 1103"/>
              <a:gd name="T16" fmla="*/ 399690 w 1112"/>
              <a:gd name="T17" fmla="*/ 349739 h 1103"/>
              <a:gd name="T18" fmla="*/ 352562 w 1112"/>
              <a:gd name="T19" fmla="*/ 396515 h 11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12" h="1103">
                <a:moveTo>
                  <a:pt x="980" y="1102"/>
                </a:moveTo>
                <a:lnTo>
                  <a:pt x="980" y="1102"/>
                </a:lnTo>
                <a:cubicBezTo>
                  <a:pt x="130" y="1102"/>
                  <a:pt x="130" y="1102"/>
                  <a:pt x="130" y="1102"/>
                </a:cubicBezTo>
                <a:cubicBezTo>
                  <a:pt x="60" y="1102"/>
                  <a:pt x="0" y="1042"/>
                  <a:pt x="0" y="97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2"/>
                  <a:pt x="60" y="0"/>
                  <a:pt x="130" y="0"/>
                </a:cubicBezTo>
                <a:cubicBezTo>
                  <a:pt x="980" y="0"/>
                  <a:pt x="980" y="0"/>
                  <a:pt x="980" y="0"/>
                </a:cubicBezTo>
                <a:cubicBezTo>
                  <a:pt x="1050" y="0"/>
                  <a:pt x="1111" y="52"/>
                  <a:pt x="1111" y="122"/>
                </a:cubicBezTo>
                <a:cubicBezTo>
                  <a:pt x="1111" y="972"/>
                  <a:pt x="1111" y="972"/>
                  <a:pt x="1111" y="972"/>
                </a:cubicBezTo>
                <a:cubicBezTo>
                  <a:pt x="1111" y="1042"/>
                  <a:pt x="1050" y="1102"/>
                  <a:pt x="980" y="11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27">
            <a:extLst>
              <a:ext uri="{FF2B5EF4-FFF2-40B4-BE49-F238E27FC236}">
                <a16:creationId xmlns:a16="http://schemas.microsoft.com/office/drawing/2014/main" id="{52BE08E6-6415-7241-8206-9B37EB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358" y="8417365"/>
            <a:ext cx="1224227" cy="1224227"/>
          </a:xfrm>
          <a:custGeom>
            <a:avLst/>
            <a:gdLst>
              <a:gd name="T0" fmla="*/ 352562 w 1112"/>
              <a:gd name="T1" fmla="*/ 399690 h 1112"/>
              <a:gd name="T2" fmla="*/ 352562 w 1112"/>
              <a:gd name="T3" fmla="*/ 399690 h 1112"/>
              <a:gd name="T4" fmla="*/ 46768 w 1112"/>
              <a:gd name="T5" fmla="*/ 399690 h 1112"/>
              <a:gd name="T6" fmla="*/ 0 w 1112"/>
              <a:gd name="T7" fmla="*/ 352562 h 1112"/>
              <a:gd name="T8" fmla="*/ 0 w 1112"/>
              <a:gd name="T9" fmla="*/ 46768 h 1112"/>
              <a:gd name="T10" fmla="*/ 46768 w 1112"/>
              <a:gd name="T11" fmla="*/ 0 h 1112"/>
              <a:gd name="T12" fmla="*/ 352562 w 1112"/>
              <a:gd name="T13" fmla="*/ 0 h 1112"/>
              <a:gd name="T14" fmla="*/ 399690 w 1112"/>
              <a:gd name="T15" fmla="*/ 46768 h 1112"/>
              <a:gd name="T16" fmla="*/ 399690 w 1112"/>
              <a:gd name="T17" fmla="*/ 352562 h 1112"/>
              <a:gd name="T18" fmla="*/ 352562 w 1112"/>
              <a:gd name="T19" fmla="*/ 399690 h 11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12" h="1112">
                <a:moveTo>
                  <a:pt x="980" y="1111"/>
                </a:moveTo>
                <a:lnTo>
                  <a:pt x="980" y="1111"/>
                </a:lnTo>
                <a:cubicBezTo>
                  <a:pt x="130" y="1111"/>
                  <a:pt x="130" y="1111"/>
                  <a:pt x="130" y="1111"/>
                </a:cubicBezTo>
                <a:cubicBezTo>
                  <a:pt x="60" y="1111"/>
                  <a:pt x="0" y="1050"/>
                  <a:pt x="0" y="98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60"/>
                  <a:pt x="60" y="0"/>
                  <a:pt x="130" y="0"/>
                </a:cubicBezTo>
                <a:cubicBezTo>
                  <a:pt x="980" y="0"/>
                  <a:pt x="980" y="0"/>
                  <a:pt x="980" y="0"/>
                </a:cubicBezTo>
                <a:cubicBezTo>
                  <a:pt x="1050" y="0"/>
                  <a:pt x="1111" y="60"/>
                  <a:pt x="1111" y="130"/>
                </a:cubicBezTo>
                <a:cubicBezTo>
                  <a:pt x="1111" y="980"/>
                  <a:pt x="1111" y="980"/>
                  <a:pt x="1111" y="980"/>
                </a:cubicBezTo>
                <a:cubicBezTo>
                  <a:pt x="1111" y="1050"/>
                  <a:pt x="1050" y="1111"/>
                  <a:pt x="980" y="11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28">
            <a:extLst>
              <a:ext uri="{FF2B5EF4-FFF2-40B4-BE49-F238E27FC236}">
                <a16:creationId xmlns:a16="http://schemas.microsoft.com/office/drawing/2014/main" id="{5E4097E6-13F3-AF4A-881C-51AC5411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616" y="6143800"/>
            <a:ext cx="1224227" cy="1214511"/>
          </a:xfrm>
          <a:custGeom>
            <a:avLst/>
            <a:gdLst>
              <a:gd name="T0" fmla="*/ 352922 w 1112"/>
              <a:gd name="T1" fmla="*/ 396515 h 1103"/>
              <a:gd name="T2" fmla="*/ 352922 w 1112"/>
              <a:gd name="T3" fmla="*/ 396515 h 1103"/>
              <a:gd name="T4" fmla="*/ 46768 w 1112"/>
              <a:gd name="T5" fmla="*/ 396515 h 1103"/>
              <a:gd name="T6" fmla="*/ 0 w 1112"/>
              <a:gd name="T7" fmla="*/ 349739 h 1103"/>
              <a:gd name="T8" fmla="*/ 0 w 1112"/>
              <a:gd name="T9" fmla="*/ 43897 h 1103"/>
              <a:gd name="T10" fmla="*/ 46768 w 1112"/>
              <a:gd name="T11" fmla="*/ 0 h 1103"/>
              <a:gd name="T12" fmla="*/ 352922 w 1112"/>
              <a:gd name="T13" fmla="*/ 0 h 1103"/>
              <a:gd name="T14" fmla="*/ 399690 w 1112"/>
              <a:gd name="T15" fmla="*/ 43897 h 1103"/>
              <a:gd name="T16" fmla="*/ 399690 w 1112"/>
              <a:gd name="T17" fmla="*/ 349739 h 1103"/>
              <a:gd name="T18" fmla="*/ 352922 w 1112"/>
              <a:gd name="T19" fmla="*/ 396515 h 11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12" h="1103">
                <a:moveTo>
                  <a:pt x="981" y="1102"/>
                </a:moveTo>
                <a:lnTo>
                  <a:pt x="981" y="1102"/>
                </a:lnTo>
                <a:cubicBezTo>
                  <a:pt x="130" y="1102"/>
                  <a:pt x="130" y="1102"/>
                  <a:pt x="130" y="1102"/>
                </a:cubicBezTo>
                <a:cubicBezTo>
                  <a:pt x="61" y="1102"/>
                  <a:pt x="0" y="1042"/>
                  <a:pt x="0" y="97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2"/>
                  <a:pt x="61" y="0"/>
                  <a:pt x="130" y="0"/>
                </a:cubicBezTo>
                <a:cubicBezTo>
                  <a:pt x="981" y="0"/>
                  <a:pt x="981" y="0"/>
                  <a:pt x="981" y="0"/>
                </a:cubicBezTo>
                <a:cubicBezTo>
                  <a:pt x="1050" y="0"/>
                  <a:pt x="1111" y="52"/>
                  <a:pt x="1111" y="122"/>
                </a:cubicBezTo>
                <a:cubicBezTo>
                  <a:pt x="1111" y="972"/>
                  <a:pt x="1111" y="972"/>
                  <a:pt x="1111" y="972"/>
                </a:cubicBezTo>
                <a:cubicBezTo>
                  <a:pt x="1111" y="1042"/>
                  <a:pt x="1050" y="1102"/>
                  <a:pt x="981" y="11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29">
            <a:extLst>
              <a:ext uri="{FF2B5EF4-FFF2-40B4-BE49-F238E27FC236}">
                <a16:creationId xmlns:a16="http://schemas.microsoft.com/office/drawing/2014/main" id="{2E95E19B-ACA1-8E47-A31D-2B474FCB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616" y="8417365"/>
            <a:ext cx="1224227" cy="1224227"/>
          </a:xfrm>
          <a:custGeom>
            <a:avLst/>
            <a:gdLst>
              <a:gd name="T0" fmla="*/ 352922 w 1112"/>
              <a:gd name="T1" fmla="*/ 399690 h 1112"/>
              <a:gd name="T2" fmla="*/ 352922 w 1112"/>
              <a:gd name="T3" fmla="*/ 399690 h 1112"/>
              <a:gd name="T4" fmla="*/ 46768 w 1112"/>
              <a:gd name="T5" fmla="*/ 399690 h 1112"/>
              <a:gd name="T6" fmla="*/ 0 w 1112"/>
              <a:gd name="T7" fmla="*/ 352562 h 1112"/>
              <a:gd name="T8" fmla="*/ 0 w 1112"/>
              <a:gd name="T9" fmla="*/ 46768 h 1112"/>
              <a:gd name="T10" fmla="*/ 46768 w 1112"/>
              <a:gd name="T11" fmla="*/ 0 h 1112"/>
              <a:gd name="T12" fmla="*/ 352922 w 1112"/>
              <a:gd name="T13" fmla="*/ 0 h 1112"/>
              <a:gd name="T14" fmla="*/ 399690 w 1112"/>
              <a:gd name="T15" fmla="*/ 46768 h 1112"/>
              <a:gd name="T16" fmla="*/ 399690 w 1112"/>
              <a:gd name="T17" fmla="*/ 352562 h 1112"/>
              <a:gd name="T18" fmla="*/ 352922 w 1112"/>
              <a:gd name="T19" fmla="*/ 399690 h 11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12" h="1112">
                <a:moveTo>
                  <a:pt x="981" y="1111"/>
                </a:moveTo>
                <a:lnTo>
                  <a:pt x="981" y="1111"/>
                </a:lnTo>
                <a:cubicBezTo>
                  <a:pt x="130" y="1111"/>
                  <a:pt x="130" y="1111"/>
                  <a:pt x="130" y="1111"/>
                </a:cubicBezTo>
                <a:cubicBezTo>
                  <a:pt x="61" y="1111"/>
                  <a:pt x="0" y="1050"/>
                  <a:pt x="0" y="98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60"/>
                  <a:pt x="61" y="0"/>
                  <a:pt x="130" y="0"/>
                </a:cubicBezTo>
                <a:cubicBezTo>
                  <a:pt x="981" y="0"/>
                  <a:pt x="981" y="0"/>
                  <a:pt x="981" y="0"/>
                </a:cubicBezTo>
                <a:cubicBezTo>
                  <a:pt x="1050" y="0"/>
                  <a:pt x="1111" y="60"/>
                  <a:pt x="1111" y="130"/>
                </a:cubicBezTo>
                <a:cubicBezTo>
                  <a:pt x="1111" y="980"/>
                  <a:pt x="1111" y="980"/>
                  <a:pt x="1111" y="980"/>
                </a:cubicBezTo>
                <a:cubicBezTo>
                  <a:pt x="1111" y="1050"/>
                  <a:pt x="1050" y="1111"/>
                  <a:pt x="981" y="11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30">
            <a:extLst>
              <a:ext uri="{FF2B5EF4-FFF2-40B4-BE49-F238E27FC236}">
                <a16:creationId xmlns:a16="http://schemas.microsoft.com/office/drawing/2014/main" id="{7F931F7F-4CB9-5846-9574-DE2D27AA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311" y="6765630"/>
            <a:ext cx="194322" cy="267194"/>
          </a:xfrm>
          <a:custGeom>
            <a:avLst/>
            <a:gdLst>
              <a:gd name="T0" fmla="*/ 63137 w 175"/>
              <a:gd name="T1" fmla="*/ 86955 h 244"/>
              <a:gd name="T2" fmla="*/ 63137 w 175"/>
              <a:gd name="T3" fmla="*/ 86955 h 244"/>
              <a:gd name="T4" fmla="*/ 0 w 175"/>
              <a:gd name="T5" fmla="*/ 86955 h 244"/>
              <a:gd name="T6" fmla="*/ 0 w 175"/>
              <a:gd name="T7" fmla="*/ 12524 h 244"/>
              <a:gd name="T8" fmla="*/ 12700 w 175"/>
              <a:gd name="T9" fmla="*/ 0 h 244"/>
              <a:gd name="T10" fmla="*/ 47171 w 175"/>
              <a:gd name="T11" fmla="*/ 0 h 244"/>
              <a:gd name="T12" fmla="*/ 63137 w 175"/>
              <a:gd name="T13" fmla="*/ 12524 h 244"/>
              <a:gd name="T14" fmla="*/ 63137 w 175"/>
              <a:gd name="T15" fmla="*/ 86955 h 244"/>
              <a:gd name="T16" fmla="*/ 12700 w 175"/>
              <a:gd name="T17" fmla="*/ 74431 h 244"/>
              <a:gd name="T18" fmla="*/ 12700 w 175"/>
              <a:gd name="T19" fmla="*/ 74431 h 244"/>
              <a:gd name="T20" fmla="*/ 50437 w 175"/>
              <a:gd name="T21" fmla="*/ 74431 h 244"/>
              <a:gd name="T22" fmla="*/ 50437 w 175"/>
              <a:gd name="T23" fmla="*/ 12524 h 244"/>
              <a:gd name="T24" fmla="*/ 47171 w 175"/>
              <a:gd name="T25" fmla="*/ 12524 h 244"/>
              <a:gd name="T26" fmla="*/ 12700 w 175"/>
              <a:gd name="T27" fmla="*/ 12524 h 244"/>
              <a:gd name="T28" fmla="*/ 12700 w 175"/>
              <a:gd name="T29" fmla="*/ 12524 h 244"/>
              <a:gd name="T30" fmla="*/ 12700 w 175"/>
              <a:gd name="T31" fmla="*/ 74431 h 2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5" h="244">
                <a:moveTo>
                  <a:pt x="174" y="243"/>
                </a:moveTo>
                <a:lnTo>
                  <a:pt x="174" y="243"/>
                </a:lnTo>
                <a:cubicBezTo>
                  <a:pt x="0" y="243"/>
                  <a:pt x="0" y="243"/>
                  <a:pt x="0" y="24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5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57" y="0"/>
                  <a:pt x="174" y="18"/>
                  <a:pt x="174" y="35"/>
                </a:cubicBezTo>
                <a:lnTo>
                  <a:pt x="174" y="243"/>
                </a:lnTo>
                <a:close/>
                <a:moveTo>
                  <a:pt x="35" y="208"/>
                </a:moveTo>
                <a:lnTo>
                  <a:pt x="35" y="208"/>
                </a:lnTo>
                <a:cubicBezTo>
                  <a:pt x="139" y="208"/>
                  <a:pt x="139" y="208"/>
                  <a:pt x="139" y="208"/>
                </a:cubicBezTo>
                <a:cubicBezTo>
                  <a:pt x="139" y="35"/>
                  <a:pt x="139" y="35"/>
                  <a:pt x="139" y="35"/>
                </a:cubicBezTo>
                <a:lnTo>
                  <a:pt x="130" y="35"/>
                </a:lnTo>
                <a:cubicBezTo>
                  <a:pt x="35" y="35"/>
                  <a:pt x="35" y="35"/>
                  <a:pt x="35" y="35"/>
                </a:cubicBezTo>
                <a:lnTo>
                  <a:pt x="35" y="2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31">
            <a:extLst>
              <a:ext uri="{FF2B5EF4-FFF2-40B4-BE49-F238E27FC236}">
                <a16:creationId xmlns:a16="http://schemas.microsoft.com/office/drawing/2014/main" id="{5C315FCA-AB1A-CB40-B800-B7A1B38C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565" y="6687901"/>
            <a:ext cx="563533" cy="354639"/>
          </a:xfrm>
          <a:custGeom>
            <a:avLst/>
            <a:gdLst>
              <a:gd name="T0" fmla="*/ 165125 w 513"/>
              <a:gd name="T1" fmla="*/ 115528 h 322"/>
              <a:gd name="T2" fmla="*/ 165125 w 513"/>
              <a:gd name="T3" fmla="*/ 115528 h 322"/>
              <a:gd name="T4" fmla="*/ 21897 w 513"/>
              <a:gd name="T5" fmla="*/ 115528 h 322"/>
              <a:gd name="T6" fmla="*/ 0 w 513"/>
              <a:gd name="T7" fmla="*/ 96813 h 322"/>
              <a:gd name="T8" fmla="*/ 0 w 513"/>
              <a:gd name="T9" fmla="*/ 21954 h 322"/>
              <a:gd name="T10" fmla="*/ 9333 w 513"/>
              <a:gd name="T11" fmla="*/ 12237 h 322"/>
              <a:gd name="T12" fmla="*/ 9333 w 513"/>
              <a:gd name="T13" fmla="*/ 12237 h 322"/>
              <a:gd name="T14" fmla="*/ 18666 w 513"/>
              <a:gd name="T15" fmla="*/ 21954 h 322"/>
              <a:gd name="T16" fmla="*/ 18666 w 513"/>
              <a:gd name="T17" fmla="*/ 96813 h 322"/>
              <a:gd name="T18" fmla="*/ 21897 w 513"/>
              <a:gd name="T19" fmla="*/ 99692 h 322"/>
              <a:gd name="T20" fmla="*/ 165125 w 513"/>
              <a:gd name="T21" fmla="*/ 99692 h 322"/>
              <a:gd name="T22" fmla="*/ 168355 w 513"/>
              <a:gd name="T23" fmla="*/ 96813 h 322"/>
              <a:gd name="T24" fmla="*/ 168355 w 513"/>
              <a:gd name="T25" fmla="*/ 0 h 322"/>
              <a:gd name="T26" fmla="*/ 183791 w 513"/>
              <a:gd name="T27" fmla="*/ 0 h 322"/>
              <a:gd name="T28" fmla="*/ 183791 w 513"/>
              <a:gd name="T29" fmla="*/ 96813 h 322"/>
              <a:gd name="T30" fmla="*/ 165125 w 513"/>
              <a:gd name="T31" fmla="*/ 115528 h 3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3" h="322">
                <a:moveTo>
                  <a:pt x="460" y="321"/>
                </a:moveTo>
                <a:lnTo>
                  <a:pt x="460" y="321"/>
                </a:lnTo>
                <a:cubicBezTo>
                  <a:pt x="61" y="321"/>
                  <a:pt x="61" y="321"/>
                  <a:pt x="61" y="321"/>
                </a:cubicBezTo>
                <a:cubicBezTo>
                  <a:pt x="26" y="321"/>
                  <a:pt x="0" y="295"/>
                  <a:pt x="0" y="26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43"/>
                  <a:pt x="18" y="34"/>
                  <a:pt x="26" y="34"/>
                </a:cubicBezTo>
                <a:cubicBezTo>
                  <a:pt x="44" y="34"/>
                  <a:pt x="52" y="43"/>
                  <a:pt x="52" y="61"/>
                </a:cubicBezTo>
                <a:cubicBezTo>
                  <a:pt x="52" y="269"/>
                  <a:pt x="52" y="269"/>
                  <a:pt x="52" y="269"/>
                </a:cubicBezTo>
                <a:cubicBezTo>
                  <a:pt x="52" y="269"/>
                  <a:pt x="52" y="277"/>
                  <a:pt x="61" y="277"/>
                </a:cubicBezTo>
                <a:cubicBezTo>
                  <a:pt x="460" y="277"/>
                  <a:pt x="460" y="277"/>
                  <a:pt x="460" y="277"/>
                </a:cubicBezTo>
                <a:lnTo>
                  <a:pt x="469" y="269"/>
                </a:lnTo>
                <a:cubicBezTo>
                  <a:pt x="469" y="0"/>
                  <a:pt x="469" y="0"/>
                  <a:pt x="469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12" y="269"/>
                  <a:pt x="512" y="269"/>
                  <a:pt x="512" y="269"/>
                </a:cubicBezTo>
                <a:cubicBezTo>
                  <a:pt x="512" y="295"/>
                  <a:pt x="486" y="321"/>
                  <a:pt x="460" y="3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32">
            <a:extLst>
              <a:ext uri="{FF2B5EF4-FFF2-40B4-BE49-F238E27FC236}">
                <a16:creationId xmlns:a16="http://schemas.microsoft.com/office/drawing/2014/main" id="{03B48A7A-E303-7F4F-89CE-DE44894A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701" y="6459575"/>
            <a:ext cx="641262" cy="262334"/>
          </a:xfrm>
          <a:custGeom>
            <a:avLst/>
            <a:gdLst>
              <a:gd name="T0" fmla="*/ 174985 w 582"/>
              <a:gd name="T1" fmla="*/ 85362 h 236"/>
              <a:gd name="T2" fmla="*/ 174985 w 582"/>
              <a:gd name="T3" fmla="*/ 85362 h 236"/>
              <a:gd name="T4" fmla="*/ 149781 w 582"/>
              <a:gd name="T5" fmla="*/ 75917 h 236"/>
              <a:gd name="T6" fmla="*/ 128178 w 582"/>
              <a:gd name="T7" fmla="*/ 85362 h 236"/>
              <a:gd name="T8" fmla="*/ 102975 w 582"/>
              <a:gd name="T9" fmla="*/ 75917 h 236"/>
              <a:gd name="T10" fmla="*/ 78131 w 582"/>
              <a:gd name="T11" fmla="*/ 85362 h 236"/>
              <a:gd name="T12" fmla="*/ 56168 w 582"/>
              <a:gd name="T13" fmla="*/ 75917 h 236"/>
              <a:gd name="T14" fmla="*/ 28084 w 582"/>
              <a:gd name="T15" fmla="*/ 85362 h 236"/>
              <a:gd name="T16" fmla="*/ 0 w 582"/>
              <a:gd name="T17" fmla="*/ 50491 h 236"/>
              <a:gd name="T18" fmla="*/ 0 w 582"/>
              <a:gd name="T19" fmla="*/ 47585 h 236"/>
              <a:gd name="T20" fmla="*/ 28084 w 582"/>
              <a:gd name="T21" fmla="*/ 6538 h 236"/>
              <a:gd name="T22" fmla="*/ 40326 w 582"/>
              <a:gd name="T23" fmla="*/ 0 h 236"/>
              <a:gd name="T24" fmla="*/ 165624 w 582"/>
              <a:gd name="T25" fmla="*/ 0 h 236"/>
              <a:gd name="T26" fmla="*/ 165624 w 582"/>
              <a:gd name="T27" fmla="*/ 0 h 236"/>
              <a:gd name="T28" fmla="*/ 181106 w 582"/>
              <a:gd name="T29" fmla="*/ 6538 h 236"/>
              <a:gd name="T30" fmla="*/ 209190 w 582"/>
              <a:gd name="T31" fmla="*/ 50491 h 236"/>
              <a:gd name="T32" fmla="*/ 209190 w 582"/>
              <a:gd name="T33" fmla="*/ 50491 h 236"/>
              <a:gd name="T34" fmla="*/ 177865 w 582"/>
              <a:gd name="T35" fmla="*/ 85362 h 236"/>
              <a:gd name="T36" fmla="*/ 174985 w 582"/>
              <a:gd name="T37" fmla="*/ 85362 h 236"/>
              <a:gd name="T38" fmla="*/ 149781 w 582"/>
              <a:gd name="T39" fmla="*/ 53760 h 236"/>
              <a:gd name="T40" fmla="*/ 149781 w 582"/>
              <a:gd name="T41" fmla="*/ 53760 h 236"/>
              <a:gd name="T42" fmla="*/ 149781 w 582"/>
              <a:gd name="T43" fmla="*/ 53760 h 236"/>
              <a:gd name="T44" fmla="*/ 159143 w 582"/>
              <a:gd name="T45" fmla="*/ 59935 h 236"/>
              <a:gd name="T46" fmla="*/ 174985 w 582"/>
              <a:gd name="T47" fmla="*/ 69379 h 236"/>
              <a:gd name="T48" fmla="*/ 190467 w 582"/>
              <a:gd name="T49" fmla="*/ 53760 h 236"/>
              <a:gd name="T50" fmla="*/ 165624 w 582"/>
              <a:gd name="T51" fmla="*/ 15983 h 236"/>
              <a:gd name="T52" fmla="*/ 40326 w 582"/>
              <a:gd name="T53" fmla="*/ 15983 h 236"/>
              <a:gd name="T54" fmla="*/ 40326 w 582"/>
              <a:gd name="T55" fmla="*/ 15983 h 236"/>
              <a:gd name="T56" fmla="*/ 15482 w 582"/>
              <a:gd name="T57" fmla="*/ 53760 h 236"/>
              <a:gd name="T58" fmla="*/ 30964 w 582"/>
              <a:gd name="T59" fmla="*/ 69379 h 236"/>
              <a:gd name="T60" fmla="*/ 46807 w 582"/>
              <a:gd name="T61" fmla="*/ 59935 h 236"/>
              <a:gd name="T62" fmla="*/ 56168 w 582"/>
              <a:gd name="T63" fmla="*/ 53760 h 236"/>
              <a:gd name="T64" fmla="*/ 56168 w 582"/>
              <a:gd name="T65" fmla="*/ 53760 h 236"/>
              <a:gd name="T66" fmla="*/ 65529 w 582"/>
              <a:gd name="T67" fmla="*/ 59935 h 236"/>
              <a:gd name="T68" fmla="*/ 78131 w 582"/>
              <a:gd name="T69" fmla="*/ 69379 h 236"/>
              <a:gd name="T70" fmla="*/ 93613 w 582"/>
              <a:gd name="T71" fmla="*/ 59935 h 236"/>
              <a:gd name="T72" fmla="*/ 102975 w 582"/>
              <a:gd name="T73" fmla="*/ 53760 h 236"/>
              <a:gd name="T74" fmla="*/ 102975 w 582"/>
              <a:gd name="T75" fmla="*/ 53760 h 236"/>
              <a:gd name="T76" fmla="*/ 112336 w 582"/>
              <a:gd name="T77" fmla="*/ 59935 h 236"/>
              <a:gd name="T78" fmla="*/ 128178 w 582"/>
              <a:gd name="T79" fmla="*/ 69379 h 236"/>
              <a:gd name="T80" fmla="*/ 140420 w 582"/>
              <a:gd name="T81" fmla="*/ 59935 h 236"/>
              <a:gd name="T82" fmla="*/ 149781 w 582"/>
              <a:gd name="T83" fmla="*/ 53760 h 2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82" h="236">
                <a:moveTo>
                  <a:pt x="486" y="235"/>
                </a:moveTo>
                <a:lnTo>
                  <a:pt x="486" y="235"/>
                </a:lnTo>
                <a:cubicBezTo>
                  <a:pt x="460" y="235"/>
                  <a:pt x="434" y="226"/>
                  <a:pt x="416" y="209"/>
                </a:cubicBezTo>
                <a:cubicBezTo>
                  <a:pt x="399" y="226"/>
                  <a:pt x="382" y="235"/>
                  <a:pt x="356" y="235"/>
                </a:cubicBezTo>
                <a:cubicBezTo>
                  <a:pt x="329" y="235"/>
                  <a:pt x="303" y="226"/>
                  <a:pt x="286" y="209"/>
                </a:cubicBezTo>
                <a:cubicBezTo>
                  <a:pt x="269" y="226"/>
                  <a:pt x="243" y="235"/>
                  <a:pt x="217" y="235"/>
                </a:cubicBezTo>
                <a:cubicBezTo>
                  <a:pt x="191" y="235"/>
                  <a:pt x="173" y="226"/>
                  <a:pt x="156" y="209"/>
                </a:cubicBezTo>
                <a:cubicBezTo>
                  <a:pt x="138" y="226"/>
                  <a:pt x="112" y="235"/>
                  <a:pt x="78" y="235"/>
                </a:cubicBezTo>
                <a:cubicBezTo>
                  <a:pt x="34" y="235"/>
                  <a:pt x="0" y="191"/>
                  <a:pt x="0" y="139"/>
                </a:cubicBezTo>
                <a:cubicBezTo>
                  <a:pt x="0" y="131"/>
                  <a:pt x="0" y="131"/>
                  <a:pt x="0" y="131"/>
                </a:cubicBezTo>
                <a:cubicBezTo>
                  <a:pt x="78" y="18"/>
                  <a:pt x="78" y="18"/>
                  <a:pt x="78" y="18"/>
                </a:cubicBezTo>
                <a:cubicBezTo>
                  <a:pt x="86" y="9"/>
                  <a:pt x="95" y="0"/>
                  <a:pt x="112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477" y="0"/>
                  <a:pt x="494" y="0"/>
                  <a:pt x="503" y="18"/>
                </a:cubicBezTo>
                <a:cubicBezTo>
                  <a:pt x="581" y="139"/>
                  <a:pt x="581" y="139"/>
                  <a:pt x="581" y="139"/>
                </a:cubicBezTo>
                <a:cubicBezTo>
                  <a:pt x="581" y="191"/>
                  <a:pt x="538" y="235"/>
                  <a:pt x="494" y="235"/>
                </a:cubicBezTo>
                <a:lnTo>
                  <a:pt x="486" y="235"/>
                </a:lnTo>
                <a:close/>
                <a:moveTo>
                  <a:pt x="416" y="148"/>
                </a:moveTo>
                <a:lnTo>
                  <a:pt x="416" y="148"/>
                </a:lnTo>
                <a:cubicBezTo>
                  <a:pt x="434" y="148"/>
                  <a:pt x="442" y="148"/>
                  <a:pt x="442" y="165"/>
                </a:cubicBezTo>
                <a:cubicBezTo>
                  <a:pt x="451" y="183"/>
                  <a:pt x="468" y="191"/>
                  <a:pt x="486" y="191"/>
                </a:cubicBezTo>
                <a:cubicBezTo>
                  <a:pt x="512" y="191"/>
                  <a:pt x="529" y="174"/>
                  <a:pt x="529" y="148"/>
                </a:cubicBezTo>
                <a:cubicBezTo>
                  <a:pt x="460" y="44"/>
                  <a:pt x="460" y="44"/>
                  <a:pt x="460" y="44"/>
                </a:cubicBezTo>
                <a:cubicBezTo>
                  <a:pt x="112" y="44"/>
                  <a:pt x="112" y="44"/>
                  <a:pt x="112" y="44"/>
                </a:cubicBezTo>
                <a:cubicBezTo>
                  <a:pt x="43" y="148"/>
                  <a:pt x="43" y="148"/>
                  <a:pt x="43" y="148"/>
                </a:cubicBezTo>
                <a:cubicBezTo>
                  <a:pt x="43" y="165"/>
                  <a:pt x="60" y="183"/>
                  <a:pt x="86" y="191"/>
                </a:cubicBezTo>
                <a:cubicBezTo>
                  <a:pt x="104" y="191"/>
                  <a:pt x="121" y="183"/>
                  <a:pt x="130" y="165"/>
                </a:cubicBezTo>
                <a:cubicBezTo>
                  <a:pt x="130" y="148"/>
                  <a:pt x="138" y="148"/>
                  <a:pt x="156" y="148"/>
                </a:cubicBezTo>
                <a:cubicBezTo>
                  <a:pt x="164" y="148"/>
                  <a:pt x="173" y="148"/>
                  <a:pt x="182" y="165"/>
                </a:cubicBezTo>
                <a:cubicBezTo>
                  <a:pt x="191" y="174"/>
                  <a:pt x="199" y="191"/>
                  <a:pt x="217" y="191"/>
                </a:cubicBezTo>
                <a:cubicBezTo>
                  <a:pt x="234" y="191"/>
                  <a:pt x="251" y="174"/>
                  <a:pt x="260" y="165"/>
                </a:cubicBezTo>
                <a:cubicBezTo>
                  <a:pt x="269" y="148"/>
                  <a:pt x="277" y="148"/>
                  <a:pt x="286" y="148"/>
                </a:cubicBezTo>
                <a:cubicBezTo>
                  <a:pt x="295" y="148"/>
                  <a:pt x="312" y="148"/>
                  <a:pt x="312" y="165"/>
                </a:cubicBezTo>
                <a:cubicBezTo>
                  <a:pt x="321" y="174"/>
                  <a:pt x="338" y="191"/>
                  <a:pt x="356" y="191"/>
                </a:cubicBezTo>
                <a:cubicBezTo>
                  <a:pt x="373" y="191"/>
                  <a:pt x="390" y="174"/>
                  <a:pt x="390" y="165"/>
                </a:cubicBezTo>
                <a:cubicBezTo>
                  <a:pt x="399" y="148"/>
                  <a:pt x="407" y="148"/>
                  <a:pt x="416" y="1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33">
            <a:extLst>
              <a:ext uri="{FF2B5EF4-FFF2-40B4-BE49-F238E27FC236}">
                <a16:creationId xmlns:a16="http://schemas.microsoft.com/office/drawing/2014/main" id="{A311F6D9-372C-874F-9667-4B15E9F3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641" y="9010047"/>
            <a:ext cx="174890" cy="38864"/>
          </a:xfrm>
          <a:custGeom>
            <a:avLst/>
            <a:gdLst>
              <a:gd name="T0" fmla="*/ 56788 w 158"/>
              <a:gd name="T1" fmla="*/ 12337 h 35"/>
              <a:gd name="T2" fmla="*/ 0 w 158"/>
              <a:gd name="T3" fmla="*/ 12337 h 35"/>
              <a:gd name="T4" fmla="*/ 0 w 158"/>
              <a:gd name="T5" fmla="*/ 0 h 35"/>
              <a:gd name="T6" fmla="*/ 56788 w 158"/>
              <a:gd name="T7" fmla="*/ 0 h 35"/>
              <a:gd name="T8" fmla="*/ 56788 w 158"/>
              <a:gd name="T9" fmla="*/ 1233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" h="35">
                <a:moveTo>
                  <a:pt x="157" y="34"/>
                </a:moveTo>
                <a:lnTo>
                  <a:pt x="0" y="34"/>
                </a:lnTo>
                <a:lnTo>
                  <a:pt x="0" y="0"/>
                </a:lnTo>
                <a:lnTo>
                  <a:pt x="157" y="0"/>
                </a:lnTo>
                <a:lnTo>
                  <a:pt x="15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34">
            <a:extLst>
              <a:ext uri="{FF2B5EF4-FFF2-40B4-BE49-F238E27FC236}">
                <a16:creationId xmlns:a16="http://schemas.microsoft.com/office/drawing/2014/main" id="{3BDA498E-1C28-F34C-89DB-DF18AD1F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789" y="8893454"/>
            <a:ext cx="165174" cy="315774"/>
          </a:xfrm>
          <a:custGeom>
            <a:avLst/>
            <a:gdLst>
              <a:gd name="T0" fmla="*/ 21882 w 148"/>
              <a:gd name="T1" fmla="*/ 0 h 287"/>
              <a:gd name="T2" fmla="*/ 21882 w 148"/>
              <a:gd name="T3" fmla="*/ 0 h 287"/>
              <a:gd name="T4" fmla="*/ 0 w 148"/>
              <a:gd name="T5" fmla="*/ 0 h 287"/>
              <a:gd name="T6" fmla="*/ 0 w 148"/>
              <a:gd name="T7" fmla="*/ 12224 h 287"/>
              <a:gd name="T8" fmla="*/ 15682 w 148"/>
              <a:gd name="T9" fmla="*/ 12224 h 287"/>
              <a:gd name="T10" fmla="*/ 21882 w 148"/>
              <a:gd name="T11" fmla="*/ 15460 h 287"/>
              <a:gd name="T12" fmla="*/ 40846 w 148"/>
              <a:gd name="T13" fmla="*/ 40268 h 287"/>
              <a:gd name="T14" fmla="*/ 40846 w 148"/>
              <a:gd name="T15" fmla="*/ 90245 h 287"/>
              <a:gd name="T16" fmla="*/ 9482 w 148"/>
              <a:gd name="T17" fmla="*/ 90245 h 287"/>
              <a:gd name="T18" fmla="*/ 9482 w 148"/>
              <a:gd name="T19" fmla="*/ 96716 h 287"/>
              <a:gd name="T20" fmla="*/ 6200 w 148"/>
              <a:gd name="T21" fmla="*/ 102828 h 287"/>
              <a:gd name="T22" fmla="*/ 40846 w 148"/>
              <a:gd name="T23" fmla="*/ 102828 h 287"/>
              <a:gd name="T24" fmla="*/ 53610 w 148"/>
              <a:gd name="T25" fmla="*/ 90245 h 287"/>
              <a:gd name="T26" fmla="*/ 53610 w 148"/>
              <a:gd name="T27" fmla="*/ 37392 h 287"/>
              <a:gd name="T28" fmla="*/ 53610 w 148"/>
              <a:gd name="T29" fmla="*/ 34156 h 287"/>
              <a:gd name="T30" fmla="*/ 25164 w 148"/>
              <a:gd name="T31" fmla="*/ 2876 h 287"/>
              <a:gd name="T32" fmla="*/ 21882 w 148"/>
              <a:gd name="T33" fmla="*/ 0 h 28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8" h="287">
                <a:moveTo>
                  <a:pt x="60" y="0"/>
                </a:moveTo>
                <a:lnTo>
                  <a:pt x="60" y="0"/>
                </a:ln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52" y="34"/>
                  <a:pt x="52" y="43"/>
                  <a:pt x="60" y="43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12" y="251"/>
                  <a:pt x="112" y="251"/>
                  <a:pt x="112" y="251"/>
                </a:cubicBezTo>
                <a:cubicBezTo>
                  <a:pt x="26" y="251"/>
                  <a:pt x="26" y="251"/>
                  <a:pt x="26" y="251"/>
                </a:cubicBezTo>
                <a:cubicBezTo>
                  <a:pt x="26" y="251"/>
                  <a:pt x="26" y="260"/>
                  <a:pt x="26" y="269"/>
                </a:cubicBezTo>
                <a:cubicBezTo>
                  <a:pt x="26" y="269"/>
                  <a:pt x="26" y="277"/>
                  <a:pt x="17" y="286"/>
                </a:cubicBezTo>
                <a:cubicBezTo>
                  <a:pt x="112" y="286"/>
                  <a:pt x="112" y="286"/>
                  <a:pt x="112" y="286"/>
                </a:cubicBezTo>
                <a:cubicBezTo>
                  <a:pt x="130" y="286"/>
                  <a:pt x="147" y="269"/>
                  <a:pt x="147" y="251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69" y="8"/>
                  <a:pt x="69" y="8"/>
                  <a:pt x="69" y="8"/>
                </a:cubicBezTo>
                <a:lnTo>
                  <a:pt x="6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35">
            <a:extLst>
              <a:ext uri="{FF2B5EF4-FFF2-40B4-BE49-F238E27FC236}">
                <a16:creationId xmlns:a16="http://schemas.microsoft.com/office/drawing/2014/main" id="{A9725F27-9D1F-E143-BA97-E6A19DAA7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311" y="9165504"/>
            <a:ext cx="204038" cy="58297"/>
          </a:xfrm>
          <a:custGeom>
            <a:avLst/>
            <a:gdLst>
              <a:gd name="T0" fmla="*/ 63051 w 184"/>
              <a:gd name="T1" fmla="*/ 0 h 53"/>
              <a:gd name="T2" fmla="*/ 63051 w 184"/>
              <a:gd name="T3" fmla="*/ 0 h 53"/>
              <a:gd name="T4" fmla="*/ 3261 w 184"/>
              <a:gd name="T5" fmla="*/ 0 h 53"/>
              <a:gd name="T6" fmla="*/ 3261 w 184"/>
              <a:gd name="T7" fmla="*/ 9345 h 53"/>
              <a:gd name="T8" fmla="*/ 0 w 184"/>
              <a:gd name="T9" fmla="*/ 18691 h 53"/>
              <a:gd name="T10" fmla="*/ 66313 w 184"/>
              <a:gd name="T11" fmla="*/ 15456 h 53"/>
              <a:gd name="T12" fmla="*/ 63051 w 184"/>
              <a:gd name="T13" fmla="*/ 9345 h 53"/>
              <a:gd name="T14" fmla="*/ 63051 w 184"/>
              <a:gd name="T15" fmla="*/ 0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4" h="53">
                <a:moveTo>
                  <a:pt x="174" y="0"/>
                </a:moveTo>
                <a:lnTo>
                  <a:pt x="174" y="0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9" y="17"/>
                  <a:pt x="9" y="26"/>
                </a:cubicBezTo>
                <a:cubicBezTo>
                  <a:pt x="9" y="34"/>
                  <a:pt x="9" y="43"/>
                  <a:pt x="0" y="52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74" y="43"/>
                  <a:pt x="174" y="34"/>
                  <a:pt x="174" y="26"/>
                </a:cubicBezTo>
                <a:cubicBezTo>
                  <a:pt x="174" y="17"/>
                  <a:pt x="174" y="8"/>
                  <a:pt x="17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36">
            <a:extLst>
              <a:ext uri="{FF2B5EF4-FFF2-40B4-BE49-F238E27FC236}">
                <a16:creationId xmlns:a16="http://schemas.microsoft.com/office/drawing/2014/main" id="{AF344365-0379-A844-BDBE-7EEC43277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984" y="8810869"/>
            <a:ext cx="490661" cy="344920"/>
          </a:xfrm>
          <a:custGeom>
            <a:avLst/>
            <a:gdLst>
              <a:gd name="T0" fmla="*/ 153476 w 444"/>
              <a:gd name="T1" fmla="*/ 105870 h 313"/>
              <a:gd name="T2" fmla="*/ 153476 w 444"/>
              <a:gd name="T3" fmla="*/ 105870 h 313"/>
              <a:gd name="T4" fmla="*/ 159976 w 444"/>
              <a:gd name="T5" fmla="*/ 109111 h 313"/>
              <a:gd name="T6" fmla="*/ 159976 w 444"/>
              <a:gd name="T7" fmla="*/ 40331 h 313"/>
              <a:gd name="T8" fmla="*/ 159976 w 444"/>
              <a:gd name="T9" fmla="*/ 28088 h 313"/>
              <a:gd name="T10" fmla="*/ 159976 w 444"/>
              <a:gd name="T11" fmla="*/ 12243 h 313"/>
              <a:gd name="T12" fmla="*/ 144087 w 444"/>
              <a:gd name="T13" fmla="*/ 0 h 313"/>
              <a:gd name="T14" fmla="*/ 9389 w 444"/>
              <a:gd name="T15" fmla="*/ 0 h 313"/>
              <a:gd name="T16" fmla="*/ 0 w 444"/>
              <a:gd name="T17" fmla="*/ 6122 h 313"/>
              <a:gd name="T18" fmla="*/ 9389 w 444"/>
              <a:gd name="T19" fmla="*/ 15484 h 313"/>
              <a:gd name="T20" fmla="*/ 144087 w 444"/>
              <a:gd name="T21" fmla="*/ 15484 h 313"/>
              <a:gd name="T22" fmla="*/ 144087 w 444"/>
              <a:gd name="T23" fmla="*/ 112352 h 313"/>
              <a:gd name="T24" fmla="*/ 153476 w 444"/>
              <a:gd name="T25" fmla="*/ 105870 h 3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4" h="313">
                <a:moveTo>
                  <a:pt x="425" y="294"/>
                </a:moveTo>
                <a:lnTo>
                  <a:pt x="425" y="294"/>
                </a:lnTo>
                <a:cubicBezTo>
                  <a:pt x="425" y="294"/>
                  <a:pt x="434" y="303"/>
                  <a:pt x="443" y="303"/>
                </a:cubicBezTo>
                <a:cubicBezTo>
                  <a:pt x="443" y="112"/>
                  <a:pt x="443" y="112"/>
                  <a:pt x="443" y="112"/>
                </a:cubicBezTo>
                <a:cubicBezTo>
                  <a:pt x="443" y="78"/>
                  <a:pt x="443" y="78"/>
                  <a:pt x="443" y="78"/>
                </a:cubicBezTo>
                <a:cubicBezTo>
                  <a:pt x="443" y="34"/>
                  <a:pt x="443" y="34"/>
                  <a:pt x="443" y="34"/>
                </a:cubicBezTo>
                <a:cubicBezTo>
                  <a:pt x="443" y="17"/>
                  <a:pt x="425" y="0"/>
                  <a:pt x="39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34"/>
                  <a:pt x="9" y="43"/>
                  <a:pt x="26" y="43"/>
                </a:cubicBezTo>
                <a:cubicBezTo>
                  <a:pt x="399" y="43"/>
                  <a:pt x="399" y="43"/>
                  <a:pt x="399" y="43"/>
                </a:cubicBezTo>
                <a:cubicBezTo>
                  <a:pt x="399" y="312"/>
                  <a:pt x="399" y="312"/>
                  <a:pt x="399" y="312"/>
                </a:cubicBezTo>
                <a:cubicBezTo>
                  <a:pt x="399" y="303"/>
                  <a:pt x="416" y="294"/>
                  <a:pt x="425" y="2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37">
            <a:extLst>
              <a:ext uri="{FF2B5EF4-FFF2-40B4-BE49-F238E27FC236}">
                <a16:creationId xmlns:a16="http://schemas.microsoft.com/office/drawing/2014/main" id="{CAD6AF8A-FD73-334A-BC15-FDDB43F1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281" y="8990615"/>
            <a:ext cx="97161" cy="233186"/>
          </a:xfrm>
          <a:custGeom>
            <a:avLst/>
            <a:gdLst>
              <a:gd name="T0" fmla="*/ 31389 w 88"/>
              <a:gd name="T1" fmla="*/ 56969 h 210"/>
              <a:gd name="T2" fmla="*/ 31389 w 88"/>
              <a:gd name="T3" fmla="*/ 56969 h 210"/>
              <a:gd name="T4" fmla="*/ 15514 w 88"/>
              <a:gd name="T5" fmla="*/ 56969 h 210"/>
              <a:gd name="T6" fmla="*/ 15514 w 88"/>
              <a:gd name="T7" fmla="*/ 0 h 210"/>
              <a:gd name="T8" fmla="*/ 0 w 88"/>
              <a:gd name="T9" fmla="*/ 0 h 210"/>
              <a:gd name="T10" fmla="*/ 0 w 88"/>
              <a:gd name="T11" fmla="*/ 59871 h 210"/>
              <a:gd name="T12" fmla="*/ 3247 w 88"/>
              <a:gd name="T13" fmla="*/ 69306 h 210"/>
              <a:gd name="T14" fmla="*/ 15514 w 88"/>
              <a:gd name="T15" fmla="*/ 75837 h 210"/>
              <a:gd name="T16" fmla="*/ 15514 w 88"/>
              <a:gd name="T17" fmla="*/ 75837 h 210"/>
              <a:gd name="T18" fmla="*/ 31389 w 88"/>
              <a:gd name="T19" fmla="*/ 75837 h 210"/>
              <a:gd name="T20" fmla="*/ 28142 w 88"/>
              <a:gd name="T21" fmla="*/ 66403 h 210"/>
              <a:gd name="T22" fmla="*/ 31389 w 88"/>
              <a:gd name="T23" fmla="*/ 56969 h 2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8" h="210">
                <a:moveTo>
                  <a:pt x="87" y="157"/>
                </a:moveTo>
                <a:lnTo>
                  <a:pt x="87" y="157"/>
                </a:lnTo>
                <a:cubicBezTo>
                  <a:pt x="43" y="157"/>
                  <a:pt x="43" y="157"/>
                  <a:pt x="43" y="157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4"/>
                  <a:pt x="0" y="183"/>
                  <a:pt x="9" y="191"/>
                </a:cubicBezTo>
                <a:cubicBezTo>
                  <a:pt x="17" y="200"/>
                  <a:pt x="26" y="209"/>
                  <a:pt x="43" y="209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78" y="200"/>
                  <a:pt x="78" y="191"/>
                  <a:pt x="78" y="183"/>
                </a:cubicBezTo>
                <a:cubicBezTo>
                  <a:pt x="78" y="174"/>
                  <a:pt x="78" y="165"/>
                  <a:pt x="87" y="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38">
            <a:extLst>
              <a:ext uri="{FF2B5EF4-FFF2-40B4-BE49-F238E27FC236}">
                <a16:creationId xmlns:a16="http://schemas.microsoft.com/office/drawing/2014/main" id="{550D58F7-2D65-9444-81DF-3AC0BEA4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201" y="9116924"/>
            <a:ext cx="136025" cy="145741"/>
          </a:xfrm>
          <a:custGeom>
            <a:avLst/>
            <a:gdLst>
              <a:gd name="T0" fmla="*/ 21861 w 122"/>
              <a:gd name="T1" fmla="*/ 47264 h 132"/>
              <a:gd name="T2" fmla="*/ 21861 w 122"/>
              <a:gd name="T3" fmla="*/ 47264 h 132"/>
              <a:gd name="T4" fmla="*/ 0 w 122"/>
              <a:gd name="T5" fmla="*/ 25256 h 132"/>
              <a:gd name="T6" fmla="*/ 21861 w 122"/>
              <a:gd name="T7" fmla="*/ 0 h 132"/>
              <a:gd name="T8" fmla="*/ 44086 w 122"/>
              <a:gd name="T9" fmla="*/ 25256 h 132"/>
              <a:gd name="T10" fmla="*/ 21861 w 122"/>
              <a:gd name="T11" fmla="*/ 47264 h 132"/>
              <a:gd name="T12" fmla="*/ 21861 w 122"/>
              <a:gd name="T13" fmla="*/ 12628 h 132"/>
              <a:gd name="T14" fmla="*/ 21861 w 122"/>
              <a:gd name="T15" fmla="*/ 12628 h 132"/>
              <a:gd name="T16" fmla="*/ 12388 w 122"/>
              <a:gd name="T17" fmla="*/ 25256 h 132"/>
              <a:gd name="T18" fmla="*/ 21861 w 122"/>
              <a:gd name="T19" fmla="*/ 34636 h 132"/>
              <a:gd name="T20" fmla="*/ 31334 w 122"/>
              <a:gd name="T21" fmla="*/ 25256 h 132"/>
              <a:gd name="T22" fmla="*/ 21861 w 122"/>
              <a:gd name="T23" fmla="*/ 12628 h 1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2" h="132">
                <a:moveTo>
                  <a:pt x="60" y="131"/>
                </a:moveTo>
                <a:lnTo>
                  <a:pt x="60" y="131"/>
                </a:lnTo>
                <a:cubicBezTo>
                  <a:pt x="26" y="131"/>
                  <a:pt x="0" y="96"/>
                  <a:pt x="0" y="70"/>
                </a:cubicBezTo>
                <a:cubicBezTo>
                  <a:pt x="0" y="35"/>
                  <a:pt x="26" y="0"/>
                  <a:pt x="60" y="0"/>
                </a:cubicBezTo>
                <a:cubicBezTo>
                  <a:pt x="95" y="0"/>
                  <a:pt x="121" y="35"/>
                  <a:pt x="121" y="70"/>
                </a:cubicBezTo>
                <a:cubicBezTo>
                  <a:pt x="121" y="96"/>
                  <a:pt x="95" y="131"/>
                  <a:pt x="60" y="131"/>
                </a:cubicBezTo>
                <a:close/>
                <a:moveTo>
                  <a:pt x="60" y="35"/>
                </a:moveTo>
                <a:lnTo>
                  <a:pt x="60" y="35"/>
                </a:lnTo>
                <a:cubicBezTo>
                  <a:pt x="43" y="35"/>
                  <a:pt x="34" y="52"/>
                  <a:pt x="34" y="70"/>
                </a:cubicBezTo>
                <a:cubicBezTo>
                  <a:pt x="34" y="78"/>
                  <a:pt x="43" y="96"/>
                  <a:pt x="60" y="96"/>
                </a:cubicBezTo>
                <a:cubicBezTo>
                  <a:pt x="69" y="96"/>
                  <a:pt x="86" y="78"/>
                  <a:pt x="86" y="70"/>
                </a:cubicBezTo>
                <a:cubicBezTo>
                  <a:pt x="86" y="52"/>
                  <a:pt x="69" y="35"/>
                  <a:pt x="60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39">
            <a:extLst>
              <a:ext uri="{FF2B5EF4-FFF2-40B4-BE49-F238E27FC236}">
                <a16:creationId xmlns:a16="http://schemas.microsoft.com/office/drawing/2014/main" id="{48BDA956-445B-0740-8289-A6643C5C8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294" y="9116924"/>
            <a:ext cx="136025" cy="145741"/>
          </a:xfrm>
          <a:custGeom>
            <a:avLst/>
            <a:gdLst>
              <a:gd name="T0" fmla="*/ 21861 w 122"/>
              <a:gd name="T1" fmla="*/ 47264 h 132"/>
              <a:gd name="T2" fmla="*/ 21861 w 122"/>
              <a:gd name="T3" fmla="*/ 47264 h 132"/>
              <a:gd name="T4" fmla="*/ 0 w 122"/>
              <a:gd name="T5" fmla="*/ 25256 h 132"/>
              <a:gd name="T6" fmla="*/ 21861 w 122"/>
              <a:gd name="T7" fmla="*/ 0 h 132"/>
              <a:gd name="T8" fmla="*/ 44086 w 122"/>
              <a:gd name="T9" fmla="*/ 25256 h 132"/>
              <a:gd name="T10" fmla="*/ 21861 w 122"/>
              <a:gd name="T11" fmla="*/ 47264 h 132"/>
              <a:gd name="T12" fmla="*/ 21861 w 122"/>
              <a:gd name="T13" fmla="*/ 12628 h 132"/>
              <a:gd name="T14" fmla="*/ 21861 w 122"/>
              <a:gd name="T15" fmla="*/ 12628 h 132"/>
              <a:gd name="T16" fmla="*/ 12388 w 122"/>
              <a:gd name="T17" fmla="*/ 25256 h 132"/>
              <a:gd name="T18" fmla="*/ 21861 w 122"/>
              <a:gd name="T19" fmla="*/ 34636 h 132"/>
              <a:gd name="T20" fmla="*/ 31698 w 122"/>
              <a:gd name="T21" fmla="*/ 25256 h 132"/>
              <a:gd name="T22" fmla="*/ 21861 w 122"/>
              <a:gd name="T23" fmla="*/ 12628 h 1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2" h="132">
                <a:moveTo>
                  <a:pt x="60" y="131"/>
                </a:moveTo>
                <a:lnTo>
                  <a:pt x="60" y="131"/>
                </a:lnTo>
                <a:cubicBezTo>
                  <a:pt x="26" y="131"/>
                  <a:pt x="0" y="96"/>
                  <a:pt x="0" y="70"/>
                </a:cubicBezTo>
                <a:cubicBezTo>
                  <a:pt x="0" y="35"/>
                  <a:pt x="26" y="0"/>
                  <a:pt x="60" y="0"/>
                </a:cubicBezTo>
                <a:cubicBezTo>
                  <a:pt x="95" y="0"/>
                  <a:pt x="121" y="35"/>
                  <a:pt x="121" y="70"/>
                </a:cubicBezTo>
                <a:cubicBezTo>
                  <a:pt x="121" y="96"/>
                  <a:pt x="95" y="131"/>
                  <a:pt x="60" y="131"/>
                </a:cubicBezTo>
                <a:close/>
                <a:moveTo>
                  <a:pt x="60" y="35"/>
                </a:moveTo>
                <a:lnTo>
                  <a:pt x="60" y="35"/>
                </a:lnTo>
                <a:cubicBezTo>
                  <a:pt x="43" y="35"/>
                  <a:pt x="34" y="52"/>
                  <a:pt x="34" y="70"/>
                </a:cubicBezTo>
                <a:cubicBezTo>
                  <a:pt x="34" y="78"/>
                  <a:pt x="43" y="96"/>
                  <a:pt x="60" y="96"/>
                </a:cubicBezTo>
                <a:cubicBezTo>
                  <a:pt x="78" y="96"/>
                  <a:pt x="87" y="78"/>
                  <a:pt x="87" y="70"/>
                </a:cubicBezTo>
                <a:cubicBezTo>
                  <a:pt x="87" y="52"/>
                  <a:pt x="78" y="35"/>
                  <a:pt x="60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40">
            <a:extLst>
              <a:ext uri="{FF2B5EF4-FFF2-40B4-BE49-F238E27FC236}">
                <a16:creationId xmlns:a16="http://schemas.microsoft.com/office/drawing/2014/main" id="{C13C989C-F279-2A42-8633-25D82814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17" y="8893454"/>
            <a:ext cx="204038" cy="48580"/>
          </a:xfrm>
          <a:custGeom>
            <a:avLst/>
            <a:gdLst>
              <a:gd name="T0" fmla="*/ 56529 w 184"/>
              <a:gd name="T1" fmla="*/ 15514 h 44"/>
              <a:gd name="T2" fmla="*/ 56529 w 184"/>
              <a:gd name="T3" fmla="*/ 15514 h 44"/>
              <a:gd name="T4" fmla="*/ 6523 w 184"/>
              <a:gd name="T5" fmla="*/ 15514 h 44"/>
              <a:gd name="T6" fmla="*/ 0 w 184"/>
              <a:gd name="T7" fmla="*/ 6134 h 44"/>
              <a:gd name="T8" fmla="*/ 0 w 184"/>
              <a:gd name="T9" fmla="*/ 6134 h 44"/>
              <a:gd name="T10" fmla="*/ 6523 w 184"/>
              <a:gd name="T11" fmla="*/ 0 h 44"/>
              <a:gd name="T12" fmla="*/ 56529 w 184"/>
              <a:gd name="T13" fmla="*/ 0 h 44"/>
              <a:gd name="T14" fmla="*/ 66313 w 184"/>
              <a:gd name="T15" fmla="*/ 6134 h 44"/>
              <a:gd name="T16" fmla="*/ 66313 w 184"/>
              <a:gd name="T17" fmla="*/ 6134 h 44"/>
              <a:gd name="T18" fmla="*/ 56529 w 184"/>
              <a:gd name="T19" fmla="*/ 15514 h 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4" h="44">
                <a:moveTo>
                  <a:pt x="156" y="43"/>
                </a:moveTo>
                <a:lnTo>
                  <a:pt x="156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83" y="8"/>
                  <a:pt x="183" y="17"/>
                </a:cubicBezTo>
                <a:cubicBezTo>
                  <a:pt x="183" y="26"/>
                  <a:pt x="165" y="43"/>
                  <a:pt x="156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41">
            <a:extLst>
              <a:ext uri="{FF2B5EF4-FFF2-40B4-BE49-F238E27FC236}">
                <a16:creationId xmlns:a16="http://schemas.microsoft.com/office/drawing/2014/main" id="{A5FFE380-8E27-1242-9AD1-7A65D295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565" y="8971183"/>
            <a:ext cx="106877" cy="38864"/>
          </a:xfrm>
          <a:custGeom>
            <a:avLst/>
            <a:gdLst>
              <a:gd name="T0" fmla="*/ 28084 w 97"/>
              <a:gd name="T1" fmla="*/ 12347 h 36"/>
              <a:gd name="T2" fmla="*/ 28084 w 97"/>
              <a:gd name="T3" fmla="*/ 12347 h 36"/>
              <a:gd name="T4" fmla="*/ 6481 w 97"/>
              <a:gd name="T5" fmla="*/ 12347 h 36"/>
              <a:gd name="T6" fmla="*/ 0 w 97"/>
              <a:gd name="T7" fmla="*/ 5997 h 36"/>
              <a:gd name="T8" fmla="*/ 0 w 97"/>
              <a:gd name="T9" fmla="*/ 5997 h 36"/>
              <a:gd name="T10" fmla="*/ 6481 w 97"/>
              <a:gd name="T11" fmla="*/ 0 h 36"/>
              <a:gd name="T12" fmla="*/ 28084 w 97"/>
              <a:gd name="T13" fmla="*/ 0 h 36"/>
              <a:gd name="T14" fmla="*/ 34565 w 97"/>
              <a:gd name="T15" fmla="*/ 5997 h 36"/>
              <a:gd name="T16" fmla="*/ 34565 w 97"/>
              <a:gd name="T17" fmla="*/ 5997 h 36"/>
              <a:gd name="T18" fmla="*/ 28084 w 97"/>
              <a:gd name="T19" fmla="*/ 1234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7" h="36">
                <a:moveTo>
                  <a:pt x="78" y="35"/>
                </a:moveTo>
                <a:lnTo>
                  <a:pt x="78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96" y="9"/>
                  <a:pt x="96" y="17"/>
                </a:cubicBezTo>
                <a:cubicBezTo>
                  <a:pt x="96" y="26"/>
                  <a:pt x="87" y="35"/>
                  <a:pt x="7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42">
            <a:extLst>
              <a:ext uri="{FF2B5EF4-FFF2-40B4-BE49-F238E27FC236}">
                <a16:creationId xmlns:a16="http://schemas.microsoft.com/office/drawing/2014/main" id="{B9921AB4-2C53-CF43-A732-1C504CCA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7013" y="6629605"/>
            <a:ext cx="199181" cy="238046"/>
          </a:xfrm>
          <a:custGeom>
            <a:avLst/>
            <a:gdLst>
              <a:gd name="T0" fmla="*/ 3201 w 183"/>
              <a:gd name="T1" fmla="*/ 74220 h 218"/>
              <a:gd name="T2" fmla="*/ 3201 w 183"/>
              <a:gd name="T3" fmla="*/ 74220 h 218"/>
              <a:gd name="T4" fmla="*/ 3201 w 183"/>
              <a:gd name="T5" fmla="*/ 74220 h 218"/>
              <a:gd name="T6" fmla="*/ 0 w 183"/>
              <a:gd name="T7" fmla="*/ 64942 h 218"/>
              <a:gd name="T8" fmla="*/ 55485 w 183"/>
              <a:gd name="T9" fmla="*/ 2855 h 218"/>
              <a:gd name="T10" fmla="*/ 61531 w 183"/>
              <a:gd name="T11" fmla="*/ 2855 h 218"/>
              <a:gd name="T12" fmla="*/ 61531 w 183"/>
              <a:gd name="T13" fmla="*/ 2855 h 218"/>
              <a:gd name="T14" fmla="*/ 64732 w 183"/>
              <a:gd name="T15" fmla="*/ 12132 h 218"/>
              <a:gd name="T16" fmla="*/ 9247 w 183"/>
              <a:gd name="T17" fmla="*/ 74220 h 218"/>
              <a:gd name="T18" fmla="*/ 3201 w 183"/>
              <a:gd name="T19" fmla="*/ 74220 h 2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3" h="218">
                <a:moveTo>
                  <a:pt x="9" y="208"/>
                </a:moveTo>
                <a:lnTo>
                  <a:pt x="9" y="208"/>
                </a:lnTo>
                <a:cubicBezTo>
                  <a:pt x="0" y="199"/>
                  <a:pt x="0" y="191"/>
                  <a:pt x="0" y="182"/>
                </a:cubicBezTo>
                <a:cubicBezTo>
                  <a:pt x="156" y="8"/>
                  <a:pt x="156" y="8"/>
                  <a:pt x="156" y="8"/>
                </a:cubicBezTo>
                <a:cubicBezTo>
                  <a:pt x="156" y="0"/>
                  <a:pt x="173" y="0"/>
                  <a:pt x="173" y="8"/>
                </a:cubicBezTo>
                <a:cubicBezTo>
                  <a:pt x="182" y="17"/>
                  <a:pt x="182" y="26"/>
                  <a:pt x="182" y="34"/>
                </a:cubicBezTo>
                <a:cubicBezTo>
                  <a:pt x="26" y="208"/>
                  <a:pt x="26" y="208"/>
                  <a:pt x="26" y="208"/>
                </a:cubicBezTo>
                <a:cubicBezTo>
                  <a:pt x="26" y="208"/>
                  <a:pt x="9" y="217"/>
                  <a:pt x="9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43">
            <a:extLst>
              <a:ext uri="{FF2B5EF4-FFF2-40B4-BE49-F238E27FC236}">
                <a16:creationId xmlns:a16="http://schemas.microsoft.com/office/drawing/2014/main" id="{4DB425EC-45B1-FE43-9886-3C758C400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3890" y="6765630"/>
            <a:ext cx="126309" cy="126309"/>
          </a:xfrm>
          <a:custGeom>
            <a:avLst/>
            <a:gdLst>
              <a:gd name="T0" fmla="*/ 22086 w 114"/>
              <a:gd name="T1" fmla="*/ 40913 h 114"/>
              <a:gd name="T2" fmla="*/ 22086 w 114"/>
              <a:gd name="T3" fmla="*/ 40913 h 114"/>
              <a:gd name="T4" fmla="*/ 0 w 114"/>
              <a:gd name="T5" fmla="*/ 18827 h 114"/>
              <a:gd name="T6" fmla="*/ 22086 w 114"/>
              <a:gd name="T7" fmla="*/ 0 h 114"/>
              <a:gd name="T8" fmla="*/ 40913 w 114"/>
              <a:gd name="T9" fmla="*/ 18827 h 114"/>
              <a:gd name="T10" fmla="*/ 22086 w 114"/>
              <a:gd name="T11" fmla="*/ 40913 h 114"/>
              <a:gd name="T12" fmla="*/ 22086 w 114"/>
              <a:gd name="T13" fmla="*/ 12672 h 114"/>
              <a:gd name="T14" fmla="*/ 22086 w 114"/>
              <a:gd name="T15" fmla="*/ 12672 h 114"/>
              <a:gd name="T16" fmla="*/ 12672 w 114"/>
              <a:gd name="T17" fmla="*/ 18827 h 114"/>
              <a:gd name="T18" fmla="*/ 22086 w 114"/>
              <a:gd name="T19" fmla="*/ 28241 h 114"/>
              <a:gd name="T20" fmla="*/ 28241 w 114"/>
              <a:gd name="T21" fmla="*/ 18827 h 114"/>
              <a:gd name="T22" fmla="*/ 22086 w 114"/>
              <a:gd name="T23" fmla="*/ 12672 h 1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4" h="114">
                <a:moveTo>
                  <a:pt x="61" y="113"/>
                </a:moveTo>
                <a:lnTo>
                  <a:pt x="61" y="113"/>
                </a:lnTo>
                <a:cubicBezTo>
                  <a:pt x="26" y="113"/>
                  <a:pt x="0" y="87"/>
                  <a:pt x="0" y="52"/>
                </a:cubicBezTo>
                <a:cubicBezTo>
                  <a:pt x="0" y="26"/>
                  <a:pt x="26" y="0"/>
                  <a:pt x="61" y="0"/>
                </a:cubicBezTo>
                <a:cubicBezTo>
                  <a:pt x="87" y="0"/>
                  <a:pt x="113" y="26"/>
                  <a:pt x="113" y="52"/>
                </a:cubicBezTo>
                <a:cubicBezTo>
                  <a:pt x="113" y="87"/>
                  <a:pt x="87" y="113"/>
                  <a:pt x="61" y="113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44" y="35"/>
                  <a:pt x="35" y="44"/>
                  <a:pt x="35" y="52"/>
                </a:cubicBezTo>
                <a:cubicBezTo>
                  <a:pt x="35" y="70"/>
                  <a:pt x="44" y="78"/>
                  <a:pt x="61" y="78"/>
                </a:cubicBezTo>
                <a:cubicBezTo>
                  <a:pt x="70" y="78"/>
                  <a:pt x="78" y="70"/>
                  <a:pt x="78" y="52"/>
                </a:cubicBezTo>
                <a:cubicBezTo>
                  <a:pt x="78" y="44"/>
                  <a:pt x="70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44">
            <a:extLst>
              <a:ext uri="{FF2B5EF4-FFF2-40B4-BE49-F238E27FC236}">
                <a16:creationId xmlns:a16="http://schemas.microsoft.com/office/drawing/2014/main" id="{5A8E3ED4-605F-C248-8B0C-ED6C385A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149" y="6610173"/>
            <a:ext cx="126309" cy="126309"/>
          </a:xfrm>
          <a:custGeom>
            <a:avLst/>
            <a:gdLst>
              <a:gd name="T0" fmla="*/ 18827 w 114"/>
              <a:gd name="T1" fmla="*/ 40913 h 114"/>
              <a:gd name="T2" fmla="*/ 18827 w 114"/>
              <a:gd name="T3" fmla="*/ 40913 h 114"/>
              <a:gd name="T4" fmla="*/ 0 w 114"/>
              <a:gd name="T5" fmla="*/ 22086 h 114"/>
              <a:gd name="T6" fmla="*/ 18827 w 114"/>
              <a:gd name="T7" fmla="*/ 0 h 114"/>
              <a:gd name="T8" fmla="*/ 40913 w 114"/>
              <a:gd name="T9" fmla="*/ 22086 h 114"/>
              <a:gd name="T10" fmla="*/ 18827 w 114"/>
              <a:gd name="T11" fmla="*/ 40913 h 114"/>
              <a:gd name="T12" fmla="*/ 18827 w 114"/>
              <a:gd name="T13" fmla="*/ 12672 h 114"/>
              <a:gd name="T14" fmla="*/ 18827 w 114"/>
              <a:gd name="T15" fmla="*/ 12672 h 114"/>
              <a:gd name="T16" fmla="*/ 12672 w 114"/>
              <a:gd name="T17" fmla="*/ 22086 h 114"/>
              <a:gd name="T18" fmla="*/ 18827 w 114"/>
              <a:gd name="T19" fmla="*/ 28603 h 114"/>
              <a:gd name="T20" fmla="*/ 28241 w 114"/>
              <a:gd name="T21" fmla="*/ 22086 h 114"/>
              <a:gd name="T22" fmla="*/ 18827 w 114"/>
              <a:gd name="T23" fmla="*/ 12672 h 1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4" h="114">
                <a:moveTo>
                  <a:pt x="52" y="113"/>
                </a:moveTo>
                <a:lnTo>
                  <a:pt x="52" y="113"/>
                </a:lnTo>
                <a:cubicBezTo>
                  <a:pt x="26" y="113"/>
                  <a:pt x="0" y="87"/>
                  <a:pt x="0" y="61"/>
                </a:cubicBezTo>
                <a:cubicBezTo>
                  <a:pt x="0" y="26"/>
                  <a:pt x="26" y="0"/>
                  <a:pt x="52" y="0"/>
                </a:cubicBezTo>
                <a:cubicBezTo>
                  <a:pt x="87" y="0"/>
                  <a:pt x="113" y="26"/>
                  <a:pt x="113" y="61"/>
                </a:cubicBezTo>
                <a:cubicBezTo>
                  <a:pt x="113" y="87"/>
                  <a:pt x="87" y="113"/>
                  <a:pt x="52" y="113"/>
                </a:cubicBezTo>
                <a:close/>
                <a:moveTo>
                  <a:pt x="52" y="35"/>
                </a:moveTo>
                <a:lnTo>
                  <a:pt x="52" y="35"/>
                </a:lnTo>
                <a:cubicBezTo>
                  <a:pt x="44" y="35"/>
                  <a:pt x="35" y="44"/>
                  <a:pt x="35" y="61"/>
                </a:cubicBezTo>
                <a:cubicBezTo>
                  <a:pt x="35" y="70"/>
                  <a:pt x="44" y="79"/>
                  <a:pt x="52" y="79"/>
                </a:cubicBezTo>
                <a:cubicBezTo>
                  <a:pt x="69" y="79"/>
                  <a:pt x="78" y="70"/>
                  <a:pt x="78" y="61"/>
                </a:cubicBezTo>
                <a:cubicBezTo>
                  <a:pt x="78" y="44"/>
                  <a:pt x="69" y="35"/>
                  <a:pt x="5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45">
            <a:extLst>
              <a:ext uri="{FF2B5EF4-FFF2-40B4-BE49-F238E27FC236}">
                <a16:creationId xmlns:a16="http://schemas.microsoft.com/office/drawing/2014/main" id="{080B7AF6-9C94-8244-9E8F-E4181910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704" y="6571308"/>
            <a:ext cx="19432" cy="38864"/>
          </a:xfrm>
          <a:custGeom>
            <a:avLst/>
            <a:gdLst>
              <a:gd name="T0" fmla="*/ 5997 w 18"/>
              <a:gd name="T1" fmla="*/ 12337 h 35"/>
              <a:gd name="T2" fmla="*/ 0 w 18"/>
              <a:gd name="T3" fmla="*/ 12337 h 35"/>
              <a:gd name="T4" fmla="*/ 0 w 18"/>
              <a:gd name="T5" fmla="*/ 0 h 35"/>
              <a:gd name="T6" fmla="*/ 5997 w 18"/>
              <a:gd name="T7" fmla="*/ 0 h 35"/>
              <a:gd name="T8" fmla="*/ 5997 w 18"/>
              <a:gd name="T9" fmla="*/ 1233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35">
                <a:moveTo>
                  <a:pt x="17" y="34"/>
                </a:moveTo>
                <a:lnTo>
                  <a:pt x="0" y="34"/>
                </a:lnTo>
                <a:lnTo>
                  <a:pt x="0" y="0"/>
                </a:lnTo>
                <a:lnTo>
                  <a:pt x="17" y="0"/>
                </a:lnTo>
                <a:lnTo>
                  <a:pt x="1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46">
            <a:extLst>
              <a:ext uri="{FF2B5EF4-FFF2-40B4-BE49-F238E27FC236}">
                <a16:creationId xmlns:a16="http://schemas.microsoft.com/office/drawing/2014/main" id="{E32EE2B9-4A78-BB4E-9F3C-0B1C072D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704" y="6649037"/>
            <a:ext cx="19432" cy="77729"/>
          </a:xfrm>
          <a:custGeom>
            <a:avLst/>
            <a:gdLst>
              <a:gd name="T0" fmla="*/ 5997 w 18"/>
              <a:gd name="T1" fmla="*/ 25037 h 70"/>
              <a:gd name="T2" fmla="*/ 0 w 18"/>
              <a:gd name="T3" fmla="*/ 25037 h 70"/>
              <a:gd name="T4" fmla="*/ 0 w 18"/>
              <a:gd name="T5" fmla="*/ 0 h 70"/>
              <a:gd name="T6" fmla="*/ 5997 w 18"/>
              <a:gd name="T7" fmla="*/ 0 h 70"/>
              <a:gd name="T8" fmla="*/ 5997 w 18"/>
              <a:gd name="T9" fmla="*/ 25037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70">
                <a:moveTo>
                  <a:pt x="17" y="69"/>
                </a:moveTo>
                <a:lnTo>
                  <a:pt x="0" y="69"/>
                </a:lnTo>
                <a:lnTo>
                  <a:pt x="0" y="0"/>
                </a:lnTo>
                <a:lnTo>
                  <a:pt x="17" y="0"/>
                </a:lnTo>
                <a:lnTo>
                  <a:pt x="17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47">
            <a:extLst>
              <a:ext uri="{FF2B5EF4-FFF2-40B4-BE49-F238E27FC236}">
                <a16:creationId xmlns:a16="http://schemas.microsoft.com/office/drawing/2014/main" id="{ECB88574-429B-DC46-8A39-C7A1F491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704" y="6765630"/>
            <a:ext cx="19432" cy="77729"/>
          </a:xfrm>
          <a:custGeom>
            <a:avLst/>
            <a:gdLst>
              <a:gd name="T0" fmla="*/ 5997 w 18"/>
              <a:gd name="T1" fmla="*/ 25042 h 71"/>
              <a:gd name="T2" fmla="*/ 0 w 18"/>
              <a:gd name="T3" fmla="*/ 25042 h 71"/>
              <a:gd name="T4" fmla="*/ 0 w 18"/>
              <a:gd name="T5" fmla="*/ 0 h 71"/>
              <a:gd name="T6" fmla="*/ 5997 w 18"/>
              <a:gd name="T7" fmla="*/ 0 h 71"/>
              <a:gd name="T8" fmla="*/ 5997 w 18"/>
              <a:gd name="T9" fmla="*/ 25042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71">
                <a:moveTo>
                  <a:pt x="17" y="70"/>
                </a:moveTo>
                <a:lnTo>
                  <a:pt x="0" y="70"/>
                </a:lnTo>
                <a:lnTo>
                  <a:pt x="0" y="0"/>
                </a:lnTo>
                <a:lnTo>
                  <a:pt x="17" y="0"/>
                </a:lnTo>
                <a:lnTo>
                  <a:pt x="17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48">
            <a:extLst>
              <a:ext uri="{FF2B5EF4-FFF2-40B4-BE49-F238E27FC236}">
                <a16:creationId xmlns:a16="http://schemas.microsoft.com/office/drawing/2014/main" id="{C4847E71-5372-3043-9D86-88A219BD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704" y="6877367"/>
            <a:ext cx="19432" cy="48580"/>
          </a:xfrm>
          <a:custGeom>
            <a:avLst/>
            <a:gdLst>
              <a:gd name="T0" fmla="*/ 5997 w 18"/>
              <a:gd name="T1" fmla="*/ 15522 h 45"/>
              <a:gd name="T2" fmla="*/ 0 w 18"/>
              <a:gd name="T3" fmla="*/ 15522 h 45"/>
              <a:gd name="T4" fmla="*/ 0 w 18"/>
              <a:gd name="T5" fmla="*/ 0 h 45"/>
              <a:gd name="T6" fmla="*/ 5997 w 18"/>
              <a:gd name="T7" fmla="*/ 0 h 45"/>
              <a:gd name="T8" fmla="*/ 5997 w 18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45">
                <a:moveTo>
                  <a:pt x="17" y="44"/>
                </a:moveTo>
                <a:lnTo>
                  <a:pt x="0" y="44"/>
                </a:lnTo>
                <a:lnTo>
                  <a:pt x="0" y="0"/>
                </a:lnTo>
                <a:lnTo>
                  <a:pt x="17" y="0"/>
                </a:lnTo>
                <a:lnTo>
                  <a:pt x="17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49">
            <a:extLst>
              <a:ext uri="{FF2B5EF4-FFF2-40B4-BE49-F238E27FC236}">
                <a16:creationId xmlns:a16="http://schemas.microsoft.com/office/drawing/2014/main" id="{767DDD52-649E-2547-9072-4D3B8B9F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0958" y="6517871"/>
            <a:ext cx="631546" cy="471229"/>
          </a:xfrm>
          <a:custGeom>
            <a:avLst/>
            <a:gdLst>
              <a:gd name="T0" fmla="*/ 180848 w 574"/>
              <a:gd name="T1" fmla="*/ 153626 h 426"/>
              <a:gd name="T2" fmla="*/ 180848 w 574"/>
              <a:gd name="T3" fmla="*/ 153626 h 426"/>
              <a:gd name="T4" fmla="*/ 6112 w 574"/>
              <a:gd name="T5" fmla="*/ 153626 h 426"/>
              <a:gd name="T6" fmla="*/ 0 w 574"/>
              <a:gd name="T7" fmla="*/ 144227 h 426"/>
              <a:gd name="T8" fmla="*/ 0 w 574"/>
              <a:gd name="T9" fmla="*/ 109526 h 426"/>
              <a:gd name="T10" fmla="*/ 6112 w 574"/>
              <a:gd name="T11" fmla="*/ 100128 h 426"/>
              <a:gd name="T12" fmla="*/ 28044 w 574"/>
              <a:gd name="T13" fmla="*/ 75186 h 426"/>
              <a:gd name="T14" fmla="*/ 6112 w 574"/>
              <a:gd name="T15" fmla="*/ 49883 h 426"/>
              <a:gd name="T16" fmla="*/ 0 w 574"/>
              <a:gd name="T17" fmla="*/ 40485 h 426"/>
              <a:gd name="T18" fmla="*/ 0 w 574"/>
              <a:gd name="T19" fmla="*/ 6145 h 426"/>
              <a:gd name="T20" fmla="*/ 6112 w 574"/>
              <a:gd name="T21" fmla="*/ 0 h 426"/>
              <a:gd name="T22" fmla="*/ 180848 w 574"/>
              <a:gd name="T23" fmla="*/ 0 h 426"/>
              <a:gd name="T24" fmla="*/ 206015 w 574"/>
              <a:gd name="T25" fmla="*/ 21688 h 426"/>
              <a:gd name="T26" fmla="*/ 206015 w 574"/>
              <a:gd name="T27" fmla="*/ 128323 h 426"/>
              <a:gd name="T28" fmla="*/ 180848 w 574"/>
              <a:gd name="T29" fmla="*/ 153626 h 426"/>
              <a:gd name="T30" fmla="*/ 15460 w 574"/>
              <a:gd name="T31" fmla="*/ 137721 h 426"/>
              <a:gd name="T32" fmla="*/ 15460 w 574"/>
              <a:gd name="T33" fmla="*/ 137721 h 426"/>
              <a:gd name="T34" fmla="*/ 180848 w 574"/>
              <a:gd name="T35" fmla="*/ 137721 h 426"/>
              <a:gd name="T36" fmla="*/ 190555 w 574"/>
              <a:gd name="T37" fmla="*/ 128323 h 426"/>
              <a:gd name="T38" fmla="*/ 190555 w 574"/>
              <a:gd name="T39" fmla="*/ 21688 h 426"/>
              <a:gd name="T40" fmla="*/ 180848 w 574"/>
              <a:gd name="T41" fmla="*/ 15543 h 426"/>
              <a:gd name="T42" fmla="*/ 15460 w 574"/>
              <a:gd name="T43" fmla="*/ 15543 h 426"/>
              <a:gd name="T44" fmla="*/ 15460 w 574"/>
              <a:gd name="T45" fmla="*/ 34340 h 426"/>
              <a:gd name="T46" fmla="*/ 46740 w 574"/>
              <a:gd name="T47" fmla="*/ 75186 h 426"/>
              <a:gd name="T48" fmla="*/ 15460 w 574"/>
              <a:gd name="T49" fmla="*/ 116032 h 426"/>
              <a:gd name="T50" fmla="*/ 15460 w 574"/>
              <a:gd name="T51" fmla="*/ 137721 h 42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74" h="426">
                <a:moveTo>
                  <a:pt x="503" y="425"/>
                </a:moveTo>
                <a:lnTo>
                  <a:pt x="503" y="425"/>
                </a:lnTo>
                <a:cubicBezTo>
                  <a:pt x="17" y="425"/>
                  <a:pt x="17" y="425"/>
                  <a:pt x="17" y="425"/>
                </a:cubicBezTo>
                <a:cubicBezTo>
                  <a:pt x="9" y="425"/>
                  <a:pt x="0" y="416"/>
                  <a:pt x="0" y="399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295"/>
                  <a:pt x="9" y="286"/>
                  <a:pt x="17" y="277"/>
                </a:cubicBezTo>
                <a:cubicBezTo>
                  <a:pt x="52" y="277"/>
                  <a:pt x="78" y="243"/>
                  <a:pt x="78" y="208"/>
                </a:cubicBezTo>
                <a:cubicBezTo>
                  <a:pt x="78" y="173"/>
                  <a:pt x="52" y="147"/>
                  <a:pt x="17" y="138"/>
                </a:cubicBezTo>
                <a:cubicBezTo>
                  <a:pt x="9" y="138"/>
                  <a:pt x="0" y="130"/>
                  <a:pt x="0" y="1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47" y="0"/>
                  <a:pt x="573" y="26"/>
                  <a:pt x="573" y="60"/>
                </a:cubicBezTo>
                <a:cubicBezTo>
                  <a:pt x="573" y="355"/>
                  <a:pt x="573" y="355"/>
                  <a:pt x="573" y="355"/>
                </a:cubicBezTo>
                <a:cubicBezTo>
                  <a:pt x="573" y="390"/>
                  <a:pt x="547" y="425"/>
                  <a:pt x="503" y="425"/>
                </a:cubicBezTo>
                <a:close/>
                <a:moveTo>
                  <a:pt x="43" y="381"/>
                </a:moveTo>
                <a:lnTo>
                  <a:pt x="43" y="381"/>
                </a:lnTo>
                <a:cubicBezTo>
                  <a:pt x="503" y="381"/>
                  <a:pt x="503" y="381"/>
                  <a:pt x="503" y="381"/>
                </a:cubicBezTo>
                <a:cubicBezTo>
                  <a:pt x="521" y="381"/>
                  <a:pt x="530" y="364"/>
                  <a:pt x="530" y="355"/>
                </a:cubicBezTo>
                <a:cubicBezTo>
                  <a:pt x="530" y="60"/>
                  <a:pt x="530" y="60"/>
                  <a:pt x="530" y="60"/>
                </a:cubicBezTo>
                <a:cubicBezTo>
                  <a:pt x="530" y="52"/>
                  <a:pt x="521" y="43"/>
                  <a:pt x="503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95"/>
                  <a:pt x="43" y="95"/>
                  <a:pt x="43" y="95"/>
                </a:cubicBezTo>
                <a:cubicBezTo>
                  <a:pt x="95" y="112"/>
                  <a:pt x="130" y="156"/>
                  <a:pt x="130" y="208"/>
                </a:cubicBezTo>
                <a:cubicBezTo>
                  <a:pt x="130" y="260"/>
                  <a:pt x="95" y="312"/>
                  <a:pt x="43" y="321"/>
                </a:cubicBezTo>
                <a:lnTo>
                  <a:pt x="43" y="3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50">
            <a:extLst>
              <a:ext uri="{FF2B5EF4-FFF2-40B4-BE49-F238E27FC236}">
                <a16:creationId xmlns:a16="http://schemas.microsoft.com/office/drawing/2014/main" id="{EE16C5D8-C6A6-A246-B53B-3E095971E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1272" y="8733140"/>
            <a:ext cx="155457" cy="174890"/>
          </a:xfrm>
          <a:custGeom>
            <a:avLst/>
            <a:gdLst>
              <a:gd name="T0" fmla="*/ 50437 w 140"/>
              <a:gd name="T1" fmla="*/ 56786 h 157"/>
              <a:gd name="T2" fmla="*/ 50437 w 140"/>
              <a:gd name="T3" fmla="*/ 56786 h 157"/>
              <a:gd name="T4" fmla="*/ 25037 w 140"/>
              <a:gd name="T5" fmla="*/ 56786 h 157"/>
              <a:gd name="T6" fmla="*/ 0 w 140"/>
              <a:gd name="T7" fmla="*/ 31669 h 157"/>
              <a:gd name="T8" fmla="*/ 0 w 140"/>
              <a:gd name="T9" fmla="*/ 28393 h 157"/>
              <a:gd name="T10" fmla="*/ 25037 w 140"/>
              <a:gd name="T11" fmla="*/ 0 h 157"/>
              <a:gd name="T12" fmla="*/ 50437 w 140"/>
              <a:gd name="T13" fmla="*/ 25481 h 157"/>
              <a:gd name="T14" fmla="*/ 50437 w 140"/>
              <a:gd name="T15" fmla="*/ 56786 h 157"/>
              <a:gd name="T16" fmla="*/ 25037 w 140"/>
              <a:gd name="T17" fmla="*/ 15653 h 157"/>
              <a:gd name="T18" fmla="*/ 25037 w 140"/>
              <a:gd name="T19" fmla="*/ 15653 h 157"/>
              <a:gd name="T20" fmla="*/ 15603 w 140"/>
              <a:gd name="T21" fmla="*/ 28393 h 157"/>
              <a:gd name="T22" fmla="*/ 15603 w 140"/>
              <a:gd name="T23" fmla="*/ 31669 h 157"/>
              <a:gd name="T24" fmla="*/ 25037 w 140"/>
              <a:gd name="T25" fmla="*/ 41133 h 157"/>
              <a:gd name="T26" fmla="*/ 34471 w 140"/>
              <a:gd name="T27" fmla="*/ 41133 h 157"/>
              <a:gd name="T28" fmla="*/ 34471 w 140"/>
              <a:gd name="T29" fmla="*/ 25481 h 157"/>
              <a:gd name="T30" fmla="*/ 25037 w 140"/>
              <a:gd name="T31" fmla="*/ 15653 h 1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0" h="157">
                <a:moveTo>
                  <a:pt x="139" y="156"/>
                </a:moveTo>
                <a:lnTo>
                  <a:pt x="139" y="156"/>
                </a:lnTo>
                <a:cubicBezTo>
                  <a:pt x="69" y="156"/>
                  <a:pt x="69" y="156"/>
                  <a:pt x="69" y="156"/>
                </a:cubicBezTo>
                <a:cubicBezTo>
                  <a:pt x="25" y="156"/>
                  <a:pt x="0" y="121"/>
                  <a:pt x="0" y="87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25" y="0"/>
                  <a:pt x="69" y="0"/>
                </a:cubicBezTo>
                <a:cubicBezTo>
                  <a:pt x="112" y="0"/>
                  <a:pt x="139" y="35"/>
                  <a:pt x="139" y="70"/>
                </a:cubicBezTo>
                <a:lnTo>
                  <a:pt x="139" y="156"/>
                </a:ln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61"/>
                  <a:pt x="43" y="78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96"/>
                  <a:pt x="52" y="113"/>
                  <a:pt x="69" y="113"/>
                </a:cubicBezTo>
                <a:cubicBezTo>
                  <a:pt x="95" y="113"/>
                  <a:pt x="95" y="113"/>
                  <a:pt x="95" y="113"/>
                </a:cubicBezTo>
                <a:cubicBezTo>
                  <a:pt x="95" y="70"/>
                  <a:pt x="95" y="70"/>
                  <a:pt x="95" y="70"/>
                </a:cubicBezTo>
                <a:cubicBezTo>
                  <a:pt x="95" y="61"/>
                  <a:pt x="86" y="43"/>
                  <a:pt x="6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51">
            <a:extLst>
              <a:ext uri="{FF2B5EF4-FFF2-40B4-BE49-F238E27FC236}">
                <a16:creationId xmlns:a16="http://schemas.microsoft.com/office/drawing/2014/main" id="{8A7C75E4-2A41-7644-9E52-4BA9EA7DF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7013" y="8733140"/>
            <a:ext cx="165174" cy="174890"/>
          </a:xfrm>
          <a:custGeom>
            <a:avLst/>
            <a:gdLst>
              <a:gd name="T0" fmla="*/ 28446 w 148"/>
              <a:gd name="T1" fmla="*/ 56786 h 157"/>
              <a:gd name="T2" fmla="*/ 28446 w 148"/>
              <a:gd name="T3" fmla="*/ 56786 h 157"/>
              <a:gd name="T4" fmla="*/ 0 w 148"/>
              <a:gd name="T5" fmla="*/ 56786 h 157"/>
              <a:gd name="T6" fmla="*/ 0 w 148"/>
              <a:gd name="T7" fmla="*/ 25481 h 157"/>
              <a:gd name="T8" fmla="*/ 28446 w 148"/>
              <a:gd name="T9" fmla="*/ 0 h 157"/>
              <a:gd name="T10" fmla="*/ 53610 w 148"/>
              <a:gd name="T11" fmla="*/ 28393 h 157"/>
              <a:gd name="T12" fmla="*/ 53610 w 148"/>
              <a:gd name="T13" fmla="*/ 31669 h 157"/>
              <a:gd name="T14" fmla="*/ 28446 w 148"/>
              <a:gd name="T15" fmla="*/ 56786 h 157"/>
              <a:gd name="T16" fmla="*/ 18964 w 148"/>
              <a:gd name="T17" fmla="*/ 41133 h 157"/>
              <a:gd name="T18" fmla="*/ 18964 w 148"/>
              <a:gd name="T19" fmla="*/ 41133 h 157"/>
              <a:gd name="T20" fmla="*/ 28446 w 148"/>
              <a:gd name="T21" fmla="*/ 41133 h 157"/>
              <a:gd name="T22" fmla="*/ 37928 w 148"/>
              <a:gd name="T23" fmla="*/ 31669 h 157"/>
              <a:gd name="T24" fmla="*/ 37928 w 148"/>
              <a:gd name="T25" fmla="*/ 28393 h 157"/>
              <a:gd name="T26" fmla="*/ 28446 w 148"/>
              <a:gd name="T27" fmla="*/ 15653 h 157"/>
              <a:gd name="T28" fmla="*/ 18964 w 148"/>
              <a:gd name="T29" fmla="*/ 25481 h 157"/>
              <a:gd name="T30" fmla="*/ 18964 w 148"/>
              <a:gd name="T31" fmla="*/ 41133 h 1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8" h="157">
                <a:moveTo>
                  <a:pt x="78" y="156"/>
                </a:moveTo>
                <a:lnTo>
                  <a:pt x="78" y="156"/>
                </a:lnTo>
                <a:cubicBezTo>
                  <a:pt x="0" y="156"/>
                  <a:pt x="0" y="156"/>
                  <a:pt x="0" y="156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4" y="0"/>
                  <a:pt x="78" y="0"/>
                </a:cubicBezTo>
                <a:cubicBezTo>
                  <a:pt x="113" y="0"/>
                  <a:pt x="147" y="35"/>
                  <a:pt x="147" y="78"/>
                </a:cubicBezTo>
                <a:cubicBezTo>
                  <a:pt x="147" y="87"/>
                  <a:pt x="147" y="87"/>
                  <a:pt x="147" y="87"/>
                </a:cubicBezTo>
                <a:cubicBezTo>
                  <a:pt x="147" y="121"/>
                  <a:pt x="121" y="156"/>
                  <a:pt x="78" y="156"/>
                </a:cubicBezTo>
                <a:close/>
                <a:moveTo>
                  <a:pt x="52" y="113"/>
                </a:moveTo>
                <a:lnTo>
                  <a:pt x="52" y="113"/>
                </a:lnTo>
                <a:cubicBezTo>
                  <a:pt x="78" y="113"/>
                  <a:pt x="78" y="113"/>
                  <a:pt x="78" y="113"/>
                </a:cubicBezTo>
                <a:cubicBezTo>
                  <a:pt x="95" y="113"/>
                  <a:pt x="104" y="96"/>
                  <a:pt x="104" y="87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104" y="61"/>
                  <a:pt x="87" y="43"/>
                  <a:pt x="78" y="43"/>
                </a:cubicBezTo>
                <a:cubicBezTo>
                  <a:pt x="60" y="43"/>
                  <a:pt x="52" y="61"/>
                  <a:pt x="52" y="70"/>
                </a:cubicBezTo>
                <a:lnTo>
                  <a:pt x="52" y="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52">
            <a:extLst>
              <a:ext uri="{FF2B5EF4-FFF2-40B4-BE49-F238E27FC236}">
                <a16:creationId xmlns:a16="http://schemas.microsoft.com/office/drawing/2014/main" id="{B0C9A927-66A9-0445-94C7-A554F456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7865" y="9068343"/>
            <a:ext cx="58297" cy="228330"/>
          </a:xfrm>
          <a:custGeom>
            <a:avLst/>
            <a:gdLst>
              <a:gd name="T0" fmla="*/ 18691 w 53"/>
              <a:gd name="T1" fmla="*/ 74256 h 209"/>
              <a:gd name="T2" fmla="*/ 18691 w 53"/>
              <a:gd name="T3" fmla="*/ 74256 h 209"/>
              <a:gd name="T4" fmla="*/ 0 w 53"/>
              <a:gd name="T5" fmla="*/ 74256 h 209"/>
              <a:gd name="T6" fmla="*/ 0 w 53"/>
              <a:gd name="T7" fmla="*/ 6069 h 209"/>
              <a:gd name="T8" fmla="*/ 9345 w 53"/>
              <a:gd name="T9" fmla="*/ 0 h 209"/>
              <a:gd name="T10" fmla="*/ 9345 w 53"/>
              <a:gd name="T11" fmla="*/ 0 h 209"/>
              <a:gd name="T12" fmla="*/ 18691 w 53"/>
              <a:gd name="T13" fmla="*/ 6069 h 209"/>
              <a:gd name="T14" fmla="*/ 18691 w 53"/>
              <a:gd name="T15" fmla="*/ 74256 h 2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" h="209">
                <a:moveTo>
                  <a:pt x="52" y="208"/>
                </a:moveTo>
                <a:lnTo>
                  <a:pt x="52" y="208"/>
                </a:lnTo>
                <a:cubicBezTo>
                  <a:pt x="0" y="208"/>
                  <a:pt x="0" y="208"/>
                  <a:pt x="0" y="20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35" y="0"/>
                  <a:pt x="52" y="9"/>
                  <a:pt x="52" y="17"/>
                </a:cubicBezTo>
                <a:lnTo>
                  <a:pt x="52" y="2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53">
            <a:extLst>
              <a:ext uri="{FF2B5EF4-FFF2-40B4-BE49-F238E27FC236}">
                <a16:creationId xmlns:a16="http://schemas.microsoft.com/office/drawing/2014/main" id="{443DE323-CAA6-9044-B0D8-A83DB197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581" y="8874022"/>
            <a:ext cx="48580" cy="136025"/>
          </a:xfrm>
          <a:custGeom>
            <a:avLst/>
            <a:gdLst>
              <a:gd name="T0" fmla="*/ 15522 w 45"/>
              <a:gd name="T1" fmla="*/ 44089 h 123"/>
              <a:gd name="T2" fmla="*/ 0 w 45"/>
              <a:gd name="T3" fmla="*/ 44089 h 123"/>
              <a:gd name="T4" fmla="*/ 0 w 45"/>
              <a:gd name="T5" fmla="*/ 0 h 123"/>
              <a:gd name="T6" fmla="*/ 15522 w 45"/>
              <a:gd name="T7" fmla="*/ 0 h 123"/>
              <a:gd name="T8" fmla="*/ 15522 w 45"/>
              <a:gd name="T9" fmla="*/ 44089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" h="123">
                <a:moveTo>
                  <a:pt x="44" y="122"/>
                </a:moveTo>
                <a:lnTo>
                  <a:pt x="0" y="122"/>
                </a:lnTo>
                <a:lnTo>
                  <a:pt x="0" y="0"/>
                </a:lnTo>
                <a:lnTo>
                  <a:pt x="44" y="0"/>
                </a:lnTo>
                <a:lnTo>
                  <a:pt x="44" y="1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54">
            <a:extLst>
              <a:ext uri="{FF2B5EF4-FFF2-40B4-BE49-F238E27FC236}">
                <a16:creationId xmlns:a16="http://schemas.microsoft.com/office/drawing/2014/main" id="{C695FF2A-5EBD-D54D-B08B-FF33EBE8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9539" y="8990615"/>
            <a:ext cx="539241" cy="335207"/>
          </a:xfrm>
          <a:custGeom>
            <a:avLst/>
            <a:gdLst>
              <a:gd name="T0" fmla="*/ 18777 w 488"/>
              <a:gd name="T1" fmla="*/ 0 h 305"/>
              <a:gd name="T2" fmla="*/ 18777 w 488"/>
              <a:gd name="T3" fmla="*/ 0 h 305"/>
              <a:gd name="T4" fmla="*/ 15888 w 488"/>
              <a:gd name="T5" fmla="*/ 15802 h 305"/>
              <a:gd name="T6" fmla="*/ 156713 w 488"/>
              <a:gd name="T7" fmla="*/ 15802 h 305"/>
              <a:gd name="T8" fmla="*/ 156713 w 488"/>
              <a:gd name="T9" fmla="*/ 93736 h 305"/>
              <a:gd name="T10" fmla="*/ 156713 w 488"/>
              <a:gd name="T11" fmla="*/ 93736 h 305"/>
              <a:gd name="T12" fmla="*/ 15888 w 488"/>
              <a:gd name="T13" fmla="*/ 93736 h 305"/>
              <a:gd name="T14" fmla="*/ 15888 w 488"/>
              <a:gd name="T15" fmla="*/ 28372 h 305"/>
              <a:gd name="T16" fmla="*/ 9388 w 488"/>
              <a:gd name="T17" fmla="*/ 21908 h 305"/>
              <a:gd name="T18" fmla="*/ 9388 w 488"/>
              <a:gd name="T19" fmla="*/ 21908 h 305"/>
              <a:gd name="T20" fmla="*/ 0 w 488"/>
              <a:gd name="T21" fmla="*/ 28372 h 305"/>
              <a:gd name="T22" fmla="*/ 0 w 488"/>
              <a:gd name="T23" fmla="*/ 93736 h 305"/>
              <a:gd name="T24" fmla="*/ 18777 w 488"/>
              <a:gd name="T25" fmla="*/ 109179 h 305"/>
              <a:gd name="T26" fmla="*/ 156713 w 488"/>
              <a:gd name="T27" fmla="*/ 109179 h 305"/>
              <a:gd name="T28" fmla="*/ 175851 w 488"/>
              <a:gd name="T29" fmla="*/ 93736 h 305"/>
              <a:gd name="T30" fmla="*/ 175851 w 488"/>
              <a:gd name="T31" fmla="*/ 0 h 305"/>
              <a:gd name="T32" fmla="*/ 18777 w 488"/>
              <a:gd name="T33" fmla="*/ 0 h 30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8" h="305">
                <a:moveTo>
                  <a:pt x="52" y="0"/>
                </a:moveTo>
                <a:lnTo>
                  <a:pt x="52" y="0"/>
                </a:lnTo>
                <a:cubicBezTo>
                  <a:pt x="44" y="44"/>
                  <a:pt x="44" y="44"/>
                  <a:pt x="44" y="44"/>
                </a:cubicBezTo>
                <a:cubicBezTo>
                  <a:pt x="434" y="44"/>
                  <a:pt x="434" y="44"/>
                  <a:pt x="434" y="44"/>
                </a:cubicBezTo>
                <a:cubicBezTo>
                  <a:pt x="434" y="261"/>
                  <a:pt x="434" y="261"/>
                  <a:pt x="434" y="261"/>
                </a:cubicBezTo>
                <a:cubicBezTo>
                  <a:pt x="44" y="261"/>
                  <a:pt x="44" y="261"/>
                  <a:pt x="44" y="261"/>
                </a:cubicBezTo>
                <a:cubicBezTo>
                  <a:pt x="44" y="79"/>
                  <a:pt x="44" y="79"/>
                  <a:pt x="44" y="79"/>
                </a:cubicBezTo>
                <a:cubicBezTo>
                  <a:pt x="44" y="70"/>
                  <a:pt x="35" y="61"/>
                  <a:pt x="26" y="61"/>
                </a:cubicBezTo>
                <a:cubicBezTo>
                  <a:pt x="9" y="61"/>
                  <a:pt x="0" y="70"/>
                  <a:pt x="0" y="7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87"/>
                  <a:pt x="26" y="304"/>
                  <a:pt x="52" y="304"/>
                </a:cubicBezTo>
                <a:cubicBezTo>
                  <a:pt x="434" y="304"/>
                  <a:pt x="434" y="304"/>
                  <a:pt x="434" y="304"/>
                </a:cubicBezTo>
                <a:cubicBezTo>
                  <a:pt x="460" y="304"/>
                  <a:pt x="487" y="287"/>
                  <a:pt x="487" y="261"/>
                </a:cubicBezTo>
                <a:cubicBezTo>
                  <a:pt x="487" y="0"/>
                  <a:pt x="487" y="0"/>
                  <a:pt x="487" y="0"/>
                </a:cubicBezTo>
                <a:lnTo>
                  <a:pt x="5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55">
            <a:extLst>
              <a:ext uri="{FF2B5EF4-FFF2-40B4-BE49-F238E27FC236}">
                <a16:creationId xmlns:a16="http://schemas.microsoft.com/office/drawing/2014/main" id="{C5591AEC-AE0C-394A-A594-BB63A296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1242" y="8859449"/>
            <a:ext cx="650978" cy="184606"/>
          </a:xfrm>
          <a:custGeom>
            <a:avLst/>
            <a:gdLst>
              <a:gd name="T0" fmla="*/ 187529 w 591"/>
              <a:gd name="T1" fmla="*/ 59962 h 166"/>
              <a:gd name="T2" fmla="*/ 187529 w 591"/>
              <a:gd name="T3" fmla="*/ 59962 h 166"/>
              <a:gd name="T4" fmla="*/ 25196 w 591"/>
              <a:gd name="T5" fmla="*/ 59962 h 166"/>
              <a:gd name="T6" fmla="*/ 0 w 591"/>
              <a:gd name="T7" fmla="*/ 34523 h 166"/>
              <a:gd name="T8" fmla="*/ 0 w 591"/>
              <a:gd name="T9" fmla="*/ 22168 h 166"/>
              <a:gd name="T10" fmla="*/ 25196 w 591"/>
              <a:gd name="T11" fmla="*/ 0 h 166"/>
              <a:gd name="T12" fmla="*/ 187529 w 591"/>
              <a:gd name="T13" fmla="*/ 0 h 166"/>
              <a:gd name="T14" fmla="*/ 212365 w 591"/>
              <a:gd name="T15" fmla="*/ 22168 h 166"/>
              <a:gd name="T16" fmla="*/ 212365 w 591"/>
              <a:gd name="T17" fmla="*/ 34523 h 166"/>
              <a:gd name="T18" fmla="*/ 187529 w 591"/>
              <a:gd name="T19" fmla="*/ 59962 h 166"/>
              <a:gd name="T20" fmla="*/ 25196 w 591"/>
              <a:gd name="T21" fmla="*/ 15626 h 166"/>
              <a:gd name="T22" fmla="*/ 25196 w 591"/>
              <a:gd name="T23" fmla="*/ 15626 h 166"/>
              <a:gd name="T24" fmla="*/ 15837 w 591"/>
              <a:gd name="T25" fmla="*/ 22168 h 166"/>
              <a:gd name="T26" fmla="*/ 15837 w 591"/>
              <a:gd name="T27" fmla="*/ 34523 h 166"/>
              <a:gd name="T28" fmla="*/ 25196 w 591"/>
              <a:gd name="T29" fmla="*/ 43972 h 166"/>
              <a:gd name="T30" fmla="*/ 187529 w 591"/>
              <a:gd name="T31" fmla="*/ 43972 h 166"/>
              <a:gd name="T32" fmla="*/ 194008 w 591"/>
              <a:gd name="T33" fmla="*/ 34523 h 166"/>
              <a:gd name="T34" fmla="*/ 194008 w 591"/>
              <a:gd name="T35" fmla="*/ 22168 h 166"/>
              <a:gd name="T36" fmla="*/ 187529 w 591"/>
              <a:gd name="T37" fmla="*/ 15626 h 166"/>
              <a:gd name="T38" fmla="*/ 25196 w 591"/>
              <a:gd name="T39" fmla="*/ 15626 h 1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1" h="166">
                <a:moveTo>
                  <a:pt x="521" y="165"/>
                </a:moveTo>
                <a:lnTo>
                  <a:pt x="521" y="165"/>
                </a:lnTo>
                <a:cubicBezTo>
                  <a:pt x="70" y="165"/>
                  <a:pt x="70" y="165"/>
                  <a:pt x="70" y="165"/>
                </a:cubicBezTo>
                <a:cubicBezTo>
                  <a:pt x="26" y="165"/>
                  <a:pt x="0" y="139"/>
                  <a:pt x="0" y="9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70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56" y="0"/>
                  <a:pt x="590" y="26"/>
                  <a:pt x="590" y="61"/>
                </a:cubicBezTo>
                <a:cubicBezTo>
                  <a:pt x="590" y="95"/>
                  <a:pt x="590" y="95"/>
                  <a:pt x="590" y="95"/>
                </a:cubicBezTo>
                <a:cubicBezTo>
                  <a:pt x="590" y="139"/>
                  <a:pt x="556" y="165"/>
                  <a:pt x="521" y="165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52" y="43"/>
                  <a:pt x="44" y="52"/>
                  <a:pt x="44" y="61"/>
                </a:cubicBezTo>
                <a:cubicBezTo>
                  <a:pt x="44" y="95"/>
                  <a:pt x="44" y="95"/>
                  <a:pt x="44" y="95"/>
                </a:cubicBezTo>
                <a:cubicBezTo>
                  <a:pt x="44" y="113"/>
                  <a:pt x="52" y="121"/>
                  <a:pt x="70" y="121"/>
                </a:cubicBezTo>
                <a:cubicBezTo>
                  <a:pt x="521" y="121"/>
                  <a:pt x="521" y="121"/>
                  <a:pt x="521" y="121"/>
                </a:cubicBezTo>
                <a:cubicBezTo>
                  <a:pt x="530" y="121"/>
                  <a:pt x="539" y="113"/>
                  <a:pt x="539" y="95"/>
                </a:cubicBezTo>
                <a:cubicBezTo>
                  <a:pt x="539" y="61"/>
                  <a:pt x="539" y="61"/>
                  <a:pt x="539" y="61"/>
                </a:cubicBezTo>
                <a:cubicBezTo>
                  <a:pt x="539" y="52"/>
                  <a:pt x="530" y="43"/>
                  <a:pt x="521" y="43"/>
                </a:cubicBezTo>
                <a:lnTo>
                  <a:pt x="70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8" name="Grupo 427">
            <a:extLst>
              <a:ext uri="{FF2B5EF4-FFF2-40B4-BE49-F238E27FC236}">
                <a16:creationId xmlns:a16="http://schemas.microsoft.com/office/drawing/2014/main" id="{EF747E7A-8B0D-0E45-BBBA-6F0714146DF4}"/>
              </a:ext>
            </a:extLst>
          </p:cNvPr>
          <p:cNvGrpSpPr/>
          <p:nvPr/>
        </p:nvGrpSpPr>
        <p:grpSpPr>
          <a:xfrm>
            <a:off x="19880515" y="5983697"/>
            <a:ext cx="2967479" cy="1529862"/>
            <a:chOff x="9714782" y="9978948"/>
            <a:chExt cx="2967479" cy="1529862"/>
          </a:xfrm>
        </p:grpSpPr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3A881730-4AD0-5544-B648-E0B79F98C112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430" name="CuadroTexto 429">
              <a:extLst>
                <a:ext uri="{FF2B5EF4-FFF2-40B4-BE49-F238E27FC236}">
                  <a16:creationId xmlns:a16="http://schemas.microsoft.com/office/drawing/2014/main" id="{3EDEE227-BC5B-AF4F-AD45-CFA84B25C812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431" name="Grupo 430">
            <a:extLst>
              <a:ext uri="{FF2B5EF4-FFF2-40B4-BE49-F238E27FC236}">
                <a16:creationId xmlns:a16="http://schemas.microsoft.com/office/drawing/2014/main" id="{DAB523DD-8C92-7A49-AC56-80ED5D3F60C6}"/>
              </a:ext>
            </a:extLst>
          </p:cNvPr>
          <p:cNvGrpSpPr/>
          <p:nvPr/>
        </p:nvGrpSpPr>
        <p:grpSpPr>
          <a:xfrm>
            <a:off x="1524617" y="5908396"/>
            <a:ext cx="2967479" cy="1529862"/>
            <a:chOff x="9714782" y="9978948"/>
            <a:chExt cx="2967479" cy="1529862"/>
          </a:xfrm>
        </p:grpSpPr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8A1FA782-EAB6-C74C-B9C8-40CF7C4C76B3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433" name="CuadroTexto 432">
              <a:extLst>
                <a:ext uri="{FF2B5EF4-FFF2-40B4-BE49-F238E27FC236}">
                  <a16:creationId xmlns:a16="http://schemas.microsoft.com/office/drawing/2014/main" id="{9C6C71BD-6642-8448-87A6-445E1FFA7593}"/>
                </a:ext>
              </a:extLst>
            </p:cNvPr>
            <p:cNvSpPr txBox="1"/>
            <p:nvPr/>
          </p:nvSpPr>
          <p:spPr>
            <a:xfrm>
              <a:off x="10770716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434" name="Grupo 433">
            <a:extLst>
              <a:ext uri="{FF2B5EF4-FFF2-40B4-BE49-F238E27FC236}">
                <a16:creationId xmlns:a16="http://schemas.microsoft.com/office/drawing/2014/main" id="{51BD5D0B-02D7-FE4E-A7B8-A8B94E1BF253}"/>
              </a:ext>
            </a:extLst>
          </p:cNvPr>
          <p:cNvGrpSpPr/>
          <p:nvPr/>
        </p:nvGrpSpPr>
        <p:grpSpPr>
          <a:xfrm>
            <a:off x="1522365" y="8264547"/>
            <a:ext cx="2967479" cy="1529862"/>
            <a:chOff x="9714782" y="9978948"/>
            <a:chExt cx="2967479" cy="1529862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30C5776F-2C6D-404F-ADF1-6525AF2E34FB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436" name="CuadroTexto 435">
              <a:extLst>
                <a:ext uri="{FF2B5EF4-FFF2-40B4-BE49-F238E27FC236}">
                  <a16:creationId xmlns:a16="http://schemas.microsoft.com/office/drawing/2014/main" id="{5F7845A0-E3A3-E846-BDD0-13AD42745775}"/>
                </a:ext>
              </a:extLst>
            </p:cNvPr>
            <p:cNvSpPr txBox="1"/>
            <p:nvPr/>
          </p:nvSpPr>
          <p:spPr>
            <a:xfrm>
              <a:off x="1087170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437" name="Grupo 436">
            <a:extLst>
              <a:ext uri="{FF2B5EF4-FFF2-40B4-BE49-F238E27FC236}">
                <a16:creationId xmlns:a16="http://schemas.microsoft.com/office/drawing/2014/main" id="{979848DA-C1EB-5446-8D3F-AE199BD2BD88}"/>
              </a:ext>
            </a:extLst>
          </p:cNvPr>
          <p:cNvGrpSpPr/>
          <p:nvPr/>
        </p:nvGrpSpPr>
        <p:grpSpPr>
          <a:xfrm>
            <a:off x="19887801" y="8264547"/>
            <a:ext cx="2967479" cy="1529862"/>
            <a:chOff x="9714782" y="9978948"/>
            <a:chExt cx="2967479" cy="1529862"/>
          </a:xfrm>
        </p:grpSpPr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D62D0398-0A2F-F84D-9666-21A1E42D5DA3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439" name="CuadroTexto 438">
              <a:extLst>
                <a:ext uri="{FF2B5EF4-FFF2-40B4-BE49-F238E27FC236}">
                  <a16:creationId xmlns:a16="http://schemas.microsoft.com/office/drawing/2014/main" id="{16480B90-6D28-EA44-889B-E8CC43A1A403}"/>
                </a:ext>
              </a:extLst>
            </p:cNvPr>
            <p:cNvSpPr txBox="1"/>
            <p:nvPr/>
          </p:nvSpPr>
          <p:spPr>
            <a:xfrm>
              <a:off x="9719526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>
            <a:extLst>
              <a:ext uri="{FF2B5EF4-FFF2-40B4-BE49-F238E27FC236}">
                <a16:creationId xmlns:a16="http://schemas.microsoft.com/office/drawing/2014/main" id="{EDB2D23E-E87C-DB46-8540-F52264C3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240" y="5495747"/>
            <a:ext cx="2977714" cy="2101616"/>
          </a:xfrm>
          <a:custGeom>
            <a:avLst/>
            <a:gdLst>
              <a:gd name="T0" fmla="*/ 844138 w 2592"/>
              <a:gd name="T1" fmla="*/ 658452 h 1832"/>
              <a:gd name="T2" fmla="*/ 844138 w 2592"/>
              <a:gd name="T3" fmla="*/ 658452 h 1832"/>
              <a:gd name="T4" fmla="*/ 88951 w 2592"/>
              <a:gd name="T5" fmla="*/ 658452 h 1832"/>
              <a:gd name="T6" fmla="*/ 0 w 2592"/>
              <a:gd name="T7" fmla="*/ 572505 h 1832"/>
              <a:gd name="T8" fmla="*/ 0 w 2592"/>
              <a:gd name="T9" fmla="*/ 88825 h 1832"/>
              <a:gd name="T10" fmla="*/ 88951 w 2592"/>
              <a:gd name="T11" fmla="*/ 0 h 1832"/>
              <a:gd name="T12" fmla="*/ 844138 w 2592"/>
              <a:gd name="T13" fmla="*/ 0 h 1832"/>
              <a:gd name="T14" fmla="*/ 933090 w 2592"/>
              <a:gd name="T15" fmla="*/ 88825 h 1832"/>
              <a:gd name="T16" fmla="*/ 933090 w 2592"/>
              <a:gd name="T17" fmla="*/ 572505 h 1832"/>
              <a:gd name="T18" fmla="*/ 844138 w 2592"/>
              <a:gd name="T19" fmla="*/ 658452 h 18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92" h="1832">
                <a:moveTo>
                  <a:pt x="2344" y="1831"/>
                </a:moveTo>
                <a:lnTo>
                  <a:pt x="2344" y="1831"/>
                </a:lnTo>
                <a:cubicBezTo>
                  <a:pt x="247" y="1831"/>
                  <a:pt x="247" y="1831"/>
                  <a:pt x="247" y="1831"/>
                </a:cubicBezTo>
                <a:cubicBezTo>
                  <a:pt x="111" y="1831"/>
                  <a:pt x="0" y="1720"/>
                  <a:pt x="0" y="1592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111"/>
                  <a:pt x="111" y="0"/>
                  <a:pt x="247" y="0"/>
                </a:cubicBezTo>
                <a:cubicBezTo>
                  <a:pt x="2344" y="0"/>
                  <a:pt x="2344" y="0"/>
                  <a:pt x="2344" y="0"/>
                </a:cubicBezTo>
                <a:cubicBezTo>
                  <a:pt x="2480" y="0"/>
                  <a:pt x="2591" y="111"/>
                  <a:pt x="2591" y="247"/>
                </a:cubicBezTo>
                <a:cubicBezTo>
                  <a:pt x="2591" y="1592"/>
                  <a:pt x="2591" y="1592"/>
                  <a:pt x="2591" y="1592"/>
                </a:cubicBezTo>
                <a:cubicBezTo>
                  <a:pt x="2591" y="1720"/>
                  <a:pt x="2480" y="1831"/>
                  <a:pt x="2344" y="1831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4D9109BA-4632-3747-A9BD-3D27142D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332" y="5612221"/>
            <a:ext cx="2790339" cy="1878797"/>
          </a:xfrm>
          <a:custGeom>
            <a:avLst/>
            <a:gdLst>
              <a:gd name="T0" fmla="*/ 825037 w 2430"/>
              <a:gd name="T1" fmla="*/ 588603 h 1636"/>
              <a:gd name="T2" fmla="*/ 825037 w 2430"/>
              <a:gd name="T3" fmla="*/ 588603 h 1636"/>
              <a:gd name="T4" fmla="*/ 52195 w 2430"/>
              <a:gd name="T5" fmla="*/ 588603 h 1636"/>
              <a:gd name="T6" fmla="*/ 0 w 2430"/>
              <a:gd name="T7" fmla="*/ 536403 h 1636"/>
              <a:gd name="T8" fmla="*/ 0 w 2430"/>
              <a:gd name="T9" fmla="*/ 52200 h 1636"/>
              <a:gd name="T10" fmla="*/ 52195 w 2430"/>
              <a:gd name="T11" fmla="*/ 0 h 1636"/>
              <a:gd name="T12" fmla="*/ 825037 w 2430"/>
              <a:gd name="T13" fmla="*/ 0 h 1636"/>
              <a:gd name="T14" fmla="*/ 874352 w 2430"/>
              <a:gd name="T15" fmla="*/ 52200 h 1636"/>
              <a:gd name="T16" fmla="*/ 874352 w 2430"/>
              <a:gd name="T17" fmla="*/ 536403 h 1636"/>
              <a:gd name="T18" fmla="*/ 825037 w 2430"/>
              <a:gd name="T19" fmla="*/ 588603 h 16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30" h="1636">
                <a:moveTo>
                  <a:pt x="2292" y="1635"/>
                </a:moveTo>
                <a:lnTo>
                  <a:pt x="2292" y="1635"/>
                </a:lnTo>
                <a:cubicBezTo>
                  <a:pt x="145" y="1635"/>
                  <a:pt x="145" y="1635"/>
                  <a:pt x="145" y="1635"/>
                </a:cubicBezTo>
                <a:cubicBezTo>
                  <a:pt x="68" y="1635"/>
                  <a:pt x="0" y="1567"/>
                  <a:pt x="0" y="149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8"/>
                  <a:pt x="68" y="0"/>
                  <a:pt x="145" y="0"/>
                </a:cubicBezTo>
                <a:cubicBezTo>
                  <a:pt x="2292" y="0"/>
                  <a:pt x="2292" y="0"/>
                  <a:pt x="2292" y="0"/>
                </a:cubicBezTo>
                <a:cubicBezTo>
                  <a:pt x="2369" y="0"/>
                  <a:pt x="2429" y="68"/>
                  <a:pt x="2429" y="145"/>
                </a:cubicBezTo>
                <a:cubicBezTo>
                  <a:pt x="2429" y="1490"/>
                  <a:pt x="2429" y="1490"/>
                  <a:pt x="2429" y="1490"/>
                </a:cubicBezTo>
                <a:cubicBezTo>
                  <a:pt x="2429" y="1567"/>
                  <a:pt x="2369" y="1635"/>
                  <a:pt x="2292" y="16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6EFBE825-62E4-634C-B515-C396557E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727" y="7364413"/>
            <a:ext cx="3053678" cy="334233"/>
          </a:xfrm>
          <a:custGeom>
            <a:avLst/>
            <a:gdLst>
              <a:gd name="T0" fmla="*/ 932432 w 2660"/>
              <a:gd name="T1" fmla="*/ 0 h 291"/>
              <a:gd name="T2" fmla="*/ 932432 w 2660"/>
              <a:gd name="T3" fmla="*/ 0 h 291"/>
              <a:gd name="T4" fmla="*/ 600988 w 2660"/>
              <a:gd name="T5" fmla="*/ 0 h 291"/>
              <a:gd name="T6" fmla="*/ 588753 w 2660"/>
              <a:gd name="T7" fmla="*/ 12242 h 291"/>
              <a:gd name="T8" fmla="*/ 588753 w 2660"/>
              <a:gd name="T9" fmla="*/ 12242 h 291"/>
              <a:gd name="T10" fmla="*/ 579756 w 2660"/>
              <a:gd name="T11" fmla="*/ 21603 h 291"/>
              <a:gd name="T12" fmla="*/ 377147 w 2660"/>
              <a:gd name="T13" fmla="*/ 21603 h 291"/>
              <a:gd name="T14" fmla="*/ 368150 w 2660"/>
              <a:gd name="T15" fmla="*/ 12242 h 291"/>
              <a:gd name="T16" fmla="*/ 368150 w 2660"/>
              <a:gd name="T17" fmla="*/ 12242 h 291"/>
              <a:gd name="T18" fmla="*/ 355915 w 2660"/>
              <a:gd name="T19" fmla="*/ 0 h 291"/>
              <a:gd name="T20" fmla="*/ 24471 w 2660"/>
              <a:gd name="T21" fmla="*/ 0 h 291"/>
              <a:gd name="T22" fmla="*/ 0 w 2660"/>
              <a:gd name="T23" fmla="*/ 21603 h 291"/>
              <a:gd name="T24" fmla="*/ 0 w 2660"/>
              <a:gd name="T25" fmla="*/ 86052 h 291"/>
              <a:gd name="T26" fmla="*/ 24471 w 2660"/>
              <a:gd name="T27" fmla="*/ 104415 h 291"/>
              <a:gd name="T28" fmla="*/ 932432 w 2660"/>
              <a:gd name="T29" fmla="*/ 104415 h 291"/>
              <a:gd name="T30" fmla="*/ 956903 w 2660"/>
              <a:gd name="T31" fmla="*/ 86052 h 291"/>
              <a:gd name="T32" fmla="*/ 956903 w 2660"/>
              <a:gd name="T33" fmla="*/ 21603 h 291"/>
              <a:gd name="T34" fmla="*/ 932432 w 2660"/>
              <a:gd name="T35" fmla="*/ 0 h 29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60" h="291">
                <a:moveTo>
                  <a:pt x="2591" y="0"/>
                </a:moveTo>
                <a:lnTo>
                  <a:pt x="2591" y="0"/>
                </a:lnTo>
                <a:cubicBezTo>
                  <a:pt x="1670" y="0"/>
                  <a:pt x="1670" y="0"/>
                  <a:pt x="1670" y="0"/>
                </a:cubicBezTo>
                <a:cubicBezTo>
                  <a:pt x="1654" y="0"/>
                  <a:pt x="1636" y="17"/>
                  <a:pt x="1636" y="34"/>
                </a:cubicBezTo>
                <a:cubicBezTo>
                  <a:pt x="1636" y="43"/>
                  <a:pt x="1628" y="60"/>
                  <a:pt x="1611" y="60"/>
                </a:cubicBezTo>
                <a:cubicBezTo>
                  <a:pt x="1048" y="60"/>
                  <a:pt x="1048" y="60"/>
                  <a:pt x="1048" y="60"/>
                </a:cubicBezTo>
                <a:cubicBezTo>
                  <a:pt x="1031" y="60"/>
                  <a:pt x="1023" y="43"/>
                  <a:pt x="1023" y="34"/>
                </a:cubicBezTo>
                <a:cubicBezTo>
                  <a:pt x="1023" y="17"/>
                  <a:pt x="1006" y="0"/>
                  <a:pt x="98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65"/>
                  <a:pt x="26" y="290"/>
                  <a:pt x="68" y="290"/>
                </a:cubicBezTo>
                <a:cubicBezTo>
                  <a:pt x="2591" y="290"/>
                  <a:pt x="2591" y="290"/>
                  <a:pt x="2591" y="290"/>
                </a:cubicBezTo>
                <a:cubicBezTo>
                  <a:pt x="2625" y="290"/>
                  <a:pt x="2659" y="265"/>
                  <a:pt x="2659" y="239"/>
                </a:cubicBezTo>
                <a:cubicBezTo>
                  <a:pt x="2659" y="60"/>
                  <a:pt x="2659" y="60"/>
                  <a:pt x="2659" y="60"/>
                </a:cubicBezTo>
                <a:cubicBezTo>
                  <a:pt x="2659" y="26"/>
                  <a:pt x="2625" y="0"/>
                  <a:pt x="2591" y="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543F873C-318D-5A49-90B7-447DF6DE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1821" y="5338757"/>
            <a:ext cx="3327138" cy="2258606"/>
          </a:xfrm>
          <a:custGeom>
            <a:avLst/>
            <a:gdLst>
              <a:gd name="T0" fmla="*/ 1012036 w 2898"/>
              <a:gd name="T1" fmla="*/ 707665 h 1968"/>
              <a:gd name="T2" fmla="*/ 1012036 w 2898"/>
              <a:gd name="T3" fmla="*/ 707665 h 1968"/>
              <a:gd name="T4" fmla="*/ 30591 w 2898"/>
              <a:gd name="T5" fmla="*/ 707665 h 1968"/>
              <a:gd name="T6" fmla="*/ 0 w 2898"/>
              <a:gd name="T7" fmla="*/ 677085 h 1968"/>
              <a:gd name="T8" fmla="*/ 0 w 2898"/>
              <a:gd name="T9" fmla="*/ 27342 h 1968"/>
              <a:gd name="T10" fmla="*/ 30591 w 2898"/>
              <a:gd name="T11" fmla="*/ 0 h 1968"/>
              <a:gd name="T12" fmla="*/ 1012036 w 2898"/>
              <a:gd name="T13" fmla="*/ 0 h 1968"/>
              <a:gd name="T14" fmla="*/ 1042627 w 2898"/>
              <a:gd name="T15" fmla="*/ 27342 h 1968"/>
              <a:gd name="T16" fmla="*/ 1042627 w 2898"/>
              <a:gd name="T17" fmla="*/ 677085 h 1968"/>
              <a:gd name="T18" fmla="*/ 1012036 w 2898"/>
              <a:gd name="T19" fmla="*/ 707665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98" h="1968">
                <a:moveTo>
                  <a:pt x="2812" y="1967"/>
                </a:moveTo>
                <a:lnTo>
                  <a:pt x="2812" y="1967"/>
                </a:lnTo>
                <a:cubicBezTo>
                  <a:pt x="85" y="1967"/>
                  <a:pt x="85" y="1967"/>
                  <a:pt x="85" y="1967"/>
                </a:cubicBezTo>
                <a:cubicBezTo>
                  <a:pt x="42" y="1967"/>
                  <a:pt x="0" y="1924"/>
                  <a:pt x="0" y="188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42" y="0"/>
                  <a:pt x="85" y="0"/>
                </a:cubicBezTo>
                <a:cubicBezTo>
                  <a:pt x="2812" y="0"/>
                  <a:pt x="2812" y="0"/>
                  <a:pt x="2812" y="0"/>
                </a:cubicBezTo>
                <a:cubicBezTo>
                  <a:pt x="2854" y="0"/>
                  <a:pt x="2897" y="34"/>
                  <a:pt x="2897" y="76"/>
                </a:cubicBezTo>
                <a:cubicBezTo>
                  <a:pt x="2897" y="1882"/>
                  <a:pt x="2897" y="1882"/>
                  <a:pt x="2897" y="1882"/>
                </a:cubicBezTo>
                <a:cubicBezTo>
                  <a:pt x="2897" y="1924"/>
                  <a:pt x="2854" y="1967"/>
                  <a:pt x="2812" y="196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BBE37E10-FF8F-EC42-908D-2BD082CE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782" y="5419783"/>
            <a:ext cx="3170151" cy="1701551"/>
          </a:xfrm>
          <a:custGeom>
            <a:avLst/>
            <a:gdLst>
              <a:gd name="T0" fmla="*/ 993415 w 2762"/>
              <a:gd name="T1" fmla="*/ 533040 h 1482"/>
              <a:gd name="T2" fmla="*/ 0 w 2762"/>
              <a:gd name="T3" fmla="*/ 533040 h 1482"/>
              <a:gd name="T4" fmla="*/ 0 w 2762"/>
              <a:gd name="T5" fmla="*/ 0 h 1482"/>
              <a:gd name="T6" fmla="*/ 993415 w 2762"/>
              <a:gd name="T7" fmla="*/ 0 h 1482"/>
              <a:gd name="T8" fmla="*/ 993415 w 2762"/>
              <a:gd name="T9" fmla="*/ 533040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2" h="1482">
                <a:moveTo>
                  <a:pt x="2761" y="1481"/>
                </a:moveTo>
                <a:lnTo>
                  <a:pt x="0" y="1481"/>
                </a:lnTo>
                <a:lnTo>
                  <a:pt x="0" y="0"/>
                </a:lnTo>
                <a:lnTo>
                  <a:pt x="2761" y="0"/>
                </a:lnTo>
                <a:lnTo>
                  <a:pt x="2761" y="14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4C7D1CF7-03AB-2B49-B568-1546C85B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6382" y="7237811"/>
            <a:ext cx="238016" cy="232950"/>
          </a:xfrm>
          <a:custGeom>
            <a:avLst/>
            <a:gdLst>
              <a:gd name="T0" fmla="*/ 74251 w 206"/>
              <a:gd name="T1" fmla="*/ 36334 h 205"/>
              <a:gd name="T2" fmla="*/ 74251 w 206"/>
              <a:gd name="T3" fmla="*/ 36334 h 205"/>
              <a:gd name="T4" fmla="*/ 36944 w 206"/>
              <a:gd name="T5" fmla="*/ 72669 h 205"/>
              <a:gd name="T6" fmla="*/ 0 w 206"/>
              <a:gd name="T7" fmla="*/ 36334 h 205"/>
              <a:gd name="T8" fmla="*/ 36944 w 206"/>
              <a:gd name="T9" fmla="*/ 0 h 205"/>
              <a:gd name="T10" fmla="*/ 74251 w 206"/>
              <a:gd name="T11" fmla="*/ 36334 h 2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6" h="205">
                <a:moveTo>
                  <a:pt x="205" y="102"/>
                </a:moveTo>
                <a:lnTo>
                  <a:pt x="205" y="102"/>
                </a:lnTo>
                <a:cubicBezTo>
                  <a:pt x="205" y="162"/>
                  <a:pt x="162" y="204"/>
                  <a:pt x="102" y="204"/>
                </a:cubicBezTo>
                <a:cubicBezTo>
                  <a:pt x="43" y="204"/>
                  <a:pt x="0" y="162"/>
                  <a:pt x="0" y="102"/>
                </a:cubicBezTo>
                <a:cubicBezTo>
                  <a:pt x="0" y="51"/>
                  <a:pt x="43" y="0"/>
                  <a:pt x="102" y="0"/>
                </a:cubicBezTo>
                <a:cubicBezTo>
                  <a:pt x="162" y="0"/>
                  <a:pt x="205" y="51"/>
                  <a:pt x="205" y="1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394924C4-98B1-DE44-97B3-2EE6B11F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162" y="7597363"/>
            <a:ext cx="1215393" cy="313977"/>
          </a:xfrm>
          <a:custGeom>
            <a:avLst/>
            <a:gdLst>
              <a:gd name="T0" fmla="*/ 380640 w 1058"/>
              <a:gd name="T1" fmla="*/ 98066 h 274"/>
              <a:gd name="T2" fmla="*/ 0 w 1058"/>
              <a:gd name="T3" fmla="*/ 98066 h 274"/>
              <a:gd name="T4" fmla="*/ 0 w 1058"/>
              <a:gd name="T5" fmla="*/ 0 h 274"/>
              <a:gd name="T6" fmla="*/ 380640 w 1058"/>
              <a:gd name="T7" fmla="*/ 0 h 274"/>
              <a:gd name="T8" fmla="*/ 380640 w 1058"/>
              <a:gd name="T9" fmla="*/ 98066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8" h="274">
                <a:moveTo>
                  <a:pt x="1057" y="273"/>
                </a:moveTo>
                <a:lnTo>
                  <a:pt x="0" y="273"/>
                </a:lnTo>
                <a:lnTo>
                  <a:pt x="0" y="0"/>
                </a:lnTo>
                <a:lnTo>
                  <a:pt x="1057" y="0"/>
                </a:lnTo>
                <a:lnTo>
                  <a:pt x="1057" y="273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8">
            <a:extLst>
              <a:ext uri="{FF2B5EF4-FFF2-40B4-BE49-F238E27FC236}">
                <a16:creationId xmlns:a16="http://schemas.microsoft.com/office/drawing/2014/main" id="{96A1065C-CE12-4A46-92C1-D125D8ABE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1442" y="7911340"/>
            <a:ext cx="1802834" cy="60770"/>
          </a:xfrm>
          <a:custGeom>
            <a:avLst/>
            <a:gdLst>
              <a:gd name="T0" fmla="*/ 564790 w 1569"/>
              <a:gd name="T1" fmla="*/ 18684 h 52"/>
              <a:gd name="T2" fmla="*/ 0 w 1569"/>
              <a:gd name="T3" fmla="*/ 18684 h 52"/>
              <a:gd name="T4" fmla="*/ 0 w 1569"/>
              <a:gd name="T5" fmla="*/ 0 h 52"/>
              <a:gd name="T6" fmla="*/ 564790 w 1569"/>
              <a:gd name="T7" fmla="*/ 0 h 52"/>
              <a:gd name="T8" fmla="*/ 564790 w 1569"/>
              <a:gd name="T9" fmla="*/ 18684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69" h="52">
                <a:moveTo>
                  <a:pt x="1568" y="51"/>
                </a:moveTo>
                <a:lnTo>
                  <a:pt x="0" y="51"/>
                </a:lnTo>
                <a:lnTo>
                  <a:pt x="0" y="0"/>
                </a:lnTo>
                <a:lnTo>
                  <a:pt x="1568" y="0"/>
                </a:lnTo>
                <a:lnTo>
                  <a:pt x="1568" y="51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EE9A1C45-5143-2544-B171-8B67B0F53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016" y="9997765"/>
            <a:ext cx="1271101" cy="2283929"/>
          </a:xfrm>
          <a:custGeom>
            <a:avLst/>
            <a:gdLst>
              <a:gd name="T0" fmla="*/ 0 w 1108"/>
              <a:gd name="T1" fmla="*/ 617234 h 1987"/>
              <a:gd name="T2" fmla="*/ 0 w 1108"/>
              <a:gd name="T3" fmla="*/ 617234 h 1987"/>
              <a:gd name="T4" fmla="*/ 0 w 1108"/>
              <a:gd name="T5" fmla="*/ 95125 h 1987"/>
              <a:gd name="T6" fmla="*/ 94941 w 1108"/>
              <a:gd name="T7" fmla="*/ 0 h 1987"/>
              <a:gd name="T8" fmla="*/ 300286 w 1108"/>
              <a:gd name="T9" fmla="*/ 0 h 1987"/>
              <a:gd name="T10" fmla="*/ 398103 w 1108"/>
              <a:gd name="T11" fmla="*/ 95125 h 1987"/>
              <a:gd name="T12" fmla="*/ 398103 w 1108"/>
              <a:gd name="T13" fmla="*/ 617234 h 1987"/>
              <a:gd name="T14" fmla="*/ 300286 w 1108"/>
              <a:gd name="T15" fmla="*/ 715603 h 1987"/>
              <a:gd name="T16" fmla="*/ 94941 w 1108"/>
              <a:gd name="T17" fmla="*/ 715603 h 1987"/>
              <a:gd name="T18" fmla="*/ 0 w 1108"/>
              <a:gd name="T19" fmla="*/ 617234 h 19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08" h="1987">
                <a:moveTo>
                  <a:pt x="0" y="1713"/>
                </a:moveTo>
                <a:lnTo>
                  <a:pt x="0" y="1713"/>
                </a:lnTo>
                <a:cubicBezTo>
                  <a:pt x="0" y="264"/>
                  <a:pt x="0" y="264"/>
                  <a:pt x="0" y="264"/>
                </a:cubicBezTo>
                <a:cubicBezTo>
                  <a:pt x="0" y="120"/>
                  <a:pt x="119" y="0"/>
                  <a:pt x="264" y="0"/>
                </a:cubicBezTo>
                <a:cubicBezTo>
                  <a:pt x="835" y="0"/>
                  <a:pt x="835" y="0"/>
                  <a:pt x="835" y="0"/>
                </a:cubicBezTo>
                <a:cubicBezTo>
                  <a:pt x="988" y="0"/>
                  <a:pt x="1107" y="120"/>
                  <a:pt x="1107" y="264"/>
                </a:cubicBezTo>
                <a:cubicBezTo>
                  <a:pt x="1107" y="1713"/>
                  <a:pt x="1107" y="1713"/>
                  <a:pt x="1107" y="1713"/>
                </a:cubicBezTo>
                <a:cubicBezTo>
                  <a:pt x="1107" y="1858"/>
                  <a:pt x="988" y="1986"/>
                  <a:pt x="835" y="1986"/>
                </a:cubicBezTo>
                <a:cubicBezTo>
                  <a:pt x="264" y="1986"/>
                  <a:pt x="264" y="1986"/>
                  <a:pt x="264" y="1986"/>
                </a:cubicBezTo>
                <a:cubicBezTo>
                  <a:pt x="119" y="1986"/>
                  <a:pt x="0" y="1858"/>
                  <a:pt x="0" y="171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0">
            <a:extLst>
              <a:ext uri="{FF2B5EF4-FFF2-40B4-BE49-F238E27FC236}">
                <a16:creationId xmlns:a16="http://schemas.microsoft.com/office/drawing/2014/main" id="{B3050747-A61D-E640-A2D3-8696B9BC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785" y="10073729"/>
            <a:ext cx="1144496" cy="2126939"/>
          </a:xfrm>
          <a:custGeom>
            <a:avLst/>
            <a:gdLst>
              <a:gd name="T0" fmla="*/ 294066 w 998"/>
              <a:gd name="T1" fmla="*/ 666390 h 1850"/>
              <a:gd name="T2" fmla="*/ 294066 w 998"/>
              <a:gd name="T3" fmla="*/ 666390 h 1850"/>
              <a:gd name="T4" fmla="*/ 67225 w 998"/>
              <a:gd name="T5" fmla="*/ 666390 h 1850"/>
              <a:gd name="T6" fmla="*/ 0 w 998"/>
              <a:gd name="T7" fmla="*/ 598994 h 1850"/>
              <a:gd name="T8" fmla="*/ 0 w 998"/>
              <a:gd name="T9" fmla="*/ 64873 h 1850"/>
              <a:gd name="T10" fmla="*/ 67225 w 998"/>
              <a:gd name="T11" fmla="*/ 0 h 1850"/>
              <a:gd name="T12" fmla="*/ 294066 w 998"/>
              <a:gd name="T13" fmla="*/ 0 h 1850"/>
              <a:gd name="T14" fmla="*/ 358416 w 998"/>
              <a:gd name="T15" fmla="*/ 64873 h 1850"/>
              <a:gd name="T16" fmla="*/ 358416 w 998"/>
              <a:gd name="T17" fmla="*/ 598994 h 1850"/>
              <a:gd name="T18" fmla="*/ 294066 w 998"/>
              <a:gd name="T19" fmla="*/ 666390 h 1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8" h="1850">
                <a:moveTo>
                  <a:pt x="818" y="1849"/>
                </a:moveTo>
                <a:lnTo>
                  <a:pt x="818" y="1849"/>
                </a:lnTo>
                <a:cubicBezTo>
                  <a:pt x="187" y="1849"/>
                  <a:pt x="187" y="1849"/>
                  <a:pt x="187" y="1849"/>
                </a:cubicBezTo>
                <a:cubicBezTo>
                  <a:pt x="85" y="1849"/>
                  <a:pt x="0" y="1764"/>
                  <a:pt x="0" y="166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77"/>
                  <a:pt x="85" y="0"/>
                  <a:pt x="187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20" y="0"/>
                  <a:pt x="997" y="77"/>
                  <a:pt x="997" y="180"/>
                </a:cubicBezTo>
                <a:cubicBezTo>
                  <a:pt x="997" y="1662"/>
                  <a:pt x="997" y="1662"/>
                  <a:pt x="997" y="1662"/>
                </a:cubicBezTo>
                <a:cubicBezTo>
                  <a:pt x="997" y="1764"/>
                  <a:pt x="920" y="1849"/>
                  <a:pt x="818" y="18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C94BB5F1-5BD7-E546-9014-B36A7DBF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032" y="10124371"/>
            <a:ext cx="805197" cy="50641"/>
          </a:xfrm>
          <a:custGeom>
            <a:avLst/>
            <a:gdLst>
              <a:gd name="T0" fmla="*/ 245921 w 700"/>
              <a:gd name="T1" fmla="*/ 15514 h 44"/>
              <a:gd name="T2" fmla="*/ 245921 w 700"/>
              <a:gd name="T3" fmla="*/ 15514 h 44"/>
              <a:gd name="T4" fmla="*/ 6130 w 700"/>
              <a:gd name="T5" fmla="*/ 15514 h 44"/>
              <a:gd name="T6" fmla="*/ 0 w 700"/>
              <a:gd name="T7" fmla="*/ 6134 h 44"/>
              <a:gd name="T8" fmla="*/ 0 w 700"/>
              <a:gd name="T9" fmla="*/ 6134 h 44"/>
              <a:gd name="T10" fmla="*/ 6130 w 700"/>
              <a:gd name="T11" fmla="*/ 0 h 44"/>
              <a:gd name="T12" fmla="*/ 245921 w 700"/>
              <a:gd name="T13" fmla="*/ 0 h 44"/>
              <a:gd name="T14" fmla="*/ 252051 w 700"/>
              <a:gd name="T15" fmla="*/ 6134 h 44"/>
              <a:gd name="T16" fmla="*/ 252051 w 700"/>
              <a:gd name="T17" fmla="*/ 6134 h 44"/>
              <a:gd name="T18" fmla="*/ 245921 w 700"/>
              <a:gd name="T19" fmla="*/ 15514 h 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0" h="44">
                <a:moveTo>
                  <a:pt x="682" y="43"/>
                </a:moveTo>
                <a:lnTo>
                  <a:pt x="682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682" y="0"/>
                  <a:pt x="682" y="0"/>
                  <a:pt x="682" y="0"/>
                </a:cubicBezTo>
                <a:cubicBezTo>
                  <a:pt x="690" y="0"/>
                  <a:pt x="699" y="9"/>
                  <a:pt x="699" y="17"/>
                </a:cubicBezTo>
                <a:cubicBezTo>
                  <a:pt x="699" y="34"/>
                  <a:pt x="690" y="43"/>
                  <a:pt x="682" y="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5E022E42-2B12-F34B-900B-8068A1BD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7979" y="9947124"/>
            <a:ext cx="2380146" cy="501351"/>
          </a:xfrm>
          <a:custGeom>
            <a:avLst/>
            <a:gdLst>
              <a:gd name="T0" fmla="*/ 730633 w 2071"/>
              <a:gd name="T1" fmla="*/ 156802 h 435"/>
              <a:gd name="T2" fmla="*/ 730633 w 2071"/>
              <a:gd name="T3" fmla="*/ 156802 h 435"/>
              <a:gd name="T4" fmla="*/ 18374 w 2071"/>
              <a:gd name="T5" fmla="*/ 156802 h 435"/>
              <a:gd name="T6" fmla="*/ 0 w 2071"/>
              <a:gd name="T7" fmla="*/ 138376 h 435"/>
              <a:gd name="T8" fmla="*/ 0 w 2071"/>
              <a:gd name="T9" fmla="*/ 18426 h 435"/>
              <a:gd name="T10" fmla="*/ 18374 w 2071"/>
              <a:gd name="T11" fmla="*/ 0 h 435"/>
              <a:gd name="T12" fmla="*/ 730633 w 2071"/>
              <a:gd name="T13" fmla="*/ 0 h 435"/>
              <a:gd name="T14" fmla="*/ 745765 w 2071"/>
              <a:gd name="T15" fmla="*/ 18426 h 435"/>
              <a:gd name="T16" fmla="*/ 745765 w 2071"/>
              <a:gd name="T17" fmla="*/ 138376 h 435"/>
              <a:gd name="T18" fmla="*/ 730633 w 2071"/>
              <a:gd name="T19" fmla="*/ 156802 h 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1" h="435">
                <a:moveTo>
                  <a:pt x="2028" y="434"/>
                </a:moveTo>
                <a:lnTo>
                  <a:pt x="2028" y="434"/>
                </a:lnTo>
                <a:cubicBezTo>
                  <a:pt x="51" y="434"/>
                  <a:pt x="51" y="434"/>
                  <a:pt x="51" y="434"/>
                </a:cubicBezTo>
                <a:cubicBezTo>
                  <a:pt x="17" y="434"/>
                  <a:pt x="0" y="409"/>
                  <a:pt x="0" y="38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17" y="0"/>
                  <a:pt x="51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4" y="0"/>
                  <a:pt x="2070" y="25"/>
                  <a:pt x="2070" y="51"/>
                </a:cubicBezTo>
                <a:cubicBezTo>
                  <a:pt x="2070" y="383"/>
                  <a:pt x="2070" y="383"/>
                  <a:pt x="2070" y="383"/>
                </a:cubicBezTo>
                <a:cubicBezTo>
                  <a:pt x="2070" y="409"/>
                  <a:pt x="2054" y="434"/>
                  <a:pt x="2028" y="434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3">
            <a:extLst>
              <a:ext uri="{FF2B5EF4-FFF2-40B4-BE49-F238E27FC236}">
                <a16:creationId xmlns:a16="http://schemas.microsoft.com/office/drawing/2014/main" id="{1A81B89A-E967-0240-8D73-1C78EA618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7979" y="10514308"/>
            <a:ext cx="2380146" cy="491223"/>
          </a:xfrm>
          <a:custGeom>
            <a:avLst/>
            <a:gdLst>
              <a:gd name="T0" fmla="*/ 730633 w 2071"/>
              <a:gd name="T1" fmla="*/ 153627 h 427"/>
              <a:gd name="T2" fmla="*/ 730633 w 2071"/>
              <a:gd name="T3" fmla="*/ 153627 h 427"/>
              <a:gd name="T4" fmla="*/ 18374 w 2071"/>
              <a:gd name="T5" fmla="*/ 153627 h 427"/>
              <a:gd name="T6" fmla="*/ 0 w 2071"/>
              <a:gd name="T7" fmla="*/ 135235 h 427"/>
              <a:gd name="T8" fmla="*/ 0 w 2071"/>
              <a:gd name="T9" fmla="*/ 15507 h 427"/>
              <a:gd name="T10" fmla="*/ 18374 w 2071"/>
              <a:gd name="T11" fmla="*/ 0 h 427"/>
              <a:gd name="T12" fmla="*/ 730633 w 2071"/>
              <a:gd name="T13" fmla="*/ 0 h 427"/>
              <a:gd name="T14" fmla="*/ 745765 w 2071"/>
              <a:gd name="T15" fmla="*/ 15507 h 427"/>
              <a:gd name="T16" fmla="*/ 745765 w 2071"/>
              <a:gd name="T17" fmla="*/ 135235 h 427"/>
              <a:gd name="T18" fmla="*/ 730633 w 2071"/>
              <a:gd name="T19" fmla="*/ 153627 h 4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1" h="427">
                <a:moveTo>
                  <a:pt x="2028" y="426"/>
                </a:moveTo>
                <a:lnTo>
                  <a:pt x="2028" y="426"/>
                </a:lnTo>
                <a:cubicBezTo>
                  <a:pt x="51" y="426"/>
                  <a:pt x="51" y="426"/>
                  <a:pt x="51" y="426"/>
                </a:cubicBezTo>
                <a:cubicBezTo>
                  <a:pt x="17" y="426"/>
                  <a:pt x="0" y="400"/>
                  <a:pt x="0" y="37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51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4" y="0"/>
                  <a:pt x="2070" y="17"/>
                  <a:pt x="2070" y="43"/>
                </a:cubicBezTo>
                <a:cubicBezTo>
                  <a:pt x="2070" y="375"/>
                  <a:pt x="2070" y="375"/>
                  <a:pt x="2070" y="375"/>
                </a:cubicBezTo>
                <a:cubicBezTo>
                  <a:pt x="2070" y="400"/>
                  <a:pt x="2054" y="426"/>
                  <a:pt x="2028" y="426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4">
            <a:extLst>
              <a:ext uri="{FF2B5EF4-FFF2-40B4-BE49-F238E27FC236}">
                <a16:creationId xmlns:a16="http://schemas.microsoft.com/office/drawing/2014/main" id="{6AEF202C-EC8B-B84A-9053-3195B05D8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607" y="10180074"/>
            <a:ext cx="1676232" cy="30385"/>
          </a:xfrm>
          <a:custGeom>
            <a:avLst/>
            <a:gdLst>
              <a:gd name="T0" fmla="*/ 525103 w 1458"/>
              <a:gd name="T1" fmla="*/ 9172 h 27"/>
              <a:gd name="T2" fmla="*/ 0 w 1458"/>
              <a:gd name="T3" fmla="*/ 9172 h 27"/>
              <a:gd name="T4" fmla="*/ 0 w 1458"/>
              <a:gd name="T5" fmla="*/ 0 h 27"/>
              <a:gd name="T6" fmla="*/ 525103 w 1458"/>
              <a:gd name="T7" fmla="*/ 0 h 27"/>
              <a:gd name="T8" fmla="*/ 525103 w 1458"/>
              <a:gd name="T9" fmla="*/ 9172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8" h="27">
                <a:moveTo>
                  <a:pt x="1457" y="26"/>
                </a:moveTo>
                <a:lnTo>
                  <a:pt x="0" y="26"/>
                </a:lnTo>
                <a:lnTo>
                  <a:pt x="0" y="0"/>
                </a:lnTo>
                <a:lnTo>
                  <a:pt x="1457" y="0"/>
                </a:lnTo>
                <a:lnTo>
                  <a:pt x="1457" y="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F30D3C61-EF24-F042-964A-2F349426F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607" y="10742196"/>
            <a:ext cx="1676232" cy="30385"/>
          </a:xfrm>
          <a:custGeom>
            <a:avLst/>
            <a:gdLst>
              <a:gd name="T0" fmla="*/ 525103 w 1458"/>
              <a:gd name="T1" fmla="*/ 9159 h 26"/>
              <a:gd name="T2" fmla="*/ 0 w 1458"/>
              <a:gd name="T3" fmla="*/ 9159 h 26"/>
              <a:gd name="T4" fmla="*/ 0 w 1458"/>
              <a:gd name="T5" fmla="*/ 0 h 26"/>
              <a:gd name="T6" fmla="*/ 525103 w 1458"/>
              <a:gd name="T7" fmla="*/ 0 h 26"/>
              <a:gd name="T8" fmla="*/ 525103 w 1458"/>
              <a:gd name="T9" fmla="*/ 9159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8" h="26">
                <a:moveTo>
                  <a:pt x="1457" y="25"/>
                </a:moveTo>
                <a:lnTo>
                  <a:pt x="0" y="25"/>
                </a:lnTo>
                <a:lnTo>
                  <a:pt x="0" y="0"/>
                </a:lnTo>
                <a:lnTo>
                  <a:pt x="1457" y="0"/>
                </a:lnTo>
                <a:lnTo>
                  <a:pt x="1457" y="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6">
            <a:extLst>
              <a:ext uri="{FF2B5EF4-FFF2-40B4-BE49-F238E27FC236}">
                <a16:creationId xmlns:a16="http://schemas.microsoft.com/office/drawing/2014/main" id="{A6622F52-D497-8141-8349-2878D70A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440" y="10144627"/>
            <a:ext cx="106349" cy="111411"/>
          </a:xfrm>
          <a:custGeom>
            <a:avLst/>
            <a:gdLst>
              <a:gd name="T0" fmla="*/ 32983 w 94"/>
              <a:gd name="T1" fmla="*/ 18749 h 95"/>
              <a:gd name="T2" fmla="*/ 32983 w 94"/>
              <a:gd name="T3" fmla="*/ 18749 h 95"/>
              <a:gd name="T4" fmla="*/ 14896 w 94"/>
              <a:gd name="T5" fmla="*/ 34557 h 95"/>
              <a:gd name="T6" fmla="*/ 0 w 94"/>
              <a:gd name="T7" fmla="*/ 18749 h 95"/>
              <a:gd name="T8" fmla="*/ 14896 w 94"/>
              <a:gd name="T9" fmla="*/ 0 h 95"/>
              <a:gd name="T10" fmla="*/ 32983 w 94"/>
              <a:gd name="T11" fmla="*/ 18749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" h="95">
                <a:moveTo>
                  <a:pt x="93" y="51"/>
                </a:moveTo>
                <a:lnTo>
                  <a:pt x="93" y="51"/>
                </a:lnTo>
                <a:cubicBezTo>
                  <a:pt x="93" y="77"/>
                  <a:pt x="76" y="94"/>
                  <a:pt x="42" y="94"/>
                </a:cubicBezTo>
                <a:cubicBezTo>
                  <a:pt x="17" y="94"/>
                  <a:pt x="0" y="77"/>
                  <a:pt x="0" y="51"/>
                </a:cubicBezTo>
                <a:cubicBezTo>
                  <a:pt x="0" y="17"/>
                  <a:pt x="17" y="0"/>
                  <a:pt x="42" y="0"/>
                </a:cubicBezTo>
                <a:cubicBezTo>
                  <a:pt x="76" y="0"/>
                  <a:pt x="93" y="17"/>
                  <a:pt x="9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">
            <a:extLst>
              <a:ext uri="{FF2B5EF4-FFF2-40B4-BE49-F238E27FC236}">
                <a16:creationId xmlns:a16="http://schemas.microsoft.com/office/drawing/2014/main" id="{54225853-F97B-FA49-BB84-0A0681C99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440" y="10701682"/>
            <a:ext cx="106349" cy="111411"/>
          </a:xfrm>
          <a:custGeom>
            <a:avLst/>
            <a:gdLst>
              <a:gd name="T0" fmla="*/ 32983 w 94"/>
              <a:gd name="T1" fmla="*/ 18749 h 95"/>
              <a:gd name="T2" fmla="*/ 32983 w 94"/>
              <a:gd name="T3" fmla="*/ 18749 h 95"/>
              <a:gd name="T4" fmla="*/ 14896 w 94"/>
              <a:gd name="T5" fmla="*/ 34557 h 95"/>
              <a:gd name="T6" fmla="*/ 0 w 94"/>
              <a:gd name="T7" fmla="*/ 18749 h 95"/>
              <a:gd name="T8" fmla="*/ 14896 w 94"/>
              <a:gd name="T9" fmla="*/ 0 h 95"/>
              <a:gd name="T10" fmla="*/ 32983 w 94"/>
              <a:gd name="T11" fmla="*/ 18749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" h="95">
                <a:moveTo>
                  <a:pt x="93" y="51"/>
                </a:moveTo>
                <a:lnTo>
                  <a:pt x="93" y="51"/>
                </a:lnTo>
                <a:cubicBezTo>
                  <a:pt x="93" y="77"/>
                  <a:pt x="76" y="94"/>
                  <a:pt x="42" y="94"/>
                </a:cubicBezTo>
                <a:cubicBezTo>
                  <a:pt x="17" y="94"/>
                  <a:pt x="0" y="77"/>
                  <a:pt x="0" y="51"/>
                </a:cubicBezTo>
                <a:cubicBezTo>
                  <a:pt x="0" y="25"/>
                  <a:pt x="17" y="0"/>
                  <a:pt x="42" y="0"/>
                </a:cubicBezTo>
                <a:cubicBezTo>
                  <a:pt x="76" y="0"/>
                  <a:pt x="93" y="25"/>
                  <a:pt x="9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8">
            <a:extLst>
              <a:ext uri="{FF2B5EF4-FFF2-40B4-BE49-F238E27FC236}">
                <a16:creationId xmlns:a16="http://schemas.microsoft.com/office/drawing/2014/main" id="{A3E90BB9-88E6-1E4B-9887-40B3E6607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7979" y="11071363"/>
            <a:ext cx="2380146" cy="491223"/>
          </a:xfrm>
          <a:custGeom>
            <a:avLst/>
            <a:gdLst>
              <a:gd name="T0" fmla="*/ 730633 w 2071"/>
              <a:gd name="T1" fmla="*/ 153627 h 427"/>
              <a:gd name="T2" fmla="*/ 730633 w 2071"/>
              <a:gd name="T3" fmla="*/ 153627 h 427"/>
              <a:gd name="T4" fmla="*/ 18374 w 2071"/>
              <a:gd name="T5" fmla="*/ 153627 h 427"/>
              <a:gd name="T6" fmla="*/ 0 w 2071"/>
              <a:gd name="T7" fmla="*/ 135235 h 427"/>
              <a:gd name="T8" fmla="*/ 0 w 2071"/>
              <a:gd name="T9" fmla="*/ 15146 h 427"/>
              <a:gd name="T10" fmla="*/ 18374 w 2071"/>
              <a:gd name="T11" fmla="*/ 0 h 427"/>
              <a:gd name="T12" fmla="*/ 730633 w 2071"/>
              <a:gd name="T13" fmla="*/ 0 h 427"/>
              <a:gd name="T14" fmla="*/ 745765 w 2071"/>
              <a:gd name="T15" fmla="*/ 15146 h 427"/>
              <a:gd name="T16" fmla="*/ 745765 w 2071"/>
              <a:gd name="T17" fmla="*/ 135235 h 427"/>
              <a:gd name="T18" fmla="*/ 730633 w 2071"/>
              <a:gd name="T19" fmla="*/ 153627 h 4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1" h="427">
                <a:moveTo>
                  <a:pt x="2028" y="426"/>
                </a:moveTo>
                <a:lnTo>
                  <a:pt x="2028" y="426"/>
                </a:lnTo>
                <a:cubicBezTo>
                  <a:pt x="51" y="426"/>
                  <a:pt x="51" y="426"/>
                  <a:pt x="51" y="426"/>
                </a:cubicBezTo>
                <a:cubicBezTo>
                  <a:pt x="17" y="426"/>
                  <a:pt x="0" y="409"/>
                  <a:pt x="0" y="37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51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4" y="0"/>
                  <a:pt x="2070" y="17"/>
                  <a:pt x="2070" y="42"/>
                </a:cubicBezTo>
                <a:cubicBezTo>
                  <a:pt x="2070" y="375"/>
                  <a:pt x="2070" y="375"/>
                  <a:pt x="2070" y="375"/>
                </a:cubicBezTo>
                <a:cubicBezTo>
                  <a:pt x="2070" y="409"/>
                  <a:pt x="2054" y="426"/>
                  <a:pt x="2028" y="426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9">
            <a:extLst>
              <a:ext uri="{FF2B5EF4-FFF2-40B4-BE49-F238E27FC236}">
                <a16:creationId xmlns:a16="http://schemas.microsoft.com/office/drawing/2014/main" id="{C938CD99-C398-E84D-92BA-6D6CE7A2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607" y="11299251"/>
            <a:ext cx="1676232" cy="40513"/>
          </a:xfrm>
          <a:custGeom>
            <a:avLst/>
            <a:gdLst>
              <a:gd name="T0" fmla="*/ 525103 w 1458"/>
              <a:gd name="T1" fmla="*/ 12337 h 35"/>
              <a:gd name="T2" fmla="*/ 0 w 1458"/>
              <a:gd name="T3" fmla="*/ 12337 h 35"/>
              <a:gd name="T4" fmla="*/ 0 w 1458"/>
              <a:gd name="T5" fmla="*/ 0 h 35"/>
              <a:gd name="T6" fmla="*/ 525103 w 1458"/>
              <a:gd name="T7" fmla="*/ 0 h 35"/>
              <a:gd name="T8" fmla="*/ 525103 w 1458"/>
              <a:gd name="T9" fmla="*/ 1233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8" h="35">
                <a:moveTo>
                  <a:pt x="1457" y="34"/>
                </a:moveTo>
                <a:lnTo>
                  <a:pt x="0" y="34"/>
                </a:lnTo>
                <a:lnTo>
                  <a:pt x="0" y="0"/>
                </a:lnTo>
                <a:lnTo>
                  <a:pt x="1457" y="0"/>
                </a:lnTo>
                <a:lnTo>
                  <a:pt x="1457" y="3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0">
            <a:extLst>
              <a:ext uri="{FF2B5EF4-FFF2-40B4-BE49-F238E27FC236}">
                <a16:creationId xmlns:a16="http://schemas.microsoft.com/office/drawing/2014/main" id="{C036C120-29E4-0C4B-9F62-7FD68921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440" y="11258738"/>
            <a:ext cx="106349" cy="116474"/>
          </a:xfrm>
          <a:custGeom>
            <a:avLst/>
            <a:gdLst>
              <a:gd name="T0" fmla="*/ 32983 w 94"/>
              <a:gd name="T1" fmla="*/ 18079 h 103"/>
              <a:gd name="T2" fmla="*/ 32983 w 94"/>
              <a:gd name="T3" fmla="*/ 18079 h 103"/>
              <a:gd name="T4" fmla="*/ 14896 w 94"/>
              <a:gd name="T5" fmla="*/ 36158 h 103"/>
              <a:gd name="T6" fmla="*/ 0 w 94"/>
              <a:gd name="T7" fmla="*/ 18079 h 103"/>
              <a:gd name="T8" fmla="*/ 14896 w 94"/>
              <a:gd name="T9" fmla="*/ 0 h 103"/>
              <a:gd name="T10" fmla="*/ 32983 w 94"/>
              <a:gd name="T11" fmla="*/ 18079 h 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" h="103">
                <a:moveTo>
                  <a:pt x="93" y="51"/>
                </a:moveTo>
                <a:lnTo>
                  <a:pt x="93" y="51"/>
                </a:lnTo>
                <a:cubicBezTo>
                  <a:pt x="93" y="76"/>
                  <a:pt x="76" y="102"/>
                  <a:pt x="42" y="102"/>
                </a:cubicBezTo>
                <a:cubicBezTo>
                  <a:pt x="17" y="102"/>
                  <a:pt x="0" y="76"/>
                  <a:pt x="0" y="51"/>
                </a:cubicBezTo>
                <a:cubicBezTo>
                  <a:pt x="0" y="25"/>
                  <a:pt x="17" y="0"/>
                  <a:pt x="42" y="0"/>
                </a:cubicBezTo>
                <a:cubicBezTo>
                  <a:pt x="76" y="0"/>
                  <a:pt x="93" y="25"/>
                  <a:pt x="9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1">
            <a:extLst>
              <a:ext uri="{FF2B5EF4-FFF2-40B4-BE49-F238E27FC236}">
                <a16:creationId xmlns:a16="http://schemas.microsoft.com/office/drawing/2014/main" id="{634979D1-7567-8B41-82ED-16C5C8DB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097" y="7698646"/>
            <a:ext cx="7565824" cy="850775"/>
          </a:xfrm>
          <a:custGeom>
            <a:avLst/>
            <a:gdLst>
              <a:gd name="T0" fmla="*/ 0 w 6586"/>
              <a:gd name="T1" fmla="*/ 0 h 742"/>
              <a:gd name="T2" fmla="*/ 0 w 6586"/>
              <a:gd name="T3" fmla="*/ 266341 h 742"/>
              <a:gd name="T4" fmla="*/ 2371365 w 6586"/>
              <a:gd name="T5" fmla="*/ 266341 h 742"/>
              <a:gd name="T6" fmla="*/ 2371365 w 6586"/>
              <a:gd name="T7" fmla="*/ 76559 h 7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86" h="742">
                <a:moveTo>
                  <a:pt x="0" y="0"/>
                </a:moveTo>
                <a:lnTo>
                  <a:pt x="0" y="741"/>
                </a:lnTo>
                <a:lnTo>
                  <a:pt x="6585" y="741"/>
                </a:lnTo>
                <a:lnTo>
                  <a:pt x="6585" y="21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22">
            <a:extLst>
              <a:ext uri="{FF2B5EF4-FFF2-40B4-BE49-F238E27FC236}">
                <a16:creationId xmlns:a16="http://schemas.microsoft.com/office/drawing/2014/main" id="{2E2FD723-D25F-644C-999B-84DE1659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097" y="8979875"/>
            <a:ext cx="7565824" cy="850775"/>
          </a:xfrm>
          <a:custGeom>
            <a:avLst/>
            <a:gdLst>
              <a:gd name="T0" fmla="*/ 0 w 6586"/>
              <a:gd name="T1" fmla="*/ 266341 h 743"/>
              <a:gd name="T2" fmla="*/ 0 w 6586"/>
              <a:gd name="T3" fmla="*/ 0 h 743"/>
              <a:gd name="T4" fmla="*/ 2371365 w 6586"/>
              <a:gd name="T5" fmla="*/ 0 h 743"/>
              <a:gd name="T6" fmla="*/ 2371365 w 6586"/>
              <a:gd name="T7" fmla="*/ 253778 h 7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86" h="743">
                <a:moveTo>
                  <a:pt x="0" y="742"/>
                </a:moveTo>
                <a:lnTo>
                  <a:pt x="0" y="0"/>
                </a:lnTo>
                <a:lnTo>
                  <a:pt x="6585" y="0"/>
                </a:lnTo>
                <a:lnTo>
                  <a:pt x="6585" y="70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E96D086B-603D-4542-A4FB-705FE8088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335" y="7734097"/>
            <a:ext cx="2759954" cy="1676229"/>
          </a:xfrm>
          <a:custGeom>
            <a:avLst/>
            <a:gdLst>
              <a:gd name="T0" fmla="*/ 677604 w 2403"/>
              <a:gd name="T1" fmla="*/ 147403 h 1458"/>
              <a:gd name="T2" fmla="*/ 677604 w 2403"/>
              <a:gd name="T3" fmla="*/ 147403 h 1458"/>
              <a:gd name="T4" fmla="*/ 634759 w 2403"/>
              <a:gd name="T5" fmla="*/ 150647 h 1458"/>
              <a:gd name="T6" fmla="*/ 398929 w 2403"/>
              <a:gd name="T7" fmla="*/ 0 h 1458"/>
              <a:gd name="T8" fmla="*/ 137897 w 2403"/>
              <a:gd name="T9" fmla="*/ 248675 h 1458"/>
              <a:gd name="T10" fmla="*/ 137897 w 2403"/>
              <a:gd name="T11" fmla="*/ 248675 h 1458"/>
              <a:gd name="T12" fmla="*/ 0 w 2403"/>
              <a:gd name="T13" fmla="*/ 387069 h 1458"/>
              <a:gd name="T14" fmla="*/ 137897 w 2403"/>
              <a:gd name="T15" fmla="*/ 525102 h 1458"/>
              <a:gd name="T16" fmla="*/ 677604 w 2403"/>
              <a:gd name="T17" fmla="*/ 525102 h 1458"/>
              <a:gd name="T18" fmla="*/ 864827 w 2403"/>
              <a:gd name="T19" fmla="*/ 334811 h 1458"/>
              <a:gd name="T20" fmla="*/ 677604 w 2403"/>
              <a:gd name="T21" fmla="*/ 147403 h 14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3" h="1458">
                <a:moveTo>
                  <a:pt x="1882" y="409"/>
                </a:moveTo>
                <a:lnTo>
                  <a:pt x="1882" y="409"/>
                </a:lnTo>
                <a:cubicBezTo>
                  <a:pt x="1839" y="409"/>
                  <a:pt x="1805" y="409"/>
                  <a:pt x="1763" y="418"/>
                </a:cubicBezTo>
                <a:cubicBezTo>
                  <a:pt x="1652" y="171"/>
                  <a:pt x="1396" y="0"/>
                  <a:pt x="1108" y="0"/>
                </a:cubicBezTo>
                <a:cubicBezTo>
                  <a:pt x="724" y="0"/>
                  <a:pt x="400" y="307"/>
                  <a:pt x="383" y="690"/>
                </a:cubicBezTo>
                <a:cubicBezTo>
                  <a:pt x="170" y="690"/>
                  <a:pt x="0" y="861"/>
                  <a:pt x="0" y="1074"/>
                </a:cubicBezTo>
                <a:cubicBezTo>
                  <a:pt x="0" y="1287"/>
                  <a:pt x="170" y="1457"/>
                  <a:pt x="383" y="1457"/>
                </a:cubicBezTo>
                <a:cubicBezTo>
                  <a:pt x="1882" y="1457"/>
                  <a:pt x="1882" y="1457"/>
                  <a:pt x="1882" y="1457"/>
                </a:cubicBezTo>
                <a:cubicBezTo>
                  <a:pt x="2172" y="1457"/>
                  <a:pt x="2402" y="1219"/>
                  <a:pt x="2402" y="929"/>
                </a:cubicBezTo>
                <a:cubicBezTo>
                  <a:pt x="2402" y="639"/>
                  <a:pt x="2172" y="409"/>
                  <a:pt x="1882" y="4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76">
            <a:extLst>
              <a:ext uri="{FF2B5EF4-FFF2-40B4-BE49-F238E27FC236}">
                <a16:creationId xmlns:a16="http://schemas.microsoft.com/office/drawing/2014/main" id="{751021E1-2DB3-4F43-98C5-8F3C228A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478" y="5556517"/>
            <a:ext cx="1676232" cy="1666100"/>
          </a:xfrm>
          <a:custGeom>
            <a:avLst/>
            <a:gdLst>
              <a:gd name="T0" fmla="*/ 525103 w 1458"/>
              <a:gd name="T1" fmla="*/ 260963 h 1449"/>
              <a:gd name="T2" fmla="*/ 525103 w 1458"/>
              <a:gd name="T3" fmla="*/ 260963 h 1449"/>
              <a:gd name="T4" fmla="*/ 264173 w 1458"/>
              <a:gd name="T5" fmla="*/ 521927 h 1449"/>
              <a:gd name="T6" fmla="*/ 0 w 1458"/>
              <a:gd name="T7" fmla="*/ 260963 h 1449"/>
              <a:gd name="T8" fmla="*/ 264173 w 1458"/>
              <a:gd name="T9" fmla="*/ 0 h 1449"/>
              <a:gd name="T10" fmla="*/ 525103 w 1458"/>
              <a:gd name="T11" fmla="*/ 260963 h 14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8" h="1449">
                <a:moveTo>
                  <a:pt x="1457" y="724"/>
                </a:moveTo>
                <a:lnTo>
                  <a:pt x="1457" y="724"/>
                </a:lnTo>
                <a:cubicBezTo>
                  <a:pt x="1457" y="1124"/>
                  <a:pt x="1133" y="1448"/>
                  <a:pt x="733" y="1448"/>
                </a:cubicBezTo>
                <a:cubicBezTo>
                  <a:pt x="333" y="1448"/>
                  <a:pt x="0" y="1124"/>
                  <a:pt x="0" y="724"/>
                </a:cubicBezTo>
                <a:cubicBezTo>
                  <a:pt x="0" y="324"/>
                  <a:pt x="333" y="0"/>
                  <a:pt x="733" y="0"/>
                </a:cubicBezTo>
                <a:cubicBezTo>
                  <a:pt x="1133" y="0"/>
                  <a:pt x="1457" y="324"/>
                  <a:pt x="1457" y="7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77">
            <a:extLst>
              <a:ext uri="{FF2B5EF4-FFF2-40B4-BE49-F238E27FC236}">
                <a16:creationId xmlns:a16="http://schemas.microsoft.com/office/drawing/2014/main" id="{F2990639-3192-5E49-8855-B5BAD42E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478" y="10367449"/>
            <a:ext cx="1676232" cy="1666100"/>
          </a:xfrm>
          <a:custGeom>
            <a:avLst/>
            <a:gdLst>
              <a:gd name="T0" fmla="*/ 525103 w 1458"/>
              <a:gd name="T1" fmla="*/ 260783 h 1450"/>
              <a:gd name="T2" fmla="*/ 525103 w 1458"/>
              <a:gd name="T3" fmla="*/ 260783 h 1450"/>
              <a:gd name="T4" fmla="*/ 264173 w 1458"/>
              <a:gd name="T5" fmla="*/ 521927 h 1450"/>
              <a:gd name="T6" fmla="*/ 0 w 1458"/>
              <a:gd name="T7" fmla="*/ 260783 h 1450"/>
              <a:gd name="T8" fmla="*/ 264173 w 1458"/>
              <a:gd name="T9" fmla="*/ 0 h 1450"/>
              <a:gd name="T10" fmla="*/ 525103 w 1458"/>
              <a:gd name="T11" fmla="*/ 260783 h 14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8" h="1450">
                <a:moveTo>
                  <a:pt x="1457" y="724"/>
                </a:moveTo>
                <a:lnTo>
                  <a:pt x="1457" y="724"/>
                </a:lnTo>
                <a:cubicBezTo>
                  <a:pt x="1457" y="1125"/>
                  <a:pt x="1133" y="1449"/>
                  <a:pt x="733" y="1449"/>
                </a:cubicBezTo>
                <a:cubicBezTo>
                  <a:pt x="333" y="1449"/>
                  <a:pt x="0" y="1125"/>
                  <a:pt x="0" y="724"/>
                </a:cubicBezTo>
                <a:cubicBezTo>
                  <a:pt x="0" y="324"/>
                  <a:pt x="333" y="0"/>
                  <a:pt x="733" y="0"/>
                </a:cubicBezTo>
                <a:cubicBezTo>
                  <a:pt x="1133" y="0"/>
                  <a:pt x="1457" y="324"/>
                  <a:pt x="1457" y="7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78">
            <a:extLst>
              <a:ext uri="{FF2B5EF4-FFF2-40B4-BE49-F238E27FC236}">
                <a16:creationId xmlns:a16="http://schemas.microsoft.com/office/drawing/2014/main" id="{1030083C-7916-E046-B6EE-1729291A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634" y="5369142"/>
            <a:ext cx="1666103" cy="1666104"/>
          </a:xfrm>
          <a:custGeom>
            <a:avLst/>
            <a:gdLst>
              <a:gd name="T0" fmla="*/ 521928 w 1450"/>
              <a:gd name="T1" fmla="*/ 260964 h 1449"/>
              <a:gd name="T2" fmla="*/ 521928 w 1450"/>
              <a:gd name="T3" fmla="*/ 260964 h 1449"/>
              <a:gd name="T4" fmla="*/ 260784 w 1450"/>
              <a:gd name="T5" fmla="*/ 521928 h 1449"/>
              <a:gd name="T6" fmla="*/ 0 w 1450"/>
              <a:gd name="T7" fmla="*/ 260964 h 1449"/>
              <a:gd name="T8" fmla="*/ 260784 w 1450"/>
              <a:gd name="T9" fmla="*/ 0 h 1449"/>
              <a:gd name="T10" fmla="*/ 521928 w 1450"/>
              <a:gd name="T11" fmla="*/ 260964 h 14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0" h="1449">
                <a:moveTo>
                  <a:pt x="1449" y="724"/>
                </a:moveTo>
                <a:lnTo>
                  <a:pt x="1449" y="724"/>
                </a:lnTo>
                <a:cubicBezTo>
                  <a:pt x="1449" y="1125"/>
                  <a:pt x="1125" y="1448"/>
                  <a:pt x="724" y="1448"/>
                </a:cubicBezTo>
                <a:cubicBezTo>
                  <a:pt x="324" y="1448"/>
                  <a:pt x="0" y="1125"/>
                  <a:pt x="0" y="724"/>
                </a:cubicBezTo>
                <a:cubicBezTo>
                  <a:pt x="0" y="324"/>
                  <a:pt x="324" y="0"/>
                  <a:pt x="724" y="0"/>
                </a:cubicBezTo>
                <a:cubicBezTo>
                  <a:pt x="1125" y="0"/>
                  <a:pt x="1449" y="324"/>
                  <a:pt x="1449" y="7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79">
            <a:extLst>
              <a:ext uri="{FF2B5EF4-FFF2-40B4-BE49-F238E27FC236}">
                <a16:creationId xmlns:a16="http://schemas.microsoft.com/office/drawing/2014/main" id="{6F51295F-C162-AB4E-9ED0-F4D31EBDA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726" y="10240844"/>
            <a:ext cx="1666100" cy="1666104"/>
          </a:xfrm>
          <a:custGeom>
            <a:avLst/>
            <a:gdLst>
              <a:gd name="T0" fmla="*/ 521927 w 1449"/>
              <a:gd name="T1" fmla="*/ 260964 h 1449"/>
              <a:gd name="T2" fmla="*/ 521927 w 1449"/>
              <a:gd name="T3" fmla="*/ 260964 h 1449"/>
              <a:gd name="T4" fmla="*/ 260963 w 1449"/>
              <a:gd name="T5" fmla="*/ 521928 h 1449"/>
              <a:gd name="T6" fmla="*/ 0 w 1449"/>
              <a:gd name="T7" fmla="*/ 260964 h 1449"/>
              <a:gd name="T8" fmla="*/ 260963 w 1449"/>
              <a:gd name="T9" fmla="*/ 0 h 1449"/>
              <a:gd name="T10" fmla="*/ 521927 w 1449"/>
              <a:gd name="T11" fmla="*/ 260964 h 14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9" h="1449">
                <a:moveTo>
                  <a:pt x="1448" y="724"/>
                </a:moveTo>
                <a:lnTo>
                  <a:pt x="1448" y="724"/>
                </a:lnTo>
                <a:cubicBezTo>
                  <a:pt x="1448" y="1124"/>
                  <a:pt x="1125" y="1448"/>
                  <a:pt x="724" y="1448"/>
                </a:cubicBezTo>
                <a:cubicBezTo>
                  <a:pt x="324" y="1448"/>
                  <a:pt x="0" y="1124"/>
                  <a:pt x="0" y="724"/>
                </a:cubicBezTo>
                <a:cubicBezTo>
                  <a:pt x="0" y="323"/>
                  <a:pt x="324" y="0"/>
                  <a:pt x="724" y="0"/>
                </a:cubicBezTo>
                <a:cubicBezTo>
                  <a:pt x="1125" y="0"/>
                  <a:pt x="1448" y="323"/>
                  <a:pt x="1448" y="7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0">
            <a:extLst>
              <a:ext uri="{FF2B5EF4-FFF2-40B4-BE49-F238E27FC236}">
                <a16:creationId xmlns:a16="http://schemas.microsoft.com/office/drawing/2014/main" id="{BAC1E6D1-1F46-1741-90C5-A562559ED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5892" y="6073059"/>
            <a:ext cx="648210" cy="638082"/>
          </a:xfrm>
          <a:custGeom>
            <a:avLst/>
            <a:gdLst>
              <a:gd name="T0" fmla="*/ 101240 w 564"/>
              <a:gd name="T1" fmla="*/ 199664 h 554"/>
              <a:gd name="T2" fmla="*/ 101240 w 564"/>
              <a:gd name="T3" fmla="*/ 199664 h 554"/>
              <a:gd name="T4" fmla="*/ 73858 w 564"/>
              <a:gd name="T5" fmla="*/ 187388 h 554"/>
              <a:gd name="T6" fmla="*/ 15492 w 564"/>
              <a:gd name="T7" fmla="*/ 132146 h 554"/>
              <a:gd name="T8" fmla="*/ 15492 w 564"/>
              <a:gd name="T9" fmla="*/ 73655 h 554"/>
              <a:gd name="T10" fmla="*/ 86108 w 564"/>
              <a:gd name="T11" fmla="*/ 2888 h 554"/>
              <a:gd name="T12" fmla="*/ 92233 w 564"/>
              <a:gd name="T13" fmla="*/ 0 h 554"/>
              <a:gd name="T14" fmla="*/ 181223 w 564"/>
              <a:gd name="T15" fmla="*/ 0 h 554"/>
              <a:gd name="T16" fmla="*/ 202840 w 564"/>
              <a:gd name="T17" fmla="*/ 18414 h 554"/>
              <a:gd name="T18" fmla="*/ 202840 w 564"/>
              <a:gd name="T19" fmla="*/ 107595 h 554"/>
              <a:gd name="T20" fmla="*/ 199597 w 564"/>
              <a:gd name="T21" fmla="*/ 116982 h 554"/>
              <a:gd name="T22" fmla="*/ 128982 w 564"/>
              <a:gd name="T23" fmla="*/ 187388 h 554"/>
              <a:gd name="T24" fmla="*/ 101240 w 564"/>
              <a:gd name="T25" fmla="*/ 199664 h 554"/>
              <a:gd name="T26" fmla="*/ 98357 w 564"/>
              <a:gd name="T27" fmla="*/ 21302 h 554"/>
              <a:gd name="T28" fmla="*/ 98357 w 564"/>
              <a:gd name="T29" fmla="*/ 21302 h 554"/>
              <a:gd name="T30" fmla="*/ 30984 w 564"/>
              <a:gd name="T31" fmla="*/ 89181 h 554"/>
              <a:gd name="T32" fmla="*/ 30984 w 564"/>
              <a:gd name="T33" fmla="*/ 116982 h 554"/>
              <a:gd name="T34" fmla="*/ 86108 w 564"/>
              <a:gd name="T35" fmla="*/ 172224 h 554"/>
              <a:gd name="T36" fmla="*/ 113850 w 564"/>
              <a:gd name="T37" fmla="*/ 172224 h 554"/>
              <a:gd name="T38" fmla="*/ 181223 w 564"/>
              <a:gd name="T39" fmla="*/ 104345 h 554"/>
              <a:gd name="T40" fmla="*/ 181223 w 564"/>
              <a:gd name="T41" fmla="*/ 18414 h 554"/>
              <a:gd name="T42" fmla="*/ 98357 w 564"/>
              <a:gd name="T43" fmla="*/ 21302 h 5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64" h="554">
                <a:moveTo>
                  <a:pt x="281" y="553"/>
                </a:moveTo>
                <a:lnTo>
                  <a:pt x="281" y="553"/>
                </a:lnTo>
                <a:cubicBezTo>
                  <a:pt x="256" y="553"/>
                  <a:pt x="222" y="537"/>
                  <a:pt x="205" y="519"/>
                </a:cubicBezTo>
                <a:cubicBezTo>
                  <a:pt x="43" y="366"/>
                  <a:pt x="43" y="366"/>
                  <a:pt x="43" y="366"/>
                </a:cubicBezTo>
                <a:cubicBezTo>
                  <a:pt x="0" y="324"/>
                  <a:pt x="0" y="247"/>
                  <a:pt x="43" y="204"/>
                </a:cubicBezTo>
                <a:cubicBezTo>
                  <a:pt x="239" y="8"/>
                  <a:pt x="239" y="8"/>
                  <a:pt x="239" y="8"/>
                </a:cubicBezTo>
                <a:cubicBezTo>
                  <a:pt x="239" y="8"/>
                  <a:pt x="247" y="0"/>
                  <a:pt x="256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37" y="0"/>
                  <a:pt x="563" y="25"/>
                  <a:pt x="563" y="51"/>
                </a:cubicBezTo>
                <a:cubicBezTo>
                  <a:pt x="563" y="298"/>
                  <a:pt x="563" y="298"/>
                  <a:pt x="563" y="298"/>
                </a:cubicBezTo>
                <a:cubicBezTo>
                  <a:pt x="563" y="306"/>
                  <a:pt x="554" y="315"/>
                  <a:pt x="554" y="324"/>
                </a:cubicBezTo>
                <a:cubicBezTo>
                  <a:pt x="358" y="519"/>
                  <a:pt x="358" y="519"/>
                  <a:pt x="358" y="519"/>
                </a:cubicBezTo>
                <a:cubicBezTo>
                  <a:pt x="333" y="537"/>
                  <a:pt x="307" y="553"/>
                  <a:pt x="281" y="553"/>
                </a:cubicBezTo>
                <a:close/>
                <a:moveTo>
                  <a:pt x="273" y="59"/>
                </a:moveTo>
                <a:lnTo>
                  <a:pt x="273" y="59"/>
                </a:lnTo>
                <a:cubicBezTo>
                  <a:pt x="86" y="247"/>
                  <a:pt x="86" y="247"/>
                  <a:pt x="86" y="247"/>
                </a:cubicBezTo>
                <a:cubicBezTo>
                  <a:pt x="60" y="264"/>
                  <a:pt x="60" y="306"/>
                  <a:pt x="86" y="324"/>
                </a:cubicBezTo>
                <a:cubicBezTo>
                  <a:pt x="239" y="477"/>
                  <a:pt x="239" y="477"/>
                  <a:pt x="239" y="477"/>
                </a:cubicBezTo>
                <a:cubicBezTo>
                  <a:pt x="265" y="502"/>
                  <a:pt x="299" y="502"/>
                  <a:pt x="316" y="477"/>
                </a:cubicBezTo>
                <a:cubicBezTo>
                  <a:pt x="503" y="289"/>
                  <a:pt x="503" y="289"/>
                  <a:pt x="503" y="289"/>
                </a:cubicBezTo>
                <a:cubicBezTo>
                  <a:pt x="503" y="51"/>
                  <a:pt x="503" y="51"/>
                  <a:pt x="503" y="51"/>
                </a:cubicBezTo>
                <a:lnTo>
                  <a:pt x="273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1">
            <a:extLst>
              <a:ext uri="{FF2B5EF4-FFF2-40B4-BE49-F238E27FC236}">
                <a16:creationId xmlns:a16="http://schemas.microsoft.com/office/drawing/2014/main" id="{2CB89A2D-EAFE-9744-89A5-30E35DA6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1152" y="6209789"/>
            <a:ext cx="101283" cy="111411"/>
          </a:xfrm>
          <a:custGeom>
            <a:avLst/>
            <a:gdLst>
              <a:gd name="T0" fmla="*/ 28427 w 86"/>
              <a:gd name="T1" fmla="*/ 28308 h 95"/>
              <a:gd name="T2" fmla="*/ 28427 w 86"/>
              <a:gd name="T3" fmla="*/ 28308 h 95"/>
              <a:gd name="T4" fmla="*/ 6276 w 86"/>
              <a:gd name="T5" fmla="*/ 28308 h 95"/>
              <a:gd name="T6" fmla="*/ 6276 w 86"/>
              <a:gd name="T7" fmla="*/ 6250 h 95"/>
              <a:gd name="T8" fmla="*/ 28427 w 86"/>
              <a:gd name="T9" fmla="*/ 6250 h 95"/>
              <a:gd name="T10" fmla="*/ 28427 w 86"/>
              <a:gd name="T11" fmla="*/ 28308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" h="95">
                <a:moveTo>
                  <a:pt x="77" y="77"/>
                </a:moveTo>
                <a:lnTo>
                  <a:pt x="77" y="77"/>
                </a:lnTo>
                <a:cubicBezTo>
                  <a:pt x="60" y="94"/>
                  <a:pt x="34" y="94"/>
                  <a:pt x="17" y="77"/>
                </a:cubicBezTo>
                <a:cubicBezTo>
                  <a:pt x="0" y="60"/>
                  <a:pt x="0" y="34"/>
                  <a:pt x="17" y="17"/>
                </a:cubicBezTo>
                <a:cubicBezTo>
                  <a:pt x="34" y="0"/>
                  <a:pt x="60" y="0"/>
                  <a:pt x="77" y="17"/>
                </a:cubicBezTo>
                <a:cubicBezTo>
                  <a:pt x="85" y="34"/>
                  <a:pt x="85" y="60"/>
                  <a:pt x="77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2">
            <a:extLst>
              <a:ext uri="{FF2B5EF4-FFF2-40B4-BE49-F238E27FC236}">
                <a16:creationId xmlns:a16="http://schemas.microsoft.com/office/drawing/2014/main" id="{948EF225-8B63-D442-8D1A-028A0484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920" y="5900878"/>
            <a:ext cx="673532" cy="420322"/>
          </a:xfrm>
          <a:custGeom>
            <a:avLst/>
            <a:gdLst>
              <a:gd name="T0" fmla="*/ 168049 w 588"/>
              <a:gd name="T1" fmla="*/ 131403 h 367"/>
              <a:gd name="T2" fmla="*/ 168049 w 588"/>
              <a:gd name="T3" fmla="*/ 131403 h 367"/>
              <a:gd name="T4" fmla="*/ 79356 w 588"/>
              <a:gd name="T5" fmla="*/ 131403 h 367"/>
              <a:gd name="T6" fmla="*/ 58171 w 588"/>
              <a:gd name="T7" fmla="*/ 113093 h 367"/>
              <a:gd name="T8" fmla="*/ 30522 w 588"/>
              <a:gd name="T9" fmla="*/ 21182 h 367"/>
              <a:gd name="T10" fmla="*/ 8977 w 588"/>
              <a:gd name="T11" fmla="*/ 21182 h 367"/>
              <a:gd name="T12" fmla="*/ 0 w 588"/>
              <a:gd name="T13" fmla="*/ 8976 h 367"/>
              <a:gd name="T14" fmla="*/ 8977 w 588"/>
              <a:gd name="T15" fmla="*/ 0 h 367"/>
              <a:gd name="T16" fmla="*/ 39499 w 588"/>
              <a:gd name="T17" fmla="*/ 0 h 367"/>
              <a:gd name="T18" fmla="*/ 48835 w 588"/>
              <a:gd name="T19" fmla="*/ 5744 h 367"/>
              <a:gd name="T20" fmla="*/ 79356 w 588"/>
              <a:gd name="T21" fmla="*/ 106989 h 367"/>
              <a:gd name="T22" fmla="*/ 79356 w 588"/>
              <a:gd name="T23" fmla="*/ 109862 h 367"/>
              <a:gd name="T24" fmla="*/ 168049 w 588"/>
              <a:gd name="T25" fmla="*/ 109862 h 367"/>
              <a:gd name="T26" fmla="*/ 168049 w 588"/>
              <a:gd name="T27" fmla="*/ 106989 h 367"/>
              <a:gd name="T28" fmla="*/ 186362 w 588"/>
              <a:gd name="T29" fmla="*/ 48827 h 367"/>
              <a:gd name="T30" fmla="*/ 109878 w 588"/>
              <a:gd name="T31" fmla="*/ 48827 h 367"/>
              <a:gd name="T32" fmla="*/ 97669 w 588"/>
              <a:gd name="T33" fmla="*/ 39493 h 367"/>
              <a:gd name="T34" fmla="*/ 109878 w 588"/>
              <a:gd name="T35" fmla="*/ 30517 h 367"/>
              <a:gd name="T36" fmla="*/ 198570 w 588"/>
              <a:gd name="T37" fmla="*/ 30517 h 367"/>
              <a:gd name="T38" fmla="*/ 207906 w 588"/>
              <a:gd name="T39" fmla="*/ 33389 h 367"/>
              <a:gd name="T40" fmla="*/ 207906 w 588"/>
              <a:gd name="T41" fmla="*/ 42724 h 367"/>
              <a:gd name="T42" fmla="*/ 189593 w 588"/>
              <a:gd name="T43" fmla="*/ 113093 h 367"/>
              <a:gd name="T44" fmla="*/ 168049 w 588"/>
              <a:gd name="T45" fmla="*/ 131403 h 36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88" h="367">
                <a:moveTo>
                  <a:pt x="468" y="366"/>
                </a:moveTo>
                <a:lnTo>
                  <a:pt x="468" y="366"/>
                </a:lnTo>
                <a:cubicBezTo>
                  <a:pt x="221" y="366"/>
                  <a:pt x="221" y="366"/>
                  <a:pt x="221" y="366"/>
                </a:cubicBezTo>
                <a:cubicBezTo>
                  <a:pt x="187" y="366"/>
                  <a:pt x="170" y="340"/>
                  <a:pt x="162" y="315"/>
                </a:cubicBezTo>
                <a:cubicBezTo>
                  <a:pt x="85" y="59"/>
                  <a:pt x="85" y="59"/>
                  <a:pt x="85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8" y="59"/>
                  <a:pt x="0" y="42"/>
                  <a:pt x="0" y="25"/>
                </a:cubicBezTo>
                <a:cubicBezTo>
                  <a:pt x="0" y="16"/>
                  <a:pt x="8" y="0"/>
                  <a:pt x="25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36" y="8"/>
                  <a:pt x="136" y="16"/>
                </a:cubicBezTo>
                <a:cubicBezTo>
                  <a:pt x="221" y="298"/>
                  <a:pt x="221" y="298"/>
                  <a:pt x="221" y="298"/>
                </a:cubicBezTo>
                <a:cubicBezTo>
                  <a:pt x="221" y="306"/>
                  <a:pt x="221" y="306"/>
                  <a:pt x="221" y="306"/>
                </a:cubicBezTo>
                <a:cubicBezTo>
                  <a:pt x="468" y="306"/>
                  <a:pt x="468" y="306"/>
                  <a:pt x="468" y="306"/>
                </a:cubicBezTo>
                <a:cubicBezTo>
                  <a:pt x="468" y="306"/>
                  <a:pt x="468" y="306"/>
                  <a:pt x="468" y="298"/>
                </a:cubicBezTo>
                <a:cubicBezTo>
                  <a:pt x="519" y="136"/>
                  <a:pt x="519" y="136"/>
                  <a:pt x="519" y="136"/>
                </a:cubicBezTo>
                <a:cubicBezTo>
                  <a:pt x="306" y="136"/>
                  <a:pt x="306" y="136"/>
                  <a:pt x="306" y="136"/>
                </a:cubicBezTo>
                <a:cubicBezTo>
                  <a:pt x="289" y="136"/>
                  <a:pt x="272" y="127"/>
                  <a:pt x="272" y="110"/>
                </a:cubicBezTo>
                <a:cubicBezTo>
                  <a:pt x="272" y="93"/>
                  <a:pt x="289" y="85"/>
                  <a:pt x="306" y="85"/>
                </a:cubicBezTo>
                <a:cubicBezTo>
                  <a:pt x="553" y="85"/>
                  <a:pt x="553" y="85"/>
                  <a:pt x="553" y="85"/>
                </a:cubicBezTo>
                <a:cubicBezTo>
                  <a:pt x="562" y="85"/>
                  <a:pt x="571" y="85"/>
                  <a:pt x="579" y="93"/>
                </a:cubicBezTo>
                <a:cubicBezTo>
                  <a:pt x="579" y="102"/>
                  <a:pt x="587" y="110"/>
                  <a:pt x="579" y="119"/>
                </a:cubicBezTo>
                <a:cubicBezTo>
                  <a:pt x="528" y="315"/>
                  <a:pt x="528" y="315"/>
                  <a:pt x="528" y="315"/>
                </a:cubicBezTo>
                <a:cubicBezTo>
                  <a:pt x="528" y="340"/>
                  <a:pt x="502" y="366"/>
                  <a:pt x="468" y="3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3">
            <a:extLst>
              <a:ext uri="{FF2B5EF4-FFF2-40B4-BE49-F238E27FC236}">
                <a16:creationId xmlns:a16="http://schemas.microsoft.com/office/drawing/2014/main" id="{F40E9587-9DB9-C149-ACF7-400DAFE5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910" y="6376907"/>
            <a:ext cx="126602" cy="126602"/>
          </a:xfrm>
          <a:custGeom>
            <a:avLst/>
            <a:gdLst>
              <a:gd name="T0" fmla="*/ 0 w 112"/>
              <a:gd name="T1" fmla="*/ 21261 h 112"/>
              <a:gd name="T2" fmla="*/ 0 w 112"/>
              <a:gd name="T3" fmla="*/ 21261 h 112"/>
              <a:gd name="T4" fmla="*/ 21261 w 112"/>
              <a:gd name="T5" fmla="*/ 0 h 112"/>
              <a:gd name="T6" fmla="*/ 39333 w 112"/>
              <a:gd name="T7" fmla="*/ 21261 h 112"/>
              <a:gd name="T8" fmla="*/ 21261 w 112"/>
              <a:gd name="T9" fmla="*/ 39333 h 112"/>
              <a:gd name="T10" fmla="*/ 0 w 112"/>
              <a:gd name="T11" fmla="*/ 21261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" h="112">
                <a:moveTo>
                  <a:pt x="0" y="60"/>
                </a:moveTo>
                <a:lnTo>
                  <a:pt x="0" y="60"/>
                </a:lnTo>
                <a:cubicBezTo>
                  <a:pt x="0" y="25"/>
                  <a:pt x="26" y="0"/>
                  <a:pt x="60" y="0"/>
                </a:cubicBezTo>
                <a:cubicBezTo>
                  <a:pt x="85" y="0"/>
                  <a:pt x="111" y="25"/>
                  <a:pt x="111" y="60"/>
                </a:cubicBezTo>
                <a:cubicBezTo>
                  <a:pt x="111" y="85"/>
                  <a:pt x="85" y="111"/>
                  <a:pt x="60" y="111"/>
                </a:cubicBezTo>
                <a:cubicBezTo>
                  <a:pt x="26" y="111"/>
                  <a:pt x="0" y="85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4">
            <a:extLst>
              <a:ext uri="{FF2B5EF4-FFF2-40B4-BE49-F238E27FC236}">
                <a16:creationId xmlns:a16="http://schemas.microsoft.com/office/drawing/2014/main" id="{171B6C5F-AECB-3D46-B899-9741B2EB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399" y="6376907"/>
            <a:ext cx="126602" cy="126602"/>
          </a:xfrm>
          <a:custGeom>
            <a:avLst/>
            <a:gdLst>
              <a:gd name="T0" fmla="*/ 0 w 111"/>
              <a:gd name="T1" fmla="*/ 21261 h 112"/>
              <a:gd name="T2" fmla="*/ 0 w 111"/>
              <a:gd name="T3" fmla="*/ 21261 h 112"/>
              <a:gd name="T4" fmla="*/ 21095 w 111"/>
              <a:gd name="T5" fmla="*/ 0 h 112"/>
              <a:gd name="T6" fmla="*/ 39329 w 111"/>
              <a:gd name="T7" fmla="*/ 21261 h 112"/>
              <a:gd name="T8" fmla="*/ 21095 w 111"/>
              <a:gd name="T9" fmla="*/ 39333 h 112"/>
              <a:gd name="T10" fmla="*/ 0 w 111"/>
              <a:gd name="T11" fmla="*/ 21261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" h="112">
                <a:moveTo>
                  <a:pt x="0" y="60"/>
                </a:moveTo>
                <a:lnTo>
                  <a:pt x="0" y="60"/>
                </a:lnTo>
                <a:cubicBezTo>
                  <a:pt x="0" y="25"/>
                  <a:pt x="25" y="0"/>
                  <a:pt x="59" y="0"/>
                </a:cubicBezTo>
                <a:cubicBezTo>
                  <a:pt x="85" y="0"/>
                  <a:pt x="110" y="25"/>
                  <a:pt x="110" y="60"/>
                </a:cubicBezTo>
                <a:cubicBezTo>
                  <a:pt x="110" y="85"/>
                  <a:pt x="85" y="111"/>
                  <a:pt x="59" y="111"/>
                </a:cubicBezTo>
                <a:cubicBezTo>
                  <a:pt x="25" y="111"/>
                  <a:pt x="0" y="85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5">
            <a:extLst>
              <a:ext uri="{FF2B5EF4-FFF2-40B4-BE49-F238E27FC236}">
                <a16:creationId xmlns:a16="http://schemas.microsoft.com/office/drawing/2014/main" id="{DED3358D-B6C2-F446-A646-F4E6330A6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372" y="11208096"/>
            <a:ext cx="177243" cy="177243"/>
          </a:xfrm>
          <a:custGeom>
            <a:avLst/>
            <a:gdLst>
              <a:gd name="T0" fmla="*/ 39790 w 155"/>
              <a:gd name="T1" fmla="*/ 55201 h 154"/>
              <a:gd name="T2" fmla="*/ 39790 w 155"/>
              <a:gd name="T3" fmla="*/ 55201 h 154"/>
              <a:gd name="T4" fmla="*/ 15414 w 155"/>
              <a:gd name="T5" fmla="*/ 55201 h 154"/>
              <a:gd name="T6" fmla="*/ 0 w 155"/>
              <a:gd name="T7" fmla="*/ 40048 h 154"/>
              <a:gd name="T8" fmla="*/ 0 w 155"/>
              <a:gd name="T9" fmla="*/ 15514 h 154"/>
              <a:gd name="T10" fmla="*/ 15414 w 155"/>
              <a:gd name="T11" fmla="*/ 0 h 154"/>
              <a:gd name="T12" fmla="*/ 39790 w 155"/>
              <a:gd name="T13" fmla="*/ 0 h 154"/>
              <a:gd name="T14" fmla="*/ 55204 w 155"/>
              <a:gd name="T15" fmla="*/ 15514 h 154"/>
              <a:gd name="T16" fmla="*/ 55204 w 155"/>
              <a:gd name="T17" fmla="*/ 40048 h 154"/>
              <a:gd name="T18" fmla="*/ 39790 w 155"/>
              <a:gd name="T19" fmla="*/ 55201 h 154"/>
              <a:gd name="T20" fmla="*/ 39790 w 155"/>
              <a:gd name="T21" fmla="*/ 15514 h 154"/>
              <a:gd name="T22" fmla="*/ 39790 w 155"/>
              <a:gd name="T23" fmla="*/ 15514 h 154"/>
              <a:gd name="T24" fmla="*/ 15414 w 155"/>
              <a:gd name="T25" fmla="*/ 15514 h 154"/>
              <a:gd name="T26" fmla="*/ 15414 w 155"/>
              <a:gd name="T27" fmla="*/ 40048 h 154"/>
              <a:gd name="T28" fmla="*/ 39790 w 155"/>
              <a:gd name="T29" fmla="*/ 40048 h 154"/>
              <a:gd name="T30" fmla="*/ 39790 w 155"/>
              <a:gd name="T31" fmla="*/ 15514 h 1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5" h="154">
                <a:moveTo>
                  <a:pt x="111" y="153"/>
                </a:moveTo>
                <a:lnTo>
                  <a:pt x="111" y="153"/>
                </a:lnTo>
                <a:cubicBezTo>
                  <a:pt x="43" y="153"/>
                  <a:pt x="43" y="153"/>
                  <a:pt x="43" y="153"/>
                </a:cubicBezTo>
                <a:cubicBezTo>
                  <a:pt x="18" y="153"/>
                  <a:pt x="0" y="136"/>
                  <a:pt x="0" y="11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8" y="0"/>
                  <a:pt x="43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7" y="0"/>
                  <a:pt x="154" y="17"/>
                  <a:pt x="154" y="43"/>
                </a:cubicBezTo>
                <a:cubicBezTo>
                  <a:pt x="154" y="111"/>
                  <a:pt x="154" y="111"/>
                  <a:pt x="154" y="111"/>
                </a:cubicBezTo>
                <a:cubicBezTo>
                  <a:pt x="154" y="136"/>
                  <a:pt x="137" y="153"/>
                  <a:pt x="111" y="153"/>
                </a:cubicBezTo>
                <a:close/>
                <a:moveTo>
                  <a:pt x="111" y="43"/>
                </a:moveTo>
                <a:lnTo>
                  <a:pt x="111" y="43"/>
                </a:lnTo>
                <a:cubicBezTo>
                  <a:pt x="43" y="43"/>
                  <a:pt x="43" y="43"/>
                  <a:pt x="43" y="43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111" y="111"/>
                  <a:pt x="111" y="111"/>
                  <a:pt x="111" y="111"/>
                </a:cubicBezTo>
                <a:lnTo>
                  <a:pt x="111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6">
            <a:extLst>
              <a:ext uri="{FF2B5EF4-FFF2-40B4-BE49-F238E27FC236}">
                <a16:creationId xmlns:a16="http://schemas.microsoft.com/office/drawing/2014/main" id="{8C9A0E68-A4A7-F14E-9133-B46B1C66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445" y="10975146"/>
            <a:ext cx="734299" cy="587440"/>
          </a:xfrm>
          <a:custGeom>
            <a:avLst/>
            <a:gdLst>
              <a:gd name="T0" fmla="*/ 193141 w 640"/>
              <a:gd name="T1" fmla="*/ 183791 h 513"/>
              <a:gd name="T2" fmla="*/ 193141 w 640"/>
              <a:gd name="T3" fmla="*/ 183791 h 513"/>
              <a:gd name="T4" fmla="*/ 36686 w 640"/>
              <a:gd name="T5" fmla="*/ 183791 h 513"/>
              <a:gd name="T6" fmla="*/ 0 w 640"/>
              <a:gd name="T7" fmla="*/ 143946 h 513"/>
              <a:gd name="T8" fmla="*/ 0 w 640"/>
              <a:gd name="T9" fmla="*/ 0 h 513"/>
              <a:gd name="T10" fmla="*/ 21580 w 640"/>
              <a:gd name="T11" fmla="*/ 0 h 513"/>
              <a:gd name="T12" fmla="*/ 21580 w 640"/>
              <a:gd name="T13" fmla="*/ 143946 h 513"/>
              <a:gd name="T14" fmla="*/ 36686 w 640"/>
              <a:gd name="T15" fmla="*/ 162253 h 513"/>
              <a:gd name="T16" fmla="*/ 193141 w 640"/>
              <a:gd name="T17" fmla="*/ 162253 h 513"/>
              <a:gd name="T18" fmla="*/ 208607 w 640"/>
              <a:gd name="T19" fmla="*/ 143946 h 513"/>
              <a:gd name="T20" fmla="*/ 208607 w 640"/>
              <a:gd name="T21" fmla="*/ 52050 h 513"/>
              <a:gd name="T22" fmla="*/ 193141 w 640"/>
              <a:gd name="T23" fmla="*/ 36974 h 513"/>
              <a:gd name="T24" fmla="*/ 36686 w 640"/>
              <a:gd name="T25" fmla="*/ 36974 h 513"/>
              <a:gd name="T26" fmla="*/ 36686 w 640"/>
              <a:gd name="T27" fmla="*/ 15436 h 513"/>
              <a:gd name="T28" fmla="*/ 193141 w 640"/>
              <a:gd name="T29" fmla="*/ 15436 h 513"/>
              <a:gd name="T30" fmla="*/ 229827 w 640"/>
              <a:gd name="T31" fmla="*/ 52050 h 513"/>
              <a:gd name="T32" fmla="*/ 229827 w 640"/>
              <a:gd name="T33" fmla="*/ 143946 h 513"/>
              <a:gd name="T34" fmla="*/ 193141 w 640"/>
              <a:gd name="T35" fmla="*/ 183791 h 5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40" h="513">
                <a:moveTo>
                  <a:pt x="537" y="512"/>
                </a:moveTo>
                <a:lnTo>
                  <a:pt x="537" y="512"/>
                </a:lnTo>
                <a:cubicBezTo>
                  <a:pt x="102" y="512"/>
                  <a:pt x="102" y="512"/>
                  <a:pt x="102" y="512"/>
                </a:cubicBezTo>
                <a:cubicBezTo>
                  <a:pt x="43" y="512"/>
                  <a:pt x="0" y="461"/>
                  <a:pt x="0" y="401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401"/>
                  <a:pt x="60" y="401"/>
                  <a:pt x="60" y="401"/>
                </a:cubicBezTo>
                <a:cubicBezTo>
                  <a:pt x="60" y="426"/>
                  <a:pt x="77" y="452"/>
                  <a:pt x="102" y="452"/>
                </a:cubicBezTo>
                <a:cubicBezTo>
                  <a:pt x="537" y="452"/>
                  <a:pt x="537" y="452"/>
                  <a:pt x="537" y="452"/>
                </a:cubicBezTo>
                <a:cubicBezTo>
                  <a:pt x="563" y="452"/>
                  <a:pt x="580" y="426"/>
                  <a:pt x="580" y="401"/>
                </a:cubicBezTo>
                <a:cubicBezTo>
                  <a:pt x="580" y="145"/>
                  <a:pt x="580" y="145"/>
                  <a:pt x="580" y="145"/>
                </a:cubicBezTo>
                <a:cubicBezTo>
                  <a:pt x="580" y="120"/>
                  <a:pt x="563" y="103"/>
                  <a:pt x="537" y="103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537" y="43"/>
                  <a:pt x="537" y="43"/>
                  <a:pt x="537" y="43"/>
                </a:cubicBezTo>
                <a:cubicBezTo>
                  <a:pt x="597" y="43"/>
                  <a:pt x="639" y="94"/>
                  <a:pt x="639" y="145"/>
                </a:cubicBezTo>
                <a:cubicBezTo>
                  <a:pt x="639" y="401"/>
                  <a:pt x="639" y="401"/>
                  <a:pt x="639" y="401"/>
                </a:cubicBezTo>
                <a:cubicBezTo>
                  <a:pt x="639" y="461"/>
                  <a:pt x="597" y="512"/>
                  <a:pt x="537" y="5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7">
            <a:extLst>
              <a:ext uri="{FF2B5EF4-FFF2-40B4-BE49-F238E27FC236}">
                <a16:creationId xmlns:a16="http://schemas.microsoft.com/office/drawing/2014/main" id="{D7E43173-8A72-EF4B-89F7-AFDABA1D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0316" y="10848541"/>
            <a:ext cx="678595" cy="248144"/>
          </a:xfrm>
          <a:custGeom>
            <a:avLst/>
            <a:gdLst>
              <a:gd name="T0" fmla="*/ 42978 w 589"/>
              <a:gd name="T1" fmla="*/ 77425 h 214"/>
              <a:gd name="T2" fmla="*/ 42978 w 589"/>
              <a:gd name="T3" fmla="*/ 77425 h 214"/>
              <a:gd name="T4" fmla="*/ 2889 w 589"/>
              <a:gd name="T5" fmla="*/ 30897 h 214"/>
              <a:gd name="T6" fmla="*/ 42978 w 589"/>
              <a:gd name="T7" fmla="*/ 0 h 214"/>
              <a:gd name="T8" fmla="*/ 178415 w 589"/>
              <a:gd name="T9" fmla="*/ 0 h 214"/>
              <a:gd name="T10" fmla="*/ 212364 w 589"/>
              <a:gd name="T11" fmla="*/ 30897 h 214"/>
              <a:gd name="T12" fmla="*/ 212364 w 589"/>
              <a:gd name="T13" fmla="*/ 37077 h 214"/>
              <a:gd name="T14" fmla="*/ 202974 w 589"/>
              <a:gd name="T15" fmla="*/ 49435 h 214"/>
              <a:gd name="T16" fmla="*/ 202974 w 589"/>
              <a:gd name="T17" fmla="*/ 49435 h 214"/>
              <a:gd name="T18" fmla="*/ 190694 w 589"/>
              <a:gd name="T19" fmla="*/ 37077 h 214"/>
              <a:gd name="T20" fmla="*/ 190694 w 589"/>
              <a:gd name="T21" fmla="*/ 30897 h 214"/>
              <a:gd name="T22" fmla="*/ 178415 w 589"/>
              <a:gd name="T23" fmla="*/ 18538 h 214"/>
              <a:gd name="T24" fmla="*/ 42978 w 589"/>
              <a:gd name="T25" fmla="*/ 18538 h 214"/>
              <a:gd name="T26" fmla="*/ 24559 w 589"/>
              <a:gd name="T27" fmla="*/ 33805 h 214"/>
              <a:gd name="T28" fmla="*/ 42978 w 589"/>
              <a:gd name="T29" fmla="*/ 55615 h 214"/>
              <a:gd name="T30" fmla="*/ 42978 w 589"/>
              <a:gd name="T31" fmla="*/ 77425 h 2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89" h="214">
                <a:moveTo>
                  <a:pt x="119" y="213"/>
                </a:moveTo>
                <a:lnTo>
                  <a:pt x="119" y="213"/>
                </a:lnTo>
                <a:cubicBezTo>
                  <a:pt x="51" y="213"/>
                  <a:pt x="0" y="153"/>
                  <a:pt x="8" y="85"/>
                </a:cubicBezTo>
                <a:cubicBezTo>
                  <a:pt x="17" y="34"/>
                  <a:pt x="68" y="0"/>
                  <a:pt x="119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545" y="0"/>
                  <a:pt x="588" y="34"/>
                  <a:pt x="588" y="85"/>
                </a:cubicBezTo>
                <a:cubicBezTo>
                  <a:pt x="588" y="102"/>
                  <a:pt x="588" y="102"/>
                  <a:pt x="588" y="102"/>
                </a:cubicBezTo>
                <a:cubicBezTo>
                  <a:pt x="588" y="119"/>
                  <a:pt x="579" y="136"/>
                  <a:pt x="562" y="136"/>
                </a:cubicBezTo>
                <a:cubicBezTo>
                  <a:pt x="545" y="136"/>
                  <a:pt x="528" y="119"/>
                  <a:pt x="528" y="102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68"/>
                  <a:pt x="520" y="51"/>
                  <a:pt x="494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94" y="51"/>
                  <a:pt x="68" y="68"/>
                  <a:pt x="68" y="93"/>
                </a:cubicBezTo>
                <a:cubicBezTo>
                  <a:pt x="60" y="128"/>
                  <a:pt x="85" y="153"/>
                  <a:pt x="119" y="153"/>
                </a:cubicBezTo>
                <a:lnTo>
                  <a:pt x="119" y="2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8">
            <a:extLst>
              <a:ext uri="{FF2B5EF4-FFF2-40B4-BE49-F238E27FC236}">
                <a16:creationId xmlns:a16="http://schemas.microsoft.com/office/drawing/2014/main" id="{237A5D4B-9925-E648-8E6B-0E3C63FC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689" y="10767515"/>
            <a:ext cx="734302" cy="703917"/>
          </a:xfrm>
          <a:custGeom>
            <a:avLst/>
            <a:gdLst>
              <a:gd name="T0" fmla="*/ 199256 w 640"/>
              <a:gd name="T1" fmla="*/ 220304 h 615"/>
              <a:gd name="T2" fmla="*/ 199256 w 640"/>
              <a:gd name="T3" fmla="*/ 220304 h 615"/>
              <a:gd name="T4" fmla="*/ 30572 w 640"/>
              <a:gd name="T5" fmla="*/ 220304 h 615"/>
              <a:gd name="T6" fmla="*/ 0 w 640"/>
              <a:gd name="T7" fmla="*/ 186577 h 615"/>
              <a:gd name="T8" fmla="*/ 0 w 640"/>
              <a:gd name="T9" fmla="*/ 30857 h 615"/>
              <a:gd name="T10" fmla="*/ 30572 w 640"/>
              <a:gd name="T11" fmla="*/ 0 h 615"/>
              <a:gd name="T12" fmla="*/ 48915 w 640"/>
              <a:gd name="T13" fmla="*/ 0 h 615"/>
              <a:gd name="T14" fmla="*/ 48915 w 640"/>
              <a:gd name="T15" fmla="*/ 18658 h 615"/>
              <a:gd name="T16" fmla="*/ 30572 w 640"/>
              <a:gd name="T17" fmla="*/ 18658 h 615"/>
              <a:gd name="T18" fmla="*/ 18343 w 640"/>
              <a:gd name="T19" fmla="*/ 30857 h 615"/>
              <a:gd name="T20" fmla="*/ 18343 w 640"/>
              <a:gd name="T21" fmla="*/ 186577 h 615"/>
              <a:gd name="T22" fmla="*/ 30572 w 640"/>
              <a:gd name="T23" fmla="*/ 198776 h 615"/>
              <a:gd name="T24" fmla="*/ 199256 w 640"/>
              <a:gd name="T25" fmla="*/ 198776 h 615"/>
              <a:gd name="T26" fmla="*/ 211485 w 640"/>
              <a:gd name="T27" fmla="*/ 186577 h 615"/>
              <a:gd name="T28" fmla="*/ 211485 w 640"/>
              <a:gd name="T29" fmla="*/ 30857 h 615"/>
              <a:gd name="T30" fmla="*/ 199256 w 640"/>
              <a:gd name="T31" fmla="*/ 18658 h 615"/>
              <a:gd name="T32" fmla="*/ 180554 w 640"/>
              <a:gd name="T33" fmla="*/ 18658 h 615"/>
              <a:gd name="T34" fmla="*/ 180554 w 640"/>
              <a:gd name="T35" fmla="*/ 0 h 615"/>
              <a:gd name="T36" fmla="*/ 199256 w 640"/>
              <a:gd name="T37" fmla="*/ 0 h 615"/>
              <a:gd name="T38" fmla="*/ 229828 w 640"/>
              <a:gd name="T39" fmla="*/ 30857 h 615"/>
              <a:gd name="T40" fmla="*/ 229828 w 640"/>
              <a:gd name="T41" fmla="*/ 186577 h 615"/>
              <a:gd name="T42" fmla="*/ 199256 w 640"/>
              <a:gd name="T43" fmla="*/ 220304 h 61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40" h="615">
                <a:moveTo>
                  <a:pt x="554" y="614"/>
                </a:moveTo>
                <a:lnTo>
                  <a:pt x="554" y="614"/>
                </a:lnTo>
                <a:cubicBezTo>
                  <a:pt x="85" y="614"/>
                  <a:pt x="85" y="614"/>
                  <a:pt x="85" y="614"/>
                </a:cubicBezTo>
                <a:cubicBezTo>
                  <a:pt x="34" y="614"/>
                  <a:pt x="0" y="571"/>
                  <a:pt x="0" y="52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5"/>
                  <a:pt x="34" y="0"/>
                  <a:pt x="8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85" y="52"/>
                  <a:pt x="85" y="52"/>
                  <a:pt x="85" y="52"/>
                </a:cubicBezTo>
                <a:cubicBezTo>
                  <a:pt x="68" y="52"/>
                  <a:pt x="51" y="69"/>
                  <a:pt x="51" y="86"/>
                </a:cubicBezTo>
                <a:cubicBezTo>
                  <a:pt x="51" y="520"/>
                  <a:pt x="51" y="520"/>
                  <a:pt x="51" y="520"/>
                </a:cubicBezTo>
                <a:cubicBezTo>
                  <a:pt x="51" y="546"/>
                  <a:pt x="68" y="554"/>
                  <a:pt x="85" y="554"/>
                </a:cubicBezTo>
                <a:cubicBezTo>
                  <a:pt x="554" y="554"/>
                  <a:pt x="554" y="554"/>
                  <a:pt x="554" y="554"/>
                </a:cubicBezTo>
                <a:cubicBezTo>
                  <a:pt x="571" y="554"/>
                  <a:pt x="588" y="546"/>
                  <a:pt x="588" y="520"/>
                </a:cubicBezTo>
                <a:cubicBezTo>
                  <a:pt x="588" y="86"/>
                  <a:pt x="588" y="86"/>
                  <a:pt x="588" y="86"/>
                </a:cubicBezTo>
                <a:cubicBezTo>
                  <a:pt x="588" y="69"/>
                  <a:pt x="571" y="52"/>
                  <a:pt x="554" y="52"/>
                </a:cubicBezTo>
                <a:cubicBezTo>
                  <a:pt x="502" y="52"/>
                  <a:pt x="502" y="52"/>
                  <a:pt x="502" y="52"/>
                </a:cubicBezTo>
                <a:cubicBezTo>
                  <a:pt x="502" y="0"/>
                  <a:pt x="502" y="0"/>
                  <a:pt x="502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605" y="0"/>
                  <a:pt x="639" y="35"/>
                  <a:pt x="639" y="86"/>
                </a:cubicBezTo>
                <a:cubicBezTo>
                  <a:pt x="639" y="520"/>
                  <a:pt x="639" y="520"/>
                  <a:pt x="639" y="520"/>
                </a:cubicBezTo>
                <a:cubicBezTo>
                  <a:pt x="639" y="571"/>
                  <a:pt x="605" y="614"/>
                  <a:pt x="554" y="6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9">
            <a:extLst>
              <a:ext uri="{FF2B5EF4-FFF2-40B4-BE49-F238E27FC236}">
                <a16:creationId xmlns:a16="http://schemas.microsoft.com/office/drawing/2014/main" id="{6A28E702-617B-F245-AD6E-757B533C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255" y="10661169"/>
            <a:ext cx="324105" cy="70898"/>
          </a:xfrm>
          <a:custGeom>
            <a:avLst/>
            <a:gdLst>
              <a:gd name="T0" fmla="*/ 101240 w 282"/>
              <a:gd name="T1" fmla="*/ 21855 h 60"/>
              <a:gd name="T2" fmla="*/ 0 w 282"/>
              <a:gd name="T3" fmla="*/ 21855 h 60"/>
              <a:gd name="T4" fmla="*/ 0 w 282"/>
              <a:gd name="T5" fmla="*/ 0 h 60"/>
              <a:gd name="T6" fmla="*/ 101240 w 282"/>
              <a:gd name="T7" fmla="*/ 0 h 60"/>
              <a:gd name="T8" fmla="*/ 101240 w 282"/>
              <a:gd name="T9" fmla="*/ 21855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2" h="60">
                <a:moveTo>
                  <a:pt x="281" y="59"/>
                </a:moveTo>
                <a:lnTo>
                  <a:pt x="0" y="59"/>
                </a:lnTo>
                <a:lnTo>
                  <a:pt x="0" y="0"/>
                </a:lnTo>
                <a:lnTo>
                  <a:pt x="281" y="0"/>
                </a:lnTo>
                <a:lnTo>
                  <a:pt x="281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0">
            <a:extLst>
              <a:ext uri="{FF2B5EF4-FFF2-40B4-BE49-F238E27FC236}">
                <a16:creationId xmlns:a16="http://schemas.microsoft.com/office/drawing/2014/main" id="{24E11875-6A66-5C44-9222-DA76401C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758" y="10661169"/>
            <a:ext cx="217756" cy="177243"/>
          </a:xfrm>
          <a:custGeom>
            <a:avLst/>
            <a:gdLst>
              <a:gd name="T0" fmla="*/ 15613 w 188"/>
              <a:gd name="T1" fmla="*/ 49068 h 154"/>
              <a:gd name="T2" fmla="*/ 15613 w 188"/>
              <a:gd name="T3" fmla="*/ 49068 h 154"/>
              <a:gd name="T4" fmla="*/ 0 w 188"/>
              <a:gd name="T5" fmla="*/ 36801 h 154"/>
              <a:gd name="T6" fmla="*/ 30863 w 188"/>
              <a:gd name="T7" fmla="*/ 6133 h 154"/>
              <a:gd name="T8" fmla="*/ 43208 w 188"/>
              <a:gd name="T9" fmla="*/ 2886 h 154"/>
              <a:gd name="T10" fmla="*/ 49381 w 188"/>
              <a:gd name="T11" fmla="*/ 6133 h 154"/>
              <a:gd name="T12" fmla="*/ 64994 w 188"/>
              <a:gd name="T13" fmla="*/ 40048 h 154"/>
              <a:gd name="T14" fmla="*/ 58822 w 188"/>
              <a:gd name="T15" fmla="*/ 52315 h 154"/>
              <a:gd name="T16" fmla="*/ 58822 w 188"/>
              <a:gd name="T17" fmla="*/ 52315 h 154"/>
              <a:gd name="T18" fmla="*/ 46476 w 188"/>
              <a:gd name="T19" fmla="*/ 46181 h 154"/>
              <a:gd name="T20" fmla="*/ 37036 w 188"/>
              <a:gd name="T21" fmla="*/ 27781 h 154"/>
              <a:gd name="T22" fmla="*/ 15613 w 188"/>
              <a:gd name="T23" fmla="*/ 49068 h 154"/>
              <a:gd name="T24" fmla="*/ 46476 w 188"/>
              <a:gd name="T25" fmla="*/ 18400 h 154"/>
              <a:gd name="T26" fmla="*/ 46476 w 188"/>
              <a:gd name="T27" fmla="*/ 18400 h 1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8" h="154">
                <a:moveTo>
                  <a:pt x="43" y="136"/>
                </a:moveTo>
                <a:lnTo>
                  <a:pt x="43" y="136"/>
                </a:lnTo>
                <a:cubicBezTo>
                  <a:pt x="0" y="102"/>
                  <a:pt x="0" y="102"/>
                  <a:pt x="0" y="102"/>
                </a:cubicBezTo>
                <a:cubicBezTo>
                  <a:pt x="85" y="17"/>
                  <a:pt x="85" y="17"/>
                  <a:pt x="85" y="17"/>
                </a:cubicBezTo>
                <a:cubicBezTo>
                  <a:pt x="94" y="8"/>
                  <a:pt x="102" y="0"/>
                  <a:pt x="119" y="8"/>
                </a:cubicBezTo>
                <a:cubicBezTo>
                  <a:pt x="128" y="8"/>
                  <a:pt x="136" y="8"/>
                  <a:pt x="136" y="17"/>
                </a:cubicBezTo>
                <a:cubicBezTo>
                  <a:pt x="179" y="111"/>
                  <a:pt x="179" y="111"/>
                  <a:pt x="179" y="111"/>
                </a:cubicBezTo>
                <a:cubicBezTo>
                  <a:pt x="187" y="119"/>
                  <a:pt x="179" y="136"/>
                  <a:pt x="162" y="145"/>
                </a:cubicBezTo>
                <a:cubicBezTo>
                  <a:pt x="153" y="153"/>
                  <a:pt x="136" y="145"/>
                  <a:pt x="128" y="128"/>
                </a:cubicBezTo>
                <a:cubicBezTo>
                  <a:pt x="102" y="77"/>
                  <a:pt x="102" y="77"/>
                  <a:pt x="102" y="77"/>
                </a:cubicBezTo>
                <a:lnTo>
                  <a:pt x="43" y="136"/>
                </a:lnTo>
                <a:close/>
                <a:moveTo>
                  <a:pt x="128" y="51"/>
                </a:moveTo>
                <a:lnTo>
                  <a:pt x="128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1">
            <a:extLst>
              <a:ext uri="{FF2B5EF4-FFF2-40B4-BE49-F238E27FC236}">
                <a16:creationId xmlns:a16="http://schemas.microsoft.com/office/drawing/2014/main" id="{5F4A0A23-7AD6-134C-94CA-CECC34644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794" y="10762452"/>
            <a:ext cx="293720" cy="207628"/>
          </a:xfrm>
          <a:custGeom>
            <a:avLst/>
            <a:gdLst>
              <a:gd name="T0" fmla="*/ 36686 w 256"/>
              <a:gd name="T1" fmla="*/ 64725 h 180"/>
              <a:gd name="T2" fmla="*/ 36686 w 256"/>
              <a:gd name="T3" fmla="*/ 64725 h 180"/>
              <a:gd name="T4" fmla="*/ 36686 w 256"/>
              <a:gd name="T5" fmla="*/ 64725 h 180"/>
              <a:gd name="T6" fmla="*/ 24457 w 256"/>
              <a:gd name="T7" fmla="*/ 58578 h 180"/>
              <a:gd name="T8" fmla="*/ 0 w 256"/>
              <a:gd name="T9" fmla="*/ 30736 h 180"/>
              <a:gd name="T10" fmla="*/ 24457 w 256"/>
              <a:gd name="T11" fmla="*/ 6147 h 180"/>
              <a:gd name="T12" fmla="*/ 39923 w 256"/>
              <a:gd name="T13" fmla="*/ 18441 h 180"/>
              <a:gd name="T14" fmla="*/ 27694 w 256"/>
              <a:gd name="T15" fmla="*/ 30736 h 180"/>
              <a:gd name="T16" fmla="*/ 36686 w 256"/>
              <a:gd name="T17" fmla="*/ 43030 h 180"/>
              <a:gd name="T18" fmla="*/ 70495 w 256"/>
              <a:gd name="T19" fmla="*/ 6147 h 180"/>
              <a:gd name="T20" fmla="*/ 85961 w 256"/>
              <a:gd name="T21" fmla="*/ 6147 h 180"/>
              <a:gd name="T22" fmla="*/ 85961 w 256"/>
              <a:gd name="T23" fmla="*/ 6147 h 180"/>
              <a:gd name="T24" fmla="*/ 85961 w 256"/>
              <a:gd name="T25" fmla="*/ 18441 h 180"/>
              <a:gd name="T26" fmla="*/ 48915 w 256"/>
              <a:gd name="T27" fmla="*/ 58578 h 180"/>
              <a:gd name="T28" fmla="*/ 36686 w 256"/>
              <a:gd name="T29" fmla="*/ 64725 h 1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56" h="180">
                <a:moveTo>
                  <a:pt x="102" y="179"/>
                </a:moveTo>
                <a:lnTo>
                  <a:pt x="102" y="179"/>
                </a:lnTo>
                <a:cubicBezTo>
                  <a:pt x="85" y="179"/>
                  <a:pt x="77" y="179"/>
                  <a:pt x="68" y="162"/>
                </a:cubicBezTo>
                <a:cubicBezTo>
                  <a:pt x="0" y="85"/>
                  <a:pt x="0" y="85"/>
                  <a:pt x="0" y="85"/>
                </a:cubicBezTo>
                <a:cubicBezTo>
                  <a:pt x="68" y="17"/>
                  <a:pt x="68" y="17"/>
                  <a:pt x="68" y="17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77" y="85"/>
                  <a:pt x="77" y="85"/>
                  <a:pt x="77" y="85"/>
                </a:cubicBezTo>
                <a:cubicBezTo>
                  <a:pt x="102" y="119"/>
                  <a:pt x="102" y="119"/>
                  <a:pt x="102" y="119"/>
                </a:cubicBezTo>
                <a:cubicBezTo>
                  <a:pt x="196" y="17"/>
                  <a:pt x="196" y="17"/>
                  <a:pt x="196" y="17"/>
                </a:cubicBezTo>
                <a:cubicBezTo>
                  <a:pt x="213" y="0"/>
                  <a:pt x="230" y="0"/>
                  <a:pt x="239" y="17"/>
                </a:cubicBezTo>
                <a:cubicBezTo>
                  <a:pt x="247" y="26"/>
                  <a:pt x="255" y="43"/>
                  <a:pt x="239" y="51"/>
                </a:cubicBezTo>
                <a:cubicBezTo>
                  <a:pt x="136" y="162"/>
                  <a:pt x="136" y="162"/>
                  <a:pt x="136" y="162"/>
                </a:cubicBezTo>
                <a:cubicBezTo>
                  <a:pt x="128" y="179"/>
                  <a:pt x="119" y="179"/>
                  <a:pt x="102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2">
            <a:extLst>
              <a:ext uri="{FF2B5EF4-FFF2-40B4-BE49-F238E27FC236}">
                <a16:creationId xmlns:a16="http://schemas.microsoft.com/office/drawing/2014/main" id="{6EA3AFF4-20DA-7F49-AFF3-CB9E825DD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166" y="10661169"/>
            <a:ext cx="207628" cy="177243"/>
          </a:xfrm>
          <a:custGeom>
            <a:avLst/>
            <a:gdLst>
              <a:gd name="T0" fmla="*/ 52431 w 180"/>
              <a:gd name="T1" fmla="*/ 49068 h 154"/>
              <a:gd name="T2" fmla="*/ 52431 w 180"/>
              <a:gd name="T3" fmla="*/ 49068 h 154"/>
              <a:gd name="T4" fmla="*/ 64725 w 180"/>
              <a:gd name="T5" fmla="*/ 36801 h 154"/>
              <a:gd name="T6" fmla="*/ 33990 w 180"/>
              <a:gd name="T7" fmla="*/ 6133 h 154"/>
              <a:gd name="T8" fmla="*/ 24588 w 180"/>
              <a:gd name="T9" fmla="*/ 2886 h 154"/>
              <a:gd name="T10" fmla="*/ 18441 w 180"/>
              <a:gd name="T11" fmla="*/ 6133 h 154"/>
              <a:gd name="T12" fmla="*/ 3254 w 180"/>
              <a:gd name="T13" fmla="*/ 40048 h 154"/>
              <a:gd name="T14" fmla="*/ 6147 w 180"/>
              <a:gd name="T15" fmla="*/ 52315 h 154"/>
              <a:gd name="T16" fmla="*/ 6147 w 180"/>
              <a:gd name="T17" fmla="*/ 52315 h 154"/>
              <a:gd name="T18" fmla="*/ 21696 w 180"/>
              <a:gd name="T19" fmla="*/ 46181 h 154"/>
              <a:gd name="T20" fmla="*/ 30736 w 180"/>
              <a:gd name="T21" fmla="*/ 27781 h 154"/>
              <a:gd name="T22" fmla="*/ 52431 w 180"/>
              <a:gd name="T23" fmla="*/ 49068 h 154"/>
              <a:gd name="T24" fmla="*/ 21696 w 180"/>
              <a:gd name="T25" fmla="*/ 18400 h 154"/>
              <a:gd name="T26" fmla="*/ 21696 w 180"/>
              <a:gd name="T27" fmla="*/ 18400 h 1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0" h="154">
                <a:moveTo>
                  <a:pt x="145" y="136"/>
                </a:moveTo>
                <a:lnTo>
                  <a:pt x="145" y="136"/>
                </a:lnTo>
                <a:cubicBezTo>
                  <a:pt x="179" y="102"/>
                  <a:pt x="179" y="102"/>
                  <a:pt x="179" y="102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77" y="0"/>
                  <a:pt x="68" y="8"/>
                </a:cubicBezTo>
                <a:cubicBezTo>
                  <a:pt x="60" y="8"/>
                  <a:pt x="51" y="8"/>
                  <a:pt x="51" y="17"/>
                </a:cubicBezTo>
                <a:cubicBezTo>
                  <a:pt x="9" y="111"/>
                  <a:pt x="9" y="111"/>
                  <a:pt x="9" y="111"/>
                </a:cubicBezTo>
                <a:cubicBezTo>
                  <a:pt x="0" y="119"/>
                  <a:pt x="9" y="136"/>
                  <a:pt x="17" y="145"/>
                </a:cubicBezTo>
                <a:cubicBezTo>
                  <a:pt x="34" y="153"/>
                  <a:pt x="51" y="145"/>
                  <a:pt x="60" y="128"/>
                </a:cubicBezTo>
                <a:cubicBezTo>
                  <a:pt x="85" y="77"/>
                  <a:pt x="85" y="77"/>
                  <a:pt x="85" y="77"/>
                </a:cubicBezTo>
                <a:lnTo>
                  <a:pt x="145" y="136"/>
                </a:lnTo>
                <a:close/>
                <a:moveTo>
                  <a:pt x="60" y="51"/>
                </a:moveTo>
                <a:lnTo>
                  <a:pt x="60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3">
            <a:extLst>
              <a:ext uri="{FF2B5EF4-FFF2-40B4-BE49-F238E27FC236}">
                <a16:creationId xmlns:a16="http://schemas.microsoft.com/office/drawing/2014/main" id="{9E6E5F5C-A0EC-FB49-80EE-DC307C43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166" y="10762452"/>
            <a:ext cx="293720" cy="207628"/>
          </a:xfrm>
          <a:custGeom>
            <a:avLst/>
            <a:gdLst>
              <a:gd name="T0" fmla="*/ 54815 w 257"/>
              <a:gd name="T1" fmla="*/ 64725 h 180"/>
              <a:gd name="T2" fmla="*/ 54815 w 257"/>
              <a:gd name="T3" fmla="*/ 64725 h 180"/>
              <a:gd name="T4" fmla="*/ 54815 w 257"/>
              <a:gd name="T5" fmla="*/ 64725 h 180"/>
              <a:gd name="T6" fmla="*/ 66996 w 257"/>
              <a:gd name="T7" fmla="*/ 58578 h 180"/>
              <a:gd name="T8" fmla="*/ 91717 w 257"/>
              <a:gd name="T9" fmla="*/ 30736 h 180"/>
              <a:gd name="T10" fmla="*/ 64130 w 257"/>
              <a:gd name="T11" fmla="*/ 6147 h 180"/>
              <a:gd name="T12" fmla="*/ 51949 w 257"/>
              <a:gd name="T13" fmla="*/ 18441 h 180"/>
              <a:gd name="T14" fmla="*/ 64130 w 257"/>
              <a:gd name="T15" fmla="*/ 30736 h 180"/>
              <a:gd name="T16" fmla="*/ 54815 w 257"/>
              <a:gd name="T17" fmla="*/ 43030 h 180"/>
              <a:gd name="T18" fmla="*/ 18272 w 257"/>
              <a:gd name="T19" fmla="*/ 6147 h 180"/>
              <a:gd name="T20" fmla="*/ 6091 w 257"/>
              <a:gd name="T21" fmla="*/ 6147 h 180"/>
              <a:gd name="T22" fmla="*/ 6091 w 257"/>
              <a:gd name="T23" fmla="*/ 6147 h 180"/>
              <a:gd name="T24" fmla="*/ 6091 w 257"/>
              <a:gd name="T25" fmla="*/ 18441 h 180"/>
              <a:gd name="T26" fmla="*/ 42634 w 257"/>
              <a:gd name="T27" fmla="*/ 58578 h 180"/>
              <a:gd name="T28" fmla="*/ 54815 w 257"/>
              <a:gd name="T29" fmla="*/ 64725 h 1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57" h="180">
                <a:moveTo>
                  <a:pt x="153" y="179"/>
                </a:moveTo>
                <a:lnTo>
                  <a:pt x="153" y="179"/>
                </a:lnTo>
                <a:cubicBezTo>
                  <a:pt x="162" y="179"/>
                  <a:pt x="179" y="179"/>
                  <a:pt x="187" y="162"/>
                </a:cubicBezTo>
                <a:cubicBezTo>
                  <a:pt x="256" y="85"/>
                  <a:pt x="256" y="85"/>
                  <a:pt x="256" y="85"/>
                </a:cubicBezTo>
                <a:cubicBezTo>
                  <a:pt x="179" y="17"/>
                  <a:pt x="179" y="17"/>
                  <a:pt x="179" y="17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79" y="85"/>
                  <a:pt x="179" y="85"/>
                  <a:pt x="179" y="85"/>
                </a:cubicBezTo>
                <a:cubicBezTo>
                  <a:pt x="153" y="119"/>
                  <a:pt x="153" y="119"/>
                  <a:pt x="153" y="119"/>
                </a:cubicBezTo>
                <a:cubicBezTo>
                  <a:pt x="51" y="17"/>
                  <a:pt x="51" y="17"/>
                  <a:pt x="51" y="17"/>
                </a:cubicBezTo>
                <a:cubicBezTo>
                  <a:pt x="43" y="0"/>
                  <a:pt x="25" y="0"/>
                  <a:pt x="17" y="17"/>
                </a:cubicBezTo>
                <a:cubicBezTo>
                  <a:pt x="0" y="26"/>
                  <a:pt x="0" y="43"/>
                  <a:pt x="17" y="51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28" y="179"/>
                  <a:pt x="136" y="179"/>
                  <a:pt x="153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4">
            <a:extLst>
              <a:ext uri="{FF2B5EF4-FFF2-40B4-BE49-F238E27FC236}">
                <a16:creationId xmlns:a16="http://schemas.microsoft.com/office/drawing/2014/main" id="{8E2C8564-63E1-654E-A6DB-98C48555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528" y="11061235"/>
            <a:ext cx="156987" cy="50641"/>
          </a:xfrm>
          <a:custGeom>
            <a:avLst/>
            <a:gdLst>
              <a:gd name="T0" fmla="*/ 0 w 137"/>
              <a:gd name="T1" fmla="*/ 6134 h 44"/>
              <a:gd name="T2" fmla="*/ 0 w 137"/>
              <a:gd name="T3" fmla="*/ 6134 h 44"/>
              <a:gd name="T4" fmla="*/ 0 w 137"/>
              <a:gd name="T5" fmla="*/ 6134 h 44"/>
              <a:gd name="T6" fmla="*/ 9340 w 137"/>
              <a:gd name="T7" fmla="*/ 0 h 44"/>
              <a:gd name="T8" fmla="*/ 39872 w 137"/>
              <a:gd name="T9" fmla="*/ 0 h 44"/>
              <a:gd name="T10" fmla="*/ 48853 w 137"/>
              <a:gd name="T11" fmla="*/ 6134 h 44"/>
              <a:gd name="T12" fmla="*/ 48853 w 137"/>
              <a:gd name="T13" fmla="*/ 6134 h 44"/>
              <a:gd name="T14" fmla="*/ 39872 w 137"/>
              <a:gd name="T15" fmla="*/ 15514 h 44"/>
              <a:gd name="T16" fmla="*/ 9340 w 137"/>
              <a:gd name="T17" fmla="*/ 15514 h 44"/>
              <a:gd name="T18" fmla="*/ 0 w 137"/>
              <a:gd name="T19" fmla="*/ 6134 h 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7" h="44">
                <a:moveTo>
                  <a:pt x="0" y="17"/>
                </a:move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8" y="0"/>
                  <a:pt x="136" y="9"/>
                  <a:pt x="136" y="17"/>
                </a:cubicBezTo>
                <a:cubicBezTo>
                  <a:pt x="136" y="34"/>
                  <a:pt x="128" y="43"/>
                  <a:pt x="111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5">
            <a:extLst>
              <a:ext uri="{FF2B5EF4-FFF2-40B4-BE49-F238E27FC236}">
                <a16:creationId xmlns:a16="http://schemas.microsoft.com/office/drawing/2014/main" id="{4BD9A6F5-47E7-994B-9090-49108A8C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860" y="11071363"/>
            <a:ext cx="50641" cy="369684"/>
          </a:xfrm>
          <a:custGeom>
            <a:avLst/>
            <a:gdLst>
              <a:gd name="T0" fmla="*/ 15514 w 44"/>
              <a:gd name="T1" fmla="*/ 115530 h 324"/>
              <a:gd name="T2" fmla="*/ 15514 w 44"/>
              <a:gd name="T3" fmla="*/ 115530 h 324"/>
              <a:gd name="T4" fmla="*/ 0 w 44"/>
              <a:gd name="T5" fmla="*/ 115530 h 324"/>
              <a:gd name="T6" fmla="*/ 0 w 44"/>
              <a:gd name="T7" fmla="*/ 8942 h 324"/>
              <a:gd name="T8" fmla="*/ 9381 w 44"/>
              <a:gd name="T9" fmla="*/ 0 h 324"/>
              <a:gd name="T10" fmla="*/ 9381 w 44"/>
              <a:gd name="T11" fmla="*/ 0 h 324"/>
              <a:gd name="T12" fmla="*/ 15514 w 44"/>
              <a:gd name="T13" fmla="*/ 8942 h 324"/>
              <a:gd name="T14" fmla="*/ 15514 w 44"/>
              <a:gd name="T15" fmla="*/ 115530 h 3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" h="324">
                <a:moveTo>
                  <a:pt x="43" y="323"/>
                </a:moveTo>
                <a:lnTo>
                  <a:pt x="43" y="323"/>
                </a:lnTo>
                <a:cubicBezTo>
                  <a:pt x="0" y="323"/>
                  <a:pt x="0" y="323"/>
                  <a:pt x="0" y="32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35" y="0"/>
                  <a:pt x="43" y="8"/>
                  <a:pt x="43" y="25"/>
                </a:cubicBezTo>
                <a:lnTo>
                  <a:pt x="43" y="3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46">
            <a:extLst>
              <a:ext uri="{FF2B5EF4-FFF2-40B4-BE49-F238E27FC236}">
                <a16:creationId xmlns:a16="http://schemas.microsoft.com/office/drawing/2014/main" id="{EE16BA76-1278-C34D-A10A-8483BE33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8509" y="7217554"/>
            <a:ext cx="2759954" cy="1666100"/>
          </a:xfrm>
          <a:custGeom>
            <a:avLst/>
            <a:gdLst>
              <a:gd name="T0" fmla="*/ 674803 w 2404"/>
              <a:gd name="T1" fmla="*/ 144179 h 1449"/>
              <a:gd name="T2" fmla="*/ 674803 w 2404"/>
              <a:gd name="T3" fmla="*/ 144179 h 1449"/>
              <a:gd name="T4" fmla="*/ 634854 w 2404"/>
              <a:gd name="T5" fmla="*/ 150306 h 1449"/>
              <a:gd name="T6" fmla="*/ 398763 w 2404"/>
              <a:gd name="T7" fmla="*/ 0 h 1449"/>
              <a:gd name="T8" fmla="*/ 137840 w 2404"/>
              <a:gd name="T9" fmla="*/ 248708 h 1449"/>
              <a:gd name="T10" fmla="*/ 137840 w 2404"/>
              <a:gd name="T11" fmla="*/ 248708 h 1449"/>
              <a:gd name="T12" fmla="*/ 0 w 2404"/>
              <a:gd name="T13" fmla="*/ 386759 h 1449"/>
              <a:gd name="T14" fmla="*/ 137840 w 2404"/>
              <a:gd name="T15" fmla="*/ 521927 h 1449"/>
              <a:gd name="T16" fmla="*/ 674803 w 2404"/>
              <a:gd name="T17" fmla="*/ 521927 h 1449"/>
              <a:gd name="T18" fmla="*/ 864827 w 2404"/>
              <a:gd name="T19" fmla="*/ 334494 h 1449"/>
              <a:gd name="T20" fmla="*/ 674803 w 2404"/>
              <a:gd name="T21" fmla="*/ 144179 h 14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04" h="1449">
                <a:moveTo>
                  <a:pt x="1875" y="400"/>
                </a:moveTo>
                <a:lnTo>
                  <a:pt x="1875" y="400"/>
                </a:lnTo>
                <a:cubicBezTo>
                  <a:pt x="1841" y="400"/>
                  <a:pt x="1798" y="409"/>
                  <a:pt x="1764" y="417"/>
                </a:cubicBezTo>
                <a:cubicBezTo>
                  <a:pt x="1645" y="170"/>
                  <a:pt x="1398" y="0"/>
                  <a:pt x="1108" y="0"/>
                </a:cubicBezTo>
                <a:cubicBezTo>
                  <a:pt x="716" y="0"/>
                  <a:pt x="401" y="306"/>
                  <a:pt x="383" y="690"/>
                </a:cubicBezTo>
                <a:cubicBezTo>
                  <a:pt x="171" y="690"/>
                  <a:pt x="0" y="860"/>
                  <a:pt x="0" y="1073"/>
                </a:cubicBezTo>
                <a:cubicBezTo>
                  <a:pt x="0" y="1278"/>
                  <a:pt x="171" y="1448"/>
                  <a:pt x="383" y="1448"/>
                </a:cubicBezTo>
                <a:cubicBezTo>
                  <a:pt x="1875" y="1448"/>
                  <a:pt x="1875" y="1448"/>
                  <a:pt x="1875" y="1448"/>
                </a:cubicBezTo>
                <a:cubicBezTo>
                  <a:pt x="2164" y="1448"/>
                  <a:pt x="2403" y="1218"/>
                  <a:pt x="2403" y="928"/>
                </a:cubicBezTo>
                <a:cubicBezTo>
                  <a:pt x="2403" y="639"/>
                  <a:pt x="2164" y="400"/>
                  <a:pt x="1875" y="4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AF1800FF-77DB-3B4B-95DA-36BE000085D5}"/>
              </a:ext>
            </a:extLst>
          </p:cNvPr>
          <p:cNvGrpSpPr/>
          <p:nvPr/>
        </p:nvGrpSpPr>
        <p:grpSpPr>
          <a:xfrm>
            <a:off x="2668308" y="1096451"/>
            <a:ext cx="19041035" cy="2561450"/>
            <a:chOff x="2668308" y="861425"/>
            <a:chExt cx="19041035" cy="2561450"/>
          </a:xfrm>
        </p:grpSpPr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836B2119-D4A6-F541-8CA3-655B4F3C1509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48" name="CuadroTexto 347">
              <a:extLst>
                <a:ext uri="{FF2B5EF4-FFF2-40B4-BE49-F238E27FC236}">
                  <a16:creationId xmlns:a16="http://schemas.microsoft.com/office/drawing/2014/main" id="{66CE33D1-DEE2-C045-A3B7-5D52BA2A0EA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9" name="Grupo 348">
            <a:extLst>
              <a:ext uri="{FF2B5EF4-FFF2-40B4-BE49-F238E27FC236}">
                <a16:creationId xmlns:a16="http://schemas.microsoft.com/office/drawing/2014/main" id="{41BB5A99-2C37-D743-AEBC-D9ACB04C230F}"/>
              </a:ext>
            </a:extLst>
          </p:cNvPr>
          <p:cNvGrpSpPr/>
          <p:nvPr/>
        </p:nvGrpSpPr>
        <p:grpSpPr>
          <a:xfrm>
            <a:off x="20358229" y="5626552"/>
            <a:ext cx="2967479" cy="1529862"/>
            <a:chOff x="9714782" y="9978948"/>
            <a:chExt cx="2967479" cy="1529862"/>
          </a:xfrm>
        </p:grpSpPr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ACF9BD14-D494-4F45-964C-49EF09D40BF2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9560846E-7E0A-7A48-9045-79EA015EB503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7F3F27C8-CA41-3744-A198-84EBF85BCBD8}"/>
              </a:ext>
            </a:extLst>
          </p:cNvPr>
          <p:cNvGrpSpPr/>
          <p:nvPr/>
        </p:nvGrpSpPr>
        <p:grpSpPr>
          <a:xfrm>
            <a:off x="1144098" y="5500563"/>
            <a:ext cx="2967479" cy="1529862"/>
            <a:chOff x="9714782" y="9978948"/>
            <a:chExt cx="2967479" cy="1529862"/>
          </a:xfrm>
        </p:grpSpPr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44E651D2-92DF-5643-B5B9-65F9C6714929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9967D3FB-3942-664F-A3E7-AAF72629C982}"/>
                </a:ext>
              </a:extLst>
            </p:cNvPr>
            <p:cNvSpPr txBox="1"/>
            <p:nvPr/>
          </p:nvSpPr>
          <p:spPr>
            <a:xfrm>
              <a:off x="10770716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06CBF7D3-7B3F-3147-AD21-CDC647413170}"/>
              </a:ext>
            </a:extLst>
          </p:cNvPr>
          <p:cNvGrpSpPr/>
          <p:nvPr/>
        </p:nvGrpSpPr>
        <p:grpSpPr>
          <a:xfrm>
            <a:off x="20354037" y="10459764"/>
            <a:ext cx="2967479" cy="1529862"/>
            <a:chOff x="9714782" y="9978948"/>
            <a:chExt cx="2967479" cy="1529862"/>
          </a:xfrm>
        </p:grpSpPr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A2982A57-7B56-3B40-B1BB-51ECBB169A2E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463FE80C-B4D5-8946-BBAB-19B4875C8EF0}"/>
                </a:ext>
              </a:extLst>
            </p:cNvPr>
            <p:cNvSpPr txBox="1"/>
            <p:nvPr/>
          </p:nvSpPr>
          <p:spPr>
            <a:xfrm>
              <a:off x="9719526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663818B4-C3B1-674A-8A49-798B14D06142}"/>
              </a:ext>
            </a:extLst>
          </p:cNvPr>
          <p:cNvGrpSpPr/>
          <p:nvPr/>
        </p:nvGrpSpPr>
        <p:grpSpPr>
          <a:xfrm>
            <a:off x="1144098" y="10321624"/>
            <a:ext cx="2967479" cy="1529862"/>
            <a:chOff x="9714782" y="9978948"/>
            <a:chExt cx="2967479" cy="1529862"/>
          </a:xfrm>
        </p:grpSpPr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271B23BE-2E1F-EC4F-89F7-F1D0ED5438A9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360" name="CuadroTexto 359">
              <a:extLst>
                <a:ext uri="{FF2B5EF4-FFF2-40B4-BE49-F238E27FC236}">
                  <a16:creationId xmlns:a16="http://schemas.microsoft.com/office/drawing/2014/main" id="{9E993867-3B89-0949-8A72-86903D48BC5B}"/>
                </a:ext>
              </a:extLst>
            </p:cNvPr>
            <p:cNvSpPr txBox="1"/>
            <p:nvPr/>
          </p:nvSpPr>
          <p:spPr>
            <a:xfrm>
              <a:off x="1087170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77">
            <a:extLst>
              <a:ext uri="{FF2B5EF4-FFF2-40B4-BE49-F238E27FC236}">
                <a16:creationId xmlns:a16="http://schemas.microsoft.com/office/drawing/2014/main" id="{CFBBC15C-A182-744A-B044-A2AD97A79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805" y="5481080"/>
            <a:ext cx="6658539" cy="6653403"/>
          </a:xfrm>
          <a:custGeom>
            <a:avLst/>
            <a:gdLst>
              <a:gd name="T0" fmla="*/ 2057040 w 5713"/>
              <a:gd name="T1" fmla="*/ 1027547 h 5712"/>
              <a:gd name="T2" fmla="*/ 2057040 w 5713"/>
              <a:gd name="T3" fmla="*/ 1027547 h 5712"/>
              <a:gd name="T4" fmla="*/ 1028520 w 5713"/>
              <a:gd name="T5" fmla="*/ 2055453 h 5712"/>
              <a:gd name="T6" fmla="*/ 0 w 5713"/>
              <a:gd name="T7" fmla="*/ 1027547 h 5712"/>
              <a:gd name="T8" fmla="*/ 1028520 w 5713"/>
              <a:gd name="T9" fmla="*/ 0 h 5712"/>
              <a:gd name="T10" fmla="*/ 2057040 w 5713"/>
              <a:gd name="T11" fmla="*/ 1027547 h 5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13" h="5712">
                <a:moveTo>
                  <a:pt x="5712" y="2855"/>
                </a:moveTo>
                <a:lnTo>
                  <a:pt x="5712" y="2855"/>
                </a:lnTo>
                <a:cubicBezTo>
                  <a:pt x="5712" y="4430"/>
                  <a:pt x="4431" y="5711"/>
                  <a:pt x="2856" y="5711"/>
                </a:cubicBezTo>
                <a:cubicBezTo>
                  <a:pt x="1282" y="5711"/>
                  <a:pt x="0" y="4430"/>
                  <a:pt x="0" y="2855"/>
                </a:cubicBezTo>
                <a:cubicBezTo>
                  <a:pt x="0" y="1280"/>
                  <a:pt x="1282" y="0"/>
                  <a:pt x="2856" y="0"/>
                </a:cubicBezTo>
                <a:cubicBezTo>
                  <a:pt x="4431" y="0"/>
                  <a:pt x="5712" y="1280"/>
                  <a:pt x="5712" y="285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78">
            <a:extLst>
              <a:ext uri="{FF2B5EF4-FFF2-40B4-BE49-F238E27FC236}">
                <a16:creationId xmlns:a16="http://schemas.microsoft.com/office/drawing/2014/main" id="{D71E2C6C-3F13-1141-9D20-3E3315B5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684" y="5481080"/>
            <a:ext cx="6658539" cy="6653403"/>
          </a:xfrm>
          <a:custGeom>
            <a:avLst/>
            <a:gdLst>
              <a:gd name="T0" fmla="*/ 2057040 w 5713"/>
              <a:gd name="T1" fmla="*/ 1027547 h 5712"/>
              <a:gd name="T2" fmla="*/ 2057040 w 5713"/>
              <a:gd name="T3" fmla="*/ 1027547 h 5712"/>
              <a:gd name="T4" fmla="*/ 1028520 w 5713"/>
              <a:gd name="T5" fmla="*/ 2055453 h 5712"/>
              <a:gd name="T6" fmla="*/ 0 w 5713"/>
              <a:gd name="T7" fmla="*/ 1027547 h 5712"/>
              <a:gd name="T8" fmla="*/ 1028520 w 5713"/>
              <a:gd name="T9" fmla="*/ 0 h 5712"/>
              <a:gd name="T10" fmla="*/ 2057040 w 5713"/>
              <a:gd name="T11" fmla="*/ 1027547 h 5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13" h="5712">
                <a:moveTo>
                  <a:pt x="5712" y="2855"/>
                </a:moveTo>
                <a:lnTo>
                  <a:pt x="5712" y="2855"/>
                </a:lnTo>
                <a:cubicBezTo>
                  <a:pt x="5712" y="4430"/>
                  <a:pt x="4431" y="5711"/>
                  <a:pt x="2856" y="5711"/>
                </a:cubicBezTo>
                <a:cubicBezTo>
                  <a:pt x="1273" y="5711"/>
                  <a:pt x="0" y="4430"/>
                  <a:pt x="0" y="2855"/>
                </a:cubicBezTo>
                <a:cubicBezTo>
                  <a:pt x="0" y="1280"/>
                  <a:pt x="1273" y="0"/>
                  <a:pt x="2856" y="0"/>
                </a:cubicBezTo>
                <a:cubicBezTo>
                  <a:pt x="4431" y="0"/>
                  <a:pt x="5712" y="1280"/>
                  <a:pt x="5712" y="285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79">
            <a:extLst>
              <a:ext uri="{FF2B5EF4-FFF2-40B4-BE49-F238E27FC236}">
                <a16:creationId xmlns:a16="http://schemas.microsoft.com/office/drawing/2014/main" id="{44F5F1C2-CA62-F642-8677-7E66140B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027" y="7978032"/>
            <a:ext cx="1669771" cy="1669774"/>
          </a:xfrm>
          <a:custGeom>
            <a:avLst/>
            <a:gdLst>
              <a:gd name="T0" fmla="*/ 515577 w 1433"/>
              <a:gd name="T1" fmla="*/ 256349 h 1433"/>
              <a:gd name="T2" fmla="*/ 515577 w 1433"/>
              <a:gd name="T3" fmla="*/ 256349 h 1433"/>
              <a:gd name="T4" fmla="*/ 256348 w 1433"/>
              <a:gd name="T5" fmla="*/ 515578 h 1433"/>
              <a:gd name="T6" fmla="*/ 0 w 1433"/>
              <a:gd name="T7" fmla="*/ 256349 h 1433"/>
              <a:gd name="T8" fmla="*/ 256348 w 1433"/>
              <a:gd name="T9" fmla="*/ 0 h 1433"/>
              <a:gd name="T10" fmla="*/ 515577 w 1433"/>
              <a:gd name="T11" fmla="*/ 25634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12"/>
                </a:moveTo>
                <a:lnTo>
                  <a:pt x="1432" y="712"/>
                </a:lnTo>
                <a:cubicBezTo>
                  <a:pt x="1432" y="1106"/>
                  <a:pt x="1106" y="1432"/>
                  <a:pt x="712" y="1432"/>
                </a:cubicBezTo>
                <a:cubicBezTo>
                  <a:pt x="319" y="1432"/>
                  <a:pt x="0" y="1106"/>
                  <a:pt x="0" y="712"/>
                </a:cubicBezTo>
                <a:cubicBezTo>
                  <a:pt x="0" y="318"/>
                  <a:pt x="319" y="0"/>
                  <a:pt x="712" y="0"/>
                </a:cubicBezTo>
                <a:cubicBezTo>
                  <a:pt x="1106" y="0"/>
                  <a:pt x="1432" y="318"/>
                  <a:pt x="1432" y="7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80">
            <a:extLst>
              <a:ext uri="{FF2B5EF4-FFF2-40B4-BE49-F238E27FC236}">
                <a16:creationId xmlns:a16="http://schemas.microsoft.com/office/drawing/2014/main" id="{19284663-E9E8-F04E-9A52-51D749A1A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227" y="7978032"/>
            <a:ext cx="1669774" cy="1669774"/>
          </a:xfrm>
          <a:custGeom>
            <a:avLst/>
            <a:gdLst>
              <a:gd name="T0" fmla="*/ 515578 w 1433"/>
              <a:gd name="T1" fmla="*/ 256349 h 1433"/>
              <a:gd name="T2" fmla="*/ 515578 w 1433"/>
              <a:gd name="T3" fmla="*/ 256349 h 1433"/>
              <a:gd name="T4" fmla="*/ 259229 w 1433"/>
              <a:gd name="T5" fmla="*/ 515578 h 1433"/>
              <a:gd name="T6" fmla="*/ 0 w 1433"/>
              <a:gd name="T7" fmla="*/ 256349 h 1433"/>
              <a:gd name="T8" fmla="*/ 259229 w 1433"/>
              <a:gd name="T9" fmla="*/ 0 h 1433"/>
              <a:gd name="T10" fmla="*/ 515578 w 1433"/>
              <a:gd name="T11" fmla="*/ 25634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12"/>
                </a:moveTo>
                <a:lnTo>
                  <a:pt x="1432" y="712"/>
                </a:lnTo>
                <a:cubicBezTo>
                  <a:pt x="1432" y="1106"/>
                  <a:pt x="1114" y="1432"/>
                  <a:pt x="720" y="1432"/>
                </a:cubicBezTo>
                <a:cubicBezTo>
                  <a:pt x="327" y="1432"/>
                  <a:pt x="0" y="1106"/>
                  <a:pt x="0" y="712"/>
                </a:cubicBezTo>
                <a:cubicBezTo>
                  <a:pt x="0" y="318"/>
                  <a:pt x="327" y="0"/>
                  <a:pt x="720" y="0"/>
                </a:cubicBezTo>
                <a:cubicBezTo>
                  <a:pt x="1114" y="0"/>
                  <a:pt x="1432" y="318"/>
                  <a:pt x="1432" y="7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81">
            <a:extLst>
              <a:ext uri="{FF2B5EF4-FFF2-40B4-BE49-F238E27FC236}">
                <a16:creationId xmlns:a16="http://schemas.microsoft.com/office/drawing/2014/main" id="{1ECD73A2-4962-0E44-ACB3-98B597D9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1253" y="5141988"/>
            <a:ext cx="1669774" cy="1659499"/>
          </a:xfrm>
          <a:custGeom>
            <a:avLst/>
            <a:gdLst>
              <a:gd name="T0" fmla="*/ 515578 w 1433"/>
              <a:gd name="T1" fmla="*/ 256202 h 1425"/>
              <a:gd name="T2" fmla="*/ 515578 w 1433"/>
              <a:gd name="T3" fmla="*/ 256202 h 1425"/>
              <a:gd name="T4" fmla="*/ 256349 w 1433"/>
              <a:gd name="T5" fmla="*/ 512403 h 1425"/>
              <a:gd name="T6" fmla="*/ 0 w 1433"/>
              <a:gd name="T7" fmla="*/ 256202 h 1425"/>
              <a:gd name="T8" fmla="*/ 256349 w 1433"/>
              <a:gd name="T9" fmla="*/ 0 h 1425"/>
              <a:gd name="T10" fmla="*/ 515578 w 1433"/>
              <a:gd name="T11" fmla="*/ 256202 h 14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25">
                <a:moveTo>
                  <a:pt x="1432" y="712"/>
                </a:moveTo>
                <a:lnTo>
                  <a:pt x="1432" y="712"/>
                </a:lnTo>
                <a:cubicBezTo>
                  <a:pt x="1432" y="1105"/>
                  <a:pt x="1106" y="1424"/>
                  <a:pt x="712" y="1424"/>
                </a:cubicBezTo>
                <a:cubicBezTo>
                  <a:pt x="318" y="1424"/>
                  <a:pt x="0" y="1105"/>
                  <a:pt x="0" y="712"/>
                </a:cubicBezTo>
                <a:cubicBezTo>
                  <a:pt x="0" y="318"/>
                  <a:pt x="318" y="0"/>
                  <a:pt x="712" y="0"/>
                </a:cubicBezTo>
                <a:cubicBezTo>
                  <a:pt x="1106" y="0"/>
                  <a:pt x="1432" y="318"/>
                  <a:pt x="1432" y="7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82">
            <a:extLst>
              <a:ext uri="{FF2B5EF4-FFF2-40B4-BE49-F238E27FC236}">
                <a16:creationId xmlns:a16="http://schemas.microsoft.com/office/drawing/2014/main" id="{BDCDC0EB-3610-CF4B-9A6F-2AEC42959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1253" y="10798665"/>
            <a:ext cx="1669774" cy="1669771"/>
          </a:xfrm>
          <a:custGeom>
            <a:avLst/>
            <a:gdLst>
              <a:gd name="T0" fmla="*/ 515578 w 1433"/>
              <a:gd name="T1" fmla="*/ 259229 h 1433"/>
              <a:gd name="T2" fmla="*/ 515578 w 1433"/>
              <a:gd name="T3" fmla="*/ 259229 h 1433"/>
              <a:gd name="T4" fmla="*/ 256349 w 1433"/>
              <a:gd name="T5" fmla="*/ 515577 h 1433"/>
              <a:gd name="T6" fmla="*/ 0 w 1433"/>
              <a:gd name="T7" fmla="*/ 259229 h 1433"/>
              <a:gd name="T8" fmla="*/ 256349 w 1433"/>
              <a:gd name="T9" fmla="*/ 0 h 1433"/>
              <a:gd name="T10" fmla="*/ 515578 w 1433"/>
              <a:gd name="T11" fmla="*/ 25922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20"/>
                </a:moveTo>
                <a:lnTo>
                  <a:pt x="1432" y="720"/>
                </a:lnTo>
                <a:cubicBezTo>
                  <a:pt x="1432" y="1113"/>
                  <a:pt x="1106" y="1432"/>
                  <a:pt x="712" y="1432"/>
                </a:cubicBezTo>
                <a:cubicBezTo>
                  <a:pt x="318" y="1432"/>
                  <a:pt x="0" y="1113"/>
                  <a:pt x="0" y="720"/>
                </a:cubicBezTo>
                <a:cubicBezTo>
                  <a:pt x="0" y="318"/>
                  <a:pt x="318" y="0"/>
                  <a:pt x="712" y="0"/>
                </a:cubicBezTo>
                <a:cubicBezTo>
                  <a:pt x="1106" y="0"/>
                  <a:pt x="1432" y="318"/>
                  <a:pt x="1432" y="72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83">
            <a:extLst>
              <a:ext uri="{FF2B5EF4-FFF2-40B4-BE49-F238E27FC236}">
                <a16:creationId xmlns:a16="http://schemas.microsoft.com/office/drawing/2014/main" id="{A5326DB1-AC0E-4247-BB10-6786D024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617" y="5141988"/>
            <a:ext cx="1669774" cy="1659499"/>
          </a:xfrm>
          <a:custGeom>
            <a:avLst/>
            <a:gdLst>
              <a:gd name="T0" fmla="*/ 515578 w 1433"/>
              <a:gd name="T1" fmla="*/ 256202 h 1425"/>
              <a:gd name="T2" fmla="*/ 515578 w 1433"/>
              <a:gd name="T3" fmla="*/ 256202 h 1425"/>
              <a:gd name="T4" fmla="*/ 259229 w 1433"/>
              <a:gd name="T5" fmla="*/ 512403 h 1425"/>
              <a:gd name="T6" fmla="*/ 0 w 1433"/>
              <a:gd name="T7" fmla="*/ 256202 h 1425"/>
              <a:gd name="T8" fmla="*/ 259229 w 1433"/>
              <a:gd name="T9" fmla="*/ 0 h 1425"/>
              <a:gd name="T10" fmla="*/ 515578 w 1433"/>
              <a:gd name="T11" fmla="*/ 256202 h 14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25">
                <a:moveTo>
                  <a:pt x="1432" y="712"/>
                </a:moveTo>
                <a:lnTo>
                  <a:pt x="1432" y="712"/>
                </a:lnTo>
                <a:cubicBezTo>
                  <a:pt x="1432" y="1105"/>
                  <a:pt x="1114" y="1424"/>
                  <a:pt x="720" y="1424"/>
                </a:cubicBezTo>
                <a:cubicBezTo>
                  <a:pt x="318" y="1424"/>
                  <a:pt x="0" y="1105"/>
                  <a:pt x="0" y="712"/>
                </a:cubicBezTo>
                <a:cubicBezTo>
                  <a:pt x="0" y="318"/>
                  <a:pt x="318" y="0"/>
                  <a:pt x="720" y="0"/>
                </a:cubicBezTo>
                <a:cubicBezTo>
                  <a:pt x="1114" y="0"/>
                  <a:pt x="1432" y="318"/>
                  <a:pt x="1432" y="7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84">
            <a:extLst>
              <a:ext uri="{FF2B5EF4-FFF2-40B4-BE49-F238E27FC236}">
                <a16:creationId xmlns:a16="http://schemas.microsoft.com/office/drawing/2014/main" id="{83DB29A9-ED98-6E44-946C-EE60352F0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617" y="10798665"/>
            <a:ext cx="1669774" cy="1669771"/>
          </a:xfrm>
          <a:custGeom>
            <a:avLst/>
            <a:gdLst>
              <a:gd name="T0" fmla="*/ 515578 w 1433"/>
              <a:gd name="T1" fmla="*/ 259229 h 1433"/>
              <a:gd name="T2" fmla="*/ 515578 w 1433"/>
              <a:gd name="T3" fmla="*/ 259229 h 1433"/>
              <a:gd name="T4" fmla="*/ 259229 w 1433"/>
              <a:gd name="T5" fmla="*/ 515577 h 1433"/>
              <a:gd name="T6" fmla="*/ 0 w 1433"/>
              <a:gd name="T7" fmla="*/ 259229 h 1433"/>
              <a:gd name="T8" fmla="*/ 259229 w 1433"/>
              <a:gd name="T9" fmla="*/ 0 h 1433"/>
              <a:gd name="T10" fmla="*/ 515578 w 1433"/>
              <a:gd name="T11" fmla="*/ 25922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20"/>
                </a:moveTo>
                <a:lnTo>
                  <a:pt x="1432" y="720"/>
                </a:lnTo>
                <a:cubicBezTo>
                  <a:pt x="1432" y="1113"/>
                  <a:pt x="1114" y="1432"/>
                  <a:pt x="720" y="1432"/>
                </a:cubicBezTo>
                <a:cubicBezTo>
                  <a:pt x="318" y="1432"/>
                  <a:pt x="0" y="1113"/>
                  <a:pt x="0" y="720"/>
                </a:cubicBezTo>
                <a:cubicBezTo>
                  <a:pt x="0" y="318"/>
                  <a:pt x="318" y="0"/>
                  <a:pt x="720" y="0"/>
                </a:cubicBezTo>
                <a:cubicBezTo>
                  <a:pt x="1114" y="0"/>
                  <a:pt x="1432" y="318"/>
                  <a:pt x="1432" y="7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35">
            <a:extLst>
              <a:ext uri="{FF2B5EF4-FFF2-40B4-BE49-F238E27FC236}">
                <a16:creationId xmlns:a16="http://schemas.microsoft.com/office/drawing/2014/main" id="{476E2663-8899-1940-BCE9-8E010931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9893" y="11343268"/>
            <a:ext cx="642219" cy="400745"/>
          </a:xfrm>
          <a:custGeom>
            <a:avLst/>
            <a:gdLst>
              <a:gd name="T0" fmla="*/ 162194 w 553"/>
              <a:gd name="T1" fmla="*/ 123465 h 344"/>
              <a:gd name="T2" fmla="*/ 162194 w 553"/>
              <a:gd name="T3" fmla="*/ 123465 h 344"/>
              <a:gd name="T4" fmla="*/ 74997 w 553"/>
              <a:gd name="T5" fmla="*/ 123465 h 344"/>
              <a:gd name="T6" fmla="*/ 57055 w 553"/>
              <a:gd name="T7" fmla="*/ 105467 h 344"/>
              <a:gd name="T8" fmla="*/ 29783 w 553"/>
              <a:gd name="T9" fmla="*/ 17998 h 344"/>
              <a:gd name="T10" fmla="*/ 8971 w 553"/>
              <a:gd name="T11" fmla="*/ 17998 h 344"/>
              <a:gd name="T12" fmla="*/ 0 w 553"/>
              <a:gd name="T13" fmla="*/ 8999 h 344"/>
              <a:gd name="T14" fmla="*/ 8971 w 553"/>
              <a:gd name="T15" fmla="*/ 0 h 344"/>
              <a:gd name="T16" fmla="*/ 39113 w 553"/>
              <a:gd name="T17" fmla="*/ 0 h 344"/>
              <a:gd name="T18" fmla="*/ 48084 w 553"/>
              <a:gd name="T19" fmla="*/ 5759 h 344"/>
              <a:gd name="T20" fmla="*/ 74997 w 553"/>
              <a:gd name="T21" fmla="*/ 102228 h 344"/>
              <a:gd name="T22" fmla="*/ 74997 w 553"/>
              <a:gd name="T23" fmla="*/ 102228 h 344"/>
              <a:gd name="T24" fmla="*/ 162194 w 553"/>
              <a:gd name="T25" fmla="*/ 102228 h 344"/>
              <a:gd name="T26" fmla="*/ 162194 w 553"/>
              <a:gd name="T27" fmla="*/ 102228 h 344"/>
              <a:gd name="T28" fmla="*/ 177266 w 553"/>
              <a:gd name="T29" fmla="*/ 44995 h 344"/>
              <a:gd name="T30" fmla="*/ 105139 w 553"/>
              <a:gd name="T31" fmla="*/ 44995 h 344"/>
              <a:gd name="T32" fmla="*/ 92939 w 553"/>
              <a:gd name="T33" fmla="*/ 35996 h 344"/>
              <a:gd name="T34" fmla="*/ 105139 w 553"/>
              <a:gd name="T35" fmla="*/ 26997 h 344"/>
              <a:gd name="T36" fmla="*/ 189107 w 553"/>
              <a:gd name="T37" fmla="*/ 26997 h 344"/>
              <a:gd name="T38" fmla="*/ 195207 w 553"/>
              <a:gd name="T39" fmla="*/ 29876 h 344"/>
              <a:gd name="T40" fmla="*/ 198078 w 553"/>
              <a:gd name="T41" fmla="*/ 38875 h 344"/>
              <a:gd name="T42" fmla="*/ 180136 w 553"/>
              <a:gd name="T43" fmla="*/ 105467 h 344"/>
              <a:gd name="T44" fmla="*/ 162194 w 553"/>
              <a:gd name="T45" fmla="*/ 123465 h 34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53" h="344">
                <a:moveTo>
                  <a:pt x="452" y="343"/>
                </a:moveTo>
                <a:lnTo>
                  <a:pt x="452" y="343"/>
                </a:lnTo>
                <a:cubicBezTo>
                  <a:pt x="209" y="343"/>
                  <a:pt x="209" y="343"/>
                  <a:pt x="209" y="343"/>
                </a:cubicBezTo>
                <a:cubicBezTo>
                  <a:pt x="184" y="343"/>
                  <a:pt x="159" y="318"/>
                  <a:pt x="159" y="293"/>
                </a:cubicBezTo>
                <a:cubicBezTo>
                  <a:pt x="83" y="50"/>
                  <a:pt x="83" y="50"/>
                  <a:pt x="83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1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5" y="8"/>
                  <a:pt x="134" y="16"/>
                </a:cubicBezTo>
                <a:cubicBezTo>
                  <a:pt x="209" y="284"/>
                  <a:pt x="209" y="284"/>
                  <a:pt x="209" y="284"/>
                </a:cubicBezTo>
                <a:cubicBezTo>
                  <a:pt x="452" y="284"/>
                  <a:pt x="452" y="284"/>
                  <a:pt x="452" y="284"/>
                </a:cubicBezTo>
                <a:cubicBezTo>
                  <a:pt x="494" y="125"/>
                  <a:pt x="494" y="125"/>
                  <a:pt x="494" y="125"/>
                </a:cubicBezTo>
                <a:cubicBezTo>
                  <a:pt x="293" y="125"/>
                  <a:pt x="293" y="125"/>
                  <a:pt x="293" y="125"/>
                </a:cubicBezTo>
                <a:cubicBezTo>
                  <a:pt x="276" y="125"/>
                  <a:pt x="259" y="117"/>
                  <a:pt x="259" y="100"/>
                </a:cubicBezTo>
                <a:cubicBezTo>
                  <a:pt x="259" y="92"/>
                  <a:pt x="276" y="75"/>
                  <a:pt x="293" y="75"/>
                </a:cubicBezTo>
                <a:cubicBezTo>
                  <a:pt x="527" y="75"/>
                  <a:pt x="527" y="75"/>
                  <a:pt x="527" y="75"/>
                </a:cubicBezTo>
                <a:cubicBezTo>
                  <a:pt x="536" y="75"/>
                  <a:pt x="544" y="83"/>
                  <a:pt x="544" y="83"/>
                </a:cubicBezTo>
                <a:cubicBezTo>
                  <a:pt x="552" y="92"/>
                  <a:pt x="552" y="100"/>
                  <a:pt x="552" y="108"/>
                </a:cubicBezTo>
                <a:cubicBezTo>
                  <a:pt x="502" y="293"/>
                  <a:pt x="502" y="293"/>
                  <a:pt x="502" y="293"/>
                </a:cubicBezTo>
                <a:cubicBezTo>
                  <a:pt x="502" y="318"/>
                  <a:pt x="477" y="343"/>
                  <a:pt x="452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36">
            <a:extLst>
              <a:ext uri="{FF2B5EF4-FFF2-40B4-BE49-F238E27FC236}">
                <a16:creationId xmlns:a16="http://schemas.microsoft.com/office/drawing/2014/main" id="{612443D0-E0B6-904A-A990-ED54DA6A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026" y="11805666"/>
            <a:ext cx="118167" cy="128442"/>
          </a:xfrm>
          <a:custGeom>
            <a:avLst/>
            <a:gdLst>
              <a:gd name="T0" fmla="*/ 0 w 101"/>
              <a:gd name="T1" fmla="*/ 18040 h 110"/>
              <a:gd name="T2" fmla="*/ 0 w 101"/>
              <a:gd name="T3" fmla="*/ 18040 h 110"/>
              <a:gd name="T4" fmla="*/ 18075 w 101"/>
              <a:gd name="T5" fmla="*/ 0 h 110"/>
              <a:gd name="T6" fmla="*/ 36150 w 101"/>
              <a:gd name="T7" fmla="*/ 18040 h 110"/>
              <a:gd name="T8" fmla="*/ 18075 w 101"/>
              <a:gd name="T9" fmla="*/ 39326 h 110"/>
              <a:gd name="T10" fmla="*/ 0 w 101"/>
              <a:gd name="T11" fmla="*/ 1804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110">
                <a:moveTo>
                  <a:pt x="0" y="50"/>
                </a:moveTo>
                <a:lnTo>
                  <a:pt x="0" y="50"/>
                </a:lnTo>
                <a:cubicBezTo>
                  <a:pt x="0" y="25"/>
                  <a:pt x="25" y="0"/>
                  <a:pt x="50" y="0"/>
                </a:cubicBezTo>
                <a:cubicBezTo>
                  <a:pt x="83" y="0"/>
                  <a:pt x="100" y="25"/>
                  <a:pt x="100" y="50"/>
                </a:cubicBezTo>
                <a:cubicBezTo>
                  <a:pt x="100" y="84"/>
                  <a:pt x="83" y="109"/>
                  <a:pt x="50" y="109"/>
                </a:cubicBezTo>
                <a:cubicBezTo>
                  <a:pt x="25" y="109"/>
                  <a:pt x="0" y="84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37">
            <a:extLst>
              <a:ext uri="{FF2B5EF4-FFF2-40B4-BE49-F238E27FC236}">
                <a16:creationId xmlns:a16="http://schemas.microsoft.com/office/drawing/2014/main" id="{B51B32C2-E0FA-5D49-887A-FA51E34E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842" y="11805666"/>
            <a:ext cx="128442" cy="128442"/>
          </a:xfrm>
          <a:custGeom>
            <a:avLst/>
            <a:gdLst>
              <a:gd name="T0" fmla="*/ 0 w 110"/>
              <a:gd name="T1" fmla="*/ 18040 h 110"/>
              <a:gd name="T2" fmla="*/ 0 w 110"/>
              <a:gd name="T3" fmla="*/ 18040 h 110"/>
              <a:gd name="T4" fmla="*/ 21287 w 110"/>
              <a:gd name="T5" fmla="*/ 0 h 110"/>
              <a:gd name="T6" fmla="*/ 39326 w 110"/>
              <a:gd name="T7" fmla="*/ 18040 h 110"/>
              <a:gd name="T8" fmla="*/ 21287 w 110"/>
              <a:gd name="T9" fmla="*/ 39326 h 110"/>
              <a:gd name="T10" fmla="*/ 0 w 110"/>
              <a:gd name="T11" fmla="*/ 1804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" h="110">
                <a:moveTo>
                  <a:pt x="0" y="50"/>
                </a:moveTo>
                <a:lnTo>
                  <a:pt x="0" y="50"/>
                </a:lnTo>
                <a:cubicBezTo>
                  <a:pt x="0" y="25"/>
                  <a:pt x="26" y="0"/>
                  <a:pt x="59" y="0"/>
                </a:cubicBezTo>
                <a:cubicBezTo>
                  <a:pt x="84" y="0"/>
                  <a:pt x="109" y="25"/>
                  <a:pt x="109" y="50"/>
                </a:cubicBezTo>
                <a:cubicBezTo>
                  <a:pt x="109" y="84"/>
                  <a:pt x="84" y="109"/>
                  <a:pt x="59" y="109"/>
                </a:cubicBezTo>
                <a:cubicBezTo>
                  <a:pt x="26" y="109"/>
                  <a:pt x="0" y="84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38">
            <a:extLst>
              <a:ext uri="{FF2B5EF4-FFF2-40B4-BE49-F238E27FC236}">
                <a16:creationId xmlns:a16="http://schemas.microsoft.com/office/drawing/2014/main" id="{8C170AD3-BB6D-E14F-A6C4-356CAF8D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7964" y="5686591"/>
            <a:ext cx="780940" cy="565154"/>
          </a:xfrm>
          <a:custGeom>
            <a:avLst/>
            <a:gdLst>
              <a:gd name="T0" fmla="*/ 204979 w 671"/>
              <a:gd name="T1" fmla="*/ 174266 h 487"/>
              <a:gd name="T2" fmla="*/ 204979 w 671"/>
              <a:gd name="T3" fmla="*/ 174266 h 487"/>
              <a:gd name="T4" fmla="*/ 36321 w 671"/>
              <a:gd name="T5" fmla="*/ 174266 h 487"/>
              <a:gd name="T6" fmla="*/ 0 w 671"/>
              <a:gd name="T7" fmla="*/ 138051 h 487"/>
              <a:gd name="T8" fmla="*/ 0 w 671"/>
              <a:gd name="T9" fmla="*/ 35857 h 487"/>
              <a:gd name="T10" fmla="*/ 36321 w 671"/>
              <a:gd name="T11" fmla="*/ 0 h 487"/>
              <a:gd name="T12" fmla="*/ 204979 w 671"/>
              <a:gd name="T13" fmla="*/ 0 h 487"/>
              <a:gd name="T14" fmla="*/ 240940 w 671"/>
              <a:gd name="T15" fmla="*/ 35857 h 487"/>
              <a:gd name="T16" fmla="*/ 240940 w 671"/>
              <a:gd name="T17" fmla="*/ 138051 h 487"/>
              <a:gd name="T18" fmla="*/ 204979 w 671"/>
              <a:gd name="T19" fmla="*/ 174266 h 487"/>
              <a:gd name="T20" fmla="*/ 36321 w 671"/>
              <a:gd name="T21" fmla="*/ 17929 h 487"/>
              <a:gd name="T22" fmla="*/ 36321 w 671"/>
              <a:gd name="T23" fmla="*/ 17929 h 487"/>
              <a:gd name="T24" fmla="*/ 21217 w 671"/>
              <a:gd name="T25" fmla="*/ 35857 h 487"/>
              <a:gd name="T26" fmla="*/ 21217 w 671"/>
              <a:gd name="T27" fmla="*/ 138051 h 487"/>
              <a:gd name="T28" fmla="*/ 36321 w 671"/>
              <a:gd name="T29" fmla="*/ 155979 h 487"/>
              <a:gd name="T30" fmla="*/ 204979 w 671"/>
              <a:gd name="T31" fmla="*/ 155979 h 487"/>
              <a:gd name="T32" fmla="*/ 222960 w 671"/>
              <a:gd name="T33" fmla="*/ 138051 h 487"/>
              <a:gd name="T34" fmla="*/ 222960 w 671"/>
              <a:gd name="T35" fmla="*/ 35857 h 487"/>
              <a:gd name="T36" fmla="*/ 204979 w 671"/>
              <a:gd name="T37" fmla="*/ 17929 h 487"/>
              <a:gd name="T38" fmla="*/ 36321 w 671"/>
              <a:gd name="T39" fmla="*/ 17929 h 4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71" h="487">
                <a:moveTo>
                  <a:pt x="570" y="486"/>
                </a:moveTo>
                <a:lnTo>
                  <a:pt x="570" y="486"/>
                </a:lnTo>
                <a:cubicBezTo>
                  <a:pt x="101" y="486"/>
                  <a:pt x="101" y="486"/>
                  <a:pt x="101" y="486"/>
                </a:cubicBezTo>
                <a:cubicBezTo>
                  <a:pt x="50" y="486"/>
                  <a:pt x="0" y="444"/>
                  <a:pt x="0" y="38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2"/>
                  <a:pt x="50" y="0"/>
                  <a:pt x="101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28" y="0"/>
                  <a:pt x="670" y="42"/>
                  <a:pt x="670" y="100"/>
                </a:cubicBezTo>
                <a:cubicBezTo>
                  <a:pt x="670" y="385"/>
                  <a:pt x="670" y="385"/>
                  <a:pt x="670" y="385"/>
                </a:cubicBezTo>
                <a:cubicBezTo>
                  <a:pt x="670" y="444"/>
                  <a:pt x="628" y="486"/>
                  <a:pt x="570" y="486"/>
                </a:cubicBezTo>
                <a:close/>
                <a:moveTo>
                  <a:pt x="101" y="50"/>
                </a:moveTo>
                <a:lnTo>
                  <a:pt x="101" y="50"/>
                </a:lnTo>
                <a:cubicBezTo>
                  <a:pt x="75" y="50"/>
                  <a:pt x="59" y="75"/>
                  <a:pt x="59" y="100"/>
                </a:cubicBezTo>
                <a:cubicBezTo>
                  <a:pt x="59" y="385"/>
                  <a:pt x="59" y="385"/>
                  <a:pt x="59" y="385"/>
                </a:cubicBezTo>
                <a:cubicBezTo>
                  <a:pt x="59" y="410"/>
                  <a:pt x="75" y="435"/>
                  <a:pt x="101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95" y="435"/>
                  <a:pt x="620" y="410"/>
                  <a:pt x="620" y="385"/>
                </a:cubicBezTo>
                <a:cubicBezTo>
                  <a:pt x="620" y="100"/>
                  <a:pt x="620" y="100"/>
                  <a:pt x="620" y="100"/>
                </a:cubicBezTo>
                <a:cubicBezTo>
                  <a:pt x="620" y="75"/>
                  <a:pt x="595" y="50"/>
                  <a:pt x="570" y="50"/>
                </a:cubicBezTo>
                <a:lnTo>
                  <a:pt x="10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39">
            <a:extLst>
              <a:ext uri="{FF2B5EF4-FFF2-40B4-BE49-F238E27FC236}">
                <a16:creationId xmlns:a16="http://schemas.microsoft.com/office/drawing/2014/main" id="{88CFC745-E2D4-8445-A26C-B49F798CF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1090" y="5850999"/>
            <a:ext cx="174684" cy="236337"/>
          </a:xfrm>
          <a:custGeom>
            <a:avLst/>
            <a:gdLst>
              <a:gd name="T0" fmla="*/ 29668 w 151"/>
              <a:gd name="T1" fmla="*/ 72663 h 202"/>
              <a:gd name="T2" fmla="*/ 29668 w 151"/>
              <a:gd name="T3" fmla="*/ 72663 h 202"/>
              <a:gd name="T4" fmla="*/ 11796 w 151"/>
              <a:gd name="T5" fmla="*/ 72663 h 202"/>
              <a:gd name="T6" fmla="*/ 2860 w 151"/>
              <a:gd name="T7" fmla="*/ 63626 h 202"/>
              <a:gd name="T8" fmla="*/ 2860 w 151"/>
              <a:gd name="T9" fmla="*/ 63626 h 202"/>
              <a:gd name="T10" fmla="*/ 11796 w 151"/>
              <a:gd name="T11" fmla="*/ 57480 h 202"/>
              <a:gd name="T12" fmla="*/ 29668 w 151"/>
              <a:gd name="T13" fmla="*/ 57480 h 202"/>
              <a:gd name="T14" fmla="*/ 38962 w 151"/>
              <a:gd name="T15" fmla="*/ 51696 h 202"/>
              <a:gd name="T16" fmla="*/ 29668 w 151"/>
              <a:gd name="T17" fmla="*/ 42658 h 202"/>
              <a:gd name="T18" fmla="*/ 23949 w 151"/>
              <a:gd name="T19" fmla="*/ 42658 h 202"/>
              <a:gd name="T20" fmla="*/ 2860 w 151"/>
              <a:gd name="T21" fmla="*/ 24221 h 202"/>
              <a:gd name="T22" fmla="*/ 23949 w 151"/>
              <a:gd name="T23" fmla="*/ 0 h 202"/>
              <a:gd name="T24" fmla="*/ 41822 w 151"/>
              <a:gd name="T25" fmla="*/ 0 h 202"/>
              <a:gd name="T26" fmla="*/ 50758 w 151"/>
              <a:gd name="T27" fmla="*/ 6146 h 202"/>
              <a:gd name="T28" fmla="*/ 50758 w 151"/>
              <a:gd name="T29" fmla="*/ 6146 h 202"/>
              <a:gd name="T30" fmla="*/ 41822 w 151"/>
              <a:gd name="T31" fmla="*/ 15183 h 202"/>
              <a:gd name="T32" fmla="*/ 23949 w 151"/>
              <a:gd name="T33" fmla="*/ 15183 h 202"/>
              <a:gd name="T34" fmla="*/ 17873 w 151"/>
              <a:gd name="T35" fmla="*/ 21329 h 202"/>
              <a:gd name="T36" fmla="*/ 23949 w 151"/>
              <a:gd name="T37" fmla="*/ 30367 h 202"/>
              <a:gd name="T38" fmla="*/ 29668 w 151"/>
              <a:gd name="T39" fmla="*/ 30367 h 202"/>
              <a:gd name="T40" fmla="*/ 50758 w 151"/>
              <a:gd name="T41" fmla="*/ 51696 h 202"/>
              <a:gd name="T42" fmla="*/ 29668 w 151"/>
              <a:gd name="T43" fmla="*/ 72663 h 2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1" h="202">
                <a:moveTo>
                  <a:pt x="83" y="201"/>
                </a:moveTo>
                <a:lnTo>
                  <a:pt x="83" y="201"/>
                </a:lnTo>
                <a:cubicBezTo>
                  <a:pt x="33" y="201"/>
                  <a:pt x="33" y="201"/>
                  <a:pt x="33" y="201"/>
                </a:cubicBezTo>
                <a:cubicBezTo>
                  <a:pt x="16" y="201"/>
                  <a:pt x="8" y="193"/>
                  <a:pt x="8" y="176"/>
                </a:cubicBezTo>
                <a:cubicBezTo>
                  <a:pt x="8" y="168"/>
                  <a:pt x="16" y="159"/>
                  <a:pt x="33" y="159"/>
                </a:cubicBezTo>
                <a:cubicBezTo>
                  <a:pt x="83" y="159"/>
                  <a:pt x="83" y="159"/>
                  <a:pt x="83" y="159"/>
                </a:cubicBezTo>
                <a:cubicBezTo>
                  <a:pt x="92" y="159"/>
                  <a:pt x="109" y="151"/>
                  <a:pt x="109" y="143"/>
                </a:cubicBezTo>
                <a:cubicBezTo>
                  <a:pt x="109" y="126"/>
                  <a:pt x="92" y="118"/>
                  <a:pt x="83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42" y="118"/>
                  <a:pt x="8" y="101"/>
                  <a:pt x="8" y="67"/>
                </a:cubicBezTo>
                <a:cubicBezTo>
                  <a:pt x="0" y="34"/>
                  <a:pt x="33" y="0"/>
                  <a:pt x="6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4" y="0"/>
                  <a:pt x="142" y="9"/>
                  <a:pt x="142" y="17"/>
                </a:cubicBezTo>
                <a:cubicBezTo>
                  <a:pt x="142" y="34"/>
                  <a:pt x="134" y="42"/>
                  <a:pt x="11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58" y="42"/>
                  <a:pt x="50" y="51"/>
                  <a:pt x="50" y="59"/>
                </a:cubicBezTo>
                <a:cubicBezTo>
                  <a:pt x="50" y="67"/>
                  <a:pt x="58" y="84"/>
                  <a:pt x="67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117" y="84"/>
                  <a:pt x="150" y="109"/>
                  <a:pt x="142" y="143"/>
                </a:cubicBezTo>
                <a:cubicBezTo>
                  <a:pt x="142" y="176"/>
                  <a:pt x="117" y="201"/>
                  <a:pt x="83" y="2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40">
            <a:extLst>
              <a:ext uri="{FF2B5EF4-FFF2-40B4-BE49-F238E27FC236}">
                <a16:creationId xmlns:a16="http://schemas.microsoft.com/office/drawing/2014/main" id="{9F9DC089-B077-4C4C-A052-87352A84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883" y="5815037"/>
            <a:ext cx="51378" cy="61653"/>
          </a:xfrm>
          <a:custGeom>
            <a:avLst/>
            <a:gdLst>
              <a:gd name="T0" fmla="*/ 15506 w 43"/>
              <a:gd name="T1" fmla="*/ 18676 h 51"/>
              <a:gd name="T2" fmla="*/ 0 w 43"/>
              <a:gd name="T3" fmla="*/ 18676 h 51"/>
              <a:gd name="T4" fmla="*/ 0 w 43"/>
              <a:gd name="T5" fmla="*/ 0 h 51"/>
              <a:gd name="T6" fmla="*/ 15506 w 43"/>
              <a:gd name="T7" fmla="*/ 0 h 51"/>
              <a:gd name="T8" fmla="*/ 15506 w 43"/>
              <a:gd name="T9" fmla="*/ 18676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51">
                <a:moveTo>
                  <a:pt x="42" y="50"/>
                </a:moveTo>
                <a:lnTo>
                  <a:pt x="0" y="50"/>
                </a:lnTo>
                <a:lnTo>
                  <a:pt x="0" y="0"/>
                </a:lnTo>
                <a:lnTo>
                  <a:pt x="42" y="0"/>
                </a:lnTo>
                <a:lnTo>
                  <a:pt x="42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41">
            <a:extLst>
              <a:ext uri="{FF2B5EF4-FFF2-40B4-BE49-F238E27FC236}">
                <a16:creationId xmlns:a16="http://schemas.microsoft.com/office/drawing/2014/main" id="{2483ECBB-1B0F-544A-8E1C-2A8728162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883" y="6066785"/>
            <a:ext cx="41102" cy="61653"/>
          </a:xfrm>
          <a:custGeom>
            <a:avLst/>
            <a:gdLst>
              <a:gd name="T0" fmla="*/ 12337 w 35"/>
              <a:gd name="T1" fmla="*/ 18676 h 51"/>
              <a:gd name="T2" fmla="*/ 0 w 35"/>
              <a:gd name="T3" fmla="*/ 18676 h 51"/>
              <a:gd name="T4" fmla="*/ 0 w 35"/>
              <a:gd name="T5" fmla="*/ 0 h 51"/>
              <a:gd name="T6" fmla="*/ 12337 w 35"/>
              <a:gd name="T7" fmla="*/ 0 h 51"/>
              <a:gd name="T8" fmla="*/ 12337 w 35"/>
              <a:gd name="T9" fmla="*/ 18676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51">
                <a:moveTo>
                  <a:pt x="34" y="50"/>
                </a:moveTo>
                <a:lnTo>
                  <a:pt x="0" y="50"/>
                </a:lnTo>
                <a:lnTo>
                  <a:pt x="0" y="0"/>
                </a:lnTo>
                <a:lnTo>
                  <a:pt x="34" y="0"/>
                </a:lnTo>
                <a:lnTo>
                  <a:pt x="34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42">
            <a:extLst>
              <a:ext uri="{FF2B5EF4-FFF2-40B4-BE49-F238E27FC236}">
                <a16:creationId xmlns:a16="http://schemas.microsoft.com/office/drawing/2014/main" id="{0D51DE2A-0C1B-CA40-9BC1-7556581A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4495" y="5773934"/>
            <a:ext cx="77065" cy="71929"/>
          </a:xfrm>
          <a:custGeom>
            <a:avLst/>
            <a:gdLst>
              <a:gd name="T0" fmla="*/ 11556 w 68"/>
              <a:gd name="T1" fmla="*/ 0 h 60"/>
              <a:gd name="T2" fmla="*/ 11556 w 68"/>
              <a:gd name="T3" fmla="*/ 0 h 60"/>
              <a:gd name="T4" fmla="*/ 2801 w 68"/>
              <a:gd name="T5" fmla="*/ 6297 h 60"/>
              <a:gd name="T6" fmla="*/ 0 w 68"/>
              <a:gd name="T7" fmla="*/ 18891 h 60"/>
              <a:gd name="T8" fmla="*/ 0 w 68"/>
              <a:gd name="T9" fmla="*/ 18891 h 60"/>
              <a:gd name="T10" fmla="*/ 11556 w 68"/>
              <a:gd name="T11" fmla="*/ 18891 h 60"/>
              <a:gd name="T12" fmla="*/ 20310 w 68"/>
              <a:gd name="T13" fmla="*/ 12594 h 60"/>
              <a:gd name="T14" fmla="*/ 23462 w 68"/>
              <a:gd name="T15" fmla="*/ 3334 h 60"/>
              <a:gd name="T16" fmla="*/ 23462 w 68"/>
              <a:gd name="T17" fmla="*/ 3334 h 60"/>
              <a:gd name="T18" fmla="*/ 11556 w 68"/>
              <a:gd name="T19" fmla="*/ 0 h 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" h="60">
                <a:moveTo>
                  <a:pt x="33" y="0"/>
                </a:moveTo>
                <a:lnTo>
                  <a:pt x="33" y="0"/>
                </a:lnTo>
                <a:cubicBezTo>
                  <a:pt x="8" y="17"/>
                  <a:pt x="8" y="17"/>
                  <a:pt x="8" y="17"/>
                </a:cubicBezTo>
                <a:cubicBezTo>
                  <a:pt x="0" y="25"/>
                  <a:pt x="0" y="42"/>
                  <a:pt x="0" y="51"/>
                </a:cubicBezTo>
                <a:cubicBezTo>
                  <a:pt x="8" y="59"/>
                  <a:pt x="16" y="59"/>
                  <a:pt x="33" y="51"/>
                </a:cubicBezTo>
                <a:cubicBezTo>
                  <a:pt x="58" y="34"/>
                  <a:pt x="58" y="34"/>
                  <a:pt x="58" y="34"/>
                </a:cubicBezTo>
                <a:cubicBezTo>
                  <a:pt x="67" y="34"/>
                  <a:pt x="67" y="17"/>
                  <a:pt x="67" y="9"/>
                </a:cubicBezTo>
                <a:cubicBezTo>
                  <a:pt x="58" y="0"/>
                  <a:pt x="42" y="0"/>
                  <a:pt x="3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43">
            <a:extLst>
              <a:ext uri="{FF2B5EF4-FFF2-40B4-BE49-F238E27FC236}">
                <a16:creationId xmlns:a16="http://schemas.microsoft.com/office/drawing/2014/main" id="{49DF59A7-AC32-D044-8358-16CC7B715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304" y="6087336"/>
            <a:ext cx="87344" cy="77068"/>
          </a:xfrm>
          <a:custGeom>
            <a:avLst/>
            <a:gdLst>
              <a:gd name="T0" fmla="*/ 14721 w 77"/>
              <a:gd name="T1" fmla="*/ 3152 h 68"/>
              <a:gd name="T2" fmla="*/ 14721 w 77"/>
              <a:gd name="T3" fmla="*/ 3152 h 68"/>
              <a:gd name="T4" fmla="*/ 5958 w 77"/>
              <a:gd name="T5" fmla="*/ 8755 h 68"/>
              <a:gd name="T6" fmla="*/ 3154 w 77"/>
              <a:gd name="T7" fmla="*/ 17860 h 68"/>
              <a:gd name="T8" fmla="*/ 3154 w 77"/>
              <a:gd name="T9" fmla="*/ 17860 h 68"/>
              <a:gd name="T10" fmla="*/ 14721 w 77"/>
              <a:gd name="T11" fmla="*/ 20661 h 68"/>
              <a:gd name="T12" fmla="*/ 23483 w 77"/>
              <a:gd name="T13" fmla="*/ 14708 h 68"/>
              <a:gd name="T14" fmla="*/ 23483 w 77"/>
              <a:gd name="T15" fmla="*/ 3152 h 68"/>
              <a:gd name="T16" fmla="*/ 23483 w 77"/>
              <a:gd name="T17" fmla="*/ 3152 h 68"/>
              <a:gd name="T18" fmla="*/ 14721 w 77"/>
              <a:gd name="T19" fmla="*/ 3152 h 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7" h="68">
                <a:moveTo>
                  <a:pt x="42" y="9"/>
                </a:moveTo>
                <a:lnTo>
                  <a:pt x="42" y="9"/>
                </a:lnTo>
                <a:cubicBezTo>
                  <a:pt x="17" y="25"/>
                  <a:pt x="17" y="25"/>
                  <a:pt x="17" y="25"/>
                </a:cubicBezTo>
                <a:cubicBezTo>
                  <a:pt x="9" y="34"/>
                  <a:pt x="0" y="42"/>
                  <a:pt x="9" y="51"/>
                </a:cubicBezTo>
                <a:cubicBezTo>
                  <a:pt x="17" y="59"/>
                  <a:pt x="26" y="67"/>
                  <a:pt x="42" y="59"/>
                </a:cubicBezTo>
                <a:cubicBezTo>
                  <a:pt x="67" y="42"/>
                  <a:pt x="67" y="42"/>
                  <a:pt x="67" y="42"/>
                </a:cubicBezTo>
                <a:cubicBezTo>
                  <a:pt x="76" y="34"/>
                  <a:pt x="76" y="17"/>
                  <a:pt x="67" y="9"/>
                </a:cubicBezTo>
                <a:cubicBezTo>
                  <a:pt x="67" y="0"/>
                  <a:pt x="51" y="0"/>
                  <a:pt x="42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44">
            <a:extLst>
              <a:ext uri="{FF2B5EF4-FFF2-40B4-BE49-F238E27FC236}">
                <a16:creationId xmlns:a16="http://schemas.microsoft.com/office/drawing/2014/main" id="{9A1F4C20-3F89-FA40-ABD3-BC37E504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377" y="8825765"/>
            <a:ext cx="236337" cy="333953"/>
          </a:xfrm>
          <a:custGeom>
            <a:avLst/>
            <a:gdLst>
              <a:gd name="T0" fmla="*/ 72663 w 202"/>
              <a:gd name="T1" fmla="*/ 102825 h 285"/>
              <a:gd name="T2" fmla="*/ 72663 w 202"/>
              <a:gd name="T3" fmla="*/ 102825 h 285"/>
              <a:gd name="T4" fmla="*/ 0 w 202"/>
              <a:gd name="T5" fmla="*/ 102825 h 285"/>
              <a:gd name="T6" fmla="*/ 0 w 202"/>
              <a:gd name="T7" fmla="*/ 15207 h 285"/>
              <a:gd name="T8" fmla="*/ 14822 w 202"/>
              <a:gd name="T9" fmla="*/ 0 h 285"/>
              <a:gd name="T10" fmla="*/ 57480 w 202"/>
              <a:gd name="T11" fmla="*/ 0 h 285"/>
              <a:gd name="T12" fmla="*/ 72663 w 202"/>
              <a:gd name="T13" fmla="*/ 15207 h 285"/>
              <a:gd name="T14" fmla="*/ 72663 w 202"/>
              <a:gd name="T15" fmla="*/ 102825 h 285"/>
              <a:gd name="T16" fmla="*/ 14822 w 202"/>
              <a:gd name="T17" fmla="*/ 87980 h 285"/>
              <a:gd name="T18" fmla="*/ 14822 w 202"/>
              <a:gd name="T19" fmla="*/ 87980 h 285"/>
              <a:gd name="T20" fmla="*/ 57480 w 202"/>
              <a:gd name="T21" fmla="*/ 87980 h 285"/>
              <a:gd name="T22" fmla="*/ 57480 w 202"/>
              <a:gd name="T23" fmla="*/ 15207 h 285"/>
              <a:gd name="T24" fmla="*/ 57480 w 202"/>
              <a:gd name="T25" fmla="*/ 15207 h 285"/>
              <a:gd name="T26" fmla="*/ 14822 w 202"/>
              <a:gd name="T27" fmla="*/ 15207 h 285"/>
              <a:gd name="T28" fmla="*/ 14822 w 202"/>
              <a:gd name="T29" fmla="*/ 15207 h 285"/>
              <a:gd name="T30" fmla="*/ 14822 w 202"/>
              <a:gd name="T31" fmla="*/ 87980 h 2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2" h="285">
                <a:moveTo>
                  <a:pt x="201" y="284"/>
                </a:moveTo>
                <a:lnTo>
                  <a:pt x="201" y="284"/>
                </a:lnTo>
                <a:cubicBezTo>
                  <a:pt x="0" y="284"/>
                  <a:pt x="0" y="284"/>
                  <a:pt x="0" y="28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6"/>
                  <a:pt x="25" y="0"/>
                  <a:pt x="41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84" y="0"/>
                  <a:pt x="201" y="16"/>
                  <a:pt x="201" y="42"/>
                </a:cubicBezTo>
                <a:lnTo>
                  <a:pt x="201" y="284"/>
                </a:lnTo>
                <a:close/>
                <a:moveTo>
                  <a:pt x="41" y="243"/>
                </a:moveTo>
                <a:lnTo>
                  <a:pt x="41" y="243"/>
                </a:lnTo>
                <a:cubicBezTo>
                  <a:pt x="159" y="243"/>
                  <a:pt x="159" y="243"/>
                  <a:pt x="159" y="243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41" y="42"/>
                  <a:pt x="41" y="42"/>
                  <a:pt x="41" y="42"/>
                </a:cubicBezTo>
                <a:lnTo>
                  <a:pt x="41" y="2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45">
            <a:extLst>
              <a:ext uri="{FF2B5EF4-FFF2-40B4-BE49-F238E27FC236}">
                <a16:creationId xmlns:a16="http://schemas.microsoft.com/office/drawing/2014/main" id="{AE53F68A-4BCA-7F4E-AA16-29337112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867" y="8738421"/>
            <a:ext cx="673045" cy="431572"/>
          </a:xfrm>
          <a:custGeom>
            <a:avLst/>
            <a:gdLst>
              <a:gd name="T0" fmla="*/ 186412 w 579"/>
              <a:gd name="T1" fmla="*/ 132990 h 370"/>
              <a:gd name="T2" fmla="*/ 186412 w 579"/>
              <a:gd name="T3" fmla="*/ 132990 h 370"/>
              <a:gd name="T4" fmla="*/ 20832 w 579"/>
              <a:gd name="T5" fmla="*/ 132990 h 370"/>
              <a:gd name="T6" fmla="*/ 0 w 579"/>
              <a:gd name="T7" fmla="*/ 108842 h 370"/>
              <a:gd name="T8" fmla="*/ 0 w 579"/>
              <a:gd name="T9" fmla="*/ 24147 h 370"/>
              <a:gd name="T10" fmla="*/ 8979 w 579"/>
              <a:gd name="T11" fmla="*/ 15137 h 370"/>
              <a:gd name="T12" fmla="*/ 8979 w 579"/>
              <a:gd name="T13" fmla="*/ 15137 h 370"/>
              <a:gd name="T14" fmla="*/ 17959 w 579"/>
              <a:gd name="T15" fmla="*/ 24147 h 370"/>
              <a:gd name="T16" fmla="*/ 17959 w 579"/>
              <a:gd name="T17" fmla="*/ 108842 h 370"/>
              <a:gd name="T18" fmla="*/ 20832 w 579"/>
              <a:gd name="T19" fmla="*/ 111726 h 370"/>
              <a:gd name="T20" fmla="*/ 186412 w 579"/>
              <a:gd name="T21" fmla="*/ 111726 h 370"/>
              <a:gd name="T22" fmla="*/ 189285 w 579"/>
              <a:gd name="T23" fmla="*/ 108842 h 370"/>
              <a:gd name="T24" fmla="*/ 189285 w 579"/>
              <a:gd name="T25" fmla="*/ 0 h 370"/>
              <a:gd name="T26" fmla="*/ 207603 w 579"/>
              <a:gd name="T27" fmla="*/ 0 h 370"/>
              <a:gd name="T28" fmla="*/ 207603 w 579"/>
              <a:gd name="T29" fmla="*/ 108842 h 370"/>
              <a:gd name="T30" fmla="*/ 186412 w 579"/>
              <a:gd name="T31" fmla="*/ 132990 h 3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79" h="370">
                <a:moveTo>
                  <a:pt x="519" y="369"/>
                </a:moveTo>
                <a:lnTo>
                  <a:pt x="519" y="369"/>
                </a:lnTo>
                <a:cubicBezTo>
                  <a:pt x="58" y="369"/>
                  <a:pt x="58" y="369"/>
                  <a:pt x="58" y="369"/>
                </a:cubicBezTo>
                <a:cubicBezTo>
                  <a:pt x="25" y="369"/>
                  <a:pt x="0" y="335"/>
                  <a:pt x="0" y="30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51"/>
                  <a:pt x="8" y="42"/>
                  <a:pt x="25" y="42"/>
                </a:cubicBezTo>
                <a:cubicBezTo>
                  <a:pt x="33" y="42"/>
                  <a:pt x="50" y="51"/>
                  <a:pt x="50" y="67"/>
                </a:cubicBezTo>
                <a:cubicBezTo>
                  <a:pt x="50" y="302"/>
                  <a:pt x="50" y="302"/>
                  <a:pt x="50" y="302"/>
                </a:cubicBezTo>
                <a:cubicBezTo>
                  <a:pt x="50" y="310"/>
                  <a:pt x="50" y="310"/>
                  <a:pt x="58" y="310"/>
                </a:cubicBezTo>
                <a:cubicBezTo>
                  <a:pt x="519" y="310"/>
                  <a:pt x="519" y="310"/>
                  <a:pt x="519" y="310"/>
                </a:cubicBezTo>
                <a:cubicBezTo>
                  <a:pt x="527" y="310"/>
                  <a:pt x="527" y="310"/>
                  <a:pt x="527" y="302"/>
                </a:cubicBezTo>
                <a:cubicBezTo>
                  <a:pt x="527" y="0"/>
                  <a:pt x="527" y="0"/>
                  <a:pt x="5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78" y="302"/>
                  <a:pt x="578" y="302"/>
                  <a:pt x="578" y="302"/>
                </a:cubicBezTo>
                <a:cubicBezTo>
                  <a:pt x="578" y="335"/>
                  <a:pt x="552" y="369"/>
                  <a:pt x="519" y="3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46">
            <a:extLst>
              <a:ext uri="{FF2B5EF4-FFF2-40B4-BE49-F238E27FC236}">
                <a16:creationId xmlns:a16="http://schemas.microsoft.com/office/drawing/2014/main" id="{6C697BE0-F68E-D14C-AB5A-8251EF5C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214" y="8445570"/>
            <a:ext cx="780940" cy="323677"/>
          </a:xfrm>
          <a:custGeom>
            <a:avLst/>
            <a:gdLst>
              <a:gd name="T0" fmla="*/ 202102 w 671"/>
              <a:gd name="T1" fmla="*/ 99651 h 277"/>
              <a:gd name="T2" fmla="*/ 202102 w 671"/>
              <a:gd name="T3" fmla="*/ 99651 h 277"/>
              <a:gd name="T4" fmla="*/ 174772 w 671"/>
              <a:gd name="T5" fmla="*/ 87736 h 277"/>
              <a:gd name="T6" fmla="*/ 147801 w 671"/>
              <a:gd name="T7" fmla="*/ 99651 h 277"/>
              <a:gd name="T8" fmla="*/ 120470 w 671"/>
              <a:gd name="T9" fmla="*/ 87736 h 277"/>
              <a:gd name="T10" fmla="*/ 93499 w 671"/>
              <a:gd name="T11" fmla="*/ 99651 h 277"/>
              <a:gd name="T12" fmla="*/ 66528 w 671"/>
              <a:gd name="T13" fmla="*/ 87736 h 277"/>
              <a:gd name="T14" fmla="*/ 33444 w 671"/>
              <a:gd name="T15" fmla="*/ 99651 h 277"/>
              <a:gd name="T16" fmla="*/ 0 w 671"/>
              <a:gd name="T17" fmla="*/ 60657 h 277"/>
              <a:gd name="T18" fmla="*/ 0 w 671"/>
              <a:gd name="T19" fmla="*/ 57408 h 277"/>
              <a:gd name="T20" fmla="*/ 33444 w 671"/>
              <a:gd name="T21" fmla="*/ 9026 h 277"/>
              <a:gd name="T22" fmla="*/ 48188 w 671"/>
              <a:gd name="T23" fmla="*/ 2888 h 277"/>
              <a:gd name="T24" fmla="*/ 192752 w 671"/>
              <a:gd name="T25" fmla="*/ 0 h 277"/>
              <a:gd name="T26" fmla="*/ 192752 w 671"/>
              <a:gd name="T27" fmla="*/ 0 h 277"/>
              <a:gd name="T28" fmla="*/ 207856 w 671"/>
              <a:gd name="T29" fmla="*/ 9026 h 277"/>
              <a:gd name="T30" fmla="*/ 240940 w 671"/>
              <a:gd name="T31" fmla="*/ 60657 h 277"/>
              <a:gd name="T32" fmla="*/ 240940 w 671"/>
              <a:gd name="T33" fmla="*/ 63546 h 277"/>
              <a:gd name="T34" fmla="*/ 204979 w 671"/>
              <a:gd name="T35" fmla="*/ 99651 h 277"/>
              <a:gd name="T36" fmla="*/ 202102 w 671"/>
              <a:gd name="T37" fmla="*/ 99651 h 277"/>
              <a:gd name="T38" fmla="*/ 174772 w 671"/>
              <a:gd name="T39" fmla="*/ 63546 h 277"/>
              <a:gd name="T40" fmla="*/ 174772 w 671"/>
              <a:gd name="T41" fmla="*/ 63546 h 277"/>
              <a:gd name="T42" fmla="*/ 174772 w 671"/>
              <a:gd name="T43" fmla="*/ 63546 h 277"/>
              <a:gd name="T44" fmla="*/ 186999 w 671"/>
              <a:gd name="T45" fmla="*/ 69683 h 277"/>
              <a:gd name="T46" fmla="*/ 204979 w 671"/>
              <a:gd name="T47" fmla="*/ 81598 h 277"/>
              <a:gd name="T48" fmla="*/ 220083 w 671"/>
              <a:gd name="T49" fmla="*/ 63546 h 277"/>
              <a:gd name="T50" fmla="*/ 192752 w 671"/>
              <a:gd name="T51" fmla="*/ 21302 h 277"/>
              <a:gd name="T52" fmla="*/ 48188 w 671"/>
              <a:gd name="T53" fmla="*/ 21302 h 277"/>
              <a:gd name="T54" fmla="*/ 48188 w 671"/>
              <a:gd name="T55" fmla="*/ 21302 h 277"/>
              <a:gd name="T56" fmla="*/ 18340 w 671"/>
              <a:gd name="T57" fmla="*/ 63546 h 277"/>
              <a:gd name="T58" fmla="*/ 36321 w 671"/>
              <a:gd name="T59" fmla="*/ 81598 h 277"/>
              <a:gd name="T60" fmla="*/ 54301 w 671"/>
              <a:gd name="T61" fmla="*/ 69683 h 277"/>
              <a:gd name="T62" fmla="*/ 66528 w 671"/>
              <a:gd name="T63" fmla="*/ 63546 h 277"/>
              <a:gd name="T64" fmla="*/ 66528 w 671"/>
              <a:gd name="T65" fmla="*/ 63546 h 277"/>
              <a:gd name="T66" fmla="*/ 75519 w 671"/>
              <a:gd name="T67" fmla="*/ 69683 h 277"/>
              <a:gd name="T68" fmla="*/ 93499 w 671"/>
              <a:gd name="T69" fmla="*/ 81598 h 277"/>
              <a:gd name="T70" fmla="*/ 108603 w 671"/>
              <a:gd name="T71" fmla="*/ 69683 h 277"/>
              <a:gd name="T72" fmla="*/ 120470 w 671"/>
              <a:gd name="T73" fmla="*/ 63546 h 277"/>
              <a:gd name="T74" fmla="*/ 120470 w 671"/>
              <a:gd name="T75" fmla="*/ 63546 h 277"/>
              <a:gd name="T76" fmla="*/ 132697 w 671"/>
              <a:gd name="T77" fmla="*/ 69683 h 277"/>
              <a:gd name="T78" fmla="*/ 147801 w 671"/>
              <a:gd name="T79" fmla="*/ 81598 h 277"/>
              <a:gd name="T80" fmla="*/ 162904 w 671"/>
              <a:gd name="T81" fmla="*/ 69683 h 277"/>
              <a:gd name="T82" fmla="*/ 174772 w 671"/>
              <a:gd name="T83" fmla="*/ 63546 h 2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71" h="277">
                <a:moveTo>
                  <a:pt x="562" y="276"/>
                </a:moveTo>
                <a:lnTo>
                  <a:pt x="562" y="276"/>
                </a:lnTo>
                <a:cubicBezTo>
                  <a:pt x="536" y="276"/>
                  <a:pt x="503" y="268"/>
                  <a:pt x="486" y="243"/>
                </a:cubicBezTo>
                <a:cubicBezTo>
                  <a:pt x="469" y="268"/>
                  <a:pt x="436" y="276"/>
                  <a:pt x="411" y="276"/>
                </a:cubicBezTo>
                <a:cubicBezTo>
                  <a:pt x="377" y="276"/>
                  <a:pt x="352" y="268"/>
                  <a:pt x="335" y="243"/>
                </a:cubicBezTo>
                <a:cubicBezTo>
                  <a:pt x="319" y="268"/>
                  <a:pt x="285" y="276"/>
                  <a:pt x="260" y="276"/>
                </a:cubicBezTo>
                <a:cubicBezTo>
                  <a:pt x="227" y="276"/>
                  <a:pt x="201" y="268"/>
                  <a:pt x="185" y="243"/>
                </a:cubicBezTo>
                <a:cubicBezTo>
                  <a:pt x="160" y="268"/>
                  <a:pt x="126" y="276"/>
                  <a:pt x="93" y="276"/>
                </a:cubicBezTo>
                <a:cubicBezTo>
                  <a:pt x="42" y="276"/>
                  <a:pt x="0" y="226"/>
                  <a:pt x="0" y="168"/>
                </a:cubicBezTo>
                <a:cubicBezTo>
                  <a:pt x="0" y="159"/>
                  <a:pt x="0" y="159"/>
                  <a:pt x="0" y="159"/>
                </a:cubicBezTo>
                <a:cubicBezTo>
                  <a:pt x="93" y="25"/>
                  <a:pt x="93" y="25"/>
                  <a:pt x="93" y="25"/>
                </a:cubicBezTo>
                <a:cubicBezTo>
                  <a:pt x="101" y="17"/>
                  <a:pt x="118" y="8"/>
                  <a:pt x="134" y="8"/>
                </a:cubicBezTo>
                <a:cubicBezTo>
                  <a:pt x="536" y="0"/>
                  <a:pt x="536" y="0"/>
                  <a:pt x="536" y="0"/>
                </a:cubicBezTo>
                <a:cubicBezTo>
                  <a:pt x="553" y="0"/>
                  <a:pt x="570" y="17"/>
                  <a:pt x="578" y="25"/>
                </a:cubicBezTo>
                <a:cubicBezTo>
                  <a:pt x="670" y="168"/>
                  <a:pt x="670" y="168"/>
                  <a:pt x="670" y="168"/>
                </a:cubicBezTo>
                <a:cubicBezTo>
                  <a:pt x="670" y="176"/>
                  <a:pt x="670" y="176"/>
                  <a:pt x="670" y="176"/>
                </a:cubicBezTo>
                <a:cubicBezTo>
                  <a:pt x="670" y="226"/>
                  <a:pt x="629" y="276"/>
                  <a:pt x="570" y="276"/>
                </a:cubicBezTo>
                <a:cubicBezTo>
                  <a:pt x="570" y="276"/>
                  <a:pt x="570" y="276"/>
                  <a:pt x="562" y="276"/>
                </a:cubicBezTo>
                <a:close/>
                <a:moveTo>
                  <a:pt x="486" y="176"/>
                </a:moveTo>
                <a:lnTo>
                  <a:pt x="486" y="176"/>
                </a:lnTo>
                <a:cubicBezTo>
                  <a:pt x="503" y="176"/>
                  <a:pt x="511" y="184"/>
                  <a:pt x="520" y="193"/>
                </a:cubicBezTo>
                <a:cubicBezTo>
                  <a:pt x="528" y="218"/>
                  <a:pt x="545" y="226"/>
                  <a:pt x="570" y="226"/>
                </a:cubicBezTo>
                <a:cubicBezTo>
                  <a:pt x="595" y="226"/>
                  <a:pt x="612" y="201"/>
                  <a:pt x="612" y="176"/>
                </a:cubicBezTo>
                <a:cubicBezTo>
                  <a:pt x="536" y="59"/>
                  <a:pt x="536" y="59"/>
                  <a:pt x="536" y="59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9" y="201"/>
                  <a:pt x="76" y="226"/>
                  <a:pt x="101" y="226"/>
                </a:cubicBezTo>
                <a:cubicBezTo>
                  <a:pt x="118" y="226"/>
                  <a:pt x="143" y="218"/>
                  <a:pt x="151" y="193"/>
                </a:cubicBezTo>
                <a:cubicBezTo>
                  <a:pt x="151" y="184"/>
                  <a:pt x="168" y="176"/>
                  <a:pt x="185" y="176"/>
                </a:cubicBezTo>
                <a:cubicBezTo>
                  <a:pt x="193" y="176"/>
                  <a:pt x="210" y="184"/>
                  <a:pt x="210" y="193"/>
                </a:cubicBezTo>
                <a:cubicBezTo>
                  <a:pt x="218" y="209"/>
                  <a:pt x="235" y="226"/>
                  <a:pt x="260" y="226"/>
                </a:cubicBezTo>
                <a:cubicBezTo>
                  <a:pt x="277" y="226"/>
                  <a:pt x="294" y="209"/>
                  <a:pt x="302" y="193"/>
                </a:cubicBezTo>
                <a:cubicBezTo>
                  <a:pt x="310" y="184"/>
                  <a:pt x="319" y="176"/>
                  <a:pt x="335" y="176"/>
                </a:cubicBezTo>
                <a:cubicBezTo>
                  <a:pt x="344" y="176"/>
                  <a:pt x="361" y="184"/>
                  <a:pt x="369" y="193"/>
                </a:cubicBezTo>
                <a:cubicBezTo>
                  <a:pt x="369" y="209"/>
                  <a:pt x="394" y="226"/>
                  <a:pt x="411" y="226"/>
                </a:cubicBezTo>
                <a:cubicBezTo>
                  <a:pt x="428" y="226"/>
                  <a:pt x="444" y="209"/>
                  <a:pt x="453" y="193"/>
                </a:cubicBezTo>
                <a:cubicBezTo>
                  <a:pt x="461" y="184"/>
                  <a:pt x="478" y="176"/>
                  <a:pt x="486" y="1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47">
            <a:extLst>
              <a:ext uri="{FF2B5EF4-FFF2-40B4-BE49-F238E27FC236}">
                <a16:creationId xmlns:a16="http://schemas.microsoft.com/office/drawing/2014/main" id="{FD246676-E2AE-0B41-9DDB-A1C1D863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618" y="11610431"/>
            <a:ext cx="205510" cy="51378"/>
          </a:xfrm>
          <a:custGeom>
            <a:avLst/>
            <a:gdLst>
              <a:gd name="T0" fmla="*/ 63141 w 177"/>
              <a:gd name="T1" fmla="*/ 15506 h 43"/>
              <a:gd name="T2" fmla="*/ 0 w 177"/>
              <a:gd name="T3" fmla="*/ 15506 h 43"/>
              <a:gd name="T4" fmla="*/ 0 w 177"/>
              <a:gd name="T5" fmla="*/ 0 h 43"/>
              <a:gd name="T6" fmla="*/ 63141 w 177"/>
              <a:gd name="T7" fmla="*/ 0 h 43"/>
              <a:gd name="T8" fmla="*/ 63141 w 177"/>
              <a:gd name="T9" fmla="*/ 1550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43">
                <a:moveTo>
                  <a:pt x="176" y="42"/>
                </a:moveTo>
                <a:lnTo>
                  <a:pt x="0" y="42"/>
                </a:lnTo>
                <a:lnTo>
                  <a:pt x="0" y="0"/>
                </a:lnTo>
                <a:lnTo>
                  <a:pt x="176" y="0"/>
                </a:lnTo>
                <a:lnTo>
                  <a:pt x="176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48">
            <a:extLst>
              <a:ext uri="{FF2B5EF4-FFF2-40B4-BE49-F238E27FC236}">
                <a16:creationId xmlns:a16="http://schemas.microsoft.com/office/drawing/2014/main" id="{8D05174A-8AFF-584E-BCB5-74B1F3900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308" y="11471710"/>
            <a:ext cx="195235" cy="380194"/>
          </a:xfrm>
          <a:custGeom>
            <a:avLst/>
            <a:gdLst>
              <a:gd name="T0" fmla="*/ 24058 w 168"/>
              <a:gd name="T1" fmla="*/ 0 h 328"/>
              <a:gd name="T2" fmla="*/ 24058 w 168"/>
              <a:gd name="T3" fmla="*/ 0 h 328"/>
              <a:gd name="T4" fmla="*/ 0 w 168"/>
              <a:gd name="T5" fmla="*/ 0 h 328"/>
              <a:gd name="T6" fmla="*/ 0 w 168"/>
              <a:gd name="T7" fmla="*/ 15043 h 328"/>
              <a:gd name="T8" fmla="*/ 17954 w 168"/>
              <a:gd name="T9" fmla="*/ 15043 h 328"/>
              <a:gd name="T10" fmla="*/ 24058 w 168"/>
              <a:gd name="T11" fmla="*/ 18266 h 328"/>
              <a:gd name="T12" fmla="*/ 44885 w 168"/>
              <a:gd name="T13" fmla="*/ 45128 h 328"/>
              <a:gd name="T14" fmla="*/ 44885 w 168"/>
              <a:gd name="T15" fmla="*/ 102074 h 328"/>
              <a:gd name="T16" fmla="*/ 8977 w 168"/>
              <a:gd name="T17" fmla="*/ 102074 h 328"/>
              <a:gd name="T18" fmla="*/ 8977 w 168"/>
              <a:gd name="T19" fmla="*/ 108163 h 328"/>
              <a:gd name="T20" fmla="*/ 8977 w 168"/>
              <a:gd name="T21" fmla="*/ 117117 h 328"/>
              <a:gd name="T22" fmla="*/ 44885 w 168"/>
              <a:gd name="T23" fmla="*/ 117117 h 328"/>
              <a:gd name="T24" fmla="*/ 59966 w 168"/>
              <a:gd name="T25" fmla="*/ 102074 h 328"/>
              <a:gd name="T26" fmla="*/ 59966 w 168"/>
              <a:gd name="T27" fmla="*/ 42262 h 328"/>
              <a:gd name="T28" fmla="*/ 59966 w 168"/>
              <a:gd name="T29" fmla="*/ 39039 h 328"/>
              <a:gd name="T30" fmla="*/ 30163 w 168"/>
              <a:gd name="T31" fmla="*/ 3223 h 328"/>
              <a:gd name="T32" fmla="*/ 24058 w 168"/>
              <a:gd name="T33" fmla="*/ 0 h 3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328">
                <a:moveTo>
                  <a:pt x="67" y="0"/>
                </a:moveTo>
                <a:lnTo>
                  <a:pt x="67" y="0"/>
                </a:ln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2"/>
                  <a:pt x="58" y="42"/>
                  <a:pt x="67" y="51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5" y="285"/>
                  <a:pt x="125" y="285"/>
                  <a:pt x="1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25" y="294"/>
                  <a:pt x="25" y="302"/>
                  <a:pt x="25" y="302"/>
                </a:cubicBezTo>
                <a:cubicBezTo>
                  <a:pt x="25" y="310"/>
                  <a:pt x="25" y="319"/>
                  <a:pt x="25" y="327"/>
                </a:cubicBezTo>
                <a:cubicBezTo>
                  <a:pt x="125" y="327"/>
                  <a:pt x="125" y="327"/>
                  <a:pt x="125" y="327"/>
                </a:cubicBezTo>
                <a:cubicBezTo>
                  <a:pt x="151" y="327"/>
                  <a:pt x="167" y="310"/>
                  <a:pt x="167" y="285"/>
                </a:cubicBezTo>
                <a:cubicBezTo>
                  <a:pt x="167" y="118"/>
                  <a:pt x="167" y="118"/>
                  <a:pt x="167" y="118"/>
                </a:cubicBezTo>
                <a:cubicBezTo>
                  <a:pt x="167" y="109"/>
                  <a:pt x="167" y="109"/>
                  <a:pt x="167" y="109"/>
                </a:cubicBezTo>
                <a:cubicBezTo>
                  <a:pt x="84" y="9"/>
                  <a:pt x="84" y="9"/>
                  <a:pt x="84" y="9"/>
                </a:cubicBezTo>
                <a:cubicBezTo>
                  <a:pt x="75" y="9"/>
                  <a:pt x="75" y="0"/>
                  <a:pt x="6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49">
            <a:extLst>
              <a:ext uri="{FF2B5EF4-FFF2-40B4-BE49-F238E27FC236}">
                <a16:creationId xmlns:a16="http://schemas.microsoft.com/office/drawing/2014/main" id="{D88D6FC6-AA5B-C84A-B24E-C98B0ABA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903" y="11805666"/>
            <a:ext cx="236337" cy="61653"/>
          </a:xfrm>
          <a:custGeom>
            <a:avLst/>
            <a:gdLst>
              <a:gd name="T0" fmla="*/ 72663 w 202"/>
              <a:gd name="T1" fmla="*/ 0 h 51"/>
              <a:gd name="T2" fmla="*/ 72663 w 202"/>
              <a:gd name="T3" fmla="*/ 0 h 51"/>
              <a:gd name="T4" fmla="*/ 2892 w 202"/>
              <a:gd name="T5" fmla="*/ 0 h 51"/>
              <a:gd name="T6" fmla="*/ 2892 w 202"/>
              <a:gd name="T7" fmla="*/ 6350 h 51"/>
              <a:gd name="T8" fmla="*/ 0 w 202"/>
              <a:gd name="T9" fmla="*/ 18676 h 51"/>
              <a:gd name="T10" fmla="*/ 72663 w 202"/>
              <a:gd name="T11" fmla="*/ 18676 h 51"/>
              <a:gd name="T12" fmla="*/ 69410 w 202"/>
              <a:gd name="T13" fmla="*/ 6350 h 51"/>
              <a:gd name="T14" fmla="*/ 72663 w 202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2" h="51">
                <a:moveTo>
                  <a:pt x="201" y="0"/>
                </a:moveTo>
                <a:lnTo>
                  <a:pt x="201" y="0"/>
                </a:ln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9"/>
                  <a:pt x="8" y="17"/>
                </a:cubicBezTo>
                <a:cubicBezTo>
                  <a:pt x="8" y="34"/>
                  <a:pt x="8" y="42"/>
                  <a:pt x="0" y="50"/>
                </a:cubicBezTo>
                <a:cubicBezTo>
                  <a:pt x="201" y="50"/>
                  <a:pt x="201" y="50"/>
                  <a:pt x="201" y="50"/>
                </a:cubicBezTo>
                <a:cubicBezTo>
                  <a:pt x="192" y="42"/>
                  <a:pt x="192" y="34"/>
                  <a:pt x="192" y="17"/>
                </a:cubicBezTo>
                <a:cubicBezTo>
                  <a:pt x="192" y="9"/>
                  <a:pt x="192" y="0"/>
                  <a:pt x="20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50">
            <a:extLst>
              <a:ext uri="{FF2B5EF4-FFF2-40B4-BE49-F238E27FC236}">
                <a16:creationId xmlns:a16="http://schemas.microsoft.com/office/drawing/2014/main" id="{11C11A75-7379-F94E-AE6B-28C2489A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328" y="11353543"/>
            <a:ext cx="595980" cy="421296"/>
          </a:xfrm>
          <a:custGeom>
            <a:avLst/>
            <a:gdLst>
              <a:gd name="T0" fmla="*/ 174799 w 512"/>
              <a:gd name="T1" fmla="*/ 126930 h 361"/>
              <a:gd name="T2" fmla="*/ 174799 w 512"/>
              <a:gd name="T3" fmla="*/ 126930 h 361"/>
              <a:gd name="T4" fmla="*/ 183790 w 512"/>
              <a:gd name="T5" fmla="*/ 129814 h 361"/>
              <a:gd name="T6" fmla="*/ 183790 w 512"/>
              <a:gd name="T7" fmla="*/ 51205 h 361"/>
              <a:gd name="T8" fmla="*/ 183790 w 512"/>
              <a:gd name="T9" fmla="*/ 36060 h 361"/>
              <a:gd name="T10" fmla="*/ 183790 w 512"/>
              <a:gd name="T11" fmla="*/ 18030 h 361"/>
              <a:gd name="T12" fmla="*/ 165807 w 512"/>
              <a:gd name="T13" fmla="*/ 0 h 361"/>
              <a:gd name="T14" fmla="*/ 8992 w 512"/>
              <a:gd name="T15" fmla="*/ 0 h 361"/>
              <a:gd name="T16" fmla="*/ 0 w 512"/>
              <a:gd name="T17" fmla="*/ 11900 h 361"/>
              <a:gd name="T18" fmla="*/ 8992 w 512"/>
              <a:gd name="T19" fmla="*/ 21275 h 361"/>
              <a:gd name="T20" fmla="*/ 162570 w 512"/>
              <a:gd name="T21" fmla="*/ 21275 h 361"/>
              <a:gd name="T22" fmla="*/ 162570 w 512"/>
              <a:gd name="T23" fmla="*/ 129814 h 361"/>
              <a:gd name="T24" fmla="*/ 174799 w 512"/>
              <a:gd name="T25" fmla="*/ 126930 h 3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12" h="361">
                <a:moveTo>
                  <a:pt x="486" y="352"/>
                </a:moveTo>
                <a:lnTo>
                  <a:pt x="486" y="352"/>
                </a:lnTo>
                <a:cubicBezTo>
                  <a:pt x="494" y="352"/>
                  <a:pt x="502" y="352"/>
                  <a:pt x="511" y="360"/>
                </a:cubicBezTo>
                <a:cubicBezTo>
                  <a:pt x="511" y="142"/>
                  <a:pt x="511" y="142"/>
                  <a:pt x="511" y="142"/>
                </a:cubicBezTo>
                <a:cubicBezTo>
                  <a:pt x="511" y="100"/>
                  <a:pt x="511" y="100"/>
                  <a:pt x="511" y="100"/>
                </a:cubicBezTo>
                <a:cubicBezTo>
                  <a:pt x="511" y="50"/>
                  <a:pt x="511" y="50"/>
                  <a:pt x="511" y="50"/>
                </a:cubicBezTo>
                <a:cubicBezTo>
                  <a:pt x="511" y="25"/>
                  <a:pt x="486" y="0"/>
                  <a:pt x="46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7" y="0"/>
                  <a:pt x="0" y="17"/>
                  <a:pt x="0" y="33"/>
                </a:cubicBezTo>
                <a:cubicBezTo>
                  <a:pt x="0" y="42"/>
                  <a:pt x="17" y="59"/>
                  <a:pt x="25" y="59"/>
                </a:cubicBezTo>
                <a:cubicBezTo>
                  <a:pt x="452" y="59"/>
                  <a:pt x="452" y="59"/>
                  <a:pt x="452" y="59"/>
                </a:cubicBezTo>
                <a:cubicBezTo>
                  <a:pt x="452" y="360"/>
                  <a:pt x="452" y="360"/>
                  <a:pt x="452" y="360"/>
                </a:cubicBezTo>
                <a:cubicBezTo>
                  <a:pt x="461" y="360"/>
                  <a:pt x="477" y="352"/>
                  <a:pt x="486" y="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51">
            <a:extLst>
              <a:ext uri="{FF2B5EF4-FFF2-40B4-BE49-F238E27FC236}">
                <a16:creationId xmlns:a16="http://schemas.microsoft.com/office/drawing/2014/main" id="{273989AD-B173-B343-9339-502BEA022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257" y="11589880"/>
            <a:ext cx="118167" cy="272300"/>
          </a:xfrm>
          <a:custGeom>
            <a:avLst/>
            <a:gdLst>
              <a:gd name="T0" fmla="*/ 36150 w 101"/>
              <a:gd name="T1" fmla="*/ 65877 h 235"/>
              <a:gd name="T2" fmla="*/ 36150 w 101"/>
              <a:gd name="T3" fmla="*/ 65877 h 235"/>
              <a:gd name="T4" fmla="*/ 18075 w 101"/>
              <a:gd name="T5" fmla="*/ 65877 h 235"/>
              <a:gd name="T6" fmla="*/ 18075 w 101"/>
              <a:gd name="T7" fmla="*/ 0 h 235"/>
              <a:gd name="T8" fmla="*/ 0 w 101"/>
              <a:gd name="T9" fmla="*/ 0 h 235"/>
              <a:gd name="T10" fmla="*/ 0 w 101"/>
              <a:gd name="T11" fmla="*/ 65877 h 235"/>
              <a:gd name="T12" fmla="*/ 2892 w 101"/>
              <a:gd name="T13" fmla="*/ 78050 h 235"/>
              <a:gd name="T14" fmla="*/ 18075 w 101"/>
              <a:gd name="T15" fmla="*/ 83779 h 235"/>
              <a:gd name="T16" fmla="*/ 18075 w 101"/>
              <a:gd name="T17" fmla="*/ 83779 h 235"/>
              <a:gd name="T18" fmla="*/ 36150 w 101"/>
              <a:gd name="T19" fmla="*/ 83779 h 235"/>
              <a:gd name="T20" fmla="*/ 33258 w 101"/>
              <a:gd name="T21" fmla="*/ 71964 h 235"/>
              <a:gd name="T22" fmla="*/ 36150 w 101"/>
              <a:gd name="T23" fmla="*/ 65877 h 2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235">
                <a:moveTo>
                  <a:pt x="100" y="184"/>
                </a:moveTo>
                <a:lnTo>
                  <a:pt x="100" y="184"/>
                </a:lnTo>
                <a:cubicBezTo>
                  <a:pt x="50" y="184"/>
                  <a:pt x="50" y="184"/>
                  <a:pt x="50" y="184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3"/>
                  <a:pt x="0" y="209"/>
                  <a:pt x="8" y="218"/>
                </a:cubicBezTo>
                <a:cubicBezTo>
                  <a:pt x="16" y="226"/>
                  <a:pt x="33" y="234"/>
                  <a:pt x="50" y="234"/>
                </a:cubicBezTo>
                <a:cubicBezTo>
                  <a:pt x="100" y="234"/>
                  <a:pt x="100" y="234"/>
                  <a:pt x="100" y="234"/>
                </a:cubicBezTo>
                <a:cubicBezTo>
                  <a:pt x="92" y="226"/>
                  <a:pt x="92" y="218"/>
                  <a:pt x="92" y="201"/>
                </a:cubicBezTo>
                <a:cubicBezTo>
                  <a:pt x="92" y="193"/>
                  <a:pt x="92" y="184"/>
                  <a:pt x="100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52">
            <a:extLst>
              <a:ext uri="{FF2B5EF4-FFF2-40B4-BE49-F238E27FC236}">
                <a16:creationId xmlns:a16="http://schemas.microsoft.com/office/drawing/2014/main" id="{B297AF98-D4DD-594D-A8C4-222FEA47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414" y="11744013"/>
            <a:ext cx="164408" cy="164408"/>
          </a:xfrm>
          <a:custGeom>
            <a:avLst/>
            <a:gdLst>
              <a:gd name="T0" fmla="*/ 23801 w 143"/>
              <a:gd name="T1" fmla="*/ 50445 h 143"/>
              <a:gd name="T2" fmla="*/ 23801 w 143"/>
              <a:gd name="T3" fmla="*/ 50445 h 143"/>
              <a:gd name="T4" fmla="*/ 0 w 143"/>
              <a:gd name="T5" fmla="*/ 23801 h 143"/>
              <a:gd name="T6" fmla="*/ 23801 w 143"/>
              <a:gd name="T7" fmla="*/ 0 h 143"/>
              <a:gd name="T8" fmla="*/ 50445 w 143"/>
              <a:gd name="T9" fmla="*/ 23801 h 143"/>
              <a:gd name="T10" fmla="*/ 23801 w 143"/>
              <a:gd name="T11" fmla="*/ 50445 h 143"/>
              <a:gd name="T12" fmla="*/ 23801 w 143"/>
              <a:gd name="T13" fmla="*/ 11723 h 143"/>
              <a:gd name="T14" fmla="*/ 23801 w 143"/>
              <a:gd name="T15" fmla="*/ 11723 h 143"/>
              <a:gd name="T16" fmla="*/ 11723 w 143"/>
              <a:gd name="T17" fmla="*/ 23801 h 143"/>
              <a:gd name="T18" fmla="*/ 23801 w 143"/>
              <a:gd name="T19" fmla="*/ 35524 h 143"/>
              <a:gd name="T20" fmla="*/ 35524 w 143"/>
              <a:gd name="T21" fmla="*/ 23801 h 143"/>
              <a:gd name="T22" fmla="*/ 23801 w 143"/>
              <a:gd name="T23" fmla="*/ 11723 h 1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3" h="143">
                <a:moveTo>
                  <a:pt x="67" y="142"/>
                </a:moveTo>
                <a:lnTo>
                  <a:pt x="67" y="142"/>
                </a:lnTo>
                <a:cubicBezTo>
                  <a:pt x="25" y="142"/>
                  <a:pt x="0" y="109"/>
                  <a:pt x="0" y="67"/>
                </a:cubicBezTo>
                <a:cubicBezTo>
                  <a:pt x="0" y="33"/>
                  <a:pt x="25" y="0"/>
                  <a:pt x="67" y="0"/>
                </a:cubicBezTo>
                <a:cubicBezTo>
                  <a:pt x="109" y="0"/>
                  <a:pt x="142" y="33"/>
                  <a:pt x="142" y="67"/>
                </a:cubicBezTo>
                <a:cubicBezTo>
                  <a:pt x="142" y="109"/>
                  <a:pt x="109" y="142"/>
                  <a:pt x="67" y="142"/>
                </a:cubicBezTo>
                <a:close/>
                <a:moveTo>
                  <a:pt x="67" y="33"/>
                </a:moveTo>
                <a:lnTo>
                  <a:pt x="67" y="33"/>
                </a:lnTo>
                <a:cubicBezTo>
                  <a:pt x="50" y="33"/>
                  <a:pt x="33" y="50"/>
                  <a:pt x="33" y="67"/>
                </a:cubicBezTo>
                <a:cubicBezTo>
                  <a:pt x="33" y="84"/>
                  <a:pt x="50" y="100"/>
                  <a:pt x="67" y="100"/>
                </a:cubicBezTo>
                <a:cubicBezTo>
                  <a:pt x="83" y="100"/>
                  <a:pt x="100" y="84"/>
                  <a:pt x="100" y="67"/>
                </a:cubicBezTo>
                <a:cubicBezTo>
                  <a:pt x="100" y="50"/>
                  <a:pt x="83" y="33"/>
                  <a:pt x="67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53">
            <a:extLst>
              <a:ext uri="{FF2B5EF4-FFF2-40B4-BE49-F238E27FC236}">
                <a16:creationId xmlns:a16="http://schemas.microsoft.com/office/drawing/2014/main" id="{EB8C375A-1642-134E-8CD7-8AA05E13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97" y="11744013"/>
            <a:ext cx="164408" cy="164408"/>
          </a:xfrm>
          <a:custGeom>
            <a:avLst/>
            <a:gdLst>
              <a:gd name="T0" fmla="*/ 23801 w 143"/>
              <a:gd name="T1" fmla="*/ 50445 h 143"/>
              <a:gd name="T2" fmla="*/ 23801 w 143"/>
              <a:gd name="T3" fmla="*/ 50445 h 143"/>
              <a:gd name="T4" fmla="*/ 0 w 143"/>
              <a:gd name="T5" fmla="*/ 23801 h 143"/>
              <a:gd name="T6" fmla="*/ 23801 w 143"/>
              <a:gd name="T7" fmla="*/ 0 h 143"/>
              <a:gd name="T8" fmla="*/ 50445 w 143"/>
              <a:gd name="T9" fmla="*/ 23801 h 143"/>
              <a:gd name="T10" fmla="*/ 23801 w 143"/>
              <a:gd name="T11" fmla="*/ 50445 h 143"/>
              <a:gd name="T12" fmla="*/ 23801 w 143"/>
              <a:gd name="T13" fmla="*/ 11723 h 143"/>
              <a:gd name="T14" fmla="*/ 23801 w 143"/>
              <a:gd name="T15" fmla="*/ 11723 h 143"/>
              <a:gd name="T16" fmla="*/ 11723 w 143"/>
              <a:gd name="T17" fmla="*/ 23801 h 143"/>
              <a:gd name="T18" fmla="*/ 23801 w 143"/>
              <a:gd name="T19" fmla="*/ 35524 h 143"/>
              <a:gd name="T20" fmla="*/ 35524 w 143"/>
              <a:gd name="T21" fmla="*/ 23801 h 143"/>
              <a:gd name="T22" fmla="*/ 23801 w 143"/>
              <a:gd name="T23" fmla="*/ 11723 h 1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3" h="143">
                <a:moveTo>
                  <a:pt x="67" y="142"/>
                </a:moveTo>
                <a:lnTo>
                  <a:pt x="67" y="142"/>
                </a:lnTo>
                <a:cubicBezTo>
                  <a:pt x="25" y="142"/>
                  <a:pt x="0" y="109"/>
                  <a:pt x="0" y="67"/>
                </a:cubicBezTo>
                <a:cubicBezTo>
                  <a:pt x="0" y="33"/>
                  <a:pt x="25" y="0"/>
                  <a:pt x="67" y="0"/>
                </a:cubicBezTo>
                <a:cubicBezTo>
                  <a:pt x="109" y="0"/>
                  <a:pt x="142" y="33"/>
                  <a:pt x="142" y="67"/>
                </a:cubicBezTo>
                <a:cubicBezTo>
                  <a:pt x="142" y="109"/>
                  <a:pt x="109" y="142"/>
                  <a:pt x="67" y="142"/>
                </a:cubicBezTo>
                <a:close/>
                <a:moveTo>
                  <a:pt x="67" y="33"/>
                </a:moveTo>
                <a:lnTo>
                  <a:pt x="67" y="33"/>
                </a:lnTo>
                <a:cubicBezTo>
                  <a:pt x="50" y="33"/>
                  <a:pt x="33" y="50"/>
                  <a:pt x="33" y="67"/>
                </a:cubicBezTo>
                <a:cubicBezTo>
                  <a:pt x="33" y="84"/>
                  <a:pt x="50" y="100"/>
                  <a:pt x="67" y="100"/>
                </a:cubicBezTo>
                <a:cubicBezTo>
                  <a:pt x="84" y="100"/>
                  <a:pt x="100" y="84"/>
                  <a:pt x="100" y="67"/>
                </a:cubicBezTo>
                <a:cubicBezTo>
                  <a:pt x="100" y="50"/>
                  <a:pt x="84" y="33"/>
                  <a:pt x="67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54">
            <a:extLst>
              <a:ext uri="{FF2B5EF4-FFF2-40B4-BE49-F238E27FC236}">
                <a16:creationId xmlns:a16="http://schemas.microsoft.com/office/drawing/2014/main" id="{59DB157B-A11C-F548-A2E9-467241C0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879" y="11471710"/>
            <a:ext cx="246613" cy="51378"/>
          </a:xfrm>
          <a:custGeom>
            <a:avLst/>
            <a:gdLst>
              <a:gd name="T0" fmla="*/ 66766 w 210"/>
              <a:gd name="T1" fmla="*/ 15506 h 43"/>
              <a:gd name="T2" fmla="*/ 66766 w 210"/>
              <a:gd name="T3" fmla="*/ 15506 h 43"/>
              <a:gd name="T4" fmla="*/ 9071 w 210"/>
              <a:gd name="T5" fmla="*/ 15506 h 43"/>
              <a:gd name="T6" fmla="*/ 0 w 210"/>
              <a:gd name="T7" fmla="*/ 6276 h 43"/>
              <a:gd name="T8" fmla="*/ 0 w 210"/>
              <a:gd name="T9" fmla="*/ 6276 h 43"/>
              <a:gd name="T10" fmla="*/ 9071 w 210"/>
              <a:gd name="T11" fmla="*/ 0 h 43"/>
              <a:gd name="T12" fmla="*/ 66766 w 210"/>
              <a:gd name="T13" fmla="*/ 0 h 43"/>
              <a:gd name="T14" fmla="*/ 75837 w 210"/>
              <a:gd name="T15" fmla="*/ 6276 h 43"/>
              <a:gd name="T16" fmla="*/ 75837 w 210"/>
              <a:gd name="T17" fmla="*/ 6276 h 43"/>
              <a:gd name="T18" fmla="*/ 66766 w 210"/>
              <a:gd name="T19" fmla="*/ 15506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" h="43">
                <a:moveTo>
                  <a:pt x="184" y="42"/>
                </a:moveTo>
                <a:lnTo>
                  <a:pt x="184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201" y="0"/>
                  <a:pt x="209" y="9"/>
                  <a:pt x="209" y="17"/>
                </a:cubicBezTo>
                <a:cubicBezTo>
                  <a:pt x="209" y="34"/>
                  <a:pt x="201" y="42"/>
                  <a:pt x="184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55">
            <a:extLst>
              <a:ext uri="{FF2B5EF4-FFF2-40B4-BE49-F238E27FC236}">
                <a16:creationId xmlns:a16="http://schemas.microsoft.com/office/drawing/2014/main" id="{C5E562FD-3214-5441-B49B-3B9E8D23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981" y="11559054"/>
            <a:ext cx="128442" cy="51378"/>
          </a:xfrm>
          <a:custGeom>
            <a:avLst/>
            <a:gdLst>
              <a:gd name="T0" fmla="*/ 30306 w 110"/>
              <a:gd name="T1" fmla="*/ 15506 h 43"/>
              <a:gd name="T2" fmla="*/ 30306 w 110"/>
              <a:gd name="T3" fmla="*/ 15506 h 43"/>
              <a:gd name="T4" fmla="*/ 6133 w 110"/>
              <a:gd name="T5" fmla="*/ 15506 h 43"/>
              <a:gd name="T6" fmla="*/ 0 w 110"/>
              <a:gd name="T7" fmla="*/ 6276 h 43"/>
              <a:gd name="T8" fmla="*/ 0 w 110"/>
              <a:gd name="T9" fmla="*/ 6276 h 43"/>
              <a:gd name="T10" fmla="*/ 6133 w 110"/>
              <a:gd name="T11" fmla="*/ 0 h 43"/>
              <a:gd name="T12" fmla="*/ 30306 w 110"/>
              <a:gd name="T13" fmla="*/ 0 h 43"/>
              <a:gd name="T14" fmla="*/ 39326 w 110"/>
              <a:gd name="T15" fmla="*/ 6276 h 43"/>
              <a:gd name="T16" fmla="*/ 39326 w 110"/>
              <a:gd name="T17" fmla="*/ 6276 h 43"/>
              <a:gd name="T18" fmla="*/ 30306 w 110"/>
              <a:gd name="T19" fmla="*/ 15506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0" h="43">
                <a:moveTo>
                  <a:pt x="84" y="42"/>
                </a:moveTo>
                <a:lnTo>
                  <a:pt x="84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3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1" y="0"/>
                  <a:pt x="109" y="8"/>
                  <a:pt x="109" y="17"/>
                </a:cubicBezTo>
                <a:cubicBezTo>
                  <a:pt x="109" y="33"/>
                  <a:pt x="92" y="42"/>
                  <a:pt x="84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56">
            <a:extLst>
              <a:ext uri="{FF2B5EF4-FFF2-40B4-BE49-F238E27FC236}">
                <a16:creationId xmlns:a16="http://schemas.microsoft.com/office/drawing/2014/main" id="{74801E12-CCFF-374A-8C1D-54CEC078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112" y="8723010"/>
            <a:ext cx="703875" cy="77065"/>
          </a:xfrm>
          <a:custGeom>
            <a:avLst/>
            <a:gdLst>
              <a:gd name="T0" fmla="*/ 217128 w 604"/>
              <a:gd name="T1" fmla="*/ 23462 h 68"/>
              <a:gd name="T2" fmla="*/ 0 w 604"/>
              <a:gd name="T3" fmla="*/ 23462 h 68"/>
              <a:gd name="T4" fmla="*/ 0 w 604"/>
              <a:gd name="T5" fmla="*/ 0 h 68"/>
              <a:gd name="T6" fmla="*/ 217128 w 604"/>
              <a:gd name="T7" fmla="*/ 0 h 68"/>
              <a:gd name="T8" fmla="*/ 217128 w 604"/>
              <a:gd name="T9" fmla="*/ 23462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8">
                <a:moveTo>
                  <a:pt x="603" y="67"/>
                </a:moveTo>
                <a:lnTo>
                  <a:pt x="0" y="67"/>
                </a:lnTo>
                <a:lnTo>
                  <a:pt x="0" y="0"/>
                </a:lnTo>
                <a:lnTo>
                  <a:pt x="603" y="0"/>
                </a:lnTo>
                <a:lnTo>
                  <a:pt x="603" y="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57">
            <a:extLst>
              <a:ext uri="{FF2B5EF4-FFF2-40B4-BE49-F238E27FC236}">
                <a16:creationId xmlns:a16="http://schemas.microsoft.com/office/drawing/2014/main" id="{12E4C15D-B0B6-C647-B082-D67032A6F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905" y="8923381"/>
            <a:ext cx="148993" cy="61653"/>
          </a:xfrm>
          <a:custGeom>
            <a:avLst/>
            <a:gdLst>
              <a:gd name="T0" fmla="*/ 36537 w 126"/>
              <a:gd name="T1" fmla="*/ 18684 h 52"/>
              <a:gd name="T2" fmla="*/ 36537 w 126"/>
              <a:gd name="T3" fmla="*/ 18684 h 52"/>
              <a:gd name="T4" fmla="*/ 9134 w 126"/>
              <a:gd name="T5" fmla="*/ 18684 h 52"/>
              <a:gd name="T6" fmla="*/ 0 w 126"/>
              <a:gd name="T7" fmla="*/ 9525 h 52"/>
              <a:gd name="T8" fmla="*/ 0 w 126"/>
              <a:gd name="T9" fmla="*/ 9525 h 52"/>
              <a:gd name="T10" fmla="*/ 9134 w 126"/>
              <a:gd name="T11" fmla="*/ 0 h 52"/>
              <a:gd name="T12" fmla="*/ 36537 w 126"/>
              <a:gd name="T13" fmla="*/ 0 h 52"/>
              <a:gd name="T14" fmla="*/ 45672 w 126"/>
              <a:gd name="T15" fmla="*/ 9525 h 52"/>
              <a:gd name="T16" fmla="*/ 45672 w 126"/>
              <a:gd name="T17" fmla="*/ 9525 h 52"/>
              <a:gd name="T18" fmla="*/ 36537 w 126"/>
              <a:gd name="T19" fmla="*/ 18684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52">
                <a:moveTo>
                  <a:pt x="100" y="51"/>
                </a:moveTo>
                <a:lnTo>
                  <a:pt x="100" y="51"/>
                </a:lnTo>
                <a:cubicBezTo>
                  <a:pt x="25" y="51"/>
                  <a:pt x="25" y="51"/>
                  <a:pt x="25" y="51"/>
                </a:cubicBezTo>
                <a:cubicBezTo>
                  <a:pt x="16" y="51"/>
                  <a:pt x="0" y="42"/>
                  <a:pt x="0" y="26"/>
                </a:cubicBezTo>
                <a:cubicBezTo>
                  <a:pt x="0" y="9"/>
                  <a:pt x="16" y="0"/>
                  <a:pt x="2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7" y="0"/>
                  <a:pt x="125" y="9"/>
                  <a:pt x="125" y="26"/>
                </a:cubicBezTo>
                <a:cubicBezTo>
                  <a:pt x="125" y="42"/>
                  <a:pt x="117" y="51"/>
                  <a:pt x="10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58">
            <a:extLst>
              <a:ext uri="{FF2B5EF4-FFF2-40B4-BE49-F238E27FC236}">
                <a16:creationId xmlns:a16="http://schemas.microsoft.com/office/drawing/2014/main" id="{4F2EF916-4D38-7947-B52B-5037F1A0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735" y="8517499"/>
            <a:ext cx="780940" cy="595980"/>
          </a:xfrm>
          <a:custGeom>
            <a:avLst/>
            <a:gdLst>
              <a:gd name="T0" fmla="*/ 204979 w 671"/>
              <a:gd name="T1" fmla="*/ 183790 h 512"/>
              <a:gd name="T2" fmla="*/ 204979 w 671"/>
              <a:gd name="T3" fmla="*/ 183790 h 512"/>
              <a:gd name="T4" fmla="*/ 36321 w 671"/>
              <a:gd name="T5" fmla="*/ 183790 h 512"/>
              <a:gd name="T6" fmla="*/ 0 w 671"/>
              <a:gd name="T7" fmla="*/ 147464 h 512"/>
              <a:gd name="T8" fmla="*/ 0 w 671"/>
              <a:gd name="T9" fmla="*/ 33089 h 512"/>
              <a:gd name="T10" fmla="*/ 36321 w 671"/>
              <a:gd name="T11" fmla="*/ 0 h 512"/>
              <a:gd name="T12" fmla="*/ 204979 w 671"/>
              <a:gd name="T13" fmla="*/ 0 h 512"/>
              <a:gd name="T14" fmla="*/ 240940 w 671"/>
              <a:gd name="T15" fmla="*/ 33089 h 512"/>
              <a:gd name="T16" fmla="*/ 240940 w 671"/>
              <a:gd name="T17" fmla="*/ 147464 h 512"/>
              <a:gd name="T18" fmla="*/ 204979 w 671"/>
              <a:gd name="T19" fmla="*/ 183790 h 512"/>
              <a:gd name="T20" fmla="*/ 36321 w 671"/>
              <a:gd name="T21" fmla="*/ 17983 h 512"/>
              <a:gd name="T22" fmla="*/ 36321 w 671"/>
              <a:gd name="T23" fmla="*/ 17983 h 512"/>
              <a:gd name="T24" fmla="*/ 21217 w 671"/>
              <a:gd name="T25" fmla="*/ 33089 h 512"/>
              <a:gd name="T26" fmla="*/ 21217 w 671"/>
              <a:gd name="T27" fmla="*/ 147464 h 512"/>
              <a:gd name="T28" fmla="*/ 36321 w 671"/>
              <a:gd name="T29" fmla="*/ 162570 h 512"/>
              <a:gd name="T30" fmla="*/ 204979 w 671"/>
              <a:gd name="T31" fmla="*/ 162570 h 512"/>
              <a:gd name="T32" fmla="*/ 222960 w 671"/>
              <a:gd name="T33" fmla="*/ 147464 h 512"/>
              <a:gd name="T34" fmla="*/ 222960 w 671"/>
              <a:gd name="T35" fmla="*/ 33089 h 512"/>
              <a:gd name="T36" fmla="*/ 204979 w 671"/>
              <a:gd name="T37" fmla="*/ 17983 h 512"/>
              <a:gd name="T38" fmla="*/ 36321 w 671"/>
              <a:gd name="T39" fmla="*/ 17983 h 51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71" h="512">
                <a:moveTo>
                  <a:pt x="570" y="511"/>
                </a:moveTo>
                <a:lnTo>
                  <a:pt x="570" y="511"/>
                </a:lnTo>
                <a:cubicBezTo>
                  <a:pt x="101" y="511"/>
                  <a:pt x="101" y="511"/>
                  <a:pt x="101" y="511"/>
                </a:cubicBezTo>
                <a:cubicBezTo>
                  <a:pt x="50" y="511"/>
                  <a:pt x="0" y="460"/>
                  <a:pt x="0" y="41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50" y="0"/>
                  <a:pt x="101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28" y="0"/>
                  <a:pt x="670" y="42"/>
                  <a:pt x="670" y="92"/>
                </a:cubicBezTo>
                <a:cubicBezTo>
                  <a:pt x="670" y="410"/>
                  <a:pt x="670" y="410"/>
                  <a:pt x="670" y="410"/>
                </a:cubicBezTo>
                <a:cubicBezTo>
                  <a:pt x="670" y="460"/>
                  <a:pt x="628" y="511"/>
                  <a:pt x="570" y="511"/>
                </a:cubicBezTo>
                <a:close/>
                <a:moveTo>
                  <a:pt x="101" y="50"/>
                </a:moveTo>
                <a:lnTo>
                  <a:pt x="101" y="50"/>
                </a:lnTo>
                <a:cubicBezTo>
                  <a:pt x="76" y="50"/>
                  <a:pt x="59" y="67"/>
                  <a:pt x="59" y="92"/>
                </a:cubicBezTo>
                <a:cubicBezTo>
                  <a:pt x="59" y="410"/>
                  <a:pt x="59" y="410"/>
                  <a:pt x="59" y="410"/>
                </a:cubicBezTo>
                <a:cubicBezTo>
                  <a:pt x="59" y="435"/>
                  <a:pt x="76" y="452"/>
                  <a:pt x="101" y="452"/>
                </a:cubicBezTo>
                <a:cubicBezTo>
                  <a:pt x="570" y="452"/>
                  <a:pt x="570" y="452"/>
                  <a:pt x="570" y="452"/>
                </a:cubicBezTo>
                <a:cubicBezTo>
                  <a:pt x="595" y="452"/>
                  <a:pt x="620" y="435"/>
                  <a:pt x="620" y="410"/>
                </a:cubicBezTo>
                <a:cubicBezTo>
                  <a:pt x="620" y="92"/>
                  <a:pt x="620" y="92"/>
                  <a:pt x="620" y="92"/>
                </a:cubicBezTo>
                <a:cubicBezTo>
                  <a:pt x="620" y="67"/>
                  <a:pt x="595" y="50"/>
                  <a:pt x="570" y="50"/>
                </a:cubicBezTo>
                <a:lnTo>
                  <a:pt x="10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59">
            <a:extLst>
              <a:ext uri="{FF2B5EF4-FFF2-40B4-BE49-F238E27FC236}">
                <a16:creationId xmlns:a16="http://schemas.microsoft.com/office/drawing/2014/main" id="{5C981218-70E4-E04E-B945-9BE698CE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39" y="6184955"/>
            <a:ext cx="441847" cy="51378"/>
          </a:xfrm>
          <a:custGeom>
            <a:avLst/>
            <a:gdLst>
              <a:gd name="T0" fmla="*/ 136164 w 378"/>
              <a:gd name="T1" fmla="*/ 15506 h 43"/>
              <a:gd name="T2" fmla="*/ 136164 w 378"/>
              <a:gd name="T3" fmla="*/ 15506 h 43"/>
              <a:gd name="T4" fmla="*/ 6140 w 378"/>
              <a:gd name="T5" fmla="*/ 15506 h 43"/>
              <a:gd name="T6" fmla="*/ 0 w 378"/>
              <a:gd name="T7" fmla="*/ 6276 h 43"/>
              <a:gd name="T8" fmla="*/ 0 w 378"/>
              <a:gd name="T9" fmla="*/ 6276 h 43"/>
              <a:gd name="T10" fmla="*/ 6140 w 378"/>
              <a:gd name="T11" fmla="*/ 0 h 43"/>
              <a:gd name="T12" fmla="*/ 136164 w 378"/>
              <a:gd name="T13" fmla="*/ 0 h 43"/>
              <a:gd name="T14" fmla="*/ 136164 w 378"/>
              <a:gd name="T15" fmla="*/ 15506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8" h="43">
                <a:moveTo>
                  <a:pt x="377" y="42"/>
                </a:moveTo>
                <a:lnTo>
                  <a:pt x="377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77" y="0"/>
                  <a:pt x="377" y="0"/>
                  <a:pt x="377" y="0"/>
                </a:cubicBezTo>
                <a:lnTo>
                  <a:pt x="377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60">
            <a:extLst>
              <a:ext uri="{FF2B5EF4-FFF2-40B4-BE49-F238E27FC236}">
                <a16:creationId xmlns:a16="http://schemas.microsoft.com/office/drawing/2014/main" id="{75CBFDD6-3D7B-9F47-B14E-14FBB62B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495" y="5717417"/>
            <a:ext cx="565154" cy="647358"/>
          </a:xfrm>
          <a:custGeom>
            <a:avLst/>
            <a:gdLst>
              <a:gd name="T0" fmla="*/ 132313 w 487"/>
              <a:gd name="T1" fmla="*/ 199664 h 554"/>
              <a:gd name="T2" fmla="*/ 132313 w 487"/>
              <a:gd name="T3" fmla="*/ 199664 h 554"/>
              <a:gd name="T4" fmla="*/ 39084 w 487"/>
              <a:gd name="T5" fmla="*/ 199664 h 554"/>
              <a:gd name="T6" fmla="*/ 9323 w 487"/>
              <a:gd name="T7" fmla="*/ 187388 h 554"/>
              <a:gd name="T8" fmla="*/ 0 w 487"/>
              <a:gd name="T9" fmla="*/ 157420 h 554"/>
              <a:gd name="T10" fmla="*/ 6096 w 487"/>
              <a:gd name="T11" fmla="*/ 30329 h 554"/>
              <a:gd name="T12" fmla="*/ 36216 w 487"/>
              <a:gd name="T13" fmla="*/ 0 h 554"/>
              <a:gd name="T14" fmla="*/ 135182 w 487"/>
              <a:gd name="T15" fmla="*/ 0 h 554"/>
              <a:gd name="T16" fmla="*/ 165302 w 487"/>
              <a:gd name="T17" fmla="*/ 30329 h 554"/>
              <a:gd name="T18" fmla="*/ 174266 w 487"/>
              <a:gd name="T19" fmla="*/ 157420 h 554"/>
              <a:gd name="T20" fmla="*/ 162434 w 487"/>
              <a:gd name="T21" fmla="*/ 187388 h 554"/>
              <a:gd name="T22" fmla="*/ 132313 w 487"/>
              <a:gd name="T23" fmla="*/ 199664 h 554"/>
              <a:gd name="T24" fmla="*/ 36216 w 487"/>
              <a:gd name="T25" fmla="*/ 21302 h 554"/>
              <a:gd name="T26" fmla="*/ 36216 w 487"/>
              <a:gd name="T27" fmla="*/ 21302 h 554"/>
              <a:gd name="T28" fmla="*/ 27252 w 487"/>
              <a:gd name="T29" fmla="*/ 30329 h 554"/>
              <a:gd name="T30" fmla="*/ 18287 w 487"/>
              <a:gd name="T31" fmla="*/ 160309 h 554"/>
              <a:gd name="T32" fmla="*/ 24024 w 487"/>
              <a:gd name="T33" fmla="*/ 175473 h 554"/>
              <a:gd name="T34" fmla="*/ 39084 w 487"/>
              <a:gd name="T35" fmla="*/ 181611 h 554"/>
              <a:gd name="T36" fmla="*/ 132313 w 487"/>
              <a:gd name="T37" fmla="*/ 181611 h 554"/>
              <a:gd name="T38" fmla="*/ 147373 w 487"/>
              <a:gd name="T39" fmla="*/ 175473 h 554"/>
              <a:gd name="T40" fmla="*/ 153469 w 487"/>
              <a:gd name="T41" fmla="*/ 160309 h 554"/>
              <a:gd name="T42" fmla="*/ 147373 w 487"/>
              <a:gd name="T43" fmla="*/ 30329 h 554"/>
              <a:gd name="T44" fmla="*/ 135182 w 487"/>
              <a:gd name="T45" fmla="*/ 21302 h 554"/>
              <a:gd name="T46" fmla="*/ 36216 w 487"/>
              <a:gd name="T47" fmla="*/ 21302 h 5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7" h="554">
                <a:moveTo>
                  <a:pt x="369" y="553"/>
                </a:moveTo>
                <a:lnTo>
                  <a:pt x="369" y="553"/>
                </a:lnTo>
                <a:cubicBezTo>
                  <a:pt x="109" y="553"/>
                  <a:pt x="109" y="553"/>
                  <a:pt x="109" y="553"/>
                </a:cubicBezTo>
                <a:cubicBezTo>
                  <a:pt x="76" y="553"/>
                  <a:pt x="51" y="544"/>
                  <a:pt x="26" y="519"/>
                </a:cubicBezTo>
                <a:cubicBezTo>
                  <a:pt x="9" y="503"/>
                  <a:pt x="0" y="469"/>
                  <a:pt x="0" y="436"/>
                </a:cubicBezTo>
                <a:cubicBezTo>
                  <a:pt x="17" y="84"/>
                  <a:pt x="17" y="84"/>
                  <a:pt x="17" y="84"/>
                </a:cubicBezTo>
                <a:cubicBezTo>
                  <a:pt x="26" y="42"/>
                  <a:pt x="59" y="0"/>
                  <a:pt x="101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419" y="0"/>
                  <a:pt x="461" y="42"/>
                  <a:pt x="461" y="84"/>
                </a:cubicBezTo>
                <a:cubicBezTo>
                  <a:pt x="486" y="436"/>
                  <a:pt x="486" y="436"/>
                  <a:pt x="486" y="436"/>
                </a:cubicBezTo>
                <a:cubicBezTo>
                  <a:pt x="486" y="469"/>
                  <a:pt x="469" y="503"/>
                  <a:pt x="453" y="519"/>
                </a:cubicBezTo>
                <a:cubicBezTo>
                  <a:pt x="428" y="544"/>
                  <a:pt x="402" y="553"/>
                  <a:pt x="369" y="553"/>
                </a:cubicBezTo>
                <a:close/>
                <a:moveTo>
                  <a:pt x="101" y="59"/>
                </a:moveTo>
                <a:lnTo>
                  <a:pt x="101" y="59"/>
                </a:lnTo>
                <a:cubicBezTo>
                  <a:pt x="84" y="59"/>
                  <a:pt x="76" y="67"/>
                  <a:pt x="76" y="84"/>
                </a:cubicBezTo>
                <a:cubicBezTo>
                  <a:pt x="51" y="444"/>
                  <a:pt x="51" y="444"/>
                  <a:pt x="51" y="444"/>
                </a:cubicBezTo>
                <a:cubicBezTo>
                  <a:pt x="51" y="461"/>
                  <a:pt x="59" y="469"/>
                  <a:pt x="67" y="486"/>
                </a:cubicBezTo>
                <a:cubicBezTo>
                  <a:pt x="76" y="494"/>
                  <a:pt x="93" y="503"/>
                  <a:pt x="109" y="503"/>
                </a:cubicBezTo>
                <a:cubicBezTo>
                  <a:pt x="369" y="503"/>
                  <a:pt x="369" y="503"/>
                  <a:pt x="369" y="503"/>
                </a:cubicBezTo>
                <a:cubicBezTo>
                  <a:pt x="386" y="503"/>
                  <a:pt x="402" y="494"/>
                  <a:pt x="411" y="486"/>
                </a:cubicBezTo>
                <a:cubicBezTo>
                  <a:pt x="428" y="469"/>
                  <a:pt x="428" y="461"/>
                  <a:pt x="428" y="444"/>
                </a:cubicBezTo>
                <a:cubicBezTo>
                  <a:pt x="411" y="84"/>
                  <a:pt x="411" y="84"/>
                  <a:pt x="411" y="84"/>
                </a:cubicBezTo>
                <a:cubicBezTo>
                  <a:pt x="411" y="67"/>
                  <a:pt x="394" y="59"/>
                  <a:pt x="377" y="59"/>
                </a:cubicBezTo>
                <a:lnTo>
                  <a:pt x="101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61">
            <a:extLst>
              <a:ext uri="{FF2B5EF4-FFF2-40B4-BE49-F238E27FC236}">
                <a16:creationId xmlns:a16="http://schemas.microsoft.com/office/drawing/2014/main" id="{86A14D4A-B324-7E47-8C4A-45D053EC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492" y="5568424"/>
            <a:ext cx="277439" cy="303126"/>
          </a:xfrm>
          <a:custGeom>
            <a:avLst/>
            <a:gdLst>
              <a:gd name="T0" fmla="*/ 75917 w 236"/>
              <a:gd name="T1" fmla="*/ 93303 h 261"/>
              <a:gd name="T2" fmla="*/ 75917 w 236"/>
              <a:gd name="T3" fmla="*/ 93303 h 261"/>
              <a:gd name="T4" fmla="*/ 75917 w 236"/>
              <a:gd name="T5" fmla="*/ 93303 h 261"/>
              <a:gd name="T6" fmla="*/ 66836 w 236"/>
              <a:gd name="T7" fmla="*/ 84332 h 261"/>
              <a:gd name="T8" fmla="*/ 66836 w 236"/>
              <a:gd name="T9" fmla="*/ 45216 h 261"/>
              <a:gd name="T10" fmla="*/ 45768 w 236"/>
              <a:gd name="T11" fmla="*/ 21173 h 261"/>
              <a:gd name="T12" fmla="*/ 18162 w 236"/>
              <a:gd name="T13" fmla="*/ 45216 h 261"/>
              <a:gd name="T14" fmla="*/ 18162 w 236"/>
              <a:gd name="T15" fmla="*/ 84332 h 261"/>
              <a:gd name="T16" fmla="*/ 9081 w 236"/>
              <a:gd name="T17" fmla="*/ 93303 h 261"/>
              <a:gd name="T18" fmla="*/ 9081 w 236"/>
              <a:gd name="T19" fmla="*/ 93303 h 261"/>
              <a:gd name="T20" fmla="*/ 0 w 236"/>
              <a:gd name="T21" fmla="*/ 84332 h 261"/>
              <a:gd name="T22" fmla="*/ 0 w 236"/>
              <a:gd name="T23" fmla="*/ 48087 h 261"/>
              <a:gd name="T24" fmla="*/ 39593 w 236"/>
              <a:gd name="T25" fmla="*/ 3230 h 261"/>
              <a:gd name="T26" fmla="*/ 85362 w 236"/>
              <a:gd name="T27" fmla="*/ 45216 h 261"/>
              <a:gd name="T28" fmla="*/ 85362 w 236"/>
              <a:gd name="T29" fmla="*/ 84332 h 261"/>
              <a:gd name="T30" fmla="*/ 75917 w 236"/>
              <a:gd name="T31" fmla="*/ 93303 h 2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6" h="261">
                <a:moveTo>
                  <a:pt x="209" y="260"/>
                </a:moveTo>
                <a:lnTo>
                  <a:pt x="209" y="260"/>
                </a:lnTo>
                <a:cubicBezTo>
                  <a:pt x="193" y="260"/>
                  <a:pt x="184" y="243"/>
                  <a:pt x="184" y="235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93"/>
                  <a:pt x="159" y="59"/>
                  <a:pt x="126" y="59"/>
                </a:cubicBezTo>
                <a:cubicBezTo>
                  <a:pt x="84" y="59"/>
                  <a:pt x="50" y="84"/>
                  <a:pt x="50" y="126"/>
                </a:cubicBezTo>
                <a:cubicBezTo>
                  <a:pt x="50" y="235"/>
                  <a:pt x="50" y="235"/>
                  <a:pt x="50" y="235"/>
                </a:cubicBezTo>
                <a:cubicBezTo>
                  <a:pt x="50" y="243"/>
                  <a:pt x="42" y="260"/>
                  <a:pt x="25" y="260"/>
                </a:cubicBezTo>
                <a:cubicBezTo>
                  <a:pt x="8" y="260"/>
                  <a:pt x="0" y="243"/>
                  <a:pt x="0" y="2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67"/>
                  <a:pt x="42" y="9"/>
                  <a:pt x="109" y="9"/>
                </a:cubicBezTo>
                <a:cubicBezTo>
                  <a:pt x="176" y="0"/>
                  <a:pt x="235" y="59"/>
                  <a:pt x="235" y="126"/>
                </a:cubicBezTo>
                <a:cubicBezTo>
                  <a:pt x="235" y="235"/>
                  <a:pt x="235" y="235"/>
                  <a:pt x="235" y="235"/>
                </a:cubicBezTo>
                <a:cubicBezTo>
                  <a:pt x="235" y="243"/>
                  <a:pt x="226" y="260"/>
                  <a:pt x="209" y="2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62">
            <a:extLst>
              <a:ext uri="{FF2B5EF4-FFF2-40B4-BE49-F238E27FC236}">
                <a16:creationId xmlns:a16="http://schemas.microsoft.com/office/drawing/2014/main" id="{F5F5CF74-F090-B049-881A-9A1983A57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066" y="6231194"/>
            <a:ext cx="6206416" cy="5132625"/>
          </a:xfrm>
          <a:custGeom>
            <a:avLst/>
            <a:gdLst>
              <a:gd name="T0" fmla="*/ 1857221 w 5327"/>
              <a:gd name="T1" fmla="*/ 1585553 h 4405"/>
              <a:gd name="T2" fmla="*/ 1857221 w 5327"/>
              <a:gd name="T3" fmla="*/ 1585553 h 4405"/>
              <a:gd name="T4" fmla="*/ 60479 w 5327"/>
              <a:gd name="T5" fmla="*/ 1585553 h 4405"/>
              <a:gd name="T6" fmla="*/ 0 w 5327"/>
              <a:gd name="T7" fmla="*/ 1522188 h 4405"/>
              <a:gd name="T8" fmla="*/ 0 w 5327"/>
              <a:gd name="T9" fmla="*/ 63365 h 4405"/>
              <a:gd name="T10" fmla="*/ 60479 w 5327"/>
              <a:gd name="T11" fmla="*/ 0 h 4405"/>
              <a:gd name="T12" fmla="*/ 1857221 w 5327"/>
              <a:gd name="T13" fmla="*/ 0 h 4405"/>
              <a:gd name="T14" fmla="*/ 1917340 w 5327"/>
              <a:gd name="T15" fmla="*/ 63365 h 4405"/>
              <a:gd name="T16" fmla="*/ 1917340 w 5327"/>
              <a:gd name="T17" fmla="*/ 1522188 h 4405"/>
              <a:gd name="T18" fmla="*/ 1857221 w 5327"/>
              <a:gd name="T19" fmla="*/ 1585553 h 44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27" h="4405">
                <a:moveTo>
                  <a:pt x="5159" y="4404"/>
                </a:moveTo>
                <a:lnTo>
                  <a:pt x="5159" y="4404"/>
                </a:lnTo>
                <a:cubicBezTo>
                  <a:pt x="168" y="4404"/>
                  <a:pt x="168" y="4404"/>
                  <a:pt x="168" y="4404"/>
                </a:cubicBezTo>
                <a:cubicBezTo>
                  <a:pt x="76" y="4404"/>
                  <a:pt x="0" y="4329"/>
                  <a:pt x="0" y="422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5"/>
                  <a:pt x="76" y="0"/>
                  <a:pt x="168" y="0"/>
                </a:cubicBezTo>
                <a:cubicBezTo>
                  <a:pt x="5159" y="0"/>
                  <a:pt x="5159" y="0"/>
                  <a:pt x="5159" y="0"/>
                </a:cubicBezTo>
                <a:cubicBezTo>
                  <a:pt x="5250" y="0"/>
                  <a:pt x="5326" y="75"/>
                  <a:pt x="5326" y="176"/>
                </a:cubicBezTo>
                <a:cubicBezTo>
                  <a:pt x="5326" y="4228"/>
                  <a:pt x="5326" y="4228"/>
                  <a:pt x="5326" y="4228"/>
                </a:cubicBezTo>
                <a:cubicBezTo>
                  <a:pt x="5326" y="4329"/>
                  <a:pt x="5250" y="4404"/>
                  <a:pt x="5159" y="440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63">
            <a:extLst>
              <a:ext uri="{FF2B5EF4-FFF2-40B4-BE49-F238E27FC236}">
                <a16:creationId xmlns:a16="http://schemas.microsoft.com/office/drawing/2014/main" id="{3E06DAF5-C5B1-BD41-A050-B31206B3A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301" y="6673041"/>
            <a:ext cx="5815946" cy="4546920"/>
          </a:xfrm>
          <a:custGeom>
            <a:avLst/>
            <a:gdLst>
              <a:gd name="T0" fmla="*/ 1796690 w 4992"/>
              <a:gd name="T1" fmla="*/ 1404578 h 3903"/>
              <a:gd name="T2" fmla="*/ 0 w 4992"/>
              <a:gd name="T3" fmla="*/ 1404578 h 3903"/>
              <a:gd name="T4" fmla="*/ 0 w 4992"/>
              <a:gd name="T5" fmla="*/ 0 h 3903"/>
              <a:gd name="T6" fmla="*/ 1796690 w 4992"/>
              <a:gd name="T7" fmla="*/ 0 h 3903"/>
              <a:gd name="T8" fmla="*/ 1796690 w 4992"/>
              <a:gd name="T9" fmla="*/ 1404578 h 39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92" h="3903">
                <a:moveTo>
                  <a:pt x="4991" y="3902"/>
                </a:moveTo>
                <a:lnTo>
                  <a:pt x="0" y="3902"/>
                </a:lnTo>
                <a:lnTo>
                  <a:pt x="0" y="0"/>
                </a:lnTo>
                <a:lnTo>
                  <a:pt x="4991" y="0"/>
                </a:lnTo>
                <a:lnTo>
                  <a:pt x="4991" y="3902"/>
                </a:lnTo>
              </a:path>
            </a:pathLst>
          </a:cu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64">
            <a:extLst>
              <a:ext uri="{FF2B5EF4-FFF2-40B4-BE49-F238E27FC236}">
                <a16:creationId xmlns:a16="http://schemas.microsoft.com/office/drawing/2014/main" id="{E6482944-B5AB-0D43-93C4-7655DF935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954" y="6416153"/>
            <a:ext cx="148993" cy="138721"/>
          </a:xfrm>
          <a:custGeom>
            <a:avLst/>
            <a:gdLst>
              <a:gd name="T0" fmla="*/ 45675 w 127"/>
              <a:gd name="T1" fmla="*/ 21432 h 118"/>
              <a:gd name="T2" fmla="*/ 45675 w 127"/>
              <a:gd name="T3" fmla="*/ 21432 h 118"/>
              <a:gd name="T4" fmla="*/ 24287 w 127"/>
              <a:gd name="T5" fmla="*/ 42500 h 118"/>
              <a:gd name="T6" fmla="*/ 0 w 127"/>
              <a:gd name="T7" fmla="*/ 21432 h 118"/>
              <a:gd name="T8" fmla="*/ 24287 w 127"/>
              <a:gd name="T9" fmla="*/ 0 h 118"/>
              <a:gd name="T10" fmla="*/ 45675 w 127"/>
              <a:gd name="T11" fmla="*/ 21432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" h="118">
                <a:moveTo>
                  <a:pt x="126" y="59"/>
                </a:moveTo>
                <a:lnTo>
                  <a:pt x="126" y="59"/>
                </a:lnTo>
                <a:cubicBezTo>
                  <a:pt x="126" y="92"/>
                  <a:pt x="92" y="117"/>
                  <a:pt x="67" y="117"/>
                </a:cubicBezTo>
                <a:cubicBezTo>
                  <a:pt x="34" y="117"/>
                  <a:pt x="0" y="92"/>
                  <a:pt x="0" y="59"/>
                </a:cubicBezTo>
                <a:cubicBezTo>
                  <a:pt x="0" y="25"/>
                  <a:pt x="34" y="0"/>
                  <a:pt x="67" y="0"/>
                </a:cubicBezTo>
                <a:cubicBezTo>
                  <a:pt x="92" y="0"/>
                  <a:pt x="126" y="25"/>
                  <a:pt x="126" y="59"/>
                </a:cubicBezTo>
              </a:path>
            </a:pathLst>
          </a:custGeom>
          <a:solidFill>
            <a:srgbClr val="D951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65">
            <a:extLst>
              <a:ext uri="{FF2B5EF4-FFF2-40B4-BE49-F238E27FC236}">
                <a16:creationId xmlns:a16="http://schemas.microsoft.com/office/drawing/2014/main" id="{BFC85549-7437-674D-93C0-A99AD369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80" y="6416153"/>
            <a:ext cx="138721" cy="138721"/>
          </a:xfrm>
          <a:custGeom>
            <a:avLst/>
            <a:gdLst>
              <a:gd name="T0" fmla="*/ 42500 w 118"/>
              <a:gd name="T1" fmla="*/ 21432 h 118"/>
              <a:gd name="T2" fmla="*/ 42500 w 118"/>
              <a:gd name="T3" fmla="*/ 21432 h 118"/>
              <a:gd name="T4" fmla="*/ 21068 w 118"/>
              <a:gd name="T5" fmla="*/ 42500 h 118"/>
              <a:gd name="T6" fmla="*/ 0 w 118"/>
              <a:gd name="T7" fmla="*/ 21432 h 118"/>
              <a:gd name="T8" fmla="*/ 21068 w 118"/>
              <a:gd name="T9" fmla="*/ 0 h 118"/>
              <a:gd name="T10" fmla="*/ 42500 w 118"/>
              <a:gd name="T11" fmla="*/ 21432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" h="118">
                <a:moveTo>
                  <a:pt x="117" y="59"/>
                </a:moveTo>
                <a:lnTo>
                  <a:pt x="117" y="59"/>
                </a:lnTo>
                <a:cubicBezTo>
                  <a:pt x="117" y="92"/>
                  <a:pt x="92" y="117"/>
                  <a:pt x="58" y="117"/>
                </a:cubicBezTo>
                <a:cubicBezTo>
                  <a:pt x="25" y="117"/>
                  <a:pt x="0" y="92"/>
                  <a:pt x="0" y="59"/>
                </a:cubicBezTo>
                <a:cubicBezTo>
                  <a:pt x="0" y="25"/>
                  <a:pt x="25" y="0"/>
                  <a:pt x="58" y="0"/>
                </a:cubicBezTo>
                <a:cubicBezTo>
                  <a:pt x="92" y="0"/>
                  <a:pt x="117" y="25"/>
                  <a:pt x="117" y="59"/>
                </a:cubicBezTo>
              </a:path>
            </a:pathLst>
          </a:custGeom>
          <a:solidFill>
            <a:srgbClr val="FED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66">
            <a:extLst>
              <a:ext uri="{FF2B5EF4-FFF2-40B4-BE49-F238E27FC236}">
                <a16:creationId xmlns:a16="http://schemas.microsoft.com/office/drawing/2014/main" id="{A58BB271-EE5C-AB4B-B112-1AC8551B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3071" y="6416153"/>
            <a:ext cx="138721" cy="138721"/>
          </a:xfrm>
          <a:custGeom>
            <a:avLst/>
            <a:gdLst>
              <a:gd name="T0" fmla="*/ 42503 w 119"/>
              <a:gd name="T1" fmla="*/ 21432 h 118"/>
              <a:gd name="T2" fmla="*/ 42503 w 119"/>
              <a:gd name="T3" fmla="*/ 21432 h 118"/>
              <a:gd name="T4" fmla="*/ 21251 w 119"/>
              <a:gd name="T5" fmla="*/ 42500 h 118"/>
              <a:gd name="T6" fmla="*/ 0 w 119"/>
              <a:gd name="T7" fmla="*/ 21432 h 118"/>
              <a:gd name="T8" fmla="*/ 21251 w 119"/>
              <a:gd name="T9" fmla="*/ 0 h 118"/>
              <a:gd name="T10" fmla="*/ 42503 w 119"/>
              <a:gd name="T11" fmla="*/ 21432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" h="118">
                <a:moveTo>
                  <a:pt x="118" y="59"/>
                </a:moveTo>
                <a:lnTo>
                  <a:pt x="118" y="59"/>
                </a:lnTo>
                <a:cubicBezTo>
                  <a:pt x="118" y="92"/>
                  <a:pt x="92" y="117"/>
                  <a:pt x="59" y="117"/>
                </a:cubicBezTo>
                <a:cubicBezTo>
                  <a:pt x="25" y="117"/>
                  <a:pt x="0" y="92"/>
                  <a:pt x="0" y="59"/>
                </a:cubicBezTo>
                <a:cubicBezTo>
                  <a:pt x="0" y="25"/>
                  <a:pt x="25" y="0"/>
                  <a:pt x="59" y="0"/>
                </a:cubicBezTo>
                <a:cubicBezTo>
                  <a:pt x="92" y="0"/>
                  <a:pt x="118" y="25"/>
                  <a:pt x="118" y="59"/>
                </a:cubicBezTo>
              </a:path>
            </a:pathLst>
          </a:custGeom>
          <a:solidFill>
            <a:srgbClr val="28F1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67">
            <a:extLst>
              <a:ext uri="{FF2B5EF4-FFF2-40B4-BE49-F238E27FC236}">
                <a16:creationId xmlns:a16="http://schemas.microsoft.com/office/drawing/2014/main" id="{40E17E7B-37F8-D84E-819B-114AE43F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11" y="6883691"/>
            <a:ext cx="1757114" cy="97616"/>
          </a:xfrm>
          <a:custGeom>
            <a:avLst/>
            <a:gdLst>
              <a:gd name="T0" fmla="*/ 542565 w 1508"/>
              <a:gd name="T1" fmla="*/ 29807 h 85"/>
              <a:gd name="T2" fmla="*/ 0 w 1508"/>
              <a:gd name="T3" fmla="*/ 29807 h 85"/>
              <a:gd name="T4" fmla="*/ 0 w 1508"/>
              <a:gd name="T5" fmla="*/ 0 h 85"/>
              <a:gd name="T6" fmla="*/ 542565 w 1508"/>
              <a:gd name="T7" fmla="*/ 0 h 85"/>
              <a:gd name="T8" fmla="*/ 542565 w 1508"/>
              <a:gd name="T9" fmla="*/ 2980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08" h="85">
                <a:moveTo>
                  <a:pt x="1507" y="84"/>
                </a:moveTo>
                <a:lnTo>
                  <a:pt x="0" y="84"/>
                </a:lnTo>
                <a:lnTo>
                  <a:pt x="0" y="0"/>
                </a:lnTo>
                <a:lnTo>
                  <a:pt x="1507" y="0"/>
                </a:lnTo>
                <a:lnTo>
                  <a:pt x="1507" y="8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68">
            <a:extLst>
              <a:ext uri="{FF2B5EF4-FFF2-40B4-BE49-F238E27FC236}">
                <a16:creationId xmlns:a16="http://schemas.microsoft.com/office/drawing/2014/main" id="{81AFC0A9-7AE8-6242-B422-22652877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11" y="7531049"/>
            <a:ext cx="4187274" cy="107891"/>
          </a:xfrm>
          <a:custGeom>
            <a:avLst/>
            <a:gdLst>
              <a:gd name="T0" fmla="*/ 1293452 w 3593"/>
              <a:gd name="T1" fmla="*/ 32979 h 93"/>
              <a:gd name="T2" fmla="*/ 0 w 3593"/>
              <a:gd name="T3" fmla="*/ 32979 h 93"/>
              <a:gd name="T4" fmla="*/ 0 w 3593"/>
              <a:gd name="T5" fmla="*/ 0 h 93"/>
              <a:gd name="T6" fmla="*/ 1293452 w 3593"/>
              <a:gd name="T7" fmla="*/ 0 h 93"/>
              <a:gd name="T8" fmla="*/ 1293452 w 3593"/>
              <a:gd name="T9" fmla="*/ 32979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93" h="93">
                <a:moveTo>
                  <a:pt x="3592" y="92"/>
                </a:moveTo>
                <a:lnTo>
                  <a:pt x="0" y="92"/>
                </a:lnTo>
                <a:lnTo>
                  <a:pt x="0" y="0"/>
                </a:lnTo>
                <a:lnTo>
                  <a:pt x="3592" y="0"/>
                </a:lnTo>
                <a:lnTo>
                  <a:pt x="3592" y="9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69">
            <a:extLst>
              <a:ext uri="{FF2B5EF4-FFF2-40B4-BE49-F238E27FC236}">
                <a16:creationId xmlns:a16="http://schemas.microsoft.com/office/drawing/2014/main" id="{87373115-EBB8-E44E-86D8-43C10A35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11" y="8183543"/>
            <a:ext cx="3046691" cy="97619"/>
          </a:xfrm>
          <a:custGeom>
            <a:avLst/>
            <a:gdLst>
              <a:gd name="T0" fmla="*/ 941027 w 2613"/>
              <a:gd name="T1" fmla="*/ 29808 h 85"/>
              <a:gd name="T2" fmla="*/ 0 w 2613"/>
              <a:gd name="T3" fmla="*/ 29808 h 85"/>
              <a:gd name="T4" fmla="*/ 0 w 2613"/>
              <a:gd name="T5" fmla="*/ 0 h 85"/>
              <a:gd name="T6" fmla="*/ 941027 w 2613"/>
              <a:gd name="T7" fmla="*/ 0 h 85"/>
              <a:gd name="T8" fmla="*/ 941027 w 2613"/>
              <a:gd name="T9" fmla="*/ 29808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13" h="85">
                <a:moveTo>
                  <a:pt x="2612" y="84"/>
                </a:moveTo>
                <a:lnTo>
                  <a:pt x="0" y="84"/>
                </a:lnTo>
                <a:lnTo>
                  <a:pt x="0" y="0"/>
                </a:lnTo>
                <a:lnTo>
                  <a:pt x="2612" y="0"/>
                </a:lnTo>
                <a:lnTo>
                  <a:pt x="2612" y="8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70">
            <a:extLst>
              <a:ext uri="{FF2B5EF4-FFF2-40B4-BE49-F238E27FC236}">
                <a16:creationId xmlns:a16="http://schemas.microsoft.com/office/drawing/2014/main" id="{11ED60CA-E636-4848-A534-B1E79D4E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11" y="8836040"/>
            <a:ext cx="2255476" cy="97616"/>
          </a:xfrm>
          <a:custGeom>
            <a:avLst/>
            <a:gdLst>
              <a:gd name="T0" fmla="*/ 696552 w 1935"/>
              <a:gd name="T1" fmla="*/ 29807 h 85"/>
              <a:gd name="T2" fmla="*/ 0 w 1935"/>
              <a:gd name="T3" fmla="*/ 29807 h 85"/>
              <a:gd name="T4" fmla="*/ 0 w 1935"/>
              <a:gd name="T5" fmla="*/ 0 h 85"/>
              <a:gd name="T6" fmla="*/ 696552 w 1935"/>
              <a:gd name="T7" fmla="*/ 0 h 85"/>
              <a:gd name="T8" fmla="*/ 696552 w 1935"/>
              <a:gd name="T9" fmla="*/ 2980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35" h="85">
                <a:moveTo>
                  <a:pt x="1934" y="84"/>
                </a:moveTo>
                <a:lnTo>
                  <a:pt x="0" y="84"/>
                </a:lnTo>
                <a:lnTo>
                  <a:pt x="0" y="0"/>
                </a:lnTo>
                <a:lnTo>
                  <a:pt x="1934" y="0"/>
                </a:lnTo>
                <a:lnTo>
                  <a:pt x="1934" y="8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71">
            <a:extLst>
              <a:ext uri="{FF2B5EF4-FFF2-40B4-BE49-F238E27FC236}">
                <a16:creationId xmlns:a16="http://schemas.microsoft.com/office/drawing/2014/main" id="{CB82364C-52F5-9744-8AE3-EC5EB98E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11" y="9483398"/>
            <a:ext cx="3807080" cy="97616"/>
          </a:xfrm>
          <a:custGeom>
            <a:avLst/>
            <a:gdLst>
              <a:gd name="T0" fmla="*/ 1175977 w 3266"/>
              <a:gd name="T1" fmla="*/ 29807 h 85"/>
              <a:gd name="T2" fmla="*/ 0 w 3266"/>
              <a:gd name="T3" fmla="*/ 29807 h 85"/>
              <a:gd name="T4" fmla="*/ 0 w 3266"/>
              <a:gd name="T5" fmla="*/ 0 h 85"/>
              <a:gd name="T6" fmla="*/ 1175977 w 3266"/>
              <a:gd name="T7" fmla="*/ 0 h 85"/>
              <a:gd name="T8" fmla="*/ 1175977 w 3266"/>
              <a:gd name="T9" fmla="*/ 2980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6" h="85">
                <a:moveTo>
                  <a:pt x="3265" y="84"/>
                </a:moveTo>
                <a:lnTo>
                  <a:pt x="0" y="84"/>
                </a:lnTo>
                <a:lnTo>
                  <a:pt x="0" y="0"/>
                </a:lnTo>
                <a:lnTo>
                  <a:pt x="3265" y="0"/>
                </a:lnTo>
                <a:lnTo>
                  <a:pt x="3265" y="8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72">
            <a:extLst>
              <a:ext uri="{FF2B5EF4-FFF2-40B4-BE49-F238E27FC236}">
                <a16:creationId xmlns:a16="http://schemas.microsoft.com/office/drawing/2014/main" id="{EBDC4F94-692A-184C-8B66-47A5F29A5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11" y="10135892"/>
            <a:ext cx="4187274" cy="97619"/>
          </a:xfrm>
          <a:custGeom>
            <a:avLst/>
            <a:gdLst>
              <a:gd name="T0" fmla="*/ 1293452 w 3593"/>
              <a:gd name="T1" fmla="*/ 29808 h 85"/>
              <a:gd name="T2" fmla="*/ 0 w 3593"/>
              <a:gd name="T3" fmla="*/ 29808 h 85"/>
              <a:gd name="T4" fmla="*/ 0 w 3593"/>
              <a:gd name="T5" fmla="*/ 0 h 85"/>
              <a:gd name="T6" fmla="*/ 1293452 w 3593"/>
              <a:gd name="T7" fmla="*/ 0 h 85"/>
              <a:gd name="T8" fmla="*/ 1293452 w 3593"/>
              <a:gd name="T9" fmla="*/ 29808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93" h="85">
                <a:moveTo>
                  <a:pt x="3592" y="84"/>
                </a:moveTo>
                <a:lnTo>
                  <a:pt x="0" y="84"/>
                </a:lnTo>
                <a:lnTo>
                  <a:pt x="0" y="0"/>
                </a:lnTo>
                <a:lnTo>
                  <a:pt x="3592" y="0"/>
                </a:lnTo>
                <a:lnTo>
                  <a:pt x="3592" y="84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73">
            <a:extLst>
              <a:ext uri="{FF2B5EF4-FFF2-40B4-BE49-F238E27FC236}">
                <a16:creationId xmlns:a16="http://schemas.microsoft.com/office/drawing/2014/main" id="{C78C8A63-5163-FF48-9D21-BB66E648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11" y="10778114"/>
            <a:ext cx="4187274" cy="107891"/>
          </a:xfrm>
          <a:custGeom>
            <a:avLst/>
            <a:gdLst>
              <a:gd name="T0" fmla="*/ 1293452 w 3593"/>
              <a:gd name="T1" fmla="*/ 32979 h 93"/>
              <a:gd name="T2" fmla="*/ 0 w 3593"/>
              <a:gd name="T3" fmla="*/ 32979 h 93"/>
              <a:gd name="T4" fmla="*/ 0 w 3593"/>
              <a:gd name="T5" fmla="*/ 0 h 93"/>
              <a:gd name="T6" fmla="*/ 1293452 w 3593"/>
              <a:gd name="T7" fmla="*/ 0 h 93"/>
              <a:gd name="T8" fmla="*/ 1293452 w 3593"/>
              <a:gd name="T9" fmla="*/ 32979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93" h="93">
                <a:moveTo>
                  <a:pt x="3592" y="92"/>
                </a:moveTo>
                <a:lnTo>
                  <a:pt x="0" y="92"/>
                </a:lnTo>
                <a:lnTo>
                  <a:pt x="0" y="0"/>
                </a:lnTo>
                <a:lnTo>
                  <a:pt x="3592" y="0"/>
                </a:lnTo>
                <a:lnTo>
                  <a:pt x="3592" y="9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74">
            <a:extLst>
              <a:ext uri="{FF2B5EF4-FFF2-40B4-BE49-F238E27FC236}">
                <a16:creationId xmlns:a16="http://schemas.microsoft.com/office/drawing/2014/main" id="{3CB10FE5-B797-3841-9864-6D55AF31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469" y="8234921"/>
            <a:ext cx="1017277" cy="1181685"/>
          </a:xfrm>
          <a:custGeom>
            <a:avLst/>
            <a:gdLst>
              <a:gd name="T0" fmla="*/ 0 w 872"/>
              <a:gd name="T1" fmla="*/ 202007 h 1014"/>
              <a:gd name="T2" fmla="*/ 0 w 872"/>
              <a:gd name="T3" fmla="*/ 202007 h 1014"/>
              <a:gd name="T4" fmla="*/ 0 w 872"/>
              <a:gd name="T5" fmla="*/ 162758 h 1014"/>
              <a:gd name="T6" fmla="*/ 313965 w 872"/>
              <a:gd name="T7" fmla="*/ 0 h 1014"/>
              <a:gd name="T8" fmla="*/ 313965 w 872"/>
              <a:gd name="T9" fmla="*/ 63375 h 1014"/>
              <a:gd name="T10" fmla="*/ 311081 w 872"/>
              <a:gd name="T11" fmla="*/ 81379 h 1014"/>
              <a:gd name="T12" fmla="*/ 295941 w 872"/>
              <a:gd name="T13" fmla="*/ 93262 h 1014"/>
              <a:gd name="T14" fmla="*/ 123639 w 872"/>
              <a:gd name="T15" fmla="*/ 177881 h 1014"/>
              <a:gd name="T16" fmla="*/ 117872 w 872"/>
              <a:gd name="T17" fmla="*/ 180762 h 1014"/>
              <a:gd name="T18" fmla="*/ 123639 w 872"/>
              <a:gd name="T19" fmla="*/ 184003 h 1014"/>
              <a:gd name="T20" fmla="*/ 295941 w 872"/>
              <a:gd name="T21" fmla="*/ 271503 h 1014"/>
              <a:gd name="T22" fmla="*/ 311081 w 872"/>
              <a:gd name="T23" fmla="*/ 283386 h 1014"/>
              <a:gd name="T24" fmla="*/ 313965 w 872"/>
              <a:gd name="T25" fmla="*/ 301390 h 1014"/>
              <a:gd name="T26" fmla="*/ 313965 w 872"/>
              <a:gd name="T27" fmla="*/ 364765 h 1014"/>
              <a:gd name="T28" fmla="*/ 0 w 872"/>
              <a:gd name="T29" fmla="*/ 202007 h 10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72" h="1014">
                <a:moveTo>
                  <a:pt x="0" y="561"/>
                </a:moveTo>
                <a:lnTo>
                  <a:pt x="0" y="561"/>
                </a:lnTo>
                <a:cubicBezTo>
                  <a:pt x="0" y="452"/>
                  <a:pt x="0" y="452"/>
                  <a:pt x="0" y="452"/>
                </a:cubicBezTo>
                <a:cubicBezTo>
                  <a:pt x="871" y="0"/>
                  <a:pt x="871" y="0"/>
                  <a:pt x="871" y="0"/>
                </a:cubicBezTo>
                <a:cubicBezTo>
                  <a:pt x="871" y="176"/>
                  <a:pt x="871" y="176"/>
                  <a:pt x="871" y="176"/>
                </a:cubicBezTo>
                <a:cubicBezTo>
                  <a:pt x="871" y="192"/>
                  <a:pt x="871" y="209"/>
                  <a:pt x="863" y="226"/>
                </a:cubicBezTo>
                <a:cubicBezTo>
                  <a:pt x="854" y="234"/>
                  <a:pt x="837" y="251"/>
                  <a:pt x="821" y="259"/>
                </a:cubicBezTo>
                <a:cubicBezTo>
                  <a:pt x="343" y="494"/>
                  <a:pt x="343" y="494"/>
                  <a:pt x="343" y="494"/>
                </a:cubicBezTo>
                <a:cubicBezTo>
                  <a:pt x="343" y="502"/>
                  <a:pt x="335" y="502"/>
                  <a:pt x="327" y="502"/>
                </a:cubicBezTo>
                <a:cubicBezTo>
                  <a:pt x="335" y="511"/>
                  <a:pt x="343" y="511"/>
                  <a:pt x="343" y="511"/>
                </a:cubicBezTo>
                <a:cubicBezTo>
                  <a:pt x="821" y="754"/>
                  <a:pt x="821" y="754"/>
                  <a:pt x="821" y="754"/>
                </a:cubicBezTo>
                <a:cubicBezTo>
                  <a:pt x="837" y="762"/>
                  <a:pt x="854" y="779"/>
                  <a:pt x="863" y="787"/>
                </a:cubicBezTo>
                <a:cubicBezTo>
                  <a:pt x="871" y="804"/>
                  <a:pt x="871" y="821"/>
                  <a:pt x="871" y="837"/>
                </a:cubicBezTo>
                <a:cubicBezTo>
                  <a:pt x="871" y="1013"/>
                  <a:pt x="871" y="1013"/>
                  <a:pt x="871" y="1013"/>
                </a:cubicBezTo>
                <a:lnTo>
                  <a:pt x="0" y="5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76">
            <a:extLst>
              <a:ext uri="{FF2B5EF4-FFF2-40B4-BE49-F238E27FC236}">
                <a16:creationId xmlns:a16="http://schemas.microsoft.com/office/drawing/2014/main" id="{2FBCCFE1-0C8F-2448-88FE-17671F7AC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498" y="7803349"/>
            <a:ext cx="1042964" cy="1993451"/>
          </a:xfrm>
          <a:custGeom>
            <a:avLst/>
            <a:gdLst>
              <a:gd name="T0" fmla="*/ 0 w 896"/>
              <a:gd name="T1" fmla="*/ 615590 h 1710"/>
              <a:gd name="T2" fmla="*/ 0 w 896"/>
              <a:gd name="T3" fmla="*/ 615590 h 1710"/>
              <a:gd name="T4" fmla="*/ 231626 w 896"/>
              <a:gd name="T5" fmla="*/ 30257 h 1710"/>
              <a:gd name="T6" fmla="*/ 249609 w 896"/>
              <a:gd name="T7" fmla="*/ 9005 h 1710"/>
              <a:gd name="T8" fmla="*/ 276584 w 896"/>
              <a:gd name="T9" fmla="*/ 0 h 1710"/>
              <a:gd name="T10" fmla="*/ 321902 w 896"/>
              <a:gd name="T11" fmla="*/ 0 h 1710"/>
              <a:gd name="T12" fmla="*/ 87399 w 896"/>
              <a:gd name="T13" fmla="*/ 582451 h 1710"/>
              <a:gd name="T14" fmla="*/ 69056 w 896"/>
              <a:gd name="T15" fmla="*/ 606585 h 1710"/>
              <a:gd name="T16" fmla="*/ 42081 w 896"/>
              <a:gd name="T17" fmla="*/ 615590 h 1710"/>
              <a:gd name="T18" fmla="*/ 0 w 896"/>
              <a:gd name="T19" fmla="*/ 615590 h 17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6" h="1710">
                <a:moveTo>
                  <a:pt x="0" y="1709"/>
                </a:moveTo>
                <a:lnTo>
                  <a:pt x="0" y="1709"/>
                </a:lnTo>
                <a:cubicBezTo>
                  <a:pt x="644" y="84"/>
                  <a:pt x="644" y="84"/>
                  <a:pt x="644" y="84"/>
                </a:cubicBezTo>
                <a:cubicBezTo>
                  <a:pt x="660" y="59"/>
                  <a:pt x="677" y="42"/>
                  <a:pt x="694" y="25"/>
                </a:cubicBezTo>
                <a:cubicBezTo>
                  <a:pt x="719" y="9"/>
                  <a:pt x="744" y="0"/>
                  <a:pt x="769" y="0"/>
                </a:cubicBezTo>
                <a:cubicBezTo>
                  <a:pt x="895" y="0"/>
                  <a:pt x="895" y="0"/>
                  <a:pt x="895" y="0"/>
                </a:cubicBezTo>
                <a:cubicBezTo>
                  <a:pt x="243" y="1617"/>
                  <a:pt x="243" y="1617"/>
                  <a:pt x="243" y="1617"/>
                </a:cubicBezTo>
                <a:cubicBezTo>
                  <a:pt x="234" y="1650"/>
                  <a:pt x="217" y="1675"/>
                  <a:pt x="192" y="1684"/>
                </a:cubicBezTo>
                <a:cubicBezTo>
                  <a:pt x="167" y="1700"/>
                  <a:pt x="142" y="1709"/>
                  <a:pt x="117" y="1709"/>
                </a:cubicBezTo>
                <a:lnTo>
                  <a:pt x="0" y="17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78">
            <a:extLst>
              <a:ext uri="{FF2B5EF4-FFF2-40B4-BE49-F238E27FC236}">
                <a16:creationId xmlns:a16="http://schemas.microsoft.com/office/drawing/2014/main" id="{B0B46DD8-11A3-9046-A131-F4C25C4D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938" y="8234921"/>
            <a:ext cx="1017277" cy="1181685"/>
          </a:xfrm>
          <a:custGeom>
            <a:avLst/>
            <a:gdLst>
              <a:gd name="T0" fmla="*/ 0 w 872"/>
              <a:gd name="T1" fmla="*/ 301390 h 1014"/>
              <a:gd name="T2" fmla="*/ 0 w 872"/>
              <a:gd name="T3" fmla="*/ 301390 h 1014"/>
              <a:gd name="T4" fmla="*/ 3244 w 872"/>
              <a:gd name="T5" fmla="*/ 283386 h 1014"/>
              <a:gd name="T6" fmla="*/ 18023 w 872"/>
              <a:gd name="T7" fmla="*/ 271503 h 1014"/>
              <a:gd name="T8" fmla="*/ 190325 w 872"/>
              <a:gd name="T9" fmla="*/ 184003 h 1014"/>
              <a:gd name="T10" fmla="*/ 196453 w 872"/>
              <a:gd name="T11" fmla="*/ 180762 h 1014"/>
              <a:gd name="T12" fmla="*/ 190325 w 872"/>
              <a:gd name="T13" fmla="*/ 177881 h 1014"/>
              <a:gd name="T14" fmla="*/ 18023 w 872"/>
              <a:gd name="T15" fmla="*/ 93262 h 1014"/>
              <a:gd name="T16" fmla="*/ 3244 w 872"/>
              <a:gd name="T17" fmla="*/ 81379 h 1014"/>
              <a:gd name="T18" fmla="*/ 0 w 872"/>
              <a:gd name="T19" fmla="*/ 63375 h 1014"/>
              <a:gd name="T20" fmla="*/ 0 w 872"/>
              <a:gd name="T21" fmla="*/ 0 h 1014"/>
              <a:gd name="T22" fmla="*/ 313965 w 872"/>
              <a:gd name="T23" fmla="*/ 162758 h 1014"/>
              <a:gd name="T24" fmla="*/ 313965 w 872"/>
              <a:gd name="T25" fmla="*/ 202007 h 1014"/>
              <a:gd name="T26" fmla="*/ 0 w 872"/>
              <a:gd name="T27" fmla="*/ 364765 h 1014"/>
              <a:gd name="T28" fmla="*/ 0 w 872"/>
              <a:gd name="T29" fmla="*/ 301390 h 10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72" h="1014">
                <a:moveTo>
                  <a:pt x="0" y="837"/>
                </a:moveTo>
                <a:lnTo>
                  <a:pt x="0" y="837"/>
                </a:lnTo>
                <a:cubicBezTo>
                  <a:pt x="0" y="821"/>
                  <a:pt x="0" y="804"/>
                  <a:pt x="9" y="787"/>
                </a:cubicBezTo>
                <a:cubicBezTo>
                  <a:pt x="17" y="779"/>
                  <a:pt x="34" y="762"/>
                  <a:pt x="50" y="754"/>
                </a:cubicBezTo>
                <a:cubicBezTo>
                  <a:pt x="528" y="511"/>
                  <a:pt x="528" y="511"/>
                  <a:pt x="528" y="511"/>
                </a:cubicBezTo>
                <a:cubicBezTo>
                  <a:pt x="536" y="511"/>
                  <a:pt x="536" y="511"/>
                  <a:pt x="545" y="502"/>
                </a:cubicBezTo>
                <a:cubicBezTo>
                  <a:pt x="536" y="502"/>
                  <a:pt x="536" y="502"/>
                  <a:pt x="528" y="494"/>
                </a:cubicBezTo>
                <a:cubicBezTo>
                  <a:pt x="50" y="259"/>
                  <a:pt x="50" y="259"/>
                  <a:pt x="50" y="259"/>
                </a:cubicBezTo>
                <a:cubicBezTo>
                  <a:pt x="34" y="251"/>
                  <a:pt x="17" y="234"/>
                  <a:pt x="9" y="226"/>
                </a:cubicBezTo>
                <a:cubicBezTo>
                  <a:pt x="0" y="209"/>
                  <a:pt x="0" y="192"/>
                  <a:pt x="0" y="176"/>
                </a:cubicBezTo>
                <a:cubicBezTo>
                  <a:pt x="0" y="0"/>
                  <a:pt x="0" y="0"/>
                  <a:pt x="0" y="0"/>
                </a:cubicBezTo>
                <a:cubicBezTo>
                  <a:pt x="871" y="452"/>
                  <a:pt x="871" y="452"/>
                  <a:pt x="871" y="452"/>
                </a:cubicBezTo>
                <a:cubicBezTo>
                  <a:pt x="871" y="561"/>
                  <a:pt x="871" y="561"/>
                  <a:pt x="871" y="561"/>
                </a:cubicBezTo>
                <a:cubicBezTo>
                  <a:pt x="0" y="1013"/>
                  <a:pt x="0" y="1013"/>
                  <a:pt x="0" y="1013"/>
                </a:cubicBezTo>
                <a:lnTo>
                  <a:pt x="0" y="8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99E79BEF-D434-904E-A0B9-61E788232746}"/>
              </a:ext>
            </a:extLst>
          </p:cNvPr>
          <p:cNvGrpSpPr/>
          <p:nvPr/>
        </p:nvGrpSpPr>
        <p:grpSpPr>
          <a:xfrm>
            <a:off x="2668308" y="1096451"/>
            <a:ext cx="19041035" cy="2561450"/>
            <a:chOff x="2668308" y="861425"/>
            <a:chExt cx="19041035" cy="2561450"/>
          </a:xfrm>
        </p:grpSpPr>
        <p:sp>
          <p:nvSpPr>
            <p:cNvPr id="428" name="CuadroTexto 427">
              <a:extLst>
                <a:ext uri="{FF2B5EF4-FFF2-40B4-BE49-F238E27FC236}">
                  <a16:creationId xmlns:a16="http://schemas.microsoft.com/office/drawing/2014/main" id="{E8E7B143-8934-674C-A082-0DE399D9ECD0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429" name="CuadroTexto 428">
              <a:extLst>
                <a:ext uri="{FF2B5EF4-FFF2-40B4-BE49-F238E27FC236}">
                  <a16:creationId xmlns:a16="http://schemas.microsoft.com/office/drawing/2014/main" id="{B01CE7E9-BCAB-2B43-877C-5F96C15D2B4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B95D092D-101E-D84D-9390-C4002FE34DF2}"/>
              </a:ext>
            </a:extLst>
          </p:cNvPr>
          <p:cNvGrpSpPr/>
          <p:nvPr/>
        </p:nvGrpSpPr>
        <p:grpSpPr>
          <a:xfrm>
            <a:off x="18884284" y="5201044"/>
            <a:ext cx="2967479" cy="1529862"/>
            <a:chOff x="9714782" y="9978948"/>
            <a:chExt cx="2967479" cy="1529862"/>
          </a:xfrm>
        </p:grpSpPr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6679B00B-98C5-C14F-A607-7F7FA08BDA01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432" name="CuadroTexto 431">
              <a:extLst>
                <a:ext uri="{FF2B5EF4-FFF2-40B4-BE49-F238E27FC236}">
                  <a16:creationId xmlns:a16="http://schemas.microsoft.com/office/drawing/2014/main" id="{0F5013A6-413E-6345-A219-45BA4CDAC5A1}"/>
                </a:ext>
              </a:extLst>
            </p:cNvPr>
            <p:cNvSpPr txBox="1"/>
            <p:nvPr/>
          </p:nvSpPr>
          <p:spPr>
            <a:xfrm>
              <a:off x="9719526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433" name="Grupo 432">
            <a:extLst>
              <a:ext uri="{FF2B5EF4-FFF2-40B4-BE49-F238E27FC236}">
                <a16:creationId xmlns:a16="http://schemas.microsoft.com/office/drawing/2014/main" id="{CA370FAF-9B69-C445-B5DA-4D14CE8D9448}"/>
              </a:ext>
            </a:extLst>
          </p:cNvPr>
          <p:cNvGrpSpPr/>
          <p:nvPr/>
        </p:nvGrpSpPr>
        <p:grpSpPr>
          <a:xfrm>
            <a:off x="20556025" y="8032575"/>
            <a:ext cx="2967479" cy="1529862"/>
            <a:chOff x="9714782" y="9978948"/>
            <a:chExt cx="2967479" cy="1529862"/>
          </a:xfrm>
        </p:grpSpPr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48C405D0-1057-944E-AA9C-3D13FF239D68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435" name="CuadroTexto 434">
              <a:extLst>
                <a:ext uri="{FF2B5EF4-FFF2-40B4-BE49-F238E27FC236}">
                  <a16:creationId xmlns:a16="http://schemas.microsoft.com/office/drawing/2014/main" id="{5FE2C96C-953F-184E-81AC-2A22800567A5}"/>
                </a:ext>
              </a:extLst>
            </p:cNvPr>
            <p:cNvSpPr txBox="1"/>
            <p:nvPr/>
          </p:nvSpPr>
          <p:spPr>
            <a:xfrm>
              <a:off x="9719526" y="9978948"/>
              <a:ext cx="2191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</p:grp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D5D5D824-A196-AD46-B6D3-C00E629090C9}"/>
              </a:ext>
            </a:extLst>
          </p:cNvPr>
          <p:cNvGrpSpPr/>
          <p:nvPr/>
        </p:nvGrpSpPr>
        <p:grpSpPr>
          <a:xfrm>
            <a:off x="18894666" y="10868619"/>
            <a:ext cx="2967479" cy="1529862"/>
            <a:chOff x="9714782" y="9978948"/>
            <a:chExt cx="2967479" cy="1529862"/>
          </a:xfrm>
        </p:grpSpPr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99B02C74-D622-F347-B162-B3947BAA709F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438" name="CuadroTexto 437">
              <a:extLst>
                <a:ext uri="{FF2B5EF4-FFF2-40B4-BE49-F238E27FC236}">
                  <a16:creationId xmlns:a16="http://schemas.microsoft.com/office/drawing/2014/main" id="{288BF849-E700-354B-8D94-99FB8F9A43E3}"/>
                </a:ext>
              </a:extLst>
            </p:cNvPr>
            <p:cNvSpPr txBox="1"/>
            <p:nvPr/>
          </p:nvSpPr>
          <p:spPr>
            <a:xfrm>
              <a:off x="9719526" y="9978948"/>
              <a:ext cx="203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CFF7791F-320E-5A4B-889E-D41AF54ECF37}"/>
              </a:ext>
            </a:extLst>
          </p:cNvPr>
          <p:cNvGrpSpPr/>
          <p:nvPr/>
        </p:nvGrpSpPr>
        <p:grpSpPr>
          <a:xfrm>
            <a:off x="2683799" y="5143179"/>
            <a:ext cx="2967479" cy="1529862"/>
            <a:chOff x="9714782" y="9978948"/>
            <a:chExt cx="2967479" cy="1529862"/>
          </a:xfrm>
        </p:grpSpPr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50F8077B-4396-BD47-972A-2A0B13C9FAD5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441" name="CuadroTexto 440">
              <a:extLst>
                <a:ext uri="{FF2B5EF4-FFF2-40B4-BE49-F238E27FC236}">
                  <a16:creationId xmlns:a16="http://schemas.microsoft.com/office/drawing/2014/main" id="{F00194CB-790F-BA47-85E0-4D1CCEE94647}"/>
                </a:ext>
              </a:extLst>
            </p:cNvPr>
            <p:cNvSpPr txBox="1"/>
            <p:nvPr/>
          </p:nvSpPr>
          <p:spPr>
            <a:xfrm>
              <a:off x="10770716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442" name="Grupo 441">
            <a:extLst>
              <a:ext uri="{FF2B5EF4-FFF2-40B4-BE49-F238E27FC236}">
                <a16:creationId xmlns:a16="http://schemas.microsoft.com/office/drawing/2014/main" id="{1A4C8BFB-7A34-8B40-A943-B4B15A26479D}"/>
              </a:ext>
            </a:extLst>
          </p:cNvPr>
          <p:cNvGrpSpPr/>
          <p:nvPr/>
        </p:nvGrpSpPr>
        <p:grpSpPr>
          <a:xfrm>
            <a:off x="987400" y="8060832"/>
            <a:ext cx="2967479" cy="1529862"/>
            <a:chOff x="9714782" y="9978948"/>
            <a:chExt cx="2967479" cy="1529862"/>
          </a:xfrm>
        </p:grpSpPr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62E55DB8-3048-7740-BDD3-268D3A04A420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444" name="CuadroTexto 443">
              <a:extLst>
                <a:ext uri="{FF2B5EF4-FFF2-40B4-BE49-F238E27FC236}">
                  <a16:creationId xmlns:a16="http://schemas.microsoft.com/office/drawing/2014/main" id="{0D482767-9475-9D44-9BF7-0B5BE74369B2}"/>
                </a:ext>
              </a:extLst>
            </p:cNvPr>
            <p:cNvSpPr txBox="1"/>
            <p:nvPr/>
          </p:nvSpPr>
          <p:spPr>
            <a:xfrm>
              <a:off x="1087170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445" name="Grupo 444">
            <a:extLst>
              <a:ext uri="{FF2B5EF4-FFF2-40B4-BE49-F238E27FC236}">
                <a16:creationId xmlns:a16="http://schemas.microsoft.com/office/drawing/2014/main" id="{BFD418ED-3458-CE49-922F-10F5ACEDAD10}"/>
              </a:ext>
            </a:extLst>
          </p:cNvPr>
          <p:cNvGrpSpPr/>
          <p:nvPr/>
        </p:nvGrpSpPr>
        <p:grpSpPr>
          <a:xfrm>
            <a:off x="2697907" y="10821463"/>
            <a:ext cx="2967479" cy="1529862"/>
            <a:chOff x="9714782" y="9978948"/>
            <a:chExt cx="2967479" cy="1529862"/>
          </a:xfrm>
        </p:grpSpPr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8DDF562-5B1C-3E4B-B96E-F597326BEE71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447" name="CuadroTexto 446">
              <a:extLst>
                <a:ext uri="{FF2B5EF4-FFF2-40B4-BE49-F238E27FC236}">
                  <a16:creationId xmlns:a16="http://schemas.microsoft.com/office/drawing/2014/main" id="{C6563395-D7AB-9E4B-A523-FE60D3396034}"/>
                </a:ext>
              </a:extLst>
            </p:cNvPr>
            <p:cNvSpPr txBox="1"/>
            <p:nvPr/>
          </p:nvSpPr>
          <p:spPr>
            <a:xfrm>
              <a:off x="10905368" y="9978948"/>
              <a:ext cx="17684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45EBC7E8-B9B7-924E-AD27-E3C59CEF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399" y="5882572"/>
            <a:ext cx="3916958" cy="3901719"/>
          </a:xfrm>
          <a:custGeom>
            <a:avLst/>
            <a:gdLst>
              <a:gd name="T0" fmla="*/ 156281 w 3399"/>
              <a:gd name="T1" fmla="*/ 1218840 h 3388"/>
              <a:gd name="T2" fmla="*/ 156281 w 3399"/>
              <a:gd name="T3" fmla="*/ 1218840 h 3388"/>
              <a:gd name="T4" fmla="*/ 1223602 w 3399"/>
              <a:gd name="T5" fmla="*/ 1218840 h 3388"/>
              <a:gd name="T6" fmla="*/ 1223602 w 3399"/>
              <a:gd name="T7" fmla="*/ 0 h 3388"/>
              <a:gd name="T8" fmla="*/ 156281 w 3399"/>
              <a:gd name="T9" fmla="*/ 0 h 3388"/>
              <a:gd name="T10" fmla="*/ 0 w 3399"/>
              <a:gd name="T11" fmla="*/ 155819 h 3388"/>
              <a:gd name="T12" fmla="*/ 0 w 3399"/>
              <a:gd name="T13" fmla="*/ 1065900 h 3388"/>
              <a:gd name="T14" fmla="*/ 156281 w 3399"/>
              <a:gd name="T15" fmla="*/ 1218840 h 33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99" h="3388">
                <a:moveTo>
                  <a:pt x="434" y="3387"/>
                </a:moveTo>
                <a:lnTo>
                  <a:pt x="434" y="3387"/>
                </a:lnTo>
                <a:cubicBezTo>
                  <a:pt x="3398" y="3387"/>
                  <a:pt x="3398" y="3387"/>
                  <a:pt x="3398" y="3387"/>
                </a:cubicBezTo>
                <a:cubicBezTo>
                  <a:pt x="3398" y="0"/>
                  <a:pt x="3398" y="0"/>
                  <a:pt x="3398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199" y="0"/>
                  <a:pt x="0" y="189"/>
                  <a:pt x="0" y="433"/>
                </a:cubicBezTo>
                <a:cubicBezTo>
                  <a:pt x="0" y="2962"/>
                  <a:pt x="0" y="2962"/>
                  <a:pt x="0" y="2962"/>
                </a:cubicBezTo>
                <a:cubicBezTo>
                  <a:pt x="0" y="3197"/>
                  <a:pt x="199" y="3387"/>
                  <a:pt x="434" y="3387"/>
                </a:cubicBezTo>
              </a:path>
            </a:pathLst>
          </a:custGeom>
          <a:noFill/>
          <a:ln w="635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F08A13C6-E4C2-5A4D-82AA-7B74DD4A0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890" y="8605647"/>
            <a:ext cx="3916958" cy="3916958"/>
          </a:xfrm>
          <a:custGeom>
            <a:avLst/>
            <a:gdLst>
              <a:gd name="T0" fmla="*/ 1067635 w 3398"/>
              <a:gd name="T1" fmla="*/ 1223602 h 3398"/>
              <a:gd name="T2" fmla="*/ 1067635 w 3398"/>
              <a:gd name="T3" fmla="*/ 1223602 h 3398"/>
              <a:gd name="T4" fmla="*/ 0 w 3398"/>
              <a:gd name="T5" fmla="*/ 1223602 h 3398"/>
              <a:gd name="T6" fmla="*/ 0 w 3398"/>
              <a:gd name="T7" fmla="*/ 0 h 3398"/>
              <a:gd name="T8" fmla="*/ 1067635 w 3398"/>
              <a:gd name="T9" fmla="*/ 0 h 3398"/>
              <a:gd name="T10" fmla="*/ 1223602 w 3398"/>
              <a:gd name="T11" fmla="*/ 155967 h 3398"/>
              <a:gd name="T12" fmla="*/ 1223602 w 3398"/>
              <a:gd name="T13" fmla="*/ 1067275 h 3398"/>
              <a:gd name="T14" fmla="*/ 1067635 w 3398"/>
              <a:gd name="T15" fmla="*/ 1223602 h 33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98" h="3398">
                <a:moveTo>
                  <a:pt x="2964" y="3397"/>
                </a:moveTo>
                <a:lnTo>
                  <a:pt x="2964" y="3397"/>
                </a:lnTo>
                <a:cubicBezTo>
                  <a:pt x="0" y="3397"/>
                  <a:pt x="0" y="3397"/>
                  <a:pt x="0" y="3397"/>
                </a:cubicBezTo>
                <a:cubicBezTo>
                  <a:pt x="0" y="0"/>
                  <a:pt x="0" y="0"/>
                  <a:pt x="0" y="0"/>
                </a:cubicBezTo>
                <a:cubicBezTo>
                  <a:pt x="2964" y="0"/>
                  <a:pt x="2964" y="0"/>
                  <a:pt x="2964" y="0"/>
                </a:cubicBezTo>
                <a:cubicBezTo>
                  <a:pt x="3198" y="0"/>
                  <a:pt x="3397" y="190"/>
                  <a:pt x="3397" y="433"/>
                </a:cubicBezTo>
                <a:cubicBezTo>
                  <a:pt x="3397" y="2963"/>
                  <a:pt x="3397" y="2963"/>
                  <a:pt x="3397" y="2963"/>
                </a:cubicBezTo>
                <a:cubicBezTo>
                  <a:pt x="3397" y="3198"/>
                  <a:pt x="3198" y="3397"/>
                  <a:pt x="2964" y="3397"/>
                </a:cubicBezTo>
              </a:path>
            </a:pathLst>
          </a:custGeom>
          <a:noFill/>
          <a:ln w="635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6">
            <a:extLst>
              <a:ext uri="{FF2B5EF4-FFF2-40B4-BE49-F238E27FC236}">
                <a16:creationId xmlns:a16="http://schemas.microsoft.com/office/drawing/2014/main" id="{A53F955D-6256-464E-978D-45B781DF5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634" y="8732655"/>
            <a:ext cx="1783209" cy="1783209"/>
          </a:xfrm>
          <a:custGeom>
            <a:avLst/>
            <a:gdLst>
              <a:gd name="T0" fmla="*/ 556853 w 1546"/>
              <a:gd name="T1" fmla="*/ 280048 h 1546"/>
              <a:gd name="T2" fmla="*/ 556853 w 1546"/>
              <a:gd name="T3" fmla="*/ 280048 h 1546"/>
              <a:gd name="T4" fmla="*/ 276804 w 1546"/>
              <a:gd name="T5" fmla="*/ 556853 h 1546"/>
              <a:gd name="T6" fmla="*/ 0 w 1546"/>
              <a:gd name="T7" fmla="*/ 280048 h 1546"/>
              <a:gd name="T8" fmla="*/ 276804 w 1546"/>
              <a:gd name="T9" fmla="*/ 0 h 1546"/>
              <a:gd name="T10" fmla="*/ 556853 w 1546"/>
              <a:gd name="T11" fmla="*/ 280048 h 15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6" h="1546">
                <a:moveTo>
                  <a:pt x="1545" y="777"/>
                </a:moveTo>
                <a:lnTo>
                  <a:pt x="1545" y="777"/>
                </a:lnTo>
                <a:cubicBezTo>
                  <a:pt x="1545" y="1202"/>
                  <a:pt x="1193" y="1545"/>
                  <a:pt x="768" y="1545"/>
                </a:cubicBezTo>
                <a:cubicBezTo>
                  <a:pt x="343" y="1545"/>
                  <a:pt x="0" y="1202"/>
                  <a:pt x="0" y="777"/>
                </a:cubicBezTo>
                <a:cubicBezTo>
                  <a:pt x="0" y="344"/>
                  <a:pt x="343" y="0"/>
                  <a:pt x="768" y="0"/>
                </a:cubicBezTo>
                <a:cubicBezTo>
                  <a:pt x="1193" y="0"/>
                  <a:pt x="1545" y="344"/>
                  <a:pt x="1545" y="7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7">
            <a:extLst>
              <a:ext uri="{FF2B5EF4-FFF2-40B4-BE49-F238E27FC236}">
                <a16:creationId xmlns:a16="http://schemas.microsoft.com/office/drawing/2014/main" id="{F994D88B-8176-D545-8FC4-DE26653C4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8831" y="9530273"/>
            <a:ext cx="751894" cy="86365"/>
          </a:xfrm>
          <a:custGeom>
            <a:avLst/>
            <a:gdLst>
              <a:gd name="T0" fmla="*/ 234590 w 652"/>
              <a:gd name="T1" fmla="*/ 26617 h 73"/>
              <a:gd name="T2" fmla="*/ 0 w 652"/>
              <a:gd name="T3" fmla="*/ 26617 h 73"/>
              <a:gd name="T4" fmla="*/ 0 w 652"/>
              <a:gd name="T5" fmla="*/ 0 h 73"/>
              <a:gd name="T6" fmla="*/ 234590 w 652"/>
              <a:gd name="T7" fmla="*/ 0 h 73"/>
              <a:gd name="T8" fmla="*/ 234590 w 652"/>
              <a:gd name="T9" fmla="*/ 2661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2" h="73">
                <a:moveTo>
                  <a:pt x="651" y="72"/>
                </a:moveTo>
                <a:lnTo>
                  <a:pt x="0" y="72"/>
                </a:lnTo>
                <a:lnTo>
                  <a:pt x="0" y="0"/>
                </a:lnTo>
                <a:lnTo>
                  <a:pt x="651" y="0"/>
                </a:lnTo>
                <a:lnTo>
                  <a:pt x="651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8">
            <a:extLst>
              <a:ext uri="{FF2B5EF4-FFF2-40B4-BE49-F238E27FC236}">
                <a16:creationId xmlns:a16="http://schemas.microsoft.com/office/drawing/2014/main" id="{33FAEF58-A235-E540-88C3-18A07819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9956" y="9743648"/>
            <a:ext cx="167654" cy="76204"/>
          </a:xfrm>
          <a:custGeom>
            <a:avLst/>
            <a:gdLst>
              <a:gd name="T0" fmla="*/ 39020 w 145"/>
              <a:gd name="T1" fmla="*/ 23440 h 64"/>
              <a:gd name="T2" fmla="*/ 39020 w 145"/>
              <a:gd name="T3" fmla="*/ 23440 h 64"/>
              <a:gd name="T4" fmla="*/ 9755 w 145"/>
              <a:gd name="T5" fmla="*/ 23440 h 64"/>
              <a:gd name="T6" fmla="*/ 0 w 145"/>
              <a:gd name="T7" fmla="*/ 13394 h 64"/>
              <a:gd name="T8" fmla="*/ 0 w 145"/>
              <a:gd name="T9" fmla="*/ 13394 h 64"/>
              <a:gd name="T10" fmla="*/ 9755 w 145"/>
              <a:gd name="T11" fmla="*/ 0 h 64"/>
              <a:gd name="T12" fmla="*/ 39020 w 145"/>
              <a:gd name="T13" fmla="*/ 0 h 64"/>
              <a:gd name="T14" fmla="*/ 52027 w 145"/>
              <a:gd name="T15" fmla="*/ 13394 h 64"/>
              <a:gd name="T16" fmla="*/ 52027 w 145"/>
              <a:gd name="T17" fmla="*/ 13394 h 64"/>
              <a:gd name="T18" fmla="*/ 39020 w 145"/>
              <a:gd name="T19" fmla="*/ 23440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64">
                <a:moveTo>
                  <a:pt x="108" y="63"/>
                </a:moveTo>
                <a:lnTo>
                  <a:pt x="108" y="63"/>
                </a:lnTo>
                <a:cubicBezTo>
                  <a:pt x="27" y="63"/>
                  <a:pt x="27" y="63"/>
                  <a:pt x="27" y="63"/>
                </a:cubicBezTo>
                <a:cubicBezTo>
                  <a:pt x="18" y="63"/>
                  <a:pt x="0" y="45"/>
                  <a:pt x="0" y="36"/>
                </a:cubicBezTo>
                <a:cubicBezTo>
                  <a:pt x="0" y="18"/>
                  <a:pt x="18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44" y="18"/>
                  <a:pt x="144" y="36"/>
                </a:cubicBezTo>
                <a:cubicBezTo>
                  <a:pt x="144" y="45"/>
                  <a:pt x="126" y="63"/>
                  <a:pt x="108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9">
            <a:extLst>
              <a:ext uri="{FF2B5EF4-FFF2-40B4-BE49-F238E27FC236}">
                <a16:creationId xmlns:a16="http://schemas.microsoft.com/office/drawing/2014/main" id="{0FA64323-622B-A64F-8632-3A33D4A6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8027" y="9301655"/>
            <a:ext cx="833180" cy="635047"/>
          </a:xfrm>
          <a:custGeom>
            <a:avLst/>
            <a:gdLst>
              <a:gd name="T0" fmla="*/ 221154 w 724"/>
              <a:gd name="T1" fmla="*/ 198079 h 552"/>
              <a:gd name="T2" fmla="*/ 221154 w 724"/>
              <a:gd name="T3" fmla="*/ 198079 h 552"/>
              <a:gd name="T4" fmla="*/ 39196 w 724"/>
              <a:gd name="T5" fmla="*/ 198079 h 552"/>
              <a:gd name="T6" fmla="*/ 0 w 724"/>
              <a:gd name="T7" fmla="*/ 159254 h 552"/>
              <a:gd name="T8" fmla="*/ 0 w 724"/>
              <a:gd name="T9" fmla="*/ 39184 h 552"/>
              <a:gd name="T10" fmla="*/ 39196 w 724"/>
              <a:gd name="T11" fmla="*/ 0 h 552"/>
              <a:gd name="T12" fmla="*/ 221154 w 724"/>
              <a:gd name="T13" fmla="*/ 0 h 552"/>
              <a:gd name="T14" fmla="*/ 259990 w 724"/>
              <a:gd name="T15" fmla="*/ 39184 h 552"/>
              <a:gd name="T16" fmla="*/ 259990 w 724"/>
              <a:gd name="T17" fmla="*/ 159254 h 552"/>
              <a:gd name="T18" fmla="*/ 221154 w 724"/>
              <a:gd name="T19" fmla="*/ 198079 h 552"/>
              <a:gd name="T20" fmla="*/ 39196 w 724"/>
              <a:gd name="T21" fmla="*/ 19412 h 552"/>
              <a:gd name="T22" fmla="*/ 39196 w 724"/>
              <a:gd name="T23" fmla="*/ 19412 h 552"/>
              <a:gd name="T24" fmla="*/ 22655 w 724"/>
              <a:gd name="T25" fmla="*/ 39184 h 552"/>
              <a:gd name="T26" fmla="*/ 22655 w 724"/>
              <a:gd name="T27" fmla="*/ 159254 h 552"/>
              <a:gd name="T28" fmla="*/ 39196 w 724"/>
              <a:gd name="T29" fmla="*/ 178666 h 552"/>
              <a:gd name="T30" fmla="*/ 221154 w 724"/>
              <a:gd name="T31" fmla="*/ 178666 h 552"/>
              <a:gd name="T32" fmla="*/ 240572 w 724"/>
              <a:gd name="T33" fmla="*/ 159254 h 552"/>
              <a:gd name="T34" fmla="*/ 240572 w 724"/>
              <a:gd name="T35" fmla="*/ 39184 h 552"/>
              <a:gd name="T36" fmla="*/ 221154 w 724"/>
              <a:gd name="T37" fmla="*/ 19412 h 552"/>
              <a:gd name="T38" fmla="*/ 39196 w 724"/>
              <a:gd name="T39" fmla="*/ 19412 h 55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24" h="552">
                <a:moveTo>
                  <a:pt x="615" y="551"/>
                </a:moveTo>
                <a:lnTo>
                  <a:pt x="615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54" y="551"/>
                  <a:pt x="0" y="506"/>
                  <a:pt x="0" y="443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54" y="0"/>
                  <a:pt x="109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78" y="0"/>
                  <a:pt x="723" y="45"/>
                  <a:pt x="723" y="109"/>
                </a:cubicBezTo>
                <a:cubicBezTo>
                  <a:pt x="723" y="443"/>
                  <a:pt x="723" y="443"/>
                  <a:pt x="723" y="443"/>
                </a:cubicBezTo>
                <a:cubicBezTo>
                  <a:pt x="723" y="506"/>
                  <a:pt x="678" y="551"/>
                  <a:pt x="615" y="551"/>
                </a:cubicBezTo>
                <a:close/>
                <a:moveTo>
                  <a:pt x="109" y="54"/>
                </a:moveTo>
                <a:lnTo>
                  <a:pt x="109" y="54"/>
                </a:lnTo>
                <a:cubicBezTo>
                  <a:pt x="82" y="54"/>
                  <a:pt x="63" y="81"/>
                  <a:pt x="63" y="109"/>
                </a:cubicBezTo>
                <a:cubicBezTo>
                  <a:pt x="63" y="443"/>
                  <a:pt x="63" y="443"/>
                  <a:pt x="63" y="443"/>
                </a:cubicBezTo>
                <a:cubicBezTo>
                  <a:pt x="63" y="470"/>
                  <a:pt x="82" y="497"/>
                  <a:pt x="109" y="497"/>
                </a:cubicBezTo>
                <a:cubicBezTo>
                  <a:pt x="615" y="497"/>
                  <a:pt x="615" y="497"/>
                  <a:pt x="615" y="497"/>
                </a:cubicBezTo>
                <a:cubicBezTo>
                  <a:pt x="642" y="497"/>
                  <a:pt x="669" y="470"/>
                  <a:pt x="669" y="443"/>
                </a:cubicBezTo>
                <a:cubicBezTo>
                  <a:pt x="669" y="109"/>
                  <a:pt x="669" y="109"/>
                  <a:pt x="669" y="109"/>
                </a:cubicBezTo>
                <a:cubicBezTo>
                  <a:pt x="669" y="81"/>
                  <a:pt x="642" y="54"/>
                  <a:pt x="615" y="54"/>
                </a:cubicBezTo>
                <a:lnTo>
                  <a:pt x="10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3">
            <a:extLst>
              <a:ext uri="{FF2B5EF4-FFF2-40B4-BE49-F238E27FC236}">
                <a16:creationId xmlns:a16="http://schemas.microsoft.com/office/drawing/2014/main" id="{1F02B0EE-3D4F-384B-9A1B-0933DC30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634" y="10810525"/>
            <a:ext cx="1783209" cy="1783206"/>
          </a:xfrm>
          <a:custGeom>
            <a:avLst/>
            <a:gdLst>
              <a:gd name="T0" fmla="*/ 556853 w 1546"/>
              <a:gd name="T1" fmla="*/ 280048 h 1546"/>
              <a:gd name="T2" fmla="*/ 556853 w 1546"/>
              <a:gd name="T3" fmla="*/ 280048 h 1546"/>
              <a:gd name="T4" fmla="*/ 276804 w 1546"/>
              <a:gd name="T5" fmla="*/ 556852 h 1546"/>
              <a:gd name="T6" fmla="*/ 0 w 1546"/>
              <a:gd name="T7" fmla="*/ 280048 h 1546"/>
              <a:gd name="T8" fmla="*/ 276804 w 1546"/>
              <a:gd name="T9" fmla="*/ 0 h 1546"/>
              <a:gd name="T10" fmla="*/ 556853 w 1546"/>
              <a:gd name="T11" fmla="*/ 280048 h 15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6" h="1546">
                <a:moveTo>
                  <a:pt x="1545" y="777"/>
                </a:moveTo>
                <a:lnTo>
                  <a:pt x="1545" y="777"/>
                </a:lnTo>
                <a:cubicBezTo>
                  <a:pt x="1545" y="1202"/>
                  <a:pt x="1193" y="1545"/>
                  <a:pt x="768" y="1545"/>
                </a:cubicBezTo>
                <a:cubicBezTo>
                  <a:pt x="343" y="1545"/>
                  <a:pt x="0" y="1202"/>
                  <a:pt x="0" y="777"/>
                </a:cubicBezTo>
                <a:cubicBezTo>
                  <a:pt x="0" y="344"/>
                  <a:pt x="343" y="0"/>
                  <a:pt x="768" y="0"/>
                </a:cubicBezTo>
                <a:cubicBezTo>
                  <a:pt x="1193" y="0"/>
                  <a:pt x="1545" y="344"/>
                  <a:pt x="1545" y="7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4">
            <a:extLst>
              <a:ext uri="{FF2B5EF4-FFF2-40B4-BE49-F238E27FC236}">
                <a16:creationId xmlns:a16="http://schemas.microsoft.com/office/drawing/2014/main" id="{5B4AB96A-DD91-1E48-A413-6B810ADC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036" y="5547268"/>
            <a:ext cx="4120176" cy="7402088"/>
          </a:xfrm>
          <a:custGeom>
            <a:avLst/>
            <a:gdLst>
              <a:gd name="T0" fmla="*/ 0 w 3578"/>
              <a:gd name="T1" fmla="*/ 2211828 h 6425"/>
              <a:gd name="T2" fmla="*/ 0 w 3578"/>
              <a:gd name="T3" fmla="*/ 2211828 h 6425"/>
              <a:gd name="T4" fmla="*/ 0 w 3578"/>
              <a:gd name="T5" fmla="*/ 104399 h 6425"/>
              <a:gd name="T6" fmla="*/ 100752 w 3578"/>
              <a:gd name="T7" fmla="*/ 0 h 6425"/>
              <a:gd name="T8" fmla="*/ 1186351 w 3578"/>
              <a:gd name="T9" fmla="*/ 0 h 6425"/>
              <a:gd name="T10" fmla="*/ 1287103 w 3578"/>
              <a:gd name="T11" fmla="*/ 104399 h 6425"/>
              <a:gd name="T12" fmla="*/ 1287103 w 3578"/>
              <a:gd name="T13" fmla="*/ 2211828 h 6425"/>
              <a:gd name="T14" fmla="*/ 1186351 w 3578"/>
              <a:gd name="T15" fmla="*/ 2312627 h 6425"/>
              <a:gd name="T16" fmla="*/ 100752 w 3578"/>
              <a:gd name="T17" fmla="*/ 2312627 h 6425"/>
              <a:gd name="T18" fmla="*/ 0 w 3578"/>
              <a:gd name="T19" fmla="*/ 2211828 h 64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78" h="6425">
                <a:moveTo>
                  <a:pt x="0" y="6144"/>
                </a:moveTo>
                <a:lnTo>
                  <a:pt x="0" y="6144"/>
                </a:lnTo>
                <a:cubicBezTo>
                  <a:pt x="0" y="290"/>
                  <a:pt x="0" y="290"/>
                  <a:pt x="0" y="290"/>
                </a:cubicBezTo>
                <a:cubicBezTo>
                  <a:pt x="0" y="127"/>
                  <a:pt x="126" y="0"/>
                  <a:pt x="280" y="0"/>
                </a:cubicBezTo>
                <a:cubicBezTo>
                  <a:pt x="3297" y="0"/>
                  <a:pt x="3297" y="0"/>
                  <a:pt x="3297" y="0"/>
                </a:cubicBezTo>
                <a:cubicBezTo>
                  <a:pt x="3450" y="0"/>
                  <a:pt x="3577" y="127"/>
                  <a:pt x="3577" y="290"/>
                </a:cubicBezTo>
                <a:cubicBezTo>
                  <a:pt x="3577" y="6144"/>
                  <a:pt x="3577" y="6144"/>
                  <a:pt x="3577" y="6144"/>
                </a:cubicBezTo>
                <a:cubicBezTo>
                  <a:pt x="3577" y="6297"/>
                  <a:pt x="3450" y="6424"/>
                  <a:pt x="3297" y="6424"/>
                </a:cubicBezTo>
                <a:cubicBezTo>
                  <a:pt x="280" y="6424"/>
                  <a:pt x="280" y="6424"/>
                  <a:pt x="280" y="6424"/>
                </a:cubicBezTo>
                <a:cubicBezTo>
                  <a:pt x="126" y="6424"/>
                  <a:pt x="0" y="6297"/>
                  <a:pt x="0" y="61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5">
            <a:extLst>
              <a:ext uri="{FF2B5EF4-FFF2-40B4-BE49-F238E27FC236}">
                <a16:creationId xmlns:a16="http://schemas.microsoft.com/office/drawing/2014/main" id="{FDCE476A-C16A-8349-A3F2-2314D1CE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9090" y="5796205"/>
            <a:ext cx="3728987" cy="6904215"/>
          </a:xfrm>
          <a:custGeom>
            <a:avLst/>
            <a:gdLst>
              <a:gd name="T0" fmla="*/ 1093186 w 3235"/>
              <a:gd name="T1" fmla="*/ 2157053 h 5991"/>
              <a:gd name="T2" fmla="*/ 1093186 w 3235"/>
              <a:gd name="T3" fmla="*/ 2157053 h 5991"/>
              <a:gd name="T4" fmla="*/ 71678 w 3235"/>
              <a:gd name="T5" fmla="*/ 2157053 h 5991"/>
              <a:gd name="T6" fmla="*/ 0 w 3235"/>
              <a:gd name="T7" fmla="*/ 2088632 h 5991"/>
              <a:gd name="T8" fmla="*/ 0 w 3235"/>
              <a:gd name="T9" fmla="*/ 71662 h 5991"/>
              <a:gd name="T10" fmla="*/ 71678 w 3235"/>
              <a:gd name="T11" fmla="*/ 0 h 5991"/>
              <a:gd name="T12" fmla="*/ 1093186 w 3235"/>
              <a:gd name="T13" fmla="*/ 0 h 5991"/>
              <a:gd name="T14" fmla="*/ 1164865 w 3235"/>
              <a:gd name="T15" fmla="*/ 71662 h 5991"/>
              <a:gd name="T16" fmla="*/ 1164865 w 3235"/>
              <a:gd name="T17" fmla="*/ 2088632 h 5991"/>
              <a:gd name="T18" fmla="*/ 1093186 w 3235"/>
              <a:gd name="T19" fmla="*/ 2157053 h 59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35" h="5991">
                <a:moveTo>
                  <a:pt x="3035" y="5990"/>
                </a:moveTo>
                <a:lnTo>
                  <a:pt x="3035" y="5990"/>
                </a:lnTo>
                <a:cubicBezTo>
                  <a:pt x="199" y="5990"/>
                  <a:pt x="199" y="5990"/>
                  <a:pt x="199" y="5990"/>
                </a:cubicBezTo>
                <a:cubicBezTo>
                  <a:pt x="91" y="5990"/>
                  <a:pt x="0" y="5899"/>
                  <a:pt x="0" y="580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0"/>
                  <a:pt x="91" y="0"/>
                  <a:pt x="199" y="0"/>
                </a:cubicBezTo>
                <a:cubicBezTo>
                  <a:pt x="3035" y="0"/>
                  <a:pt x="3035" y="0"/>
                  <a:pt x="3035" y="0"/>
                </a:cubicBezTo>
                <a:cubicBezTo>
                  <a:pt x="3144" y="0"/>
                  <a:pt x="3234" y="90"/>
                  <a:pt x="3234" y="199"/>
                </a:cubicBezTo>
                <a:cubicBezTo>
                  <a:pt x="3234" y="5800"/>
                  <a:pt x="3234" y="5800"/>
                  <a:pt x="3234" y="5800"/>
                </a:cubicBezTo>
                <a:cubicBezTo>
                  <a:pt x="3234" y="5899"/>
                  <a:pt x="3144" y="5990"/>
                  <a:pt x="3035" y="59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6">
            <a:extLst>
              <a:ext uri="{FF2B5EF4-FFF2-40B4-BE49-F238E27FC236}">
                <a16:creationId xmlns:a16="http://schemas.microsoft.com/office/drawing/2014/main" id="{E23568CA-94F1-F14A-9315-D64D9D9E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3011" y="5974019"/>
            <a:ext cx="2601146" cy="147329"/>
          </a:xfrm>
          <a:custGeom>
            <a:avLst/>
            <a:gdLst>
              <a:gd name="T0" fmla="*/ 802725 w 2259"/>
              <a:gd name="T1" fmla="*/ 45675 h 127"/>
              <a:gd name="T2" fmla="*/ 802725 w 2259"/>
              <a:gd name="T3" fmla="*/ 45675 h 127"/>
              <a:gd name="T4" fmla="*/ 10075 w 2259"/>
              <a:gd name="T5" fmla="*/ 45675 h 127"/>
              <a:gd name="T6" fmla="*/ 0 w 2259"/>
              <a:gd name="T7" fmla="*/ 32625 h 127"/>
              <a:gd name="T8" fmla="*/ 0 w 2259"/>
              <a:gd name="T9" fmla="*/ 13050 h 127"/>
              <a:gd name="T10" fmla="*/ 10075 w 2259"/>
              <a:gd name="T11" fmla="*/ 0 h 127"/>
              <a:gd name="T12" fmla="*/ 802725 w 2259"/>
              <a:gd name="T13" fmla="*/ 0 h 127"/>
              <a:gd name="T14" fmla="*/ 812440 w 2259"/>
              <a:gd name="T15" fmla="*/ 13050 h 127"/>
              <a:gd name="T16" fmla="*/ 812440 w 2259"/>
              <a:gd name="T17" fmla="*/ 32625 h 127"/>
              <a:gd name="T18" fmla="*/ 802725 w 2259"/>
              <a:gd name="T19" fmla="*/ 45675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59" h="127">
                <a:moveTo>
                  <a:pt x="2231" y="126"/>
                </a:moveTo>
                <a:lnTo>
                  <a:pt x="2231" y="126"/>
                </a:lnTo>
                <a:cubicBezTo>
                  <a:pt x="28" y="126"/>
                  <a:pt x="28" y="126"/>
                  <a:pt x="28" y="126"/>
                </a:cubicBezTo>
                <a:cubicBezTo>
                  <a:pt x="9" y="126"/>
                  <a:pt x="0" y="108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8" y="0"/>
                </a:cubicBezTo>
                <a:cubicBezTo>
                  <a:pt x="2231" y="0"/>
                  <a:pt x="2231" y="0"/>
                  <a:pt x="2231" y="0"/>
                </a:cubicBezTo>
                <a:cubicBezTo>
                  <a:pt x="2249" y="0"/>
                  <a:pt x="2258" y="18"/>
                  <a:pt x="2258" y="36"/>
                </a:cubicBezTo>
                <a:cubicBezTo>
                  <a:pt x="2258" y="90"/>
                  <a:pt x="2258" y="90"/>
                  <a:pt x="2258" y="90"/>
                </a:cubicBezTo>
                <a:cubicBezTo>
                  <a:pt x="2258" y="108"/>
                  <a:pt x="2249" y="126"/>
                  <a:pt x="2231" y="1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37">
            <a:extLst>
              <a:ext uri="{FF2B5EF4-FFF2-40B4-BE49-F238E27FC236}">
                <a16:creationId xmlns:a16="http://schemas.microsoft.com/office/drawing/2014/main" id="{494B4F1D-BC52-6348-9237-E2380689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556" y="8346547"/>
            <a:ext cx="823019" cy="812858"/>
          </a:xfrm>
          <a:custGeom>
            <a:avLst/>
            <a:gdLst>
              <a:gd name="T0" fmla="*/ 256815 w 714"/>
              <a:gd name="T1" fmla="*/ 126640 h 706"/>
              <a:gd name="T2" fmla="*/ 256815 w 714"/>
              <a:gd name="T3" fmla="*/ 126640 h 706"/>
              <a:gd name="T4" fmla="*/ 129668 w 714"/>
              <a:gd name="T5" fmla="*/ 253640 h 706"/>
              <a:gd name="T6" fmla="*/ 0 w 714"/>
              <a:gd name="T7" fmla="*/ 126640 h 706"/>
              <a:gd name="T8" fmla="*/ 129668 w 714"/>
              <a:gd name="T9" fmla="*/ 0 h 706"/>
              <a:gd name="T10" fmla="*/ 256815 w 714"/>
              <a:gd name="T11" fmla="*/ 126640 h 7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4" h="706">
                <a:moveTo>
                  <a:pt x="713" y="352"/>
                </a:moveTo>
                <a:lnTo>
                  <a:pt x="713" y="352"/>
                </a:lnTo>
                <a:cubicBezTo>
                  <a:pt x="713" y="551"/>
                  <a:pt x="550" y="705"/>
                  <a:pt x="360" y="705"/>
                </a:cubicBezTo>
                <a:cubicBezTo>
                  <a:pt x="162" y="705"/>
                  <a:pt x="0" y="551"/>
                  <a:pt x="0" y="352"/>
                </a:cubicBezTo>
                <a:cubicBezTo>
                  <a:pt x="0" y="153"/>
                  <a:pt x="162" y="0"/>
                  <a:pt x="360" y="0"/>
                </a:cubicBezTo>
                <a:cubicBezTo>
                  <a:pt x="550" y="0"/>
                  <a:pt x="713" y="153"/>
                  <a:pt x="713" y="3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8">
            <a:extLst>
              <a:ext uri="{FF2B5EF4-FFF2-40B4-BE49-F238E27FC236}">
                <a16:creationId xmlns:a16="http://schemas.microsoft.com/office/drawing/2014/main" id="{B776F13B-311B-0347-AFB3-AAA0B2C3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556" y="8742815"/>
            <a:ext cx="823019" cy="1041476"/>
          </a:xfrm>
          <a:custGeom>
            <a:avLst/>
            <a:gdLst>
              <a:gd name="T0" fmla="*/ 0 w 714"/>
              <a:gd name="T1" fmla="*/ 325078 h 905"/>
              <a:gd name="T2" fmla="*/ 256815 w 714"/>
              <a:gd name="T3" fmla="*/ 325078 h 905"/>
              <a:gd name="T4" fmla="*/ 129668 w 714"/>
              <a:gd name="T5" fmla="*/ 0 h 905"/>
              <a:gd name="T6" fmla="*/ 0 w 714"/>
              <a:gd name="T7" fmla="*/ 325078 h 9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4" h="905">
                <a:moveTo>
                  <a:pt x="0" y="904"/>
                </a:moveTo>
                <a:lnTo>
                  <a:pt x="713" y="904"/>
                </a:lnTo>
                <a:lnTo>
                  <a:pt x="360" y="0"/>
                </a:lnTo>
                <a:lnTo>
                  <a:pt x="0" y="90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9">
            <a:extLst>
              <a:ext uri="{FF2B5EF4-FFF2-40B4-BE49-F238E27FC236}">
                <a16:creationId xmlns:a16="http://schemas.microsoft.com/office/drawing/2014/main" id="{8E865940-D492-904C-9066-77CA64656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556" y="8554843"/>
            <a:ext cx="3099022" cy="396268"/>
          </a:xfrm>
          <a:custGeom>
            <a:avLst/>
            <a:gdLst>
              <a:gd name="T0" fmla="*/ 968015 w 2692"/>
              <a:gd name="T1" fmla="*/ 123465 h 344"/>
              <a:gd name="T2" fmla="*/ 0 w 2692"/>
              <a:gd name="T3" fmla="*/ 123465 h 344"/>
              <a:gd name="T4" fmla="*/ 0 w 2692"/>
              <a:gd name="T5" fmla="*/ 0 h 344"/>
              <a:gd name="T6" fmla="*/ 968015 w 2692"/>
              <a:gd name="T7" fmla="*/ 0 h 344"/>
              <a:gd name="T8" fmla="*/ 968015 w 2692"/>
              <a:gd name="T9" fmla="*/ 123465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92" h="344">
                <a:moveTo>
                  <a:pt x="2691" y="343"/>
                </a:moveTo>
                <a:lnTo>
                  <a:pt x="0" y="343"/>
                </a:lnTo>
                <a:lnTo>
                  <a:pt x="0" y="0"/>
                </a:lnTo>
                <a:lnTo>
                  <a:pt x="2691" y="0"/>
                </a:lnTo>
                <a:lnTo>
                  <a:pt x="2691" y="3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40">
            <a:extLst>
              <a:ext uri="{FF2B5EF4-FFF2-40B4-BE49-F238E27FC236}">
                <a16:creationId xmlns:a16="http://schemas.microsoft.com/office/drawing/2014/main" id="{6010EEF0-E22F-9A49-9410-D8C90687A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0522" y="8067129"/>
            <a:ext cx="1361537" cy="1376777"/>
          </a:xfrm>
          <a:custGeom>
            <a:avLst/>
            <a:gdLst>
              <a:gd name="T0" fmla="*/ 425091 w 1184"/>
              <a:gd name="T1" fmla="*/ 214746 h 1194"/>
              <a:gd name="T2" fmla="*/ 425091 w 1184"/>
              <a:gd name="T3" fmla="*/ 214746 h 1194"/>
              <a:gd name="T4" fmla="*/ 214162 w 1184"/>
              <a:gd name="T5" fmla="*/ 429852 h 1194"/>
              <a:gd name="T6" fmla="*/ 0 w 1184"/>
              <a:gd name="T7" fmla="*/ 214746 h 1194"/>
              <a:gd name="T8" fmla="*/ 214162 w 1184"/>
              <a:gd name="T9" fmla="*/ 0 h 1194"/>
              <a:gd name="T10" fmla="*/ 425091 w 1184"/>
              <a:gd name="T11" fmla="*/ 214746 h 1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4" h="1194">
                <a:moveTo>
                  <a:pt x="1183" y="596"/>
                </a:moveTo>
                <a:lnTo>
                  <a:pt x="1183" y="596"/>
                </a:lnTo>
                <a:cubicBezTo>
                  <a:pt x="1183" y="922"/>
                  <a:pt x="921" y="1193"/>
                  <a:pt x="596" y="1193"/>
                </a:cubicBezTo>
                <a:cubicBezTo>
                  <a:pt x="262" y="1193"/>
                  <a:pt x="0" y="922"/>
                  <a:pt x="0" y="596"/>
                </a:cubicBezTo>
                <a:cubicBezTo>
                  <a:pt x="0" y="271"/>
                  <a:pt x="262" y="0"/>
                  <a:pt x="596" y="0"/>
                </a:cubicBezTo>
                <a:cubicBezTo>
                  <a:pt x="921" y="0"/>
                  <a:pt x="1183" y="271"/>
                  <a:pt x="1183" y="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41">
            <a:extLst>
              <a:ext uri="{FF2B5EF4-FFF2-40B4-BE49-F238E27FC236}">
                <a16:creationId xmlns:a16="http://schemas.microsoft.com/office/drawing/2014/main" id="{0F21EB87-C219-6643-A69A-BB7E1A03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301" y="8554843"/>
            <a:ext cx="406429" cy="396268"/>
          </a:xfrm>
          <a:custGeom>
            <a:avLst/>
            <a:gdLst>
              <a:gd name="T0" fmla="*/ 0 w 354"/>
              <a:gd name="T1" fmla="*/ 61553 h 344"/>
              <a:gd name="T2" fmla="*/ 0 w 354"/>
              <a:gd name="T3" fmla="*/ 61553 h 344"/>
              <a:gd name="T4" fmla="*/ 61706 w 354"/>
              <a:gd name="T5" fmla="*/ 123465 h 344"/>
              <a:gd name="T6" fmla="*/ 126641 w 354"/>
              <a:gd name="T7" fmla="*/ 61553 h 344"/>
              <a:gd name="T8" fmla="*/ 61706 w 354"/>
              <a:gd name="T9" fmla="*/ 0 h 344"/>
              <a:gd name="T10" fmla="*/ 0 w 354"/>
              <a:gd name="T11" fmla="*/ 61553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4" h="344">
                <a:moveTo>
                  <a:pt x="0" y="171"/>
                </a:moveTo>
                <a:lnTo>
                  <a:pt x="0" y="171"/>
                </a:lnTo>
                <a:cubicBezTo>
                  <a:pt x="0" y="271"/>
                  <a:pt x="82" y="343"/>
                  <a:pt x="172" y="343"/>
                </a:cubicBezTo>
                <a:cubicBezTo>
                  <a:pt x="271" y="343"/>
                  <a:pt x="353" y="271"/>
                  <a:pt x="353" y="171"/>
                </a:cubicBezTo>
                <a:cubicBezTo>
                  <a:pt x="353" y="72"/>
                  <a:pt x="271" y="0"/>
                  <a:pt x="172" y="0"/>
                </a:cubicBezTo>
                <a:cubicBezTo>
                  <a:pt x="82" y="0"/>
                  <a:pt x="0" y="72"/>
                  <a:pt x="0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42">
            <a:extLst>
              <a:ext uri="{FF2B5EF4-FFF2-40B4-BE49-F238E27FC236}">
                <a16:creationId xmlns:a16="http://schemas.microsoft.com/office/drawing/2014/main" id="{913819CE-45A7-4141-AD3B-9142E2CD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6512" y="8524361"/>
            <a:ext cx="137168" cy="426751"/>
          </a:xfrm>
          <a:custGeom>
            <a:avLst/>
            <a:gdLst>
              <a:gd name="T0" fmla="*/ 42502 w 119"/>
              <a:gd name="T1" fmla="*/ 0 h 372"/>
              <a:gd name="T2" fmla="*/ 42502 w 119"/>
              <a:gd name="T3" fmla="*/ 0 h 372"/>
              <a:gd name="T4" fmla="*/ 36018 w 119"/>
              <a:gd name="T5" fmla="*/ 132992 h 372"/>
              <a:gd name="T6" fmla="*/ 12967 w 119"/>
              <a:gd name="T7" fmla="*/ 132992 h 372"/>
              <a:gd name="T8" fmla="*/ 9725 w 119"/>
              <a:gd name="T9" fmla="*/ 0 h 372"/>
              <a:gd name="T10" fmla="*/ 42502 w 119"/>
              <a:gd name="T11" fmla="*/ 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" h="372">
                <a:moveTo>
                  <a:pt x="118" y="0"/>
                </a:moveTo>
                <a:lnTo>
                  <a:pt x="118" y="0"/>
                </a:lnTo>
                <a:cubicBezTo>
                  <a:pt x="118" y="0"/>
                  <a:pt x="0" y="181"/>
                  <a:pt x="100" y="371"/>
                </a:cubicBezTo>
                <a:cubicBezTo>
                  <a:pt x="36" y="371"/>
                  <a:pt x="36" y="371"/>
                  <a:pt x="36" y="371"/>
                </a:cubicBezTo>
                <a:cubicBezTo>
                  <a:pt x="27" y="0"/>
                  <a:pt x="27" y="0"/>
                  <a:pt x="27" y="0"/>
                </a:cubicBezTo>
                <a:lnTo>
                  <a:pt x="118" y="0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54">
            <a:extLst>
              <a:ext uri="{FF2B5EF4-FFF2-40B4-BE49-F238E27FC236}">
                <a16:creationId xmlns:a16="http://schemas.microsoft.com/office/drawing/2014/main" id="{224BB269-D534-2B4F-B7B2-D8248C74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51" y="5892733"/>
            <a:ext cx="1783209" cy="1778127"/>
          </a:xfrm>
          <a:custGeom>
            <a:avLst/>
            <a:gdLst>
              <a:gd name="T0" fmla="*/ 556853 w 1546"/>
              <a:gd name="T1" fmla="*/ 279431 h 1545"/>
              <a:gd name="T2" fmla="*/ 556853 w 1546"/>
              <a:gd name="T3" fmla="*/ 279431 h 1545"/>
              <a:gd name="T4" fmla="*/ 280048 w 1546"/>
              <a:gd name="T5" fmla="*/ 555265 h 1545"/>
              <a:gd name="T6" fmla="*/ 0 w 1546"/>
              <a:gd name="T7" fmla="*/ 279431 h 1545"/>
              <a:gd name="T8" fmla="*/ 280048 w 1546"/>
              <a:gd name="T9" fmla="*/ 0 h 1545"/>
              <a:gd name="T10" fmla="*/ 556853 w 1546"/>
              <a:gd name="T11" fmla="*/ 279431 h 1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6" h="1545">
                <a:moveTo>
                  <a:pt x="1545" y="777"/>
                </a:moveTo>
                <a:lnTo>
                  <a:pt x="1545" y="777"/>
                </a:lnTo>
                <a:cubicBezTo>
                  <a:pt x="1545" y="1200"/>
                  <a:pt x="1202" y="1544"/>
                  <a:pt x="777" y="1544"/>
                </a:cubicBezTo>
                <a:cubicBezTo>
                  <a:pt x="353" y="1544"/>
                  <a:pt x="0" y="1200"/>
                  <a:pt x="0" y="777"/>
                </a:cubicBezTo>
                <a:cubicBezTo>
                  <a:pt x="0" y="352"/>
                  <a:pt x="353" y="0"/>
                  <a:pt x="777" y="0"/>
                </a:cubicBezTo>
                <a:cubicBezTo>
                  <a:pt x="1202" y="0"/>
                  <a:pt x="1545" y="352"/>
                  <a:pt x="1545" y="7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1131768D-7C81-D44C-A778-47E2FD4D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202" y="7015492"/>
            <a:ext cx="467393" cy="50804"/>
          </a:xfrm>
          <a:custGeom>
            <a:avLst/>
            <a:gdLst>
              <a:gd name="T0" fmla="*/ 145691 w 407"/>
              <a:gd name="T1" fmla="*/ 15530 h 46"/>
              <a:gd name="T2" fmla="*/ 145691 w 407"/>
              <a:gd name="T3" fmla="*/ 15530 h 46"/>
              <a:gd name="T4" fmla="*/ 6459 w 407"/>
              <a:gd name="T5" fmla="*/ 15530 h 46"/>
              <a:gd name="T6" fmla="*/ 0 w 407"/>
              <a:gd name="T7" fmla="*/ 6557 h 46"/>
              <a:gd name="T8" fmla="*/ 0 w 407"/>
              <a:gd name="T9" fmla="*/ 6557 h 46"/>
              <a:gd name="T10" fmla="*/ 6459 w 407"/>
              <a:gd name="T11" fmla="*/ 0 h 46"/>
              <a:gd name="T12" fmla="*/ 145691 w 407"/>
              <a:gd name="T13" fmla="*/ 0 h 46"/>
              <a:gd name="T14" fmla="*/ 145691 w 407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7" h="46">
                <a:moveTo>
                  <a:pt x="406" y="45"/>
                </a:moveTo>
                <a:lnTo>
                  <a:pt x="40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406" y="0"/>
                  <a:pt x="406" y="0"/>
                  <a:pt x="406" y="0"/>
                </a:cubicBezTo>
                <a:lnTo>
                  <a:pt x="40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56">
            <a:extLst>
              <a:ext uri="{FF2B5EF4-FFF2-40B4-BE49-F238E27FC236}">
                <a16:creationId xmlns:a16="http://schemas.microsoft.com/office/drawing/2014/main" id="{D5937825-8CA7-FE41-BFBF-4634E214D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673" y="6517616"/>
            <a:ext cx="604565" cy="685851"/>
          </a:xfrm>
          <a:custGeom>
            <a:avLst/>
            <a:gdLst>
              <a:gd name="T0" fmla="*/ 146453 w 525"/>
              <a:gd name="T1" fmla="*/ 213953 h 596"/>
              <a:gd name="T2" fmla="*/ 146453 w 525"/>
              <a:gd name="T3" fmla="*/ 213953 h 596"/>
              <a:gd name="T4" fmla="*/ 42460 w 525"/>
              <a:gd name="T5" fmla="*/ 213953 h 596"/>
              <a:gd name="T6" fmla="*/ 12954 w 525"/>
              <a:gd name="T7" fmla="*/ 201008 h 596"/>
              <a:gd name="T8" fmla="*/ 0 w 525"/>
              <a:gd name="T9" fmla="*/ 168286 h 596"/>
              <a:gd name="T10" fmla="*/ 9716 w 525"/>
              <a:gd name="T11" fmla="*/ 32363 h 596"/>
              <a:gd name="T12" fmla="*/ 39222 w 525"/>
              <a:gd name="T13" fmla="*/ 0 h 596"/>
              <a:gd name="T14" fmla="*/ 146453 w 525"/>
              <a:gd name="T15" fmla="*/ 0 h 596"/>
              <a:gd name="T16" fmla="*/ 178838 w 525"/>
              <a:gd name="T17" fmla="*/ 32363 h 596"/>
              <a:gd name="T18" fmla="*/ 188553 w 525"/>
              <a:gd name="T19" fmla="*/ 168286 h 596"/>
              <a:gd name="T20" fmla="*/ 175599 w 525"/>
              <a:gd name="T21" fmla="*/ 201008 h 596"/>
              <a:gd name="T22" fmla="*/ 146453 w 525"/>
              <a:gd name="T23" fmla="*/ 213953 h 596"/>
              <a:gd name="T24" fmla="*/ 39222 w 525"/>
              <a:gd name="T25" fmla="*/ 22654 h 596"/>
              <a:gd name="T26" fmla="*/ 39222 w 525"/>
              <a:gd name="T27" fmla="*/ 22654 h 596"/>
              <a:gd name="T28" fmla="*/ 29506 w 525"/>
              <a:gd name="T29" fmla="*/ 32363 h 596"/>
              <a:gd name="T30" fmla="*/ 19791 w 525"/>
              <a:gd name="T31" fmla="*/ 171522 h 596"/>
              <a:gd name="T32" fmla="*/ 25908 w 525"/>
              <a:gd name="T33" fmla="*/ 188063 h 596"/>
              <a:gd name="T34" fmla="*/ 42460 w 525"/>
              <a:gd name="T35" fmla="*/ 194536 h 596"/>
              <a:gd name="T36" fmla="*/ 146453 w 525"/>
              <a:gd name="T37" fmla="*/ 194536 h 596"/>
              <a:gd name="T38" fmla="*/ 162645 w 525"/>
              <a:gd name="T39" fmla="*/ 188063 h 596"/>
              <a:gd name="T40" fmla="*/ 165884 w 525"/>
              <a:gd name="T41" fmla="*/ 171522 h 596"/>
              <a:gd name="T42" fmla="*/ 159407 w 525"/>
              <a:gd name="T43" fmla="*/ 32363 h 596"/>
              <a:gd name="T44" fmla="*/ 146453 w 525"/>
              <a:gd name="T45" fmla="*/ 22654 h 596"/>
              <a:gd name="T46" fmla="*/ 39222 w 525"/>
              <a:gd name="T47" fmla="*/ 22654 h 59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25" h="596">
                <a:moveTo>
                  <a:pt x="407" y="595"/>
                </a:moveTo>
                <a:lnTo>
                  <a:pt x="407" y="595"/>
                </a:lnTo>
                <a:cubicBezTo>
                  <a:pt x="118" y="595"/>
                  <a:pt x="118" y="595"/>
                  <a:pt x="118" y="595"/>
                </a:cubicBezTo>
                <a:cubicBezTo>
                  <a:pt x="91" y="595"/>
                  <a:pt x="55" y="586"/>
                  <a:pt x="36" y="559"/>
                </a:cubicBezTo>
                <a:cubicBezTo>
                  <a:pt x="9" y="541"/>
                  <a:pt x="0" y="505"/>
                  <a:pt x="0" y="468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45"/>
                  <a:pt x="63" y="0"/>
                  <a:pt x="109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61" y="0"/>
                  <a:pt x="497" y="45"/>
                  <a:pt x="497" y="90"/>
                </a:cubicBezTo>
                <a:cubicBezTo>
                  <a:pt x="524" y="468"/>
                  <a:pt x="524" y="468"/>
                  <a:pt x="524" y="468"/>
                </a:cubicBezTo>
                <a:cubicBezTo>
                  <a:pt x="524" y="505"/>
                  <a:pt x="515" y="541"/>
                  <a:pt x="488" y="559"/>
                </a:cubicBezTo>
                <a:cubicBezTo>
                  <a:pt x="470" y="586"/>
                  <a:pt x="434" y="595"/>
                  <a:pt x="407" y="595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100" y="63"/>
                  <a:pt x="82" y="72"/>
                  <a:pt x="82" y="90"/>
                </a:cubicBezTo>
                <a:cubicBezTo>
                  <a:pt x="55" y="477"/>
                  <a:pt x="55" y="477"/>
                  <a:pt x="55" y="477"/>
                </a:cubicBezTo>
                <a:cubicBezTo>
                  <a:pt x="55" y="496"/>
                  <a:pt x="63" y="505"/>
                  <a:pt x="72" y="523"/>
                </a:cubicBezTo>
                <a:cubicBezTo>
                  <a:pt x="91" y="532"/>
                  <a:pt x="100" y="541"/>
                  <a:pt x="118" y="541"/>
                </a:cubicBezTo>
                <a:cubicBezTo>
                  <a:pt x="407" y="541"/>
                  <a:pt x="407" y="541"/>
                  <a:pt x="407" y="541"/>
                </a:cubicBezTo>
                <a:cubicBezTo>
                  <a:pt x="416" y="541"/>
                  <a:pt x="434" y="532"/>
                  <a:pt x="452" y="523"/>
                </a:cubicBezTo>
                <a:cubicBezTo>
                  <a:pt x="461" y="505"/>
                  <a:pt x="470" y="496"/>
                  <a:pt x="461" y="477"/>
                </a:cubicBezTo>
                <a:cubicBezTo>
                  <a:pt x="443" y="90"/>
                  <a:pt x="443" y="90"/>
                  <a:pt x="443" y="90"/>
                </a:cubicBezTo>
                <a:cubicBezTo>
                  <a:pt x="443" y="72"/>
                  <a:pt x="425" y="63"/>
                  <a:pt x="407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7">
            <a:extLst>
              <a:ext uri="{FF2B5EF4-FFF2-40B4-BE49-F238E27FC236}">
                <a16:creationId xmlns:a16="http://schemas.microsoft.com/office/drawing/2014/main" id="{FF938237-E72C-3D4B-984A-35578482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166" y="6360127"/>
            <a:ext cx="304822" cy="325143"/>
          </a:xfrm>
          <a:custGeom>
            <a:avLst/>
            <a:gdLst>
              <a:gd name="T0" fmla="*/ 81850 w 263"/>
              <a:gd name="T1" fmla="*/ 101238 h 281"/>
              <a:gd name="T2" fmla="*/ 81850 w 263"/>
              <a:gd name="T3" fmla="*/ 101238 h 281"/>
              <a:gd name="T4" fmla="*/ 81850 w 263"/>
              <a:gd name="T5" fmla="*/ 101238 h 281"/>
              <a:gd name="T6" fmla="*/ 72071 w 263"/>
              <a:gd name="T7" fmla="*/ 88222 h 281"/>
              <a:gd name="T8" fmla="*/ 72071 w 263"/>
              <a:gd name="T9" fmla="*/ 49173 h 281"/>
              <a:gd name="T10" fmla="*/ 48893 w 263"/>
              <a:gd name="T11" fmla="*/ 22779 h 281"/>
              <a:gd name="T12" fmla="*/ 19557 w 263"/>
              <a:gd name="T13" fmla="*/ 49173 h 281"/>
              <a:gd name="T14" fmla="*/ 19557 w 263"/>
              <a:gd name="T15" fmla="*/ 88222 h 281"/>
              <a:gd name="T16" fmla="*/ 9779 w 263"/>
              <a:gd name="T17" fmla="*/ 101238 h 281"/>
              <a:gd name="T18" fmla="*/ 9779 w 263"/>
              <a:gd name="T19" fmla="*/ 101238 h 281"/>
              <a:gd name="T20" fmla="*/ 0 w 263"/>
              <a:gd name="T21" fmla="*/ 88222 h 281"/>
              <a:gd name="T22" fmla="*/ 0 w 263"/>
              <a:gd name="T23" fmla="*/ 52427 h 281"/>
              <a:gd name="T24" fmla="*/ 42374 w 263"/>
              <a:gd name="T25" fmla="*/ 3254 h 281"/>
              <a:gd name="T26" fmla="*/ 94888 w 263"/>
              <a:gd name="T27" fmla="*/ 49173 h 281"/>
              <a:gd name="T28" fmla="*/ 94888 w 263"/>
              <a:gd name="T29" fmla="*/ 88222 h 281"/>
              <a:gd name="T30" fmla="*/ 81850 w 263"/>
              <a:gd name="T31" fmla="*/ 101238 h 2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3" h="281">
                <a:moveTo>
                  <a:pt x="226" y="280"/>
                </a:moveTo>
                <a:lnTo>
                  <a:pt x="226" y="280"/>
                </a:lnTo>
                <a:cubicBezTo>
                  <a:pt x="217" y="280"/>
                  <a:pt x="199" y="262"/>
                  <a:pt x="199" y="244"/>
                </a:cubicBezTo>
                <a:cubicBezTo>
                  <a:pt x="199" y="136"/>
                  <a:pt x="199" y="136"/>
                  <a:pt x="199" y="136"/>
                </a:cubicBezTo>
                <a:cubicBezTo>
                  <a:pt x="199" y="100"/>
                  <a:pt x="172" y="63"/>
                  <a:pt x="135" y="63"/>
                </a:cubicBezTo>
                <a:cubicBezTo>
                  <a:pt x="90" y="63"/>
                  <a:pt x="54" y="91"/>
                  <a:pt x="54" y="136"/>
                </a:cubicBezTo>
                <a:cubicBezTo>
                  <a:pt x="54" y="244"/>
                  <a:pt x="54" y="244"/>
                  <a:pt x="54" y="244"/>
                </a:cubicBezTo>
                <a:cubicBezTo>
                  <a:pt x="54" y="262"/>
                  <a:pt x="45" y="280"/>
                  <a:pt x="27" y="280"/>
                </a:cubicBezTo>
                <a:cubicBezTo>
                  <a:pt x="9" y="280"/>
                  <a:pt x="0" y="262"/>
                  <a:pt x="0" y="244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72"/>
                  <a:pt x="54" y="9"/>
                  <a:pt x="117" y="9"/>
                </a:cubicBezTo>
                <a:cubicBezTo>
                  <a:pt x="199" y="0"/>
                  <a:pt x="262" y="63"/>
                  <a:pt x="262" y="136"/>
                </a:cubicBezTo>
                <a:cubicBezTo>
                  <a:pt x="262" y="244"/>
                  <a:pt x="262" y="244"/>
                  <a:pt x="262" y="244"/>
                </a:cubicBezTo>
                <a:cubicBezTo>
                  <a:pt x="262" y="262"/>
                  <a:pt x="244" y="280"/>
                  <a:pt x="226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71">
            <a:extLst>
              <a:ext uri="{FF2B5EF4-FFF2-40B4-BE49-F238E27FC236}">
                <a16:creationId xmlns:a16="http://schemas.microsoft.com/office/drawing/2014/main" id="{485C4A65-94BB-894D-B21D-D5FFD22A6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51" y="7990921"/>
            <a:ext cx="1783209" cy="1783209"/>
          </a:xfrm>
          <a:custGeom>
            <a:avLst/>
            <a:gdLst>
              <a:gd name="T0" fmla="*/ 556853 w 1546"/>
              <a:gd name="T1" fmla="*/ 280048 h 1546"/>
              <a:gd name="T2" fmla="*/ 556853 w 1546"/>
              <a:gd name="T3" fmla="*/ 280048 h 1546"/>
              <a:gd name="T4" fmla="*/ 280048 w 1546"/>
              <a:gd name="T5" fmla="*/ 556853 h 1546"/>
              <a:gd name="T6" fmla="*/ 0 w 1546"/>
              <a:gd name="T7" fmla="*/ 280048 h 1546"/>
              <a:gd name="T8" fmla="*/ 280048 w 1546"/>
              <a:gd name="T9" fmla="*/ 0 h 1546"/>
              <a:gd name="T10" fmla="*/ 556853 w 1546"/>
              <a:gd name="T11" fmla="*/ 280048 h 15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6" h="1546">
                <a:moveTo>
                  <a:pt x="1545" y="777"/>
                </a:moveTo>
                <a:lnTo>
                  <a:pt x="1545" y="777"/>
                </a:lnTo>
                <a:cubicBezTo>
                  <a:pt x="1545" y="1201"/>
                  <a:pt x="1202" y="1545"/>
                  <a:pt x="777" y="1545"/>
                </a:cubicBezTo>
                <a:cubicBezTo>
                  <a:pt x="353" y="1545"/>
                  <a:pt x="0" y="1201"/>
                  <a:pt x="0" y="777"/>
                </a:cubicBezTo>
                <a:cubicBezTo>
                  <a:pt x="0" y="343"/>
                  <a:pt x="353" y="0"/>
                  <a:pt x="777" y="0"/>
                </a:cubicBezTo>
                <a:cubicBezTo>
                  <a:pt x="1202" y="0"/>
                  <a:pt x="1545" y="343"/>
                  <a:pt x="1545" y="7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72">
            <a:extLst>
              <a:ext uri="{FF2B5EF4-FFF2-40B4-BE49-F238E27FC236}">
                <a16:creationId xmlns:a16="http://schemas.microsoft.com/office/drawing/2014/main" id="{8D5B8E06-0615-AD42-AD8D-96407B5D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9313" y="11394765"/>
            <a:ext cx="685851" cy="426751"/>
          </a:xfrm>
          <a:custGeom>
            <a:avLst/>
            <a:gdLst>
              <a:gd name="T0" fmla="*/ 174825 w 597"/>
              <a:gd name="T1" fmla="*/ 132992 h 372"/>
              <a:gd name="T2" fmla="*/ 174825 w 597"/>
              <a:gd name="T3" fmla="*/ 132992 h 372"/>
              <a:gd name="T4" fmla="*/ 81130 w 597"/>
              <a:gd name="T5" fmla="*/ 132992 h 372"/>
              <a:gd name="T6" fmla="*/ 61386 w 597"/>
              <a:gd name="T7" fmla="*/ 113634 h 372"/>
              <a:gd name="T8" fmla="*/ 32308 w 597"/>
              <a:gd name="T9" fmla="*/ 19716 h 372"/>
              <a:gd name="T10" fmla="*/ 9693 w 597"/>
              <a:gd name="T11" fmla="*/ 19716 h 372"/>
              <a:gd name="T12" fmla="*/ 0 w 597"/>
              <a:gd name="T13" fmla="*/ 9679 h 372"/>
              <a:gd name="T14" fmla="*/ 9693 w 597"/>
              <a:gd name="T15" fmla="*/ 0 h 372"/>
              <a:gd name="T16" fmla="*/ 42001 w 597"/>
              <a:gd name="T17" fmla="*/ 0 h 372"/>
              <a:gd name="T18" fmla="*/ 51694 w 597"/>
              <a:gd name="T19" fmla="*/ 6452 h 372"/>
              <a:gd name="T20" fmla="*/ 81130 w 597"/>
              <a:gd name="T21" fmla="*/ 107182 h 372"/>
              <a:gd name="T22" fmla="*/ 81130 w 597"/>
              <a:gd name="T23" fmla="*/ 110408 h 372"/>
              <a:gd name="T24" fmla="*/ 174825 w 597"/>
              <a:gd name="T25" fmla="*/ 110408 h 372"/>
              <a:gd name="T26" fmla="*/ 174825 w 597"/>
              <a:gd name="T27" fmla="*/ 110408 h 372"/>
              <a:gd name="T28" fmla="*/ 191338 w 597"/>
              <a:gd name="T29" fmla="*/ 48752 h 372"/>
              <a:gd name="T30" fmla="*/ 113439 w 597"/>
              <a:gd name="T31" fmla="*/ 48752 h 372"/>
              <a:gd name="T32" fmla="*/ 100515 w 597"/>
              <a:gd name="T33" fmla="*/ 39073 h 372"/>
              <a:gd name="T34" fmla="*/ 113439 w 597"/>
              <a:gd name="T35" fmla="*/ 29394 h 372"/>
              <a:gd name="T36" fmla="*/ 204261 w 597"/>
              <a:gd name="T37" fmla="*/ 29394 h 372"/>
              <a:gd name="T38" fmla="*/ 210723 w 597"/>
              <a:gd name="T39" fmla="*/ 32621 h 372"/>
              <a:gd name="T40" fmla="*/ 213954 w 597"/>
              <a:gd name="T41" fmla="*/ 42299 h 372"/>
              <a:gd name="T42" fmla="*/ 194569 w 597"/>
              <a:gd name="T43" fmla="*/ 113634 h 372"/>
              <a:gd name="T44" fmla="*/ 174825 w 597"/>
              <a:gd name="T45" fmla="*/ 132992 h 3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97" h="372">
                <a:moveTo>
                  <a:pt x="487" y="371"/>
                </a:moveTo>
                <a:lnTo>
                  <a:pt x="487" y="371"/>
                </a:lnTo>
                <a:cubicBezTo>
                  <a:pt x="226" y="371"/>
                  <a:pt x="226" y="371"/>
                  <a:pt x="226" y="371"/>
                </a:cubicBezTo>
                <a:cubicBezTo>
                  <a:pt x="198" y="371"/>
                  <a:pt x="171" y="344"/>
                  <a:pt x="171" y="317"/>
                </a:cubicBezTo>
                <a:cubicBezTo>
                  <a:pt x="90" y="55"/>
                  <a:pt x="90" y="55"/>
                  <a:pt x="90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44" y="18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226" y="308"/>
                  <a:pt x="226" y="308"/>
                  <a:pt x="226" y="308"/>
                </a:cubicBezTo>
                <a:cubicBezTo>
                  <a:pt x="487" y="308"/>
                  <a:pt x="487" y="308"/>
                  <a:pt x="487" y="308"/>
                </a:cubicBezTo>
                <a:cubicBezTo>
                  <a:pt x="533" y="136"/>
                  <a:pt x="533" y="136"/>
                  <a:pt x="533" y="136"/>
                </a:cubicBezTo>
                <a:cubicBezTo>
                  <a:pt x="316" y="136"/>
                  <a:pt x="316" y="136"/>
                  <a:pt x="316" y="136"/>
                </a:cubicBezTo>
                <a:cubicBezTo>
                  <a:pt x="298" y="136"/>
                  <a:pt x="280" y="127"/>
                  <a:pt x="280" y="109"/>
                </a:cubicBezTo>
                <a:cubicBezTo>
                  <a:pt x="280" y="91"/>
                  <a:pt x="298" y="82"/>
                  <a:pt x="316" y="82"/>
                </a:cubicBezTo>
                <a:cubicBezTo>
                  <a:pt x="569" y="82"/>
                  <a:pt x="569" y="82"/>
                  <a:pt x="569" y="82"/>
                </a:cubicBezTo>
                <a:cubicBezTo>
                  <a:pt x="578" y="82"/>
                  <a:pt x="587" y="91"/>
                  <a:pt x="587" y="91"/>
                </a:cubicBezTo>
                <a:cubicBezTo>
                  <a:pt x="596" y="100"/>
                  <a:pt x="596" y="109"/>
                  <a:pt x="596" y="118"/>
                </a:cubicBezTo>
                <a:cubicBezTo>
                  <a:pt x="542" y="317"/>
                  <a:pt x="542" y="317"/>
                  <a:pt x="542" y="317"/>
                </a:cubicBezTo>
                <a:cubicBezTo>
                  <a:pt x="533" y="344"/>
                  <a:pt x="515" y="371"/>
                  <a:pt x="487" y="3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73">
            <a:extLst>
              <a:ext uri="{FF2B5EF4-FFF2-40B4-BE49-F238E27FC236}">
                <a16:creationId xmlns:a16="http://schemas.microsoft.com/office/drawing/2014/main" id="{28513EEA-DA00-0C4E-A76A-468E0245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6966" y="11887562"/>
            <a:ext cx="127007" cy="127007"/>
          </a:xfrm>
          <a:custGeom>
            <a:avLst/>
            <a:gdLst>
              <a:gd name="T0" fmla="*/ 0 w 110"/>
              <a:gd name="T1" fmla="*/ 19661 h 109"/>
              <a:gd name="T2" fmla="*/ 0 w 110"/>
              <a:gd name="T3" fmla="*/ 19661 h 109"/>
              <a:gd name="T4" fmla="*/ 19483 w 110"/>
              <a:gd name="T5" fmla="*/ 0 h 109"/>
              <a:gd name="T6" fmla="*/ 39326 w 110"/>
              <a:gd name="T7" fmla="*/ 19661 h 109"/>
              <a:gd name="T8" fmla="*/ 19483 w 110"/>
              <a:gd name="T9" fmla="*/ 39323 h 109"/>
              <a:gd name="T10" fmla="*/ 0 w 110"/>
              <a:gd name="T11" fmla="*/ 19661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90"/>
                  <a:pt x="82" y="108"/>
                  <a:pt x="54" y="108"/>
                </a:cubicBezTo>
                <a:cubicBezTo>
                  <a:pt x="27" y="108"/>
                  <a:pt x="0" y="90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74">
            <a:extLst>
              <a:ext uri="{FF2B5EF4-FFF2-40B4-BE49-F238E27FC236}">
                <a16:creationId xmlns:a16="http://schemas.microsoft.com/office/drawing/2014/main" id="{898A0213-B878-264A-9938-F5916E75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2592" y="11887562"/>
            <a:ext cx="137168" cy="127007"/>
          </a:xfrm>
          <a:custGeom>
            <a:avLst/>
            <a:gdLst>
              <a:gd name="T0" fmla="*/ 0 w 119"/>
              <a:gd name="T1" fmla="*/ 19661 h 109"/>
              <a:gd name="T2" fmla="*/ 0 w 119"/>
              <a:gd name="T3" fmla="*/ 19661 h 109"/>
              <a:gd name="T4" fmla="*/ 23052 w 119"/>
              <a:gd name="T5" fmla="*/ 0 h 109"/>
              <a:gd name="T6" fmla="*/ 42502 w 119"/>
              <a:gd name="T7" fmla="*/ 19661 h 109"/>
              <a:gd name="T8" fmla="*/ 23052 w 119"/>
              <a:gd name="T9" fmla="*/ 39323 h 109"/>
              <a:gd name="T10" fmla="*/ 0 w 119"/>
              <a:gd name="T11" fmla="*/ 19661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8" y="0"/>
                  <a:pt x="64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90"/>
                  <a:pt x="91" y="108"/>
                  <a:pt x="64" y="108"/>
                </a:cubicBezTo>
                <a:cubicBezTo>
                  <a:pt x="28" y="108"/>
                  <a:pt x="0" y="90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75">
            <a:extLst>
              <a:ext uri="{FF2B5EF4-FFF2-40B4-BE49-F238E27FC236}">
                <a16:creationId xmlns:a16="http://schemas.microsoft.com/office/drawing/2014/main" id="{1B6AB085-963B-A947-9476-AF4F37AC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387" y="8544683"/>
            <a:ext cx="823019" cy="604562"/>
          </a:xfrm>
          <a:custGeom>
            <a:avLst/>
            <a:gdLst>
              <a:gd name="T0" fmla="*/ 217610 w 715"/>
              <a:gd name="T1" fmla="*/ 188552 h 525"/>
              <a:gd name="T2" fmla="*/ 217610 w 715"/>
              <a:gd name="T3" fmla="*/ 188552 h 525"/>
              <a:gd name="T4" fmla="*/ 38846 w 715"/>
              <a:gd name="T5" fmla="*/ 188552 h 525"/>
              <a:gd name="T6" fmla="*/ 0 w 715"/>
              <a:gd name="T7" fmla="*/ 149330 h 525"/>
              <a:gd name="T8" fmla="*/ 0 w 715"/>
              <a:gd name="T9" fmla="*/ 38862 h 525"/>
              <a:gd name="T10" fmla="*/ 38846 w 715"/>
              <a:gd name="T11" fmla="*/ 0 h 525"/>
              <a:gd name="T12" fmla="*/ 217610 w 715"/>
              <a:gd name="T13" fmla="*/ 0 h 525"/>
              <a:gd name="T14" fmla="*/ 256815 w 715"/>
              <a:gd name="T15" fmla="*/ 38862 h 525"/>
              <a:gd name="T16" fmla="*/ 256815 w 715"/>
              <a:gd name="T17" fmla="*/ 149330 h 525"/>
              <a:gd name="T18" fmla="*/ 217610 w 715"/>
              <a:gd name="T19" fmla="*/ 188552 h 525"/>
              <a:gd name="T20" fmla="*/ 38846 w 715"/>
              <a:gd name="T21" fmla="*/ 19431 h 525"/>
              <a:gd name="T22" fmla="*/ 38846 w 715"/>
              <a:gd name="T23" fmla="*/ 19431 h 525"/>
              <a:gd name="T24" fmla="*/ 19423 w 715"/>
              <a:gd name="T25" fmla="*/ 38862 h 525"/>
              <a:gd name="T26" fmla="*/ 19423 w 715"/>
              <a:gd name="T27" fmla="*/ 149330 h 525"/>
              <a:gd name="T28" fmla="*/ 38846 w 715"/>
              <a:gd name="T29" fmla="*/ 168761 h 525"/>
              <a:gd name="T30" fmla="*/ 217610 w 715"/>
              <a:gd name="T31" fmla="*/ 168761 h 525"/>
              <a:gd name="T32" fmla="*/ 237392 w 715"/>
              <a:gd name="T33" fmla="*/ 149330 h 525"/>
              <a:gd name="T34" fmla="*/ 237392 w 715"/>
              <a:gd name="T35" fmla="*/ 38862 h 525"/>
              <a:gd name="T36" fmla="*/ 217610 w 715"/>
              <a:gd name="T37" fmla="*/ 19431 h 525"/>
              <a:gd name="T38" fmla="*/ 38846 w 715"/>
              <a:gd name="T39" fmla="*/ 19431 h 52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15" h="525">
                <a:moveTo>
                  <a:pt x="605" y="524"/>
                </a:moveTo>
                <a:lnTo>
                  <a:pt x="605" y="524"/>
                </a:lnTo>
                <a:cubicBezTo>
                  <a:pt x="108" y="524"/>
                  <a:pt x="108" y="524"/>
                  <a:pt x="108" y="524"/>
                </a:cubicBezTo>
                <a:cubicBezTo>
                  <a:pt x="45" y="524"/>
                  <a:pt x="0" y="478"/>
                  <a:pt x="0" y="415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69" y="0"/>
                  <a:pt x="714" y="45"/>
                  <a:pt x="714" y="108"/>
                </a:cubicBezTo>
                <a:cubicBezTo>
                  <a:pt x="714" y="415"/>
                  <a:pt x="714" y="415"/>
                  <a:pt x="714" y="415"/>
                </a:cubicBezTo>
                <a:cubicBezTo>
                  <a:pt x="714" y="478"/>
                  <a:pt x="669" y="524"/>
                  <a:pt x="605" y="524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54" y="81"/>
                  <a:pt x="54" y="108"/>
                </a:cubicBezTo>
                <a:cubicBezTo>
                  <a:pt x="54" y="415"/>
                  <a:pt x="54" y="415"/>
                  <a:pt x="54" y="415"/>
                </a:cubicBezTo>
                <a:cubicBezTo>
                  <a:pt x="54" y="442"/>
                  <a:pt x="81" y="469"/>
                  <a:pt x="108" y="469"/>
                </a:cubicBezTo>
                <a:cubicBezTo>
                  <a:pt x="605" y="469"/>
                  <a:pt x="605" y="469"/>
                  <a:pt x="605" y="469"/>
                </a:cubicBezTo>
                <a:cubicBezTo>
                  <a:pt x="641" y="469"/>
                  <a:pt x="660" y="442"/>
                  <a:pt x="660" y="415"/>
                </a:cubicBezTo>
                <a:cubicBezTo>
                  <a:pt x="660" y="108"/>
                  <a:pt x="660" y="108"/>
                  <a:pt x="660" y="108"/>
                </a:cubicBezTo>
                <a:cubicBezTo>
                  <a:pt x="660" y="81"/>
                  <a:pt x="641" y="54"/>
                  <a:pt x="605" y="54"/>
                </a:cubicBezTo>
                <a:lnTo>
                  <a:pt x="108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76">
            <a:extLst>
              <a:ext uri="{FF2B5EF4-FFF2-40B4-BE49-F238E27FC236}">
                <a16:creationId xmlns:a16="http://schemas.microsoft.com/office/drawing/2014/main" id="{80EBE88C-E000-264B-B90A-CF9EFDE9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531" y="8722494"/>
            <a:ext cx="177814" cy="248939"/>
          </a:xfrm>
          <a:custGeom>
            <a:avLst/>
            <a:gdLst>
              <a:gd name="T0" fmla="*/ 29036 w 155"/>
              <a:gd name="T1" fmla="*/ 77431 h 218"/>
              <a:gd name="T2" fmla="*/ 29036 w 155"/>
              <a:gd name="T3" fmla="*/ 77431 h 218"/>
              <a:gd name="T4" fmla="*/ 9679 w 155"/>
              <a:gd name="T5" fmla="*/ 77431 h 218"/>
              <a:gd name="T6" fmla="*/ 3226 w 155"/>
              <a:gd name="T7" fmla="*/ 67797 h 218"/>
              <a:gd name="T8" fmla="*/ 3226 w 155"/>
              <a:gd name="T9" fmla="*/ 67797 h 218"/>
              <a:gd name="T10" fmla="*/ 9679 w 155"/>
              <a:gd name="T11" fmla="*/ 61374 h 218"/>
              <a:gd name="T12" fmla="*/ 32621 w 155"/>
              <a:gd name="T13" fmla="*/ 61374 h 218"/>
              <a:gd name="T14" fmla="*/ 38715 w 155"/>
              <a:gd name="T15" fmla="*/ 54951 h 218"/>
              <a:gd name="T16" fmla="*/ 32621 w 155"/>
              <a:gd name="T17" fmla="*/ 45317 h 218"/>
              <a:gd name="T18" fmla="*/ 25810 w 155"/>
              <a:gd name="T19" fmla="*/ 45317 h 218"/>
              <a:gd name="T20" fmla="*/ 0 w 155"/>
              <a:gd name="T21" fmla="*/ 25691 h 218"/>
              <a:gd name="T22" fmla="*/ 22584 w 155"/>
              <a:gd name="T23" fmla="*/ 0 h 218"/>
              <a:gd name="T24" fmla="*/ 45526 w 155"/>
              <a:gd name="T25" fmla="*/ 0 h 218"/>
              <a:gd name="T26" fmla="*/ 51978 w 155"/>
              <a:gd name="T27" fmla="*/ 6423 h 218"/>
              <a:gd name="T28" fmla="*/ 51978 w 155"/>
              <a:gd name="T29" fmla="*/ 6423 h 218"/>
              <a:gd name="T30" fmla="*/ 45526 w 155"/>
              <a:gd name="T31" fmla="*/ 16057 h 218"/>
              <a:gd name="T32" fmla="*/ 22584 w 155"/>
              <a:gd name="T33" fmla="*/ 16057 h 218"/>
              <a:gd name="T34" fmla="*/ 16131 w 155"/>
              <a:gd name="T35" fmla="*/ 22480 h 218"/>
              <a:gd name="T36" fmla="*/ 22584 w 155"/>
              <a:gd name="T37" fmla="*/ 32471 h 218"/>
              <a:gd name="T38" fmla="*/ 32621 w 155"/>
              <a:gd name="T39" fmla="*/ 32471 h 218"/>
              <a:gd name="T40" fmla="*/ 55205 w 155"/>
              <a:gd name="T41" fmla="*/ 54951 h 218"/>
              <a:gd name="T42" fmla="*/ 29036 w 155"/>
              <a:gd name="T43" fmla="*/ 77431 h 21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5" h="218">
                <a:moveTo>
                  <a:pt x="81" y="217"/>
                </a:moveTo>
                <a:lnTo>
                  <a:pt x="81" y="217"/>
                </a:lnTo>
                <a:cubicBezTo>
                  <a:pt x="27" y="217"/>
                  <a:pt x="27" y="217"/>
                  <a:pt x="27" y="217"/>
                </a:cubicBezTo>
                <a:cubicBezTo>
                  <a:pt x="18" y="217"/>
                  <a:pt x="9" y="208"/>
                  <a:pt x="9" y="190"/>
                </a:cubicBezTo>
                <a:cubicBezTo>
                  <a:pt x="9" y="181"/>
                  <a:pt x="18" y="172"/>
                  <a:pt x="27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100" y="172"/>
                  <a:pt x="108" y="163"/>
                  <a:pt x="108" y="154"/>
                </a:cubicBezTo>
                <a:cubicBezTo>
                  <a:pt x="108" y="136"/>
                  <a:pt x="100" y="127"/>
                  <a:pt x="91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36" y="127"/>
                  <a:pt x="9" y="109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36"/>
                  <a:pt x="136" y="45"/>
                  <a:pt x="127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45" y="55"/>
                  <a:pt x="45" y="63"/>
                </a:cubicBezTo>
                <a:cubicBezTo>
                  <a:pt x="45" y="72"/>
                  <a:pt x="54" y="91"/>
                  <a:pt x="63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127" y="91"/>
                  <a:pt x="154" y="118"/>
                  <a:pt x="154" y="154"/>
                </a:cubicBezTo>
                <a:cubicBezTo>
                  <a:pt x="145" y="190"/>
                  <a:pt x="117" y="217"/>
                  <a:pt x="81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77">
            <a:extLst>
              <a:ext uri="{FF2B5EF4-FFF2-40B4-BE49-F238E27FC236}">
                <a16:creationId xmlns:a16="http://schemas.microsoft.com/office/drawing/2014/main" id="{0577B606-889B-C54C-B49F-C9C91173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495" y="8676772"/>
            <a:ext cx="55886" cy="60964"/>
          </a:xfrm>
          <a:custGeom>
            <a:avLst/>
            <a:gdLst>
              <a:gd name="T0" fmla="*/ 17091 w 47"/>
              <a:gd name="T1" fmla="*/ 18704 h 55"/>
              <a:gd name="T2" fmla="*/ 0 w 47"/>
              <a:gd name="T3" fmla="*/ 18704 h 55"/>
              <a:gd name="T4" fmla="*/ 0 w 47"/>
              <a:gd name="T5" fmla="*/ 0 h 55"/>
              <a:gd name="T6" fmla="*/ 17091 w 47"/>
              <a:gd name="T7" fmla="*/ 0 h 55"/>
              <a:gd name="T8" fmla="*/ 17091 w 47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55">
                <a:moveTo>
                  <a:pt x="46" y="54"/>
                </a:moveTo>
                <a:lnTo>
                  <a:pt x="0" y="54"/>
                </a:lnTo>
                <a:lnTo>
                  <a:pt x="0" y="0"/>
                </a:lnTo>
                <a:lnTo>
                  <a:pt x="46" y="0"/>
                </a:lnTo>
                <a:lnTo>
                  <a:pt x="4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78">
            <a:extLst>
              <a:ext uri="{FF2B5EF4-FFF2-40B4-BE49-F238E27FC236}">
                <a16:creationId xmlns:a16="http://schemas.microsoft.com/office/drawing/2014/main" id="{2C52DE5E-AC6E-884A-96BF-E5F1D067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495" y="8951112"/>
            <a:ext cx="55886" cy="60964"/>
          </a:xfrm>
          <a:custGeom>
            <a:avLst/>
            <a:gdLst>
              <a:gd name="T0" fmla="*/ 17091 w 47"/>
              <a:gd name="T1" fmla="*/ 18704 h 55"/>
              <a:gd name="T2" fmla="*/ 0 w 47"/>
              <a:gd name="T3" fmla="*/ 18704 h 55"/>
              <a:gd name="T4" fmla="*/ 0 w 47"/>
              <a:gd name="T5" fmla="*/ 0 h 55"/>
              <a:gd name="T6" fmla="*/ 17091 w 47"/>
              <a:gd name="T7" fmla="*/ 0 h 55"/>
              <a:gd name="T8" fmla="*/ 17091 w 47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55">
                <a:moveTo>
                  <a:pt x="46" y="54"/>
                </a:moveTo>
                <a:lnTo>
                  <a:pt x="0" y="54"/>
                </a:lnTo>
                <a:lnTo>
                  <a:pt x="0" y="0"/>
                </a:lnTo>
                <a:lnTo>
                  <a:pt x="46" y="0"/>
                </a:lnTo>
                <a:lnTo>
                  <a:pt x="4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79">
            <a:extLst>
              <a:ext uri="{FF2B5EF4-FFF2-40B4-BE49-F238E27FC236}">
                <a16:creationId xmlns:a16="http://schemas.microsoft.com/office/drawing/2014/main" id="{82BCBEC9-8204-B04A-B8A2-34B3C242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595" y="8636129"/>
            <a:ext cx="96525" cy="76204"/>
          </a:xfrm>
          <a:custGeom>
            <a:avLst/>
            <a:gdLst>
              <a:gd name="T0" fmla="*/ 16552 w 82"/>
              <a:gd name="T1" fmla="*/ 0 h 64"/>
              <a:gd name="T2" fmla="*/ 16552 w 82"/>
              <a:gd name="T3" fmla="*/ 0 h 64"/>
              <a:gd name="T4" fmla="*/ 3310 w 82"/>
              <a:gd name="T5" fmla="*/ 10046 h 64"/>
              <a:gd name="T6" fmla="*/ 3310 w 82"/>
              <a:gd name="T7" fmla="*/ 20091 h 64"/>
              <a:gd name="T8" fmla="*/ 3310 w 82"/>
              <a:gd name="T9" fmla="*/ 20091 h 64"/>
              <a:gd name="T10" fmla="*/ 13242 w 82"/>
              <a:gd name="T11" fmla="*/ 23440 h 64"/>
              <a:gd name="T12" fmla="*/ 23541 w 82"/>
              <a:gd name="T13" fmla="*/ 13394 h 64"/>
              <a:gd name="T14" fmla="*/ 26852 w 82"/>
              <a:gd name="T15" fmla="*/ 3349 h 64"/>
              <a:gd name="T16" fmla="*/ 26852 w 82"/>
              <a:gd name="T17" fmla="*/ 3349 h 64"/>
              <a:gd name="T18" fmla="*/ 16552 w 82"/>
              <a:gd name="T19" fmla="*/ 0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64">
                <a:moveTo>
                  <a:pt x="45" y="0"/>
                </a:moveTo>
                <a:lnTo>
                  <a:pt x="45" y="0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4"/>
                </a:cubicBezTo>
                <a:cubicBezTo>
                  <a:pt x="9" y="63"/>
                  <a:pt x="27" y="63"/>
                  <a:pt x="36" y="63"/>
                </a:cubicBezTo>
                <a:cubicBezTo>
                  <a:pt x="64" y="36"/>
                  <a:pt x="64" y="36"/>
                  <a:pt x="64" y="36"/>
                </a:cubicBezTo>
                <a:cubicBezTo>
                  <a:pt x="73" y="36"/>
                  <a:pt x="81" y="18"/>
                  <a:pt x="73" y="9"/>
                </a:cubicBezTo>
                <a:cubicBezTo>
                  <a:pt x="64" y="0"/>
                  <a:pt x="54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80">
            <a:extLst>
              <a:ext uri="{FF2B5EF4-FFF2-40B4-BE49-F238E27FC236}">
                <a16:creationId xmlns:a16="http://schemas.microsoft.com/office/drawing/2014/main" id="{0DB9265D-5EE5-6B4F-B220-33E54D3F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834" y="8971433"/>
            <a:ext cx="86368" cy="86365"/>
          </a:xfrm>
          <a:custGeom>
            <a:avLst/>
            <a:gdLst>
              <a:gd name="T0" fmla="*/ 13494 w 74"/>
              <a:gd name="T1" fmla="*/ 3327 h 73"/>
              <a:gd name="T2" fmla="*/ 13494 w 74"/>
              <a:gd name="T3" fmla="*/ 3327 h 73"/>
              <a:gd name="T4" fmla="*/ 3282 w 74"/>
              <a:gd name="T5" fmla="*/ 9981 h 73"/>
              <a:gd name="T6" fmla="*/ 3282 w 74"/>
              <a:gd name="T7" fmla="*/ 19963 h 73"/>
              <a:gd name="T8" fmla="*/ 3282 w 74"/>
              <a:gd name="T9" fmla="*/ 19963 h 73"/>
              <a:gd name="T10" fmla="*/ 13494 w 74"/>
              <a:gd name="T11" fmla="*/ 23290 h 73"/>
              <a:gd name="T12" fmla="*/ 22976 w 74"/>
              <a:gd name="T13" fmla="*/ 16636 h 73"/>
              <a:gd name="T14" fmla="*/ 26623 w 74"/>
              <a:gd name="T15" fmla="*/ 3327 h 73"/>
              <a:gd name="T16" fmla="*/ 26623 w 74"/>
              <a:gd name="T17" fmla="*/ 3327 h 73"/>
              <a:gd name="T18" fmla="*/ 13494 w 74"/>
              <a:gd name="T19" fmla="*/ 3327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4" h="73">
                <a:moveTo>
                  <a:pt x="37" y="9"/>
                </a:moveTo>
                <a:lnTo>
                  <a:pt x="37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9" y="54"/>
                </a:cubicBezTo>
                <a:cubicBezTo>
                  <a:pt x="9" y="63"/>
                  <a:pt x="27" y="72"/>
                  <a:pt x="37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73" y="36"/>
                  <a:pt x="73" y="27"/>
                  <a:pt x="73" y="9"/>
                </a:cubicBezTo>
                <a:cubicBezTo>
                  <a:pt x="63" y="0"/>
                  <a:pt x="46" y="0"/>
                  <a:pt x="37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5AA09FBE-05EA-7845-BF95-2C9B7919866D}"/>
              </a:ext>
            </a:extLst>
          </p:cNvPr>
          <p:cNvGrpSpPr/>
          <p:nvPr/>
        </p:nvGrpSpPr>
        <p:grpSpPr>
          <a:xfrm>
            <a:off x="2668308" y="1350451"/>
            <a:ext cx="19041035" cy="2561450"/>
            <a:chOff x="2668308" y="861425"/>
            <a:chExt cx="19041035" cy="2561450"/>
          </a:xfrm>
        </p:grpSpPr>
        <p:sp>
          <p:nvSpPr>
            <p:cNvPr id="334" name="CuadroTexto 333">
              <a:extLst>
                <a:ext uri="{FF2B5EF4-FFF2-40B4-BE49-F238E27FC236}">
                  <a16:creationId xmlns:a16="http://schemas.microsoft.com/office/drawing/2014/main" id="{A9DA206C-0760-4D4F-AC03-0C888AF69B0E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35" name="CuadroTexto 334">
              <a:extLst>
                <a:ext uri="{FF2B5EF4-FFF2-40B4-BE49-F238E27FC236}">
                  <a16:creationId xmlns:a16="http://schemas.microsoft.com/office/drawing/2014/main" id="{CCFF9277-82C8-814E-B02D-F35179300A7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" name="Grupo 268">
            <a:extLst>
              <a:ext uri="{FF2B5EF4-FFF2-40B4-BE49-F238E27FC236}">
                <a16:creationId xmlns:a16="http://schemas.microsoft.com/office/drawing/2014/main" id="{28E56DBF-BB8A-D245-8621-0D5BFEFBE64D}"/>
              </a:ext>
            </a:extLst>
          </p:cNvPr>
          <p:cNvGrpSpPr/>
          <p:nvPr/>
        </p:nvGrpSpPr>
        <p:grpSpPr>
          <a:xfrm>
            <a:off x="19611236" y="8808524"/>
            <a:ext cx="2967479" cy="1529862"/>
            <a:chOff x="9714782" y="9978948"/>
            <a:chExt cx="2967479" cy="1529862"/>
          </a:xfrm>
        </p:grpSpPr>
        <p:sp>
          <p:nvSpPr>
            <p:cNvPr id="48" name="Rectángulo 269">
              <a:extLst>
                <a:ext uri="{FF2B5EF4-FFF2-40B4-BE49-F238E27FC236}">
                  <a16:creationId xmlns:a16="http://schemas.microsoft.com/office/drawing/2014/main" id="{A13092A0-FB79-F243-80DC-0C93F6337A79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49" name="CuadroTexto 270">
              <a:extLst>
                <a:ext uri="{FF2B5EF4-FFF2-40B4-BE49-F238E27FC236}">
                  <a16:creationId xmlns:a16="http://schemas.microsoft.com/office/drawing/2014/main" id="{48182B72-5C42-2049-9B4D-EE367F434006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50" name="Grupo 268">
            <a:extLst>
              <a:ext uri="{FF2B5EF4-FFF2-40B4-BE49-F238E27FC236}">
                <a16:creationId xmlns:a16="http://schemas.microsoft.com/office/drawing/2014/main" id="{7128F0F1-B656-C649-B2C4-F24E4D8C5E9D}"/>
              </a:ext>
            </a:extLst>
          </p:cNvPr>
          <p:cNvGrpSpPr/>
          <p:nvPr/>
        </p:nvGrpSpPr>
        <p:grpSpPr>
          <a:xfrm>
            <a:off x="19611236" y="10942124"/>
            <a:ext cx="2967479" cy="1529862"/>
            <a:chOff x="9714782" y="9978948"/>
            <a:chExt cx="2967479" cy="1529862"/>
          </a:xfrm>
        </p:grpSpPr>
        <p:sp>
          <p:nvSpPr>
            <p:cNvPr id="51" name="Rectángulo 269">
              <a:extLst>
                <a:ext uri="{FF2B5EF4-FFF2-40B4-BE49-F238E27FC236}">
                  <a16:creationId xmlns:a16="http://schemas.microsoft.com/office/drawing/2014/main" id="{9BD561A6-39B7-EE40-B02D-27E1229C9BBA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52" name="CuadroTexto 270">
              <a:extLst>
                <a:ext uri="{FF2B5EF4-FFF2-40B4-BE49-F238E27FC236}">
                  <a16:creationId xmlns:a16="http://schemas.microsoft.com/office/drawing/2014/main" id="{4944B9F8-C51D-634E-B956-4D350CC5DAEF}"/>
                </a:ext>
              </a:extLst>
            </p:cNvPr>
            <p:cNvSpPr txBox="1"/>
            <p:nvPr/>
          </p:nvSpPr>
          <p:spPr>
            <a:xfrm>
              <a:off x="9719526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53" name="Grupo 268">
            <a:extLst>
              <a:ext uri="{FF2B5EF4-FFF2-40B4-BE49-F238E27FC236}">
                <a16:creationId xmlns:a16="http://schemas.microsoft.com/office/drawing/2014/main" id="{A7FE1322-86F8-7443-B7D0-BA100B4BA0F6}"/>
              </a:ext>
            </a:extLst>
          </p:cNvPr>
          <p:cNvGrpSpPr/>
          <p:nvPr/>
        </p:nvGrpSpPr>
        <p:grpSpPr>
          <a:xfrm flipH="1">
            <a:off x="1894460" y="5949956"/>
            <a:ext cx="2967479" cy="1529862"/>
            <a:chOff x="9714782" y="9978948"/>
            <a:chExt cx="2967479" cy="1529862"/>
          </a:xfrm>
        </p:grpSpPr>
        <p:sp>
          <p:nvSpPr>
            <p:cNvPr id="54" name="Rectángulo 269">
              <a:extLst>
                <a:ext uri="{FF2B5EF4-FFF2-40B4-BE49-F238E27FC236}">
                  <a16:creationId xmlns:a16="http://schemas.microsoft.com/office/drawing/2014/main" id="{6FDCB655-C32A-C544-B5B9-A6F22AB2409B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55" name="CuadroTexto 270">
              <a:extLst>
                <a:ext uri="{FF2B5EF4-FFF2-40B4-BE49-F238E27FC236}">
                  <a16:creationId xmlns:a16="http://schemas.microsoft.com/office/drawing/2014/main" id="{DE7014D9-3DBF-2748-9C9F-6160E35989F3}"/>
                </a:ext>
              </a:extLst>
            </p:cNvPr>
            <p:cNvSpPr txBox="1"/>
            <p:nvPr/>
          </p:nvSpPr>
          <p:spPr>
            <a:xfrm>
              <a:off x="9719526" y="9978948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56" name="Grupo 268">
            <a:extLst>
              <a:ext uri="{FF2B5EF4-FFF2-40B4-BE49-F238E27FC236}">
                <a16:creationId xmlns:a16="http://schemas.microsoft.com/office/drawing/2014/main" id="{7C766DB2-D662-E147-96B1-C3EDA7ABD08A}"/>
              </a:ext>
            </a:extLst>
          </p:cNvPr>
          <p:cNvGrpSpPr/>
          <p:nvPr/>
        </p:nvGrpSpPr>
        <p:grpSpPr>
          <a:xfrm flipH="1">
            <a:off x="1894460" y="8083556"/>
            <a:ext cx="2967479" cy="1529862"/>
            <a:chOff x="9714782" y="9978948"/>
            <a:chExt cx="2967479" cy="1529862"/>
          </a:xfrm>
        </p:grpSpPr>
        <p:sp>
          <p:nvSpPr>
            <p:cNvPr id="57" name="Rectángulo 269">
              <a:extLst>
                <a:ext uri="{FF2B5EF4-FFF2-40B4-BE49-F238E27FC236}">
                  <a16:creationId xmlns:a16="http://schemas.microsoft.com/office/drawing/2014/main" id="{DA5A8439-0C38-0141-9466-832171A97390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58" name="CuadroTexto 270">
              <a:extLst>
                <a:ext uri="{FF2B5EF4-FFF2-40B4-BE49-F238E27FC236}">
                  <a16:creationId xmlns:a16="http://schemas.microsoft.com/office/drawing/2014/main" id="{828663A2-0B0B-6C46-AC07-FB6A24EB90C7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730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1">
            <a:extLst>
              <a:ext uri="{FF2B5EF4-FFF2-40B4-BE49-F238E27FC236}">
                <a16:creationId xmlns:a16="http://schemas.microsoft.com/office/drawing/2014/main" id="{C5AEDC46-3C9C-E542-8FBA-23BCE1792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455" y="5312626"/>
            <a:ext cx="7331191" cy="7166950"/>
          </a:xfrm>
          <a:custGeom>
            <a:avLst/>
            <a:gdLst>
              <a:gd name="T0" fmla="*/ 2152669 w 6497"/>
              <a:gd name="T1" fmla="*/ 0 h 6352"/>
              <a:gd name="T2" fmla="*/ 2152669 w 6497"/>
              <a:gd name="T3" fmla="*/ 0 h 6352"/>
              <a:gd name="T4" fmla="*/ 1414478 w 6497"/>
              <a:gd name="T5" fmla="*/ 1388083 h 6352"/>
              <a:gd name="T6" fmla="*/ 0 w 6497"/>
              <a:gd name="T7" fmla="*/ 2100298 h 63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97" h="6352">
                <a:moveTo>
                  <a:pt x="5981" y="0"/>
                </a:moveTo>
                <a:lnTo>
                  <a:pt x="5981" y="0"/>
                </a:lnTo>
                <a:cubicBezTo>
                  <a:pt x="6496" y="524"/>
                  <a:pt x="5583" y="2249"/>
                  <a:pt x="3930" y="3857"/>
                </a:cubicBezTo>
                <a:cubicBezTo>
                  <a:pt x="2286" y="5466"/>
                  <a:pt x="524" y="6351"/>
                  <a:pt x="0" y="5836"/>
                </a:cubicBezTo>
              </a:path>
            </a:pathLst>
          </a:custGeom>
          <a:noFill/>
          <a:ln w="1620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Freeform 2">
            <a:extLst>
              <a:ext uri="{FF2B5EF4-FFF2-40B4-BE49-F238E27FC236}">
                <a16:creationId xmlns:a16="http://schemas.microsoft.com/office/drawing/2014/main" id="{25CEB74F-81CF-B643-9163-A447E2E9D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771" y="5232993"/>
            <a:ext cx="7171928" cy="7331194"/>
          </a:xfrm>
          <a:custGeom>
            <a:avLst/>
            <a:gdLst>
              <a:gd name="T0" fmla="*/ 2287228 w 6353"/>
              <a:gd name="T1" fmla="*/ 2153002 h 6496"/>
              <a:gd name="T2" fmla="*/ 2287228 w 6353"/>
              <a:gd name="T3" fmla="*/ 2153002 h 6496"/>
              <a:gd name="T4" fmla="*/ 898039 w 6353"/>
              <a:gd name="T5" fmla="*/ 1414336 h 6496"/>
              <a:gd name="T6" fmla="*/ 185441 w 6353"/>
              <a:gd name="T7" fmla="*/ 0 h 6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53" h="6496">
                <a:moveTo>
                  <a:pt x="6352" y="5981"/>
                </a:moveTo>
                <a:lnTo>
                  <a:pt x="6352" y="5981"/>
                </a:lnTo>
                <a:cubicBezTo>
                  <a:pt x="5827" y="6495"/>
                  <a:pt x="4102" y="5583"/>
                  <a:pt x="2494" y="3929"/>
                </a:cubicBezTo>
                <a:cubicBezTo>
                  <a:pt x="886" y="2285"/>
                  <a:pt x="0" y="524"/>
                  <a:pt x="515" y="0"/>
                </a:cubicBezTo>
              </a:path>
            </a:pathLst>
          </a:custGeom>
          <a:noFill/>
          <a:ln w="1620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6" name="Freeform 51">
            <a:extLst>
              <a:ext uri="{FF2B5EF4-FFF2-40B4-BE49-F238E27FC236}">
                <a16:creationId xmlns:a16="http://schemas.microsoft.com/office/drawing/2014/main" id="{8A21B1B6-2E11-504F-91AB-676A25E89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771" y="4650680"/>
            <a:ext cx="7749266" cy="7913507"/>
          </a:xfrm>
          <a:custGeom>
            <a:avLst/>
            <a:gdLst>
              <a:gd name="T0" fmla="*/ 2286367 w 6867"/>
              <a:gd name="T1" fmla="*/ 2338713 h 7011"/>
              <a:gd name="T2" fmla="*/ 2286367 w 6867"/>
              <a:gd name="T3" fmla="*/ 2338713 h 7011"/>
              <a:gd name="T4" fmla="*/ 897701 w 6867"/>
              <a:gd name="T5" fmla="*/ 1599945 h 7011"/>
              <a:gd name="T6" fmla="*/ 185371 w 6867"/>
              <a:gd name="T7" fmla="*/ 185412 h 7011"/>
              <a:gd name="T8" fmla="*/ 1574037 w 6867"/>
              <a:gd name="T9" fmla="*/ 923460 h 7011"/>
              <a:gd name="T10" fmla="*/ 2286367 w 6867"/>
              <a:gd name="T11" fmla="*/ 2338713 h 70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67" h="7011">
                <a:moveTo>
                  <a:pt x="6352" y="6496"/>
                </a:moveTo>
                <a:lnTo>
                  <a:pt x="6352" y="6496"/>
                </a:lnTo>
                <a:cubicBezTo>
                  <a:pt x="5827" y="7010"/>
                  <a:pt x="4102" y="6098"/>
                  <a:pt x="2494" y="4444"/>
                </a:cubicBezTo>
                <a:cubicBezTo>
                  <a:pt x="886" y="2800"/>
                  <a:pt x="0" y="1039"/>
                  <a:pt x="515" y="515"/>
                </a:cubicBezTo>
                <a:cubicBezTo>
                  <a:pt x="1039" y="0"/>
                  <a:pt x="2765" y="912"/>
                  <a:pt x="4373" y="2565"/>
                </a:cubicBezTo>
                <a:cubicBezTo>
                  <a:pt x="5981" y="4210"/>
                  <a:pt x="6866" y="5971"/>
                  <a:pt x="6352" y="6496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52">
            <a:extLst>
              <a:ext uri="{FF2B5EF4-FFF2-40B4-BE49-F238E27FC236}">
                <a16:creationId xmlns:a16="http://schemas.microsoft.com/office/drawing/2014/main" id="{47D6BED0-BAED-7E41-BC6C-121FA542A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9" y="4735288"/>
            <a:ext cx="7913507" cy="7749266"/>
          </a:xfrm>
          <a:custGeom>
            <a:avLst/>
            <a:gdLst>
              <a:gd name="T0" fmla="*/ 2338379 w 7012"/>
              <a:gd name="T1" fmla="*/ 185371 h 6867"/>
              <a:gd name="T2" fmla="*/ 2338379 w 7012"/>
              <a:gd name="T3" fmla="*/ 185371 h 6867"/>
              <a:gd name="T4" fmla="*/ 1600076 w 7012"/>
              <a:gd name="T5" fmla="*/ 1573677 h 6867"/>
              <a:gd name="T6" fmla="*/ 185386 w 7012"/>
              <a:gd name="T7" fmla="*/ 2286007 h 6867"/>
              <a:gd name="T8" fmla="*/ 923689 w 7012"/>
              <a:gd name="T9" fmla="*/ 897341 h 6867"/>
              <a:gd name="T10" fmla="*/ 2338379 w 7012"/>
              <a:gd name="T11" fmla="*/ 185371 h 68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12" h="6867">
                <a:moveTo>
                  <a:pt x="6496" y="515"/>
                </a:moveTo>
                <a:lnTo>
                  <a:pt x="6496" y="515"/>
                </a:lnTo>
                <a:cubicBezTo>
                  <a:pt x="7011" y="1039"/>
                  <a:pt x="6098" y="2764"/>
                  <a:pt x="4445" y="4372"/>
                </a:cubicBezTo>
                <a:cubicBezTo>
                  <a:pt x="2801" y="5981"/>
                  <a:pt x="1039" y="6866"/>
                  <a:pt x="515" y="6351"/>
                </a:cubicBezTo>
                <a:cubicBezTo>
                  <a:pt x="0" y="5827"/>
                  <a:pt x="912" y="4101"/>
                  <a:pt x="2566" y="2493"/>
                </a:cubicBezTo>
                <a:cubicBezTo>
                  <a:pt x="4210" y="886"/>
                  <a:pt x="5972" y="0"/>
                  <a:pt x="6496" y="51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03">
            <a:extLst>
              <a:ext uri="{FF2B5EF4-FFF2-40B4-BE49-F238E27FC236}">
                <a16:creationId xmlns:a16="http://schemas.microsoft.com/office/drawing/2014/main" id="{57936C6D-8341-7745-BAB3-8F63BCA5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775" y="4571047"/>
            <a:ext cx="1488136" cy="1498090"/>
          </a:xfrm>
          <a:custGeom>
            <a:avLst/>
            <a:gdLst>
              <a:gd name="T0" fmla="*/ 474302 w 1320"/>
              <a:gd name="T1" fmla="*/ 236941 h 1329"/>
              <a:gd name="T2" fmla="*/ 474302 w 1320"/>
              <a:gd name="T3" fmla="*/ 236941 h 1329"/>
              <a:gd name="T4" fmla="*/ 237331 w 1320"/>
              <a:gd name="T5" fmla="*/ 477477 h 1329"/>
              <a:gd name="T6" fmla="*/ 0 w 1320"/>
              <a:gd name="T7" fmla="*/ 236941 h 1329"/>
              <a:gd name="T8" fmla="*/ 237331 w 1320"/>
              <a:gd name="T9" fmla="*/ 0 h 1329"/>
              <a:gd name="T10" fmla="*/ 474302 w 1320"/>
              <a:gd name="T11" fmla="*/ 236941 h 1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0" h="1329">
                <a:moveTo>
                  <a:pt x="1319" y="659"/>
                </a:moveTo>
                <a:lnTo>
                  <a:pt x="1319" y="659"/>
                </a:lnTo>
                <a:cubicBezTo>
                  <a:pt x="1319" y="1030"/>
                  <a:pt x="1021" y="1328"/>
                  <a:pt x="660" y="1328"/>
                </a:cubicBezTo>
                <a:cubicBezTo>
                  <a:pt x="289" y="1328"/>
                  <a:pt x="0" y="1030"/>
                  <a:pt x="0" y="659"/>
                </a:cubicBezTo>
                <a:cubicBezTo>
                  <a:pt x="0" y="298"/>
                  <a:pt x="289" y="0"/>
                  <a:pt x="660" y="0"/>
                </a:cubicBezTo>
                <a:cubicBezTo>
                  <a:pt x="1021" y="0"/>
                  <a:pt x="1319" y="298"/>
                  <a:pt x="1319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04">
            <a:extLst>
              <a:ext uri="{FF2B5EF4-FFF2-40B4-BE49-F238E27FC236}">
                <a16:creationId xmlns:a16="http://schemas.microsoft.com/office/drawing/2014/main" id="{51D0630F-291D-1D4D-99B3-1EBFF4C1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775" y="11165635"/>
            <a:ext cx="1488136" cy="1488139"/>
          </a:xfrm>
          <a:custGeom>
            <a:avLst/>
            <a:gdLst>
              <a:gd name="T0" fmla="*/ 474302 w 1320"/>
              <a:gd name="T1" fmla="*/ 236972 h 1320"/>
              <a:gd name="T2" fmla="*/ 474302 w 1320"/>
              <a:gd name="T3" fmla="*/ 236972 h 1320"/>
              <a:gd name="T4" fmla="*/ 237331 w 1320"/>
              <a:gd name="T5" fmla="*/ 474303 h 1320"/>
              <a:gd name="T6" fmla="*/ 0 w 1320"/>
              <a:gd name="T7" fmla="*/ 236972 h 1320"/>
              <a:gd name="T8" fmla="*/ 237331 w 1320"/>
              <a:gd name="T9" fmla="*/ 0 h 1320"/>
              <a:gd name="T10" fmla="*/ 474302 w 1320"/>
              <a:gd name="T11" fmla="*/ 236972 h 1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0" h="1320">
                <a:moveTo>
                  <a:pt x="1319" y="659"/>
                </a:moveTo>
                <a:lnTo>
                  <a:pt x="1319" y="659"/>
                </a:lnTo>
                <a:cubicBezTo>
                  <a:pt x="1319" y="1021"/>
                  <a:pt x="1021" y="1319"/>
                  <a:pt x="660" y="1319"/>
                </a:cubicBezTo>
                <a:cubicBezTo>
                  <a:pt x="289" y="1319"/>
                  <a:pt x="0" y="1021"/>
                  <a:pt x="0" y="659"/>
                </a:cubicBezTo>
                <a:cubicBezTo>
                  <a:pt x="0" y="298"/>
                  <a:pt x="289" y="0"/>
                  <a:pt x="660" y="0"/>
                </a:cubicBezTo>
                <a:cubicBezTo>
                  <a:pt x="1021" y="0"/>
                  <a:pt x="1319" y="298"/>
                  <a:pt x="1319" y="6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05">
            <a:extLst>
              <a:ext uri="{FF2B5EF4-FFF2-40B4-BE49-F238E27FC236}">
                <a16:creationId xmlns:a16="http://schemas.microsoft.com/office/drawing/2014/main" id="{65F0022E-DE7B-D74F-B1DB-DFF56DCD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898" y="4571047"/>
            <a:ext cx="1493115" cy="1498090"/>
          </a:xfrm>
          <a:custGeom>
            <a:avLst/>
            <a:gdLst>
              <a:gd name="T0" fmla="*/ 475889 w 1321"/>
              <a:gd name="T1" fmla="*/ 236941 h 1329"/>
              <a:gd name="T2" fmla="*/ 475889 w 1321"/>
              <a:gd name="T3" fmla="*/ 236941 h 1329"/>
              <a:gd name="T4" fmla="*/ 237945 w 1321"/>
              <a:gd name="T5" fmla="*/ 477477 h 1329"/>
              <a:gd name="T6" fmla="*/ 0 w 1321"/>
              <a:gd name="T7" fmla="*/ 236941 h 1329"/>
              <a:gd name="T8" fmla="*/ 237945 w 1321"/>
              <a:gd name="T9" fmla="*/ 0 h 1329"/>
              <a:gd name="T10" fmla="*/ 475889 w 1321"/>
              <a:gd name="T11" fmla="*/ 236941 h 1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1" h="1329">
                <a:moveTo>
                  <a:pt x="1320" y="659"/>
                </a:moveTo>
                <a:lnTo>
                  <a:pt x="1320" y="659"/>
                </a:lnTo>
                <a:cubicBezTo>
                  <a:pt x="1320" y="1030"/>
                  <a:pt x="1031" y="1328"/>
                  <a:pt x="660" y="1328"/>
                </a:cubicBezTo>
                <a:cubicBezTo>
                  <a:pt x="298" y="1328"/>
                  <a:pt x="0" y="1030"/>
                  <a:pt x="0" y="659"/>
                </a:cubicBezTo>
                <a:cubicBezTo>
                  <a:pt x="0" y="298"/>
                  <a:pt x="298" y="0"/>
                  <a:pt x="660" y="0"/>
                </a:cubicBezTo>
                <a:cubicBezTo>
                  <a:pt x="1031" y="0"/>
                  <a:pt x="1320" y="298"/>
                  <a:pt x="1320" y="6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06">
            <a:extLst>
              <a:ext uri="{FF2B5EF4-FFF2-40B4-BE49-F238E27FC236}">
                <a16:creationId xmlns:a16="http://schemas.microsoft.com/office/drawing/2014/main" id="{4BBE74B1-BEE5-2E48-AD20-D6F031AC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898" y="11165635"/>
            <a:ext cx="1493115" cy="1488139"/>
          </a:xfrm>
          <a:custGeom>
            <a:avLst/>
            <a:gdLst>
              <a:gd name="T0" fmla="*/ 475889 w 1321"/>
              <a:gd name="T1" fmla="*/ 236972 h 1320"/>
              <a:gd name="T2" fmla="*/ 475889 w 1321"/>
              <a:gd name="T3" fmla="*/ 236972 h 1320"/>
              <a:gd name="T4" fmla="*/ 237945 w 1321"/>
              <a:gd name="T5" fmla="*/ 474303 h 1320"/>
              <a:gd name="T6" fmla="*/ 0 w 1321"/>
              <a:gd name="T7" fmla="*/ 236972 h 1320"/>
              <a:gd name="T8" fmla="*/ 237945 w 1321"/>
              <a:gd name="T9" fmla="*/ 0 h 1320"/>
              <a:gd name="T10" fmla="*/ 475889 w 1321"/>
              <a:gd name="T11" fmla="*/ 236972 h 1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1" h="1320">
                <a:moveTo>
                  <a:pt x="1320" y="659"/>
                </a:moveTo>
                <a:lnTo>
                  <a:pt x="1320" y="659"/>
                </a:lnTo>
                <a:cubicBezTo>
                  <a:pt x="1320" y="1021"/>
                  <a:pt x="1031" y="1319"/>
                  <a:pt x="660" y="1319"/>
                </a:cubicBezTo>
                <a:cubicBezTo>
                  <a:pt x="298" y="1319"/>
                  <a:pt x="0" y="1021"/>
                  <a:pt x="0" y="659"/>
                </a:cubicBezTo>
                <a:cubicBezTo>
                  <a:pt x="0" y="298"/>
                  <a:pt x="298" y="0"/>
                  <a:pt x="660" y="0"/>
                </a:cubicBezTo>
                <a:cubicBezTo>
                  <a:pt x="1031" y="0"/>
                  <a:pt x="1320" y="298"/>
                  <a:pt x="1320" y="6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07">
            <a:extLst>
              <a:ext uri="{FF2B5EF4-FFF2-40B4-BE49-F238E27FC236}">
                <a16:creationId xmlns:a16="http://schemas.microsoft.com/office/drawing/2014/main" id="{226069A5-2073-B341-A09D-118A360F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016" y="11668318"/>
            <a:ext cx="681854" cy="492726"/>
          </a:xfrm>
          <a:custGeom>
            <a:avLst/>
            <a:gdLst>
              <a:gd name="T0" fmla="*/ 184828 w 606"/>
              <a:gd name="T1" fmla="*/ 156801 h 435"/>
              <a:gd name="T2" fmla="*/ 184828 w 606"/>
              <a:gd name="T3" fmla="*/ 156801 h 435"/>
              <a:gd name="T4" fmla="*/ 32300 w 606"/>
              <a:gd name="T5" fmla="*/ 156801 h 435"/>
              <a:gd name="T6" fmla="*/ 0 w 606"/>
              <a:gd name="T7" fmla="*/ 124284 h 435"/>
              <a:gd name="T8" fmla="*/ 0 w 606"/>
              <a:gd name="T9" fmla="*/ 32878 h 435"/>
              <a:gd name="T10" fmla="*/ 32300 w 606"/>
              <a:gd name="T11" fmla="*/ 0 h 435"/>
              <a:gd name="T12" fmla="*/ 184828 w 606"/>
              <a:gd name="T13" fmla="*/ 0 h 435"/>
              <a:gd name="T14" fmla="*/ 217128 w 606"/>
              <a:gd name="T15" fmla="*/ 32878 h 435"/>
              <a:gd name="T16" fmla="*/ 217128 w 606"/>
              <a:gd name="T17" fmla="*/ 124284 h 435"/>
              <a:gd name="T18" fmla="*/ 184828 w 606"/>
              <a:gd name="T19" fmla="*/ 156801 h 435"/>
              <a:gd name="T20" fmla="*/ 32300 w 606"/>
              <a:gd name="T21" fmla="*/ 16258 h 435"/>
              <a:gd name="T22" fmla="*/ 32300 w 606"/>
              <a:gd name="T23" fmla="*/ 16258 h 435"/>
              <a:gd name="T24" fmla="*/ 16150 w 606"/>
              <a:gd name="T25" fmla="*/ 32878 h 435"/>
              <a:gd name="T26" fmla="*/ 16150 w 606"/>
              <a:gd name="T27" fmla="*/ 124284 h 435"/>
              <a:gd name="T28" fmla="*/ 32300 w 606"/>
              <a:gd name="T29" fmla="*/ 140543 h 435"/>
              <a:gd name="T30" fmla="*/ 184828 w 606"/>
              <a:gd name="T31" fmla="*/ 140543 h 435"/>
              <a:gd name="T32" fmla="*/ 197748 w 606"/>
              <a:gd name="T33" fmla="*/ 124284 h 435"/>
              <a:gd name="T34" fmla="*/ 197748 w 606"/>
              <a:gd name="T35" fmla="*/ 32878 h 435"/>
              <a:gd name="T36" fmla="*/ 184828 w 606"/>
              <a:gd name="T37" fmla="*/ 16258 h 435"/>
              <a:gd name="T38" fmla="*/ 32300 w 606"/>
              <a:gd name="T39" fmla="*/ 16258 h 4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06" h="435">
                <a:moveTo>
                  <a:pt x="515" y="434"/>
                </a:moveTo>
                <a:lnTo>
                  <a:pt x="515" y="434"/>
                </a:lnTo>
                <a:cubicBezTo>
                  <a:pt x="90" y="434"/>
                  <a:pt x="90" y="434"/>
                  <a:pt x="90" y="434"/>
                </a:cubicBezTo>
                <a:cubicBezTo>
                  <a:pt x="36" y="434"/>
                  <a:pt x="0" y="398"/>
                  <a:pt x="0" y="3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36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605" y="36"/>
                  <a:pt x="605" y="91"/>
                </a:cubicBezTo>
                <a:cubicBezTo>
                  <a:pt x="605" y="344"/>
                  <a:pt x="605" y="344"/>
                  <a:pt x="605" y="344"/>
                </a:cubicBezTo>
                <a:cubicBezTo>
                  <a:pt x="605" y="398"/>
                  <a:pt x="560" y="434"/>
                  <a:pt x="515" y="434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4"/>
                  <a:pt x="45" y="91"/>
                </a:cubicBezTo>
                <a:cubicBezTo>
                  <a:pt x="45" y="344"/>
                  <a:pt x="45" y="344"/>
                  <a:pt x="45" y="344"/>
                </a:cubicBezTo>
                <a:cubicBezTo>
                  <a:pt x="45" y="371"/>
                  <a:pt x="63" y="389"/>
                  <a:pt x="90" y="389"/>
                </a:cubicBezTo>
                <a:cubicBezTo>
                  <a:pt x="515" y="389"/>
                  <a:pt x="515" y="389"/>
                  <a:pt x="515" y="389"/>
                </a:cubicBezTo>
                <a:cubicBezTo>
                  <a:pt x="533" y="389"/>
                  <a:pt x="551" y="371"/>
                  <a:pt x="551" y="344"/>
                </a:cubicBezTo>
                <a:cubicBezTo>
                  <a:pt x="551" y="91"/>
                  <a:pt x="551" y="91"/>
                  <a:pt x="551" y="91"/>
                </a:cubicBezTo>
                <a:cubicBezTo>
                  <a:pt x="551" y="64"/>
                  <a:pt x="533" y="45"/>
                  <a:pt x="515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08">
            <a:extLst>
              <a:ext uri="{FF2B5EF4-FFF2-40B4-BE49-F238E27FC236}">
                <a16:creationId xmlns:a16="http://schemas.microsoft.com/office/drawing/2014/main" id="{08766D72-5114-4144-96DE-3F621604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798" y="11807676"/>
            <a:ext cx="154290" cy="204057"/>
          </a:xfrm>
          <a:custGeom>
            <a:avLst/>
            <a:gdLst>
              <a:gd name="T0" fmla="*/ 26054 w 136"/>
              <a:gd name="T1" fmla="*/ 64729 h 182"/>
              <a:gd name="T2" fmla="*/ 26054 w 136"/>
              <a:gd name="T3" fmla="*/ 64729 h 182"/>
              <a:gd name="T4" fmla="*/ 9770 w 136"/>
              <a:gd name="T5" fmla="*/ 64729 h 182"/>
              <a:gd name="T6" fmla="*/ 3257 w 136"/>
              <a:gd name="T7" fmla="*/ 57935 h 182"/>
              <a:gd name="T8" fmla="*/ 3257 w 136"/>
              <a:gd name="T9" fmla="*/ 57935 h 182"/>
              <a:gd name="T10" fmla="*/ 9770 w 136"/>
              <a:gd name="T11" fmla="*/ 51855 h 182"/>
              <a:gd name="T12" fmla="*/ 26054 w 136"/>
              <a:gd name="T13" fmla="*/ 51855 h 182"/>
              <a:gd name="T14" fmla="*/ 32567 w 136"/>
              <a:gd name="T15" fmla="*/ 45060 h 182"/>
              <a:gd name="T16" fmla="*/ 26054 w 136"/>
              <a:gd name="T17" fmla="*/ 38623 h 182"/>
              <a:gd name="T18" fmla="*/ 22797 w 136"/>
              <a:gd name="T19" fmla="*/ 38623 h 182"/>
              <a:gd name="T20" fmla="*/ 3257 w 136"/>
              <a:gd name="T21" fmla="*/ 19312 h 182"/>
              <a:gd name="T22" fmla="*/ 19540 w 136"/>
              <a:gd name="T23" fmla="*/ 0 h 182"/>
              <a:gd name="T24" fmla="*/ 39081 w 136"/>
              <a:gd name="T25" fmla="*/ 0 h 182"/>
              <a:gd name="T26" fmla="*/ 45594 w 136"/>
              <a:gd name="T27" fmla="*/ 6437 h 182"/>
              <a:gd name="T28" fmla="*/ 45594 w 136"/>
              <a:gd name="T29" fmla="*/ 6437 h 182"/>
              <a:gd name="T30" fmla="*/ 39081 w 136"/>
              <a:gd name="T31" fmla="*/ 12874 h 182"/>
              <a:gd name="T32" fmla="*/ 19540 w 136"/>
              <a:gd name="T33" fmla="*/ 12874 h 182"/>
              <a:gd name="T34" fmla="*/ 13027 w 136"/>
              <a:gd name="T35" fmla="*/ 19312 h 182"/>
              <a:gd name="T36" fmla="*/ 19540 w 136"/>
              <a:gd name="T37" fmla="*/ 25749 h 182"/>
              <a:gd name="T38" fmla="*/ 26054 w 136"/>
              <a:gd name="T39" fmla="*/ 25749 h 182"/>
              <a:gd name="T40" fmla="*/ 45594 w 136"/>
              <a:gd name="T41" fmla="*/ 45060 h 182"/>
              <a:gd name="T42" fmla="*/ 26054 w 136"/>
              <a:gd name="T43" fmla="*/ 64729 h 18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6" h="182">
                <a:moveTo>
                  <a:pt x="72" y="181"/>
                </a:moveTo>
                <a:lnTo>
                  <a:pt x="72" y="181"/>
                </a:lnTo>
                <a:cubicBezTo>
                  <a:pt x="27" y="181"/>
                  <a:pt x="27" y="181"/>
                  <a:pt x="27" y="181"/>
                </a:cubicBezTo>
                <a:cubicBezTo>
                  <a:pt x="18" y="181"/>
                  <a:pt x="9" y="171"/>
                  <a:pt x="9" y="162"/>
                </a:cubicBezTo>
                <a:cubicBezTo>
                  <a:pt x="9" y="154"/>
                  <a:pt x="18" y="145"/>
                  <a:pt x="27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81" y="145"/>
                  <a:pt x="90" y="135"/>
                  <a:pt x="90" y="126"/>
                </a:cubicBezTo>
                <a:cubicBezTo>
                  <a:pt x="90" y="117"/>
                  <a:pt x="81" y="108"/>
                  <a:pt x="72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36" y="108"/>
                  <a:pt x="9" y="90"/>
                  <a:pt x="9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27"/>
                  <a:pt x="117" y="36"/>
                  <a:pt x="108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108" y="72"/>
                  <a:pt x="135" y="99"/>
                  <a:pt x="126" y="126"/>
                </a:cubicBezTo>
                <a:cubicBezTo>
                  <a:pt x="126" y="162"/>
                  <a:pt x="99" y="181"/>
                  <a:pt x="72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09">
            <a:extLst>
              <a:ext uri="{FF2B5EF4-FFF2-40B4-BE49-F238E27FC236}">
                <a16:creationId xmlns:a16="http://schemas.microsoft.com/office/drawing/2014/main" id="{65089C0F-39DF-EC47-B09E-979A754D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522" y="11777813"/>
            <a:ext cx="39816" cy="49770"/>
          </a:xfrm>
          <a:custGeom>
            <a:avLst/>
            <a:gdLst>
              <a:gd name="T0" fmla="*/ 12357 w 37"/>
              <a:gd name="T1" fmla="*/ 15530 h 46"/>
              <a:gd name="T2" fmla="*/ 0 w 37"/>
              <a:gd name="T3" fmla="*/ 15530 h 46"/>
              <a:gd name="T4" fmla="*/ 0 w 37"/>
              <a:gd name="T5" fmla="*/ 0 h 46"/>
              <a:gd name="T6" fmla="*/ 12357 w 37"/>
              <a:gd name="T7" fmla="*/ 0 h 46"/>
              <a:gd name="T8" fmla="*/ 12357 w 37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10">
            <a:extLst>
              <a:ext uri="{FF2B5EF4-FFF2-40B4-BE49-F238E27FC236}">
                <a16:creationId xmlns:a16="http://schemas.microsoft.com/office/drawing/2014/main" id="{D7EA9061-7CF5-284F-87E1-3529A9B3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568" y="11991825"/>
            <a:ext cx="39816" cy="54749"/>
          </a:xfrm>
          <a:custGeom>
            <a:avLst/>
            <a:gdLst>
              <a:gd name="T0" fmla="*/ 12357 w 37"/>
              <a:gd name="T1" fmla="*/ 17091 h 47"/>
              <a:gd name="T2" fmla="*/ 0 w 37"/>
              <a:gd name="T3" fmla="*/ 17091 h 47"/>
              <a:gd name="T4" fmla="*/ 0 w 37"/>
              <a:gd name="T5" fmla="*/ 0 h 47"/>
              <a:gd name="T6" fmla="*/ 12357 w 37"/>
              <a:gd name="T7" fmla="*/ 0 h 47"/>
              <a:gd name="T8" fmla="*/ 12357 w 37"/>
              <a:gd name="T9" fmla="*/ 17091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7">
                <a:moveTo>
                  <a:pt x="36" y="46"/>
                </a:moveTo>
                <a:lnTo>
                  <a:pt x="0" y="46"/>
                </a:lnTo>
                <a:lnTo>
                  <a:pt x="0" y="0"/>
                </a:lnTo>
                <a:lnTo>
                  <a:pt x="36" y="0"/>
                </a:lnTo>
                <a:lnTo>
                  <a:pt x="36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11">
            <a:extLst>
              <a:ext uri="{FF2B5EF4-FFF2-40B4-BE49-F238E27FC236}">
                <a16:creationId xmlns:a16="http://schemas.microsoft.com/office/drawing/2014/main" id="{FEB9E4F3-F7E0-5348-8D18-010B1216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558" y="11737997"/>
            <a:ext cx="74657" cy="59725"/>
          </a:xfrm>
          <a:custGeom>
            <a:avLst/>
            <a:gdLst>
              <a:gd name="T0" fmla="*/ 13395 w 64"/>
              <a:gd name="T1" fmla="*/ 0 h 55"/>
              <a:gd name="T2" fmla="*/ 13395 w 64"/>
              <a:gd name="T3" fmla="*/ 0 h 55"/>
              <a:gd name="T4" fmla="*/ 3349 w 64"/>
              <a:gd name="T5" fmla="*/ 6235 h 55"/>
              <a:gd name="T6" fmla="*/ 3349 w 64"/>
              <a:gd name="T7" fmla="*/ 15586 h 55"/>
              <a:gd name="T8" fmla="*/ 3349 w 64"/>
              <a:gd name="T9" fmla="*/ 15586 h 55"/>
              <a:gd name="T10" fmla="*/ 13395 w 64"/>
              <a:gd name="T11" fmla="*/ 18704 h 55"/>
              <a:gd name="T12" fmla="*/ 20092 w 64"/>
              <a:gd name="T13" fmla="*/ 12469 h 55"/>
              <a:gd name="T14" fmla="*/ 23441 w 64"/>
              <a:gd name="T15" fmla="*/ 3117 h 55"/>
              <a:gd name="T16" fmla="*/ 23441 w 64"/>
              <a:gd name="T17" fmla="*/ 3117 h 55"/>
              <a:gd name="T18" fmla="*/ 13395 w 64"/>
              <a:gd name="T19" fmla="*/ 0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55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45"/>
                </a:cubicBezTo>
                <a:cubicBezTo>
                  <a:pt x="9" y="54"/>
                  <a:pt x="27" y="54"/>
                  <a:pt x="36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63" y="9"/>
                </a:cubicBezTo>
                <a:cubicBezTo>
                  <a:pt x="54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12">
            <a:extLst>
              <a:ext uri="{FF2B5EF4-FFF2-40B4-BE49-F238E27FC236}">
                <a16:creationId xmlns:a16="http://schemas.microsoft.com/office/drawing/2014/main" id="{FB00C5E6-BDE2-8E44-B013-6C115488D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648" y="12011733"/>
            <a:ext cx="74654" cy="59725"/>
          </a:xfrm>
          <a:custGeom>
            <a:avLst/>
            <a:gdLst>
              <a:gd name="T0" fmla="*/ 13394 w 64"/>
              <a:gd name="T1" fmla="*/ 3117 h 55"/>
              <a:gd name="T2" fmla="*/ 13394 w 64"/>
              <a:gd name="T3" fmla="*/ 3117 h 55"/>
              <a:gd name="T4" fmla="*/ 3349 w 64"/>
              <a:gd name="T5" fmla="*/ 6235 h 55"/>
              <a:gd name="T6" fmla="*/ 0 w 64"/>
              <a:gd name="T7" fmla="*/ 15586 h 55"/>
              <a:gd name="T8" fmla="*/ 0 w 64"/>
              <a:gd name="T9" fmla="*/ 15586 h 55"/>
              <a:gd name="T10" fmla="*/ 10046 w 64"/>
              <a:gd name="T11" fmla="*/ 18704 h 55"/>
              <a:gd name="T12" fmla="*/ 20091 w 64"/>
              <a:gd name="T13" fmla="*/ 12469 h 55"/>
              <a:gd name="T14" fmla="*/ 20091 w 64"/>
              <a:gd name="T15" fmla="*/ 3117 h 55"/>
              <a:gd name="T16" fmla="*/ 20091 w 64"/>
              <a:gd name="T17" fmla="*/ 3117 h 55"/>
              <a:gd name="T18" fmla="*/ 13394 w 64"/>
              <a:gd name="T19" fmla="*/ 3117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55">
                <a:moveTo>
                  <a:pt x="36" y="9"/>
                </a:moveTo>
                <a:lnTo>
                  <a:pt x="36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cubicBezTo>
                  <a:pt x="9" y="54"/>
                  <a:pt x="18" y="54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54" y="9"/>
                </a:cubicBezTo>
                <a:cubicBezTo>
                  <a:pt x="54" y="0"/>
                  <a:pt x="36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13">
            <a:extLst>
              <a:ext uri="{FF2B5EF4-FFF2-40B4-BE49-F238E27FC236}">
                <a16:creationId xmlns:a16="http://schemas.microsoft.com/office/drawing/2014/main" id="{A25760C8-AAE8-FE49-AE20-CF290E53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522" y="5203131"/>
            <a:ext cx="223969" cy="243877"/>
          </a:xfrm>
          <a:custGeom>
            <a:avLst/>
            <a:gdLst>
              <a:gd name="T0" fmla="*/ 3215 w 200"/>
              <a:gd name="T1" fmla="*/ 74220 h 218"/>
              <a:gd name="T2" fmla="*/ 3215 w 200"/>
              <a:gd name="T3" fmla="*/ 74220 h 218"/>
              <a:gd name="T4" fmla="*/ 3215 w 200"/>
              <a:gd name="T5" fmla="*/ 74220 h 218"/>
              <a:gd name="T6" fmla="*/ 3215 w 200"/>
              <a:gd name="T7" fmla="*/ 64585 h 218"/>
              <a:gd name="T8" fmla="*/ 58222 w 200"/>
              <a:gd name="T9" fmla="*/ 0 h 218"/>
              <a:gd name="T10" fmla="*/ 67866 w 200"/>
              <a:gd name="T11" fmla="*/ 0 h 218"/>
              <a:gd name="T12" fmla="*/ 67866 w 200"/>
              <a:gd name="T13" fmla="*/ 0 h 218"/>
              <a:gd name="T14" fmla="*/ 67866 w 200"/>
              <a:gd name="T15" fmla="*/ 9634 h 218"/>
              <a:gd name="T16" fmla="*/ 12859 w 200"/>
              <a:gd name="T17" fmla="*/ 74220 h 218"/>
              <a:gd name="T18" fmla="*/ 3215 w 200"/>
              <a:gd name="T19" fmla="*/ 74220 h 2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0" h="218">
                <a:moveTo>
                  <a:pt x="9" y="208"/>
                </a:moveTo>
                <a:lnTo>
                  <a:pt x="9" y="208"/>
                </a:lnTo>
                <a:cubicBezTo>
                  <a:pt x="0" y="199"/>
                  <a:pt x="0" y="190"/>
                  <a:pt x="9" y="181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0"/>
                  <a:pt x="190" y="0"/>
                </a:cubicBezTo>
                <a:cubicBezTo>
                  <a:pt x="199" y="9"/>
                  <a:pt x="199" y="18"/>
                  <a:pt x="190" y="27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27" y="217"/>
                  <a:pt x="18" y="217"/>
                  <a:pt x="9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14">
            <a:extLst>
              <a:ext uri="{FF2B5EF4-FFF2-40B4-BE49-F238E27FC236}">
                <a16:creationId xmlns:a16="http://schemas.microsoft.com/office/drawing/2014/main" id="{E36DDBF8-582B-4247-93B1-D1AFECF6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950" y="5332534"/>
            <a:ext cx="134379" cy="134382"/>
          </a:xfrm>
          <a:custGeom>
            <a:avLst/>
            <a:gdLst>
              <a:gd name="T0" fmla="*/ 19810 w 119"/>
              <a:gd name="T1" fmla="*/ 42503 h 119"/>
              <a:gd name="T2" fmla="*/ 19810 w 119"/>
              <a:gd name="T3" fmla="*/ 42503 h 119"/>
              <a:gd name="T4" fmla="*/ 0 w 119"/>
              <a:gd name="T5" fmla="*/ 23052 h 119"/>
              <a:gd name="T6" fmla="*/ 19810 w 119"/>
              <a:gd name="T7" fmla="*/ 0 h 119"/>
              <a:gd name="T8" fmla="*/ 42502 w 119"/>
              <a:gd name="T9" fmla="*/ 23052 h 119"/>
              <a:gd name="T10" fmla="*/ 19810 w 119"/>
              <a:gd name="T11" fmla="*/ 42503 h 119"/>
              <a:gd name="T12" fmla="*/ 19810 w 119"/>
              <a:gd name="T13" fmla="*/ 12967 h 119"/>
              <a:gd name="T14" fmla="*/ 19810 w 119"/>
              <a:gd name="T15" fmla="*/ 12967 h 119"/>
              <a:gd name="T16" fmla="*/ 13327 w 119"/>
              <a:gd name="T17" fmla="*/ 23052 h 119"/>
              <a:gd name="T18" fmla="*/ 19810 w 119"/>
              <a:gd name="T19" fmla="*/ 29536 h 119"/>
              <a:gd name="T20" fmla="*/ 29535 w 119"/>
              <a:gd name="T21" fmla="*/ 23052 h 119"/>
              <a:gd name="T22" fmla="*/ 19810 w 119"/>
              <a:gd name="T23" fmla="*/ 12967 h 1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9" h="119">
                <a:moveTo>
                  <a:pt x="55" y="118"/>
                </a:moveTo>
                <a:lnTo>
                  <a:pt x="55" y="118"/>
                </a:lnTo>
                <a:cubicBezTo>
                  <a:pt x="28" y="118"/>
                  <a:pt x="0" y="91"/>
                  <a:pt x="0" y="64"/>
                </a:cubicBezTo>
                <a:cubicBezTo>
                  <a:pt x="0" y="27"/>
                  <a:pt x="28" y="0"/>
                  <a:pt x="55" y="0"/>
                </a:cubicBezTo>
                <a:cubicBezTo>
                  <a:pt x="91" y="0"/>
                  <a:pt x="118" y="27"/>
                  <a:pt x="118" y="64"/>
                </a:cubicBezTo>
                <a:cubicBezTo>
                  <a:pt x="118" y="91"/>
                  <a:pt x="91" y="118"/>
                  <a:pt x="55" y="118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45" y="36"/>
                  <a:pt x="37" y="45"/>
                  <a:pt x="37" y="64"/>
                </a:cubicBezTo>
                <a:cubicBezTo>
                  <a:pt x="37" y="73"/>
                  <a:pt x="45" y="82"/>
                  <a:pt x="55" y="82"/>
                </a:cubicBezTo>
                <a:cubicBezTo>
                  <a:pt x="73" y="82"/>
                  <a:pt x="82" y="73"/>
                  <a:pt x="82" y="64"/>
                </a:cubicBezTo>
                <a:cubicBezTo>
                  <a:pt x="82" y="45"/>
                  <a:pt x="73" y="36"/>
                  <a:pt x="5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15">
            <a:extLst>
              <a:ext uri="{FF2B5EF4-FFF2-40B4-BE49-F238E27FC236}">
                <a16:creationId xmlns:a16="http://schemas.microsoft.com/office/drawing/2014/main" id="{47CC2E09-F214-B245-8731-65C37074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706" y="5173268"/>
            <a:ext cx="134382" cy="134382"/>
          </a:xfrm>
          <a:custGeom>
            <a:avLst/>
            <a:gdLst>
              <a:gd name="T0" fmla="*/ 22884 w 118"/>
              <a:gd name="T1" fmla="*/ 42500 h 118"/>
              <a:gd name="T2" fmla="*/ 22884 w 118"/>
              <a:gd name="T3" fmla="*/ 42500 h 118"/>
              <a:gd name="T4" fmla="*/ 0 w 118"/>
              <a:gd name="T5" fmla="*/ 22884 h 118"/>
              <a:gd name="T6" fmla="*/ 22884 w 118"/>
              <a:gd name="T7" fmla="*/ 0 h 118"/>
              <a:gd name="T8" fmla="*/ 42500 w 118"/>
              <a:gd name="T9" fmla="*/ 22884 h 118"/>
              <a:gd name="T10" fmla="*/ 22884 w 118"/>
              <a:gd name="T11" fmla="*/ 42500 h 118"/>
              <a:gd name="T12" fmla="*/ 22884 w 118"/>
              <a:gd name="T13" fmla="*/ 13077 h 118"/>
              <a:gd name="T14" fmla="*/ 22884 w 118"/>
              <a:gd name="T15" fmla="*/ 13077 h 118"/>
              <a:gd name="T16" fmla="*/ 13077 w 118"/>
              <a:gd name="T17" fmla="*/ 22884 h 118"/>
              <a:gd name="T18" fmla="*/ 22884 w 118"/>
              <a:gd name="T19" fmla="*/ 29423 h 118"/>
              <a:gd name="T20" fmla="*/ 29423 w 118"/>
              <a:gd name="T21" fmla="*/ 22884 h 118"/>
              <a:gd name="T22" fmla="*/ 22884 w 118"/>
              <a:gd name="T23" fmla="*/ 13077 h 1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16">
            <a:extLst>
              <a:ext uri="{FF2B5EF4-FFF2-40B4-BE49-F238E27FC236}">
                <a16:creationId xmlns:a16="http://schemas.microsoft.com/office/drawing/2014/main" id="{8DD2A51F-8692-7D4A-9C62-469CC994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119" y="5143406"/>
            <a:ext cx="29862" cy="29862"/>
          </a:xfrm>
          <a:custGeom>
            <a:avLst/>
            <a:gdLst>
              <a:gd name="T0" fmla="*/ 9185 w 28"/>
              <a:gd name="T1" fmla="*/ 9185 h 28"/>
              <a:gd name="T2" fmla="*/ 0 w 28"/>
              <a:gd name="T3" fmla="*/ 9185 h 28"/>
              <a:gd name="T4" fmla="*/ 0 w 28"/>
              <a:gd name="T5" fmla="*/ 0 h 28"/>
              <a:gd name="T6" fmla="*/ 9185 w 28"/>
              <a:gd name="T7" fmla="*/ 0 h 28"/>
              <a:gd name="T8" fmla="*/ 9185 w 28"/>
              <a:gd name="T9" fmla="*/ 9185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27" y="27"/>
                </a:moveTo>
                <a:lnTo>
                  <a:pt x="0" y="27"/>
                </a:lnTo>
                <a:lnTo>
                  <a:pt x="0" y="0"/>
                </a:lnTo>
                <a:lnTo>
                  <a:pt x="27" y="0"/>
                </a:lnTo>
                <a:lnTo>
                  <a:pt x="27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17">
            <a:extLst>
              <a:ext uri="{FF2B5EF4-FFF2-40B4-BE49-F238E27FC236}">
                <a16:creationId xmlns:a16="http://schemas.microsoft.com/office/drawing/2014/main" id="{7DC6B2DD-0275-C044-85AA-E8614DAE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119" y="5213085"/>
            <a:ext cx="29862" cy="84611"/>
          </a:xfrm>
          <a:custGeom>
            <a:avLst/>
            <a:gdLst>
              <a:gd name="T0" fmla="*/ 9185 w 28"/>
              <a:gd name="T1" fmla="*/ 26618 h 73"/>
              <a:gd name="T2" fmla="*/ 0 w 28"/>
              <a:gd name="T3" fmla="*/ 26618 h 73"/>
              <a:gd name="T4" fmla="*/ 0 w 28"/>
              <a:gd name="T5" fmla="*/ 0 h 73"/>
              <a:gd name="T6" fmla="*/ 9185 w 28"/>
              <a:gd name="T7" fmla="*/ 0 h 73"/>
              <a:gd name="T8" fmla="*/ 9185 w 28"/>
              <a:gd name="T9" fmla="*/ 26618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18">
            <a:extLst>
              <a:ext uri="{FF2B5EF4-FFF2-40B4-BE49-F238E27FC236}">
                <a16:creationId xmlns:a16="http://schemas.microsoft.com/office/drawing/2014/main" id="{5C3324E8-E4CB-F340-97C5-3FE15FD0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119" y="5332534"/>
            <a:ext cx="29862" cy="84611"/>
          </a:xfrm>
          <a:custGeom>
            <a:avLst/>
            <a:gdLst>
              <a:gd name="T0" fmla="*/ 9185 w 28"/>
              <a:gd name="T1" fmla="*/ 26623 h 74"/>
              <a:gd name="T2" fmla="*/ 0 w 28"/>
              <a:gd name="T3" fmla="*/ 26623 h 74"/>
              <a:gd name="T4" fmla="*/ 0 w 28"/>
              <a:gd name="T5" fmla="*/ 0 h 74"/>
              <a:gd name="T6" fmla="*/ 9185 w 28"/>
              <a:gd name="T7" fmla="*/ 0 h 74"/>
              <a:gd name="T8" fmla="*/ 9185 w 28"/>
              <a:gd name="T9" fmla="*/ 26623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74">
                <a:moveTo>
                  <a:pt x="27" y="73"/>
                </a:moveTo>
                <a:lnTo>
                  <a:pt x="0" y="73"/>
                </a:lnTo>
                <a:lnTo>
                  <a:pt x="0" y="0"/>
                </a:lnTo>
                <a:lnTo>
                  <a:pt x="27" y="0"/>
                </a:lnTo>
                <a:lnTo>
                  <a:pt x="27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19">
            <a:extLst>
              <a:ext uri="{FF2B5EF4-FFF2-40B4-BE49-F238E27FC236}">
                <a16:creationId xmlns:a16="http://schemas.microsoft.com/office/drawing/2014/main" id="{AD9582B5-8007-EB47-9720-3052B7328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119" y="5456962"/>
            <a:ext cx="29862" cy="49770"/>
          </a:xfrm>
          <a:custGeom>
            <a:avLst/>
            <a:gdLst>
              <a:gd name="T0" fmla="*/ 9185 w 28"/>
              <a:gd name="T1" fmla="*/ 15530 h 46"/>
              <a:gd name="T2" fmla="*/ 0 w 28"/>
              <a:gd name="T3" fmla="*/ 15530 h 46"/>
              <a:gd name="T4" fmla="*/ 0 w 28"/>
              <a:gd name="T5" fmla="*/ 0 h 46"/>
              <a:gd name="T6" fmla="*/ 9185 w 28"/>
              <a:gd name="T7" fmla="*/ 0 h 46"/>
              <a:gd name="T8" fmla="*/ 9185 w 28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20">
            <a:extLst>
              <a:ext uri="{FF2B5EF4-FFF2-40B4-BE49-F238E27FC236}">
                <a16:creationId xmlns:a16="http://schemas.microsoft.com/office/drawing/2014/main" id="{A94BB043-CB82-7449-B44F-3EBD1738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016" y="5068752"/>
            <a:ext cx="681854" cy="502680"/>
          </a:xfrm>
          <a:custGeom>
            <a:avLst/>
            <a:gdLst>
              <a:gd name="T0" fmla="*/ 191288 w 606"/>
              <a:gd name="T1" fmla="*/ 159976 h 444"/>
              <a:gd name="T2" fmla="*/ 191288 w 606"/>
              <a:gd name="T3" fmla="*/ 159976 h 444"/>
              <a:gd name="T4" fmla="*/ 9690 w 606"/>
              <a:gd name="T5" fmla="*/ 159976 h 444"/>
              <a:gd name="T6" fmla="*/ 0 w 606"/>
              <a:gd name="T7" fmla="*/ 150226 h 444"/>
              <a:gd name="T8" fmla="*/ 0 w 606"/>
              <a:gd name="T9" fmla="*/ 114475 h 444"/>
              <a:gd name="T10" fmla="*/ 9690 w 606"/>
              <a:gd name="T11" fmla="*/ 107975 h 444"/>
              <a:gd name="T12" fmla="*/ 32300 w 606"/>
              <a:gd name="T13" fmla="*/ 78363 h 444"/>
              <a:gd name="T14" fmla="*/ 9690 w 606"/>
              <a:gd name="T15" fmla="*/ 52362 h 444"/>
              <a:gd name="T16" fmla="*/ 0 w 606"/>
              <a:gd name="T17" fmla="*/ 42612 h 444"/>
              <a:gd name="T18" fmla="*/ 0 w 606"/>
              <a:gd name="T19" fmla="*/ 9750 h 444"/>
              <a:gd name="T20" fmla="*/ 9690 w 606"/>
              <a:gd name="T21" fmla="*/ 0 h 444"/>
              <a:gd name="T22" fmla="*/ 191288 w 606"/>
              <a:gd name="T23" fmla="*/ 0 h 444"/>
              <a:gd name="T24" fmla="*/ 217128 w 606"/>
              <a:gd name="T25" fmla="*/ 26362 h 444"/>
              <a:gd name="T26" fmla="*/ 217128 w 606"/>
              <a:gd name="T27" fmla="*/ 133975 h 444"/>
              <a:gd name="T28" fmla="*/ 191288 w 606"/>
              <a:gd name="T29" fmla="*/ 159976 h 444"/>
              <a:gd name="T30" fmla="*/ 16150 w 606"/>
              <a:gd name="T31" fmla="*/ 143726 h 444"/>
              <a:gd name="T32" fmla="*/ 16150 w 606"/>
              <a:gd name="T33" fmla="*/ 143726 h 444"/>
              <a:gd name="T34" fmla="*/ 191288 w 606"/>
              <a:gd name="T35" fmla="*/ 143726 h 444"/>
              <a:gd name="T36" fmla="*/ 197748 w 606"/>
              <a:gd name="T37" fmla="*/ 133975 h 444"/>
              <a:gd name="T38" fmla="*/ 197748 w 606"/>
              <a:gd name="T39" fmla="*/ 26362 h 444"/>
              <a:gd name="T40" fmla="*/ 191288 w 606"/>
              <a:gd name="T41" fmla="*/ 16611 h 444"/>
              <a:gd name="T42" fmla="*/ 16150 w 606"/>
              <a:gd name="T43" fmla="*/ 16611 h 444"/>
              <a:gd name="T44" fmla="*/ 16150 w 606"/>
              <a:gd name="T45" fmla="*/ 36112 h 444"/>
              <a:gd name="T46" fmla="*/ 48450 w 606"/>
              <a:gd name="T47" fmla="*/ 78363 h 444"/>
              <a:gd name="T48" fmla="*/ 16150 w 606"/>
              <a:gd name="T49" fmla="*/ 120975 h 444"/>
              <a:gd name="T50" fmla="*/ 16150 w 606"/>
              <a:gd name="T51" fmla="*/ 143726 h 44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6" h="444">
                <a:moveTo>
                  <a:pt x="533" y="443"/>
                </a:moveTo>
                <a:lnTo>
                  <a:pt x="533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9" y="443"/>
                  <a:pt x="0" y="434"/>
                  <a:pt x="0" y="416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08"/>
                  <a:pt x="9" y="299"/>
                  <a:pt x="27" y="299"/>
                </a:cubicBezTo>
                <a:cubicBezTo>
                  <a:pt x="63" y="289"/>
                  <a:pt x="90" y="262"/>
                  <a:pt x="90" y="217"/>
                </a:cubicBezTo>
                <a:cubicBezTo>
                  <a:pt x="90" y="181"/>
                  <a:pt x="63" y="154"/>
                  <a:pt x="27" y="145"/>
                </a:cubicBezTo>
                <a:cubicBezTo>
                  <a:pt x="9" y="145"/>
                  <a:pt x="0" y="136"/>
                  <a:pt x="0" y="11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605" y="27"/>
                  <a:pt x="605" y="73"/>
                </a:cubicBezTo>
                <a:cubicBezTo>
                  <a:pt x="605" y="371"/>
                  <a:pt x="605" y="371"/>
                  <a:pt x="605" y="371"/>
                </a:cubicBezTo>
                <a:cubicBezTo>
                  <a:pt x="605" y="416"/>
                  <a:pt x="569" y="443"/>
                  <a:pt x="533" y="443"/>
                </a:cubicBezTo>
                <a:close/>
                <a:moveTo>
                  <a:pt x="45" y="398"/>
                </a:moveTo>
                <a:lnTo>
                  <a:pt x="45" y="398"/>
                </a:lnTo>
                <a:cubicBezTo>
                  <a:pt x="533" y="398"/>
                  <a:pt x="533" y="398"/>
                  <a:pt x="533" y="398"/>
                </a:cubicBezTo>
                <a:cubicBezTo>
                  <a:pt x="542" y="398"/>
                  <a:pt x="551" y="389"/>
                  <a:pt x="551" y="371"/>
                </a:cubicBezTo>
                <a:cubicBezTo>
                  <a:pt x="551" y="73"/>
                  <a:pt x="551" y="73"/>
                  <a:pt x="551" y="73"/>
                </a:cubicBezTo>
                <a:cubicBezTo>
                  <a:pt x="551" y="55"/>
                  <a:pt x="542" y="46"/>
                  <a:pt x="533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99" y="118"/>
                  <a:pt x="135" y="163"/>
                  <a:pt x="135" y="217"/>
                </a:cubicBezTo>
                <a:cubicBezTo>
                  <a:pt x="135" y="280"/>
                  <a:pt x="99" y="326"/>
                  <a:pt x="45" y="335"/>
                </a:cubicBezTo>
                <a:lnTo>
                  <a:pt x="45" y="3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21">
            <a:extLst>
              <a:ext uri="{FF2B5EF4-FFF2-40B4-BE49-F238E27FC236}">
                <a16:creationId xmlns:a16="http://schemas.microsoft.com/office/drawing/2014/main" id="{087D2009-EDD3-3F41-B9ED-5D40679D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364" y="12166023"/>
            <a:ext cx="447934" cy="59725"/>
          </a:xfrm>
          <a:custGeom>
            <a:avLst/>
            <a:gdLst>
              <a:gd name="T0" fmla="*/ 142516 w 398"/>
              <a:gd name="T1" fmla="*/ 18704 h 55"/>
              <a:gd name="T2" fmla="*/ 0 w 398"/>
              <a:gd name="T3" fmla="*/ 18704 h 55"/>
              <a:gd name="T4" fmla="*/ 0 w 398"/>
              <a:gd name="T5" fmla="*/ 0 h 55"/>
              <a:gd name="T6" fmla="*/ 142516 w 398"/>
              <a:gd name="T7" fmla="*/ 0 h 55"/>
              <a:gd name="T8" fmla="*/ 142516 w 398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55">
                <a:moveTo>
                  <a:pt x="397" y="54"/>
                </a:moveTo>
                <a:lnTo>
                  <a:pt x="0" y="54"/>
                </a:lnTo>
                <a:lnTo>
                  <a:pt x="0" y="0"/>
                </a:lnTo>
                <a:lnTo>
                  <a:pt x="397" y="0"/>
                </a:lnTo>
                <a:lnTo>
                  <a:pt x="39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22">
            <a:extLst>
              <a:ext uri="{FF2B5EF4-FFF2-40B4-BE49-F238E27FC236}">
                <a16:creationId xmlns:a16="http://schemas.microsoft.com/office/drawing/2014/main" id="{63DA0739-93DA-3740-AA8F-31527F3F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9802" y="11593661"/>
            <a:ext cx="622129" cy="632087"/>
          </a:xfrm>
          <a:custGeom>
            <a:avLst/>
            <a:gdLst>
              <a:gd name="T0" fmla="*/ 171835 w 552"/>
              <a:gd name="T1" fmla="*/ 201254 h 561"/>
              <a:gd name="T2" fmla="*/ 171835 w 552"/>
              <a:gd name="T3" fmla="*/ 201254 h 561"/>
              <a:gd name="T4" fmla="*/ 171835 w 552"/>
              <a:gd name="T5" fmla="*/ 181847 h 561"/>
              <a:gd name="T6" fmla="*/ 181901 w 552"/>
              <a:gd name="T7" fmla="*/ 172144 h 561"/>
              <a:gd name="T8" fmla="*/ 181901 w 552"/>
              <a:gd name="T9" fmla="*/ 155972 h 561"/>
              <a:gd name="T10" fmla="*/ 64708 w 552"/>
              <a:gd name="T11" fmla="*/ 155972 h 561"/>
              <a:gd name="T12" fmla="*/ 64708 w 552"/>
              <a:gd name="T13" fmla="*/ 168909 h 561"/>
              <a:gd name="T14" fmla="*/ 32354 w 552"/>
              <a:gd name="T15" fmla="*/ 201254 h 561"/>
              <a:gd name="T16" fmla="*/ 0 w 552"/>
              <a:gd name="T17" fmla="*/ 168909 h 561"/>
              <a:gd name="T18" fmla="*/ 0 w 552"/>
              <a:gd name="T19" fmla="*/ 12938 h 561"/>
              <a:gd name="T20" fmla="*/ 12942 w 552"/>
              <a:gd name="T21" fmla="*/ 0 h 561"/>
              <a:gd name="T22" fmla="*/ 155658 w 552"/>
              <a:gd name="T23" fmla="*/ 0 h 561"/>
              <a:gd name="T24" fmla="*/ 168600 w 552"/>
              <a:gd name="T25" fmla="*/ 12938 h 561"/>
              <a:gd name="T26" fmla="*/ 168600 w 552"/>
              <a:gd name="T27" fmla="*/ 139799 h 561"/>
              <a:gd name="T28" fmla="*/ 188371 w 552"/>
              <a:gd name="T29" fmla="*/ 139799 h 561"/>
              <a:gd name="T30" fmla="*/ 198078 w 552"/>
              <a:gd name="T31" fmla="*/ 149503 h 561"/>
              <a:gd name="T32" fmla="*/ 198078 w 552"/>
              <a:gd name="T33" fmla="*/ 172144 h 561"/>
              <a:gd name="T34" fmla="*/ 171835 w 552"/>
              <a:gd name="T35" fmla="*/ 201254 h 561"/>
              <a:gd name="T36" fmla="*/ 16177 w 552"/>
              <a:gd name="T37" fmla="*/ 16172 h 561"/>
              <a:gd name="T38" fmla="*/ 16177 w 552"/>
              <a:gd name="T39" fmla="*/ 16172 h 561"/>
              <a:gd name="T40" fmla="*/ 16177 w 552"/>
              <a:gd name="T41" fmla="*/ 168909 h 561"/>
              <a:gd name="T42" fmla="*/ 32354 w 552"/>
              <a:gd name="T43" fmla="*/ 181847 h 561"/>
              <a:gd name="T44" fmla="*/ 45295 w 552"/>
              <a:gd name="T45" fmla="*/ 168909 h 561"/>
              <a:gd name="T46" fmla="*/ 45295 w 552"/>
              <a:gd name="T47" fmla="*/ 149503 h 561"/>
              <a:gd name="T48" fmla="*/ 55002 w 552"/>
              <a:gd name="T49" fmla="*/ 139799 h 561"/>
              <a:gd name="T50" fmla="*/ 149187 w 552"/>
              <a:gd name="T51" fmla="*/ 139799 h 561"/>
              <a:gd name="T52" fmla="*/ 149187 w 552"/>
              <a:gd name="T53" fmla="*/ 16172 h 561"/>
              <a:gd name="T54" fmla="*/ 16177 w 552"/>
              <a:gd name="T55" fmla="*/ 16172 h 5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2" h="561">
                <a:moveTo>
                  <a:pt x="478" y="560"/>
                </a:moveTo>
                <a:lnTo>
                  <a:pt x="478" y="560"/>
                </a:lnTo>
                <a:cubicBezTo>
                  <a:pt x="478" y="506"/>
                  <a:pt x="478" y="506"/>
                  <a:pt x="478" y="506"/>
                </a:cubicBezTo>
                <a:cubicBezTo>
                  <a:pt x="488" y="506"/>
                  <a:pt x="506" y="497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80" y="434"/>
                  <a:pt x="180" y="434"/>
                  <a:pt x="180" y="434"/>
                </a:cubicBezTo>
                <a:cubicBezTo>
                  <a:pt x="180" y="470"/>
                  <a:pt x="180" y="470"/>
                  <a:pt x="180" y="470"/>
                </a:cubicBezTo>
                <a:cubicBezTo>
                  <a:pt x="180" y="515"/>
                  <a:pt x="135" y="560"/>
                  <a:pt x="90" y="560"/>
                </a:cubicBezTo>
                <a:cubicBezTo>
                  <a:pt x="36" y="560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2" y="0"/>
                  <a:pt x="469" y="18"/>
                  <a:pt x="469" y="36"/>
                </a:cubicBezTo>
                <a:cubicBezTo>
                  <a:pt x="469" y="389"/>
                  <a:pt x="469" y="389"/>
                  <a:pt x="469" y="389"/>
                </a:cubicBezTo>
                <a:cubicBezTo>
                  <a:pt x="524" y="389"/>
                  <a:pt x="524" y="389"/>
                  <a:pt x="524" y="389"/>
                </a:cubicBezTo>
                <a:cubicBezTo>
                  <a:pt x="542" y="389"/>
                  <a:pt x="551" y="398"/>
                  <a:pt x="551" y="416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51" y="524"/>
                  <a:pt x="515" y="560"/>
                  <a:pt x="478" y="560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70"/>
                  <a:pt x="45" y="470"/>
                  <a:pt x="45" y="470"/>
                </a:cubicBezTo>
                <a:cubicBezTo>
                  <a:pt x="45" y="488"/>
                  <a:pt x="63" y="506"/>
                  <a:pt x="90" y="506"/>
                </a:cubicBezTo>
                <a:cubicBezTo>
                  <a:pt x="108" y="506"/>
                  <a:pt x="126" y="488"/>
                  <a:pt x="126" y="470"/>
                </a:cubicBezTo>
                <a:cubicBezTo>
                  <a:pt x="126" y="416"/>
                  <a:pt x="126" y="416"/>
                  <a:pt x="126" y="416"/>
                </a:cubicBezTo>
                <a:cubicBezTo>
                  <a:pt x="126" y="398"/>
                  <a:pt x="144" y="389"/>
                  <a:pt x="153" y="389"/>
                </a:cubicBezTo>
                <a:cubicBezTo>
                  <a:pt x="415" y="389"/>
                  <a:pt x="415" y="389"/>
                  <a:pt x="415" y="389"/>
                </a:cubicBezTo>
                <a:cubicBezTo>
                  <a:pt x="415" y="45"/>
                  <a:pt x="415" y="45"/>
                  <a:pt x="415" y="45"/>
                </a:cubicBez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23">
            <a:extLst>
              <a:ext uri="{FF2B5EF4-FFF2-40B4-BE49-F238E27FC236}">
                <a16:creationId xmlns:a16="http://schemas.microsoft.com/office/drawing/2014/main" id="{BA30A98B-F81D-7A45-AF97-AA0DEAAC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4226" y="11747951"/>
            <a:ext cx="278715" cy="39816"/>
          </a:xfrm>
          <a:custGeom>
            <a:avLst/>
            <a:gdLst>
              <a:gd name="T0" fmla="*/ 82006 w 245"/>
              <a:gd name="T1" fmla="*/ 12357 h 37"/>
              <a:gd name="T2" fmla="*/ 82006 w 245"/>
              <a:gd name="T3" fmla="*/ 12357 h 37"/>
              <a:gd name="T4" fmla="*/ 6531 w 245"/>
              <a:gd name="T5" fmla="*/ 12357 h 37"/>
              <a:gd name="T6" fmla="*/ 0 w 245"/>
              <a:gd name="T7" fmla="*/ 6178 h 37"/>
              <a:gd name="T8" fmla="*/ 0 w 245"/>
              <a:gd name="T9" fmla="*/ 6178 h 37"/>
              <a:gd name="T10" fmla="*/ 6531 w 245"/>
              <a:gd name="T11" fmla="*/ 0 h 37"/>
              <a:gd name="T12" fmla="*/ 82006 w 245"/>
              <a:gd name="T13" fmla="*/ 0 h 37"/>
              <a:gd name="T14" fmla="*/ 88537 w 245"/>
              <a:gd name="T15" fmla="*/ 6178 h 37"/>
              <a:gd name="T16" fmla="*/ 88537 w 245"/>
              <a:gd name="T17" fmla="*/ 6178 h 37"/>
              <a:gd name="T18" fmla="*/ 82006 w 245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5" h="37">
                <a:moveTo>
                  <a:pt x="226" y="36"/>
                </a:moveTo>
                <a:lnTo>
                  <a:pt x="2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44" y="9"/>
                  <a:pt x="244" y="18"/>
                </a:cubicBezTo>
                <a:cubicBezTo>
                  <a:pt x="244" y="27"/>
                  <a:pt x="235" y="36"/>
                  <a:pt x="22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24">
            <a:extLst>
              <a:ext uri="{FF2B5EF4-FFF2-40B4-BE49-F238E27FC236}">
                <a16:creationId xmlns:a16="http://schemas.microsoft.com/office/drawing/2014/main" id="{FC55D8D4-8116-894E-8CA8-D1D8E4D8B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4226" y="11842513"/>
            <a:ext cx="278715" cy="39816"/>
          </a:xfrm>
          <a:custGeom>
            <a:avLst/>
            <a:gdLst>
              <a:gd name="T0" fmla="*/ 82006 w 245"/>
              <a:gd name="T1" fmla="*/ 12357 h 37"/>
              <a:gd name="T2" fmla="*/ 82006 w 245"/>
              <a:gd name="T3" fmla="*/ 12357 h 37"/>
              <a:gd name="T4" fmla="*/ 6531 w 245"/>
              <a:gd name="T5" fmla="*/ 12357 h 37"/>
              <a:gd name="T6" fmla="*/ 0 w 245"/>
              <a:gd name="T7" fmla="*/ 6178 h 37"/>
              <a:gd name="T8" fmla="*/ 0 w 245"/>
              <a:gd name="T9" fmla="*/ 6178 h 37"/>
              <a:gd name="T10" fmla="*/ 6531 w 245"/>
              <a:gd name="T11" fmla="*/ 0 h 37"/>
              <a:gd name="T12" fmla="*/ 82006 w 245"/>
              <a:gd name="T13" fmla="*/ 0 h 37"/>
              <a:gd name="T14" fmla="*/ 88537 w 245"/>
              <a:gd name="T15" fmla="*/ 6178 h 37"/>
              <a:gd name="T16" fmla="*/ 88537 w 245"/>
              <a:gd name="T17" fmla="*/ 6178 h 37"/>
              <a:gd name="T18" fmla="*/ 82006 w 245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5" h="37">
                <a:moveTo>
                  <a:pt x="226" y="36"/>
                </a:moveTo>
                <a:lnTo>
                  <a:pt x="2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44" y="0"/>
                  <a:pt x="244" y="18"/>
                </a:cubicBezTo>
                <a:cubicBezTo>
                  <a:pt x="244" y="27"/>
                  <a:pt x="235" y="36"/>
                  <a:pt x="22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25">
            <a:extLst>
              <a:ext uri="{FF2B5EF4-FFF2-40B4-BE49-F238E27FC236}">
                <a16:creationId xmlns:a16="http://schemas.microsoft.com/office/drawing/2014/main" id="{292BE5D9-885B-AC4D-A427-5F22E066A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4226" y="11922146"/>
            <a:ext cx="174198" cy="39816"/>
          </a:xfrm>
          <a:custGeom>
            <a:avLst/>
            <a:gdLst>
              <a:gd name="T0" fmla="*/ 48752 w 155"/>
              <a:gd name="T1" fmla="*/ 12357 h 37"/>
              <a:gd name="T2" fmla="*/ 48752 w 155"/>
              <a:gd name="T3" fmla="*/ 12357 h 37"/>
              <a:gd name="T4" fmla="*/ 6452 w 155"/>
              <a:gd name="T5" fmla="*/ 12357 h 37"/>
              <a:gd name="T6" fmla="*/ 0 w 155"/>
              <a:gd name="T7" fmla="*/ 6178 h 37"/>
              <a:gd name="T8" fmla="*/ 0 w 155"/>
              <a:gd name="T9" fmla="*/ 6178 h 37"/>
              <a:gd name="T10" fmla="*/ 6452 w 155"/>
              <a:gd name="T11" fmla="*/ 0 h 37"/>
              <a:gd name="T12" fmla="*/ 48752 w 155"/>
              <a:gd name="T13" fmla="*/ 0 h 37"/>
              <a:gd name="T14" fmla="*/ 55205 w 155"/>
              <a:gd name="T15" fmla="*/ 6178 h 37"/>
              <a:gd name="T16" fmla="*/ 55205 w 155"/>
              <a:gd name="T17" fmla="*/ 6178 h 37"/>
              <a:gd name="T18" fmla="*/ 48752 w 155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26">
            <a:extLst>
              <a:ext uri="{FF2B5EF4-FFF2-40B4-BE49-F238E27FC236}">
                <a16:creationId xmlns:a16="http://schemas.microsoft.com/office/drawing/2014/main" id="{231207D2-3DE2-5448-86E2-668E500B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4134" y="4999073"/>
            <a:ext cx="174198" cy="184149"/>
          </a:xfrm>
          <a:custGeom>
            <a:avLst/>
            <a:gdLst>
              <a:gd name="T0" fmla="*/ 55205 w 155"/>
              <a:gd name="T1" fmla="*/ 58379 h 164"/>
              <a:gd name="T2" fmla="*/ 55205 w 155"/>
              <a:gd name="T3" fmla="*/ 58379 h 164"/>
              <a:gd name="T4" fmla="*/ 26168 w 155"/>
              <a:gd name="T5" fmla="*/ 58379 h 164"/>
              <a:gd name="T6" fmla="*/ 0 w 155"/>
              <a:gd name="T7" fmla="*/ 32234 h 164"/>
              <a:gd name="T8" fmla="*/ 0 w 155"/>
              <a:gd name="T9" fmla="*/ 29010 h 164"/>
              <a:gd name="T10" fmla="*/ 29395 w 155"/>
              <a:gd name="T11" fmla="*/ 0 h 164"/>
              <a:gd name="T12" fmla="*/ 55205 w 155"/>
              <a:gd name="T13" fmla="*/ 29010 h 164"/>
              <a:gd name="T14" fmla="*/ 55205 w 155"/>
              <a:gd name="T15" fmla="*/ 58379 h 164"/>
              <a:gd name="T16" fmla="*/ 29395 w 155"/>
              <a:gd name="T17" fmla="*/ 19340 h 164"/>
              <a:gd name="T18" fmla="*/ 29395 w 155"/>
              <a:gd name="T19" fmla="*/ 19340 h 164"/>
              <a:gd name="T20" fmla="*/ 19357 w 155"/>
              <a:gd name="T21" fmla="*/ 29010 h 164"/>
              <a:gd name="T22" fmla="*/ 19357 w 155"/>
              <a:gd name="T23" fmla="*/ 32234 h 164"/>
              <a:gd name="T24" fmla="*/ 26168 w 155"/>
              <a:gd name="T25" fmla="*/ 42262 h 164"/>
              <a:gd name="T26" fmla="*/ 39073 w 155"/>
              <a:gd name="T27" fmla="*/ 42262 h 164"/>
              <a:gd name="T28" fmla="*/ 39073 w 155"/>
              <a:gd name="T29" fmla="*/ 29010 h 164"/>
              <a:gd name="T30" fmla="*/ 29395 w 155"/>
              <a:gd name="T31" fmla="*/ 19340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5" h="164">
                <a:moveTo>
                  <a:pt x="154" y="163"/>
                </a:moveTo>
                <a:lnTo>
                  <a:pt x="154" y="163"/>
                </a:lnTo>
                <a:cubicBezTo>
                  <a:pt x="73" y="163"/>
                  <a:pt x="73" y="163"/>
                  <a:pt x="73" y="163"/>
                </a:cubicBezTo>
                <a:cubicBezTo>
                  <a:pt x="36" y="163"/>
                  <a:pt x="0" y="136"/>
                  <a:pt x="0" y="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118" y="0"/>
                  <a:pt x="154" y="36"/>
                  <a:pt x="154" y="81"/>
                </a:cubicBezTo>
                <a:lnTo>
                  <a:pt x="154" y="163"/>
                </a:lnTo>
                <a:close/>
                <a:moveTo>
                  <a:pt x="82" y="54"/>
                </a:moveTo>
                <a:lnTo>
                  <a:pt x="82" y="54"/>
                </a:lnTo>
                <a:cubicBezTo>
                  <a:pt x="63" y="54"/>
                  <a:pt x="54" y="63"/>
                  <a:pt x="54" y="81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109"/>
                  <a:pt x="63" y="118"/>
                  <a:pt x="73" y="118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09" y="63"/>
                  <a:pt x="90" y="54"/>
                  <a:pt x="82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27">
            <a:extLst>
              <a:ext uri="{FF2B5EF4-FFF2-40B4-BE49-F238E27FC236}">
                <a16:creationId xmlns:a16="http://schemas.microsoft.com/office/drawing/2014/main" id="{65652853-5AFD-1B4F-81AA-06968482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8379" y="4999073"/>
            <a:ext cx="174195" cy="184149"/>
          </a:xfrm>
          <a:custGeom>
            <a:avLst/>
            <a:gdLst>
              <a:gd name="T0" fmla="*/ 29224 w 154"/>
              <a:gd name="T1" fmla="*/ 58379 h 164"/>
              <a:gd name="T2" fmla="*/ 29224 w 154"/>
              <a:gd name="T3" fmla="*/ 58379 h 164"/>
              <a:gd name="T4" fmla="*/ 0 w 154"/>
              <a:gd name="T5" fmla="*/ 58379 h 164"/>
              <a:gd name="T6" fmla="*/ 0 w 154"/>
              <a:gd name="T7" fmla="*/ 29010 h 164"/>
              <a:gd name="T8" fmla="*/ 25977 w 154"/>
              <a:gd name="T9" fmla="*/ 0 h 164"/>
              <a:gd name="T10" fmla="*/ 55201 w 154"/>
              <a:gd name="T11" fmla="*/ 29010 h 164"/>
              <a:gd name="T12" fmla="*/ 55201 w 154"/>
              <a:gd name="T13" fmla="*/ 32234 h 164"/>
              <a:gd name="T14" fmla="*/ 29224 w 154"/>
              <a:gd name="T15" fmla="*/ 58379 h 164"/>
              <a:gd name="T16" fmla="*/ 19483 w 154"/>
              <a:gd name="T17" fmla="*/ 42262 h 164"/>
              <a:gd name="T18" fmla="*/ 19483 w 154"/>
              <a:gd name="T19" fmla="*/ 42262 h 164"/>
              <a:gd name="T20" fmla="*/ 29224 w 154"/>
              <a:gd name="T21" fmla="*/ 42262 h 164"/>
              <a:gd name="T22" fmla="*/ 38966 w 154"/>
              <a:gd name="T23" fmla="*/ 32234 h 164"/>
              <a:gd name="T24" fmla="*/ 38966 w 154"/>
              <a:gd name="T25" fmla="*/ 29010 h 164"/>
              <a:gd name="T26" fmla="*/ 25977 w 154"/>
              <a:gd name="T27" fmla="*/ 19340 h 164"/>
              <a:gd name="T28" fmla="*/ 19483 w 154"/>
              <a:gd name="T29" fmla="*/ 29010 h 164"/>
              <a:gd name="T30" fmla="*/ 19483 w 154"/>
              <a:gd name="T31" fmla="*/ 42262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164">
                <a:moveTo>
                  <a:pt x="81" y="163"/>
                </a:moveTo>
                <a:lnTo>
                  <a:pt x="81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136"/>
                  <a:pt x="117" y="163"/>
                  <a:pt x="81" y="163"/>
                </a:cubicBezTo>
                <a:close/>
                <a:moveTo>
                  <a:pt x="54" y="118"/>
                </a:moveTo>
                <a:lnTo>
                  <a:pt x="54" y="118"/>
                </a:lnTo>
                <a:cubicBezTo>
                  <a:pt x="81" y="118"/>
                  <a:pt x="81" y="118"/>
                  <a:pt x="81" y="118"/>
                </a:cubicBezTo>
                <a:cubicBezTo>
                  <a:pt x="90" y="118"/>
                  <a:pt x="108" y="109"/>
                  <a:pt x="108" y="90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90" y="54"/>
                  <a:pt x="72" y="54"/>
                </a:cubicBezTo>
                <a:cubicBezTo>
                  <a:pt x="63" y="54"/>
                  <a:pt x="54" y="63"/>
                  <a:pt x="54" y="81"/>
                </a:cubicBezTo>
                <a:lnTo>
                  <a:pt x="54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28">
            <a:extLst>
              <a:ext uri="{FF2B5EF4-FFF2-40B4-BE49-F238E27FC236}">
                <a16:creationId xmlns:a16="http://schemas.microsoft.com/office/drawing/2014/main" id="{0FF29613-7CE5-D749-9293-DD7297202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8516" y="5357421"/>
            <a:ext cx="49770" cy="243874"/>
          </a:xfrm>
          <a:custGeom>
            <a:avLst/>
            <a:gdLst>
              <a:gd name="T0" fmla="*/ 15530 w 46"/>
              <a:gd name="T1" fmla="*/ 77430 h 218"/>
              <a:gd name="T2" fmla="*/ 15530 w 46"/>
              <a:gd name="T3" fmla="*/ 77430 h 218"/>
              <a:gd name="T4" fmla="*/ 0 w 46"/>
              <a:gd name="T5" fmla="*/ 77430 h 218"/>
              <a:gd name="T6" fmla="*/ 0 w 46"/>
              <a:gd name="T7" fmla="*/ 9634 h 218"/>
              <a:gd name="T8" fmla="*/ 9318 w 46"/>
              <a:gd name="T9" fmla="*/ 0 h 218"/>
              <a:gd name="T10" fmla="*/ 9318 w 46"/>
              <a:gd name="T11" fmla="*/ 0 h 218"/>
              <a:gd name="T12" fmla="*/ 15530 w 46"/>
              <a:gd name="T13" fmla="*/ 9634 h 218"/>
              <a:gd name="T14" fmla="*/ 15530 w 46"/>
              <a:gd name="T15" fmla="*/ 77430 h 2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218">
                <a:moveTo>
                  <a:pt x="45" y="217"/>
                </a:moveTo>
                <a:lnTo>
                  <a:pt x="45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lnTo>
                  <a:pt x="45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29">
            <a:extLst>
              <a:ext uri="{FF2B5EF4-FFF2-40B4-BE49-F238E27FC236}">
                <a16:creationId xmlns:a16="http://schemas.microsoft.com/office/drawing/2014/main" id="{FA25B9D6-8529-B14A-A6C4-5BE0BBC91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8516" y="5163314"/>
            <a:ext cx="59725" cy="144336"/>
          </a:xfrm>
          <a:custGeom>
            <a:avLst/>
            <a:gdLst>
              <a:gd name="T0" fmla="*/ 18704 w 55"/>
              <a:gd name="T1" fmla="*/ 45675 h 127"/>
              <a:gd name="T2" fmla="*/ 0 w 55"/>
              <a:gd name="T3" fmla="*/ 45675 h 127"/>
              <a:gd name="T4" fmla="*/ 0 w 55"/>
              <a:gd name="T5" fmla="*/ 0 h 127"/>
              <a:gd name="T6" fmla="*/ 18704 w 55"/>
              <a:gd name="T7" fmla="*/ 0 h 127"/>
              <a:gd name="T8" fmla="*/ 18704 w 55"/>
              <a:gd name="T9" fmla="*/ 45675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" h="127">
                <a:moveTo>
                  <a:pt x="54" y="126"/>
                </a:moveTo>
                <a:lnTo>
                  <a:pt x="0" y="126"/>
                </a:lnTo>
                <a:lnTo>
                  <a:pt x="0" y="0"/>
                </a:lnTo>
                <a:lnTo>
                  <a:pt x="54" y="0"/>
                </a:lnTo>
                <a:lnTo>
                  <a:pt x="54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30">
            <a:extLst>
              <a:ext uri="{FF2B5EF4-FFF2-40B4-BE49-F238E27FC236}">
                <a16:creationId xmlns:a16="http://schemas.microsoft.com/office/drawing/2014/main" id="{CB27CCCF-06E0-1547-B143-A11D2F1E5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664" y="5272809"/>
            <a:ext cx="562405" cy="358348"/>
          </a:xfrm>
          <a:custGeom>
            <a:avLst/>
            <a:gdLst>
              <a:gd name="T0" fmla="*/ 19452 w 498"/>
              <a:gd name="T1" fmla="*/ 0 h 317"/>
              <a:gd name="T2" fmla="*/ 19452 w 498"/>
              <a:gd name="T3" fmla="*/ 0 h 317"/>
              <a:gd name="T4" fmla="*/ 16210 w 498"/>
              <a:gd name="T5" fmla="*/ 16226 h 317"/>
              <a:gd name="T6" fmla="*/ 162457 w 498"/>
              <a:gd name="T7" fmla="*/ 16226 h 317"/>
              <a:gd name="T8" fmla="*/ 162457 w 498"/>
              <a:gd name="T9" fmla="*/ 97714 h 317"/>
              <a:gd name="T10" fmla="*/ 162457 w 498"/>
              <a:gd name="T11" fmla="*/ 97714 h 317"/>
              <a:gd name="T12" fmla="*/ 16210 w 498"/>
              <a:gd name="T13" fmla="*/ 97714 h 317"/>
              <a:gd name="T14" fmla="*/ 16210 w 498"/>
              <a:gd name="T15" fmla="*/ 32451 h 317"/>
              <a:gd name="T16" fmla="*/ 9726 w 498"/>
              <a:gd name="T17" fmla="*/ 22716 h 317"/>
              <a:gd name="T18" fmla="*/ 9726 w 498"/>
              <a:gd name="T19" fmla="*/ 22716 h 317"/>
              <a:gd name="T20" fmla="*/ 0 w 498"/>
              <a:gd name="T21" fmla="*/ 32451 h 317"/>
              <a:gd name="T22" fmla="*/ 0 w 498"/>
              <a:gd name="T23" fmla="*/ 97714 h 317"/>
              <a:gd name="T24" fmla="*/ 16210 w 498"/>
              <a:gd name="T25" fmla="*/ 113939 h 317"/>
              <a:gd name="T26" fmla="*/ 162457 w 498"/>
              <a:gd name="T27" fmla="*/ 113939 h 317"/>
              <a:gd name="T28" fmla="*/ 179027 w 498"/>
              <a:gd name="T29" fmla="*/ 97714 h 317"/>
              <a:gd name="T30" fmla="*/ 179027 w 498"/>
              <a:gd name="T31" fmla="*/ 0 h 317"/>
              <a:gd name="T32" fmla="*/ 19452 w 498"/>
              <a:gd name="T33" fmla="*/ 0 h 3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98" h="317">
                <a:moveTo>
                  <a:pt x="54" y="0"/>
                </a:moveTo>
                <a:lnTo>
                  <a:pt x="54" y="0"/>
                </a:lnTo>
                <a:cubicBezTo>
                  <a:pt x="45" y="45"/>
                  <a:pt x="45" y="45"/>
                  <a:pt x="45" y="45"/>
                </a:cubicBezTo>
                <a:cubicBezTo>
                  <a:pt x="451" y="45"/>
                  <a:pt x="451" y="45"/>
                  <a:pt x="451" y="45"/>
                </a:cubicBezTo>
                <a:cubicBezTo>
                  <a:pt x="451" y="271"/>
                  <a:pt x="451" y="271"/>
                  <a:pt x="451" y="271"/>
                </a:cubicBez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72"/>
                  <a:pt x="36" y="63"/>
                  <a:pt x="27" y="63"/>
                </a:cubicBezTo>
                <a:cubicBezTo>
                  <a:pt x="9" y="63"/>
                  <a:pt x="0" y="72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8" y="316"/>
                  <a:pt x="45" y="316"/>
                </a:cubicBezTo>
                <a:cubicBezTo>
                  <a:pt x="451" y="316"/>
                  <a:pt x="451" y="316"/>
                  <a:pt x="451" y="316"/>
                </a:cubicBezTo>
                <a:cubicBezTo>
                  <a:pt x="479" y="316"/>
                  <a:pt x="497" y="298"/>
                  <a:pt x="497" y="271"/>
                </a:cubicBezTo>
                <a:cubicBezTo>
                  <a:pt x="497" y="0"/>
                  <a:pt x="497" y="0"/>
                  <a:pt x="497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31">
            <a:extLst>
              <a:ext uri="{FF2B5EF4-FFF2-40B4-BE49-F238E27FC236}">
                <a16:creationId xmlns:a16="http://schemas.microsoft.com/office/drawing/2014/main" id="{94CB6E47-78F5-BC47-94CB-B5DEFF31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939" y="5133452"/>
            <a:ext cx="696787" cy="194106"/>
          </a:xfrm>
          <a:custGeom>
            <a:avLst/>
            <a:gdLst>
              <a:gd name="T0" fmla="*/ 195912 w 616"/>
              <a:gd name="T1" fmla="*/ 61553 h 172"/>
              <a:gd name="T2" fmla="*/ 195912 w 616"/>
              <a:gd name="T3" fmla="*/ 61553 h 172"/>
              <a:gd name="T4" fmla="*/ 23091 w 616"/>
              <a:gd name="T5" fmla="*/ 61553 h 172"/>
              <a:gd name="T6" fmla="*/ 0 w 616"/>
              <a:gd name="T7" fmla="*/ 38876 h 172"/>
              <a:gd name="T8" fmla="*/ 0 w 616"/>
              <a:gd name="T9" fmla="*/ 25917 h 172"/>
              <a:gd name="T10" fmla="*/ 23091 w 616"/>
              <a:gd name="T11" fmla="*/ 0 h 172"/>
              <a:gd name="T12" fmla="*/ 195912 w 616"/>
              <a:gd name="T13" fmla="*/ 0 h 172"/>
              <a:gd name="T14" fmla="*/ 221889 w 616"/>
              <a:gd name="T15" fmla="*/ 25917 h 172"/>
              <a:gd name="T16" fmla="*/ 221889 w 616"/>
              <a:gd name="T17" fmla="*/ 38876 h 172"/>
              <a:gd name="T18" fmla="*/ 195912 w 616"/>
              <a:gd name="T19" fmla="*/ 61553 h 172"/>
              <a:gd name="T20" fmla="*/ 23091 w 616"/>
              <a:gd name="T21" fmla="*/ 16198 h 172"/>
              <a:gd name="T22" fmla="*/ 23091 w 616"/>
              <a:gd name="T23" fmla="*/ 16198 h 172"/>
              <a:gd name="T24" fmla="*/ 16597 w 616"/>
              <a:gd name="T25" fmla="*/ 25917 h 172"/>
              <a:gd name="T26" fmla="*/ 16597 w 616"/>
              <a:gd name="T27" fmla="*/ 38876 h 172"/>
              <a:gd name="T28" fmla="*/ 23091 w 616"/>
              <a:gd name="T29" fmla="*/ 45355 h 172"/>
              <a:gd name="T30" fmla="*/ 195912 w 616"/>
              <a:gd name="T31" fmla="*/ 45355 h 172"/>
              <a:gd name="T32" fmla="*/ 202406 w 616"/>
              <a:gd name="T33" fmla="*/ 38876 h 172"/>
              <a:gd name="T34" fmla="*/ 202406 w 616"/>
              <a:gd name="T35" fmla="*/ 25917 h 172"/>
              <a:gd name="T36" fmla="*/ 195912 w 616"/>
              <a:gd name="T37" fmla="*/ 16198 h 172"/>
              <a:gd name="T38" fmla="*/ 23091 w 616"/>
              <a:gd name="T39" fmla="*/ 16198 h 1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16" h="172">
                <a:moveTo>
                  <a:pt x="543" y="171"/>
                </a:moveTo>
                <a:lnTo>
                  <a:pt x="543" y="171"/>
                </a:lnTo>
                <a:cubicBezTo>
                  <a:pt x="64" y="171"/>
                  <a:pt x="64" y="171"/>
                  <a:pt x="64" y="171"/>
                </a:cubicBezTo>
                <a:cubicBezTo>
                  <a:pt x="28" y="171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8" y="0"/>
                  <a:pt x="64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79" y="0"/>
                  <a:pt x="615" y="27"/>
                  <a:pt x="615" y="72"/>
                </a:cubicBezTo>
                <a:cubicBezTo>
                  <a:pt x="615" y="108"/>
                  <a:pt x="615" y="108"/>
                  <a:pt x="615" y="108"/>
                </a:cubicBezTo>
                <a:cubicBezTo>
                  <a:pt x="615" y="144"/>
                  <a:pt x="579" y="171"/>
                  <a:pt x="543" y="171"/>
                </a:cubicBezTo>
                <a:close/>
                <a:moveTo>
                  <a:pt x="64" y="45"/>
                </a:moveTo>
                <a:lnTo>
                  <a:pt x="64" y="45"/>
                </a:lnTo>
                <a:cubicBezTo>
                  <a:pt x="55" y="45"/>
                  <a:pt x="46" y="54"/>
                  <a:pt x="46" y="72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46" y="117"/>
                  <a:pt x="55" y="126"/>
                  <a:pt x="64" y="126"/>
                </a:cubicBezTo>
                <a:cubicBezTo>
                  <a:pt x="543" y="126"/>
                  <a:pt x="543" y="126"/>
                  <a:pt x="543" y="126"/>
                </a:cubicBezTo>
                <a:cubicBezTo>
                  <a:pt x="552" y="126"/>
                  <a:pt x="561" y="117"/>
                  <a:pt x="561" y="108"/>
                </a:cubicBezTo>
                <a:cubicBezTo>
                  <a:pt x="561" y="72"/>
                  <a:pt x="561" y="72"/>
                  <a:pt x="561" y="72"/>
                </a:cubicBezTo>
                <a:cubicBezTo>
                  <a:pt x="561" y="54"/>
                  <a:pt x="552" y="45"/>
                  <a:pt x="543" y="45"/>
                </a:cubicBezTo>
                <a:lnTo>
                  <a:pt x="64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32">
            <a:extLst>
              <a:ext uri="{FF2B5EF4-FFF2-40B4-BE49-F238E27FC236}">
                <a16:creationId xmlns:a16="http://schemas.microsoft.com/office/drawing/2014/main" id="{20C05F14-0F53-EF4B-9C9E-A9A166FD5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055" y="4700450"/>
            <a:ext cx="3100700" cy="5484708"/>
          </a:xfrm>
          <a:custGeom>
            <a:avLst/>
            <a:gdLst>
              <a:gd name="T0" fmla="*/ 988652 w 2747"/>
              <a:gd name="T1" fmla="*/ 1749065 h 4861"/>
              <a:gd name="T2" fmla="*/ 988652 w 2747"/>
              <a:gd name="T3" fmla="*/ 1749065 h 4861"/>
              <a:gd name="T4" fmla="*/ 0 w 2747"/>
              <a:gd name="T5" fmla="*/ 1749065 h 4861"/>
              <a:gd name="T6" fmla="*/ 0 w 2747"/>
              <a:gd name="T7" fmla="*/ 494129 h 4861"/>
              <a:gd name="T8" fmla="*/ 494686 w 2747"/>
              <a:gd name="T9" fmla="*/ 0 h 4861"/>
              <a:gd name="T10" fmla="*/ 988652 w 2747"/>
              <a:gd name="T11" fmla="*/ 494129 h 4861"/>
              <a:gd name="T12" fmla="*/ 988652 w 2747"/>
              <a:gd name="T13" fmla="*/ 1749065 h 4861"/>
              <a:gd name="T14" fmla="*/ 101169 w 2747"/>
              <a:gd name="T15" fmla="*/ 1648296 h 4861"/>
              <a:gd name="T16" fmla="*/ 101169 w 2747"/>
              <a:gd name="T17" fmla="*/ 1648296 h 4861"/>
              <a:gd name="T18" fmla="*/ 887843 w 2747"/>
              <a:gd name="T19" fmla="*/ 1648296 h 4861"/>
              <a:gd name="T20" fmla="*/ 887843 w 2747"/>
              <a:gd name="T21" fmla="*/ 494129 h 4861"/>
              <a:gd name="T22" fmla="*/ 494686 w 2747"/>
              <a:gd name="T23" fmla="*/ 97530 h 4861"/>
              <a:gd name="T24" fmla="*/ 101169 w 2747"/>
              <a:gd name="T25" fmla="*/ 494129 h 4861"/>
              <a:gd name="T26" fmla="*/ 101169 w 2747"/>
              <a:gd name="T27" fmla="*/ 1648296 h 486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47" h="4861">
                <a:moveTo>
                  <a:pt x="2746" y="4860"/>
                </a:moveTo>
                <a:lnTo>
                  <a:pt x="2746" y="4860"/>
                </a:lnTo>
                <a:cubicBezTo>
                  <a:pt x="0" y="4860"/>
                  <a:pt x="0" y="4860"/>
                  <a:pt x="0" y="4860"/>
                </a:cubicBezTo>
                <a:cubicBezTo>
                  <a:pt x="0" y="1373"/>
                  <a:pt x="0" y="1373"/>
                  <a:pt x="0" y="1373"/>
                </a:cubicBezTo>
                <a:cubicBezTo>
                  <a:pt x="0" y="614"/>
                  <a:pt x="615" y="0"/>
                  <a:pt x="1374" y="0"/>
                </a:cubicBezTo>
                <a:cubicBezTo>
                  <a:pt x="2132" y="0"/>
                  <a:pt x="2746" y="614"/>
                  <a:pt x="2746" y="1373"/>
                </a:cubicBezTo>
                <a:lnTo>
                  <a:pt x="2746" y="4860"/>
                </a:lnTo>
                <a:close/>
                <a:moveTo>
                  <a:pt x="281" y="4580"/>
                </a:moveTo>
                <a:lnTo>
                  <a:pt x="281" y="4580"/>
                </a:lnTo>
                <a:cubicBezTo>
                  <a:pt x="2466" y="4580"/>
                  <a:pt x="2466" y="4580"/>
                  <a:pt x="2466" y="4580"/>
                </a:cubicBezTo>
                <a:cubicBezTo>
                  <a:pt x="2466" y="1373"/>
                  <a:pt x="2466" y="1373"/>
                  <a:pt x="2466" y="1373"/>
                </a:cubicBezTo>
                <a:cubicBezTo>
                  <a:pt x="2466" y="768"/>
                  <a:pt x="1978" y="271"/>
                  <a:pt x="1374" y="271"/>
                </a:cubicBezTo>
                <a:cubicBezTo>
                  <a:pt x="768" y="271"/>
                  <a:pt x="281" y="768"/>
                  <a:pt x="281" y="1373"/>
                </a:cubicBezTo>
                <a:lnTo>
                  <a:pt x="281" y="45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33">
            <a:extLst>
              <a:ext uri="{FF2B5EF4-FFF2-40B4-BE49-F238E27FC236}">
                <a16:creationId xmlns:a16="http://schemas.microsoft.com/office/drawing/2014/main" id="{59BDB673-C4A9-8E41-9560-C1A123DE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911" y="7691655"/>
            <a:ext cx="4772988" cy="4772991"/>
          </a:xfrm>
          <a:custGeom>
            <a:avLst/>
            <a:gdLst>
              <a:gd name="T0" fmla="*/ 1522052 w 4228"/>
              <a:gd name="T1" fmla="*/ 761027 h 4229"/>
              <a:gd name="T2" fmla="*/ 1522052 w 4228"/>
              <a:gd name="T3" fmla="*/ 761027 h 4229"/>
              <a:gd name="T4" fmla="*/ 761206 w 4228"/>
              <a:gd name="T5" fmla="*/ 1522053 h 4229"/>
              <a:gd name="T6" fmla="*/ 0 w 4228"/>
              <a:gd name="T7" fmla="*/ 761027 h 4229"/>
              <a:gd name="T8" fmla="*/ 761206 w 4228"/>
              <a:gd name="T9" fmla="*/ 0 h 4229"/>
              <a:gd name="T10" fmla="*/ 1522052 w 4228"/>
              <a:gd name="T11" fmla="*/ 761027 h 42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28" h="4229">
                <a:moveTo>
                  <a:pt x="4227" y="2114"/>
                </a:moveTo>
                <a:lnTo>
                  <a:pt x="4227" y="2114"/>
                </a:lnTo>
                <a:cubicBezTo>
                  <a:pt x="4227" y="3279"/>
                  <a:pt x="3278" y="4228"/>
                  <a:pt x="2114" y="4228"/>
                </a:cubicBezTo>
                <a:cubicBezTo>
                  <a:pt x="948" y="4228"/>
                  <a:pt x="0" y="3279"/>
                  <a:pt x="0" y="2114"/>
                </a:cubicBezTo>
                <a:cubicBezTo>
                  <a:pt x="0" y="939"/>
                  <a:pt x="948" y="0"/>
                  <a:pt x="2114" y="0"/>
                </a:cubicBezTo>
                <a:cubicBezTo>
                  <a:pt x="3278" y="0"/>
                  <a:pt x="4227" y="939"/>
                  <a:pt x="4227" y="21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34">
            <a:extLst>
              <a:ext uri="{FF2B5EF4-FFF2-40B4-BE49-F238E27FC236}">
                <a16:creationId xmlns:a16="http://schemas.microsoft.com/office/drawing/2014/main" id="{CD67B854-6BF2-FB42-ACF5-EB307836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205" y="11414487"/>
            <a:ext cx="1274124" cy="806282"/>
          </a:xfrm>
          <a:custGeom>
            <a:avLst/>
            <a:gdLst>
              <a:gd name="T0" fmla="*/ 214519 w 1131"/>
              <a:gd name="T1" fmla="*/ 100853 h 714"/>
              <a:gd name="T2" fmla="*/ 214519 w 1131"/>
              <a:gd name="T3" fmla="*/ 100853 h 714"/>
              <a:gd name="T4" fmla="*/ 0 w 1131"/>
              <a:gd name="T5" fmla="*/ 256815 h 714"/>
              <a:gd name="T6" fmla="*/ 406041 w 1131"/>
              <a:gd name="T7" fmla="*/ 84284 h 714"/>
              <a:gd name="T8" fmla="*/ 292493 w 1131"/>
              <a:gd name="T9" fmla="*/ 0 h 714"/>
              <a:gd name="T10" fmla="*/ 214519 w 1131"/>
              <a:gd name="T11" fmla="*/ 100853 h 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1" h="714">
                <a:moveTo>
                  <a:pt x="597" y="280"/>
                </a:moveTo>
                <a:lnTo>
                  <a:pt x="597" y="280"/>
                </a:lnTo>
                <a:cubicBezTo>
                  <a:pt x="425" y="469"/>
                  <a:pt x="217" y="614"/>
                  <a:pt x="0" y="713"/>
                </a:cubicBezTo>
                <a:cubicBezTo>
                  <a:pt x="434" y="686"/>
                  <a:pt x="832" y="506"/>
                  <a:pt x="1130" y="234"/>
                </a:cubicBezTo>
                <a:cubicBezTo>
                  <a:pt x="1040" y="144"/>
                  <a:pt x="931" y="63"/>
                  <a:pt x="814" y="0"/>
                </a:cubicBezTo>
                <a:cubicBezTo>
                  <a:pt x="751" y="99"/>
                  <a:pt x="678" y="189"/>
                  <a:pt x="597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35">
            <a:extLst>
              <a:ext uri="{FF2B5EF4-FFF2-40B4-BE49-F238E27FC236}">
                <a16:creationId xmlns:a16="http://schemas.microsoft.com/office/drawing/2014/main" id="{EDE0C670-D766-8344-8618-AAD6B718D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479" y="11404533"/>
            <a:ext cx="1303987" cy="816236"/>
          </a:xfrm>
          <a:custGeom>
            <a:avLst/>
            <a:gdLst>
              <a:gd name="T0" fmla="*/ 201312 w 1157"/>
              <a:gd name="T1" fmla="*/ 104068 h 723"/>
              <a:gd name="T2" fmla="*/ 201312 w 1157"/>
              <a:gd name="T3" fmla="*/ 104068 h 723"/>
              <a:gd name="T4" fmla="*/ 120068 w 1157"/>
              <a:gd name="T5" fmla="*/ 0 h 723"/>
              <a:gd name="T6" fmla="*/ 0 w 1157"/>
              <a:gd name="T7" fmla="*/ 87504 h 723"/>
              <a:gd name="T8" fmla="*/ 415566 w 1157"/>
              <a:gd name="T9" fmla="*/ 259990 h 723"/>
              <a:gd name="T10" fmla="*/ 201312 w 1157"/>
              <a:gd name="T11" fmla="*/ 104068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7" h="723">
                <a:moveTo>
                  <a:pt x="560" y="289"/>
                </a:moveTo>
                <a:lnTo>
                  <a:pt x="560" y="289"/>
                </a:lnTo>
                <a:cubicBezTo>
                  <a:pt x="479" y="198"/>
                  <a:pt x="397" y="99"/>
                  <a:pt x="334" y="0"/>
                </a:cubicBezTo>
                <a:cubicBezTo>
                  <a:pt x="217" y="63"/>
                  <a:pt x="99" y="153"/>
                  <a:pt x="0" y="243"/>
                </a:cubicBezTo>
                <a:cubicBezTo>
                  <a:pt x="307" y="523"/>
                  <a:pt x="714" y="704"/>
                  <a:pt x="1156" y="722"/>
                </a:cubicBezTo>
                <a:cubicBezTo>
                  <a:pt x="940" y="623"/>
                  <a:pt x="741" y="478"/>
                  <a:pt x="560" y="2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36">
            <a:extLst>
              <a:ext uri="{FF2B5EF4-FFF2-40B4-BE49-F238E27FC236}">
                <a16:creationId xmlns:a16="http://schemas.microsoft.com/office/drawing/2014/main" id="{BE19E796-093D-F246-A646-C534D39A9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3636" y="8557661"/>
            <a:ext cx="1010342" cy="1468231"/>
          </a:xfrm>
          <a:custGeom>
            <a:avLst/>
            <a:gdLst>
              <a:gd name="T0" fmla="*/ 104060 w 895"/>
              <a:gd name="T1" fmla="*/ 467953 h 1302"/>
              <a:gd name="T2" fmla="*/ 104060 w 895"/>
              <a:gd name="T3" fmla="*/ 467953 h 1302"/>
              <a:gd name="T4" fmla="*/ 321903 w 895"/>
              <a:gd name="T5" fmla="*/ 467953 h 1302"/>
              <a:gd name="T6" fmla="*/ 123504 w 895"/>
              <a:gd name="T7" fmla="*/ 0 h 1302"/>
              <a:gd name="T8" fmla="*/ 0 w 895"/>
              <a:gd name="T9" fmla="*/ 91001 h 1302"/>
              <a:gd name="T10" fmla="*/ 104060 w 895"/>
              <a:gd name="T11" fmla="*/ 467953 h 13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5" h="1302">
                <a:moveTo>
                  <a:pt x="289" y="1301"/>
                </a:moveTo>
                <a:lnTo>
                  <a:pt x="289" y="1301"/>
                </a:lnTo>
                <a:cubicBezTo>
                  <a:pt x="894" y="1301"/>
                  <a:pt x="894" y="1301"/>
                  <a:pt x="894" y="1301"/>
                </a:cubicBezTo>
                <a:cubicBezTo>
                  <a:pt x="886" y="795"/>
                  <a:pt x="678" y="334"/>
                  <a:pt x="343" y="0"/>
                </a:cubicBezTo>
                <a:cubicBezTo>
                  <a:pt x="235" y="99"/>
                  <a:pt x="127" y="180"/>
                  <a:pt x="0" y="253"/>
                </a:cubicBezTo>
                <a:cubicBezTo>
                  <a:pt x="181" y="569"/>
                  <a:pt x="280" y="921"/>
                  <a:pt x="289" y="13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37">
            <a:extLst>
              <a:ext uri="{FF2B5EF4-FFF2-40B4-BE49-F238E27FC236}">
                <a16:creationId xmlns:a16="http://schemas.microsoft.com/office/drawing/2014/main" id="{88ED2654-FC96-6749-AAC2-0EBFA5D3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3728" y="10115479"/>
            <a:ext cx="1030251" cy="1498090"/>
          </a:xfrm>
          <a:custGeom>
            <a:avLst/>
            <a:gdLst>
              <a:gd name="T0" fmla="*/ 0 w 913"/>
              <a:gd name="T1" fmla="*/ 386512 h 1329"/>
              <a:gd name="T2" fmla="*/ 0 w 913"/>
              <a:gd name="T3" fmla="*/ 386512 h 1329"/>
              <a:gd name="T4" fmla="*/ 120215 w 913"/>
              <a:gd name="T5" fmla="*/ 477477 h 1329"/>
              <a:gd name="T6" fmla="*/ 328253 w 913"/>
              <a:gd name="T7" fmla="*/ 0 h 1329"/>
              <a:gd name="T8" fmla="*/ 110497 w 913"/>
              <a:gd name="T9" fmla="*/ 0 h 1329"/>
              <a:gd name="T10" fmla="*/ 0 w 913"/>
              <a:gd name="T11" fmla="*/ 386512 h 1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3" h="1329">
                <a:moveTo>
                  <a:pt x="0" y="1075"/>
                </a:moveTo>
                <a:lnTo>
                  <a:pt x="0" y="1075"/>
                </a:lnTo>
                <a:cubicBezTo>
                  <a:pt x="126" y="1148"/>
                  <a:pt x="235" y="1229"/>
                  <a:pt x="334" y="1328"/>
                </a:cubicBezTo>
                <a:cubicBezTo>
                  <a:pt x="687" y="985"/>
                  <a:pt x="904" y="524"/>
                  <a:pt x="912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298" y="389"/>
                  <a:pt x="199" y="759"/>
                  <a:pt x="0" y="10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38">
            <a:extLst>
              <a:ext uri="{FF2B5EF4-FFF2-40B4-BE49-F238E27FC236}">
                <a16:creationId xmlns:a16="http://schemas.microsoft.com/office/drawing/2014/main" id="{02016A16-4D18-6242-AB48-89853D84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830" y="8557661"/>
            <a:ext cx="1030251" cy="1468231"/>
          </a:xfrm>
          <a:custGeom>
            <a:avLst/>
            <a:gdLst>
              <a:gd name="T0" fmla="*/ 328253 w 914"/>
              <a:gd name="T1" fmla="*/ 97116 h 1302"/>
              <a:gd name="T2" fmla="*/ 328253 w 914"/>
              <a:gd name="T3" fmla="*/ 97116 h 1302"/>
              <a:gd name="T4" fmla="*/ 198462 w 914"/>
              <a:gd name="T5" fmla="*/ 0 h 1302"/>
              <a:gd name="T6" fmla="*/ 0 w 914"/>
              <a:gd name="T7" fmla="*/ 467953 h 1302"/>
              <a:gd name="T8" fmla="*/ 227584 w 914"/>
              <a:gd name="T9" fmla="*/ 467953 h 1302"/>
              <a:gd name="T10" fmla="*/ 328253 w 914"/>
              <a:gd name="T11" fmla="*/ 97116 h 13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4" h="1302">
                <a:moveTo>
                  <a:pt x="913" y="270"/>
                </a:moveTo>
                <a:lnTo>
                  <a:pt x="913" y="270"/>
                </a:lnTo>
                <a:cubicBezTo>
                  <a:pt x="786" y="189"/>
                  <a:pt x="660" y="99"/>
                  <a:pt x="552" y="0"/>
                </a:cubicBezTo>
                <a:cubicBezTo>
                  <a:pt x="217" y="334"/>
                  <a:pt x="9" y="795"/>
                  <a:pt x="0" y="1301"/>
                </a:cubicBezTo>
                <a:cubicBezTo>
                  <a:pt x="633" y="1301"/>
                  <a:pt x="633" y="1301"/>
                  <a:pt x="633" y="1301"/>
                </a:cubicBezTo>
                <a:cubicBezTo>
                  <a:pt x="642" y="930"/>
                  <a:pt x="741" y="578"/>
                  <a:pt x="913" y="2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39">
            <a:extLst>
              <a:ext uri="{FF2B5EF4-FFF2-40B4-BE49-F238E27FC236}">
                <a16:creationId xmlns:a16="http://schemas.microsoft.com/office/drawing/2014/main" id="{9718BDBF-3F85-8846-BCF0-BBDEBB04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830" y="10115479"/>
            <a:ext cx="1050159" cy="1498090"/>
          </a:xfrm>
          <a:custGeom>
            <a:avLst/>
            <a:gdLst>
              <a:gd name="T0" fmla="*/ 227502 w 932"/>
              <a:gd name="T1" fmla="*/ 0 h 1329"/>
              <a:gd name="T2" fmla="*/ 227502 w 932"/>
              <a:gd name="T3" fmla="*/ 0 h 1329"/>
              <a:gd name="T4" fmla="*/ 0 w 932"/>
              <a:gd name="T5" fmla="*/ 0 h 1329"/>
              <a:gd name="T6" fmla="*/ 208094 w 932"/>
              <a:gd name="T7" fmla="*/ 477477 h 1329"/>
              <a:gd name="T8" fmla="*/ 334604 w 932"/>
              <a:gd name="T9" fmla="*/ 383276 h 1329"/>
              <a:gd name="T10" fmla="*/ 227502 w 932"/>
              <a:gd name="T11" fmla="*/ 0 h 1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2" h="1329">
                <a:moveTo>
                  <a:pt x="633" y="0"/>
                </a:moveTo>
                <a:lnTo>
                  <a:pt x="633" y="0"/>
                </a:lnTo>
                <a:cubicBezTo>
                  <a:pt x="0" y="0"/>
                  <a:pt x="0" y="0"/>
                  <a:pt x="0" y="0"/>
                </a:cubicBezTo>
                <a:cubicBezTo>
                  <a:pt x="9" y="524"/>
                  <a:pt x="226" y="985"/>
                  <a:pt x="579" y="1328"/>
                </a:cubicBezTo>
                <a:cubicBezTo>
                  <a:pt x="687" y="1220"/>
                  <a:pt x="805" y="1139"/>
                  <a:pt x="931" y="1066"/>
                </a:cubicBezTo>
                <a:cubicBezTo>
                  <a:pt x="741" y="750"/>
                  <a:pt x="642" y="380"/>
                  <a:pt x="63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40">
            <a:extLst>
              <a:ext uri="{FF2B5EF4-FFF2-40B4-BE49-F238E27FC236}">
                <a16:creationId xmlns:a16="http://schemas.microsoft.com/office/drawing/2014/main" id="{391B549D-8785-034E-9272-7881455C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761" y="9105137"/>
            <a:ext cx="572362" cy="920756"/>
          </a:xfrm>
          <a:custGeom>
            <a:avLst/>
            <a:gdLst>
              <a:gd name="T0" fmla="*/ 182203 w 507"/>
              <a:gd name="T1" fmla="*/ 19819 h 815"/>
              <a:gd name="T2" fmla="*/ 182203 w 507"/>
              <a:gd name="T3" fmla="*/ 19819 h 815"/>
              <a:gd name="T4" fmla="*/ 38889 w 507"/>
              <a:gd name="T5" fmla="*/ 0 h 815"/>
              <a:gd name="T6" fmla="*/ 0 w 507"/>
              <a:gd name="T7" fmla="*/ 293328 h 815"/>
              <a:gd name="T8" fmla="*/ 182203 w 507"/>
              <a:gd name="T9" fmla="*/ 293328 h 815"/>
              <a:gd name="T10" fmla="*/ 182203 w 507"/>
              <a:gd name="T11" fmla="*/ 19819 h 8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7" h="815">
                <a:moveTo>
                  <a:pt x="506" y="55"/>
                </a:moveTo>
                <a:lnTo>
                  <a:pt x="506" y="55"/>
                </a:lnTo>
                <a:cubicBezTo>
                  <a:pt x="370" y="46"/>
                  <a:pt x="244" y="36"/>
                  <a:pt x="108" y="0"/>
                </a:cubicBezTo>
                <a:cubicBezTo>
                  <a:pt x="45" y="253"/>
                  <a:pt x="9" y="525"/>
                  <a:pt x="0" y="814"/>
                </a:cubicBezTo>
                <a:cubicBezTo>
                  <a:pt x="506" y="814"/>
                  <a:pt x="506" y="814"/>
                  <a:pt x="506" y="814"/>
                </a:cubicBezTo>
                <a:lnTo>
                  <a:pt x="50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41">
            <a:extLst>
              <a:ext uri="{FF2B5EF4-FFF2-40B4-BE49-F238E27FC236}">
                <a16:creationId xmlns:a16="http://schemas.microsoft.com/office/drawing/2014/main" id="{0B26CFD8-E17C-F14E-8156-AA630E8CE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830" y="10075663"/>
            <a:ext cx="4979" cy="49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42">
            <a:extLst>
              <a:ext uri="{FF2B5EF4-FFF2-40B4-BE49-F238E27FC236}">
                <a16:creationId xmlns:a16="http://schemas.microsoft.com/office/drawing/2014/main" id="{E96CD573-B943-7F42-97A1-B1AC1EAD1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205" y="7925578"/>
            <a:ext cx="1308962" cy="836144"/>
          </a:xfrm>
          <a:custGeom>
            <a:avLst/>
            <a:gdLst>
              <a:gd name="T0" fmla="*/ 215246 w 1158"/>
              <a:gd name="T1" fmla="*/ 155994 h 742"/>
              <a:gd name="T2" fmla="*/ 215246 w 1158"/>
              <a:gd name="T3" fmla="*/ 155994 h 742"/>
              <a:gd name="T4" fmla="*/ 299974 w 1158"/>
              <a:gd name="T5" fmla="*/ 266341 h 742"/>
              <a:gd name="T6" fmla="*/ 417151 w 1158"/>
              <a:gd name="T7" fmla="*/ 178639 h 742"/>
              <a:gd name="T8" fmla="*/ 0 w 1158"/>
              <a:gd name="T9" fmla="*/ 0 h 742"/>
              <a:gd name="T10" fmla="*/ 215246 w 1158"/>
              <a:gd name="T11" fmla="*/ 155994 h 7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8" h="742">
                <a:moveTo>
                  <a:pt x="597" y="434"/>
                </a:moveTo>
                <a:lnTo>
                  <a:pt x="597" y="434"/>
                </a:lnTo>
                <a:cubicBezTo>
                  <a:pt x="687" y="533"/>
                  <a:pt x="768" y="633"/>
                  <a:pt x="832" y="741"/>
                </a:cubicBezTo>
                <a:cubicBezTo>
                  <a:pt x="949" y="678"/>
                  <a:pt x="1058" y="588"/>
                  <a:pt x="1157" y="497"/>
                </a:cubicBezTo>
                <a:cubicBezTo>
                  <a:pt x="850" y="217"/>
                  <a:pt x="443" y="27"/>
                  <a:pt x="0" y="0"/>
                </a:cubicBezTo>
                <a:cubicBezTo>
                  <a:pt x="217" y="100"/>
                  <a:pt x="425" y="244"/>
                  <a:pt x="597" y="4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43">
            <a:extLst>
              <a:ext uri="{FF2B5EF4-FFF2-40B4-BE49-F238E27FC236}">
                <a16:creationId xmlns:a16="http://schemas.microsoft.com/office/drawing/2014/main" id="{8276FF14-0ECC-3944-90AE-20E1DE1F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3979" y="10075663"/>
            <a:ext cx="4975" cy="49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44">
            <a:extLst>
              <a:ext uri="{FF2B5EF4-FFF2-40B4-BE49-F238E27FC236}">
                <a16:creationId xmlns:a16="http://schemas.microsoft.com/office/drawing/2014/main" id="{48891427-FBBC-844B-9314-C65B91D98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664" y="10115479"/>
            <a:ext cx="602221" cy="960569"/>
          </a:xfrm>
          <a:custGeom>
            <a:avLst/>
            <a:gdLst>
              <a:gd name="T0" fmla="*/ 0 w 534"/>
              <a:gd name="T1" fmla="*/ 289806 h 850"/>
              <a:gd name="T2" fmla="*/ 0 w 534"/>
              <a:gd name="T3" fmla="*/ 289806 h 850"/>
              <a:gd name="T4" fmla="*/ 146403 w 534"/>
              <a:gd name="T5" fmla="*/ 306027 h 850"/>
              <a:gd name="T6" fmla="*/ 191727 w 534"/>
              <a:gd name="T7" fmla="*/ 0 h 850"/>
              <a:gd name="T8" fmla="*/ 0 w 534"/>
              <a:gd name="T9" fmla="*/ 0 h 850"/>
              <a:gd name="T10" fmla="*/ 0 w 534"/>
              <a:gd name="T11" fmla="*/ 289806 h 8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4" h="850">
                <a:moveTo>
                  <a:pt x="0" y="804"/>
                </a:moveTo>
                <a:lnTo>
                  <a:pt x="0" y="804"/>
                </a:lnTo>
                <a:cubicBezTo>
                  <a:pt x="136" y="804"/>
                  <a:pt x="280" y="822"/>
                  <a:pt x="407" y="849"/>
                </a:cubicBezTo>
                <a:cubicBezTo>
                  <a:pt x="488" y="587"/>
                  <a:pt x="524" y="298"/>
                  <a:pt x="533" y="0"/>
                </a:cubicBezTo>
                <a:cubicBezTo>
                  <a:pt x="0" y="0"/>
                  <a:pt x="0" y="0"/>
                  <a:pt x="0" y="0"/>
                </a:cubicBezTo>
                <a:lnTo>
                  <a:pt x="0" y="80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45">
            <a:extLst>
              <a:ext uri="{FF2B5EF4-FFF2-40B4-BE49-F238E27FC236}">
                <a16:creationId xmlns:a16="http://schemas.microsoft.com/office/drawing/2014/main" id="{F53DD1EA-FF4E-7142-95D4-F5FA2919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761" y="10115479"/>
            <a:ext cx="572362" cy="960569"/>
          </a:xfrm>
          <a:custGeom>
            <a:avLst/>
            <a:gdLst>
              <a:gd name="T0" fmla="*/ 0 w 507"/>
              <a:gd name="T1" fmla="*/ 0 h 850"/>
              <a:gd name="T2" fmla="*/ 0 w 507"/>
              <a:gd name="T3" fmla="*/ 0 h 850"/>
              <a:gd name="T4" fmla="*/ 45371 w 507"/>
              <a:gd name="T5" fmla="*/ 306027 h 850"/>
              <a:gd name="T6" fmla="*/ 182203 w 507"/>
              <a:gd name="T7" fmla="*/ 289806 h 850"/>
              <a:gd name="T8" fmla="*/ 182203 w 507"/>
              <a:gd name="T9" fmla="*/ 0 h 850"/>
              <a:gd name="T10" fmla="*/ 0 w 507"/>
              <a:gd name="T11" fmla="*/ 0 h 8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7" h="850">
                <a:moveTo>
                  <a:pt x="0" y="0"/>
                </a:moveTo>
                <a:lnTo>
                  <a:pt x="0" y="0"/>
                </a:lnTo>
                <a:cubicBezTo>
                  <a:pt x="9" y="298"/>
                  <a:pt x="45" y="587"/>
                  <a:pt x="126" y="849"/>
                </a:cubicBezTo>
                <a:cubicBezTo>
                  <a:pt x="244" y="822"/>
                  <a:pt x="379" y="804"/>
                  <a:pt x="506" y="804"/>
                </a:cubicBezTo>
                <a:cubicBezTo>
                  <a:pt x="506" y="0"/>
                  <a:pt x="506" y="0"/>
                  <a:pt x="506" y="0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46">
            <a:extLst>
              <a:ext uri="{FF2B5EF4-FFF2-40B4-BE49-F238E27FC236}">
                <a16:creationId xmlns:a16="http://schemas.microsoft.com/office/drawing/2014/main" id="{88D9FF55-8404-1146-9580-A76904490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6023" y="8891125"/>
            <a:ext cx="746557" cy="1134767"/>
          </a:xfrm>
          <a:custGeom>
            <a:avLst/>
            <a:gdLst>
              <a:gd name="T0" fmla="*/ 237765 w 661"/>
              <a:gd name="T1" fmla="*/ 361589 h 1004"/>
              <a:gd name="T2" fmla="*/ 237765 w 661"/>
              <a:gd name="T3" fmla="*/ 361589 h 1004"/>
              <a:gd name="T4" fmla="*/ 140137 w 661"/>
              <a:gd name="T5" fmla="*/ 0 h 1004"/>
              <a:gd name="T6" fmla="*/ 0 w 661"/>
              <a:gd name="T7" fmla="*/ 58402 h 1004"/>
              <a:gd name="T8" fmla="*/ 38907 w 661"/>
              <a:gd name="T9" fmla="*/ 361589 h 1004"/>
              <a:gd name="T10" fmla="*/ 237765 w 661"/>
              <a:gd name="T11" fmla="*/ 361589 h 10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61" h="1004">
                <a:moveTo>
                  <a:pt x="660" y="1003"/>
                </a:moveTo>
                <a:lnTo>
                  <a:pt x="660" y="1003"/>
                </a:lnTo>
                <a:cubicBezTo>
                  <a:pt x="660" y="641"/>
                  <a:pt x="560" y="298"/>
                  <a:pt x="389" y="0"/>
                </a:cubicBezTo>
                <a:cubicBezTo>
                  <a:pt x="262" y="72"/>
                  <a:pt x="136" y="126"/>
                  <a:pt x="0" y="162"/>
                </a:cubicBezTo>
                <a:cubicBezTo>
                  <a:pt x="72" y="433"/>
                  <a:pt x="108" y="714"/>
                  <a:pt x="108" y="1003"/>
                </a:cubicBezTo>
                <a:lnTo>
                  <a:pt x="660" y="10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47">
            <a:extLst>
              <a:ext uri="{FF2B5EF4-FFF2-40B4-BE49-F238E27FC236}">
                <a16:creationId xmlns:a16="http://schemas.microsoft.com/office/drawing/2014/main" id="{66B6674D-BA7C-CE48-965D-84E650D3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5066" y="8901079"/>
            <a:ext cx="746557" cy="1124813"/>
          </a:xfrm>
          <a:custGeom>
            <a:avLst/>
            <a:gdLst>
              <a:gd name="T0" fmla="*/ 237765 w 661"/>
              <a:gd name="T1" fmla="*/ 58414 h 995"/>
              <a:gd name="T2" fmla="*/ 237765 w 661"/>
              <a:gd name="T3" fmla="*/ 58414 h 995"/>
              <a:gd name="T4" fmla="*/ 94385 w 661"/>
              <a:gd name="T5" fmla="*/ 0 h 995"/>
              <a:gd name="T6" fmla="*/ 0 w 661"/>
              <a:gd name="T7" fmla="*/ 358414 h 995"/>
              <a:gd name="T8" fmla="*/ 198498 w 661"/>
              <a:gd name="T9" fmla="*/ 358414 h 995"/>
              <a:gd name="T10" fmla="*/ 237765 w 661"/>
              <a:gd name="T11" fmla="*/ 58414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61" h="995">
                <a:moveTo>
                  <a:pt x="660" y="162"/>
                </a:moveTo>
                <a:lnTo>
                  <a:pt x="660" y="162"/>
                </a:lnTo>
                <a:cubicBezTo>
                  <a:pt x="524" y="126"/>
                  <a:pt x="389" y="72"/>
                  <a:pt x="262" y="0"/>
                </a:cubicBezTo>
                <a:cubicBezTo>
                  <a:pt x="100" y="298"/>
                  <a:pt x="0" y="641"/>
                  <a:pt x="0" y="994"/>
                </a:cubicBezTo>
                <a:cubicBezTo>
                  <a:pt x="551" y="994"/>
                  <a:pt x="551" y="994"/>
                  <a:pt x="551" y="994"/>
                </a:cubicBezTo>
                <a:cubicBezTo>
                  <a:pt x="551" y="705"/>
                  <a:pt x="588" y="424"/>
                  <a:pt x="660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48">
            <a:extLst>
              <a:ext uri="{FF2B5EF4-FFF2-40B4-BE49-F238E27FC236}">
                <a16:creationId xmlns:a16="http://schemas.microsoft.com/office/drawing/2014/main" id="{79C101DB-3FFD-BF48-943F-7D88EB88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664" y="11115864"/>
            <a:ext cx="437980" cy="940664"/>
          </a:xfrm>
          <a:custGeom>
            <a:avLst/>
            <a:gdLst>
              <a:gd name="T0" fmla="*/ 0 w 390"/>
              <a:gd name="T1" fmla="*/ 299677 h 832"/>
              <a:gd name="T2" fmla="*/ 0 w 390"/>
              <a:gd name="T3" fmla="*/ 299677 h 832"/>
              <a:gd name="T4" fmla="*/ 139342 w 390"/>
              <a:gd name="T5" fmla="*/ 19474 h 832"/>
              <a:gd name="T6" fmla="*/ 0 w 390"/>
              <a:gd name="T7" fmla="*/ 0 h 832"/>
              <a:gd name="T8" fmla="*/ 0 w 390"/>
              <a:gd name="T9" fmla="*/ 299677 h 8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0" h="832">
                <a:moveTo>
                  <a:pt x="0" y="831"/>
                </a:moveTo>
                <a:lnTo>
                  <a:pt x="0" y="831"/>
                </a:lnTo>
                <a:cubicBezTo>
                  <a:pt x="163" y="614"/>
                  <a:pt x="289" y="343"/>
                  <a:pt x="389" y="54"/>
                </a:cubicBezTo>
                <a:cubicBezTo>
                  <a:pt x="262" y="17"/>
                  <a:pt x="127" y="9"/>
                  <a:pt x="0" y="0"/>
                </a:cubicBezTo>
                <a:lnTo>
                  <a:pt x="0" y="8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49">
            <a:extLst>
              <a:ext uri="{FF2B5EF4-FFF2-40B4-BE49-F238E27FC236}">
                <a16:creationId xmlns:a16="http://schemas.microsoft.com/office/drawing/2014/main" id="{2C3BC83A-2BF9-4646-AABC-B6C30A06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664" y="8089819"/>
            <a:ext cx="447934" cy="980480"/>
          </a:xfrm>
          <a:custGeom>
            <a:avLst/>
            <a:gdLst>
              <a:gd name="T0" fmla="*/ 142517 w 399"/>
              <a:gd name="T1" fmla="*/ 296164 h 868"/>
              <a:gd name="T2" fmla="*/ 142517 w 399"/>
              <a:gd name="T3" fmla="*/ 296164 h 868"/>
              <a:gd name="T4" fmla="*/ 0 w 399"/>
              <a:gd name="T5" fmla="*/ 0 h 868"/>
              <a:gd name="T6" fmla="*/ 0 w 399"/>
              <a:gd name="T7" fmla="*/ 312378 h 868"/>
              <a:gd name="T8" fmla="*/ 142517 w 399"/>
              <a:gd name="T9" fmla="*/ 296164 h 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9" h="868">
                <a:moveTo>
                  <a:pt x="398" y="822"/>
                </a:moveTo>
                <a:lnTo>
                  <a:pt x="398" y="822"/>
                </a:lnTo>
                <a:cubicBezTo>
                  <a:pt x="307" y="506"/>
                  <a:pt x="172" y="235"/>
                  <a:pt x="0" y="0"/>
                </a:cubicBezTo>
                <a:cubicBezTo>
                  <a:pt x="0" y="867"/>
                  <a:pt x="0" y="867"/>
                  <a:pt x="0" y="867"/>
                </a:cubicBezTo>
                <a:cubicBezTo>
                  <a:pt x="136" y="867"/>
                  <a:pt x="271" y="849"/>
                  <a:pt x="398" y="82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50">
            <a:extLst>
              <a:ext uri="{FF2B5EF4-FFF2-40B4-BE49-F238E27FC236}">
                <a16:creationId xmlns:a16="http://schemas.microsoft.com/office/drawing/2014/main" id="{0A014D6A-03B8-F54B-AECE-611A5392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5066" y="10115479"/>
            <a:ext cx="756511" cy="1154675"/>
          </a:xfrm>
          <a:custGeom>
            <a:avLst/>
            <a:gdLst>
              <a:gd name="T0" fmla="*/ 0 w 670"/>
              <a:gd name="T1" fmla="*/ 0 h 1022"/>
              <a:gd name="T2" fmla="*/ 0 w 670"/>
              <a:gd name="T3" fmla="*/ 0 h 1022"/>
              <a:gd name="T4" fmla="*/ 100842 w 670"/>
              <a:gd name="T5" fmla="*/ 367940 h 1022"/>
              <a:gd name="T6" fmla="*/ 240940 w 670"/>
              <a:gd name="T7" fmla="*/ 312442 h 1022"/>
              <a:gd name="T8" fmla="*/ 198442 w 670"/>
              <a:gd name="T9" fmla="*/ 0 h 1022"/>
              <a:gd name="T10" fmla="*/ 0 w 670"/>
              <a:gd name="T11" fmla="*/ 0 h 10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0" h="1022">
                <a:moveTo>
                  <a:pt x="0" y="0"/>
                </a:moveTo>
                <a:lnTo>
                  <a:pt x="0" y="0"/>
                </a:lnTo>
                <a:cubicBezTo>
                  <a:pt x="0" y="370"/>
                  <a:pt x="100" y="714"/>
                  <a:pt x="280" y="1021"/>
                </a:cubicBezTo>
                <a:cubicBezTo>
                  <a:pt x="407" y="958"/>
                  <a:pt x="533" y="903"/>
                  <a:pt x="669" y="867"/>
                </a:cubicBezTo>
                <a:cubicBezTo>
                  <a:pt x="597" y="596"/>
                  <a:pt x="551" y="307"/>
                  <a:pt x="551" y="0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51">
            <a:extLst>
              <a:ext uri="{FF2B5EF4-FFF2-40B4-BE49-F238E27FC236}">
                <a16:creationId xmlns:a16="http://schemas.microsoft.com/office/drawing/2014/main" id="{4FBF15AF-C99E-A44C-ADF6-02AAA96F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343" y="8015165"/>
            <a:ext cx="885915" cy="970523"/>
          </a:xfrm>
          <a:custGeom>
            <a:avLst/>
            <a:gdLst>
              <a:gd name="T0" fmla="*/ 282216 w 787"/>
              <a:gd name="T1" fmla="*/ 253704 h 859"/>
              <a:gd name="T2" fmla="*/ 282216 w 787"/>
              <a:gd name="T3" fmla="*/ 253704 h 859"/>
              <a:gd name="T4" fmla="*/ 201429 w 787"/>
              <a:gd name="T5" fmla="*/ 149556 h 859"/>
              <a:gd name="T6" fmla="*/ 0 w 787"/>
              <a:gd name="T7" fmla="*/ 0 h 859"/>
              <a:gd name="T8" fmla="*/ 149366 w 787"/>
              <a:gd name="T9" fmla="*/ 309202 h 859"/>
              <a:gd name="T10" fmla="*/ 282216 w 787"/>
              <a:gd name="T11" fmla="*/ 253704 h 8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7" h="859">
                <a:moveTo>
                  <a:pt x="786" y="704"/>
                </a:moveTo>
                <a:lnTo>
                  <a:pt x="786" y="704"/>
                </a:lnTo>
                <a:cubicBezTo>
                  <a:pt x="723" y="605"/>
                  <a:pt x="642" y="506"/>
                  <a:pt x="561" y="415"/>
                </a:cubicBezTo>
                <a:cubicBezTo>
                  <a:pt x="398" y="235"/>
                  <a:pt x="208" y="99"/>
                  <a:pt x="0" y="0"/>
                </a:cubicBezTo>
                <a:cubicBezTo>
                  <a:pt x="181" y="253"/>
                  <a:pt x="326" y="542"/>
                  <a:pt x="416" y="858"/>
                </a:cubicBezTo>
                <a:cubicBezTo>
                  <a:pt x="542" y="822"/>
                  <a:pt x="669" y="768"/>
                  <a:pt x="786" y="7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52">
            <a:extLst>
              <a:ext uri="{FF2B5EF4-FFF2-40B4-BE49-F238E27FC236}">
                <a16:creationId xmlns:a16="http://schemas.microsoft.com/office/drawing/2014/main" id="{0E5806AA-B178-CA41-A9E0-E3CB67808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6005" y="11115864"/>
            <a:ext cx="408118" cy="900847"/>
          </a:xfrm>
          <a:custGeom>
            <a:avLst/>
            <a:gdLst>
              <a:gd name="T0" fmla="*/ 0 w 363"/>
              <a:gd name="T1" fmla="*/ 16244 h 796"/>
              <a:gd name="T2" fmla="*/ 0 w 363"/>
              <a:gd name="T3" fmla="*/ 16244 h 796"/>
              <a:gd name="T4" fmla="*/ 129816 w 363"/>
              <a:gd name="T5" fmla="*/ 286977 h 796"/>
              <a:gd name="T6" fmla="*/ 129816 w 363"/>
              <a:gd name="T7" fmla="*/ 0 h 796"/>
              <a:gd name="T8" fmla="*/ 0 w 363"/>
              <a:gd name="T9" fmla="*/ 16244 h 7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" h="796">
                <a:moveTo>
                  <a:pt x="0" y="45"/>
                </a:moveTo>
                <a:lnTo>
                  <a:pt x="0" y="45"/>
                </a:lnTo>
                <a:cubicBezTo>
                  <a:pt x="91" y="325"/>
                  <a:pt x="208" y="578"/>
                  <a:pt x="362" y="795"/>
                </a:cubicBezTo>
                <a:cubicBezTo>
                  <a:pt x="362" y="0"/>
                  <a:pt x="362" y="0"/>
                  <a:pt x="362" y="0"/>
                </a:cubicBezTo>
                <a:cubicBezTo>
                  <a:pt x="244" y="0"/>
                  <a:pt x="118" y="17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53">
            <a:extLst>
              <a:ext uri="{FF2B5EF4-FFF2-40B4-BE49-F238E27FC236}">
                <a16:creationId xmlns:a16="http://schemas.microsoft.com/office/drawing/2014/main" id="{04E2A635-5660-C74E-A8EC-620BF4BE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094" y="10115479"/>
            <a:ext cx="756511" cy="1164629"/>
          </a:xfrm>
          <a:custGeom>
            <a:avLst/>
            <a:gdLst>
              <a:gd name="T0" fmla="*/ 0 w 670"/>
              <a:gd name="T1" fmla="*/ 315628 h 1031"/>
              <a:gd name="T2" fmla="*/ 0 w 670"/>
              <a:gd name="T3" fmla="*/ 315628 h 1031"/>
              <a:gd name="T4" fmla="*/ 136857 w 670"/>
              <a:gd name="T5" fmla="*/ 371115 h 1031"/>
              <a:gd name="T6" fmla="*/ 240940 w 670"/>
              <a:gd name="T7" fmla="*/ 0 h 1031"/>
              <a:gd name="T8" fmla="*/ 42137 w 670"/>
              <a:gd name="T9" fmla="*/ 0 h 1031"/>
              <a:gd name="T10" fmla="*/ 0 w 670"/>
              <a:gd name="T11" fmla="*/ 315628 h 10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0" h="1031">
                <a:moveTo>
                  <a:pt x="0" y="876"/>
                </a:moveTo>
                <a:lnTo>
                  <a:pt x="0" y="876"/>
                </a:lnTo>
                <a:cubicBezTo>
                  <a:pt x="127" y="912"/>
                  <a:pt x="262" y="967"/>
                  <a:pt x="380" y="1030"/>
                </a:cubicBezTo>
                <a:cubicBezTo>
                  <a:pt x="560" y="723"/>
                  <a:pt x="669" y="370"/>
                  <a:pt x="669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307"/>
                  <a:pt x="72" y="596"/>
                  <a:pt x="0" y="8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54">
            <a:extLst>
              <a:ext uri="{FF2B5EF4-FFF2-40B4-BE49-F238E27FC236}">
                <a16:creationId xmlns:a16="http://schemas.microsoft.com/office/drawing/2014/main" id="{9F72461A-798D-B044-B02E-DD267C71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3460" y="8015165"/>
            <a:ext cx="900847" cy="980477"/>
          </a:xfrm>
          <a:custGeom>
            <a:avLst/>
            <a:gdLst>
              <a:gd name="T0" fmla="*/ 286977 w 797"/>
              <a:gd name="T1" fmla="*/ 0 h 868"/>
              <a:gd name="T2" fmla="*/ 286977 w 797"/>
              <a:gd name="T3" fmla="*/ 0 h 868"/>
              <a:gd name="T4" fmla="*/ 84723 w 797"/>
              <a:gd name="T5" fmla="*/ 149523 h 868"/>
              <a:gd name="T6" fmla="*/ 0 w 797"/>
              <a:gd name="T7" fmla="*/ 256891 h 868"/>
              <a:gd name="T8" fmla="*/ 136999 w 797"/>
              <a:gd name="T9" fmla="*/ 312377 h 868"/>
              <a:gd name="T10" fmla="*/ 286977 w 797"/>
              <a:gd name="T11" fmla="*/ 0 h 8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7" h="868">
                <a:moveTo>
                  <a:pt x="796" y="0"/>
                </a:moveTo>
                <a:lnTo>
                  <a:pt x="796" y="0"/>
                </a:lnTo>
                <a:cubicBezTo>
                  <a:pt x="588" y="99"/>
                  <a:pt x="398" y="235"/>
                  <a:pt x="235" y="415"/>
                </a:cubicBezTo>
                <a:cubicBezTo>
                  <a:pt x="145" y="506"/>
                  <a:pt x="73" y="605"/>
                  <a:pt x="0" y="713"/>
                </a:cubicBezTo>
                <a:cubicBezTo>
                  <a:pt x="118" y="777"/>
                  <a:pt x="244" y="831"/>
                  <a:pt x="380" y="867"/>
                </a:cubicBezTo>
                <a:cubicBezTo>
                  <a:pt x="470" y="542"/>
                  <a:pt x="615" y="253"/>
                  <a:pt x="79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55">
            <a:extLst>
              <a:ext uri="{FF2B5EF4-FFF2-40B4-BE49-F238E27FC236}">
                <a16:creationId xmlns:a16="http://schemas.microsoft.com/office/drawing/2014/main" id="{E2178384-0DEB-304D-8384-BB3D7388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664" y="9105137"/>
            <a:ext cx="602221" cy="920756"/>
          </a:xfrm>
          <a:custGeom>
            <a:avLst/>
            <a:gdLst>
              <a:gd name="T0" fmla="*/ 191727 w 534"/>
              <a:gd name="T1" fmla="*/ 293328 h 815"/>
              <a:gd name="T2" fmla="*/ 191727 w 534"/>
              <a:gd name="T3" fmla="*/ 293328 h 815"/>
              <a:gd name="T4" fmla="*/ 149641 w 534"/>
              <a:gd name="T5" fmla="*/ 0 h 815"/>
              <a:gd name="T6" fmla="*/ 0 w 534"/>
              <a:gd name="T7" fmla="*/ 19819 h 815"/>
              <a:gd name="T8" fmla="*/ 0 w 534"/>
              <a:gd name="T9" fmla="*/ 293328 h 815"/>
              <a:gd name="T10" fmla="*/ 191727 w 534"/>
              <a:gd name="T11" fmla="*/ 293328 h 8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4" h="815">
                <a:moveTo>
                  <a:pt x="533" y="814"/>
                </a:moveTo>
                <a:lnTo>
                  <a:pt x="533" y="814"/>
                </a:lnTo>
                <a:cubicBezTo>
                  <a:pt x="524" y="525"/>
                  <a:pt x="488" y="253"/>
                  <a:pt x="416" y="0"/>
                </a:cubicBezTo>
                <a:cubicBezTo>
                  <a:pt x="280" y="28"/>
                  <a:pt x="145" y="46"/>
                  <a:pt x="0" y="55"/>
                </a:cubicBezTo>
                <a:cubicBezTo>
                  <a:pt x="0" y="814"/>
                  <a:pt x="0" y="814"/>
                  <a:pt x="0" y="814"/>
                </a:cubicBezTo>
                <a:lnTo>
                  <a:pt x="533" y="8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56">
            <a:extLst>
              <a:ext uri="{FF2B5EF4-FFF2-40B4-BE49-F238E27FC236}">
                <a16:creationId xmlns:a16="http://schemas.microsoft.com/office/drawing/2014/main" id="{A7B5D49F-F480-2449-84F1-C6F51527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343" y="11200476"/>
            <a:ext cx="866006" cy="930707"/>
          </a:xfrm>
          <a:custGeom>
            <a:avLst/>
            <a:gdLst>
              <a:gd name="T0" fmla="*/ 0 w 769"/>
              <a:gd name="T1" fmla="*/ 296501 h 823"/>
              <a:gd name="T2" fmla="*/ 0 w 769"/>
              <a:gd name="T3" fmla="*/ 296501 h 823"/>
              <a:gd name="T4" fmla="*/ 201511 w 769"/>
              <a:gd name="T5" fmla="*/ 149693 h 823"/>
              <a:gd name="T6" fmla="*/ 275866 w 769"/>
              <a:gd name="T7" fmla="*/ 51942 h 823"/>
              <a:gd name="T8" fmla="*/ 146195 w 769"/>
              <a:gd name="T9" fmla="*/ 0 h 823"/>
              <a:gd name="T10" fmla="*/ 0 w 769"/>
              <a:gd name="T11" fmla="*/ 296501 h 8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9" h="823">
                <a:moveTo>
                  <a:pt x="0" y="822"/>
                </a:moveTo>
                <a:lnTo>
                  <a:pt x="0" y="822"/>
                </a:lnTo>
                <a:cubicBezTo>
                  <a:pt x="208" y="723"/>
                  <a:pt x="398" y="587"/>
                  <a:pt x="561" y="415"/>
                </a:cubicBezTo>
                <a:cubicBezTo>
                  <a:pt x="642" y="325"/>
                  <a:pt x="705" y="244"/>
                  <a:pt x="768" y="144"/>
                </a:cubicBezTo>
                <a:cubicBezTo>
                  <a:pt x="651" y="81"/>
                  <a:pt x="533" y="36"/>
                  <a:pt x="407" y="0"/>
                </a:cubicBezTo>
                <a:cubicBezTo>
                  <a:pt x="308" y="307"/>
                  <a:pt x="172" y="587"/>
                  <a:pt x="0" y="82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57">
            <a:extLst>
              <a:ext uri="{FF2B5EF4-FFF2-40B4-BE49-F238E27FC236}">
                <a16:creationId xmlns:a16="http://schemas.microsoft.com/office/drawing/2014/main" id="{51DB0CA8-3E29-F24E-A265-619926229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368" y="11185543"/>
            <a:ext cx="880939" cy="940664"/>
          </a:xfrm>
          <a:custGeom>
            <a:avLst/>
            <a:gdLst>
              <a:gd name="T0" fmla="*/ 0 w 779"/>
              <a:gd name="T1" fmla="*/ 51930 h 832"/>
              <a:gd name="T2" fmla="*/ 0 w 779"/>
              <a:gd name="T3" fmla="*/ 51930 h 832"/>
              <a:gd name="T4" fmla="*/ 78273 w 779"/>
              <a:gd name="T5" fmla="*/ 152904 h 832"/>
              <a:gd name="T6" fmla="*/ 280627 w 779"/>
              <a:gd name="T7" fmla="*/ 299677 h 832"/>
              <a:gd name="T8" fmla="*/ 133821 w 779"/>
              <a:gd name="T9" fmla="*/ 0 h 832"/>
              <a:gd name="T10" fmla="*/ 0 w 779"/>
              <a:gd name="T11" fmla="*/ 51930 h 8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9" h="832">
                <a:moveTo>
                  <a:pt x="0" y="144"/>
                </a:moveTo>
                <a:lnTo>
                  <a:pt x="0" y="144"/>
                </a:lnTo>
                <a:cubicBezTo>
                  <a:pt x="64" y="244"/>
                  <a:pt x="136" y="334"/>
                  <a:pt x="217" y="424"/>
                </a:cubicBezTo>
                <a:cubicBezTo>
                  <a:pt x="380" y="596"/>
                  <a:pt x="570" y="732"/>
                  <a:pt x="778" y="831"/>
                </a:cubicBezTo>
                <a:cubicBezTo>
                  <a:pt x="606" y="587"/>
                  <a:pt x="461" y="307"/>
                  <a:pt x="371" y="0"/>
                </a:cubicBezTo>
                <a:cubicBezTo>
                  <a:pt x="244" y="36"/>
                  <a:pt x="118" y="81"/>
                  <a:pt x="0" y="1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58">
            <a:extLst>
              <a:ext uri="{FF2B5EF4-FFF2-40B4-BE49-F238E27FC236}">
                <a16:creationId xmlns:a16="http://schemas.microsoft.com/office/drawing/2014/main" id="{09CEDD26-1235-0541-AA45-0B05DDA8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1073" y="8129635"/>
            <a:ext cx="418072" cy="940664"/>
          </a:xfrm>
          <a:custGeom>
            <a:avLst/>
            <a:gdLst>
              <a:gd name="T0" fmla="*/ 132992 w 372"/>
              <a:gd name="T1" fmla="*/ 0 h 832"/>
              <a:gd name="T2" fmla="*/ 132992 w 372"/>
              <a:gd name="T3" fmla="*/ 0 h 832"/>
              <a:gd name="T4" fmla="*/ 0 w 372"/>
              <a:gd name="T5" fmla="*/ 283449 h 832"/>
              <a:gd name="T6" fmla="*/ 132992 w 372"/>
              <a:gd name="T7" fmla="*/ 299677 h 832"/>
              <a:gd name="T8" fmla="*/ 132992 w 372"/>
              <a:gd name="T9" fmla="*/ 0 h 8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2" h="832">
                <a:moveTo>
                  <a:pt x="371" y="0"/>
                </a:moveTo>
                <a:lnTo>
                  <a:pt x="371" y="0"/>
                </a:lnTo>
                <a:cubicBezTo>
                  <a:pt x="217" y="226"/>
                  <a:pt x="91" y="497"/>
                  <a:pt x="0" y="786"/>
                </a:cubicBezTo>
                <a:cubicBezTo>
                  <a:pt x="118" y="813"/>
                  <a:pt x="244" y="831"/>
                  <a:pt x="371" y="831"/>
                </a:cubicBezTo>
                <a:lnTo>
                  <a:pt x="37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59">
            <a:extLst>
              <a:ext uri="{FF2B5EF4-FFF2-40B4-BE49-F238E27FC236}">
                <a16:creationId xmlns:a16="http://schemas.microsoft.com/office/drawing/2014/main" id="{838042AA-8899-1146-8994-A1903F7CB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17" y="7925578"/>
            <a:ext cx="1333849" cy="856052"/>
          </a:xfrm>
          <a:custGeom>
            <a:avLst/>
            <a:gdLst>
              <a:gd name="T0" fmla="*/ 210928 w 1184"/>
              <a:gd name="T1" fmla="*/ 155926 h 760"/>
              <a:gd name="T2" fmla="*/ 210928 w 1184"/>
              <a:gd name="T3" fmla="*/ 155926 h 760"/>
              <a:gd name="T4" fmla="*/ 425091 w 1184"/>
              <a:gd name="T5" fmla="*/ 0 h 760"/>
              <a:gd name="T6" fmla="*/ 0 w 1184"/>
              <a:gd name="T7" fmla="*/ 178560 h 760"/>
              <a:gd name="T8" fmla="*/ 123251 w 1184"/>
              <a:gd name="T9" fmla="*/ 272691 h 760"/>
              <a:gd name="T10" fmla="*/ 210928 w 1184"/>
              <a:gd name="T11" fmla="*/ 155926 h 7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4" h="760">
                <a:moveTo>
                  <a:pt x="587" y="434"/>
                </a:moveTo>
                <a:lnTo>
                  <a:pt x="587" y="434"/>
                </a:lnTo>
                <a:cubicBezTo>
                  <a:pt x="768" y="244"/>
                  <a:pt x="967" y="100"/>
                  <a:pt x="1183" y="0"/>
                </a:cubicBezTo>
                <a:cubicBezTo>
                  <a:pt x="732" y="18"/>
                  <a:pt x="316" y="208"/>
                  <a:pt x="0" y="497"/>
                </a:cubicBezTo>
                <a:cubicBezTo>
                  <a:pt x="108" y="597"/>
                  <a:pt x="217" y="687"/>
                  <a:pt x="343" y="759"/>
                </a:cubicBezTo>
                <a:cubicBezTo>
                  <a:pt x="415" y="642"/>
                  <a:pt x="497" y="533"/>
                  <a:pt x="587" y="4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60">
            <a:extLst>
              <a:ext uri="{FF2B5EF4-FFF2-40B4-BE49-F238E27FC236}">
                <a16:creationId xmlns:a16="http://schemas.microsoft.com/office/drawing/2014/main" id="{213C024E-DB23-804E-963F-5A36CAA1A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6005" y="9269381"/>
            <a:ext cx="915777" cy="910798"/>
          </a:xfrm>
          <a:custGeom>
            <a:avLst/>
            <a:gdLst>
              <a:gd name="T0" fmla="*/ 291741 w 813"/>
              <a:gd name="T1" fmla="*/ 143271 h 805"/>
              <a:gd name="T2" fmla="*/ 291741 w 813"/>
              <a:gd name="T3" fmla="*/ 143271 h 805"/>
              <a:gd name="T4" fmla="*/ 146230 w 813"/>
              <a:gd name="T5" fmla="*/ 290151 h 805"/>
              <a:gd name="T6" fmla="*/ 0 w 813"/>
              <a:gd name="T7" fmla="*/ 143271 h 805"/>
              <a:gd name="T8" fmla="*/ 146230 w 813"/>
              <a:gd name="T9" fmla="*/ 0 h 805"/>
              <a:gd name="T10" fmla="*/ 291741 w 813"/>
              <a:gd name="T11" fmla="*/ 143271 h 8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3" h="805">
                <a:moveTo>
                  <a:pt x="812" y="397"/>
                </a:moveTo>
                <a:lnTo>
                  <a:pt x="812" y="397"/>
                </a:lnTo>
                <a:cubicBezTo>
                  <a:pt x="812" y="624"/>
                  <a:pt x="632" y="804"/>
                  <a:pt x="407" y="804"/>
                </a:cubicBezTo>
                <a:cubicBezTo>
                  <a:pt x="181" y="804"/>
                  <a:pt x="0" y="624"/>
                  <a:pt x="0" y="397"/>
                </a:cubicBezTo>
                <a:cubicBezTo>
                  <a:pt x="0" y="181"/>
                  <a:pt x="181" y="0"/>
                  <a:pt x="407" y="0"/>
                </a:cubicBezTo>
                <a:cubicBezTo>
                  <a:pt x="632" y="0"/>
                  <a:pt x="812" y="181"/>
                  <a:pt x="812" y="39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61">
            <a:extLst>
              <a:ext uri="{FF2B5EF4-FFF2-40B4-BE49-F238E27FC236}">
                <a16:creationId xmlns:a16="http://schemas.microsoft.com/office/drawing/2014/main" id="{6ED00132-B0FF-614D-B237-F19A1266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6005" y="9707361"/>
            <a:ext cx="915777" cy="1164629"/>
          </a:xfrm>
          <a:custGeom>
            <a:avLst/>
            <a:gdLst>
              <a:gd name="T0" fmla="*/ 0 w 813"/>
              <a:gd name="T1" fmla="*/ 371115 h 1032"/>
              <a:gd name="T2" fmla="*/ 291741 w 813"/>
              <a:gd name="T3" fmla="*/ 371115 h 1032"/>
              <a:gd name="T4" fmla="*/ 146230 w 813"/>
              <a:gd name="T5" fmla="*/ 0 h 1032"/>
              <a:gd name="T6" fmla="*/ 0 w 813"/>
              <a:gd name="T7" fmla="*/ 371115 h 10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3" h="1032">
                <a:moveTo>
                  <a:pt x="0" y="1031"/>
                </a:moveTo>
                <a:lnTo>
                  <a:pt x="812" y="1031"/>
                </a:lnTo>
                <a:lnTo>
                  <a:pt x="407" y="0"/>
                </a:lnTo>
                <a:lnTo>
                  <a:pt x="0" y="10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2" name="Grupo 421">
            <a:extLst>
              <a:ext uri="{FF2B5EF4-FFF2-40B4-BE49-F238E27FC236}">
                <a16:creationId xmlns:a16="http://schemas.microsoft.com/office/drawing/2014/main" id="{C952E8E0-E39E-0A42-BA1F-143E30178055}"/>
              </a:ext>
            </a:extLst>
          </p:cNvPr>
          <p:cNvGrpSpPr/>
          <p:nvPr/>
        </p:nvGrpSpPr>
        <p:grpSpPr>
          <a:xfrm>
            <a:off x="2668308" y="984691"/>
            <a:ext cx="19041035" cy="2561450"/>
            <a:chOff x="2668308" y="861425"/>
            <a:chExt cx="19041035" cy="2561450"/>
          </a:xfrm>
        </p:grpSpPr>
        <p:sp>
          <p:nvSpPr>
            <p:cNvPr id="423" name="CuadroTexto 422">
              <a:extLst>
                <a:ext uri="{FF2B5EF4-FFF2-40B4-BE49-F238E27FC236}">
                  <a16:creationId xmlns:a16="http://schemas.microsoft.com/office/drawing/2014/main" id="{66B89E5C-E838-5347-BD78-7A79CD71652D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424" name="CuadroTexto 423">
              <a:extLst>
                <a:ext uri="{FF2B5EF4-FFF2-40B4-BE49-F238E27FC236}">
                  <a16:creationId xmlns:a16="http://schemas.microsoft.com/office/drawing/2014/main" id="{E6CBBAD9-3A7A-A643-A40D-57BFACCD25A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0" name="Grupo 376">
            <a:extLst>
              <a:ext uri="{FF2B5EF4-FFF2-40B4-BE49-F238E27FC236}">
                <a16:creationId xmlns:a16="http://schemas.microsoft.com/office/drawing/2014/main" id="{62E1B040-A361-5C4E-9247-F8C8EEA08A26}"/>
              </a:ext>
            </a:extLst>
          </p:cNvPr>
          <p:cNvGrpSpPr/>
          <p:nvPr/>
        </p:nvGrpSpPr>
        <p:grpSpPr>
          <a:xfrm>
            <a:off x="16895983" y="4458359"/>
            <a:ext cx="5476337" cy="1529862"/>
            <a:chOff x="9714783" y="9978948"/>
            <a:chExt cx="5476337" cy="1529862"/>
          </a:xfrm>
        </p:grpSpPr>
        <p:sp>
          <p:nvSpPr>
            <p:cNvPr id="81" name="Rectángulo 377">
              <a:extLst>
                <a:ext uri="{FF2B5EF4-FFF2-40B4-BE49-F238E27FC236}">
                  <a16:creationId xmlns:a16="http://schemas.microsoft.com/office/drawing/2014/main" id="{DC8B65D9-5FBB-B14C-8A7D-527F0D81F9B7}"/>
                </a:ext>
              </a:extLst>
            </p:cNvPr>
            <p:cNvSpPr/>
            <p:nvPr/>
          </p:nvSpPr>
          <p:spPr>
            <a:xfrm>
              <a:off x="9714783" y="10554703"/>
              <a:ext cx="54763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82" name="CuadroTexto 378">
              <a:extLst>
                <a:ext uri="{FF2B5EF4-FFF2-40B4-BE49-F238E27FC236}">
                  <a16:creationId xmlns:a16="http://schemas.microsoft.com/office/drawing/2014/main" id="{BE8CE00A-6FB0-2D4D-9195-45CD6283D689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83" name="Grupo 379">
            <a:extLst>
              <a:ext uri="{FF2B5EF4-FFF2-40B4-BE49-F238E27FC236}">
                <a16:creationId xmlns:a16="http://schemas.microsoft.com/office/drawing/2014/main" id="{8F821F4E-7682-5449-B03C-489F6483FE7D}"/>
              </a:ext>
            </a:extLst>
          </p:cNvPr>
          <p:cNvGrpSpPr/>
          <p:nvPr/>
        </p:nvGrpSpPr>
        <p:grpSpPr>
          <a:xfrm>
            <a:off x="16896348" y="11039759"/>
            <a:ext cx="5475971" cy="1529862"/>
            <a:chOff x="9714782" y="9978948"/>
            <a:chExt cx="5475971" cy="1529862"/>
          </a:xfrm>
        </p:grpSpPr>
        <p:sp>
          <p:nvSpPr>
            <p:cNvPr id="84" name="Rectángulo 380">
              <a:extLst>
                <a:ext uri="{FF2B5EF4-FFF2-40B4-BE49-F238E27FC236}">
                  <a16:creationId xmlns:a16="http://schemas.microsoft.com/office/drawing/2014/main" id="{810DB688-313C-C54B-BEA1-6E1AA5419507}"/>
                </a:ext>
              </a:extLst>
            </p:cNvPr>
            <p:cNvSpPr/>
            <p:nvPr/>
          </p:nvSpPr>
          <p:spPr>
            <a:xfrm>
              <a:off x="9714782" y="10554703"/>
              <a:ext cx="54759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85" name="CuadroTexto 381">
              <a:extLst>
                <a:ext uri="{FF2B5EF4-FFF2-40B4-BE49-F238E27FC236}">
                  <a16:creationId xmlns:a16="http://schemas.microsoft.com/office/drawing/2014/main" id="{04544E2D-3046-1548-B911-A9ABD5D3A924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86" name="Grupo 382">
            <a:extLst>
              <a:ext uri="{FF2B5EF4-FFF2-40B4-BE49-F238E27FC236}">
                <a16:creationId xmlns:a16="http://schemas.microsoft.com/office/drawing/2014/main" id="{062649C4-0D97-9940-996D-0A5B9F1ECFC4}"/>
              </a:ext>
            </a:extLst>
          </p:cNvPr>
          <p:cNvGrpSpPr/>
          <p:nvPr/>
        </p:nvGrpSpPr>
        <p:grpSpPr>
          <a:xfrm>
            <a:off x="2357120" y="4490459"/>
            <a:ext cx="5216498" cy="1529862"/>
            <a:chOff x="7465763" y="9978948"/>
            <a:chExt cx="5216498" cy="1529862"/>
          </a:xfrm>
        </p:grpSpPr>
        <p:sp>
          <p:nvSpPr>
            <p:cNvPr id="87" name="Rectángulo 383">
              <a:extLst>
                <a:ext uri="{FF2B5EF4-FFF2-40B4-BE49-F238E27FC236}">
                  <a16:creationId xmlns:a16="http://schemas.microsoft.com/office/drawing/2014/main" id="{328A3EA7-79AB-4047-9098-4CA03E4E83EC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88" name="CuadroTexto 384">
              <a:extLst>
                <a:ext uri="{FF2B5EF4-FFF2-40B4-BE49-F238E27FC236}">
                  <a16:creationId xmlns:a16="http://schemas.microsoft.com/office/drawing/2014/main" id="{F8301AC1-27D7-5E4A-A019-EC7ECF445509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89" name="Grupo 388">
            <a:extLst>
              <a:ext uri="{FF2B5EF4-FFF2-40B4-BE49-F238E27FC236}">
                <a16:creationId xmlns:a16="http://schemas.microsoft.com/office/drawing/2014/main" id="{64D989AA-2752-274B-9698-C7B7193AB374}"/>
              </a:ext>
            </a:extLst>
          </p:cNvPr>
          <p:cNvGrpSpPr/>
          <p:nvPr/>
        </p:nvGrpSpPr>
        <p:grpSpPr>
          <a:xfrm>
            <a:off x="2357120" y="10983020"/>
            <a:ext cx="5216498" cy="1529862"/>
            <a:chOff x="7465763" y="9978948"/>
            <a:chExt cx="5216498" cy="1529862"/>
          </a:xfrm>
        </p:grpSpPr>
        <p:sp>
          <p:nvSpPr>
            <p:cNvPr id="90" name="Rectángulo 389">
              <a:extLst>
                <a:ext uri="{FF2B5EF4-FFF2-40B4-BE49-F238E27FC236}">
                  <a16:creationId xmlns:a16="http://schemas.microsoft.com/office/drawing/2014/main" id="{83BEAEE4-3197-A641-8D9E-F98B107ECB77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91" name="CuadroTexto 390">
              <a:extLst>
                <a:ext uri="{FF2B5EF4-FFF2-40B4-BE49-F238E27FC236}">
                  <a16:creationId xmlns:a16="http://schemas.microsoft.com/office/drawing/2014/main" id="{F9AABEE3-8540-814C-92E3-AA189134DA58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697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2">
            <a:extLst>
              <a:ext uri="{FF2B5EF4-FFF2-40B4-BE49-F238E27FC236}">
                <a16:creationId xmlns:a16="http://schemas.microsoft.com/office/drawing/2014/main" id="{2A1CDCA4-3355-9440-8356-226AFFA4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2492" y="6141470"/>
            <a:ext cx="1062502" cy="2906455"/>
          </a:xfrm>
          <a:custGeom>
            <a:avLst/>
            <a:gdLst>
              <a:gd name="T0" fmla="*/ 0 w 986"/>
              <a:gd name="T1" fmla="*/ 847365 h 2354"/>
              <a:gd name="T2" fmla="*/ 0 w 986"/>
              <a:gd name="T3" fmla="*/ 0 h 2354"/>
              <a:gd name="T4" fmla="*/ 355239 w 986"/>
              <a:gd name="T5" fmla="*/ 0 h 2354"/>
              <a:gd name="T6" fmla="*/ 355239 w 986"/>
              <a:gd name="T7" fmla="*/ 847365 h 2354"/>
              <a:gd name="T8" fmla="*/ 0 w 986"/>
              <a:gd name="T9" fmla="*/ 847365 h 2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6" h="2354">
                <a:moveTo>
                  <a:pt x="0" y="2353"/>
                </a:moveTo>
                <a:lnTo>
                  <a:pt x="0" y="0"/>
                </a:lnTo>
                <a:lnTo>
                  <a:pt x="985" y="0"/>
                </a:lnTo>
                <a:lnTo>
                  <a:pt x="985" y="2353"/>
                </a:lnTo>
                <a:lnTo>
                  <a:pt x="0" y="23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3">
            <a:extLst>
              <a:ext uri="{FF2B5EF4-FFF2-40B4-BE49-F238E27FC236}">
                <a16:creationId xmlns:a16="http://schemas.microsoft.com/office/drawing/2014/main" id="{5B2ED002-1A88-0D4D-8D25-C16193C75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4994" y="6557687"/>
            <a:ext cx="1214288" cy="2490241"/>
          </a:xfrm>
          <a:custGeom>
            <a:avLst/>
            <a:gdLst>
              <a:gd name="T0" fmla="*/ 0 w 1128"/>
              <a:gd name="T1" fmla="*/ 847365 h 2354"/>
              <a:gd name="T2" fmla="*/ 0 w 1128"/>
              <a:gd name="T3" fmla="*/ 0 h 2354"/>
              <a:gd name="T4" fmla="*/ 406040 w 1128"/>
              <a:gd name="T5" fmla="*/ 0 h 2354"/>
              <a:gd name="T6" fmla="*/ 406040 w 1128"/>
              <a:gd name="T7" fmla="*/ 847365 h 2354"/>
              <a:gd name="T8" fmla="*/ 0 w 1128"/>
              <a:gd name="T9" fmla="*/ 847365 h 2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28" h="2354">
                <a:moveTo>
                  <a:pt x="0" y="2353"/>
                </a:moveTo>
                <a:lnTo>
                  <a:pt x="0" y="0"/>
                </a:lnTo>
                <a:lnTo>
                  <a:pt x="1127" y="0"/>
                </a:lnTo>
                <a:lnTo>
                  <a:pt x="1127" y="2353"/>
                </a:lnTo>
                <a:lnTo>
                  <a:pt x="0" y="23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4">
            <a:extLst>
              <a:ext uri="{FF2B5EF4-FFF2-40B4-BE49-F238E27FC236}">
                <a16:creationId xmlns:a16="http://schemas.microsoft.com/office/drawing/2014/main" id="{9B85E09F-7A0B-8949-8D5D-FB7DB358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4538" y="6141470"/>
            <a:ext cx="1214288" cy="2906455"/>
          </a:xfrm>
          <a:custGeom>
            <a:avLst/>
            <a:gdLst>
              <a:gd name="T0" fmla="*/ 0 w 1128"/>
              <a:gd name="T1" fmla="*/ 847365 h 2354"/>
              <a:gd name="T2" fmla="*/ 0 w 1128"/>
              <a:gd name="T3" fmla="*/ 0 h 2354"/>
              <a:gd name="T4" fmla="*/ 406040 w 1128"/>
              <a:gd name="T5" fmla="*/ 0 h 2354"/>
              <a:gd name="T6" fmla="*/ 406040 w 1128"/>
              <a:gd name="T7" fmla="*/ 847365 h 2354"/>
              <a:gd name="T8" fmla="*/ 0 w 1128"/>
              <a:gd name="T9" fmla="*/ 847365 h 2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28" h="2354">
                <a:moveTo>
                  <a:pt x="0" y="2353"/>
                </a:moveTo>
                <a:lnTo>
                  <a:pt x="0" y="0"/>
                </a:lnTo>
                <a:lnTo>
                  <a:pt x="1127" y="0"/>
                </a:lnTo>
                <a:lnTo>
                  <a:pt x="1127" y="2353"/>
                </a:lnTo>
                <a:lnTo>
                  <a:pt x="0" y="23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F47FCAF8-C10C-9A4B-B0E0-B47CE785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8826" y="5136348"/>
            <a:ext cx="1062502" cy="3911577"/>
          </a:xfrm>
          <a:custGeom>
            <a:avLst/>
            <a:gdLst>
              <a:gd name="T0" fmla="*/ 355239 w 986"/>
              <a:gd name="T1" fmla="*/ 1048978 h 2914"/>
              <a:gd name="T2" fmla="*/ 0 w 986"/>
              <a:gd name="T3" fmla="*/ 1048978 h 2914"/>
              <a:gd name="T4" fmla="*/ 0 w 986"/>
              <a:gd name="T5" fmla="*/ 0 h 2914"/>
              <a:gd name="T6" fmla="*/ 355239 w 986"/>
              <a:gd name="T7" fmla="*/ 0 h 2914"/>
              <a:gd name="T8" fmla="*/ 355239 w 986"/>
              <a:gd name="T9" fmla="*/ 1048978 h 29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6" h="2914">
                <a:moveTo>
                  <a:pt x="985" y="2913"/>
                </a:moveTo>
                <a:lnTo>
                  <a:pt x="0" y="2913"/>
                </a:lnTo>
                <a:lnTo>
                  <a:pt x="0" y="0"/>
                </a:lnTo>
                <a:lnTo>
                  <a:pt x="985" y="0"/>
                </a:lnTo>
                <a:lnTo>
                  <a:pt x="985" y="291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">
            <a:extLst>
              <a:ext uri="{FF2B5EF4-FFF2-40B4-BE49-F238E27FC236}">
                <a16:creationId xmlns:a16="http://schemas.microsoft.com/office/drawing/2014/main" id="{EB421355-6A29-0E40-990E-219B2419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337" y="3180444"/>
            <a:ext cx="7176633" cy="7176636"/>
          </a:xfrm>
          <a:custGeom>
            <a:avLst/>
            <a:gdLst>
              <a:gd name="T0" fmla="*/ 2188050 w 6672"/>
              <a:gd name="T1" fmla="*/ 1007058 h 6671"/>
              <a:gd name="T2" fmla="*/ 2188050 w 6672"/>
              <a:gd name="T3" fmla="*/ 1007058 h 6671"/>
              <a:gd name="T4" fmla="*/ 2034692 w 6672"/>
              <a:gd name="T5" fmla="*/ 640167 h 6671"/>
              <a:gd name="T6" fmla="*/ 2185170 w 6672"/>
              <a:gd name="T7" fmla="*/ 490027 h 6671"/>
              <a:gd name="T8" fmla="*/ 1911574 w 6672"/>
              <a:gd name="T9" fmla="*/ 213509 h 6671"/>
              <a:gd name="T10" fmla="*/ 1761096 w 6672"/>
              <a:gd name="T11" fmla="*/ 363650 h 6671"/>
              <a:gd name="T12" fmla="*/ 1394261 w 6672"/>
              <a:gd name="T13" fmla="*/ 213509 h 6671"/>
              <a:gd name="T14" fmla="*/ 1394261 w 6672"/>
              <a:gd name="T15" fmla="*/ 0 h 6671"/>
              <a:gd name="T16" fmla="*/ 1006546 w 6672"/>
              <a:gd name="T17" fmla="*/ 0 h 6671"/>
              <a:gd name="T18" fmla="*/ 1006546 w 6672"/>
              <a:gd name="T19" fmla="*/ 213509 h 6671"/>
              <a:gd name="T20" fmla="*/ 637191 w 6672"/>
              <a:gd name="T21" fmla="*/ 363650 h 6671"/>
              <a:gd name="T22" fmla="*/ 486713 w 6672"/>
              <a:gd name="T23" fmla="*/ 213509 h 6671"/>
              <a:gd name="T24" fmla="*/ 213477 w 6672"/>
              <a:gd name="T25" fmla="*/ 490027 h 6671"/>
              <a:gd name="T26" fmla="*/ 363595 w 6672"/>
              <a:gd name="T27" fmla="*/ 640167 h 6671"/>
              <a:gd name="T28" fmla="*/ 210237 w 6672"/>
              <a:gd name="T29" fmla="*/ 1007058 h 6671"/>
              <a:gd name="T30" fmla="*/ 0 w 6672"/>
              <a:gd name="T31" fmla="*/ 1007058 h 6671"/>
              <a:gd name="T32" fmla="*/ 0 w 6672"/>
              <a:gd name="T33" fmla="*/ 1394470 h 6671"/>
              <a:gd name="T34" fmla="*/ 210237 w 6672"/>
              <a:gd name="T35" fmla="*/ 1394470 h 6671"/>
              <a:gd name="T36" fmla="*/ 363595 w 6672"/>
              <a:gd name="T37" fmla="*/ 1761361 h 6671"/>
              <a:gd name="T38" fmla="*/ 213477 w 6672"/>
              <a:gd name="T39" fmla="*/ 1911501 h 6671"/>
              <a:gd name="T40" fmla="*/ 486713 w 6672"/>
              <a:gd name="T41" fmla="*/ 2188019 h 6671"/>
              <a:gd name="T42" fmla="*/ 637191 w 6672"/>
              <a:gd name="T43" fmla="*/ 2037878 h 6671"/>
              <a:gd name="T44" fmla="*/ 1006546 w 6672"/>
              <a:gd name="T45" fmla="*/ 2188019 h 6671"/>
              <a:gd name="T46" fmla="*/ 1006546 w 6672"/>
              <a:gd name="T47" fmla="*/ 2401528 h 6671"/>
              <a:gd name="T48" fmla="*/ 1394261 w 6672"/>
              <a:gd name="T49" fmla="*/ 2401528 h 6671"/>
              <a:gd name="T50" fmla="*/ 1394261 w 6672"/>
              <a:gd name="T51" fmla="*/ 2188019 h 6671"/>
              <a:gd name="T52" fmla="*/ 1761096 w 6672"/>
              <a:gd name="T53" fmla="*/ 2037878 h 6671"/>
              <a:gd name="T54" fmla="*/ 1911574 w 6672"/>
              <a:gd name="T55" fmla="*/ 2188019 h 6671"/>
              <a:gd name="T56" fmla="*/ 2185170 w 6672"/>
              <a:gd name="T57" fmla="*/ 1911501 h 6671"/>
              <a:gd name="T58" fmla="*/ 2034692 w 6672"/>
              <a:gd name="T59" fmla="*/ 1761361 h 6671"/>
              <a:gd name="T60" fmla="*/ 2188050 w 6672"/>
              <a:gd name="T61" fmla="*/ 1394470 h 6671"/>
              <a:gd name="T62" fmla="*/ 2401527 w 6672"/>
              <a:gd name="T63" fmla="*/ 1394470 h 6671"/>
              <a:gd name="T64" fmla="*/ 2401527 w 6672"/>
              <a:gd name="T65" fmla="*/ 1007058 h 6671"/>
              <a:gd name="T66" fmla="*/ 2188050 w 6672"/>
              <a:gd name="T67" fmla="*/ 1007058 h 6671"/>
              <a:gd name="T68" fmla="*/ 438834 w 6672"/>
              <a:gd name="T69" fmla="*/ 1202204 h 6671"/>
              <a:gd name="T70" fmla="*/ 438834 w 6672"/>
              <a:gd name="T71" fmla="*/ 1202204 h 6671"/>
              <a:gd name="T72" fmla="*/ 1199144 w 6672"/>
              <a:gd name="T73" fmla="*/ 438900 h 6671"/>
              <a:gd name="T74" fmla="*/ 1962693 w 6672"/>
              <a:gd name="T75" fmla="*/ 1202204 h 6671"/>
              <a:gd name="T76" fmla="*/ 1199144 w 6672"/>
              <a:gd name="T77" fmla="*/ 1962628 h 6671"/>
              <a:gd name="T78" fmla="*/ 438834 w 6672"/>
              <a:gd name="T79" fmla="*/ 1202204 h 667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672" h="6671">
                <a:moveTo>
                  <a:pt x="6078" y="2797"/>
                </a:moveTo>
                <a:lnTo>
                  <a:pt x="6078" y="2797"/>
                </a:lnTo>
                <a:cubicBezTo>
                  <a:pt x="6003" y="2421"/>
                  <a:pt x="5861" y="2079"/>
                  <a:pt x="5652" y="1778"/>
                </a:cubicBezTo>
                <a:cubicBezTo>
                  <a:pt x="6070" y="1361"/>
                  <a:pt x="6070" y="1361"/>
                  <a:pt x="6070" y="1361"/>
                </a:cubicBezTo>
                <a:cubicBezTo>
                  <a:pt x="5310" y="593"/>
                  <a:pt x="5310" y="593"/>
                  <a:pt x="5310" y="593"/>
                </a:cubicBezTo>
                <a:cubicBezTo>
                  <a:pt x="4892" y="1010"/>
                  <a:pt x="4892" y="1010"/>
                  <a:pt x="4892" y="1010"/>
                </a:cubicBezTo>
                <a:cubicBezTo>
                  <a:pt x="4591" y="810"/>
                  <a:pt x="4241" y="660"/>
                  <a:pt x="3873" y="593"/>
                </a:cubicBezTo>
                <a:cubicBezTo>
                  <a:pt x="3873" y="0"/>
                  <a:pt x="3873" y="0"/>
                  <a:pt x="3873" y="0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796" y="593"/>
                  <a:pt x="2796" y="593"/>
                  <a:pt x="2796" y="593"/>
                </a:cubicBezTo>
                <a:cubicBezTo>
                  <a:pt x="2421" y="660"/>
                  <a:pt x="2079" y="810"/>
                  <a:pt x="1770" y="1010"/>
                </a:cubicBezTo>
                <a:cubicBezTo>
                  <a:pt x="1352" y="593"/>
                  <a:pt x="1352" y="593"/>
                  <a:pt x="1352" y="593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1010" y="1778"/>
                  <a:pt x="1010" y="1778"/>
                  <a:pt x="1010" y="1778"/>
                </a:cubicBezTo>
                <a:cubicBezTo>
                  <a:pt x="810" y="2079"/>
                  <a:pt x="660" y="2421"/>
                  <a:pt x="584" y="2797"/>
                </a:cubicBezTo>
                <a:cubicBezTo>
                  <a:pt x="0" y="2797"/>
                  <a:pt x="0" y="2797"/>
                  <a:pt x="0" y="2797"/>
                </a:cubicBezTo>
                <a:cubicBezTo>
                  <a:pt x="0" y="3873"/>
                  <a:pt x="0" y="3873"/>
                  <a:pt x="0" y="3873"/>
                </a:cubicBezTo>
                <a:cubicBezTo>
                  <a:pt x="584" y="3873"/>
                  <a:pt x="584" y="3873"/>
                  <a:pt x="584" y="3873"/>
                </a:cubicBezTo>
                <a:cubicBezTo>
                  <a:pt x="660" y="4249"/>
                  <a:pt x="810" y="4591"/>
                  <a:pt x="1010" y="4892"/>
                </a:cubicBezTo>
                <a:cubicBezTo>
                  <a:pt x="593" y="5309"/>
                  <a:pt x="593" y="5309"/>
                  <a:pt x="593" y="5309"/>
                </a:cubicBezTo>
                <a:cubicBezTo>
                  <a:pt x="1352" y="6077"/>
                  <a:pt x="1352" y="6077"/>
                  <a:pt x="1352" y="6077"/>
                </a:cubicBezTo>
                <a:cubicBezTo>
                  <a:pt x="1770" y="5660"/>
                  <a:pt x="1770" y="5660"/>
                  <a:pt x="1770" y="5660"/>
                </a:cubicBezTo>
                <a:cubicBezTo>
                  <a:pt x="2079" y="5860"/>
                  <a:pt x="2421" y="6011"/>
                  <a:pt x="2796" y="6077"/>
                </a:cubicBezTo>
                <a:cubicBezTo>
                  <a:pt x="2796" y="6670"/>
                  <a:pt x="2796" y="6670"/>
                  <a:pt x="2796" y="6670"/>
                </a:cubicBezTo>
                <a:cubicBezTo>
                  <a:pt x="3873" y="6670"/>
                  <a:pt x="3873" y="6670"/>
                  <a:pt x="3873" y="6670"/>
                </a:cubicBezTo>
                <a:cubicBezTo>
                  <a:pt x="3873" y="6077"/>
                  <a:pt x="3873" y="6077"/>
                  <a:pt x="3873" y="6077"/>
                </a:cubicBezTo>
                <a:cubicBezTo>
                  <a:pt x="4241" y="6011"/>
                  <a:pt x="4591" y="5860"/>
                  <a:pt x="4892" y="5660"/>
                </a:cubicBezTo>
                <a:cubicBezTo>
                  <a:pt x="5310" y="6077"/>
                  <a:pt x="5310" y="6077"/>
                  <a:pt x="5310" y="6077"/>
                </a:cubicBezTo>
                <a:cubicBezTo>
                  <a:pt x="6070" y="5309"/>
                  <a:pt x="6070" y="5309"/>
                  <a:pt x="6070" y="5309"/>
                </a:cubicBezTo>
                <a:cubicBezTo>
                  <a:pt x="5652" y="4892"/>
                  <a:pt x="5652" y="4892"/>
                  <a:pt x="5652" y="4892"/>
                </a:cubicBezTo>
                <a:cubicBezTo>
                  <a:pt x="5861" y="4591"/>
                  <a:pt x="6003" y="4249"/>
                  <a:pt x="6078" y="3873"/>
                </a:cubicBezTo>
                <a:cubicBezTo>
                  <a:pt x="6671" y="3873"/>
                  <a:pt x="6671" y="3873"/>
                  <a:pt x="6671" y="3873"/>
                </a:cubicBezTo>
                <a:cubicBezTo>
                  <a:pt x="6671" y="2797"/>
                  <a:pt x="6671" y="2797"/>
                  <a:pt x="6671" y="2797"/>
                </a:cubicBezTo>
                <a:lnTo>
                  <a:pt x="6078" y="2797"/>
                </a:lnTo>
                <a:close/>
                <a:moveTo>
                  <a:pt x="1219" y="3339"/>
                </a:moveTo>
                <a:lnTo>
                  <a:pt x="1219" y="3339"/>
                </a:lnTo>
                <a:cubicBezTo>
                  <a:pt x="1219" y="2171"/>
                  <a:pt x="2163" y="1219"/>
                  <a:pt x="3331" y="1219"/>
                </a:cubicBezTo>
                <a:cubicBezTo>
                  <a:pt x="4500" y="1219"/>
                  <a:pt x="5452" y="2171"/>
                  <a:pt x="5452" y="3339"/>
                </a:cubicBezTo>
                <a:cubicBezTo>
                  <a:pt x="5452" y="4499"/>
                  <a:pt x="4500" y="5451"/>
                  <a:pt x="3331" y="5451"/>
                </a:cubicBezTo>
                <a:cubicBezTo>
                  <a:pt x="2163" y="5451"/>
                  <a:pt x="1219" y="4499"/>
                  <a:pt x="1219" y="33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54CD040-E149-1242-B5C7-F8747637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341" y="7653391"/>
            <a:ext cx="630862" cy="611886"/>
          </a:xfrm>
          <a:custGeom>
            <a:avLst/>
            <a:gdLst>
              <a:gd name="T0" fmla="*/ 23821 w 585"/>
              <a:gd name="T1" fmla="*/ 0 h 569"/>
              <a:gd name="T2" fmla="*/ 84094 w 585"/>
              <a:gd name="T3" fmla="*/ 0 h 569"/>
              <a:gd name="T4" fmla="*/ 210777 w 585"/>
              <a:gd name="T5" fmla="*/ 204427 h 569"/>
              <a:gd name="T6" fmla="*/ 23821 w 585"/>
              <a:gd name="T7" fmla="*/ 204427 h 569"/>
              <a:gd name="T8" fmla="*/ 23821 w 585"/>
              <a:gd name="T9" fmla="*/ 0 h 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" h="569">
                <a:moveTo>
                  <a:pt x="66" y="0"/>
                </a:moveTo>
                <a:lnTo>
                  <a:pt x="233" y="0"/>
                </a:lnTo>
                <a:cubicBezTo>
                  <a:pt x="233" y="0"/>
                  <a:pt x="392" y="376"/>
                  <a:pt x="584" y="568"/>
                </a:cubicBezTo>
                <a:cubicBezTo>
                  <a:pt x="66" y="568"/>
                  <a:pt x="0" y="568"/>
                  <a:pt x="66" y="568"/>
                </a:cubicBezTo>
                <a:lnTo>
                  <a:pt x="66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478FC155-ABAE-0543-ADC9-8039AE6F5496}"/>
              </a:ext>
            </a:extLst>
          </p:cNvPr>
          <p:cNvGrpSpPr/>
          <p:nvPr/>
        </p:nvGrpSpPr>
        <p:grpSpPr>
          <a:xfrm rot="20700000">
            <a:off x="9046654" y="4455534"/>
            <a:ext cx="6225027" cy="2744988"/>
            <a:chOff x="683666" y="4167764"/>
            <a:chExt cx="2083402" cy="918697"/>
          </a:xfrm>
          <a:solidFill>
            <a:srgbClr val="7030A0"/>
          </a:solidFill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0EBAE3C2-4900-7C4B-8B4E-CC0D947F58C5}"/>
                </a:ext>
              </a:extLst>
            </p:cNvPr>
            <p:cNvSpPr/>
            <p:nvPr/>
          </p:nvSpPr>
          <p:spPr bwMode="auto">
            <a:xfrm rot="18900000">
              <a:off x="683666" y="4700588"/>
              <a:ext cx="648072" cy="12367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s-MX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DD3F0626-2C9D-6442-AA5F-6846ED5D4B5A}"/>
                </a:ext>
              </a:extLst>
            </p:cNvPr>
            <p:cNvSpPr/>
            <p:nvPr/>
          </p:nvSpPr>
          <p:spPr bwMode="auto">
            <a:xfrm rot="2700000" flipH="1">
              <a:off x="1064534" y="4700587"/>
              <a:ext cx="648072" cy="12367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s-MX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82348ADB-EC3E-3D4B-AA54-B16C6049D874}"/>
                </a:ext>
              </a:extLst>
            </p:cNvPr>
            <p:cNvSpPr/>
            <p:nvPr/>
          </p:nvSpPr>
          <p:spPr bwMode="auto">
            <a:xfrm rot="20700000" flipH="1">
              <a:off x="1552726" y="4829843"/>
              <a:ext cx="648072" cy="12367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s-MX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65831634-4CD3-6041-BE05-47A0E68F8B79}"/>
                </a:ext>
              </a:extLst>
            </p:cNvPr>
            <p:cNvSpPr/>
            <p:nvPr/>
          </p:nvSpPr>
          <p:spPr bwMode="auto">
            <a:xfrm rot="18900000" flipH="1">
              <a:off x="2072645" y="4531224"/>
              <a:ext cx="648072" cy="12367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s-MX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9" name="Triángulo 58">
              <a:extLst>
                <a:ext uri="{FF2B5EF4-FFF2-40B4-BE49-F238E27FC236}">
                  <a16:creationId xmlns:a16="http://schemas.microsoft.com/office/drawing/2014/main" id="{D301C69E-1FD9-C646-947E-68AD26E7D7C0}"/>
                </a:ext>
              </a:extLst>
            </p:cNvPr>
            <p:cNvSpPr/>
            <p:nvPr/>
          </p:nvSpPr>
          <p:spPr bwMode="auto">
            <a:xfrm rot="2700000">
              <a:off x="2542796" y="4216345"/>
              <a:ext cx="272854" cy="175691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s-MX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60" name="Triángulo 59">
            <a:extLst>
              <a:ext uri="{FF2B5EF4-FFF2-40B4-BE49-F238E27FC236}">
                <a16:creationId xmlns:a16="http://schemas.microsoft.com/office/drawing/2014/main" id="{E36F218A-283E-3345-8726-20B762230416}"/>
              </a:ext>
            </a:extLst>
          </p:cNvPr>
          <p:cNvSpPr/>
          <p:nvPr/>
        </p:nvSpPr>
        <p:spPr bwMode="auto">
          <a:xfrm rot="1800000">
            <a:off x="11040047" y="6092445"/>
            <a:ext cx="430307" cy="14824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Triángulo 18">
            <a:extLst>
              <a:ext uri="{FF2B5EF4-FFF2-40B4-BE49-F238E27FC236}">
                <a16:creationId xmlns:a16="http://schemas.microsoft.com/office/drawing/2014/main" id="{AC6F284E-2C6E-FE41-8FF3-C8BE4F63FF64}"/>
              </a:ext>
            </a:extLst>
          </p:cNvPr>
          <p:cNvSpPr/>
          <p:nvPr/>
        </p:nvSpPr>
        <p:spPr bwMode="auto">
          <a:xfrm rot="10800000">
            <a:off x="11785995" y="6555518"/>
            <a:ext cx="527845" cy="136604"/>
          </a:xfrm>
          <a:custGeom>
            <a:avLst/>
            <a:gdLst>
              <a:gd name="connsiteX0" fmla="*/ 0 w 151260"/>
              <a:gd name="connsiteY0" fmla="*/ 45719 h 45719"/>
              <a:gd name="connsiteX1" fmla="*/ 75630 w 151260"/>
              <a:gd name="connsiteY1" fmla="*/ 0 h 45719"/>
              <a:gd name="connsiteX2" fmla="*/ 151260 w 151260"/>
              <a:gd name="connsiteY2" fmla="*/ 45719 h 45719"/>
              <a:gd name="connsiteX3" fmla="*/ 0 w 151260"/>
              <a:gd name="connsiteY3" fmla="*/ 45719 h 45719"/>
              <a:gd name="connsiteX0" fmla="*/ 0 w 176660"/>
              <a:gd name="connsiteY0" fmla="*/ 45719 h 45719"/>
              <a:gd name="connsiteX1" fmla="*/ 101030 w 176660"/>
              <a:gd name="connsiteY1" fmla="*/ 0 h 45719"/>
              <a:gd name="connsiteX2" fmla="*/ 176660 w 176660"/>
              <a:gd name="connsiteY2" fmla="*/ 45719 h 45719"/>
              <a:gd name="connsiteX3" fmla="*/ 0 w 17666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60" h="45719">
                <a:moveTo>
                  <a:pt x="0" y="45719"/>
                </a:moveTo>
                <a:lnTo>
                  <a:pt x="101030" y="0"/>
                </a:lnTo>
                <a:lnTo>
                  <a:pt x="176660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Triángulo 18">
            <a:extLst>
              <a:ext uri="{FF2B5EF4-FFF2-40B4-BE49-F238E27FC236}">
                <a16:creationId xmlns:a16="http://schemas.microsoft.com/office/drawing/2014/main" id="{16343153-D32C-854D-8719-4FB6FE13C618}"/>
              </a:ext>
            </a:extLst>
          </p:cNvPr>
          <p:cNvSpPr/>
          <p:nvPr/>
        </p:nvSpPr>
        <p:spPr bwMode="auto">
          <a:xfrm rot="19800000">
            <a:off x="11824258" y="5998968"/>
            <a:ext cx="1369956" cy="390168"/>
          </a:xfrm>
          <a:custGeom>
            <a:avLst/>
            <a:gdLst>
              <a:gd name="connsiteX0" fmla="*/ 0 w 151260"/>
              <a:gd name="connsiteY0" fmla="*/ 45719 h 45719"/>
              <a:gd name="connsiteX1" fmla="*/ 75630 w 151260"/>
              <a:gd name="connsiteY1" fmla="*/ 0 h 45719"/>
              <a:gd name="connsiteX2" fmla="*/ 151260 w 151260"/>
              <a:gd name="connsiteY2" fmla="*/ 45719 h 45719"/>
              <a:gd name="connsiteX3" fmla="*/ 0 w 151260"/>
              <a:gd name="connsiteY3" fmla="*/ 45719 h 45719"/>
              <a:gd name="connsiteX0" fmla="*/ 0 w 176660"/>
              <a:gd name="connsiteY0" fmla="*/ 45719 h 45719"/>
              <a:gd name="connsiteX1" fmla="*/ 101030 w 176660"/>
              <a:gd name="connsiteY1" fmla="*/ 0 h 45719"/>
              <a:gd name="connsiteX2" fmla="*/ 176660 w 176660"/>
              <a:gd name="connsiteY2" fmla="*/ 45719 h 45719"/>
              <a:gd name="connsiteX3" fmla="*/ 0 w 17666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60" h="45719">
                <a:moveTo>
                  <a:pt x="0" y="45719"/>
                </a:moveTo>
                <a:lnTo>
                  <a:pt x="101030" y="0"/>
                </a:lnTo>
                <a:lnTo>
                  <a:pt x="176660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3" name="Triángulo 18">
            <a:extLst>
              <a:ext uri="{FF2B5EF4-FFF2-40B4-BE49-F238E27FC236}">
                <a16:creationId xmlns:a16="http://schemas.microsoft.com/office/drawing/2014/main" id="{7A6615C1-3421-ED4A-835D-0D7421FC57A5}"/>
              </a:ext>
            </a:extLst>
          </p:cNvPr>
          <p:cNvSpPr/>
          <p:nvPr/>
        </p:nvSpPr>
        <p:spPr bwMode="auto">
          <a:xfrm rot="18000000">
            <a:off x="13349741" y="5035168"/>
            <a:ext cx="539698" cy="390168"/>
          </a:xfrm>
          <a:custGeom>
            <a:avLst/>
            <a:gdLst>
              <a:gd name="connsiteX0" fmla="*/ 0 w 151260"/>
              <a:gd name="connsiteY0" fmla="*/ 45719 h 45719"/>
              <a:gd name="connsiteX1" fmla="*/ 75630 w 151260"/>
              <a:gd name="connsiteY1" fmla="*/ 0 h 45719"/>
              <a:gd name="connsiteX2" fmla="*/ 151260 w 151260"/>
              <a:gd name="connsiteY2" fmla="*/ 45719 h 45719"/>
              <a:gd name="connsiteX3" fmla="*/ 0 w 151260"/>
              <a:gd name="connsiteY3" fmla="*/ 45719 h 45719"/>
              <a:gd name="connsiteX0" fmla="*/ 0 w 176660"/>
              <a:gd name="connsiteY0" fmla="*/ 45719 h 45719"/>
              <a:gd name="connsiteX1" fmla="*/ 101030 w 176660"/>
              <a:gd name="connsiteY1" fmla="*/ 0 h 45719"/>
              <a:gd name="connsiteX2" fmla="*/ 176660 w 176660"/>
              <a:gd name="connsiteY2" fmla="*/ 45719 h 45719"/>
              <a:gd name="connsiteX3" fmla="*/ 0 w 17666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60" h="45719">
                <a:moveTo>
                  <a:pt x="0" y="45719"/>
                </a:moveTo>
                <a:lnTo>
                  <a:pt x="101030" y="0"/>
                </a:lnTo>
                <a:lnTo>
                  <a:pt x="176660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Freeform 201">
            <a:extLst>
              <a:ext uri="{FF2B5EF4-FFF2-40B4-BE49-F238E27FC236}">
                <a16:creationId xmlns:a16="http://schemas.microsoft.com/office/drawing/2014/main" id="{193C29FB-B618-C44C-8B0C-1A26F9970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0" y="1421225"/>
            <a:ext cx="2219443" cy="1955300"/>
          </a:xfrm>
          <a:custGeom>
            <a:avLst/>
            <a:gdLst>
              <a:gd name="T0" fmla="*/ 777573 w 3037"/>
              <a:gd name="T1" fmla="*/ 0 h 2675"/>
              <a:gd name="T2" fmla="*/ 777573 w 3037"/>
              <a:gd name="T3" fmla="*/ 0 h 2675"/>
              <a:gd name="T4" fmla="*/ 315495 w 3037"/>
              <a:gd name="T5" fmla="*/ 0 h 2675"/>
              <a:gd name="T6" fmla="*/ 243824 w 3037"/>
              <a:gd name="T7" fmla="*/ 42507 h 2675"/>
              <a:gd name="T8" fmla="*/ 12966 w 3037"/>
              <a:gd name="T9" fmla="*/ 442361 h 2675"/>
              <a:gd name="T10" fmla="*/ 12966 w 3037"/>
              <a:gd name="T11" fmla="*/ 523773 h 2675"/>
              <a:gd name="T12" fmla="*/ 243824 w 3037"/>
              <a:gd name="T13" fmla="*/ 924348 h 2675"/>
              <a:gd name="T14" fmla="*/ 315495 w 3037"/>
              <a:gd name="T15" fmla="*/ 963253 h 2675"/>
              <a:gd name="T16" fmla="*/ 777573 w 3037"/>
              <a:gd name="T17" fmla="*/ 963253 h 2675"/>
              <a:gd name="T18" fmla="*/ 849243 w 3037"/>
              <a:gd name="T19" fmla="*/ 924348 h 2675"/>
              <a:gd name="T20" fmla="*/ 1080462 w 3037"/>
              <a:gd name="T21" fmla="*/ 523773 h 2675"/>
              <a:gd name="T22" fmla="*/ 1080462 w 3037"/>
              <a:gd name="T23" fmla="*/ 442361 h 2675"/>
              <a:gd name="T24" fmla="*/ 849243 w 3037"/>
              <a:gd name="T25" fmla="*/ 42507 h 2675"/>
              <a:gd name="T26" fmla="*/ 777573 w 3037"/>
              <a:gd name="T27" fmla="*/ 0 h 2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75">
                <a:moveTo>
                  <a:pt x="2159" y="0"/>
                </a:moveTo>
                <a:lnTo>
                  <a:pt x="2159" y="0"/>
                </a:lnTo>
                <a:cubicBezTo>
                  <a:pt x="876" y="0"/>
                  <a:pt x="876" y="0"/>
                  <a:pt x="876" y="0"/>
                </a:cubicBezTo>
                <a:cubicBezTo>
                  <a:pt x="795" y="0"/>
                  <a:pt x="723" y="46"/>
                  <a:pt x="677" y="118"/>
                </a:cubicBezTo>
                <a:cubicBezTo>
                  <a:pt x="36" y="1228"/>
                  <a:pt x="36" y="1228"/>
                  <a:pt x="36" y="1228"/>
                </a:cubicBezTo>
                <a:cubicBezTo>
                  <a:pt x="0" y="1292"/>
                  <a:pt x="0" y="1382"/>
                  <a:pt x="36" y="1454"/>
                </a:cubicBezTo>
                <a:cubicBezTo>
                  <a:pt x="677" y="2566"/>
                  <a:pt x="677" y="2566"/>
                  <a:pt x="677" y="2566"/>
                </a:cubicBezTo>
                <a:cubicBezTo>
                  <a:pt x="723" y="2638"/>
                  <a:pt x="795" y="2674"/>
                  <a:pt x="876" y="2674"/>
                </a:cubicBezTo>
                <a:cubicBezTo>
                  <a:pt x="2159" y="2674"/>
                  <a:pt x="2159" y="2674"/>
                  <a:pt x="2159" y="2674"/>
                </a:cubicBezTo>
                <a:cubicBezTo>
                  <a:pt x="2241" y="2674"/>
                  <a:pt x="2313" y="2638"/>
                  <a:pt x="2358" y="2566"/>
                </a:cubicBezTo>
                <a:cubicBezTo>
                  <a:pt x="3000" y="1454"/>
                  <a:pt x="3000" y="1454"/>
                  <a:pt x="3000" y="1454"/>
                </a:cubicBezTo>
                <a:cubicBezTo>
                  <a:pt x="3036" y="1382"/>
                  <a:pt x="3036" y="1292"/>
                  <a:pt x="3000" y="1228"/>
                </a:cubicBezTo>
                <a:cubicBezTo>
                  <a:pt x="2358" y="118"/>
                  <a:pt x="2358" y="118"/>
                  <a:pt x="2358" y="118"/>
                </a:cubicBezTo>
                <a:cubicBezTo>
                  <a:pt x="2313" y="46"/>
                  <a:pt x="2241" y="0"/>
                  <a:pt x="215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01">
            <a:extLst>
              <a:ext uri="{FF2B5EF4-FFF2-40B4-BE49-F238E27FC236}">
                <a16:creationId xmlns:a16="http://schemas.microsoft.com/office/drawing/2014/main" id="{FA4492C8-F273-B64A-8E86-6B36E312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212" y="4446287"/>
            <a:ext cx="2219443" cy="1955300"/>
          </a:xfrm>
          <a:custGeom>
            <a:avLst/>
            <a:gdLst>
              <a:gd name="T0" fmla="*/ 777573 w 3037"/>
              <a:gd name="T1" fmla="*/ 0 h 2675"/>
              <a:gd name="T2" fmla="*/ 777573 w 3037"/>
              <a:gd name="T3" fmla="*/ 0 h 2675"/>
              <a:gd name="T4" fmla="*/ 315495 w 3037"/>
              <a:gd name="T5" fmla="*/ 0 h 2675"/>
              <a:gd name="T6" fmla="*/ 243824 w 3037"/>
              <a:gd name="T7" fmla="*/ 42507 h 2675"/>
              <a:gd name="T8" fmla="*/ 12966 w 3037"/>
              <a:gd name="T9" fmla="*/ 442361 h 2675"/>
              <a:gd name="T10" fmla="*/ 12966 w 3037"/>
              <a:gd name="T11" fmla="*/ 523773 h 2675"/>
              <a:gd name="T12" fmla="*/ 243824 w 3037"/>
              <a:gd name="T13" fmla="*/ 924348 h 2675"/>
              <a:gd name="T14" fmla="*/ 315495 w 3037"/>
              <a:gd name="T15" fmla="*/ 963253 h 2675"/>
              <a:gd name="T16" fmla="*/ 777573 w 3037"/>
              <a:gd name="T17" fmla="*/ 963253 h 2675"/>
              <a:gd name="T18" fmla="*/ 849243 w 3037"/>
              <a:gd name="T19" fmla="*/ 924348 h 2675"/>
              <a:gd name="T20" fmla="*/ 1080462 w 3037"/>
              <a:gd name="T21" fmla="*/ 523773 h 2675"/>
              <a:gd name="T22" fmla="*/ 1080462 w 3037"/>
              <a:gd name="T23" fmla="*/ 442361 h 2675"/>
              <a:gd name="T24" fmla="*/ 849243 w 3037"/>
              <a:gd name="T25" fmla="*/ 42507 h 2675"/>
              <a:gd name="T26" fmla="*/ 777573 w 3037"/>
              <a:gd name="T27" fmla="*/ 0 h 2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75">
                <a:moveTo>
                  <a:pt x="2159" y="0"/>
                </a:moveTo>
                <a:lnTo>
                  <a:pt x="2159" y="0"/>
                </a:lnTo>
                <a:cubicBezTo>
                  <a:pt x="876" y="0"/>
                  <a:pt x="876" y="0"/>
                  <a:pt x="876" y="0"/>
                </a:cubicBezTo>
                <a:cubicBezTo>
                  <a:pt x="795" y="0"/>
                  <a:pt x="723" y="46"/>
                  <a:pt x="677" y="118"/>
                </a:cubicBezTo>
                <a:cubicBezTo>
                  <a:pt x="36" y="1228"/>
                  <a:pt x="36" y="1228"/>
                  <a:pt x="36" y="1228"/>
                </a:cubicBezTo>
                <a:cubicBezTo>
                  <a:pt x="0" y="1292"/>
                  <a:pt x="0" y="1382"/>
                  <a:pt x="36" y="1454"/>
                </a:cubicBezTo>
                <a:cubicBezTo>
                  <a:pt x="677" y="2566"/>
                  <a:pt x="677" y="2566"/>
                  <a:pt x="677" y="2566"/>
                </a:cubicBezTo>
                <a:cubicBezTo>
                  <a:pt x="723" y="2638"/>
                  <a:pt x="795" y="2674"/>
                  <a:pt x="876" y="2674"/>
                </a:cubicBezTo>
                <a:cubicBezTo>
                  <a:pt x="2159" y="2674"/>
                  <a:pt x="2159" y="2674"/>
                  <a:pt x="2159" y="2674"/>
                </a:cubicBezTo>
                <a:cubicBezTo>
                  <a:pt x="2241" y="2674"/>
                  <a:pt x="2313" y="2638"/>
                  <a:pt x="2358" y="2566"/>
                </a:cubicBezTo>
                <a:cubicBezTo>
                  <a:pt x="3000" y="1454"/>
                  <a:pt x="3000" y="1454"/>
                  <a:pt x="3000" y="1454"/>
                </a:cubicBezTo>
                <a:cubicBezTo>
                  <a:pt x="3036" y="1382"/>
                  <a:pt x="3036" y="1292"/>
                  <a:pt x="3000" y="1228"/>
                </a:cubicBezTo>
                <a:cubicBezTo>
                  <a:pt x="2358" y="118"/>
                  <a:pt x="2358" y="118"/>
                  <a:pt x="2358" y="118"/>
                </a:cubicBezTo>
                <a:cubicBezTo>
                  <a:pt x="2313" y="46"/>
                  <a:pt x="2241" y="0"/>
                  <a:pt x="215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01">
            <a:extLst>
              <a:ext uri="{FF2B5EF4-FFF2-40B4-BE49-F238E27FC236}">
                <a16:creationId xmlns:a16="http://schemas.microsoft.com/office/drawing/2014/main" id="{78A37AF7-695A-E34B-8E8C-20C3C677A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212" y="7487383"/>
            <a:ext cx="2219443" cy="1955300"/>
          </a:xfrm>
          <a:custGeom>
            <a:avLst/>
            <a:gdLst>
              <a:gd name="T0" fmla="*/ 777573 w 3037"/>
              <a:gd name="T1" fmla="*/ 0 h 2675"/>
              <a:gd name="T2" fmla="*/ 777573 w 3037"/>
              <a:gd name="T3" fmla="*/ 0 h 2675"/>
              <a:gd name="T4" fmla="*/ 315495 w 3037"/>
              <a:gd name="T5" fmla="*/ 0 h 2675"/>
              <a:gd name="T6" fmla="*/ 243824 w 3037"/>
              <a:gd name="T7" fmla="*/ 42507 h 2675"/>
              <a:gd name="T8" fmla="*/ 12966 w 3037"/>
              <a:gd name="T9" fmla="*/ 442361 h 2675"/>
              <a:gd name="T10" fmla="*/ 12966 w 3037"/>
              <a:gd name="T11" fmla="*/ 523773 h 2675"/>
              <a:gd name="T12" fmla="*/ 243824 w 3037"/>
              <a:gd name="T13" fmla="*/ 924348 h 2675"/>
              <a:gd name="T14" fmla="*/ 315495 w 3037"/>
              <a:gd name="T15" fmla="*/ 963253 h 2675"/>
              <a:gd name="T16" fmla="*/ 777573 w 3037"/>
              <a:gd name="T17" fmla="*/ 963253 h 2675"/>
              <a:gd name="T18" fmla="*/ 849243 w 3037"/>
              <a:gd name="T19" fmla="*/ 924348 h 2675"/>
              <a:gd name="T20" fmla="*/ 1080462 w 3037"/>
              <a:gd name="T21" fmla="*/ 523773 h 2675"/>
              <a:gd name="T22" fmla="*/ 1080462 w 3037"/>
              <a:gd name="T23" fmla="*/ 442361 h 2675"/>
              <a:gd name="T24" fmla="*/ 849243 w 3037"/>
              <a:gd name="T25" fmla="*/ 42507 h 2675"/>
              <a:gd name="T26" fmla="*/ 777573 w 3037"/>
              <a:gd name="T27" fmla="*/ 0 h 2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75">
                <a:moveTo>
                  <a:pt x="2159" y="0"/>
                </a:moveTo>
                <a:lnTo>
                  <a:pt x="2159" y="0"/>
                </a:lnTo>
                <a:cubicBezTo>
                  <a:pt x="876" y="0"/>
                  <a:pt x="876" y="0"/>
                  <a:pt x="876" y="0"/>
                </a:cubicBezTo>
                <a:cubicBezTo>
                  <a:pt x="795" y="0"/>
                  <a:pt x="723" y="46"/>
                  <a:pt x="677" y="118"/>
                </a:cubicBezTo>
                <a:cubicBezTo>
                  <a:pt x="36" y="1228"/>
                  <a:pt x="36" y="1228"/>
                  <a:pt x="36" y="1228"/>
                </a:cubicBezTo>
                <a:cubicBezTo>
                  <a:pt x="0" y="1292"/>
                  <a:pt x="0" y="1382"/>
                  <a:pt x="36" y="1454"/>
                </a:cubicBezTo>
                <a:cubicBezTo>
                  <a:pt x="677" y="2566"/>
                  <a:pt x="677" y="2566"/>
                  <a:pt x="677" y="2566"/>
                </a:cubicBezTo>
                <a:cubicBezTo>
                  <a:pt x="723" y="2638"/>
                  <a:pt x="795" y="2674"/>
                  <a:pt x="876" y="2674"/>
                </a:cubicBezTo>
                <a:cubicBezTo>
                  <a:pt x="2159" y="2674"/>
                  <a:pt x="2159" y="2674"/>
                  <a:pt x="2159" y="2674"/>
                </a:cubicBezTo>
                <a:cubicBezTo>
                  <a:pt x="2241" y="2674"/>
                  <a:pt x="2313" y="2638"/>
                  <a:pt x="2358" y="2566"/>
                </a:cubicBezTo>
                <a:cubicBezTo>
                  <a:pt x="3000" y="1454"/>
                  <a:pt x="3000" y="1454"/>
                  <a:pt x="3000" y="1454"/>
                </a:cubicBezTo>
                <a:cubicBezTo>
                  <a:pt x="3036" y="1382"/>
                  <a:pt x="3036" y="1292"/>
                  <a:pt x="3000" y="1228"/>
                </a:cubicBezTo>
                <a:cubicBezTo>
                  <a:pt x="2358" y="118"/>
                  <a:pt x="2358" y="118"/>
                  <a:pt x="2358" y="118"/>
                </a:cubicBezTo>
                <a:cubicBezTo>
                  <a:pt x="2313" y="46"/>
                  <a:pt x="2241" y="0"/>
                  <a:pt x="215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01">
            <a:extLst>
              <a:ext uri="{FF2B5EF4-FFF2-40B4-BE49-F238E27FC236}">
                <a16:creationId xmlns:a16="http://schemas.microsoft.com/office/drawing/2014/main" id="{51FCEE30-0BE4-D548-A2ED-93B3EAAE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212" y="10528479"/>
            <a:ext cx="2219443" cy="1955300"/>
          </a:xfrm>
          <a:custGeom>
            <a:avLst/>
            <a:gdLst>
              <a:gd name="T0" fmla="*/ 777573 w 3037"/>
              <a:gd name="T1" fmla="*/ 0 h 2675"/>
              <a:gd name="T2" fmla="*/ 777573 w 3037"/>
              <a:gd name="T3" fmla="*/ 0 h 2675"/>
              <a:gd name="T4" fmla="*/ 315495 w 3037"/>
              <a:gd name="T5" fmla="*/ 0 h 2675"/>
              <a:gd name="T6" fmla="*/ 243824 w 3037"/>
              <a:gd name="T7" fmla="*/ 42507 h 2675"/>
              <a:gd name="T8" fmla="*/ 12966 w 3037"/>
              <a:gd name="T9" fmla="*/ 442361 h 2675"/>
              <a:gd name="T10" fmla="*/ 12966 w 3037"/>
              <a:gd name="T11" fmla="*/ 523773 h 2675"/>
              <a:gd name="T12" fmla="*/ 243824 w 3037"/>
              <a:gd name="T13" fmla="*/ 924348 h 2675"/>
              <a:gd name="T14" fmla="*/ 315495 w 3037"/>
              <a:gd name="T15" fmla="*/ 963253 h 2675"/>
              <a:gd name="T16" fmla="*/ 777573 w 3037"/>
              <a:gd name="T17" fmla="*/ 963253 h 2675"/>
              <a:gd name="T18" fmla="*/ 849243 w 3037"/>
              <a:gd name="T19" fmla="*/ 924348 h 2675"/>
              <a:gd name="T20" fmla="*/ 1080462 w 3037"/>
              <a:gd name="T21" fmla="*/ 523773 h 2675"/>
              <a:gd name="T22" fmla="*/ 1080462 w 3037"/>
              <a:gd name="T23" fmla="*/ 442361 h 2675"/>
              <a:gd name="T24" fmla="*/ 849243 w 3037"/>
              <a:gd name="T25" fmla="*/ 42507 h 2675"/>
              <a:gd name="T26" fmla="*/ 777573 w 3037"/>
              <a:gd name="T27" fmla="*/ 0 h 2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75">
                <a:moveTo>
                  <a:pt x="2159" y="0"/>
                </a:moveTo>
                <a:lnTo>
                  <a:pt x="2159" y="0"/>
                </a:lnTo>
                <a:cubicBezTo>
                  <a:pt x="876" y="0"/>
                  <a:pt x="876" y="0"/>
                  <a:pt x="876" y="0"/>
                </a:cubicBezTo>
                <a:cubicBezTo>
                  <a:pt x="795" y="0"/>
                  <a:pt x="723" y="46"/>
                  <a:pt x="677" y="118"/>
                </a:cubicBezTo>
                <a:cubicBezTo>
                  <a:pt x="36" y="1228"/>
                  <a:pt x="36" y="1228"/>
                  <a:pt x="36" y="1228"/>
                </a:cubicBezTo>
                <a:cubicBezTo>
                  <a:pt x="0" y="1292"/>
                  <a:pt x="0" y="1382"/>
                  <a:pt x="36" y="1454"/>
                </a:cubicBezTo>
                <a:cubicBezTo>
                  <a:pt x="677" y="2566"/>
                  <a:pt x="677" y="2566"/>
                  <a:pt x="677" y="2566"/>
                </a:cubicBezTo>
                <a:cubicBezTo>
                  <a:pt x="723" y="2638"/>
                  <a:pt x="795" y="2674"/>
                  <a:pt x="876" y="2674"/>
                </a:cubicBezTo>
                <a:cubicBezTo>
                  <a:pt x="2159" y="2674"/>
                  <a:pt x="2159" y="2674"/>
                  <a:pt x="2159" y="2674"/>
                </a:cubicBezTo>
                <a:cubicBezTo>
                  <a:pt x="2241" y="2674"/>
                  <a:pt x="2313" y="2638"/>
                  <a:pt x="2358" y="2566"/>
                </a:cubicBezTo>
                <a:cubicBezTo>
                  <a:pt x="3000" y="1454"/>
                  <a:pt x="3000" y="1454"/>
                  <a:pt x="3000" y="1454"/>
                </a:cubicBezTo>
                <a:cubicBezTo>
                  <a:pt x="3036" y="1382"/>
                  <a:pt x="3036" y="1292"/>
                  <a:pt x="3000" y="1228"/>
                </a:cubicBezTo>
                <a:cubicBezTo>
                  <a:pt x="2358" y="118"/>
                  <a:pt x="2358" y="118"/>
                  <a:pt x="2358" y="118"/>
                </a:cubicBezTo>
                <a:cubicBezTo>
                  <a:pt x="2313" y="46"/>
                  <a:pt x="2241" y="0"/>
                  <a:pt x="215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8F2E889-B1A4-6A4A-90A0-23F073BB9963}"/>
              </a:ext>
            </a:extLst>
          </p:cNvPr>
          <p:cNvGrpSpPr/>
          <p:nvPr/>
        </p:nvGrpSpPr>
        <p:grpSpPr>
          <a:xfrm>
            <a:off x="17818544" y="2147535"/>
            <a:ext cx="681854" cy="502680"/>
            <a:chOff x="8461016" y="5068752"/>
            <a:chExt cx="681854" cy="502680"/>
          </a:xfrm>
        </p:grpSpPr>
        <p:sp>
          <p:nvSpPr>
            <p:cNvPr id="68" name="Freeform 213">
              <a:extLst>
                <a:ext uri="{FF2B5EF4-FFF2-40B4-BE49-F238E27FC236}">
                  <a16:creationId xmlns:a16="http://schemas.microsoft.com/office/drawing/2014/main" id="{4361AEA8-F409-5E4A-987C-1B7913F6C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522" y="5203131"/>
              <a:ext cx="223969" cy="243877"/>
            </a:xfrm>
            <a:custGeom>
              <a:avLst/>
              <a:gdLst>
                <a:gd name="T0" fmla="*/ 3215 w 200"/>
                <a:gd name="T1" fmla="*/ 74220 h 218"/>
                <a:gd name="T2" fmla="*/ 3215 w 200"/>
                <a:gd name="T3" fmla="*/ 74220 h 218"/>
                <a:gd name="T4" fmla="*/ 3215 w 200"/>
                <a:gd name="T5" fmla="*/ 74220 h 218"/>
                <a:gd name="T6" fmla="*/ 3215 w 200"/>
                <a:gd name="T7" fmla="*/ 64585 h 218"/>
                <a:gd name="T8" fmla="*/ 58222 w 200"/>
                <a:gd name="T9" fmla="*/ 0 h 218"/>
                <a:gd name="T10" fmla="*/ 67866 w 200"/>
                <a:gd name="T11" fmla="*/ 0 h 218"/>
                <a:gd name="T12" fmla="*/ 67866 w 200"/>
                <a:gd name="T13" fmla="*/ 0 h 218"/>
                <a:gd name="T14" fmla="*/ 67866 w 200"/>
                <a:gd name="T15" fmla="*/ 9634 h 218"/>
                <a:gd name="T16" fmla="*/ 12859 w 200"/>
                <a:gd name="T17" fmla="*/ 74220 h 218"/>
                <a:gd name="T18" fmla="*/ 3215 w 200"/>
                <a:gd name="T19" fmla="*/ 74220 h 2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0" h="218">
                  <a:moveTo>
                    <a:pt x="9" y="208"/>
                  </a:moveTo>
                  <a:lnTo>
                    <a:pt x="9" y="208"/>
                  </a:lnTo>
                  <a:cubicBezTo>
                    <a:pt x="0" y="199"/>
                    <a:pt x="0" y="190"/>
                    <a:pt x="9" y="181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2" y="0"/>
                    <a:pt x="181" y="0"/>
                    <a:pt x="190" y="0"/>
                  </a:cubicBezTo>
                  <a:cubicBezTo>
                    <a:pt x="199" y="9"/>
                    <a:pt x="199" y="18"/>
                    <a:pt x="190" y="27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27" y="217"/>
                    <a:pt x="18" y="217"/>
                    <a:pt x="9" y="2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14">
              <a:extLst>
                <a:ext uri="{FF2B5EF4-FFF2-40B4-BE49-F238E27FC236}">
                  <a16:creationId xmlns:a16="http://schemas.microsoft.com/office/drawing/2014/main" id="{0F3C17D7-4539-5148-B699-7F60C0CA9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950" y="5332534"/>
              <a:ext cx="134379" cy="134382"/>
            </a:xfrm>
            <a:custGeom>
              <a:avLst/>
              <a:gdLst>
                <a:gd name="T0" fmla="*/ 19810 w 119"/>
                <a:gd name="T1" fmla="*/ 42503 h 119"/>
                <a:gd name="T2" fmla="*/ 19810 w 119"/>
                <a:gd name="T3" fmla="*/ 42503 h 119"/>
                <a:gd name="T4" fmla="*/ 0 w 119"/>
                <a:gd name="T5" fmla="*/ 23052 h 119"/>
                <a:gd name="T6" fmla="*/ 19810 w 119"/>
                <a:gd name="T7" fmla="*/ 0 h 119"/>
                <a:gd name="T8" fmla="*/ 42502 w 119"/>
                <a:gd name="T9" fmla="*/ 23052 h 119"/>
                <a:gd name="T10" fmla="*/ 19810 w 119"/>
                <a:gd name="T11" fmla="*/ 42503 h 119"/>
                <a:gd name="T12" fmla="*/ 19810 w 119"/>
                <a:gd name="T13" fmla="*/ 12967 h 119"/>
                <a:gd name="T14" fmla="*/ 19810 w 119"/>
                <a:gd name="T15" fmla="*/ 12967 h 119"/>
                <a:gd name="T16" fmla="*/ 13327 w 119"/>
                <a:gd name="T17" fmla="*/ 23052 h 119"/>
                <a:gd name="T18" fmla="*/ 19810 w 119"/>
                <a:gd name="T19" fmla="*/ 29536 h 119"/>
                <a:gd name="T20" fmla="*/ 29535 w 119"/>
                <a:gd name="T21" fmla="*/ 23052 h 119"/>
                <a:gd name="T22" fmla="*/ 19810 w 119"/>
                <a:gd name="T23" fmla="*/ 12967 h 1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9" h="119">
                  <a:moveTo>
                    <a:pt x="55" y="118"/>
                  </a:moveTo>
                  <a:lnTo>
                    <a:pt x="55" y="118"/>
                  </a:lnTo>
                  <a:cubicBezTo>
                    <a:pt x="28" y="118"/>
                    <a:pt x="0" y="91"/>
                    <a:pt x="0" y="64"/>
                  </a:cubicBezTo>
                  <a:cubicBezTo>
                    <a:pt x="0" y="27"/>
                    <a:pt x="28" y="0"/>
                    <a:pt x="55" y="0"/>
                  </a:cubicBezTo>
                  <a:cubicBezTo>
                    <a:pt x="91" y="0"/>
                    <a:pt x="118" y="27"/>
                    <a:pt x="118" y="64"/>
                  </a:cubicBezTo>
                  <a:cubicBezTo>
                    <a:pt x="118" y="91"/>
                    <a:pt x="91" y="118"/>
                    <a:pt x="55" y="118"/>
                  </a:cubicBezTo>
                  <a:close/>
                  <a:moveTo>
                    <a:pt x="55" y="36"/>
                  </a:moveTo>
                  <a:lnTo>
                    <a:pt x="55" y="36"/>
                  </a:lnTo>
                  <a:cubicBezTo>
                    <a:pt x="45" y="36"/>
                    <a:pt x="37" y="45"/>
                    <a:pt x="37" y="64"/>
                  </a:cubicBezTo>
                  <a:cubicBezTo>
                    <a:pt x="37" y="73"/>
                    <a:pt x="45" y="82"/>
                    <a:pt x="55" y="82"/>
                  </a:cubicBezTo>
                  <a:cubicBezTo>
                    <a:pt x="73" y="82"/>
                    <a:pt x="82" y="73"/>
                    <a:pt x="82" y="64"/>
                  </a:cubicBezTo>
                  <a:cubicBezTo>
                    <a:pt x="82" y="45"/>
                    <a:pt x="73" y="36"/>
                    <a:pt x="55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15">
              <a:extLst>
                <a:ext uri="{FF2B5EF4-FFF2-40B4-BE49-F238E27FC236}">
                  <a16:creationId xmlns:a16="http://schemas.microsoft.com/office/drawing/2014/main" id="{8E9ECDAD-55B3-3C4F-9ECB-AD387CC2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4706" y="5173268"/>
              <a:ext cx="134382" cy="134382"/>
            </a:xfrm>
            <a:custGeom>
              <a:avLst/>
              <a:gdLst>
                <a:gd name="T0" fmla="*/ 22884 w 118"/>
                <a:gd name="T1" fmla="*/ 42500 h 118"/>
                <a:gd name="T2" fmla="*/ 22884 w 118"/>
                <a:gd name="T3" fmla="*/ 42500 h 118"/>
                <a:gd name="T4" fmla="*/ 0 w 118"/>
                <a:gd name="T5" fmla="*/ 22884 h 118"/>
                <a:gd name="T6" fmla="*/ 22884 w 118"/>
                <a:gd name="T7" fmla="*/ 0 h 118"/>
                <a:gd name="T8" fmla="*/ 42500 w 118"/>
                <a:gd name="T9" fmla="*/ 22884 h 118"/>
                <a:gd name="T10" fmla="*/ 22884 w 118"/>
                <a:gd name="T11" fmla="*/ 42500 h 118"/>
                <a:gd name="T12" fmla="*/ 22884 w 118"/>
                <a:gd name="T13" fmla="*/ 13077 h 118"/>
                <a:gd name="T14" fmla="*/ 22884 w 118"/>
                <a:gd name="T15" fmla="*/ 13077 h 118"/>
                <a:gd name="T16" fmla="*/ 13077 w 118"/>
                <a:gd name="T17" fmla="*/ 22884 h 118"/>
                <a:gd name="T18" fmla="*/ 22884 w 118"/>
                <a:gd name="T19" fmla="*/ 29423 h 118"/>
                <a:gd name="T20" fmla="*/ 29423 w 118"/>
                <a:gd name="T21" fmla="*/ 22884 h 118"/>
                <a:gd name="T22" fmla="*/ 22884 w 118"/>
                <a:gd name="T23" fmla="*/ 13077 h 11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8" h="118">
                  <a:moveTo>
                    <a:pt x="63" y="117"/>
                  </a:moveTo>
                  <a:lnTo>
                    <a:pt x="63" y="117"/>
                  </a:lnTo>
                  <a:cubicBezTo>
                    <a:pt x="27" y="117"/>
                    <a:pt x="0" y="90"/>
                    <a:pt x="0" y="63"/>
                  </a:cubicBezTo>
                  <a:cubicBezTo>
                    <a:pt x="0" y="27"/>
                    <a:pt x="27" y="0"/>
                    <a:pt x="63" y="0"/>
                  </a:cubicBezTo>
                  <a:cubicBezTo>
                    <a:pt x="90" y="0"/>
                    <a:pt x="117" y="27"/>
                    <a:pt x="117" y="63"/>
                  </a:cubicBezTo>
                  <a:cubicBezTo>
                    <a:pt x="117" y="90"/>
                    <a:pt x="90" y="117"/>
                    <a:pt x="63" y="117"/>
                  </a:cubicBezTo>
                  <a:close/>
                  <a:moveTo>
                    <a:pt x="63" y="36"/>
                  </a:moveTo>
                  <a:lnTo>
                    <a:pt x="63" y="36"/>
                  </a:lnTo>
                  <a:cubicBezTo>
                    <a:pt x="45" y="36"/>
                    <a:pt x="36" y="45"/>
                    <a:pt x="36" y="63"/>
                  </a:cubicBezTo>
                  <a:cubicBezTo>
                    <a:pt x="36" y="72"/>
                    <a:pt x="45" y="81"/>
                    <a:pt x="63" y="81"/>
                  </a:cubicBezTo>
                  <a:cubicBezTo>
                    <a:pt x="72" y="81"/>
                    <a:pt x="81" y="72"/>
                    <a:pt x="81" y="63"/>
                  </a:cubicBezTo>
                  <a:cubicBezTo>
                    <a:pt x="81" y="45"/>
                    <a:pt x="72" y="36"/>
                    <a:pt x="63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16">
              <a:extLst>
                <a:ext uri="{FF2B5EF4-FFF2-40B4-BE49-F238E27FC236}">
                  <a16:creationId xmlns:a16="http://schemas.microsoft.com/office/drawing/2014/main" id="{8C6ED99B-5CCC-AE44-9475-BD3BA9ECE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119" y="5143406"/>
              <a:ext cx="29862" cy="29862"/>
            </a:xfrm>
            <a:custGeom>
              <a:avLst/>
              <a:gdLst>
                <a:gd name="T0" fmla="*/ 9185 w 28"/>
                <a:gd name="T1" fmla="*/ 9185 h 28"/>
                <a:gd name="T2" fmla="*/ 0 w 28"/>
                <a:gd name="T3" fmla="*/ 9185 h 28"/>
                <a:gd name="T4" fmla="*/ 0 w 28"/>
                <a:gd name="T5" fmla="*/ 0 h 28"/>
                <a:gd name="T6" fmla="*/ 9185 w 28"/>
                <a:gd name="T7" fmla="*/ 0 h 28"/>
                <a:gd name="T8" fmla="*/ 9185 w 28"/>
                <a:gd name="T9" fmla="*/ 918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8">
                  <a:moveTo>
                    <a:pt x="2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2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17">
              <a:extLst>
                <a:ext uri="{FF2B5EF4-FFF2-40B4-BE49-F238E27FC236}">
                  <a16:creationId xmlns:a16="http://schemas.microsoft.com/office/drawing/2014/main" id="{60A5883C-11F6-9146-8DB8-78FDCB3F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119" y="5213085"/>
              <a:ext cx="29862" cy="84611"/>
            </a:xfrm>
            <a:custGeom>
              <a:avLst/>
              <a:gdLst>
                <a:gd name="T0" fmla="*/ 9185 w 28"/>
                <a:gd name="T1" fmla="*/ 26618 h 73"/>
                <a:gd name="T2" fmla="*/ 0 w 28"/>
                <a:gd name="T3" fmla="*/ 26618 h 73"/>
                <a:gd name="T4" fmla="*/ 0 w 28"/>
                <a:gd name="T5" fmla="*/ 0 h 73"/>
                <a:gd name="T6" fmla="*/ 9185 w 28"/>
                <a:gd name="T7" fmla="*/ 0 h 73"/>
                <a:gd name="T8" fmla="*/ 9185 w 28"/>
                <a:gd name="T9" fmla="*/ 26618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73">
                  <a:moveTo>
                    <a:pt x="27" y="72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72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18">
              <a:extLst>
                <a:ext uri="{FF2B5EF4-FFF2-40B4-BE49-F238E27FC236}">
                  <a16:creationId xmlns:a16="http://schemas.microsoft.com/office/drawing/2014/main" id="{D6524F9D-049C-FD4C-8A85-472D1F3B9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119" y="5332534"/>
              <a:ext cx="29862" cy="84611"/>
            </a:xfrm>
            <a:custGeom>
              <a:avLst/>
              <a:gdLst>
                <a:gd name="T0" fmla="*/ 9185 w 28"/>
                <a:gd name="T1" fmla="*/ 26623 h 74"/>
                <a:gd name="T2" fmla="*/ 0 w 28"/>
                <a:gd name="T3" fmla="*/ 26623 h 74"/>
                <a:gd name="T4" fmla="*/ 0 w 28"/>
                <a:gd name="T5" fmla="*/ 0 h 74"/>
                <a:gd name="T6" fmla="*/ 9185 w 28"/>
                <a:gd name="T7" fmla="*/ 0 h 74"/>
                <a:gd name="T8" fmla="*/ 9185 w 28"/>
                <a:gd name="T9" fmla="*/ 26623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74">
                  <a:moveTo>
                    <a:pt x="27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7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19">
              <a:extLst>
                <a:ext uri="{FF2B5EF4-FFF2-40B4-BE49-F238E27FC236}">
                  <a16:creationId xmlns:a16="http://schemas.microsoft.com/office/drawing/2014/main" id="{FD23FA57-9A7F-AE43-A919-949D39495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119" y="5456962"/>
              <a:ext cx="29862" cy="49770"/>
            </a:xfrm>
            <a:custGeom>
              <a:avLst/>
              <a:gdLst>
                <a:gd name="T0" fmla="*/ 9185 w 28"/>
                <a:gd name="T1" fmla="*/ 15530 h 46"/>
                <a:gd name="T2" fmla="*/ 0 w 28"/>
                <a:gd name="T3" fmla="*/ 15530 h 46"/>
                <a:gd name="T4" fmla="*/ 0 w 28"/>
                <a:gd name="T5" fmla="*/ 0 h 46"/>
                <a:gd name="T6" fmla="*/ 9185 w 28"/>
                <a:gd name="T7" fmla="*/ 0 h 46"/>
                <a:gd name="T8" fmla="*/ 9185 w 28"/>
                <a:gd name="T9" fmla="*/ 1553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46">
                  <a:moveTo>
                    <a:pt x="27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4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20">
              <a:extLst>
                <a:ext uri="{FF2B5EF4-FFF2-40B4-BE49-F238E27FC236}">
                  <a16:creationId xmlns:a16="http://schemas.microsoft.com/office/drawing/2014/main" id="{143A477F-B52D-CE4B-956F-9F24D0323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016" y="5068752"/>
              <a:ext cx="681854" cy="502680"/>
            </a:xfrm>
            <a:custGeom>
              <a:avLst/>
              <a:gdLst>
                <a:gd name="T0" fmla="*/ 191288 w 606"/>
                <a:gd name="T1" fmla="*/ 159976 h 444"/>
                <a:gd name="T2" fmla="*/ 191288 w 606"/>
                <a:gd name="T3" fmla="*/ 159976 h 444"/>
                <a:gd name="T4" fmla="*/ 9690 w 606"/>
                <a:gd name="T5" fmla="*/ 159976 h 444"/>
                <a:gd name="T6" fmla="*/ 0 w 606"/>
                <a:gd name="T7" fmla="*/ 150226 h 444"/>
                <a:gd name="T8" fmla="*/ 0 w 606"/>
                <a:gd name="T9" fmla="*/ 114475 h 444"/>
                <a:gd name="T10" fmla="*/ 9690 w 606"/>
                <a:gd name="T11" fmla="*/ 107975 h 444"/>
                <a:gd name="T12" fmla="*/ 32300 w 606"/>
                <a:gd name="T13" fmla="*/ 78363 h 444"/>
                <a:gd name="T14" fmla="*/ 9690 w 606"/>
                <a:gd name="T15" fmla="*/ 52362 h 444"/>
                <a:gd name="T16" fmla="*/ 0 w 606"/>
                <a:gd name="T17" fmla="*/ 42612 h 444"/>
                <a:gd name="T18" fmla="*/ 0 w 606"/>
                <a:gd name="T19" fmla="*/ 9750 h 444"/>
                <a:gd name="T20" fmla="*/ 9690 w 606"/>
                <a:gd name="T21" fmla="*/ 0 h 444"/>
                <a:gd name="T22" fmla="*/ 191288 w 606"/>
                <a:gd name="T23" fmla="*/ 0 h 444"/>
                <a:gd name="T24" fmla="*/ 217128 w 606"/>
                <a:gd name="T25" fmla="*/ 26362 h 444"/>
                <a:gd name="T26" fmla="*/ 217128 w 606"/>
                <a:gd name="T27" fmla="*/ 133975 h 444"/>
                <a:gd name="T28" fmla="*/ 191288 w 606"/>
                <a:gd name="T29" fmla="*/ 159976 h 444"/>
                <a:gd name="T30" fmla="*/ 16150 w 606"/>
                <a:gd name="T31" fmla="*/ 143726 h 444"/>
                <a:gd name="T32" fmla="*/ 16150 w 606"/>
                <a:gd name="T33" fmla="*/ 143726 h 444"/>
                <a:gd name="T34" fmla="*/ 191288 w 606"/>
                <a:gd name="T35" fmla="*/ 143726 h 444"/>
                <a:gd name="T36" fmla="*/ 197748 w 606"/>
                <a:gd name="T37" fmla="*/ 133975 h 444"/>
                <a:gd name="T38" fmla="*/ 197748 w 606"/>
                <a:gd name="T39" fmla="*/ 26362 h 444"/>
                <a:gd name="T40" fmla="*/ 191288 w 606"/>
                <a:gd name="T41" fmla="*/ 16611 h 444"/>
                <a:gd name="T42" fmla="*/ 16150 w 606"/>
                <a:gd name="T43" fmla="*/ 16611 h 444"/>
                <a:gd name="T44" fmla="*/ 16150 w 606"/>
                <a:gd name="T45" fmla="*/ 36112 h 444"/>
                <a:gd name="T46" fmla="*/ 48450 w 606"/>
                <a:gd name="T47" fmla="*/ 78363 h 444"/>
                <a:gd name="T48" fmla="*/ 16150 w 606"/>
                <a:gd name="T49" fmla="*/ 120975 h 444"/>
                <a:gd name="T50" fmla="*/ 16150 w 606"/>
                <a:gd name="T51" fmla="*/ 143726 h 4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6" h="444">
                  <a:moveTo>
                    <a:pt x="533" y="443"/>
                  </a:moveTo>
                  <a:lnTo>
                    <a:pt x="533" y="443"/>
                  </a:lnTo>
                  <a:cubicBezTo>
                    <a:pt x="27" y="443"/>
                    <a:pt x="27" y="443"/>
                    <a:pt x="27" y="443"/>
                  </a:cubicBezTo>
                  <a:cubicBezTo>
                    <a:pt x="9" y="443"/>
                    <a:pt x="0" y="434"/>
                    <a:pt x="0" y="41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08"/>
                    <a:pt x="9" y="299"/>
                    <a:pt x="27" y="299"/>
                  </a:cubicBezTo>
                  <a:cubicBezTo>
                    <a:pt x="63" y="289"/>
                    <a:pt x="90" y="262"/>
                    <a:pt x="90" y="217"/>
                  </a:cubicBezTo>
                  <a:cubicBezTo>
                    <a:pt x="90" y="181"/>
                    <a:pt x="63" y="154"/>
                    <a:pt x="27" y="145"/>
                  </a:cubicBezTo>
                  <a:cubicBezTo>
                    <a:pt x="9" y="145"/>
                    <a:pt x="0" y="136"/>
                    <a:pt x="0" y="11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69" y="0"/>
                    <a:pt x="605" y="27"/>
                    <a:pt x="605" y="73"/>
                  </a:cubicBezTo>
                  <a:cubicBezTo>
                    <a:pt x="605" y="371"/>
                    <a:pt x="605" y="371"/>
                    <a:pt x="605" y="371"/>
                  </a:cubicBezTo>
                  <a:cubicBezTo>
                    <a:pt x="605" y="416"/>
                    <a:pt x="569" y="443"/>
                    <a:pt x="533" y="443"/>
                  </a:cubicBezTo>
                  <a:close/>
                  <a:moveTo>
                    <a:pt x="45" y="398"/>
                  </a:moveTo>
                  <a:lnTo>
                    <a:pt x="45" y="398"/>
                  </a:lnTo>
                  <a:cubicBezTo>
                    <a:pt x="533" y="398"/>
                    <a:pt x="533" y="398"/>
                    <a:pt x="533" y="398"/>
                  </a:cubicBezTo>
                  <a:cubicBezTo>
                    <a:pt x="542" y="398"/>
                    <a:pt x="551" y="389"/>
                    <a:pt x="551" y="371"/>
                  </a:cubicBezTo>
                  <a:cubicBezTo>
                    <a:pt x="551" y="73"/>
                    <a:pt x="551" y="73"/>
                    <a:pt x="551" y="73"/>
                  </a:cubicBezTo>
                  <a:cubicBezTo>
                    <a:pt x="551" y="55"/>
                    <a:pt x="542" y="46"/>
                    <a:pt x="533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99" y="118"/>
                    <a:pt x="135" y="163"/>
                    <a:pt x="135" y="217"/>
                  </a:cubicBezTo>
                  <a:cubicBezTo>
                    <a:pt x="135" y="280"/>
                    <a:pt x="99" y="326"/>
                    <a:pt x="45" y="335"/>
                  </a:cubicBezTo>
                  <a:lnTo>
                    <a:pt x="45" y="39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C5F2735-D7C9-0E44-A845-9F89934588D4}"/>
              </a:ext>
            </a:extLst>
          </p:cNvPr>
          <p:cNvGrpSpPr/>
          <p:nvPr/>
        </p:nvGrpSpPr>
        <p:grpSpPr>
          <a:xfrm>
            <a:off x="17876539" y="5107895"/>
            <a:ext cx="696787" cy="632084"/>
            <a:chOff x="15199939" y="4999073"/>
            <a:chExt cx="696787" cy="632084"/>
          </a:xfrm>
        </p:grpSpPr>
        <p:sp>
          <p:nvSpPr>
            <p:cNvPr id="76" name="Freeform 226">
              <a:extLst>
                <a:ext uri="{FF2B5EF4-FFF2-40B4-BE49-F238E27FC236}">
                  <a16:creationId xmlns:a16="http://schemas.microsoft.com/office/drawing/2014/main" id="{1F757E31-EDED-F641-BC55-CA6DEE8DD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134" y="4999073"/>
              <a:ext cx="174198" cy="184149"/>
            </a:xfrm>
            <a:custGeom>
              <a:avLst/>
              <a:gdLst>
                <a:gd name="T0" fmla="*/ 55205 w 155"/>
                <a:gd name="T1" fmla="*/ 58379 h 164"/>
                <a:gd name="T2" fmla="*/ 55205 w 155"/>
                <a:gd name="T3" fmla="*/ 58379 h 164"/>
                <a:gd name="T4" fmla="*/ 26168 w 155"/>
                <a:gd name="T5" fmla="*/ 58379 h 164"/>
                <a:gd name="T6" fmla="*/ 0 w 155"/>
                <a:gd name="T7" fmla="*/ 32234 h 164"/>
                <a:gd name="T8" fmla="*/ 0 w 155"/>
                <a:gd name="T9" fmla="*/ 29010 h 164"/>
                <a:gd name="T10" fmla="*/ 29395 w 155"/>
                <a:gd name="T11" fmla="*/ 0 h 164"/>
                <a:gd name="T12" fmla="*/ 55205 w 155"/>
                <a:gd name="T13" fmla="*/ 29010 h 164"/>
                <a:gd name="T14" fmla="*/ 55205 w 155"/>
                <a:gd name="T15" fmla="*/ 58379 h 164"/>
                <a:gd name="T16" fmla="*/ 29395 w 155"/>
                <a:gd name="T17" fmla="*/ 19340 h 164"/>
                <a:gd name="T18" fmla="*/ 29395 w 155"/>
                <a:gd name="T19" fmla="*/ 19340 h 164"/>
                <a:gd name="T20" fmla="*/ 19357 w 155"/>
                <a:gd name="T21" fmla="*/ 29010 h 164"/>
                <a:gd name="T22" fmla="*/ 19357 w 155"/>
                <a:gd name="T23" fmla="*/ 32234 h 164"/>
                <a:gd name="T24" fmla="*/ 26168 w 155"/>
                <a:gd name="T25" fmla="*/ 42262 h 164"/>
                <a:gd name="T26" fmla="*/ 39073 w 155"/>
                <a:gd name="T27" fmla="*/ 42262 h 164"/>
                <a:gd name="T28" fmla="*/ 39073 w 155"/>
                <a:gd name="T29" fmla="*/ 29010 h 164"/>
                <a:gd name="T30" fmla="*/ 29395 w 155"/>
                <a:gd name="T31" fmla="*/ 1934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5" h="164">
                  <a:moveTo>
                    <a:pt x="154" y="163"/>
                  </a:moveTo>
                  <a:lnTo>
                    <a:pt x="154" y="163"/>
                  </a:lnTo>
                  <a:cubicBezTo>
                    <a:pt x="73" y="163"/>
                    <a:pt x="73" y="163"/>
                    <a:pt x="73" y="163"/>
                  </a:cubicBezTo>
                  <a:cubicBezTo>
                    <a:pt x="36" y="163"/>
                    <a:pt x="0" y="136"/>
                    <a:pt x="0" y="9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82" y="0"/>
                  </a:cubicBezTo>
                  <a:cubicBezTo>
                    <a:pt x="118" y="0"/>
                    <a:pt x="154" y="36"/>
                    <a:pt x="154" y="81"/>
                  </a:cubicBezTo>
                  <a:lnTo>
                    <a:pt x="154" y="163"/>
                  </a:lnTo>
                  <a:close/>
                  <a:moveTo>
                    <a:pt x="82" y="54"/>
                  </a:moveTo>
                  <a:lnTo>
                    <a:pt x="82" y="54"/>
                  </a:lnTo>
                  <a:cubicBezTo>
                    <a:pt x="63" y="54"/>
                    <a:pt x="54" y="63"/>
                    <a:pt x="54" y="81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109"/>
                    <a:pt x="63" y="118"/>
                    <a:pt x="73" y="118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63"/>
                    <a:pt x="90" y="54"/>
                    <a:pt x="8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27">
              <a:extLst>
                <a:ext uri="{FF2B5EF4-FFF2-40B4-BE49-F238E27FC236}">
                  <a16:creationId xmlns:a16="http://schemas.microsoft.com/office/drawing/2014/main" id="{CD9DFD58-C0E9-CB48-B948-171D189A9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8379" y="4999073"/>
              <a:ext cx="174195" cy="184149"/>
            </a:xfrm>
            <a:custGeom>
              <a:avLst/>
              <a:gdLst>
                <a:gd name="T0" fmla="*/ 29224 w 154"/>
                <a:gd name="T1" fmla="*/ 58379 h 164"/>
                <a:gd name="T2" fmla="*/ 29224 w 154"/>
                <a:gd name="T3" fmla="*/ 58379 h 164"/>
                <a:gd name="T4" fmla="*/ 0 w 154"/>
                <a:gd name="T5" fmla="*/ 58379 h 164"/>
                <a:gd name="T6" fmla="*/ 0 w 154"/>
                <a:gd name="T7" fmla="*/ 29010 h 164"/>
                <a:gd name="T8" fmla="*/ 25977 w 154"/>
                <a:gd name="T9" fmla="*/ 0 h 164"/>
                <a:gd name="T10" fmla="*/ 55201 w 154"/>
                <a:gd name="T11" fmla="*/ 29010 h 164"/>
                <a:gd name="T12" fmla="*/ 55201 w 154"/>
                <a:gd name="T13" fmla="*/ 32234 h 164"/>
                <a:gd name="T14" fmla="*/ 29224 w 154"/>
                <a:gd name="T15" fmla="*/ 58379 h 164"/>
                <a:gd name="T16" fmla="*/ 19483 w 154"/>
                <a:gd name="T17" fmla="*/ 42262 h 164"/>
                <a:gd name="T18" fmla="*/ 19483 w 154"/>
                <a:gd name="T19" fmla="*/ 42262 h 164"/>
                <a:gd name="T20" fmla="*/ 29224 w 154"/>
                <a:gd name="T21" fmla="*/ 42262 h 164"/>
                <a:gd name="T22" fmla="*/ 38966 w 154"/>
                <a:gd name="T23" fmla="*/ 32234 h 164"/>
                <a:gd name="T24" fmla="*/ 38966 w 154"/>
                <a:gd name="T25" fmla="*/ 29010 h 164"/>
                <a:gd name="T26" fmla="*/ 25977 w 154"/>
                <a:gd name="T27" fmla="*/ 19340 h 164"/>
                <a:gd name="T28" fmla="*/ 19483 w 154"/>
                <a:gd name="T29" fmla="*/ 29010 h 164"/>
                <a:gd name="T30" fmla="*/ 19483 w 154"/>
                <a:gd name="T31" fmla="*/ 42262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4" h="164">
                  <a:moveTo>
                    <a:pt x="81" y="163"/>
                  </a:moveTo>
                  <a:lnTo>
                    <a:pt x="81" y="163"/>
                  </a:lnTo>
                  <a:cubicBezTo>
                    <a:pt x="0" y="163"/>
                    <a:pt x="0" y="163"/>
                    <a:pt x="0" y="1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117" y="0"/>
                    <a:pt x="153" y="36"/>
                    <a:pt x="153" y="81"/>
                  </a:cubicBezTo>
                  <a:cubicBezTo>
                    <a:pt x="153" y="90"/>
                    <a:pt x="153" y="90"/>
                    <a:pt x="153" y="90"/>
                  </a:cubicBezTo>
                  <a:cubicBezTo>
                    <a:pt x="153" y="136"/>
                    <a:pt x="117" y="163"/>
                    <a:pt x="81" y="163"/>
                  </a:cubicBezTo>
                  <a:close/>
                  <a:moveTo>
                    <a:pt x="54" y="118"/>
                  </a:moveTo>
                  <a:lnTo>
                    <a:pt x="54" y="118"/>
                  </a:lnTo>
                  <a:cubicBezTo>
                    <a:pt x="81" y="118"/>
                    <a:pt x="81" y="118"/>
                    <a:pt x="81" y="118"/>
                  </a:cubicBezTo>
                  <a:cubicBezTo>
                    <a:pt x="90" y="118"/>
                    <a:pt x="108" y="109"/>
                    <a:pt x="108" y="9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8" y="63"/>
                    <a:pt x="90" y="54"/>
                    <a:pt x="72" y="54"/>
                  </a:cubicBezTo>
                  <a:cubicBezTo>
                    <a:pt x="63" y="54"/>
                    <a:pt x="54" y="63"/>
                    <a:pt x="54" y="81"/>
                  </a:cubicBezTo>
                  <a:lnTo>
                    <a:pt x="54" y="1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28">
              <a:extLst>
                <a:ext uri="{FF2B5EF4-FFF2-40B4-BE49-F238E27FC236}">
                  <a16:creationId xmlns:a16="http://schemas.microsoft.com/office/drawing/2014/main" id="{16A54E48-B557-2543-908E-5EDC734C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8516" y="5357421"/>
              <a:ext cx="49770" cy="243874"/>
            </a:xfrm>
            <a:custGeom>
              <a:avLst/>
              <a:gdLst>
                <a:gd name="T0" fmla="*/ 15530 w 46"/>
                <a:gd name="T1" fmla="*/ 77430 h 218"/>
                <a:gd name="T2" fmla="*/ 15530 w 46"/>
                <a:gd name="T3" fmla="*/ 77430 h 218"/>
                <a:gd name="T4" fmla="*/ 0 w 46"/>
                <a:gd name="T5" fmla="*/ 77430 h 218"/>
                <a:gd name="T6" fmla="*/ 0 w 46"/>
                <a:gd name="T7" fmla="*/ 9634 h 218"/>
                <a:gd name="T8" fmla="*/ 9318 w 46"/>
                <a:gd name="T9" fmla="*/ 0 h 218"/>
                <a:gd name="T10" fmla="*/ 9318 w 46"/>
                <a:gd name="T11" fmla="*/ 0 h 218"/>
                <a:gd name="T12" fmla="*/ 15530 w 46"/>
                <a:gd name="T13" fmla="*/ 9634 h 218"/>
                <a:gd name="T14" fmla="*/ 15530 w 46"/>
                <a:gd name="T15" fmla="*/ 77430 h 2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218">
                  <a:moveTo>
                    <a:pt x="45" y="217"/>
                  </a:moveTo>
                  <a:lnTo>
                    <a:pt x="45" y="217"/>
                  </a:lnTo>
                  <a:cubicBezTo>
                    <a:pt x="0" y="217"/>
                    <a:pt x="0" y="217"/>
                    <a:pt x="0" y="21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45" y="9"/>
                    <a:pt x="45" y="27"/>
                  </a:cubicBezTo>
                  <a:lnTo>
                    <a:pt x="45" y="2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29">
              <a:extLst>
                <a:ext uri="{FF2B5EF4-FFF2-40B4-BE49-F238E27FC236}">
                  <a16:creationId xmlns:a16="http://schemas.microsoft.com/office/drawing/2014/main" id="{6DBE24E4-3E40-0940-B5BB-E5E21D0C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8516" y="5163314"/>
              <a:ext cx="59725" cy="144336"/>
            </a:xfrm>
            <a:custGeom>
              <a:avLst/>
              <a:gdLst>
                <a:gd name="T0" fmla="*/ 18704 w 55"/>
                <a:gd name="T1" fmla="*/ 45675 h 127"/>
                <a:gd name="T2" fmla="*/ 0 w 55"/>
                <a:gd name="T3" fmla="*/ 45675 h 127"/>
                <a:gd name="T4" fmla="*/ 0 w 55"/>
                <a:gd name="T5" fmla="*/ 0 h 127"/>
                <a:gd name="T6" fmla="*/ 18704 w 55"/>
                <a:gd name="T7" fmla="*/ 0 h 127"/>
                <a:gd name="T8" fmla="*/ 18704 w 55"/>
                <a:gd name="T9" fmla="*/ 45675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27">
                  <a:moveTo>
                    <a:pt x="54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30">
              <a:extLst>
                <a:ext uri="{FF2B5EF4-FFF2-40B4-BE49-F238E27FC236}">
                  <a16:creationId xmlns:a16="http://schemas.microsoft.com/office/drawing/2014/main" id="{038F7E6C-76A9-D840-8870-43706525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664" y="5272809"/>
              <a:ext cx="562405" cy="358348"/>
            </a:xfrm>
            <a:custGeom>
              <a:avLst/>
              <a:gdLst>
                <a:gd name="T0" fmla="*/ 19452 w 498"/>
                <a:gd name="T1" fmla="*/ 0 h 317"/>
                <a:gd name="T2" fmla="*/ 19452 w 498"/>
                <a:gd name="T3" fmla="*/ 0 h 317"/>
                <a:gd name="T4" fmla="*/ 16210 w 498"/>
                <a:gd name="T5" fmla="*/ 16226 h 317"/>
                <a:gd name="T6" fmla="*/ 162457 w 498"/>
                <a:gd name="T7" fmla="*/ 16226 h 317"/>
                <a:gd name="T8" fmla="*/ 162457 w 498"/>
                <a:gd name="T9" fmla="*/ 97714 h 317"/>
                <a:gd name="T10" fmla="*/ 162457 w 498"/>
                <a:gd name="T11" fmla="*/ 97714 h 317"/>
                <a:gd name="T12" fmla="*/ 16210 w 498"/>
                <a:gd name="T13" fmla="*/ 97714 h 317"/>
                <a:gd name="T14" fmla="*/ 16210 w 498"/>
                <a:gd name="T15" fmla="*/ 32451 h 317"/>
                <a:gd name="T16" fmla="*/ 9726 w 498"/>
                <a:gd name="T17" fmla="*/ 22716 h 317"/>
                <a:gd name="T18" fmla="*/ 9726 w 498"/>
                <a:gd name="T19" fmla="*/ 22716 h 317"/>
                <a:gd name="T20" fmla="*/ 0 w 498"/>
                <a:gd name="T21" fmla="*/ 32451 h 317"/>
                <a:gd name="T22" fmla="*/ 0 w 498"/>
                <a:gd name="T23" fmla="*/ 97714 h 317"/>
                <a:gd name="T24" fmla="*/ 16210 w 498"/>
                <a:gd name="T25" fmla="*/ 113939 h 317"/>
                <a:gd name="T26" fmla="*/ 162457 w 498"/>
                <a:gd name="T27" fmla="*/ 113939 h 317"/>
                <a:gd name="T28" fmla="*/ 179027 w 498"/>
                <a:gd name="T29" fmla="*/ 97714 h 317"/>
                <a:gd name="T30" fmla="*/ 179027 w 498"/>
                <a:gd name="T31" fmla="*/ 0 h 317"/>
                <a:gd name="T32" fmla="*/ 19452 w 498"/>
                <a:gd name="T33" fmla="*/ 0 h 3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8" h="317">
                  <a:moveTo>
                    <a:pt x="54" y="0"/>
                  </a:moveTo>
                  <a:lnTo>
                    <a:pt x="54" y="0"/>
                  </a:lnTo>
                  <a:cubicBezTo>
                    <a:pt x="45" y="45"/>
                    <a:pt x="45" y="45"/>
                    <a:pt x="45" y="45"/>
                  </a:cubicBezTo>
                  <a:cubicBezTo>
                    <a:pt x="451" y="45"/>
                    <a:pt x="451" y="45"/>
                    <a:pt x="451" y="45"/>
                  </a:cubicBezTo>
                  <a:cubicBezTo>
                    <a:pt x="451" y="271"/>
                    <a:pt x="451" y="271"/>
                    <a:pt x="451" y="271"/>
                  </a:cubicBezTo>
                  <a:cubicBezTo>
                    <a:pt x="45" y="271"/>
                    <a:pt x="45" y="271"/>
                    <a:pt x="45" y="27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72"/>
                    <a:pt x="36" y="63"/>
                    <a:pt x="27" y="63"/>
                  </a:cubicBezTo>
                  <a:cubicBezTo>
                    <a:pt x="9" y="63"/>
                    <a:pt x="0" y="72"/>
                    <a:pt x="0" y="9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98"/>
                    <a:pt x="18" y="316"/>
                    <a:pt x="45" y="316"/>
                  </a:cubicBezTo>
                  <a:cubicBezTo>
                    <a:pt x="451" y="316"/>
                    <a:pt x="451" y="316"/>
                    <a:pt x="451" y="316"/>
                  </a:cubicBezTo>
                  <a:cubicBezTo>
                    <a:pt x="479" y="316"/>
                    <a:pt x="497" y="298"/>
                    <a:pt x="497" y="271"/>
                  </a:cubicBezTo>
                  <a:cubicBezTo>
                    <a:pt x="497" y="0"/>
                    <a:pt x="497" y="0"/>
                    <a:pt x="497" y="0"/>
                  </a:cubicBezTo>
                  <a:lnTo>
                    <a:pt x="54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31">
              <a:extLst>
                <a:ext uri="{FF2B5EF4-FFF2-40B4-BE49-F238E27FC236}">
                  <a16:creationId xmlns:a16="http://schemas.microsoft.com/office/drawing/2014/main" id="{48161A2D-60AF-8C4B-B10F-D051DFFC6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9939" y="5133452"/>
              <a:ext cx="696787" cy="194106"/>
            </a:xfrm>
            <a:custGeom>
              <a:avLst/>
              <a:gdLst>
                <a:gd name="T0" fmla="*/ 195912 w 616"/>
                <a:gd name="T1" fmla="*/ 61553 h 172"/>
                <a:gd name="T2" fmla="*/ 195912 w 616"/>
                <a:gd name="T3" fmla="*/ 61553 h 172"/>
                <a:gd name="T4" fmla="*/ 23091 w 616"/>
                <a:gd name="T5" fmla="*/ 61553 h 172"/>
                <a:gd name="T6" fmla="*/ 0 w 616"/>
                <a:gd name="T7" fmla="*/ 38876 h 172"/>
                <a:gd name="T8" fmla="*/ 0 w 616"/>
                <a:gd name="T9" fmla="*/ 25917 h 172"/>
                <a:gd name="T10" fmla="*/ 23091 w 616"/>
                <a:gd name="T11" fmla="*/ 0 h 172"/>
                <a:gd name="T12" fmla="*/ 195912 w 616"/>
                <a:gd name="T13" fmla="*/ 0 h 172"/>
                <a:gd name="T14" fmla="*/ 221889 w 616"/>
                <a:gd name="T15" fmla="*/ 25917 h 172"/>
                <a:gd name="T16" fmla="*/ 221889 w 616"/>
                <a:gd name="T17" fmla="*/ 38876 h 172"/>
                <a:gd name="T18" fmla="*/ 195912 w 616"/>
                <a:gd name="T19" fmla="*/ 61553 h 172"/>
                <a:gd name="T20" fmla="*/ 23091 w 616"/>
                <a:gd name="T21" fmla="*/ 16198 h 172"/>
                <a:gd name="T22" fmla="*/ 23091 w 616"/>
                <a:gd name="T23" fmla="*/ 16198 h 172"/>
                <a:gd name="T24" fmla="*/ 16597 w 616"/>
                <a:gd name="T25" fmla="*/ 25917 h 172"/>
                <a:gd name="T26" fmla="*/ 16597 w 616"/>
                <a:gd name="T27" fmla="*/ 38876 h 172"/>
                <a:gd name="T28" fmla="*/ 23091 w 616"/>
                <a:gd name="T29" fmla="*/ 45355 h 172"/>
                <a:gd name="T30" fmla="*/ 195912 w 616"/>
                <a:gd name="T31" fmla="*/ 45355 h 172"/>
                <a:gd name="T32" fmla="*/ 202406 w 616"/>
                <a:gd name="T33" fmla="*/ 38876 h 172"/>
                <a:gd name="T34" fmla="*/ 202406 w 616"/>
                <a:gd name="T35" fmla="*/ 25917 h 172"/>
                <a:gd name="T36" fmla="*/ 195912 w 616"/>
                <a:gd name="T37" fmla="*/ 16198 h 172"/>
                <a:gd name="T38" fmla="*/ 23091 w 616"/>
                <a:gd name="T39" fmla="*/ 16198 h 17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16" h="172">
                  <a:moveTo>
                    <a:pt x="543" y="171"/>
                  </a:moveTo>
                  <a:lnTo>
                    <a:pt x="543" y="171"/>
                  </a:lnTo>
                  <a:cubicBezTo>
                    <a:pt x="64" y="171"/>
                    <a:pt x="64" y="171"/>
                    <a:pt x="64" y="171"/>
                  </a:cubicBezTo>
                  <a:cubicBezTo>
                    <a:pt x="28" y="171"/>
                    <a:pt x="0" y="144"/>
                    <a:pt x="0" y="10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27"/>
                    <a:pt x="28" y="0"/>
                    <a:pt x="64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79" y="0"/>
                    <a:pt x="615" y="27"/>
                    <a:pt x="615" y="72"/>
                  </a:cubicBezTo>
                  <a:cubicBezTo>
                    <a:pt x="615" y="108"/>
                    <a:pt x="615" y="108"/>
                    <a:pt x="615" y="108"/>
                  </a:cubicBezTo>
                  <a:cubicBezTo>
                    <a:pt x="615" y="144"/>
                    <a:pt x="579" y="171"/>
                    <a:pt x="543" y="171"/>
                  </a:cubicBezTo>
                  <a:close/>
                  <a:moveTo>
                    <a:pt x="64" y="45"/>
                  </a:moveTo>
                  <a:lnTo>
                    <a:pt x="64" y="45"/>
                  </a:lnTo>
                  <a:cubicBezTo>
                    <a:pt x="55" y="45"/>
                    <a:pt x="46" y="54"/>
                    <a:pt x="46" y="72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17"/>
                    <a:pt x="55" y="126"/>
                    <a:pt x="64" y="126"/>
                  </a:cubicBezTo>
                  <a:cubicBezTo>
                    <a:pt x="543" y="126"/>
                    <a:pt x="543" y="126"/>
                    <a:pt x="543" y="126"/>
                  </a:cubicBezTo>
                  <a:cubicBezTo>
                    <a:pt x="552" y="126"/>
                    <a:pt x="561" y="117"/>
                    <a:pt x="561" y="108"/>
                  </a:cubicBezTo>
                  <a:cubicBezTo>
                    <a:pt x="561" y="72"/>
                    <a:pt x="561" y="72"/>
                    <a:pt x="561" y="72"/>
                  </a:cubicBezTo>
                  <a:cubicBezTo>
                    <a:pt x="561" y="54"/>
                    <a:pt x="552" y="45"/>
                    <a:pt x="543" y="4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990B9254-EBD7-6244-840A-6A69B9449262}"/>
              </a:ext>
            </a:extLst>
          </p:cNvPr>
          <p:cNvGrpSpPr/>
          <p:nvPr/>
        </p:nvGrpSpPr>
        <p:grpSpPr>
          <a:xfrm>
            <a:off x="17955413" y="8148989"/>
            <a:ext cx="622129" cy="632087"/>
            <a:chOff x="15229802" y="11593661"/>
            <a:chExt cx="622129" cy="632087"/>
          </a:xfrm>
        </p:grpSpPr>
        <p:sp>
          <p:nvSpPr>
            <p:cNvPr id="82" name="Freeform 221">
              <a:extLst>
                <a:ext uri="{FF2B5EF4-FFF2-40B4-BE49-F238E27FC236}">
                  <a16:creationId xmlns:a16="http://schemas.microsoft.com/office/drawing/2014/main" id="{501B662C-34B2-274C-BE69-9883D4A7A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364" y="12166023"/>
              <a:ext cx="447934" cy="59725"/>
            </a:xfrm>
            <a:custGeom>
              <a:avLst/>
              <a:gdLst>
                <a:gd name="T0" fmla="*/ 142516 w 398"/>
                <a:gd name="T1" fmla="*/ 18704 h 55"/>
                <a:gd name="T2" fmla="*/ 0 w 398"/>
                <a:gd name="T3" fmla="*/ 18704 h 55"/>
                <a:gd name="T4" fmla="*/ 0 w 398"/>
                <a:gd name="T5" fmla="*/ 0 h 55"/>
                <a:gd name="T6" fmla="*/ 142516 w 398"/>
                <a:gd name="T7" fmla="*/ 0 h 55"/>
                <a:gd name="T8" fmla="*/ 142516 w 398"/>
                <a:gd name="T9" fmla="*/ 1870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55">
                  <a:moveTo>
                    <a:pt x="397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97" y="0"/>
                  </a:lnTo>
                  <a:lnTo>
                    <a:pt x="397" y="5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22">
              <a:extLst>
                <a:ext uri="{FF2B5EF4-FFF2-40B4-BE49-F238E27FC236}">
                  <a16:creationId xmlns:a16="http://schemas.microsoft.com/office/drawing/2014/main" id="{805A4D20-32C8-F34F-8269-2B13F33EC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9802" y="11593661"/>
              <a:ext cx="622129" cy="632087"/>
            </a:xfrm>
            <a:custGeom>
              <a:avLst/>
              <a:gdLst>
                <a:gd name="T0" fmla="*/ 171835 w 552"/>
                <a:gd name="T1" fmla="*/ 201254 h 561"/>
                <a:gd name="T2" fmla="*/ 171835 w 552"/>
                <a:gd name="T3" fmla="*/ 201254 h 561"/>
                <a:gd name="T4" fmla="*/ 171835 w 552"/>
                <a:gd name="T5" fmla="*/ 181847 h 561"/>
                <a:gd name="T6" fmla="*/ 181901 w 552"/>
                <a:gd name="T7" fmla="*/ 172144 h 561"/>
                <a:gd name="T8" fmla="*/ 181901 w 552"/>
                <a:gd name="T9" fmla="*/ 155972 h 561"/>
                <a:gd name="T10" fmla="*/ 64708 w 552"/>
                <a:gd name="T11" fmla="*/ 155972 h 561"/>
                <a:gd name="T12" fmla="*/ 64708 w 552"/>
                <a:gd name="T13" fmla="*/ 168909 h 561"/>
                <a:gd name="T14" fmla="*/ 32354 w 552"/>
                <a:gd name="T15" fmla="*/ 201254 h 561"/>
                <a:gd name="T16" fmla="*/ 0 w 552"/>
                <a:gd name="T17" fmla="*/ 168909 h 561"/>
                <a:gd name="T18" fmla="*/ 0 w 552"/>
                <a:gd name="T19" fmla="*/ 12938 h 561"/>
                <a:gd name="T20" fmla="*/ 12942 w 552"/>
                <a:gd name="T21" fmla="*/ 0 h 561"/>
                <a:gd name="T22" fmla="*/ 155658 w 552"/>
                <a:gd name="T23" fmla="*/ 0 h 561"/>
                <a:gd name="T24" fmla="*/ 168600 w 552"/>
                <a:gd name="T25" fmla="*/ 12938 h 561"/>
                <a:gd name="T26" fmla="*/ 168600 w 552"/>
                <a:gd name="T27" fmla="*/ 139799 h 561"/>
                <a:gd name="T28" fmla="*/ 188371 w 552"/>
                <a:gd name="T29" fmla="*/ 139799 h 561"/>
                <a:gd name="T30" fmla="*/ 198078 w 552"/>
                <a:gd name="T31" fmla="*/ 149503 h 561"/>
                <a:gd name="T32" fmla="*/ 198078 w 552"/>
                <a:gd name="T33" fmla="*/ 172144 h 561"/>
                <a:gd name="T34" fmla="*/ 171835 w 552"/>
                <a:gd name="T35" fmla="*/ 201254 h 561"/>
                <a:gd name="T36" fmla="*/ 16177 w 552"/>
                <a:gd name="T37" fmla="*/ 16172 h 561"/>
                <a:gd name="T38" fmla="*/ 16177 w 552"/>
                <a:gd name="T39" fmla="*/ 16172 h 561"/>
                <a:gd name="T40" fmla="*/ 16177 w 552"/>
                <a:gd name="T41" fmla="*/ 168909 h 561"/>
                <a:gd name="T42" fmla="*/ 32354 w 552"/>
                <a:gd name="T43" fmla="*/ 181847 h 561"/>
                <a:gd name="T44" fmla="*/ 45295 w 552"/>
                <a:gd name="T45" fmla="*/ 168909 h 561"/>
                <a:gd name="T46" fmla="*/ 45295 w 552"/>
                <a:gd name="T47" fmla="*/ 149503 h 561"/>
                <a:gd name="T48" fmla="*/ 55002 w 552"/>
                <a:gd name="T49" fmla="*/ 139799 h 561"/>
                <a:gd name="T50" fmla="*/ 149187 w 552"/>
                <a:gd name="T51" fmla="*/ 139799 h 561"/>
                <a:gd name="T52" fmla="*/ 149187 w 552"/>
                <a:gd name="T53" fmla="*/ 16172 h 561"/>
                <a:gd name="T54" fmla="*/ 16177 w 552"/>
                <a:gd name="T55" fmla="*/ 16172 h 56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52" h="561">
                  <a:moveTo>
                    <a:pt x="478" y="560"/>
                  </a:moveTo>
                  <a:lnTo>
                    <a:pt x="478" y="560"/>
                  </a:lnTo>
                  <a:cubicBezTo>
                    <a:pt x="478" y="506"/>
                    <a:pt x="478" y="506"/>
                    <a:pt x="478" y="506"/>
                  </a:cubicBezTo>
                  <a:cubicBezTo>
                    <a:pt x="488" y="506"/>
                    <a:pt x="506" y="497"/>
                    <a:pt x="506" y="479"/>
                  </a:cubicBezTo>
                  <a:cubicBezTo>
                    <a:pt x="506" y="434"/>
                    <a:pt x="506" y="434"/>
                    <a:pt x="506" y="434"/>
                  </a:cubicBezTo>
                  <a:cubicBezTo>
                    <a:pt x="180" y="434"/>
                    <a:pt x="180" y="434"/>
                    <a:pt x="180" y="434"/>
                  </a:cubicBezTo>
                  <a:cubicBezTo>
                    <a:pt x="180" y="470"/>
                    <a:pt x="180" y="470"/>
                    <a:pt x="180" y="470"/>
                  </a:cubicBezTo>
                  <a:cubicBezTo>
                    <a:pt x="180" y="515"/>
                    <a:pt x="135" y="560"/>
                    <a:pt x="90" y="560"/>
                  </a:cubicBezTo>
                  <a:cubicBezTo>
                    <a:pt x="36" y="560"/>
                    <a:pt x="0" y="515"/>
                    <a:pt x="0" y="47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52" y="0"/>
                    <a:pt x="469" y="18"/>
                    <a:pt x="469" y="36"/>
                  </a:cubicBezTo>
                  <a:cubicBezTo>
                    <a:pt x="469" y="389"/>
                    <a:pt x="469" y="389"/>
                    <a:pt x="469" y="389"/>
                  </a:cubicBezTo>
                  <a:cubicBezTo>
                    <a:pt x="524" y="389"/>
                    <a:pt x="524" y="389"/>
                    <a:pt x="524" y="389"/>
                  </a:cubicBezTo>
                  <a:cubicBezTo>
                    <a:pt x="542" y="389"/>
                    <a:pt x="551" y="398"/>
                    <a:pt x="551" y="416"/>
                  </a:cubicBezTo>
                  <a:cubicBezTo>
                    <a:pt x="551" y="479"/>
                    <a:pt x="551" y="479"/>
                    <a:pt x="551" y="479"/>
                  </a:cubicBezTo>
                  <a:cubicBezTo>
                    <a:pt x="551" y="524"/>
                    <a:pt x="515" y="560"/>
                    <a:pt x="478" y="560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70"/>
                    <a:pt x="45" y="470"/>
                    <a:pt x="45" y="470"/>
                  </a:cubicBezTo>
                  <a:cubicBezTo>
                    <a:pt x="45" y="488"/>
                    <a:pt x="63" y="506"/>
                    <a:pt x="90" y="506"/>
                  </a:cubicBezTo>
                  <a:cubicBezTo>
                    <a:pt x="108" y="506"/>
                    <a:pt x="126" y="488"/>
                    <a:pt x="126" y="470"/>
                  </a:cubicBezTo>
                  <a:cubicBezTo>
                    <a:pt x="126" y="416"/>
                    <a:pt x="126" y="416"/>
                    <a:pt x="126" y="416"/>
                  </a:cubicBezTo>
                  <a:cubicBezTo>
                    <a:pt x="126" y="398"/>
                    <a:pt x="144" y="389"/>
                    <a:pt x="153" y="389"/>
                  </a:cubicBezTo>
                  <a:cubicBezTo>
                    <a:pt x="415" y="389"/>
                    <a:pt x="415" y="389"/>
                    <a:pt x="415" y="389"/>
                  </a:cubicBezTo>
                  <a:cubicBezTo>
                    <a:pt x="415" y="45"/>
                    <a:pt x="415" y="45"/>
                    <a:pt x="415" y="45"/>
                  </a:cubicBezTo>
                  <a:lnTo>
                    <a:pt x="45" y="4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23">
              <a:extLst>
                <a:ext uri="{FF2B5EF4-FFF2-40B4-BE49-F238E27FC236}">
                  <a16:creationId xmlns:a16="http://schemas.microsoft.com/office/drawing/2014/main" id="{5662971B-5AA6-3642-8754-9142F85DD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4226" y="11747951"/>
              <a:ext cx="278715" cy="39816"/>
            </a:xfrm>
            <a:custGeom>
              <a:avLst/>
              <a:gdLst>
                <a:gd name="T0" fmla="*/ 82006 w 245"/>
                <a:gd name="T1" fmla="*/ 12357 h 37"/>
                <a:gd name="T2" fmla="*/ 82006 w 245"/>
                <a:gd name="T3" fmla="*/ 12357 h 37"/>
                <a:gd name="T4" fmla="*/ 6531 w 245"/>
                <a:gd name="T5" fmla="*/ 12357 h 37"/>
                <a:gd name="T6" fmla="*/ 0 w 245"/>
                <a:gd name="T7" fmla="*/ 6178 h 37"/>
                <a:gd name="T8" fmla="*/ 0 w 245"/>
                <a:gd name="T9" fmla="*/ 6178 h 37"/>
                <a:gd name="T10" fmla="*/ 6531 w 245"/>
                <a:gd name="T11" fmla="*/ 0 h 37"/>
                <a:gd name="T12" fmla="*/ 82006 w 245"/>
                <a:gd name="T13" fmla="*/ 0 h 37"/>
                <a:gd name="T14" fmla="*/ 88537 w 245"/>
                <a:gd name="T15" fmla="*/ 6178 h 37"/>
                <a:gd name="T16" fmla="*/ 88537 w 245"/>
                <a:gd name="T17" fmla="*/ 6178 h 37"/>
                <a:gd name="T18" fmla="*/ 82006 w 245"/>
                <a:gd name="T19" fmla="*/ 1235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5" h="37">
                  <a:moveTo>
                    <a:pt x="226" y="36"/>
                  </a:moveTo>
                  <a:lnTo>
                    <a:pt x="226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35" y="0"/>
                    <a:pt x="244" y="9"/>
                    <a:pt x="244" y="18"/>
                  </a:cubicBezTo>
                  <a:cubicBezTo>
                    <a:pt x="244" y="27"/>
                    <a:pt x="235" y="36"/>
                    <a:pt x="226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24">
              <a:extLst>
                <a:ext uri="{FF2B5EF4-FFF2-40B4-BE49-F238E27FC236}">
                  <a16:creationId xmlns:a16="http://schemas.microsoft.com/office/drawing/2014/main" id="{0EC5310D-92F3-734B-A143-DA22F04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4226" y="11842513"/>
              <a:ext cx="278715" cy="39816"/>
            </a:xfrm>
            <a:custGeom>
              <a:avLst/>
              <a:gdLst>
                <a:gd name="T0" fmla="*/ 82006 w 245"/>
                <a:gd name="T1" fmla="*/ 12357 h 37"/>
                <a:gd name="T2" fmla="*/ 82006 w 245"/>
                <a:gd name="T3" fmla="*/ 12357 h 37"/>
                <a:gd name="T4" fmla="*/ 6531 w 245"/>
                <a:gd name="T5" fmla="*/ 12357 h 37"/>
                <a:gd name="T6" fmla="*/ 0 w 245"/>
                <a:gd name="T7" fmla="*/ 6178 h 37"/>
                <a:gd name="T8" fmla="*/ 0 w 245"/>
                <a:gd name="T9" fmla="*/ 6178 h 37"/>
                <a:gd name="T10" fmla="*/ 6531 w 245"/>
                <a:gd name="T11" fmla="*/ 0 h 37"/>
                <a:gd name="T12" fmla="*/ 82006 w 245"/>
                <a:gd name="T13" fmla="*/ 0 h 37"/>
                <a:gd name="T14" fmla="*/ 88537 w 245"/>
                <a:gd name="T15" fmla="*/ 6178 h 37"/>
                <a:gd name="T16" fmla="*/ 88537 w 245"/>
                <a:gd name="T17" fmla="*/ 6178 h 37"/>
                <a:gd name="T18" fmla="*/ 82006 w 245"/>
                <a:gd name="T19" fmla="*/ 1235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5" h="37">
                  <a:moveTo>
                    <a:pt x="226" y="36"/>
                  </a:moveTo>
                  <a:lnTo>
                    <a:pt x="226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35" y="0"/>
                    <a:pt x="244" y="0"/>
                    <a:pt x="244" y="18"/>
                  </a:cubicBezTo>
                  <a:cubicBezTo>
                    <a:pt x="244" y="27"/>
                    <a:pt x="235" y="36"/>
                    <a:pt x="226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25">
              <a:extLst>
                <a:ext uri="{FF2B5EF4-FFF2-40B4-BE49-F238E27FC236}">
                  <a16:creationId xmlns:a16="http://schemas.microsoft.com/office/drawing/2014/main" id="{B75B8DBC-A93A-F748-80D3-D0AAD3DC3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4226" y="11922146"/>
              <a:ext cx="174198" cy="39816"/>
            </a:xfrm>
            <a:custGeom>
              <a:avLst/>
              <a:gdLst>
                <a:gd name="T0" fmla="*/ 48752 w 155"/>
                <a:gd name="T1" fmla="*/ 12357 h 37"/>
                <a:gd name="T2" fmla="*/ 48752 w 155"/>
                <a:gd name="T3" fmla="*/ 12357 h 37"/>
                <a:gd name="T4" fmla="*/ 6452 w 155"/>
                <a:gd name="T5" fmla="*/ 12357 h 37"/>
                <a:gd name="T6" fmla="*/ 0 w 155"/>
                <a:gd name="T7" fmla="*/ 6178 h 37"/>
                <a:gd name="T8" fmla="*/ 0 w 155"/>
                <a:gd name="T9" fmla="*/ 6178 h 37"/>
                <a:gd name="T10" fmla="*/ 6452 w 155"/>
                <a:gd name="T11" fmla="*/ 0 h 37"/>
                <a:gd name="T12" fmla="*/ 48752 w 155"/>
                <a:gd name="T13" fmla="*/ 0 h 37"/>
                <a:gd name="T14" fmla="*/ 55205 w 155"/>
                <a:gd name="T15" fmla="*/ 6178 h 37"/>
                <a:gd name="T16" fmla="*/ 55205 w 155"/>
                <a:gd name="T17" fmla="*/ 6178 h 37"/>
                <a:gd name="T18" fmla="*/ 48752 w 155"/>
                <a:gd name="T19" fmla="*/ 1235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37">
                  <a:moveTo>
                    <a:pt x="136" y="36"/>
                  </a:moveTo>
                  <a:lnTo>
                    <a:pt x="136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cubicBezTo>
                    <a:pt x="154" y="27"/>
                    <a:pt x="145" y="36"/>
                    <a:pt x="136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CB0AE2F6-561B-7948-A67F-2F9F5A3753C6}"/>
              </a:ext>
            </a:extLst>
          </p:cNvPr>
          <p:cNvGrpSpPr/>
          <p:nvPr/>
        </p:nvGrpSpPr>
        <p:grpSpPr>
          <a:xfrm>
            <a:off x="17901731" y="11259766"/>
            <a:ext cx="681854" cy="492726"/>
            <a:chOff x="8461016" y="11668318"/>
            <a:chExt cx="681854" cy="492726"/>
          </a:xfrm>
        </p:grpSpPr>
        <p:sp>
          <p:nvSpPr>
            <p:cNvPr id="88" name="Freeform 207">
              <a:extLst>
                <a:ext uri="{FF2B5EF4-FFF2-40B4-BE49-F238E27FC236}">
                  <a16:creationId xmlns:a16="http://schemas.microsoft.com/office/drawing/2014/main" id="{44CB6916-C7DA-C940-907D-04DEA2D52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016" y="11668318"/>
              <a:ext cx="681854" cy="492726"/>
            </a:xfrm>
            <a:custGeom>
              <a:avLst/>
              <a:gdLst>
                <a:gd name="T0" fmla="*/ 184828 w 606"/>
                <a:gd name="T1" fmla="*/ 156801 h 435"/>
                <a:gd name="T2" fmla="*/ 184828 w 606"/>
                <a:gd name="T3" fmla="*/ 156801 h 435"/>
                <a:gd name="T4" fmla="*/ 32300 w 606"/>
                <a:gd name="T5" fmla="*/ 156801 h 435"/>
                <a:gd name="T6" fmla="*/ 0 w 606"/>
                <a:gd name="T7" fmla="*/ 124284 h 435"/>
                <a:gd name="T8" fmla="*/ 0 w 606"/>
                <a:gd name="T9" fmla="*/ 32878 h 435"/>
                <a:gd name="T10" fmla="*/ 32300 w 606"/>
                <a:gd name="T11" fmla="*/ 0 h 435"/>
                <a:gd name="T12" fmla="*/ 184828 w 606"/>
                <a:gd name="T13" fmla="*/ 0 h 435"/>
                <a:gd name="T14" fmla="*/ 217128 w 606"/>
                <a:gd name="T15" fmla="*/ 32878 h 435"/>
                <a:gd name="T16" fmla="*/ 217128 w 606"/>
                <a:gd name="T17" fmla="*/ 124284 h 435"/>
                <a:gd name="T18" fmla="*/ 184828 w 606"/>
                <a:gd name="T19" fmla="*/ 156801 h 435"/>
                <a:gd name="T20" fmla="*/ 32300 w 606"/>
                <a:gd name="T21" fmla="*/ 16258 h 435"/>
                <a:gd name="T22" fmla="*/ 32300 w 606"/>
                <a:gd name="T23" fmla="*/ 16258 h 435"/>
                <a:gd name="T24" fmla="*/ 16150 w 606"/>
                <a:gd name="T25" fmla="*/ 32878 h 435"/>
                <a:gd name="T26" fmla="*/ 16150 w 606"/>
                <a:gd name="T27" fmla="*/ 124284 h 435"/>
                <a:gd name="T28" fmla="*/ 32300 w 606"/>
                <a:gd name="T29" fmla="*/ 140543 h 435"/>
                <a:gd name="T30" fmla="*/ 184828 w 606"/>
                <a:gd name="T31" fmla="*/ 140543 h 435"/>
                <a:gd name="T32" fmla="*/ 197748 w 606"/>
                <a:gd name="T33" fmla="*/ 124284 h 435"/>
                <a:gd name="T34" fmla="*/ 197748 w 606"/>
                <a:gd name="T35" fmla="*/ 32878 h 435"/>
                <a:gd name="T36" fmla="*/ 184828 w 606"/>
                <a:gd name="T37" fmla="*/ 16258 h 435"/>
                <a:gd name="T38" fmla="*/ 32300 w 606"/>
                <a:gd name="T39" fmla="*/ 16258 h 4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6" h="435">
                  <a:moveTo>
                    <a:pt x="515" y="434"/>
                  </a:moveTo>
                  <a:lnTo>
                    <a:pt x="515" y="434"/>
                  </a:lnTo>
                  <a:cubicBezTo>
                    <a:pt x="90" y="434"/>
                    <a:pt x="90" y="434"/>
                    <a:pt x="90" y="434"/>
                  </a:cubicBezTo>
                  <a:cubicBezTo>
                    <a:pt x="36" y="434"/>
                    <a:pt x="0" y="398"/>
                    <a:pt x="0" y="344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36"/>
                    <a:pt x="36" y="0"/>
                    <a:pt x="90" y="0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560" y="0"/>
                    <a:pt x="605" y="36"/>
                    <a:pt x="605" y="91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98"/>
                    <a:pt x="560" y="434"/>
                    <a:pt x="515" y="434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63" y="45"/>
                    <a:pt x="45" y="64"/>
                    <a:pt x="45" y="91"/>
                  </a:cubicBezTo>
                  <a:cubicBezTo>
                    <a:pt x="45" y="344"/>
                    <a:pt x="45" y="344"/>
                    <a:pt x="45" y="344"/>
                  </a:cubicBezTo>
                  <a:cubicBezTo>
                    <a:pt x="45" y="371"/>
                    <a:pt x="63" y="389"/>
                    <a:pt x="90" y="389"/>
                  </a:cubicBezTo>
                  <a:cubicBezTo>
                    <a:pt x="515" y="389"/>
                    <a:pt x="515" y="389"/>
                    <a:pt x="515" y="389"/>
                  </a:cubicBezTo>
                  <a:cubicBezTo>
                    <a:pt x="533" y="389"/>
                    <a:pt x="551" y="371"/>
                    <a:pt x="551" y="344"/>
                  </a:cubicBezTo>
                  <a:cubicBezTo>
                    <a:pt x="551" y="91"/>
                    <a:pt x="551" y="91"/>
                    <a:pt x="551" y="91"/>
                  </a:cubicBezTo>
                  <a:cubicBezTo>
                    <a:pt x="551" y="64"/>
                    <a:pt x="533" y="45"/>
                    <a:pt x="515" y="45"/>
                  </a:cubicBezTo>
                  <a:lnTo>
                    <a:pt x="90" y="4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08">
              <a:extLst>
                <a:ext uri="{FF2B5EF4-FFF2-40B4-BE49-F238E27FC236}">
                  <a16:creationId xmlns:a16="http://schemas.microsoft.com/office/drawing/2014/main" id="{41116EF0-94F3-7341-8DD5-42175DA88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4798" y="11807676"/>
              <a:ext cx="154290" cy="204057"/>
            </a:xfrm>
            <a:custGeom>
              <a:avLst/>
              <a:gdLst>
                <a:gd name="T0" fmla="*/ 26054 w 136"/>
                <a:gd name="T1" fmla="*/ 64729 h 182"/>
                <a:gd name="T2" fmla="*/ 26054 w 136"/>
                <a:gd name="T3" fmla="*/ 64729 h 182"/>
                <a:gd name="T4" fmla="*/ 9770 w 136"/>
                <a:gd name="T5" fmla="*/ 64729 h 182"/>
                <a:gd name="T6" fmla="*/ 3257 w 136"/>
                <a:gd name="T7" fmla="*/ 57935 h 182"/>
                <a:gd name="T8" fmla="*/ 3257 w 136"/>
                <a:gd name="T9" fmla="*/ 57935 h 182"/>
                <a:gd name="T10" fmla="*/ 9770 w 136"/>
                <a:gd name="T11" fmla="*/ 51855 h 182"/>
                <a:gd name="T12" fmla="*/ 26054 w 136"/>
                <a:gd name="T13" fmla="*/ 51855 h 182"/>
                <a:gd name="T14" fmla="*/ 32567 w 136"/>
                <a:gd name="T15" fmla="*/ 45060 h 182"/>
                <a:gd name="T16" fmla="*/ 26054 w 136"/>
                <a:gd name="T17" fmla="*/ 38623 h 182"/>
                <a:gd name="T18" fmla="*/ 22797 w 136"/>
                <a:gd name="T19" fmla="*/ 38623 h 182"/>
                <a:gd name="T20" fmla="*/ 3257 w 136"/>
                <a:gd name="T21" fmla="*/ 19312 h 182"/>
                <a:gd name="T22" fmla="*/ 19540 w 136"/>
                <a:gd name="T23" fmla="*/ 0 h 182"/>
                <a:gd name="T24" fmla="*/ 39081 w 136"/>
                <a:gd name="T25" fmla="*/ 0 h 182"/>
                <a:gd name="T26" fmla="*/ 45594 w 136"/>
                <a:gd name="T27" fmla="*/ 6437 h 182"/>
                <a:gd name="T28" fmla="*/ 45594 w 136"/>
                <a:gd name="T29" fmla="*/ 6437 h 182"/>
                <a:gd name="T30" fmla="*/ 39081 w 136"/>
                <a:gd name="T31" fmla="*/ 12874 h 182"/>
                <a:gd name="T32" fmla="*/ 19540 w 136"/>
                <a:gd name="T33" fmla="*/ 12874 h 182"/>
                <a:gd name="T34" fmla="*/ 13027 w 136"/>
                <a:gd name="T35" fmla="*/ 19312 h 182"/>
                <a:gd name="T36" fmla="*/ 19540 w 136"/>
                <a:gd name="T37" fmla="*/ 25749 h 182"/>
                <a:gd name="T38" fmla="*/ 26054 w 136"/>
                <a:gd name="T39" fmla="*/ 25749 h 182"/>
                <a:gd name="T40" fmla="*/ 45594 w 136"/>
                <a:gd name="T41" fmla="*/ 45060 h 182"/>
                <a:gd name="T42" fmla="*/ 26054 w 136"/>
                <a:gd name="T43" fmla="*/ 64729 h 18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6" h="182">
                  <a:moveTo>
                    <a:pt x="72" y="181"/>
                  </a:moveTo>
                  <a:lnTo>
                    <a:pt x="72" y="181"/>
                  </a:lnTo>
                  <a:cubicBezTo>
                    <a:pt x="27" y="181"/>
                    <a:pt x="27" y="181"/>
                    <a:pt x="27" y="181"/>
                  </a:cubicBezTo>
                  <a:cubicBezTo>
                    <a:pt x="18" y="181"/>
                    <a:pt x="9" y="171"/>
                    <a:pt x="9" y="162"/>
                  </a:cubicBezTo>
                  <a:cubicBezTo>
                    <a:pt x="9" y="154"/>
                    <a:pt x="18" y="145"/>
                    <a:pt x="27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81" y="145"/>
                    <a:pt x="90" y="135"/>
                    <a:pt x="90" y="126"/>
                  </a:cubicBezTo>
                  <a:cubicBezTo>
                    <a:pt x="90" y="117"/>
                    <a:pt x="81" y="108"/>
                    <a:pt x="72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36" y="108"/>
                    <a:pt x="9" y="90"/>
                    <a:pt x="9" y="54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cubicBezTo>
                    <a:pt x="126" y="27"/>
                    <a:pt x="117" y="36"/>
                    <a:pt x="108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45" y="36"/>
                    <a:pt x="36" y="45"/>
                    <a:pt x="36" y="54"/>
                  </a:cubicBezTo>
                  <a:cubicBezTo>
                    <a:pt x="36" y="63"/>
                    <a:pt x="45" y="72"/>
                    <a:pt x="54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108" y="72"/>
                    <a:pt x="135" y="99"/>
                    <a:pt x="126" y="126"/>
                  </a:cubicBezTo>
                  <a:cubicBezTo>
                    <a:pt x="126" y="162"/>
                    <a:pt x="99" y="181"/>
                    <a:pt x="72" y="18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09">
              <a:extLst>
                <a:ext uri="{FF2B5EF4-FFF2-40B4-BE49-F238E27FC236}">
                  <a16:creationId xmlns:a16="http://schemas.microsoft.com/office/drawing/2014/main" id="{FDB6A110-8296-0E4F-976B-60C27401C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522" y="11777813"/>
              <a:ext cx="39816" cy="49770"/>
            </a:xfrm>
            <a:custGeom>
              <a:avLst/>
              <a:gdLst>
                <a:gd name="T0" fmla="*/ 12357 w 37"/>
                <a:gd name="T1" fmla="*/ 15530 h 46"/>
                <a:gd name="T2" fmla="*/ 0 w 37"/>
                <a:gd name="T3" fmla="*/ 15530 h 46"/>
                <a:gd name="T4" fmla="*/ 0 w 37"/>
                <a:gd name="T5" fmla="*/ 0 h 46"/>
                <a:gd name="T6" fmla="*/ 12357 w 37"/>
                <a:gd name="T7" fmla="*/ 0 h 46"/>
                <a:gd name="T8" fmla="*/ 12357 w 37"/>
                <a:gd name="T9" fmla="*/ 1553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46">
                  <a:moveTo>
                    <a:pt x="36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4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10">
              <a:extLst>
                <a:ext uri="{FF2B5EF4-FFF2-40B4-BE49-F238E27FC236}">
                  <a16:creationId xmlns:a16="http://schemas.microsoft.com/office/drawing/2014/main" id="{B7140659-6B97-6F48-A187-E6C849FF1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4568" y="11991825"/>
              <a:ext cx="39816" cy="54749"/>
            </a:xfrm>
            <a:custGeom>
              <a:avLst/>
              <a:gdLst>
                <a:gd name="T0" fmla="*/ 12357 w 37"/>
                <a:gd name="T1" fmla="*/ 17091 h 47"/>
                <a:gd name="T2" fmla="*/ 0 w 37"/>
                <a:gd name="T3" fmla="*/ 17091 h 47"/>
                <a:gd name="T4" fmla="*/ 0 w 37"/>
                <a:gd name="T5" fmla="*/ 0 h 47"/>
                <a:gd name="T6" fmla="*/ 12357 w 37"/>
                <a:gd name="T7" fmla="*/ 0 h 47"/>
                <a:gd name="T8" fmla="*/ 12357 w 37"/>
                <a:gd name="T9" fmla="*/ 17091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47">
                  <a:moveTo>
                    <a:pt x="36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4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11">
              <a:extLst>
                <a:ext uri="{FF2B5EF4-FFF2-40B4-BE49-F238E27FC236}">
                  <a16:creationId xmlns:a16="http://schemas.microsoft.com/office/drawing/2014/main" id="{9CA49537-5A8E-F94F-AEB1-88AFCC64C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558" y="11737997"/>
              <a:ext cx="74657" cy="59725"/>
            </a:xfrm>
            <a:custGeom>
              <a:avLst/>
              <a:gdLst>
                <a:gd name="T0" fmla="*/ 13395 w 64"/>
                <a:gd name="T1" fmla="*/ 0 h 55"/>
                <a:gd name="T2" fmla="*/ 13395 w 64"/>
                <a:gd name="T3" fmla="*/ 0 h 55"/>
                <a:gd name="T4" fmla="*/ 3349 w 64"/>
                <a:gd name="T5" fmla="*/ 6235 h 55"/>
                <a:gd name="T6" fmla="*/ 3349 w 64"/>
                <a:gd name="T7" fmla="*/ 15586 h 55"/>
                <a:gd name="T8" fmla="*/ 3349 w 64"/>
                <a:gd name="T9" fmla="*/ 15586 h 55"/>
                <a:gd name="T10" fmla="*/ 13395 w 64"/>
                <a:gd name="T11" fmla="*/ 18704 h 55"/>
                <a:gd name="T12" fmla="*/ 20092 w 64"/>
                <a:gd name="T13" fmla="*/ 12469 h 55"/>
                <a:gd name="T14" fmla="*/ 23441 w 64"/>
                <a:gd name="T15" fmla="*/ 3117 h 55"/>
                <a:gd name="T16" fmla="*/ 23441 w 64"/>
                <a:gd name="T17" fmla="*/ 3117 h 55"/>
                <a:gd name="T18" fmla="*/ 13395 w 64"/>
                <a:gd name="T19" fmla="*/ 0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" h="55">
                  <a:moveTo>
                    <a:pt x="36" y="0"/>
                  </a:moveTo>
                  <a:lnTo>
                    <a:pt x="36" y="0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0" y="27"/>
                    <a:pt x="0" y="36"/>
                    <a:pt x="9" y="45"/>
                  </a:cubicBezTo>
                  <a:cubicBezTo>
                    <a:pt x="9" y="54"/>
                    <a:pt x="27" y="54"/>
                    <a:pt x="36" y="54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3" y="27"/>
                    <a:pt x="63" y="18"/>
                    <a:pt x="63" y="9"/>
                  </a:cubicBezTo>
                  <a:cubicBezTo>
                    <a:pt x="54" y="0"/>
                    <a:pt x="45" y="0"/>
                    <a:pt x="36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12">
              <a:extLst>
                <a:ext uri="{FF2B5EF4-FFF2-40B4-BE49-F238E27FC236}">
                  <a16:creationId xmlns:a16="http://schemas.microsoft.com/office/drawing/2014/main" id="{D1A15CE3-F6A8-544E-95D2-430669BD7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648" y="12011733"/>
              <a:ext cx="74654" cy="59725"/>
            </a:xfrm>
            <a:custGeom>
              <a:avLst/>
              <a:gdLst>
                <a:gd name="T0" fmla="*/ 13394 w 64"/>
                <a:gd name="T1" fmla="*/ 3117 h 55"/>
                <a:gd name="T2" fmla="*/ 13394 w 64"/>
                <a:gd name="T3" fmla="*/ 3117 h 55"/>
                <a:gd name="T4" fmla="*/ 3349 w 64"/>
                <a:gd name="T5" fmla="*/ 6235 h 55"/>
                <a:gd name="T6" fmla="*/ 0 w 64"/>
                <a:gd name="T7" fmla="*/ 15586 h 55"/>
                <a:gd name="T8" fmla="*/ 0 w 64"/>
                <a:gd name="T9" fmla="*/ 15586 h 55"/>
                <a:gd name="T10" fmla="*/ 10046 w 64"/>
                <a:gd name="T11" fmla="*/ 18704 h 55"/>
                <a:gd name="T12" fmla="*/ 20091 w 64"/>
                <a:gd name="T13" fmla="*/ 12469 h 55"/>
                <a:gd name="T14" fmla="*/ 20091 w 64"/>
                <a:gd name="T15" fmla="*/ 3117 h 55"/>
                <a:gd name="T16" fmla="*/ 20091 w 64"/>
                <a:gd name="T17" fmla="*/ 3117 h 55"/>
                <a:gd name="T18" fmla="*/ 13394 w 64"/>
                <a:gd name="T19" fmla="*/ 3117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" h="55">
                  <a:moveTo>
                    <a:pt x="36" y="9"/>
                  </a:moveTo>
                  <a:lnTo>
                    <a:pt x="36" y="9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0" y="27"/>
                    <a:pt x="0" y="36"/>
                    <a:pt x="0" y="45"/>
                  </a:cubicBezTo>
                  <a:cubicBezTo>
                    <a:pt x="9" y="54"/>
                    <a:pt x="18" y="54"/>
                    <a:pt x="27" y="54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3" y="27"/>
                    <a:pt x="63" y="18"/>
                    <a:pt x="54" y="9"/>
                  </a:cubicBezTo>
                  <a:cubicBezTo>
                    <a:pt x="54" y="0"/>
                    <a:pt x="36" y="0"/>
                    <a:pt x="36" y="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E5A54A08-68D9-3749-AA27-57E805AEBD90}"/>
              </a:ext>
            </a:extLst>
          </p:cNvPr>
          <p:cNvGrpSpPr/>
          <p:nvPr/>
        </p:nvGrpSpPr>
        <p:grpSpPr>
          <a:xfrm>
            <a:off x="20037987" y="1633944"/>
            <a:ext cx="2967479" cy="1529862"/>
            <a:chOff x="9714782" y="9978948"/>
            <a:chExt cx="2967479" cy="1529862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8C02ACDA-37F6-3F42-9E39-6FDFA9CD6D2E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C925D9B9-7F84-1B4D-A538-C5EFFC978333}"/>
                </a:ext>
              </a:extLst>
            </p:cNvPr>
            <p:cNvSpPr txBox="1"/>
            <p:nvPr/>
          </p:nvSpPr>
          <p:spPr>
            <a:xfrm>
              <a:off x="9719526" y="9978948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8C945475-F6C7-2440-988E-75F8DCC7A051}"/>
              </a:ext>
            </a:extLst>
          </p:cNvPr>
          <p:cNvGrpSpPr/>
          <p:nvPr/>
        </p:nvGrpSpPr>
        <p:grpSpPr>
          <a:xfrm>
            <a:off x="20002495" y="4659006"/>
            <a:ext cx="2967479" cy="1529862"/>
            <a:chOff x="9714782" y="9978948"/>
            <a:chExt cx="2967479" cy="1529862"/>
          </a:xfrm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5D7F7201-46A7-2B46-B479-387C245AE4F6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7D116FB0-1B5F-1141-A887-C75F03EFCD13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873705B-9736-2043-A4C3-9A9CF2A61DFD}"/>
              </a:ext>
            </a:extLst>
          </p:cNvPr>
          <p:cNvGrpSpPr/>
          <p:nvPr/>
        </p:nvGrpSpPr>
        <p:grpSpPr>
          <a:xfrm>
            <a:off x="20011571" y="7558256"/>
            <a:ext cx="2967479" cy="1529862"/>
            <a:chOff x="9714782" y="9978948"/>
            <a:chExt cx="2967479" cy="1529862"/>
          </a:xfrm>
        </p:grpSpPr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6090F182-2D9A-F647-80BC-6CD8E96BED20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3911831A-F42D-9344-9C77-18992208680E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F3B1BEEC-A143-9C40-B5C4-ECA6392BCF9D}"/>
              </a:ext>
            </a:extLst>
          </p:cNvPr>
          <p:cNvGrpSpPr/>
          <p:nvPr/>
        </p:nvGrpSpPr>
        <p:grpSpPr>
          <a:xfrm>
            <a:off x="20023203" y="10736221"/>
            <a:ext cx="2967479" cy="1529862"/>
            <a:chOff x="9714782" y="9978948"/>
            <a:chExt cx="2967479" cy="1529862"/>
          </a:xfrm>
        </p:grpSpPr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3FAE152A-544C-0D47-B4EC-1EBA8ECB0F55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DA1141A7-C470-4946-B6C4-B67EC1CC51D2}"/>
                </a:ext>
              </a:extLst>
            </p:cNvPr>
            <p:cNvSpPr txBox="1"/>
            <p:nvPr/>
          </p:nvSpPr>
          <p:spPr>
            <a:xfrm>
              <a:off x="9719526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3FA761E6-DA9F-D74C-A2E6-F086B2B4086D}"/>
              </a:ext>
            </a:extLst>
          </p:cNvPr>
          <p:cNvGrpSpPr/>
          <p:nvPr/>
        </p:nvGrpSpPr>
        <p:grpSpPr>
          <a:xfrm>
            <a:off x="1160427" y="4389463"/>
            <a:ext cx="6921435" cy="4075569"/>
            <a:chOff x="2499601" y="-3234611"/>
            <a:chExt cx="7608009" cy="4075569"/>
          </a:xfrm>
        </p:grpSpPr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416FECF4-30E7-F549-80C5-FB6EBC552F3B}"/>
                </a:ext>
              </a:extLst>
            </p:cNvPr>
            <p:cNvSpPr txBox="1"/>
            <p:nvPr/>
          </p:nvSpPr>
          <p:spPr>
            <a:xfrm>
              <a:off x="2499601" y="-3234611"/>
              <a:ext cx="54296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A0BC3F96-3DC1-2C48-AC7C-C328E56F2304}"/>
                </a:ext>
              </a:extLst>
            </p:cNvPr>
            <p:cNvSpPr txBox="1"/>
            <p:nvPr/>
          </p:nvSpPr>
          <p:spPr>
            <a:xfrm>
              <a:off x="2527937" y="-913368"/>
              <a:ext cx="7579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345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3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84FCA8"/>
      </a:accent1>
      <a:accent2>
        <a:srgbClr val="FEC671"/>
      </a:accent2>
      <a:accent3>
        <a:srgbClr val="73B7FB"/>
      </a:accent3>
      <a:accent4>
        <a:srgbClr val="FD7875"/>
      </a:accent4>
      <a:accent5>
        <a:srgbClr val="FDE458"/>
      </a:accent5>
      <a:accent6>
        <a:srgbClr val="DADADA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91638</TotalTime>
  <Words>466</Words>
  <Application>Microsoft Macintosh PowerPoint</Application>
  <PresentationFormat>Custom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16442</cp:revision>
  <dcterms:created xsi:type="dcterms:W3CDTF">2014-11-12T21:47:38Z</dcterms:created>
  <dcterms:modified xsi:type="dcterms:W3CDTF">2019-09-27T16:20:18Z</dcterms:modified>
  <cp:category/>
</cp:coreProperties>
</file>