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D3EBF5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>
        <p:scale>
          <a:sx n="42" d="100"/>
          <a:sy n="42" d="100"/>
        </p:scale>
        <p:origin x="856" y="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14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7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upo 381">
            <a:extLst>
              <a:ext uri="{FF2B5EF4-FFF2-40B4-BE49-F238E27FC236}">
                <a16:creationId xmlns:a16="http://schemas.microsoft.com/office/drawing/2014/main" id="{A0575577-2A98-E140-ACB6-8E6F5FA07CE3}"/>
              </a:ext>
            </a:extLst>
          </p:cNvPr>
          <p:cNvGrpSpPr/>
          <p:nvPr/>
        </p:nvGrpSpPr>
        <p:grpSpPr>
          <a:xfrm>
            <a:off x="2668308" y="558571"/>
            <a:ext cx="19041035" cy="2561450"/>
            <a:chOff x="2668308" y="861425"/>
            <a:chExt cx="19041035" cy="2561450"/>
          </a:xfrm>
        </p:grpSpPr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73EBB5EA-9F99-6E4E-A5AD-7E6353429517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974A9726-3938-5D4B-9A5C-29A4CB5163F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2" name="Freeform 49">
            <a:extLst>
              <a:ext uri="{FF2B5EF4-FFF2-40B4-BE49-F238E27FC236}">
                <a16:creationId xmlns:a16="http://schemas.microsoft.com/office/drawing/2014/main" id="{DAA2D166-05C6-5346-95D1-98AF8922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7468" y="6838509"/>
            <a:ext cx="3873959" cy="2079405"/>
          </a:xfrm>
          <a:custGeom>
            <a:avLst/>
            <a:gdLst>
              <a:gd name="T0" fmla="*/ 0 w 3597"/>
              <a:gd name="T1" fmla="*/ 694965 h 1933"/>
              <a:gd name="T2" fmla="*/ 0 w 3597"/>
              <a:gd name="T3" fmla="*/ 694965 h 1933"/>
              <a:gd name="T4" fmla="*/ 0 w 3597"/>
              <a:gd name="T5" fmla="*/ 694965 h 1933"/>
              <a:gd name="T6" fmla="*/ 696498 w 3597"/>
              <a:gd name="T7" fmla="*/ 0 h 1933"/>
              <a:gd name="T8" fmla="*/ 1295040 w 3597"/>
              <a:gd name="T9" fmla="*/ 0 h 19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97" h="1933">
                <a:moveTo>
                  <a:pt x="0" y="1932"/>
                </a:moveTo>
                <a:lnTo>
                  <a:pt x="0" y="1932"/>
                </a:lnTo>
                <a:cubicBezTo>
                  <a:pt x="0" y="866"/>
                  <a:pt x="867" y="0"/>
                  <a:pt x="1934" y="0"/>
                </a:cubicBezTo>
                <a:cubicBezTo>
                  <a:pt x="3596" y="0"/>
                  <a:pt x="3596" y="0"/>
                  <a:pt x="3596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Freeform 50">
            <a:extLst>
              <a:ext uri="{FF2B5EF4-FFF2-40B4-BE49-F238E27FC236}">
                <a16:creationId xmlns:a16="http://schemas.microsoft.com/office/drawing/2014/main" id="{4CB9E5E6-1302-B942-A820-39AD5EA2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6353" y="4602435"/>
            <a:ext cx="4600328" cy="4310729"/>
          </a:xfrm>
          <a:custGeom>
            <a:avLst/>
            <a:gdLst>
              <a:gd name="T0" fmla="*/ 0 w 4275"/>
              <a:gd name="T1" fmla="*/ 1441090 h 4003"/>
              <a:gd name="T2" fmla="*/ 0 w 4275"/>
              <a:gd name="T3" fmla="*/ 1441090 h 4003"/>
              <a:gd name="T4" fmla="*/ 0 w 4275"/>
              <a:gd name="T5" fmla="*/ 1441090 h 4003"/>
              <a:gd name="T6" fmla="*/ 1440413 w 4275"/>
              <a:gd name="T7" fmla="*/ 0 h 4003"/>
              <a:gd name="T8" fmla="*/ 1537928 w 4275"/>
              <a:gd name="T9" fmla="*/ 0 h 40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75" h="4003">
                <a:moveTo>
                  <a:pt x="0" y="4002"/>
                </a:moveTo>
                <a:lnTo>
                  <a:pt x="0" y="4002"/>
                </a:lnTo>
                <a:cubicBezTo>
                  <a:pt x="0" y="1789"/>
                  <a:pt x="1789" y="0"/>
                  <a:pt x="4003" y="0"/>
                </a:cubicBezTo>
                <a:cubicBezTo>
                  <a:pt x="4274" y="0"/>
                  <a:pt x="4274" y="0"/>
                  <a:pt x="4274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51">
            <a:extLst>
              <a:ext uri="{FF2B5EF4-FFF2-40B4-BE49-F238E27FC236}">
                <a16:creationId xmlns:a16="http://schemas.microsoft.com/office/drawing/2014/main" id="{799E7622-E983-4E47-BC31-16BFB2AF0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428" y="6838509"/>
            <a:ext cx="3883454" cy="2079405"/>
          </a:xfrm>
          <a:custGeom>
            <a:avLst/>
            <a:gdLst>
              <a:gd name="T0" fmla="*/ 1298215 w 3607"/>
              <a:gd name="T1" fmla="*/ 694965 h 1933"/>
              <a:gd name="T2" fmla="*/ 1298215 w 3607"/>
              <a:gd name="T3" fmla="*/ 694965 h 1933"/>
              <a:gd name="T4" fmla="*/ 1298215 w 3607"/>
              <a:gd name="T5" fmla="*/ 694965 h 1933"/>
              <a:gd name="T6" fmla="*/ 598705 w 3607"/>
              <a:gd name="T7" fmla="*/ 0 h 1933"/>
              <a:gd name="T8" fmla="*/ 0 w 3607"/>
              <a:gd name="T9" fmla="*/ 0 h 19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7" h="1933">
                <a:moveTo>
                  <a:pt x="3606" y="1932"/>
                </a:moveTo>
                <a:lnTo>
                  <a:pt x="3606" y="1932"/>
                </a:lnTo>
                <a:cubicBezTo>
                  <a:pt x="3606" y="866"/>
                  <a:pt x="2738" y="0"/>
                  <a:pt x="166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52">
            <a:extLst>
              <a:ext uri="{FF2B5EF4-FFF2-40B4-BE49-F238E27FC236}">
                <a16:creationId xmlns:a16="http://schemas.microsoft.com/office/drawing/2014/main" id="{E61EF94A-12CD-9641-84F6-0F8E66D38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428" y="4602435"/>
            <a:ext cx="4609820" cy="4310729"/>
          </a:xfrm>
          <a:custGeom>
            <a:avLst/>
            <a:gdLst>
              <a:gd name="T0" fmla="*/ 1541102 w 4284"/>
              <a:gd name="T1" fmla="*/ 1441090 h 4003"/>
              <a:gd name="T2" fmla="*/ 1541102 w 4284"/>
              <a:gd name="T3" fmla="*/ 1441090 h 4003"/>
              <a:gd name="T4" fmla="*/ 1541102 w 4284"/>
              <a:gd name="T5" fmla="*/ 1441090 h 4003"/>
              <a:gd name="T6" fmla="*/ 97511 w 4284"/>
              <a:gd name="T7" fmla="*/ 0 h 4003"/>
              <a:gd name="T8" fmla="*/ 0 w 4284"/>
              <a:gd name="T9" fmla="*/ 0 h 40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84" h="4003">
                <a:moveTo>
                  <a:pt x="4283" y="4002"/>
                </a:moveTo>
                <a:lnTo>
                  <a:pt x="4283" y="4002"/>
                </a:lnTo>
                <a:cubicBezTo>
                  <a:pt x="4283" y="1789"/>
                  <a:pt x="2485" y="0"/>
                  <a:pt x="27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6" name="Freeform 203">
            <a:extLst>
              <a:ext uri="{FF2B5EF4-FFF2-40B4-BE49-F238E27FC236}">
                <a16:creationId xmlns:a16="http://schemas.microsoft.com/office/drawing/2014/main" id="{44778149-8B7E-9D44-B909-660088B8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838" y="3823846"/>
            <a:ext cx="1557180" cy="1557180"/>
          </a:xfrm>
          <a:custGeom>
            <a:avLst/>
            <a:gdLst>
              <a:gd name="T0" fmla="*/ 520340 w 1446"/>
              <a:gd name="T1" fmla="*/ 259990 h 1446"/>
              <a:gd name="T2" fmla="*/ 520340 w 1446"/>
              <a:gd name="T3" fmla="*/ 259990 h 1446"/>
              <a:gd name="T4" fmla="*/ 259990 w 1446"/>
              <a:gd name="T5" fmla="*/ 520340 h 1446"/>
              <a:gd name="T6" fmla="*/ 0 w 1446"/>
              <a:gd name="T7" fmla="*/ 259990 h 1446"/>
              <a:gd name="T8" fmla="*/ 259990 w 1446"/>
              <a:gd name="T9" fmla="*/ 0 h 1446"/>
              <a:gd name="T10" fmla="*/ 520340 w 1446"/>
              <a:gd name="T11" fmla="*/ 259990 h 1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46" h="1446">
                <a:moveTo>
                  <a:pt x="1445" y="722"/>
                </a:moveTo>
                <a:lnTo>
                  <a:pt x="1445" y="722"/>
                </a:lnTo>
                <a:cubicBezTo>
                  <a:pt x="1445" y="1120"/>
                  <a:pt x="1129" y="1445"/>
                  <a:pt x="722" y="1445"/>
                </a:cubicBezTo>
                <a:cubicBezTo>
                  <a:pt x="325" y="1445"/>
                  <a:pt x="0" y="1120"/>
                  <a:pt x="0" y="722"/>
                </a:cubicBezTo>
                <a:cubicBezTo>
                  <a:pt x="0" y="316"/>
                  <a:pt x="325" y="0"/>
                  <a:pt x="722" y="0"/>
                </a:cubicBezTo>
                <a:cubicBezTo>
                  <a:pt x="1129" y="0"/>
                  <a:pt x="1445" y="316"/>
                  <a:pt x="1445" y="7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4">
            <a:extLst>
              <a:ext uri="{FF2B5EF4-FFF2-40B4-BE49-F238E27FC236}">
                <a16:creationId xmlns:a16="http://schemas.microsoft.com/office/drawing/2014/main" id="{7F1E865A-5F9E-C142-9A4B-1C37616D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838" y="6064665"/>
            <a:ext cx="1557180" cy="1557180"/>
          </a:xfrm>
          <a:custGeom>
            <a:avLst/>
            <a:gdLst>
              <a:gd name="T0" fmla="*/ 520340 w 1446"/>
              <a:gd name="T1" fmla="*/ 260530 h 1445"/>
              <a:gd name="T2" fmla="*/ 520340 w 1446"/>
              <a:gd name="T3" fmla="*/ 260530 h 1445"/>
              <a:gd name="T4" fmla="*/ 259990 w 1446"/>
              <a:gd name="T5" fmla="*/ 520340 h 1445"/>
              <a:gd name="T6" fmla="*/ 0 w 1446"/>
              <a:gd name="T7" fmla="*/ 260530 h 1445"/>
              <a:gd name="T8" fmla="*/ 259990 w 1446"/>
              <a:gd name="T9" fmla="*/ 0 h 1445"/>
              <a:gd name="T10" fmla="*/ 520340 w 1446"/>
              <a:gd name="T11" fmla="*/ 260530 h 1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46" h="1445">
                <a:moveTo>
                  <a:pt x="1445" y="723"/>
                </a:moveTo>
                <a:lnTo>
                  <a:pt x="1445" y="723"/>
                </a:lnTo>
                <a:cubicBezTo>
                  <a:pt x="1445" y="1119"/>
                  <a:pt x="1129" y="1444"/>
                  <a:pt x="722" y="1444"/>
                </a:cubicBezTo>
                <a:cubicBezTo>
                  <a:pt x="325" y="1444"/>
                  <a:pt x="0" y="1119"/>
                  <a:pt x="0" y="723"/>
                </a:cubicBezTo>
                <a:cubicBezTo>
                  <a:pt x="0" y="325"/>
                  <a:pt x="325" y="0"/>
                  <a:pt x="722" y="0"/>
                </a:cubicBezTo>
                <a:cubicBezTo>
                  <a:pt x="1129" y="0"/>
                  <a:pt x="1445" y="325"/>
                  <a:pt x="1445" y="7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5">
            <a:extLst>
              <a:ext uri="{FF2B5EF4-FFF2-40B4-BE49-F238E27FC236}">
                <a16:creationId xmlns:a16="http://schemas.microsoft.com/office/drawing/2014/main" id="{A7FF1DAD-B8D4-C040-AD96-FF7F4921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091" y="3823846"/>
            <a:ext cx="1557180" cy="1557180"/>
          </a:xfrm>
          <a:custGeom>
            <a:avLst/>
            <a:gdLst>
              <a:gd name="T0" fmla="*/ 520340 w 1447"/>
              <a:gd name="T1" fmla="*/ 259990 h 1446"/>
              <a:gd name="T2" fmla="*/ 520340 w 1447"/>
              <a:gd name="T3" fmla="*/ 259990 h 1446"/>
              <a:gd name="T4" fmla="*/ 260170 w 1447"/>
              <a:gd name="T5" fmla="*/ 520340 h 1446"/>
              <a:gd name="T6" fmla="*/ 0 w 1447"/>
              <a:gd name="T7" fmla="*/ 259990 h 1446"/>
              <a:gd name="T8" fmla="*/ 260170 w 1447"/>
              <a:gd name="T9" fmla="*/ 0 h 1446"/>
              <a:gd name="T10" fmla="*/ 520340 w 1447"/>
              <a:gd name="T11" fmla="*/ 259990 h 1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47" h="1446">
                <a:moveTo>
                  <a:pt x="1446" y="722"/>
                </a:moveTo>
                <a:lnTo>
                  <a:pt x="1446" y="722"/>
                </a:lnTo>
                <a:cubicBezTo>
                  <a:pt x="1446" y="1120"/>
                  <a:pt x="1121" y="1445"/>
                  <a:pt x="723" y="1445"/>
                </a:cubicBezTo>
                <a:cubicBezTo>
                  <a:pt x="326" y="1445"/>
                  <a:pt x="0" y="1120"/>
                  <a:pt x="0" y="722"/>
                </a:cubicBezTo>
                <a:cubicBezTo>
                  <a:pt x="0" y="316"/>
                  <a:pt x="326" y="0"/>
                  <a:pt x="723" y="0"/>
                </a:cubicBezTo>
                <a:cubicBezTo>
                  <a:pt x="1121" y="0"/>
                  <a:pt x="1446" y="316"/>
                  <a:pt x="1446" y="7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6">
            <a:extLst>
              <a:ext uri="{FF2B5EF4-FFF2-40B4-BE49-F238E27FC236}">
                <a16:creationId xmlns:a16="http://schemas.microsoft.com/office/drawing/2014/main" id="{40D67A9E-1FDA-754A-884D-AFA18553D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091" y="6064665"/>
            <a:ext cx="1557180" cy="1557180"/>
          </a:xfrm>
          <a:custGeom>
            <a:avLst/>
            <a:gdLst>
              <a:gd name="T0" fmla="*/ 520340 w 1447"/>
              <a:gd name="T1" fmla="*/ 260530 h 1445"/>
              <a:gd name="T2" fmla="*/ 520340 w 1447"/>
              <a:gd name="T3" fmla="*/ 260530 h 1445"/>
              <a:gd name="T4" fmla="*/ 260170 w 1447"/>
              <a:gd name="T5" fmla="*/ 520340 h 1445"/>
              <a:gd name="T6" fmla="*/ 0 w 1447"/>
              <a:gd name="T7" fmla="*/ 260530 h 1445"/>
              <a:gd name="T8" fmla="*/ 260170 w 1447"/>
              <a:gd name="T9" fmla="*/ 0 h 1445"/>
              <a:gd name="T10" fmla="*/ 520340 w 1447"/>
              <a:gd name="T11" fmla="*/ 260530 h 1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47" h="1445">
                <a:moveTo>
                  <a:pt x="1446" y="723"/>
                </a:moveTo>
                <a:lnTo>
                  <a:pt x="1446" y="723"/>
                </a:lnTo>
                <a:cubicBezTo>
                  <a:pt x="1446" y="1119"/>
                  <a:pt x="1121" y="1444"/>
                  <a:pt x="723" y="1444"/>
                </a:cubicBezTo>
                <a:cubicBezTo>
                  <a:pt x="326" y="1444"/>
                  <a:pt x="0" y="1119"/>
                  <a:pt x="0" y="723"/>
                </a:cubicBezTo>
                <a:cubicBezTo>
                  <a:pt x="0" y="325"/>
                  <a:pt x="326" y="0"/>
                  <a:pt x="723" y="0"/>
                </a:cubicBezTo>
                <a:cubicBezTo>
                  <a:pt x="1121" y="0"/>
                  <a:pt x="1446" y="325"/>
                  <a:pt x="1446" y="7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7">
            <a:extLst>
              <a:ext uri="{FF2B5EF4-FFF2-40B4-BE49-F238E27FC236}">
                <a16:creationId xmlns:a16="http://schemas.microsoft.com/office/drawing/2014/main" id="{A04FBEA5-B824-4B4C-8E01-C393EA7E8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083" y="4360314"/>
            <a:ext cx="593436" cy="564951"/>
          </a:xfrm>
          <a:custGeom>
            <a:avLst/>
            <a:gdLst>
              <a:gd name="T0" fmla="*/ 168654 w 553"/>
              <a:gd name="T1" fmla="*/ 188553 h 526"/>
              <a:gd name="T2" fmla="*/ 168654 w 553"/>
              <a:gd name="T3" fmla="*/ 188553 h 526"/>
              <a:gd name="T4" fmla="*/ 25836 w 553"/>
              <a:gd name="T5" fmla="*/ 188553 h 526"/>
              <a:gd name="T6" fmla="*/ 0 w 553"/>
              <a:gd name="T7" fmla="*/ 159103 h 526"/>
              <a:gd name="T8" fmla="*/ 0 w 553"/>
              <a:gd name="T9" fmla="*/ 26218 h 526"/>
              <a:gd name="T10" fmla="*/ 25836 w 553"/>
              <a:gd name="T11" fmla="*/ 0 h 526"/>
              <a:gd name="T12" fmla="*/ 42343 w 553"/>
              <a:gd name="T13" fmla="*/ 0 h 526"/>
              <a:gd name="T14" fmla="*/ 42343 w 553"/>
              <a:gd name="T15" fmla="*/ 16521 h 526"/>
              <a:gd name="T16" fmla="*/ 25836 w 553"/>
              <a:gd name="T17" fmla="*/ 16521 h 526"/>
              <a:gd name="T18" fmla="*/ 16507 w 553"/>
              <a:gd name="T19" fmla="*/ 26218 h 526"/>
              <a:gd name="T20" fmla="*/ 16507 w 553"/>
              <a:gd name="T21" fmla="*/ 159103 h 526"/>
              <a:gd name="T22" fmla="*/ 25836 w 553"/>
              <a:gd name="T23" fmla="*/ 172032 h 526"/>
              <a:gd name="T24" fmla="*/ 168654 w 553"/>
              <a:gd name="T25" fmla="*/ 172032 h 526"/>
              <a:gd name="T26" fmla="*/ 181572 w 553"/>
              <a:gd name="T27" fmla="*/ 159103 h 526"/>
              <a:gd name="T28" fmla="*/ 181572 w 553"/>
              <a:gd name="T29" fmla="*/ 26218 h 526"/>
              <a:gd name="T30" fmla="*/ 168654 w 553"/>
              <a:gd name="T31" fmla="*/ 16521 h 526"/>
              <a:gd name="T32" fmla="*/ 155735 w 553"/>
              <a:gd name="T33" fmla="*/ 16521 h 526"/>
              <a:gd name="T34" fmla="*/ 155735 w 553"/>
              <a:gd name="T35" fmla="*/ 0 h 526"/>
              <a:gd name="T36" fmla="*/ 168654 w 553"/>
              <a:gd name="T37" fmla="*/ 0 h 526"/>
              <a:gd name="T38" fmla="*/ 198078 w 553"/>
              <a:gd name="T39" fmla="*/ 26218 h 526"/>
              <a:gd name="T40" fmla="*/ 198078 w 553"/>
              <a:gd name="T41" fmla="*/ 159103 h 526"/>
              <a:gd name="T42" fmla="*/ 168654 w 553"/>
              <a:gd name="T43" fmla="*/ 188553 h 52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3" h="526">
                <a:moveTo>
                  <a:pt x="470" y="525"/>
                </a:moveTo>
                <a:lnTo>
                  <a:pt x="470" y="525"/>
                </a:lnTo>
                <a:cubicBezTo>
                  <a:pt x="72" y="525"/>
                  <a:pt x="72" y="525"/>
                  <a:pt x="72" y="525"/>
                </a:cubicBezTo>
                <a:cubicBezTo>
                  <a:pt x="36" y="525"/>
                  <a:pt x="0" y="488"/>
                  <a:pt x="0" y="44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36" y="0"/>
                  <a:pt x="7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63" y="46"/>
                  <a:pt x="46" y="55"/>
                  <a:pt x="46" y="73"/>
                </a:cubicBezTo>
                <a:cubicBezTo>
                  <a:pt x="46" y="443"/>
                  <a:pt x="46" y="443"/>
                  <a:pt x="46" y="443"/>
                </a:cubicBezTo>
                <a:cubicBezTo>
                  <a:pt x="46" y="461"/>
                  <a:pt x="63" y="479"/>
                  <a:pt x="72" y="479"/>
                </a:cubicBezTo>
                <a:cubicBezTo>
                  <a:pt x="470" y="479"/>
                  <a:pt x="470" y="479"/>
                  <a:pt x="470" y="479"/>
                </a:cubicBezTo>
                <a:cubicBezTo>
                  <a:pt x="488" y="479"/>
                  <a:pt x="506" y="461"/>
                  <a:pt x="506" y="443"/>
                </a:cubicBezTo>
                <a:cubicBezTo>
                  <a:pt x="506" y="73"/>
                  <a:pt x="506" y="73"/>
                  <a:pt x="506" y="73"/>
                </a:cubicBezTo>
                <a:cubicBezTo>
                  <a:pt x="506" y="55"/>
                  <a:pt x="488" y="46"/>
                  <a:pt x="470" y="46"/>
                </a:cubicBezTo>
                <a:cubicBezTo>
                  <a:pt x="434" y="46"/>
                  <a:pt x="434" y="46"/>
                  <a:pt x="434" y="46"/>
                </a:cubicBezTo>
                <a:cubicBezTo>
                  <a:pt x="434" y="0"/>
                  <a:pt x="434" y="0"/>
                  <a:pt x="434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15" y="0"/>
                  <a:pt x="552" y="28"/>
                  <a:pt x="552" y="73"/>
                </a:cubicBezTo>
                <a:cubicBezTo>
                  <a:pt x="552" y="443"/>
                  <a:pt x="552" y="443"/>
                  <a:pt x="552" y="443"/>
                </a:cubicBezTo>
                <a:cubicBezTo>
                  <a:pt x="552" y="488"/>
                  <a:pt x="515" y="525"/>
                  <a:pt x="470" y="5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8">
            <a:extLst>
              <a:ext uri="{FF2B5EF4-FFF2-40B4-BE49-F238E27FC236}">
                <a16:creationId xmlns:a16="http://schemas.microsoft.com/office/drawing/2014/main" id="{A00C3F9A-30B9-E549-90A1-C1DA0F8C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244" y="4270110"/>
            <a:ext cx="265860" cy="56970"/>
          </a:xfrm>
          <a:custGeom>
            <a:avLst/>
            <a:gdLst>
              <a:gd name="T0" fmla="*/ 88537 w 245"/>
              <a:gd name="T1" fmla="*/ 18704 h 55"/>
              <a:gd name="T2" fmla="*/ 0 w 245"/>
              <a:gd name="T3" fmla="*/ 18704 h 55"/>
              <a:gd name="T4" fmla="*/ 0 w 245"/>
              <a:gd name="T5" fmla="*/ 0 h 55"/>
              <a:gd name="T6" fmla="*/ 88537 w 245"/>
              <a:gd name="T7" fmla="*/ 0 h 55"/>
              <a:gd name="T8" fmla="*/ 88537 w 245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" h="55">
                <a:moveTo>
                  <a:pt x="244" y="54"/>
                </a:moveTo>
                <a:lnTo>
                  <a:pt x="0" y="54"/>
                </a:lnTo>
                <a:lnTo>
                  <a:pt x="0" y="0"/>
                </a:lnTo>
                <a:lnTo>
                  <a:pt x="244" y="0"/>
                </a:lnTo>
                <a:lnTo>
                  <a:pt x="244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9">
            <a:extLst>
              <a:ext uri="{FF2B5EF4-FFF2-40B4-BE49-F238E27FC236}">
                <a16:creationId xmlns:a16="http://schemas.microsoft.com/office/drawing/2014/main" id="{75C80DD7-C4E0-2B48-A1AE-0BE21523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08" y="4270110"/>
            <a:ext cx="166161" cy="137679"/>
          </a:xfrm>
          <a:custGeom>
            <a:avLst/>
            <a:gdLst>
              <a:gd name="T0" fmla="*/ 9741 w 154"/>
              <a:gd name="T1" fmla="*/ 42082 h 128"/>
              <a:gd name="T2" fmla="*/ 9741 w 154"/>
              <a:gd name="T3" fmla="*/ 42082 h 128"/>
              <a:gd name="T4" fmla="*/ 0 w 154"/>
              <a:gd name="T5" fmla="*/ 29133 h 128"/>
              <a:gd name="T6" fmla="*/ 25977 w 154"/>
              <a:gd name="T7" fmla="*/ 3237 h 128"/>
              <a:gd name="T8" fmla="*/ 32471 w 154"/>
              <a:gd name="T9" fmla="*/ 0 h 128"/>
              <a:gd name="T10" fmla="*/ 38966 w 154"/>
              <a:gd name="T11" fmla="*/ 6474 h 128"/>
              <a:gd name="T12" fmla="*/ 51954 w 154"/>
              <a:gd name="T13" fmla="*/ 32730 h 128"/>
              <a:gd name="T14" fmla="*/ 48707 w 154"/>
              <a:gd name="T15" fmla="*/ 45678 h 128"/>
              <a:gd name="T16" fmla="*/ 48707 w 154"/>
              <a:gd name="T17" fmla="*/ 45678 h 128"/>
              <a:gd name="T18" fmla="*/ 35718 w 154"/>
              <a:gd name="T19" fmla="*/ 39204 h 128"/>
              <a:gd name="T20" fmla="*/ 29224 w 154"/>
              <a:gd name="T21" fmla="*/ 22659 h 128"/>
              <a:gd name="T22" fmla="*/ 9741 w 154"/>
              <a:gd name="T23" fmla="*/ 42082 h 128"/>
              <a:gd name="T24" fmla="*/ 38966 w 154"/>
              <a:gd name="T25" fmla="*/ 16185 h 128"/>
              <a:gd name="T26" fmla="*/ 38966 w 154"/>
              <a:gd name="T27" fmla="*/ 16185 h 128"/>
              <a:gd name="T28" fmla="*/ 35718 w 154"/>
              <a:gd name="T29" fmla="*/ 16185 h 128"/>
              <a:gd name="T30" fmla="*/ 38966 w 154"/>
              <a:gd name="T31" fmla="*/ 16185 h 1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128">
                <a:moveTo>
                  <a:pt x="27" y="117"/>
                </a:moveTo>
                <a:lnTo>
                  <a:pt x="27" y="117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72" y="9"/>
                  <a:pt x="81" y="0"/>
                  <a:pt x="90" y="0"/>
                </a:cubicBezTo>
                <a:cubicBezTo>
                  <a:pt x="99" y="9"/>
                  <a:pt x="108" y="9"/>
                  <a:pt x="108" y="18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53" y="100"/>
                  <a:pt x="144" y="117"/>
                  <a:pt x="135" y="127"/>
                </a:cubicBezTo>
                <a:cubicBezTo>
                  <a:pt x="126" y="127"/>
                  <a:pt x="108" y="127"/>
                  <a:pt x="99" y="109"/>
                </a:cubicBezTo>
                <a:cubicBezTo>
                  <a:pt x="81" y="63"/>
                  <a:pt x="81" y="63"/>
                  <a:pt x="81" y="63"/>
                </a:cubicBezTo>
                <a:lnTo>
                  <a:pt x="27" y="117"/>
                </a:lnTo>
                <a:close/>
                <a:moveTo>
                  <a:pt x="108" y="45"/>
                </a:moveTo>
                <a:lnTo>
                  <a:pt x="108" y="45"/>
                </a:lnTo>
                <a:cubicBezTo>
                  <a:pt x="99" y="45"/>
                  <a:pt x="99" y="45"/>
                  <a:pt x="99" y="45"/>
                </a:cubicBezTo>
                <a:cubicBezTo>
                  <a:pt x="99" y="45"/>
                  <a:pt x="99" y="45"/>
                  <a:pt x="108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10">
            <a:extLst>
              <a:ext uri="{FF2B5EF4-FFF2-40B4-BE49-F238E27FC236}">
                <a16:creationId xmlns:a16="http://schemas.microsoft.com/office/drawing/2014/main" id="{0112507D-C1C8-2347-A33F-4DED88AB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943" y="4350819"/>
            <a:ext cx="232626" cy="166161"/>
          </a:xfrm>
          <a:custGeom>
            <a:avLst/>
            <a:gdLst>
              <a:gd name="T0" fmla="*/ 32471 w 218"/>
              <a:gd name="T1" fmla="*/ 55204 h 155"/>
              <a:gd name="T2" fmla="*/ 32471 w 218"/>
              <a:gd name="T3" fmla="*/ 55204 h 155"/>
              <a:gd name="T4" fmla="*/ 28903 w 218"/>
              <a:gd name="T5" fmla="*/ 55204 h 155"/>
              <a:gd name="T6" fmla="*/ 19625 w 218"/>
              <a:gd name="T7" fmla="*/ 51977 h 155"/>
              <a:gd name="T8" fmla="*/ 0 w 218"/>
              <a:gd name="T9" fmla="*/ 26168 h 155"/>
              <a:gd name="T10" fmla="*/ 22837 w 218"/>
              <a:gd name="T11" fmla="*/ 3226 h 155"/>
              <a:gd name="T12" fmla="*/ 32471 w 218"/>
              <a:gd name="T13" fmla="*/ 16131 h 155"/>
              <a:gd name="T14" fmla="*/ 22837 w 218"/>
              <a:gd name="T15" fmla="*/ 26168 h 155"/>
              <a:gd name="T16" fmla="*/ 32471 w 218"/>
              <a:gd name="T17" fmla="*/ 35846 h 155"/>
              <a:gd name="T18" fmla="*/ 61373 w 218"/>
              <a:gd name="T19" fmla="*/ 3226 h 155"/>
              <a:gd name="T20" fmla="*/ 74219 w 218"/>
              <a:gd name="T21" fmla="*/ 3226 h 155"/>
              <a:gd name="T22" fmla="*/ 74219 w 218"/>
              <a:gd name="T23" fmla="*/ 3226 h 155"/>
              <a:gd name="T24" fmla="*/ 74219 w 218"/>
              <a:gd name="T25" fmla="*/ 16131 h 155"/>
              <a:gd name="T26" fmla="*/ 42105 w 218"/>
              <a:gd name="T27" fmla="*/ 51977 h 155"/>
              <a:gd name="T28" fmla="*/ 32471 w 218"/>
              <a:gd name="T29" fmla="*/ 55204 h 1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8" h="155">
                <a:moveTo>
                  <a:pt x="91" y="154"/>
                </a:moveTo>
                <a:lnTo>
                  <a:pt x="91" y="154"/>
                </a:lnTo>
                <a:cubicBezTo>
                  <a:pt x="81" y="154"/>
                  <a:pt x="81" y="154"/>
                  <a:pt x="81" y="154"/>
                </a:cubicBezTo>
                <a:cubicBezTo>
                  <a:pt x="72" y="154"/>
                  <a:pt x="64" y="154"/>
                  <a:pt x="55" y="145"/>
                </a:cubicBezTo>
                <a:cubicBezTo>
                  <a:pt x="0" y="73"/>
                  <a:pt x="0" y="73"/>
                  <a:pt x="0" y="73"/>
                </a:cubicBezTo>
                <a:cubicBezTo>
                  <a:pt x="64" y="9"/>
                  <a:pt x="64" y="9"/>
                  <a:pt x="64" y="9"/>
                </a:cubicBezTo>
                <a:cubicBezTo>
                  <a:pt x="91" y="45"/>
                  <a:pt x="91" y="45"/>
                  <a:pt x="91" y="45"/>
                </a:cubicBezTo>
                <a:cubicBezTo>
                  <a:pt x="64" y="73"/>
                  <a:pt x="64" y="73"/>
                  <a:pt x="64" y="73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172" y="9"/>
                  <a:pt x="172" y="9"/>
                  <a:pt x="172" y="9"/>
                </a:cubicBezTo>
                <a:cubicBezTo>
                  <a:pt x="181" y="0"/>
                  <a:pt x="190" y="0"/>
                  <a:pt x="208" y="9"/>
                </a:cubicBezTo>
                <a:cubicBezTo>
                  <a:pt x="217" y="19"/>
                  <a:pt x="217" y="37"/>
                  <a:pt x="208" y="45"/>
                </a:cubicBezTo>
                <a:cubicBezTo>
                  <a:pt x="118" y="145"/>
                  <a:pt x="118" y="145"/>
                  <a:pt x="118" y="145"/>
                </a:cubicBezTo>
                <a:cubicBezTo>
                  <a:pt x="109" y="154"/>
                  <a:pt x="100" y="154"/>
                  <a:pt x="91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11">
            <a:extLst>
              <a:ext uri="{FF2B5EF4-FFF2-40B4-BE49-F238E27FC236}">
                <a16:creationId xmlns:a16="http://schemas.microsoft.com/office/drawing/2014/main" id="{BA6AA4D0-61C8-964B-94C1-134039857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779" y="4270110"/>
            <a:ext cx="166164" cy="137679"/>
          </a:xfrm>
          <a:custGeom>
            <a:avLst/>
            <a:gdLst>
              <a:gd name="T0" fmla="*/ 42213 w 154"/>
              <a:gd name="T1" fmla="*/ 42082 h 128"/>
              <a:gd name="T2" fmla="*/ 42213 w 154"/>
              <a:gd name="T3" fmla="*/ 42082 h 128"/>
              <a:gd name="T4" fmla="*/ 55202 w 154"/>
              <a:gd name="T5" fmla="*/ 29133 h 128"/>
              <a:gd name="T6" fmla="*/ 29225 w 154"/>
              <a:gd name="T7" fmla="*/ 3237 h 128"/>
              <a:gd name="T8" fmla="*/ 22730 w 154"/>
              <a:gd name="T9" fmla="*/ 0 h 128"/>
              <a:gd name="T10" fmla="*/ 16236 w 154"/>
              <a:gd name="T11" fmla="*/ 6474 h 128"/>
              <a:gd name="T12" fmla="*/ 3247 w 154"/>
              <a:gd name="T13" fmla="*/ 32730 h 128"/>
              <a:gd name="T14" fmla="*/ 6494 w 154"/>
              <a:gd name="T15" fmla="*/ 45678 h 128"/>
              <a:gd name="T16" fmla="*/ 6494 w 154"/>
              <a:gd name="T17" fmla="*/ 45678 h 128"/>
              <a:gd name="T18" fmla="*/ 16236 w 154"/>
              <a:gd name="T19" fmla="*/ 39204 h 128"/>
              <a:gd name="T20" fmla="*/ 25978 w 154"/>
              <a:gd name="T21" fmla="*/ 22659 h 128"/>
              <a:gd name="T22" fmla="*/ 42213 w 154"/>
              <a:gd name="T23" fmla="*/ 42082 h 128"/>
              <a:gd name="T24" fmla="*/ 16236 w 154"/>
              <a:gd name="T25" fmla="*/ 16185 h 128"/>
              <a:gd name="T26" fmla="*/ 16236 w 154"/>
              <a:gd name="T27" fmla="*/ 16185 h 1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4" h="128">
                <a:moveTo>
                  <a:pt x="117" y="117"/>
                </a:moveTo>
                <a:lnTo>
                  <a:pt x="117" y="117"/>
                </a:lnTo>
                <a:cubicBezTo>
                  <a:pt x="153" y="81"/>
                  <a:pt x="153" y="81"/>
                  <a:pt x="153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9"/>
                  <a:pt x="72" y="0"/>
                  <a:pt x="63" y="0"/>
                </a:cubicBezTo>
                <a:cubicBezTo>
                  <a:pt x="54" y="9"/>
                  <a:pt x="45" y="9"/>
                  <a:pt x="45" y="18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100"/>
                  <a:pt x="0" y="117"/>
                  <a:pt x="18" y="127"/>
                </a:cubicBezTo>
                <a:cubicBezTo>
                  <a:pt x="27" y="127"/>
                  <a:pt x="45" y="127"/>
                  <a:pt x="45" y="109"/>
                </a:cubicBezTo>
                <a:cubicBezTo>
                  <a:pt x="72" y="63"/>
                  <a:pt x="72" y="63"/>
                  <a:pt x="72" y="63"/>
                </a:cubicBezTo>
                <a:lnTo>
                  <a:pt x="117" y="117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12">
            <a:extLst>
              <a:ext uri="{FF2B5EF4-FFF2-40B4-BE49-F238E27FC236}">
                <a16:creationId xmlns:a16="http://schemas.microsoft.com/office/drawing/2014/main" id="{EC5E37EF-0BF3-5243-8D95-03AA21AEC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779" y="4350819"/>
            <a:ext cx="232629" cy="166161"/>
          </a:xfrm>
          <a:custGeom>
            <a:avLst/>
            <a:gdLst>
              <a:gd name="T0" fmla="*/ 44960 w 218"/>
              <a:gd name="T1" fmla="*/ 55204 h 155"/>
              <a:gd name="T2" fmla="*/ 44960 w 218"/>
              <a:gd name="T3" fmla="*/ 55204 h 155"/>
              <a:gd name="T4" fmla="*/ 44960 w 218"/>
              <a:gd name="T5" fmla="*/ 55204 h 155"/>
              <a:gd name="T6" fmla="*/ 57806 w 218"/>
              <a:gd name="T7" fmla="*/ 51977 h 155"/>
              <a:gd name="T8" fmla="*/ 77431 w 218"/>
              <a:gd name="T9" fmla="*/ 26168 h 155"/>
              <a:gd name="T10" fmla="*/ 54594 w 218"/>
              <a:gd name="T11" fmla="*/ 3226 h 155"/>
              <a:gd name="T12" fmla="*/ 41749 w 218"/>
              <a:gd name="T13" fmla="*/ 16131 h 155"/>
              <a:gd name="T14" fmla="*/ 54594 w 218"/>
              <a:gd name="T15" fmla="*/ 26168 h 155"/>
              <a:gd name="T16" fmla="*/ 44960 w 218"/>
              <a:gd name="T17" fmla="*/ 35846 h 155"/>
              <a:gd name="T18" fmla="*/ 16057 w 218"/>
              <a:gd name="T19" fmla="*/ 3226 h 155"/>
              <a:gd name="T20" fmla="*/ 3211 w 218"/>
              <a:gd name="T21" fmla="*/ 3226 h 155"/>
              <a:gd name="T22" fmla="*/ 3211 w 218"/>
              <a:gd name="T23" fmla="*/ 3226 h 155"/>
              <a:gd name="T24" fmla="*/ 3211 w 218"/>
              <a:gd name="T25" fmla="*/ 16131 h 155"/>
              <a:gd name="T26" fmla="*/ 35326 w 218"/>
              <a:gd name="T27" fmla="*/ 51977 h 155"/>
              <a:gd name="T28" fmla="*/ 44960 w 218"/>
              <a:gd name="T29" fmla="*/ 55204 h 1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8" h="155">
                <a:moveTo>
                  <a:pt x="126" y="154"/>
                </a:moveTo>
                <a:lnTo>
                  <a:pt x="126" y="154"/>
                </a:lnTo>
                <a:cubicBezTo>
                  <a:pt x="144" y="154"/>
                  <a:pt x="153" y="154"/>
                  <a:pt x="162" y="145"/>
                </a:cubicBezTo>
                <a:cubicBezTo>
                  <a:pt x="217" y="73"/>
                  <a:pt x="217" y="73"/>
                  <a:pt x="217" y="73"/>
                </a:cubicBezTo>
                <a:cubicBezTo>
                  <a:pt x="153" y="9"/>
                  <a:pt x="153" y="9"/>
                  <a:pt x="153" y="9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53" y="73"/>
                  <a:pt x="153" y="73"/>
                  <a:pt x="153" y="73"/>
                </a:cubicBezTo>
                <a:cubicBezTo>
                  <a:pt x="126" y="100"/>
                  <a:pt x="126" y="100"/>
                  <a:pt x="126" y="100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cubicBezTo>
                  <a:pt x="0" y="19"/>
                  <a:pt x="0" y="37"/>
                  <a:pt x="9" y="45"/>
                </a:cubicBezTo>
                <a:cubicBezTo>
                  <a:pt x="99" y="145"/>
                  <a:pt x="99" y="145"/>
                  <a:pt x="99" y="145"/>
                </a:cubicBezTo>
                <a:cubicBezTo>
                  <a:pt x="108" y="154"/>
                  <a:pt x="117" y="154"/>
                  <a:pt x="126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13">
            <a:extLst>
              <a:ext uri="{FF2B5EF4-FFF2-40B4-BE49-F238E27FC236}">
                <a16:creationId xmlns:a16="http://schemas.microsoft.com/office/drawing/2014/main" id="{4D7873A6-F40D-244B-8079-DCF3E001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388" y="4592940"/>
            <a:ext cx="128181" cy="37980"/>
          </a:xfrm>
          <a:custGeom>
            <a:avLst/>
            <a:gdLst>
              <a:gd name="T0" fmla="*/ 0 w 118"/>
              <a:gd name="T1" fmla="*/ 6178 h 37"/>
              <a:gd name="T2" fmla="*/ 0 w 118"/>
              <a:gd name="T3" fmla="*/ 6178 h 37"/>
              <a:gd name="T4" fmla="*/ 0 w 118"/>
              <a:gd name="T5" fmla="*/ 6178 h 37"/>
              <a:gd name="T6" fmla="*/ 6538 w 118"/>
              <a:gd name="T7" fmla="*/ 0 h 37"/>
              <a:gd name="T8" fmla="*/ 35960 w 118"/>
              <a:gd name="T9" fmla="*/ 0 h 37"/>
              <a:gd name="T10" fmla="*/ 42499 w 118"/>
              <a:gd name="T11" fmla="*/ 6178 h 37"/>
              <a:gd name="T12" fmla="*/ 42499 w 118"/>
              <a:gd name="T13" fmla="*/ 6178 h 37"/>
              <a:gd name="T14" fmla="*/ 35960 w 118"/>
              <a:gd name="T15" fmla="*/ 12357 h 37"/>
              <a:gd name="T16" fmla="*/ 6538 w 118"/>
              <a:gd name="T17" fmla="*/ 12357 h 37"/>
              <a:gd name="T18" fmla="*/ 0 w 118"/>
              <a:gd name="T19" fmla="*/ 6178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8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14">
            <a:extLst>
              <a:ext uri="{FF2B5EF4-FFF2-40B4-BE49-F238E27FC236}">
                <a16:creationId xmlns:a16="http://schemas.microsoft.com/office/drawing/2014/main" id="{5D62E628-A6A9-E34D-ABE0-7967DE6C1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438" y="4602435"/>
            <a:ext cx="37980" cy="294345"/>
          </a:xfrm>
          <a:custGeom>
            <a:avLst/>
            <a:gdLst>
              <a:gd name="T0" fmla="*/ 12357 w 37"/>
              <a:gd name="T1" fmla="*/ 98063 h 272"/>
              <a:gd name="T2" fmla="*/ 12357 w 37"/>
              <a:gd name="T3" fmla="*/ 98063 h 272"/>
              <a:gd name="T4" fmla="*/ 0 w 37"/>
              <a:gd name="T5" fmla="*/ 98063 h 272"/>
              <a:gd name="T6" fmla="*/ 0 w 37"/>
              <a:gd name="T7" fmla="*/ 6513 h 272"/>
              <a:gd name="T8" fmla="*/ 6178 w 37"/>
              <a:gd name="T9" fmla="*/ 0 h 272"/>
              <a:gd name="T10" fmla="*/ 6178 w 37"/>
              <a:gd name="T11" fmla="*/ 0 h 272"/>
              <a:gd name="T12" fmla="*/ 12357 w 37"/>
              <a:gd name="T13" fmla="*/ 6513 h 272"/>
              <a:gd name="T14" fmla="*/ 12357 w 37"/>
              <a:gd name="T15" fmla="*/ 98063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272">
                <a:moveTo>
                  <a:pt x="36" y="271"/>
                </a:moveTo>
                <a:lnTo>
                  <a:pt x="36" y="271"/>
                </a:lnTo>
                <a:cubicBezTo>
                  <a:pt x="0" y="271"/>
                  <a:pt x="0" y="271"/>
                  <a:pt x="0" y="27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lnTo>
                  <a:pt x="36" y="2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15">
            <a:extLst>
              <a:ext uri="{FF2B5EF4-FFF2-40B4-BE49-F238E27FC236}">
                <a16:creationId xmlns:a16="http://schemas.microsoft.com/office/drawing/2014/main" id="{FC1F3163-00C9-F04E-AA74-DA7FCA126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33" y="6724569"/>
            <a:ext cx="213636" cy="232626"/>
          </a:xfrm>
          <a:custGeom>
            <a:avLst/>
            <a:gdLst>
              <a:gd name="T0" fmla="*/ 3215 w 200"/>
              <a:gd name="T1" fmla="*/ 77430 h 218"/>
              <a:gd name="T2" fmla="*/ 3215 w 200"/>
              <a:gd name="T3" fmla="*/ 77430 h 218"/>
              <a:gd name="T4" fmla="*/ 3215 w 200"/>
              <a:gd name="T5" fmla="*/ 77430 h 218"/>
              <a:gd name="T6" fmla="*/ 3215 w 200"/>
              <a:gd name="T7" fmla="*/ 67796 h 218"/>
              <a:gd name="T8" fmla="*/ 58221 w 200"/>
              <a:gd name="T9" fmla="*/ 3211 h 218"/>
              <a:gd name="T10" fmla="*/ 67865 w 200"/>
              <a:gd name="T11" fmla="*/ 3211 h 218"/>
              <a:gd name="T12" fmla="*/ 67865 w 200"/>
              <a:gd name="T13" fmla="*/ 3211 h 218"/>
              <a:gd name="T14" fmla="*/ 67865 w 200"/>
              <a:gd name="T15" fmla="*/ 12846 h 218"/>
              <a:gd name="T16" fmla="*/ 13216 w 200"/>
              <a:gd name="T17" fmla="*/ 74219 h 218"/>
              <a:gd name="T18" fmla="*/ 3215 w 200"/>
              <a:gd name="T19" fmla="*/ 77430 h 2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0" h="218">
                <a:moveTo>
                  <a:pt x="9" y="217"/>
                </a:moveTo>
                <a:lnTo>
                  <a:pt x="9" y="217"/>
                </a:lnTo>
                <a:cubicBezTo>
                  <a:pt x="0" y="208"/>
                  <a:pt x="0" y="199"/>
                  <a:pt x="9" y="190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0"/>
                  <a:pt x="181" y="0"/>
                  <a:pt x="190" y="9"/>
                </a:cubicBezTo>
                <a:cubicBezTo>
                  <a:pt x="199" y="18"/>
                  <a:pt x="199" y="27"/>
                  <a:pt x="190" y="36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7" y="217"/>
                  <a:pt x="18" y="217"/>
                  <a:pt x="9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16">
            <a:extLst>
              <a:ext uri="{FF2B5EF4-FFF2-40B4-BE49-F238E27FC236}">
                <a16:creationId xmlns:a16="http://schemas.microsoft.com/office/drawing/2014/main" id="{E289889F-2355-D94C-9D7F-8BC291B5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619" y="6852750"/>
            <a:ext cx="128184" cy="137679"/>
          </a:xfrm>
          <a:custGeom>
            <a:avLst/>
            <a:gdLst>
              <a:gd name="T0" fmla="*/ 19615 w 118"/>
              <a:gd name="T1" fmla="*/ 45675 h 127"/>
              <a:gd name="T2" fmla="*/ 19615 w 118"/>
              <a:gd name="T3" fmla="*/ 45675 h 127"/>
              <a:gd name="T4" fmla="*/ 0 w 118"/>
              <a:gd name="T5" fmla="*/ 22838 h 127"/>
              <a:gd name="T6" fmla="*/ 19615 w 118"/>
              <a:gd name="T7" fmla="*/ 0 h 127"/>
              <a:gd name="T8" fmla="*/ 42500 w 118"/>
              <a:gd name="T9" fmla="*/ 22838 h 127"/>
              <a:gd name="T10" fmla="*/ 19615 w 118"/>
              <a:gd name="T11" fmla="*/ 45675 h 127"/>
              <a:gd name="T12" fmla="*/ 19615 w 118"/>
              <a:gd name="T13" fmla="*/ 13050 h 127"/>
              <a:gd name="T14" fmla="*/ 19615 w 118"/>
              <a:gd name="T15" fmla="*/ 13050 h 127"/>
              <a:gd name="T16" fmla="*/ 13077 w 118"/>
              <a:gd name="T17" fmla="*/ 22838 h 127"/>
              <a:gd name="T18" fmla="*/ 19615 w 118"/>
              <a:gd name="T19" fmla="*/ 32625 h 127"/>
              <a:gd name="T20" fmla="*/ 29423 w 118"/>
              <a:gd name="T21" fmla="*/ 22838 h 127"/>
              <a:gd name="T22" fmla="*/ 19615 w 118"/>
              <a:gd name="T23" fmla="*/ 13050 h 1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8" h="127">
                <a:moveTo>
                  <a:pt x="54" y="126"/>
                </a:moveTo>
                <a:lnTo>
                  <a:pt x="54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9"/>
                  <a:pt x="90" y="126"/>
                  <a:pt x="54" y="126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1"/>
                  <a:pt x="45" y="90"/>
                  <a:pt x="54" y="90"/>
                </a:cubicBezTo>
                <a:cubicBezTo>
                  <a:pt x="72" y="90"/>
                  <a:pt x="81" y="81"/>
                  <a:pt x="81" y="63"/>
                </a:cubicBezTo>
                <a:cubicBezTo>
                  <a:pt x="81" y="54"/>
                  <a:pt x="72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7">
            <a:extLst>
              <a:ext uri="{FF2B5EF4-FFF2-40B4-BE49-F238E27FC236}">
                <a16:creationId xmlns:a16="http://schemas.microsoft.com/office/drawing/2014/main" id="{4BF9FEEA-FC9D-4F48-A051-05899A54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953" y="6705579"/>
            <a:ext cx="128181" cy="128181"/>
          </a:xfrm>
          <a:custGeom>
            <a:avLst/>
            <a:gdLst>
              <a:gd name="T0" fmla="*/ 22692 w 119"/>
              <a:gd name="T1" fmla="*/ 42502 h 119"/>
              <a:gd name="T2" fmla="*/ 22692 w 119"/>
              <a:gd name="T3" fmla="*/ 42502 h 119"/>
              <a:gd name="T4" fmla="*/ 0 w 119"/>
              <a:gd name="T5" fmla="*/ 19450 h 119"/>
              <a:gd name="T6" fmla="*/ 22692 w 119"/>
              <a:gd name="T7" fmla="*/ 0 h 119"/>
              <a:gd name="T8" fmla="*/ 42502 w 119"/>
              <a:gd name="T9" fmla="*/ 19450 h 119"/>
              <a:gd name="T10" fmla="*/ 22692 w 119"/>
              <a:gd name="T11" fmla="*/ 42502 h 119"/>
              <a:gd name="T12" fmla="*/ 22692 w 119"/>
              <a:gd name="T13" fmla="*/ 12967 h 119"/>
              <a:gd name="T14" fmla="*/ 22692 w 119"/>
              <a:gd name="T15" fmla="*/ 12967 h 119"/>
              <a:gd name="T16" fmla="*/ 12967 w 119"/>
              <a:gd name="T17" fmla="*/ 19450 h 119"/>
              <a:gd name="T18" fmla="*/ 22692 w 119"/>
              <a:gd name="T19" fmla="*/ 29175 h 119"/>
              <a:gd name="T20" fmla="*/ 29535 w 119"/>
              <a:gd name="T21" fmla="*/ 19450 h 119"/>
              <a:gd name="T22" fmla="*/ 22692 w 119"/>
              <a:gd name="T23" fmla="*/ 12967 h 1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9" h="119">
                <a:moveTo>
                  <a:pt x="63" y="118"/>
                </a:moveTo>
                <a:lnTo>
                  <a:pt x="63" y="118"/>
                </a:lnTo>
                <a:cubicBezTo>
                  <a:pt x="27" y="118"/>
                  <a:pt x="0" y="90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8" y="27"/>
                  <a:pt x="118" y="54"/>
                </a:cubicBezTo>
                <a:cubicBezTo>
                  <a:pt x="118" y="90"/>
                  <a:pt x="90" y="118"/>
                  <a:pt x="63" y="118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63" y="81"/>
                </a:cubicBezTo>
                <a:cubicBezTo>
                  <a:pt x="73" y="81"/>
                  <a:pt x="82" y="72"/>
                  <a:pt x="82" y="54"/>
                </a:cubicBezTo>
                <a:cubicBezTo>
                  <a:pt x="82" y="45"/>
                  <a:pt x="73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8">
            <a:extLst>
              <a:ext uri="{FF2B5EF4-FFF2-40B4-BE49-F238E27FC236}">
                <a16:creationId xmlns:a16="http://schemas.microsoft.com/office/drawing/2014/main" id="{688FA6EB-FFCB-314F-B9F0-C4D9170C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749" y="6667599"/>
            <a:ext cx="28485" cy="37980"/>
          </a:xfrm>
          <a:custGeom>
            <a:avLst/>
            <a:gdLst>
              <a:gd name="T0" fmla="*/ 9185 w 28"/>
              <a:gd name="T1" fmla="*/ 12357 h 37"/>
              <a:gd name="T2" fmla="*/ 0 w 28"/>
              <a:gd name="T3" fmla="*/ 12357 h 37"/>
              <a:gd name="T4" fmla="*/ 0 w 28"/>
              <a:gd name="T5" fmla="*/ 0 h 37"/>
              <a:gd name="T6" fmla="*/ 9185 w 28"/>
              <a:gd name="T7" fmla="*/ 0 h 37"/>
              <a:gd name="T8" fmla="*/ 9185 w 28"/>
              <a:gd name="T9" fmla="*/ 1235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9">
            <a:extLst>
              <a:ext uri="{FF2B5EF4-FFF2-40B4-BE49-F238E27FC236}">
                <a16:creationId xmlns:a16="http://schemas.microsoft.com/office/drawing/2014/main" id="{07FDAA26-4050-454C-A296-1D2732A9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749" y="6743559"/>
            <a:ext cx="28485" cy="80706"/>
          </a:xfrm>
          <a:custGeom>
            <a:avLst/>
            <a:gdLst>
              <a:gd name="T0" fmla="*/ 9185 w 28"/>
              <a:gd name="T1" fmla="*/ 26622 h 74"/>
              <a:gd name="T2" fmla="*/ 0 w 28"/>
              <a:gd name="T3" fmla="*/ 26622 h 74"/>
              <a:gd name="T4" fmla="*/ 0 w 28"/>
              <a:gd name="T5" fmla="*/ 0 h 74"/>
              <a:gd name="T6" fmla="*/ 9185 w 28"/>
              <a:gd name="T7" fmla="*/ 0 h 74"/>
              <a:gd name="T8" fmla="*/ 9185 w 28"/>
              <a:gd name="T9" fmla="*/ 26622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74">
                <a:moveTo>
                  <a:pt x="27" y="73"/>
                </a:moveTo>
                <a:lnTo>
                  <a:pt x="0" y="73"/>
                </a:lnTo>
                <a:lnTo>
                  <a:pt x="0" y="0"/>
                </a:lnTo>
                <a:lnTo>
                  <a:pt x="27" y="0"/>
                </a:lnTo>
                <a:lnTo>
                  <a:pt x="27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20">
            <a:extLst>
              <a:ext uri="{FF2B5EF4-FFF2-40B4-BE49-F238E27FC236}">
                <a16:creationId xmlns:a16="http://schemas.microsoft.com/office/drawing/2014/main" id="{72AE6CEA-F36A-FF4B-8B45-E54AC8C73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749" y="6862245"/>
            <a:ext cx="28485" cy="80709"/>
          </a:xfrm>
          <a:custGeom>
            <a:avLst/>
            <a:gdLst>
              <a:gd name="T0" fmla="*/ 9185 w 28"/>
              <a:gd name="T1" fmla="*/ 26618 h 73"/>
              <a:gd name="T2" fmla="*/ 0 w 28"/>
              <a:gd name="T3" fmla="*/ 26618 h 73"/>
              <a:gd name="T4" fmla="*/ 0 w 28"/>
              <a:gd name="T5" fmla="*/ 0 h 73"/>
              <a:gd name="T6" fmla="*/ 9185 w 28"/>
              <a:gd name="T7" fmla="*/ 0 h 73"/>
              <a:gd name="T8" fmla="*/ 9185 w 28"/>
              <a:gd name="T9" fmla="*/ 26618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21">
            <a:extLst>
              <a:ext uri="{FF2B5EF4-FFF2-40B4-BE49-F238E27FC236}">
                <a16:creationId xmlns:a16="http://schemas.microsoft.com/office/drawing/2014/main" id="{6364B7F2-9E40-2E43-96E7-08D89128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749" y="6976185"/>
            <a:ext cx="28485" cy="47475"/>
          </a:xfrm>
          <a:custGeom>
            <a:avLst/>
            <a:gdLst>
              <a:gd name="T0" fmla="*/ 9185 w 28"/>
              <a:gd name="T1" fmla="*/ 15530 h 46"/>
              <a:gd name="T2" fmla="*/ 0 w 28"/>
              <a:gd name="T3" fmla="*/ 15530 h 46"/>
              <a:gd name="T4" fmla="*/ 0 w 28"/>
              <a:gd name="T5" fmla="*/ 0 h 46"/>
              <a:gd name="T6" fmla="*/ 9185 w 28"/>
              <a:gd name="T7" fmla="*/ 0 h 46"/>
              <a:gd name="T8" fmla="*/ 9185 w 28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2">
            <a:extLst>
              <a:ext uri="{FF2B5EF4-FFF2-40B4-BE49-F238E27FC236}">
                <a16:creationId xmlns:a16="http://schemas.microsoft.com/office/drawing/2014/main" id="{B703FD1C-8AE1-6D42-A9C0-F34128285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598" y="6596385"/>
            <a:ext cx="650406" cy="484245"/>
          </a:xfrm>
          <a:custGeom>
            <a:avLst/>
            <a:gdLst>
              <a:gd name="T0" fmla="*/ 191288 w 606"/>
              <a:gd name="T1" fmla="*/ 161566 h 451"/>
              <a:gd name="T2" fmla="*/ 191288 w 606"/>
              <a:gd name="T3" fmla="*/ 161566 h 451"/>
              <a:gd name="T4" fmla="*/ 9690 w 606"/>
              <a:gd name="T5" fmla="*/ 161566 h 451"/>
              <a:gd name="T6" fmla="*/ 0 w 606"/>
              <a:gd name="T7" fmla="*/ 151872 h 451"/>
              <a:gd name="T8" fmla="*/ 0 w 606"/>
              <a:gd name="T9" fmla="*/ 116687 h 451"/>
              <a:gd name="T10" fmla="*/ 9690 w 606"/>
              <a:gd name="T11" fmla="*/ 106993 h 451"/>
              <a:gd name="T12" fmla="*/ 32300 w 606"/>
              <a:gd name="T13" fmla="*/ 81142 h 451"/>
              <a:gd name="T14" fmla="*/ 9690 w 606"/>
              <a:gd name="T15" fmla="*/ 54932 h 451"/>
              <a:gd name="T16" fmla="*/ 0 w 606"/>
              <a:gd name="T17" fmla="*/ 45238 h 451"/>
              <a:gd name="T18" fmla="*/ 0 w 606"/>
              <a:gd name="T19" fmla="*/ 9694 h 451"/>
              <a:gd name="T20" fmla="*/ 9690 w 606"/>
              <a:gd name="T21" fmla="*/ 0 h 451"/>
              <a:gd name="T22" fmla="*/ 191288 w 606"/>
              <a:gd name="T23" fmla="*/ 0 h 451"/>
              <a:gd name="T24" fmla="*/ 217128 w 606"/>
              <a:gd name="T25" fmla="*/ 25851 h 451"/>
              <a:gd name="T26" fmla="*/ 217128 w 606"/>
              <a:gd name="T27" fmla="*/ 136074 h 451"/>
              <a:gd name="T28" fmla="*/ 191288 w 606"/>
              <a:gd name="T29" fmla="*/ 161566 h 451"/>
              <a:gd name="T30" fmla="*/ 16150 w 606"/>
              <a:gd name="T31" fmla="*/ 142537 h 451"/>
              <a:gd name="T32" fmla="*/ 16150 w 606"/>
              <a:gd name="T33" fmla="*/ 142537 h 451"/>
              <a:gd name="T34" fmla="*/ 191288 w 606"/>
              <a:gd name="T35" fmla="*/ 142537 h 451"/>
              <a:gd name="T36" fmla="*/ 197748 w 606"/>
              <a:gd name="T37" fmla="*/ 136074 h 451"/>
              <a:gd name="T38" fmla="*/ 197748 w 606"/>
              <a:gd name="T39" fmla="*/ 25851 h 451"/>
              <a:gd name="T40" fmla="*/ 191288 w 606"/>
              <a:gd name="T41" fmla="*/ 19388 h 451"/>
              <a:gd name="T42" fmla="*/ 16150 w 606"/>
              <a:gd name="T43" fmla="*/ 19388 h 451"/>
              <a:gd name="T44" fmla="*/ 16150 w 606"/>
              <a:gd name="T45" fmla="*/ 38776 h 451"/>
              <a:gd name="T46" fmla="*/ 48809 w 606"/>
              <a:gd name="T47" fmla="*/ 81142 h 451"/>
              <a:gd name="T48" fmla="*/ 16150 w 606"/>
              <a:gd name="T49" fmla="*/ 123149 h 451"/>
              <a:gd name="T50" fmla="*/ 16150 w 606"/>
              <a:gd name="T51" fmla="*/ 142537 h 45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6" h="451">
                <a:moveTo>
                  <a:pt x="533" y="450"/>
                </a:moveTo>
                <a:lnTo>
                  <a:pt x="533" y="450"/>
                </a:lnTo>
                <a:cubicBezTo>
                  <a:pt x="27" y="450"/>
                  <a:pt x="27" y="450"/>
                  <a:pt x="27" y="450"/>
                </a:cubicBezTo>
                <a:cubicBezTo>
                  <a:pt x="9" y="450"/>
                  <a:pt x="0" y="432"/>
                  <a:pt x="0" y="423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6"/>
                  <a:pt x="9" y="298"/>
                  <a:pt x="27" y="298"/>
                </a:cubicBezTo>
                <a:cubicBezTo>
                  <a:pt x="63" y="298"/>
                  <a:pt x="90" y="262"/>
                  <a:pt x="90" y="226"/>
                </a:cubicBezTo>
                <a:cubicBezTo>
                  <a:pt x="90" y="189"/>
                  <a:pt x="63" y="153"/>
                  <a:pt x="27" y="153"/>
                </a:cubicBezTo>
                <a:cubicBezTo>
                  <a:pt x="9" y="153"/>
                  <a:pt x="0" y="135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9" y="0"/>
                  <a:pt x="605" y="36"/>
                  <a:pt x="605" y="72"/>
                </a:cubicBezTo>
                <a:cubicBezTo>
                  <a:pt x="605" y="379"/>
                  <a:pt x="605" y="379"/>
                  <a:pt x="605" y="379"/>
                </a:cubicBezTo>
                <a:cubicBezTo>
                  <a:pt x="605" y="415"/>
                  <a:pt x="569" y="450"/>
                  <a:pt x="533" y="450"/>
                </a:cubicBezTo>
                <a:close/>
                <a:moveTo>
                  <a:pt x="45" y="397"/>
                </a:moveTo>
                <a:lnTo>
                  <a:pt x="45" y="397"/>
                </a:lnTo>
                <a:cubicBezTo>
                  <a:pt x="533" y="397"/>
                  <a:pt x="533" y="397"/>
                  <a:pt x="533" y="397"/>
                </a:cubicBezTo>
                <a:cubicBezTo>
                  <a:pt x="542" y="397"/>
                  <a:pt x="551" y="388"/>
                  <a:pt x="551" y="379"/>
                </a:cubicBezTo>
                <a:cubicBezTo>
                  <a:pt x="551" y="72"/>
                  <a:pt x="551" y="72"/>
                  <a:pt x="551" y="72"/>
                </a:cubicBezTo>
                <a:cubicBezTo>
                  <a:pt x="551" y="63"/>
                  <a:pt x="542" y="54"/>
                  <a:pt x="533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99" y="126"/>
                  <a:pt x="136" y="171"/>
                  <a:pt x="136" y="226"/>
                </a:cubicBezTo>
                <a:cubicBezTo>
                  <a:pt x="136" y="280"/>
                  <a:pt x="99" y="325"/>
                  <a:pt x="45" y="343"/>
                </a:cubicBezTo>
                <a:lnTo>
                  <a:pt x="45" y="3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23">
            <a:extLst>
              <a:ext uri="{FF2B5EF4-FFF2-40B4-BE49-F238E27FC236}">
                <a16:creationId xmlns:a16="http://schemas.microsoft.com/office/drawing/2014/main" id="{02A674A1-55C4-3448-BF60-5BABFF49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3042" y="4844559"/>
            <a:ext cx="427275" cy="47475"/>
          </a:xfrm>
          <a:custGeom>
            <a:avLst/>
            <a:gdLst>
              <a:gd name="T0" fmla="*/ 142517 w 399"/>
              <a:gd name="T1" fmla="*/ 15530 h 46"/>
              <a:gd name="T2" fmla="*/ 0 w 399"/>
              <a:gd name="T3" fmla="*/ 15530 h 46"/>
              <a:gd name="T4" fmla="*/ 0 w 399"/>
              <a:gd name="T5" fmla="*/ 0 h 46"/>
              <a:gd name="T6" fmla="*/ 142517 w 399"/>
              <a:gd name="T7" fmla="*/ 0 h 46"/>
              <a:gd name="T8" fmla="*/ 142517 w 399"/>
              <a:gd name="T9" fmla="*/ 1553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9" h="46">
                <a:moveTo>
                  <a:pt x="398" y="45"/>
                </a:moveTo>
                <a:lnTo>
                  <a:pt x="0" y="45"/>
                </a:lnTo>
                <a:lnTo>
                  <a:pt x="0" y="0"/>
                </a:lnTo>
                <a:lnTo>
                  <a:pt x="398" y="0"/>
                </a:lnTo>
                <a:lnTo>
                  <a:pt x="39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24">
            <a:extLst>
              <a:ext uri="{FF2B5EF4-FFF2-40B4-BE49-F238E27FC236}">
                <a16:creationId xmlns:a16="http://schemas.microsoft.com/office/drawing/2014/main" id="{07096884-0A7B-A54F-957A-66558A5E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2841" y="4303344"/>
            <a:ext cx="602931" cy="593436"/>
          </a:xfrm>
          <a:custGeom>
            <a:avLst/>
            <a:gdLst>
              <a:gd name="T0" fmla="*/ 172143 w 561"/>
              <a:gd name="T1" fmla="*/ 198078 h 552"/>
              <a:gd name="T2" fmla="*/ 172143 w 561"/>
              <a:gd name="T3" fmla="*/ 198078 h 552"/>
              <a:gd name="T4" fmla="*/ 172143 w 561"/>
              <a:gd name="T5" fmla="*/ 181901 h 552"/>
              <a:gd name="T6" fmla="*/ 181846 w 561"/>
              <a:gd name="T7" fmla="*/ 172194 h 552"/>
              <a:gd name="T8" fmla="*/ 181846 w 561"/>
              <a:gd name="T9" fmla="*/ 156017 h 552"/>
              <a:gd name="T10" fmla="*/ 65048 w 561"/>
              <a:gd name="T11" fmla="*/ 156017 h 552"/>
              <a:gd name="T12" fmla="*/ 65048 w 561"/>
              <a:gd name="T13" fmla="*/ 168959 h 552"/>
              <a:gd name="T14" fmla="*/ 32344 w 561"/>
              <a:gd name="T15" fmla="*/ 198078 h 552"/>
              <a:gd name="T16" fmla="*/ 0 w 561"/>
              <a:gd name="T17" fmla="*/ 168959 h 552"/>
              <a:gd name="T18" fmla="*/ 0 w 561"/>
              <a:gd name="T19" fmla="*/ 12942 h 552"/>
              <a:gd name="T20" fmla="*/ 16172 w 561"/>
              <a:gd name="T21" fmla="*/ 0 h 552"/>
              <a:gd name="T22" fmla="*/ 155971 w 561"/>
              <a:gd name="T23" fmla="*/ 0 h 552"/>
              <a:gd name="T24" fmla="*/ 168908 w 561"/>
              <a:gd name="T25" fmla="*/ 12942 h 552"/>
              <a:gd name="T26" fmla="*/ 168908 w 561"/>
              <a:gd name="T27" fmla="*/ 139841 h 552"/>
              <a:gd name="T28" fmla="*/ 191549 w 561"/>
              <a:gd name="T29" fmla="*/ 139841 h 552"/>
              <a:gd name="T30" fmla="*/ 201253 w 561"/>
              <a:gd name="T31" fmla="*/ 149547 h 552"/>
              <a:gd name="T32" fmla="*/ 201253 w 561"/>
              <a:gd name="T33" fmla="*/ 172194 h 552"/>
              <a:gd name="T34" fmla="*/ 172143 w 561"/>
              <a:gd name="T35" fmla="*/ 198078 h 552"/>
              <a:gd name="T36" fmla="*/ 19407 w 561"/>
              <a:gd name="T37" fmla="*/ 16177 h 552"/>
              <a:gd name="T38" fmla="*/ 19407 w 561"/>
              <a:gd name="T39" fmla="*/ 16177 h 552"/>
              <a:gd name="T40" fmla="*/ 19407 w 561"/>
              <a:gd name="T41" fmla="*/ 168959 h 552"/>
              <a:gd name="T42" fmla="*/ 32344 w 561"/>
              <a:gd name="T43" fmla="*/ 181901 h 552"/>
              <a:gd name="T44" fmla="*/ 48876 w 561"/>
              <a:gd name="T45" fmla="*/ 168959 h 552"/>
              <a:gd name="T46" fmla="*/ 48876 w 561"/>
              <a:gd name="T47" fmla="*/ 149547 h 552"/>
              <a:gd name="T48" fmla="*/ 54985 w 561"/>
              <a:gd name="T49" fmla="*/ 139841 h 552"/>
              <a:gd name="T50" fmla="*/ 152736 w 561"/>
              <a:gd name="T51" fmla="*/ 139841 h 552"/>
              <a:gd name="T52" fmla="*/ 152736 w 561"/>
              <a:gd name="T53" fmla="*/ 16177 h 552"/>
              <a:gd name="T54" fmla="*/ 19407 w 561"/>
              <a:gd name="T55" fmla="*/ 16177 h 5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61" h="552">
                <a:moveTo>
                  <a:pt x="479" y="551"/>
                </a:moveTo>
                <a:lnTo>
                  <a:pt x="479" y="551"/>
                </a:lnTo>
                <a:cubicBezTo>
                  <a:pt x="479" y="506"/>
                  <a:pt x="479" y="506"/>
                  <a:pt x="479" y="506"/>
                </a:cubicBezTo>
                <a:cubicBezTo>
                  <a:pt x="497" y="506"/>
                  <a:pt x="506" y="497"/>
                  <a:pt x="506" y="479"/>
                </a:cubicBezTo>
                <a:cubicBezTo>
                  <a:pt x="506" y="434"/>
                  <a:pt x="506" y="434"/>
                  <a:pt x="506" y="434"/>
                </a:cubicBezTo>
                <a:cubicBezTo>
                  <a:pt x="181" y="434"/>
                  <a:pt x="181" y="434"/>
                  <a:pt x="181" y="434"/>
                </a:cubicBezTo>
                <a:cubicBezTo>
                  <a:pt x="181" y="470"/>
                  <a:pt x="181" y="470"/>
                  <a:pt x="181" y="470"/>
                </a:cubicBezTo>
                <a:cubicBezTo>
                  <a:pt x="181" y="515"/>
                  <a:pt x="144" y="551"/>
                  <a:pt x="90" y="551"/>
                </a:cubicBezTo>
                <a:cubicBezTo>
                  <a:pt x="45" y="551"/>
                  <a:pt x="0" y="515"/>
                  <a:pt x="0" y="47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52" y="0"/>
                  <a:pt x="470" y="18"/>
                  <a:pt x="470" y="36"/>
                </a:cubicBezTo>
                <a:cubicBezTo>
                  <a:pt x="470" y="389"/>
                  <a:pt x="470" y="389"/>
                  <a:pt x="470" y="389"/>
                </a:cubicBezTo>
                <a:cubicBezTo>
                  <a:pt x="533" y="389"/>
                  <a:pt x="533" y="389"/>
                  <a:pt x="533" y="389"/>
                </a:cubicBezTo>
                <a:cubicBezTo>
                  <a:pt x="542" y="389"/>
                  <a:pt x="560" y="398"/>
                  <a:pt x="560" y="416"/>
                </a:cubicBezTo>
                <a:cubicBezTo>
                  <a:pt x="560" y="479"/>
                  <a:pt x="560" y="479"/>
                  <a:pt x="560" y="479"/>
                </a:cubicBezTo>
                <a:cubicBezTo>
                  <a:pt x="560" y="524"/>
                  <a:pt x="524" y="551"/>
                  <a:pt x="479" y="551"/>
                </a:cubicBezTo>
                <a:close/>
                <a:moveTo>
                  <a:pt x="54" y="45"/>
                </a:moveTo>
                <a:lnTo>
                  <a:pt x="54" y="45"/>
                </a:lnTo>
                <a:cubicBezTo>
                  <a:pt x="54" y="470"/>
                  <a:pt x="54" y="470"/>
                  <a:pt x="54" y="470"/>
                </a:cubicBezTo>
                <a:cubicBezTo>
                  <a:pt x="54" y="488"/>
                  <a:pt x="72" y="506"/>
                  <a:pt x="90" y="506"/>
                </a:cubicBezTo>
                <a:cubicBezTo>
                  <a:pt x="117" y="506"/>
                  <a:pt x="136" y="488"/>
                  <a:pt x="136" y="470"/>
                </a:cubicBezTo>
                <a:cubicBezTo>
                  <a:pt x="136" y="416"/>
                  <a:pt x="136" y="416"/>
                  <a:pt x="136" y="416"/>
                </a:cubicBezTo>
                <a:cubicBezTo>
                  <a:pt x="136" y="398"/>
                  <a:pt x="144" y="389"/>
                  <a:pt x="153" y="389"/>
                </a:cubicBezTo>
                <a:cubicBezTo>
                  <a:pt x="425" y="389"/>
                  <a:pt x="425" y="389"/>
                  <a:pt x="425" y="389"/>
                </a:cubicBezTo>
                <a:cubicBezTo>
                  <a:pt x="425" y="45"/>
                  <a:pt x="425" y="45"/>
                  <a:pt x="425" y="45"/>
                </a:cubicBezTo>
                <a:lnTo>
                  <a:pt x="54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25">
            <a:extLst>
              <a:ext uri="{FF2B5EF4-FFF2-40B4-BE49-F238E27FC236}">
                <a16:creationId xmlns:a16="http://schemas.microsoft.com/office/drawing/2014/main" id="{61F3603B-EAD8-6343-8C30-8D6E931A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1022" y="4445769"/>
            <a:ext cx="256365" cy="37980"/>
          </a:xfrm>
          <a:custGeom>
            <a:avLst/>
            <a:gdLst>
              <a:gd name="T0" fmla="*/ 78823 w 236"/>
              <a:gd name="T1" fmla="*/ 12357 h 37"/>
              <a:gd name="T2" fmla="*/ 78823 w 236"/>
              <a:gd name="T3" fmla="*/ 12357 h 37"/>
              <a:gd name="T4" fmla="*/ 6902 w 236"/>
              <a:gd name="T5" fmla="*/ 12357 h 37"/>
              <a:gd name="T6" fmla="*/ 0 w 236"/>
              <a:gd name="T7" fmla="*/ 6178 h 37"/>
              <a:gd name="T8" fmla="*/ 0 w 236"/>
              <a:gd name="T9" fmla="*/ 6178 h 37"/>
              <a:gd name="T10" fmla="*/ 6902 w 236"/>
              <a:gd name="T11" fmla="*/ 0 h 37"/>
              <a:gd name="T12" fmla="*/ 78823 w 236"/>
              <a:gd name="T13" fmla="*/ 0 h 37"/>
              <a:gd name="T14" fmla="*/ 85362 w 236"/>
              <a:gd name="T15" fmla="*/ 6178 h 37"/>
              <a:gd name="T16" fmla="*/ 85362 w 236"/>
              <a:gd name="T17" fmla="*/ 6178 h 37"/>
              <a:gd name="T18" fmla="*/ 78823 w 236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26">
            <a:extLst>
              <a:ext uri="{FF2B5EF4-FFF2-40B4-BE49-F238E27FC236}">
                <a16:creationId xmlns:a16="http://schemas.microsoft.com/office/drawing/2014/main" id="{6A178D9A-9D8D-694F-B3EA-84E69864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1022" y="4526475"/>
            <a:ext cx="256365" cy="37980"/>
          </a:xfrm>
          <a:custGeom>
            <a:avLst/>
            <a:gdLst>
              <a:gd name="T0" fmla="*/ 78823 w 236"/>
              <a:gd name="T1" fmla="*/ 12357 h 37"/>
              <a:gd name="T2" fmla="*/ 78823 w 236"/>
              <a:gd name="T3" fmla="*/ 12357 h 37"/>
              <a:gd name="T4" fmla="*/ 6902 w 236"/>
              <a:gd name="T5" fmla="*/ 12357 h 37"/>
              <a:gd name="T6" fmla="*/ 0 w 236"/>
              <a:gd name="T7" fmla="*/ 6178 h 37"/>
              <a:gd name="T8" fmla="*/ 0 w 236"/>
              <a:gd name="T9" fmla="*/ 6178 h 37"/>
              <a:gd name="T10" fmla="*/ 6902 w 236"/>
              <a:gd name="T11" fmla="*/ 0 h 37"/>
              <a:gd name="T12" fmla="*/ 78823 w 236"/>
              <a:gd name="T13" fmla="*/ 0 h 37"/>
              <a:gd name="T14" fmla="*/ 85362 w 236"/>
              <a:gd name="T15" fmla="*/ 6178 h 37"/>
              <a:gd name="T16" fmla="*/ 85362 w 236"/>
              <a:gd name="T17" fmla="*/ 6178 h 37"/>
              <a:gd name="T18" fmla="*/ 78823 w 236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7">
            <a:extLst>
              <a:ext uri="{FF2B5EF4-FFF2-40B4-BE49-F238E27FC236}">
                <a16:creationId xmlns:a16="http://schemas.microsoft.com/office/drawing/2014/main" id="{1C758232-D841-C64A-BDED-1185EEB23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1022" y="4611930"/>
            <a:ext cx="166164" cy="42729"/>
          </a:xfrm>
          <a:custGeom>
            <a:avLst/>
            <a:gdLst>
              <a:gd name="T0" fmla="*/ 48752 w 155"/>
              <a:gd name="T1" fmla="*/ 13912 h 38"/>
              <a:gd name="T2" fmla="*/ 48752 w 155"/>
              <a:gd name="T3" fmla="*/ 13912 h 38"/>
              <a:gd name="T4" fmla="*/ 6811 w 155"/>
              <a:gd name="T5" fmla="*/ 13912 h 38"/>
              <a:gd name="T6" fmla="*/ 0 w 155"/>
              <a:gd name="T7" fmla="*/ 6768 h 38"/>
              <a:gd name="T8" fmla="*/ 0 w 155"/>
              <a:gd name="T9" fmla="*/ 6768 h 38"/>
              <a:gd name="T10" fmla="*/ 6811 w 155"/>
              <a:gd name="T11" fmla="*/ 0 h 38"/>
              <a:gd name="T12" fmla="*/ 48752 w 155"/>
              <a:gd name="T13" fmla="*/ 0 h 38"/>
              <a:gd name="T14" fmla="*/ 55205 w 155"/>
              <a:gd name="T15" fmla="*/ 6768 h 38"/>
              <a:gd name="T16" fmla="*/ 55205 w 155"/>
              <a:gd name="T17" fmla="*/ 6768 h 38"/>
              <a:gd name="T18" fmla="*/ 48752 w 155"/>
              <a:gd name="T19" fmla="*/ 13912 h 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38">
                <a:moveTo>
                  <a:pt x="136" y="37"/>
                </a:moveTo>
                <a:lnTo>
                  <a:pt x="136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cubicBezTo>
                  <a:pt x="154" y="28"/>
                  <a:pt x="145" y="37"/>
                  <a:pt x="136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8">
            <a:extLst>
              <a:ext uri="{FF2B5EF4-FFF2-40B4-BE49-F238E27FC236}">
                <a16:creationId xmlns:a16="http://schemas.microsoft.com/office/drawing/2014/main" id="{C8A73387-CDD1-1846-AF5A-4769D104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12" y="6539415"/>
            <a:ext cx="156669" cy="175659"/>
          </a:xfrm>
          <a:custGeom>
            <a:avLst/>
            <a:gdLst>
              <a:gd name="T0" fmla="*/ 52027 w 145"/>
              <a:gd name="T1" fmla="*/ 58380 h 164"/>
              <a:gd name="T2" fmla="*/ 52027 w 145"/>
              <a:gd name="T3" fmla="*/ 58380 h 164"/>
              <a:gd name="T4" fmla="*/ 26013 w 145"/>
              <a:gd name="T5" fmla="*/ 58380 h 164"/>
              <a:gd name="T6" fmla="*/ 0 w 145"/>
              <a:gd name="T7" fmla="*/ 32592 h 164"/>
              <a:gd name="T8" fmla="*/ 0 w 145"/>
              <a:gd name="T9" fmla="*/ 29369 h 164"/>
              <a:gd name="T10" fmla="*/ 26013 w 145"/>
              <a:gd name="T11" fmla="*/ 0 h 164"/>
              <a:gd name="T12" fmla="*/ 52027 w 145"/>
              <a:gd name="T13" fmla="*/ 26146 h 164"/>
              <a:gd name="T14" fmla="*/ 52027 w 145"/>
              <a:gd name="T15" fmla="*/ 58380 h 164"/>
              <a:gd name="T16" fmla="*/ 26013 w 145"/>
              <a:gd name="T17" fmla="*/ 16475 h 164"/>
              <a:gd name="T18" fmla="*/ 26013 w 145"/>
              <a:gd name="T19" fmla="*/ 16475 h 164"/>
              <a:gd name="T20" fmla="*/ 16258 w 145"/>
              <a:gd name="T21" fmla="*/ 29369 h 164"/>
              <a:gd name="T22" fmla="*/ 16258 w 145"/>
              <a:gd name="T23" fmla="*/ 32592 h 164"/>
              <a:gd name="T24" fmla="*/ 26013 w 145"/>
              <a:gd name="T25" fmla="*/ 42263 h 164"/>
              <a:gd name="T26" fmla="*/ 35768 w 145"/>
              <a:gd name="T27" fmla="*/ 42263 h 164"/>
              <a:gd name="T28" fmla="*/ 35768 w 145"/>
              <a:gd name="T29" fmla="*/ 26146 h 164"/>
              <a:gd name="T30" fmla="*/ 26013 w 145"/>
              <a:gd name="T31" fmla="*/ 16475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5" h="164">
                <a:moveTo>
                  <a:pt x="144" y="163"/>
                </a:moveTo>
                <a:lnTo>
                  <a:pt x="144" y="163"/>
                </a:lnTo>
                <a:cubicBezTo>
                  <a:pt x="72" y="163"/>
                  <a:pt x="72" y="163"/>
                  <a:pt x="72" y="163"/>
                </a:cubicBezTo>
                <a:cubicBezTo>
                  <a:pt x="27" y="163"/>
                  <a:pt x="0" y="127"/>
                  <a:pt x="0" y="91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27" y="0"/>
                  <a:pt x="72" y="0"/>
                </a:cubicBezTo>
                <a:cubicBezTo>
                  <a:pt x="117" y="0"/>
                  <a:pt x="144" y="37"/>
                  <a:pt x="144" y="73"/>
                </a:cubicBezTo>
                <a:lnTo>
                  <a:pt x="144" y="163"/>
                </a:lnTo>
                <a:close/>
                <a:moveTo>
                  <a:pt x="72" y="46"/>
                </a:moveTo>
                <a:lnTo>
                  <a:pt x="72" y="46"/>
                </a:lnTo>
                <a:cubicBezTo>
                  <a:pt x="54" y="46"/>
                  <a:pt x="45" y="64"/>
                  <a:pt x="45" y="82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100"/>
                  <a:pt x="54" y="118"/>
                  <a:pt x="72" y="118"/>
                </a:cubicBezTo>
                <a:cubicBezTo>
                  <a:pt x="99" y="118"/>
                  <a:pt x="99" y="118"/>
                  <a:pt x="99" y="118"/>
                </a:cubicBezTo>
                <a:cubicBezTo>
                  <a:pt x="99" y="73"/>
                  <a:pt x="99" y="73"/>
                  <a:pt x="99" y="73"/>
                </a:cubicBezTo>
                <a:cubicBezTo>
                  <a:pt x="99" y="64"/>
                  <a:pt x="90" y="46"/>
                  <a:pt x="72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9">
            <a:extLst>
              <a:ext uri="{FF2B5EF4-FFF2-40B4-BE49-F238E27FC236}">
                <a16:creationId xmlns:a16="http://schemas.microsoft.com/office/drawing/2014/main" id="{61FEBE8D-FC54-E44D-961A-7F786C82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6681" y="6539415"/>
            <a:ext cx="156666" cy="175659"/>
          </a:xfrm>
          <a:custGeom>
            <a:avLst/>
            <a:gdLst>
              <a:gd name="T0" fmla="*/ 25835 w 146"/>
              <a:gd name="T1" fmla="*/ 58380 h 164"/>
              <a:gd name="T2" fmla="*/ 25835 w 146"/>
              <a:gd name="T3" fmla="*/ 58380 h 164"/>
              <a:gd name="T4" fmla="*/ 0 w 146"/>
              <a:gd name="T5" fmla="*/ 58380 h 164"/>
              <a:gd name="T6" fmla="*/ 0 w 146"/>
              <a:gd name="T7" fmla="*/ 26146 h 164"/>
              <a:gd name="T8" fmla="*/ 25835 w 146"/>
              <a:gd name="T9" fmla="*/ 0 h 164"/>
              <a:gd name="T10" fmla="*/ 52028 w 146"/>
              <a:gd name="T11" fmla="*/ 29369 h 164"/>
              <a:gd name="T12" fmla="*/ 52028 w 146"/>
              <a:gd name="T13" fmla="*/ 32592 h 164"/>
              <a:gd name="T14" fmla="*/ 25835 w 146"/>
              <a:gd name="T15" fmla="*/ 58380 h 164"/>
              <a:gd name="T16" fmla="*/ 16147 w 146"/>
              <a:gd name="T17" fmla="*/ 42263 h 164"/>
              <a:gd name="T18" fmla="*/ 16147 w 146"/>
              <a:gd name="T19" fmla="*/ 42263 h 164"/>
              <a:gd name="T20" fmla="*/ 25835 w 146"/>
              <a:gd name="T21" fmla="*/ 42263 h 164"/>
              <a:gd name="T22" fmla="*/ 35882 w 146"/>
              <a:gd name="T23" fmla="*/ 32592 h 164"/>
              <a:gd name="T24" fmla="*/ 35882 w 146"/>
              <a:gd name="T25" fmla="*/ 29369 h 164"/>
              <a:gd name="T26" fmla="*/ 25835 w 146"/>
              <a:gd name="T27" fmla="*/ 16475 h 164"/>
              <a:gd name="T28" fmla="*/ 16147 w 146"/>
              <a:gd name="T29" fmla="*/ 26146 h 164"/>
              <a:gd name="T30" fmla="*/ 16147 w 146"/>
              <a:gd name="T31" fmla="*/ 42263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6" h="164">
                <a:moveTo>
                  <a:pt x="72" y="163"/>
                </a:moveTo>
                <a:lnTo>
                  <a:pt x="72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72" y="0"/>
                </a:cubicBezTo>
                <a:cubicBezTo>
                  <a:pt x="109" y="0"/>
                  <a:pt x="145" y="37"/>
                  <a:pt x="145" y="82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45" y="127"/>
                  <a:pt x="117" y="163"/>
                  <a:pt x="72" y="163"/>
                </a:cubicBezTo>
                <a:close/>
                <a:moveTo>
                  <a:pt x="45" y="118"/>
                </a:moveTo>
                <a:lnTo>
                  <a:pt x="45" y="118"/>
                </a:lnTo>
                <a:cubicBezTo>
                  <a:pt x="72" y="118"/>
                  <a:pt x="72" y="118"/>
                  <a:pt x="72" y="118"/>
                </a:cubicBezTo>
                <a:cubicBezTo>
                  <a:pt x="90" y="118"/>
                  <a:pt x="100" y="100"/>
                  <a:pt x="100" y="91"/>
                </a:cubicBezTo>
                <a:cubicBezTo>
                  <a:pt x="100" y="82"/>
                  <a:pt x="100" y="82"/>
                  <a:pt x="100" y="82"/>
                </a:cubicBezTo>
                <a:cubicBezTo>
                  <a:pt x="100" y="64"/>
                  <a:pt x="90" y="46"/>
                  <a:pt x="72" y="46"/>
                </a:cubicBezTo>
                <a:cubicBezTo>
                  <a:pt x="54" y="46"/>
                  <a:pt x="45" y="64"/>
                  <a:pt x="45" y="73"/>
                </a:cubicBezTo>
                <a:lnTo>
                  <a:pt x="45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30">
            <a:extLst>
              <a:ext uri="{FF2B5EF4-FFF2-40B4-BE49-F238E27FC236}">
                <a16:creationId xmlns:a16="http://schemas.microsoft.com/office/drawing/2014/main" id="{7E7CCD4F-CA46-B942-8F20-7573EDD25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8701" y="6871740"/>
            <a:ext cx="56970" cy="242124"/>
          </a:xfrm>
          <a:custGeom>
            <a:avLst/>
            <a:gdLst>
              <a:gd name="T0" fmla="*/ 18704 w 55"/>
              <a:gd name="T1" fmla="*/ 80605 h 226"/>
              <a:gd name="T2" fmla="*/ 18704 w 55"/>
              <a:gd name="T3" fmla="*/ 80605 h 226"/>
              <a:gd name="T4" fmla="*/ 0 w 55"/>
              <a:gd name="T5" fmla="*/ 80605 h 226"/>
              <a:gd name="T6" fmla="*/ 0 w 55"/>
              <a:gd name="T7" fmla="*/ 9673 h 226"/>
              <a:gd name="T8" fmla="*/ 9352 w 55"/>
              <a:gd name="T9" fmla="*/ 0 h 226"/>
              <a:gd name="T10" fmla="*/ 9352 w 55"/>
              <a:gd name="T11" fmla="*/ 0 h 226"/>
              <a:gd name="T12" fmla="*/ 18704 w 55"/>
              <a:gd name="T13" fmla="*/ 9673 h 226"/>
              <a:gd name="T14" fmla="*/ 18704 w 55"/>
              <a:gd name="T15" fmla="*/ 80605 h 2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226">
                <a:moveTo>
                  <a:pt x="54" y="225"/>
                </a:moveTo>
                <a:lnTo>
                  <a:pt x="54" y="225"/>
                </a:lnTo>
                <a:cubicBezTo>
                  <a:pt x="0" y="225"/>
                  <a:pt x="0" y="225"/>
                  <a:pt x="0" y="2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lnTo>
                  <a:pt x="54" y="2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31">
            <a:extLst>
              <a:ext uri="{FF2B5EF4-FFF2-40B4-BE49-F238E27FC236}">
                <a16:creationId xmlns:a16="http://schemas.microsoft.com/office/drawing/2014/main" id="{46029215-0205-4943-88C5-0F27F27D4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8196" y="6686589"/>
            <a:ext cx="47475" cy="137676"/>
          </a:xfrm>
          <a:custGeom>
            <a:avLst/>
            <a:gdLst>
              <a:gd name="T0" fmla="*/ 15530 w 46"/>
              <a:gd name="T1" fmla="*/ 45677 h 128"/>
              <a:gd name="T2" fmla="*/ 0 w 46"/>
              <a:gd name="T3" fmla="*/ 45677 h 128"/>
              <a:gd name="T4" fmla="*/ 0 w 46"/>
              <a:gd name="T5" fmla="*/ 0 h 128"/>
              <a:gd name="T6" fmla="*/ 15530 w 46"/>
              <a:gd name="T7" fmla="*/ 0 h 128"/>
              <a:gd name="T8" fmla="*/ 15530 w 46"/>
              <a:gd name="T9" fmla="*/ 45677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" h="128">
                <a:moveTo>
                  <a:pt x="45" y="127"/>
                </a:moveTo>
                <a:lnTo>
                  <a:pt x="0" y="127"/>
                </a:lnTo>
                <a:lnTo>
                  <a:pt x="0" y="0"/>
                </a:lnTo>
                <a:lnTo>
                  <a:pt x="45" y="0"/>
                </a:lnTo>
                <a:lnTo>
                  <a:pt x="45" y="1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32">
            <a:extLst>
              <a:ext uri="{FF2B5EF4-FFF2-40B4-BE49-F238E27FC236}">
                <a16:creationId xmlns:a16="http://schemas.microsoft.com/office/drawing/2014/main" id="{D5671AD4-0915-E348-AA50-6522EE64C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6072" y="6800529"/>
            <a:ext cx="545964" cy="341820"/>
          </a:xfrm>
          <a:custGeom>
            <a:avLst/>
            <a:gdLst>
              <a:gd name="T0" fmla="*/ 19445 w 507"/>
              <a:gd name="T1" fmla="*/ 0 h 317"/>
              <a:gd name="T2" fmla="*/ 19445 w 507"/>
              <a:gd name="T3" fmla="*/ 0 h 317"/>
              <a:gd name="T4" fmla="*/ 19445 w 507"/>
              <a:gd name="T5" fmla="*/ 16586 h 317"/>
              <a:gd name="T6" fmla="*/ 162758 w 507"/>
              <a:gd name="T7" fmla="*/ 16586 h 317"/>
              <a:gd name="T8" fmla="*/ 162758 w 507"/>
              <a:gd name="T9" fmla="*/ 97714 h 317"/>
              <a:gd name="T10" fmla="*/ 162758 w 507"/>
              <a:gd name="T11" fmla="*/ 97714 h 317"/>
              <a:gd name="T12" fmla="*/ 19445 w 507"/>
              <a:gd name="T13" fmla="*/ 97714 h 317"/>
              <a:gd name="T14" fmla="*/ 19445 w 507"/>
              <a:gd name="T15" fmla="*/ 29567 h 317"/>
              <a:gd name="T16" fmla="*/ 9722 w 507"/>
              <a:gd name="T17" fmla="*/ 23076 h 317"/>
              <a:gd name="T18" fmla="*/ 9722 w 507"/>
              <a:gd name="T19" fmla="*/ 23076 h 317"/>
              <a:gd name="T20" fmla="*/ 0 w 507"/>
              <a:gd name="T21" fmla="*/ 29567 h 317"/>
              <a:gd name="T22" fmla="*/ 0 w 507"/>
              <a:gd name="T23" fmla="*/ 97714 h 317"/>
              <a:gd name="T24" fmla="*/ 19445 w 507"/>
              <a:gd name="T25" fmla="*/ 113939 h 317"/>
              <a:gd name="T26" fmla="*/ 162758 w 507"/>
              <a:gd name="T27" fmla="*/ 113939 h 317"/>
              <a:gd name="T28" fmla="*/ 182203 w 507"/>
              <a:gd name="T29" fmla="*/ 97714 h 317"/>
              <a:gd name="T30" fmla="*/ 182203 w 507"/>
              <a:gd name="T31" fmla="*/ 0 h 317"/>
              <a:gd name="T32" fmla="*/ 19445 w 507"/>
              <a:gd name="T33" fmla="*/ 0 h 3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7" h="317">
                <a:moveTo>
                  <a:pt x="54" y="0"/>
                </a:moveTo>
                <a:lnTo>
                  <a:pt x="54" y="0"/>
                </a:lnTo>
                <a:cubicBezTo>
                  <a:pt x="54" y="46"/>
                  <a:pt x="54" y="46"/>
                  <a:pt x="54" y="46"/>
                </a:cubicBezTo>
                <a:cubicBezTo>
                  <a:pt x="452" y="46"/>
                  <a:pt x="452" y="46"/>
                  <a:pt x="452" y="46"/>
                </a:cubicBezTo>
                <a:cubicBezTo>
                  <a:pt x="452" y="271"/>
                  <a:pt x="452" y="271"/>
                  <a:pt x="452" y="271"/>
                </a:cubicBezTo>
                <a:cubicBezTo>
                  <a:pt x="54" y="271"/>
                  <a:pt x="54" y="271"/>
                  <a:pt x="54" y="271"/>
                </a:cubicBezTo>
                <a:cubicBezTo>
                  <a:pt x="54" y="82"/>
                  <a:pt x="54" y="82"/>
                  <a:pt x="54" y="82"/>
                </a:cubicBezTo>
                <a:cubicBezTo>
                  <a:pt x="54" y="73"/>
                  <a:pt x="36" y="64"/>
                  <a:pt x="27" y="64"/>
                </a:cubicBezTo>
                <a:cubicBezTo>
                  <a:pt x="9" y="64"/>
                  <a:pt x="0" y="73"/>
                  <a:pt x="0" y="82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27" y="316"/>
                  <a:pt x="54" y="316"/>
                </a:cubicBezTo>
                <a:cubicBezTo>
                  <a:pt x="452" y="316"/>
                  <a:pt x="452" y="316"/>
                  <a:pt x="452" y="316"/>
                </a:cubicBezTo>
                <a:cubicBezTo>
                  <a:pt x="479" y="316"/>
                  <a:pt x="506" y="298"/>
                  <a:pt x="506" y="271"/>
                </a:cubicBezTo>
                <a:cubicBezTo>
                  <a:pt x="506" y="0"/>
                  <a:pt x="506" y="0"/>
                  <a:pt x="506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33">
            <a:extLst>
              <a:ext uri="{FF2B5EF4-FFF2-40B4-BE49-F238E27FC236}">
                <a16:creationId xmlns:a16="http://schemas.microsoft.com/office/drawing/2014/main" id="{AA87F295-5070-B944-95CC-F9AC98E8A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4356" y="6667599"/>
            <a:ext cx="659901" cy="185151"/>
          </a:xfrm>
          <a:custGeom>
            <a:avLst/>
            <a:gdLst>
              <a:gd name="T0" fmla="*/ 194470 w 615"/>
              <a:gd name="T1" fmla="*/ 61554 h 173"/>
              <a:gd name="T2" fmla="*/ 194470 w 615"/>
              <a:gd name="T3" fmla="*/ 61554 h 173"/>
              <a:gd name="T4" fmla="*/ 25834 w 615"/>
              <a:gd name="T5" fmla="*/ 61554 h 173"/>
              <a:gd name="T6" fmla="*/ 0 w 615"/>
              <a:gd name="T7" fmla="*/ 35429 h 173"/>
              <a:gd name="T8" fmla="*/ 0 w 615"/>
              <a:gd name="T9" fmla="*/ 22546 h 173"/>
              <a:gd name="T10" fmla="*/ 25834 w 615"/>
              <a:gd name="T11" fmla="*/ 0 h 173"/>
              <a:gd name="T12" fmla="*/ 194470 w 615"/>
              <a:gd name="T13" fmla="*/ 0 h 173"/>
              <a:gd name="T14" fmla="*/ 220303 w 615"/>
              <a:gd name="T15" fmla="*/ 22546 h 173"/>
              <a:gd name="T16" fmla="*/ 220303 w 615"/>
              <a:gd name="T17" fmla="*/ 35429 h 173"/>
              <a:gd name="T18" fmla="*/ 194470 w 615"/>
              <a:gd name="T19" fmla="*/ 61554 h 173"/>
              <a:gd name="T20" fmla="*/ 25834 w 615"/>
              <a:gd name="T21" fmla="*/ 16104 h 173"/>
              <a:gd name="T22" fmla="*/ 25834 w 615"/>
              <a:gd name="T23" fmla="*/ 16104 h 173"/>
              <a:gd name="T24" fmla="*/ 16146 w 615"/>
              <a:gd name="T25" fmla="*/ 22546 h 173"/>
              <a:gd name="T26" fmla="*/ 16146 w 615"/>
              <a:gd name="T27" fmla="*/ 35429 h 173"/>
              <a:gd name="T28" fmla="*/ 25834 w 615"/>
              <a:gd name="T29" fmla="*/ 41871 h 173"/>
              <a:gd name="T30" fmla="*/ 194470 w 615"/>
              <a:gd name="T31" fmla="*/ 41871 h 173"/>
              <a:gd name="T32" fmla="*/ 200928 w 615"/>
              <a:gd name="T33" fmla="*/ 35429 h 173"/>
              <a:gd name="T34" fmla="*/ 200928 w 615"/>
              <a:gd name="T35" fmla="*/ 22546 h 173"/>
              <a:gd name="T36" fmla="*/ 194470 w 615"/>
              <a:gd name="T37" fmla="*/ 16104 h 173"/>
              <a:gd name="T38" fmla="*/ 25834 w 615"/>
              <a:gd name="T39" fmla="*/ 16104 h 17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15" h="173">
                <a:moveTo>
                  <a:pt x="542" y="172"/>
                </a:moveTo>
                <a:lnTo>
                  <a:pt x="542" y="172"/>
                </a:lnTo>
                <a:cubicBezTo>
                  <a:pt x="72" y="172"/>
                  <a:pt x="72" y="172"/>
                  <a:pt x="72" y="172"/>
                </a:cubicBezTo>
                <a:cubicBezTo>
                  <a:pt x="27" y="172"/>
                  <a:pt x="0" y="135"/>
                  <a:pt x="0" y="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72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78" y="0"/>
                  <a:pt x="614" y="27"/>
                  <a:pt x="614" y="63"/>
                </a:cubicBezTo>
                <a:cubicBezTo>
                  <a:pt x="614" y="99"/>
                  <a:pt x="614" y="99"/>
                  <a:pt x="614" y="99"/>
                </a:cubicBezTo>
                <a:cubicBezTo>
                  <a:pt x="614" y="135"/>
                  <a:pt x="578" y="172"/>
                  <a:pt x="542" y="172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63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08"/>
                  <a:pt x="54" y="117"/>
                  <a:pt x="72" y="117"/>
                </a:cubicBezTo>
                <a:cubicBezTo>
                  <a:pt x="542" y="117"/>
                  <a:pt x="542" y="117"/>
                  <a:pt x="542" y="117"/>
                </a:cubicBezTo>
                <a:cubicBezTo>
                  <a:pt x="551" y="117"/>
                  <a:pt x="560" y="108"/>
                  <a:pt x="560" y="99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560" y="54"/>
                  <a:pt x="551" y="45"/>
                  <a:pt x="542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34">
            <a:extLst>
              <a:ext uri="{FF2B5EF4-FFF2-40B4-BE49-F238E27FC236}">
                <a16:creationId xmlns:a16="http://schemas.microsoft.com/office/drawing/2014/main" id="{976E51F9-E331-0F40-A32B-0862CC91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3822" y="4241625"/>
            <a:ext cx="3921434" cy="2103144"/>
          </a:xfrm>
          <a:custGeom>
            <a:avLst/>
            <a:gdLst>
              <a:gd name="T0" fmla="*/ 1310915 w 3641"/>
              <a:gd name="T1" fmla="*/ 618281 h 1953"/>
              <a:gd name="T2" fmla="*/ 1310915 w 3641"/>
              <a:gd name="T3" fmla="*/ 618281 h 1953"/>
              <a:gd name="T4" fmla="*/ 0 w 3641"/>
              <a:gd name="T5" fmla="*/ 618281 h 1953"/>
              <a:gd name="T6" fmla="*/ 0 w 3641"/>
              <a:gd name="T7" fmla="*/ 84622 h 1953"/>
              <a:gd name="T8" fmla="*/ 1310915 w 3641"/>
              <a:gd name="T9" fmla="*/ 84622 h 1953"/>
              <a:gd name="T10" fmla="*/ 1310915 w 3641"/>
              <a:gd name="T11" fmla="*/ 618281 h 19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41" h="1953">
                <a:moveTo>
                  <a:pt x="3640" y="1717"/>
                </a:moveTo>
                <a:lnTo>
                  <a:pt x="3640" y="1717"/>
                </a:lnTo>
                <a:cubicBezTo>
                  <a:pt x="2430" y="1482"/>
                  <a:pt x="1210" y="1952"/>
                  <a:pt x="0" y="1717"/>
                </a:cubicBezTo>
                <a:cubicBezTo>
                  <a:pt x="0" y="1220"/>
                  <a:pt x="0" y="732"/>
                  <a:pt x="0" y="235"/>
                </a:cubicBezTo>
                <a:cubicBezTo>
                  <a:pt x="1210" y="470"/>
                  <a:pt x="2430" y="0"/>
                  <a:pt x="3640" y="235"/>
                </a:cubicBezTo>
                <a:cubicBezTo>
                  <a:pt x="3640" y="732"/>
                  <a:pt x="3640" y="1220"/>
                  <a:pt x="3640" y="17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38">
            <a:extLst>
              <a:ext uri="{FF2B5EF4-FFF2-40B4-BE49-F238E27FC236}">
                <a16:creationId xmlns:a16="http://schemas.microsoft.com/office/drawing/2014/main" id="{338F7D9A-3E97-2340-814E-61E844543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357" y="4407789"/>
            <a:ext cx="137676" cy="4913660"/>
          </a:xfrm>
          <a:custGeom>
            <a:avLst/>
            <a:gdLst>
              <a:gd name="T0" fmla="*/ 26100 w 127"/>
              <a:gd name="T1" fmla="*/ 1642702 h 4563"/>
              <a:gd name="T2" fmla="*/ 26100 w 127"/>
              <a:gd name="T3" fmla="*/ 1642702 h 4563"/>
              <a:gd name="T4" fmla="*/ 19575 w 127"/>
              <a:gd name="T5" fmla="*/ 1642702 h 4563"/>
              <a:gd name="T6" fmla="*/ 0 w 127"/>
              <a:gd name="T7" fmla="*/ 1622897 h 4563"/>
              <a:gd name="T8" fmla="*/ 0 w 127"/>
              <a:gd name="T9" fmla="*/ 16204 h 4563"/>
              <a:gd name="T10" fmla="*/ 19575 w 127"/>
              <a:gd name="T11" fmla="*/ 0 h 4563"/>
              <a:gd name="T12" fmla="*/ 26100 w 127"/>
              <a:gd name="T13" fmla="*/ 0 h 4563"/>
              <a:gd name="T14" fmla="*/ 45675 w 127"/>
              <a:gd name="T15" fmla="*/ 16204 h 4563"/>
              <a:gd name="T16" fmla="*/ 45675 w 127"/>
              <a:gd name="T17" fmla="*/ 1622897 h 4563"/>
              <a:gd name="T18" fmla="*/ 26100 w 127"/>
              <a:gd name="T19" fmla="*/ 1642702 h 45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" h="4563">
                <a:moveTo>
                  <a:pt x="72" y="4562"/>
                </a:moveTo>
                <a:lnTo>
                  <a:pt x="72" y="4562"/>
                </a:lnTo>
                <a:cubicBezTo>
                  <a:pt x="54" y="4562"/>
                  <a:pt x="54" y="4562"/>
                  <a:pt x="54" y="4562"/>
                </a:cubicBezTo>
                <a:cubicBezTo>
                  <a:pt x="27" y="4562"/>
                  <a:pt x="0" y="4535"/>
                  <a:pt x="0" y="450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99" y="0"/>
                  <a:pt x="126" y="18"/>
                  <a:pt x="126" y="45"/>
                </a:cubicBezTo>
                <a:cubicBezTo>
                  <a:pt x="126" y="4507"/>
                  <a:pt x="126" y="4507"/>
                  <a:pt x="126" y="4507"/>
                </a:cubicBezTo>
                <a:cubicBezTo>
                  <a:pt x="126" y="4535"/>
                  <a:pt x="99" y="4562"/>
                  <a:pt x="72" y="45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39">
            <a:extLst>
              <a:ext uri="{FF2B5EF4-FFF2-40B4-BE49-F238E27FC236}">
                <a16:creationId xmlns:a16="http://schemas.microsoft.com/office/drawing/2014/main" id="{7CE9E36F-B803-6142-9B00-CF7E6785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573" y="12279143"/>
            <a:ext cx="1381524" cy="878286"/>
          </a:xfrm>
          <a:custGeom>
            <a:avLst/>
            <a:gdLst>
              <a:gd name="T0" fmla="*/ 243404 w 1283"/>
              <a:gd name="T1" fmla="*/ 114011 h 814"/>
              <a:gd name="T2" fmla="*/ 243404 w 1283"/>
              <a:gd name="T3" fmla="*/ 114011 h 814"/>
              <a:gd name="T4" fmla="*/ 0 w 1283"/>
              <a:gd name="T5" fmla="*/ 293326 h 814"/>
              <a:gd name="T6" fmla="*/ 461603 w 1283"/>
              <a:gd name="T7" fmla="*/ 97775 h 814"/>
              <a:gd name="T8" fmla="*/ 334500 w 1283"/>
              <a:gd name="T9" fmla="*/ 0 h 814"/>
              <a:gd name="T10" fmla="*/ 243404 w 1283"/>
              <a:gd name="T11" fmla="*/ 114011 h 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3" h="814">
                <a:moveTo>
                  <a:pt x="676" y="316"/>
                </a:moveTo>
                <a:lnTo>
                  <a:pt x="676" y="316"/>
                </a:lnTo>
                <a:cubicBezTo>
                  <a:pt x="477" y="533"/>
                  <a:pt x="253" y="695"/>
                  <a:pt x="0" y="813"/>
                </a:cubicBezTo>
                <a:cubicBezTo>
                  <a:pt x="496" y="777"/>
                  <a:pt x="938" y="578"/>
                  <a:pt x="1282" y="271"/>
                </a:cubicBezTo>
                <a:cubicBezTo>
                  <a:pt x="1173" y="171"/>
                  <a:pt x="1056" y="81"/>
                  <a:pt x="929" y="0"/>
                </a:cubicBezTo>
                <a:cubicBezTo>
                  <a:pt x="848" y="117"/>
                  <a:pt x="767" y="216"/>
                  <a:pt x="676" y="3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40">
            <a:extLst>
              <a:ext uri="{FF2B5EF4-FFF2-40B4-BE49-F238E27FC236}">
                <a16:creationId xmlns:a16="http://schemas.microsoft.com/office/drawing/2014/main" id="{6FFAA0C2-9346-9244-836F-BE4772CF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727" y="12269648"/>
            <a:ext cx="1419501" cy="887781"/>
          </a:xfrm>
          <a:custGeom>
            <a:avLst/>
            <a:gdLst>
              <a:gd name="T0" fmla="*/ 230858 w 1320"/>
              <a:gd name="T1" fmla="*/ 117230 h 823"/>
              <a:gd name="T2" fmla="*/ 230858 w 1320"/>
              <a:gd name="T3" fmla="*/ 117230 h 823"/>
              <a:gd name="T4" fmla="*/ 136645 w 1320"/>
              <a:gd name="T5" fmla="*/ 0 h 823"/>
              <a:gd name="T6" fmla="*/ 0 w 1320"/>
              <a:gd name="T7" fmla="*/ 100998 h 823"/>
              <a:gd name="T8" fmla="*/ 474302 w 1320"/>
              <a:gd name="T9" fmla="*/ 296501 h 823"/>
              <a:gd name="T10" fmla="*/ 230858 w 1320"/>
              <a:gd name="T11" fmla="*/ 117230 h 8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0" h="823">
                <a:moveTo>
                  <a:pt x="642" y="325"/>
                </a:moveTo>
                <a:lnTo>
                  <a:pt x="642" y="325"/>
                </a:lnTo>
                <a:cubicBezTo>
                  <a:pt x="542" y="225"/>
                  <a:pt x="452" y="117"/>
                  <a:pt x="380" y="0"/>
                </a:cubicBezTo>
                <a:cubicBezTo>
                  <a:pt x="244" y="72"/>
                  <a:pt x="118" y="171"/>
                  <a:pt x="0" y="280"/>
                </a:cubicBezTo>
                <a:cubicBezTo>
                  <a:pt x="353" y="596"/>
                  <a:pt x="813" y="795"/>
                  <a:pt x="1319" y="822"/>
                </a:cubicBezTo>
                <a:cubicBezTo>
                  <a:pt x="1066" y="704"/>
                  <a:pt x="841" y="542"/>
                  <a:pt x="642" y="3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41">
            <a:extLst>
              <a:ext uri="{FF2B5EF4-FFF2-40B4-BE49-F238E27FC236}">
                <a16:creationId xmlns:a16="http://schemas.microsoft.com/office/drawing/2014/main" id="{B00AC6FA-5190-8A4C-84E6-A6A609F5B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6762" y="9183774"/>
            <a:ext cx="1091925" cy="1595160"/>
          </a:xfrm>
          <a:custGeom>
            <a:avLst/>
            <a:gdLst>
              <a:gd name="T0" fmla="*/ 117503 w 1013"/>
              <a:gd name="T1" fmla="*/ 533040 h 1483"/>
              <a:gd name="T2" fmla="*/ 117503 w 1013"/>
              <a:gd name="T3" fmla="*/ 533040 h 1483"/>
              <a:gd name="T4" fmla="*/ 364765 w 1013"/>
              <a:gd name="T5" fmla="*/ 533040 h 1483"/>
              <a:gd name="T6" fmla="*/ 140211 w 1013"/>
              <a:gd name="T7" fmla="*/ 0 h 1483"/>
              <a:gd name="T8" fmla="*/ 0 w 1013"/>
              <a:gd name="T9" fmla="*/ 107543 h 1483"/>
              <a:gd name="T10" fmla="*/ 117503 w 1013"/>
              <a:gd name="T11" fmla="*/ 533040 h 14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3" h="1483">
                <a:moveTo>
                  <a:pt x="326" y="1482"/>
                </a:moveTo>
                <a:lnTo>
                  <a:pt x="326" y="1482"/>
                </a:lnTo>
                <a:cubicBezTo>
                  <a:pt x="1012" y="1482"/>
                  <a:pt x="1012" y="1482"/>
                  <a:pt x="1012" y="1482"/>
                </a:cubicBezTo>
                <a:cubicBezTo>
                  <a:pt x="1003" y="904"/>
                  <a:pt x="769" y="380"/>
                  <a:pt x="389" y="0"/>
                </a:cubicBezTo>
                <a:cubicBezTo>
                  <a:pt x="272" y="117"/>
                  <a:pt x="136" y="217"/>
                  <a:pt x="0" y="299"/>
                </a:cubicBezTo>
                <a:cubicBezTo>
                  <a:pt x="208" y="651"/>
                  <a:pt x="317" y="1058"/>
                  <a:pt x="326" y="1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42">
            <a:extLst>
              <a:ext uri="{FF2B5EF4-FFF2-40B4-BE49-F238E27FC236}">
                <a16:creationId xmlns:a16="http://schemas.microsoft.com/office/drawing/2014/main" id="{23B3BFE5-2905-8A45-ADE4-D4C8A76CA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772" y="10883378"/>
            <a:ext cx="1110915" cy="1618896"/>
          </a:xfrm>
          <a:custGeom>
            <a:avLst/>
            <a:gdLst>
              <a:gd name="T0" fmla="*/ 0 w 1031"/>
              <a:gd name="T1" fmla="*/ 436457 h 1502"/>
              <a:gd name="T2" fmla="*/ 0 w 1031"/>
              <a:gd name="T3" fmla="*/ 436457 h 1502"/>
              <a:gd name="T4" fmla="*/ 136916 w 1031"/>
              <a:gd name="T5" fmla="*/ 540977 h 1502"/>
              <a:gd name="T6" fmla="*/ 371115 w 1031"/>
              <a:gd name="T7" fmla="*/ 0 h 1502"/>
              <a:gd name="T8" fmla="*/ 123945 w 1031"/>
              <a:gd name="T9" fmla="*/ 0 h 1502"/>
              <a:gd name="T10" fmla="*/ 0 w 1031"/>
              <a:gd name="T11" fmla="*/ 436457 h 15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1" h="1502">
                <a:moveTo>
                  <a:pt x="0" y="1211"/>
                </a:moveTo>
                <a:lnTo>
                  <a:pt x="0" y="1211"/>
                </a:lnTo>
                <a:cubicBezTo>
                  <a:pt x="136" y="1293"/>
                  <a:pt x="262" y="1383"/>
                  <a:pt x="380" y="1501"/>
                </a:cubicBezTo>
                <a:cubicBezTo>
                  <a:pt x="777" y="1112"/>
                  <a:pt x="1021" y="588"/>
                  <a:pt x="103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35" y="434"/>
                  <a:pt x="217" y="850"/>
                  <a:pt x="0" y="12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43">
            <a:extLst>
              <a:ext uri="{FF2B5EF4-FFF2-40B4-BE49-F238E27FC236}">
                <a16:creationId xmlns:a16="http://schemas.microsoft.com/office/drawing/2014/main" id="{21D49990-C75F-8E4E-84E9-5D5A3707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138" y="9183774"/>
            <a:ext cx="1110915" cy="1595160"/>
          </a:xfrm>
          <a:custGeom>
            <a:avLst/>
            <a:gdLst>
              <a:gd name="T0" fmla="*/ 371115 w 1031"/>
              <a:gd name="T1" fmla="*/ 113658 h 1483"/>
              <a:gd name="T2" fmla="*/ 371115 w 1031"/>
              <a:gd name="T3" fmla="*/ 113658 h 1483"/>
              <a:gd name="T4" fmla="*/ 224831 w 1031"/>
              <a:gd name="T5" fmla="*/ 0 h 1483"/>
              <a:gd name="T6" fmla="*/ 0 w 1031"/>
              <a:gd name="T7" fmla="*/ 533040 h 1483"/>
              <a:gd name="T8" fmla="*/ 257258 w 1031"/>
              <a:gd name="T9" fmla="*/ 533040 h 1483"/>
              <a:gd name="T10" fmla="*/ 371115 w 1031"/>
              <a:gd name="T11" fmla="*/ 113658 h 14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1" h="1483">
                <a:moveTo>
                  <a:pt x="1030" y="316"/>
                </a:moveTo>
                <a:lnTo>
                  <a:pt x="1030" y="316"/>
                </a:lnTo>
                <a:cubicBezTo>
                  <a:pt x="886" y="226"/>
                  <a:pt x="750" y="127"/>
                  <a:pt x="624" y="0"/>
                </a:cubicBezTo>
                <a:cubicBezTo>
                  <a:pt x="244" y="380"/>
                  <a:pt x="9" y="904"/>
                  <a:pt x="0" y="1482"/>
                </a:cubicBezTo>
                <a:cubicBezTo>
                  <a:pt x="714" y="1482"/>
                  <a:pt x="714" y="1482"/>
                  <a:pt x="714" y="1482"/>
                </a:cubicBezTo>
                <a:cubicBezTo>
                  <a:pt x="723" y="1066"/>
                  <a:pt x="832" y="660"/>
                  <a:pt x="1030" y="3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44">
            <a:extLst>
              <a:ext uri="{FF2B5EF4-FFF2-40B4-BE49-F238E27FC236}">
                <a16:creationId xmlns:a16="http://schemas.microsoft.com/office/drawing/2014/main" id="{AA4126C1-27BD-0849-9C37-3BFB53BD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138" y="10883378"/>
            <a:ext cx="1129905" cy="1618896"/>
          </a:xfrm>
          <a:custGeom>
            <a:avLst/>
            <a:gdLst>
              <a:gd name="T0" fmla="*/ 256921 w 1050"/>
              <a:gd name="T1" fmla="*/ 0 h 1502"/>
              <a:gd name="T2" fmla="*/ 256921 w 1050"/>
              <a:gd name="T3" fmla="*/ 0 h 1502"/>
              <a:gd name="T4" fmla="*/ 0 w 1050"/>
              <a:gd name="T5" fmla="*/ 0 h 1502"/>
              <a:gd name="T6" fmla="*/ 234252 w 1050"/>
              <a:gd name="T7" fmla="*/ 540977 h 1502"/>
              <a:gd name="T8" fmla="*/ 377465 w 1050"/>
              <a:gd name="T9" fmla="*/ 433214 h 1502"/>
              <a:gd name="T10" fmla="*/ 256921 w 1050"/>
              <a:gd name="T11" fmla="*/ 0 h 15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0" h="1502">
                <a:moveTo>
                  <a:pt x="714" y="0"/>
                </a:moveTo>
                <a:lnTo>
                  <a:pt x="714" y="0"/>
                </a:lnTo>
                <a:cubicBezTo>
                  <a:pt x="0" y="0"/>
                  <a:pt x="0" y="0"/>
                  <a:pt x="0" y="0"/>
                </a:cubicBezTo>
                <a:cubicBezTo>
                  <a:pt x="9" y="588"/>
                  <a:pt x="253" y="1112"/>
                  <a:pt x="651" y="1501"/>
                </a:cubicBezTo>
                <a:cubicBezTo>
                  <a:pt x="777" y="1383"/>
                  <a:pt x="904" y="1284"/>
                  <a:pt x="1049" y="1202"/>
                </a:cubicBezTo>
                <a:cubicBezTo>
                  <a:pt x="841" y="841"/>
                  <a:pt x="723" y="425"/>
                  <a:pt x="71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45">
            <a:extLst>
              <a:ext uri="{FF2B5EF4-FFF2-40B4-BE49-F238E27FC236}">
                <a16:creationId xmlns:a16="http://schemas.microsoft.com/office/drawing/2014/main" id="{70DB65D0-57CC-654F-B841-488040620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013" y="9786705"/>
            <a:ext cx="626670" cy="992229"/>
          </a:xfrm>
          <a:custGeom>
            <a:avLst/>
            <a:gdLst>
              <a:gd name="T0" fmla="*/ 209189 w 580"/>
              <a:gd name="T1" fmla="*/ 23006 h 923"/>
              <a:gd name="T2" fmla="*/ 209189 w 580"/>
              <a:gd name="T3" fmla="*/ 23006 h 923"/>
              <a:gd name="T4" fmla="*/ 45884 w 580"/>
              <a:gd name="T5" fmla="*/ 0 h 923"/>
              <a:gd name="T6" fmla="*/ 0 w 580"/>
              <a:gd name="T7" fmla="*/ 331429 h 923"/>
              <a:gd name="T8" fmla="*/ 209189 w 580"/>
              <a:gd name="T9" fmla="*/ 331429 h 923"/>
              <a:gd name="T10" fmla="*/ 209189 w 580"/>
              <a:gd name="T11" fmla="*/ 23006 h 9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80" h="923">
                <a:moveTo>
                  <a:pt x="579" y="64"/>
                </a:moveTo>
                <a:lnTo>
                  <a:pt x="579" y="64"/>
                </a:lnTo>
                <a:cubicBezTo>
                  <a:pt x="425" y="55"/>
                  <a:pt x="272" y="37"/>
                  <a:pt x="127" y="0"/>
                </a:cubicBezTo>
                <a:cubicBezTo>
                  <a:pt x="46" y="290"/>
                  <a:pt x="10" y="597"/>
                  <a:pt x="0" y="922"/>
                </a:cubicBezTo>
                <a:cubicBezTo>
                  <a:pt x="579" y="922"/>
                  <a:pt x="579" y="922"/>
                  <a:pt x="579" y="922"/>
                </a:cubicBezTo>
                <a:lnTo>
                  <a:pt x="579" y="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46">
            <a:extLst>
              <a:ext uri="{FF2B5EF4-FFF2-40B4-BE49-F238E27FC236}">
                <a16:creationId xmlns:a16="http://schemas.microsoft.com/office/drawing/2014/main" id="{4BBB496A-CC0A-3F47-8A0B-F2700BCC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138" y="10826408"/>
            <a:ext cx="4746" cy="474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459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47">
            <a:extLst>
              <a:ext uri="{FF2B5EF4-FFF2-40B4-BE49-F238E27FC236}">
                <a16:creationId xmlns:a16="http://schemas.microsoft.com/office/drawing/2014/main" id="{EE921F89-07CA-3E40-A5AC-3B79DEBE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573" y="8504880"/>
            <a:ext cx="1410009" cy="916269"/>
          </a:xfrm>
          <a:custGeom>
            <a:avLst/>
            <a:gdLst>
              <a:gd name="T0" fmla="*/ 243302 w 1310"/>
              <a:gd name="T1" fmla="*/ 179147 h 850"/>
              <a:gd name="T2" fmla="*/ 243302 w 1310"/>
              <a:gd name="T3" fmla="*/ 179147 h 850"/>
              <a:gd name="T4" fmla="*/ 340839 w 1310"/>
              <a:gd name="T5" fmla="*/ 306028 h 850"/>
              <a:gd name="T6" fmla="*/ 471128 w 1310"/>
              <a:gd name="T7" fmla="*/ 205100 h 850"/>
              <a:gd name="T8" fmla="*/ 0 w 1310"/>
              <a:gd name="T9" fmla="*/ 0 h 850"/>
              <a:gd name="T10" fmla="*/ 243302 w 1310"/>
              <a:gd name="T11" fmla="*/ 179147 h 8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0" h="850">
                <a:moveTo>
                  <a:pt x="676" y="497"/>
                </a:moveTo>
                <a:lnTo>
                  <a:pt x="676" y="497"/>
                </a:lnTo>
                <a:cubicBezTo>
                  <a:pt x="776" y="605"/>
                  <a:pt x="866" y="723"/>
                  <a:pt x="947" y="849"/>
                </a:cubicBezTo>
                <a:cubicBezTo>
                  <a:pt x="1074" y="768"/>
                  <a:pt x="1200" y="678"/>
                  <a:pt x="1309" y="569"/>
                </a:cubicBezTo>
                <a:cubicBezTo>
                  <a:pt x="956" y="244"/>
                  <a:pt x="505" y="36"/>
                  <a:pt x="0" y="0"/>
                </a:cubicBezTo>
                <a:cubicBezTo>
                  <a:pt x="253" y="117"/>
                  <a:pt x="477" y="289"/>
                  <a:pt x="676" y="497"/>
                </a:cubicBezTo>
              </a:path>
            </a:pathLst>
          </a:custGeom>
          <a:solidFill>
            <a:srgbClr val="4459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48">
            <a:extLst>
              <a:ext uri="{FF2B5EF4-FFF2-40B4-BE49-F238E27FC236}">
                <a16:creationId xmlns:a16="http://schemas.microsoft.com/office/drawing/2014/main" id="{48B4C2F4-1654-3B43-9478-C38CBADE7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938" y="10826408"/>
            <a:ext cx="4749" cy="474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459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49">
            <a:extLst>
              <a:ext uri="{FF2B5EF4-FFF2-40B4-BE49-F238E27FC236}">
                <a16:creationId xmlns:a16="http://schemas.microsoft.com/office/drawing/2014/main" id="{7F11958E-EFE5-1643-97DC-AF21DF15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887" y="10883378"/>
            <a:ext cx="650406" cy="1030206"/>
          </a:xfrm>
          <a:custGeom>
            <a:avLst/>
            <a:gdLst>
              <a:gd name="T0" fmla="*/ 0 w 606"/>
              <a:gd name="T1" fmla="*/ 324730 h 959"/>
              <a:gd name="T2" fmla="*/ 0 w 606"/>
              <a:gd name="T3" fmla="*/ 324730 h 959"/>
              <a:gd name="T4" fmla="*/ 168319 w 606"/>
              <a:gd name="T5" fmla="*/ 344128 h 959"/>
              <a:gd name="T6" fmla="*/ 217128 w 606"/>
              <a:gd name="T7" fmla="*/ 0 h 959"/>
              <a:gd name="T8" fmla="*/ 0 w 606"/>
              <a:gd name="T9" fmla="*/ 0 h 959"/>
              <a:gd name="T10" fmla="*/ 0 w 606"/>
              <a:gd name="T11" fmla="*/ 324730 h 9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959">
                <a:moveTo>
                  <a:pt x="0" y="904"/>
                </a:moveTo>
                <a:lnTo>
                  <a:pt x="0" y="904"/>
                </a:lnTo>
                <a:cubicBezTo>
                  <a:pt x="163" y="904"/>
                  <a:pt x="316" y="922"/>
                  <a:pt x="469" y="958"/>
                </a:cubicBezTo>
                <a:cubicBezTo>
                  <a:pt x="550" y="660"/>
                  <a:pt x="605" y="335"/>
                  <a:pt x="605" y="0"/>
                </a:cubicBezTo>
                <a:cubicBezTo>
                  <a:pt x="0" y="0"/>
                  <a:pt x="0" y="0"/>
                  <a:pt x="0" y="0"/>
                </a:cubicBezTo>
                <a:lnTo>
                  <a:pt x="0" y="9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50">
            <a:extLst>
              <a:ext uri="{FF2B5EF4-FFF2-40B4-BE49-F238E27FC236}">
                <a16:creationId xmlns:a16="http://schemas.microsoft.com/office/drawing/2014/main" id="{31515398-A322-054F-BE73-9E56C2B2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013" y="10883378"/>
            <a:ext cx="626670" cy="1030206"/>
          </a:xfrm>
          <a:custGeom>
            <a:avLst/>
            <a:gdLst>
              <a:gd name="T0" fmla="*/ 0 w 580"/>
              <a:gd name="T1" fmla="*/ 0 h 959"/>
              <a:gd name="T2" fmla="*/ 0 w 580"/>
              <a:gd name="T3" fmla="*/ 0 h 959"/>
              <a:gd name="T4" fmla="*/ 49136 w 580"/>
              <a:gd name="T5" fmla="*/ 344128 h 959"/>
              <a:gd name="T6" fmla="*/ 209189 w 580"/>
              <a:gd name="T7" fmla="*/ 324730 h 959"/>
              <a:gd name="T8" fmla="*/ 209189 w 580"/>
              <a:gd name="T9" fmla="*/ 0 h 959"/>
              <a:gd name="T10" fmla="*/ 0 w 580"/>
              <a:gd name="T11" fmla="*/ 0 h 9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80" h="959">
                <a:moveTo>
                  <a:pt x="0" y="0"/>
                </a:moveTo>
                <a:lnTo>
                  <a:pt x="0" y="0"/>
                </a:lnTo>
                <a:cubicBezTo>
                  <a:pt x="10" y="335"/>
                  <a:pt x="55" y="660"/>
                  <a:pt x="136" y="958"/>
                </a:cubicBezTo>
                <a:cubicBezTo>
                  <a:pt x="281" y="922"/>
                  <a:pt x="425" y="904"/>
                  <a:pt x="579" y="904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51">
            <a:extLst>
              <a:ext uri="{FF2B5EF4-FFF2-40B4-BE49-F238E27FC236}">
                <a16:creationId xmlns:a16="http://schemas.microsoft.com/office/drawing/2014/main" id="{DAD1061E-2610-7042-86F8-BB9AF7B1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1808" y="9554079"/>
            <a:ext cx="811824" cy="1224855"/>
          </a:xfrm>
          <a:custGeom>
            <a:avLst/>
            <a:gdLst>
              <a:gd name="T0" fmla="*/ 271102 w 752"/>
              <a:gd name="T1" fmla="*/ 409215 h 1139"/>
              <a:gd name="T2" fmla="*/ 271102 w 752"/>
              <a:gd name="T3" fmla="*/ 409215 h 1139"/>
              <a:gd name="T4" fmla="*/ 159918 w 752"/>
              <a:gd name="T5" fmla="*/ 0 h 1139"/>
              <a:gd name="T6" fmla="*/ 0 w 752"/>
              <a:gd name="T7" fmla="*/ 67963 h 1139"/>
              <a:gd name="T8" fmla="*/ 45845 w 752"/>
              <a:gd name="T9" fmla="*/ 409215 h 1139"/>
              <a:gd name="T10" fmla="*/ 271102 w 752"/>
              <a:gd name="T11" fmla="*/ 409215 h 11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2" h="1139">
                <a:moveTo>
                  <a:pt x="751" y="1138"/>
                </a:moveTo>
                <a:lnTo>
                  <a:pt x="751" y="1138"/>
                </a:lnTo>
                <a:cubicBezTo>
                  <a:pt x="751" y="731"/>
                  <a:pt x="642" y="343"/>
                  <a:pt x="443" y="0"/>
                </a:cubicBezTo>
                <a:cubicBezTo>
                  <a:pt x="299" y="81"/>
                  <a:pt x="154" y="144"/>
                  <a:pt x="0" y="189"/>
                </a:cubicBezTo>
                <a:cubicBezTo>
                  <a:pt x="82" y="487"/>
                  <a:pt x="127" y="804"/>
                  <a:pt x="127" y="1138"/>
                </a:cubicBezTo>
                <a:lnTo>
                  <a:pt x="751" y="113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52">
            <a:extLst>
              <a:ext uri="{FF2B5EF4-FFF2-40B4-BE49-F238E27FC236}">
                <a16:creationId xmlns:a16="http://schemas.microsoft.com/office/drawing/2014/main" id="{3E0792F8-7215-DC4B-989C-8AD97DE7C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423" y="9573069"/>
            <a:ext cx="807075" cy="1205865"/>
          </a:xfrm>
          <a:custGeom>
            <a:avLst/>
            <a:gdLst>
              <a:gd name="T0" fmla="*/ 269516 w 751"/>
              <a:gd name="T1" fmla="*/ 64746 h 1121"/>
              <a:gd name="T2" fmla="*/ 269516 w 751"/>
              <a:gd name="T3" fmla="*/ 64746 h 1121"/>
              <a:gd name="T4" fmla="*/ 110322 w 751"/>
              <a:gd name="T5" fmla="*/ 0 h 1121"/>
              <a:gd name="T6" fmla="*/ 0 w 751"/>
              <a:gd name="T7" fmla="*/ 402865 h 1121"/>
              <a:gd name="T8" fmla="*/ 223878 w 751"/>
              <a:gd name="T9" fmla="*/ 402865 h 1121"/>
              <a:gd name="T10" fmla="*/ 269516 w 751"/>
              <a:gd name="T11" fmla="*/ 64746 h 1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1" h="1121">
                <a:moveTo>
                  <a:pt x="750" y="180"/>
                </a:moveTo>
                <a:lnTo>
                  <a:pt x="750" y="180"/>
                </a:lnTo>
                <a:cubicBezTo>
                  <a:pt x="596" y="135"/>
                  <a:pt x="442" y="72"/>
                  <a:pt x="307" y="0"/>
                </a:cubicBezTo>
                <a:cubicBezTo>
                  <a:pt x="117" y="334"/>
                  <a:pt x="9" y="713"/>
                  <a:pt x="0" y="1120"/>
                </a:cubicBezTo>
                <a:cubicBezTo>
                  <a:pt x="623" y="1120"/>
                  <a:pt x="623" y="1120"/>
                  <a:pt x="623" y="1120"/>
                </a:cubicBezTo>
                <a:cubicBezTo>
                  <a:pt x="632" y="795"/>
                  <a:pt x="677" y="479"/>
                  <a:pt x="750" y="1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53">
            <a:extLst>
              <a:ext uri="{FF2B5EF4-FFF2-40B4-BE49-F238E27FC236}">
                <a16:creationId xmlns:a16="http://schemas.microsoft.com/office/drawing/2014/main" id="{8C6FA98E-248F-3045-873B-297B3DBE8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887" y="11965808"/>
            <a:ext cx="479496" cy="1011216"/>
          </a:xfrm>
          <a:custGeom>
            <a:avLst/>
            <a:gdLst>
              <a:gd name="T0" fmla="*/ 0 w 444"/>
              <a:gd name="T1" fmla="*/ 337778 h 941"/>
              <a:gd name="T2" fmla="*/ 0 w 444"/>
              <a:gd name="T3" fmla="*/ 337778 h 941"/>
              <a:gd name="T4" fmla="*/ 159976 w 444"/>
              <a:gd name="T5" fmla="*/ 19764 h 941"/>
              <a:gd name="T6" fmla="*/ 0 w 444"/>
              <a:gd name="T7" fmla="*/ 0 h 941"/>
              <a:gd name="T8" fmla="*/ 0 w 444"/>
              <a:gd name="T9" fmla="*/ 337778 h 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4" h="941">
                <a:moveTo>
                  <a:pt x="0" y="940"/>
                </a:moveTo>
                <a:lnTo>
                  <a:pt x="0" y="940"/>
                </a:lnTo>
                <a:cubicBezTo>
                  <a:pt x="190" y="687"/>
                  <a:pt x="334" y="389"/>
                  <a:pt x="443" y="55"/>
                </a:cubicBezTo>
                <a:cubicBezTo>
                  <a:pt x="298" y="18"/>
                  <a:pt x="154" y="0"/>
                  <a:pt x="0" y="0"/>
                </a:cubicBezTo>
                <a:lnTo>
                  <a:pt x="0" y="9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54">
            <a:extLst>
              <a:ext uri="{FF2B5EF4-FFF2-40B4-BE49-F238E27FC236}">
                <a16:creationId xmlns:a16="http://schemas.microsoft.com/office/drawing/2014/main" id="{5C9DEF9E-2590-1C40-A52A-1EF2E7ADF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887" y="8675790"/>
            <a:ext cx="488991" cy="1072935"/>
          </a:xfrm>
          <a:custGeom>
            <a:avLst/>
            <a:gdLst>
              <a:gd name="T0" fmla="*/ 163150 w 452"/>
              <a:gd name="T1" fmla="*/ 335698 h 995"/>
              <a:gd name="T2" fmla="*/ 163150 w 452"/>
              <a:gd name="T3" fmla="*/ 335698 h 995"/>
              <a:gd name="T4" fmla="*/ 0 w 452"/>
              <a:gd name="T5" fmla="*/ 0 h 995"/>
              <a:gd name="T6" fmla="*/ 0 w 452"/>
              <a:gd name="T7" fmla="*/ 358414 h 995"/>
              <a:gd name="T8" fmla="*/ 163150 w 452"/>
              <a:gd name="T9" fmla="*/ 335698 h 9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2" h="995">
                <a:moveTo>
                  <a:pt x="451" y="931"/>
                </a:moveTo>
                <a:lnTo>
                  <a:pt x="451" y="931"/>
                </a:lnTo>
                <a:cubicBezTo>
                  <a:pt x="353" y="587"/>
                  <a:pt x="199" y="271"/>
                  <a:pt x="0" y="0"/>
                </a:cubicBezTo>
                <a:cubicBezTo>
                  <a:pt x="0" y="994"/>
                  <a:pt x="0" y="994"/>
                  <a:pt x="0" y="994"/>
                </a:cubicBezTo>
                <a:cubicBezTo>
                  <a:pt x="154" y="985"/>
                  <a:pt x="307" y="967"/>
                  <a:pt x="451" y="9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55">
            <a:extLst>
              <a:ext uri="{FF2B5EF4-FFF2-40B4-BE49-F238E27FC236}">
                <a16:creationId xmlns:a16="http://schemas.microsoft.com/office/drawing/2014/main" id="{C056A64B-807C-DF41-8ACE-25781B43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423" y="10883378"/>
            <a:ext cx="826065" cy="1239096"/>
          </a:xfrm>
          <a:custGeom>
            <a:avLst/>
            <a:gdLst>
              <a:gd name="T0" fmla="*/ 0 w 769"/>
              <a:gd name="T1" fmla="*/ 0 h 1149"/>
              <a:gd name="T2" fmla="*/ 0 w 769"/>
              <a:gd name="T3" fmla="*/ 0 h 1149"/>
              <a:gd name="T4" fmla="*/ 116740 w 769"/>
              <a:gd name="T5" fmla="*/ 413976 h 1149"/>
              <a:gd name="T6" fmla="*/ 275866 w 769"/>
              <a:gd name="T7" fmla="*/ 351952 h 1149"/>
              <a:gd name="T8" fmla="*/ 223782 w 769"/>
              <a:gd name="T9" fmla="*/ 0 h 1149"/>
              <a:gd name="T10" fmla="*/ 0 w 769"/>
              <a:gd name="T11" fmla="*/ 0 h 11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69" h="1149">
                <a:moveTo>
                  <a:pt x="0" y="0"/>
                </a:moveTo>
                <a:lnTo>
                  <a:pt x="0" y="0"/>
                </a:lnTo>
                <a:cubicBezTo>
                  <a:pt x="9" y="407"/>
                  <a:pt x="117" y="805"/>
                  <a:pt x="325" y="1148"/>
                </a:cubicBezTo>
                <a:cubicBezTo>
                  <a:pt x="460" y="1076"/>
                  <a:pt x="614" y="1021"/>
                  <a:pt x="768" y="976"/>
                </a:cubicBezTo>
                <a:cubicBezTo>
                  <a:pt x="677" y="669"/>
                  <a:pt x="632" y="335"/>
                  <a:pt x="623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6">
            <a:extLst>
              <a:ext uri="{FF2B5EF4-FFF2-40B4-BE49-F238E27FC236}">
                <a16:creationId xmlns:a16="http://schemas.microsoft.com/office/drawing/2014/main" id="{A863E55E-ED3E-B140-9C05-8C6B2D7B7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593" y="8599830"/>
            <a:ext cx="963744" cy="1053945"/>
          </a:xfrm>
          <a:custGeom>
            <a:avLst/>
            <a:gdLst>
              <a:gd name="T0" fmla="*/ 321903 w 895"/>
              <a:gd name="T1" fmla="*/ 290020 h 977"/>
              <a:gd name="T2" fmla="*/ 321903 w 895"/>
              <a:gd name="T3" fmla="*/ 290020 h 977"/>
              <a:gd name="T4" fmla="*/ 230805 w 895"/>
              <a:gd name="T5" fmla="*/ 169539 h 977"/>
              <a:gd name="T6" fmla="*/ 0 w 895"/>
              <a:gd name="T7" fmla="*/ 0 h 977"/>
              <a:gd name="T8" fmla="*/ 172114 w 895"/>
              <a:gd name="T9" fmla="*/ 352064 h 977"/>
              <a:gd name="T10" fmla="*/ 321903 w 895"/>
              <a:gd name="T11" fmla="*/ 290020 h 9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5" h="977">
                <a:moveTo>
                  <a:pt x="894" y="804"/>
                </a:moveTo>
                <a:lnTo>
                  <a:pt x="894" y="804"/>
                </a:lnTo>
                <a:cubicBezTo>
                  <a:pt x="822" y="687"/>
                  <a:pt x="740" y="578"/>
                  <a:pt x="641" y="470"/>
                </a:cubicBezTo>
                <a:cubicBezTo>
                  <a:pt x="451" y="271"/>
                  <a:pt x="235" y="118"/>
                  <a:pt x="0" y="0"/>
                </a:cubicBezTo>
                <a:cubicBezTo>
                  <a:pt x="208" y="289"/>
                  <a:pt x="371" y="624"/>
                  <a:pt x="478" y="976"/>
                </a:cubicBezTo>
                <a:cubicBezTo>
                  <a:pt x="623" y="940"/>
                  <a:pt x="767" y="877"/>
                  <a:pt x="894" y="8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7">
            <a:extLst>
              <a:ext uri="{FF2B5EF4-FFF2-40B4-BE49-F238E27FC236}">
                <a16:creationId xmlns:a16="http://schemas.microsoft.com/office/drawing/2014/main" id="{64412F12-FEE9-B74F-89FC-F6C91EC53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672" y="11965808"/>
            <a:ext cx="451011" cy="963741"/>
          </a:xfrm>
          <a:custGeom>
            <a:avLst/>
            <a:gdLst>
              <a:gd name="T0" fmla="*/ 0 w 417"/>
              <a:gd name="T1" fmla="*/ 16545 h 896"/>
              <a:gd name="T2" fmla="*/ 0 w 417"/>
              <a:gd name="T3" fmla="*/ 16545 h 896"/>
              <a:gd name="T4" fmla="*/ 150450 w 417"/>
              <a:gd name="T5" fmla="*/ 321902 h 896"/>
              <a:gd name="T6" fmla="*/ 150450 w 417"/>
              <a:gd name="T7" fmla="*/ 0 h 896"/>
              <a:gd name="T8" fmla="*/ 0 w 417"/>
              <a:gd name="T9" fmla="*/ 16545 h 8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896">
                <a:moveTo>
                  <a:pt x="0" y="46"/>
                </a:moveTo>
                <a:lnTo>
                  <a:pt x="0" y="46"/>
                </a:lnTo>
                <a:cubicBezTo>
                  <a:pt x="100" y="362"/>
                  <a:pt x="244" y="651"/>
                  <a:pt x="416" y="895"/>
                </a:cubicBezTo>
                <a:cubicBezTo>
                  <a:pt x="416" y="0"/>
                  <a:pt x="416" y="0"/>
                  <a:pt x="416" y="0"/>
                </a:cubicBezTo>
                <a:cubicBezTo>
                  <a:pt x="271" y="0"/>
                  <a:pt x="136" y="18"/>
                  <a:pt x="0" y="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58">
            <a:extLst>
              <a:ext uri="{FF2B5EF4-FFF2-40B4-BE49-F238E27FC236}">
                <a16:creationId xmlns:a16="http://schemas.microsoft.com/office/drawing/2014/main" id="{CA239126-E60A-BB49-8A57-67F72D9E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2313" y="10883378"/>
            <a:ext cx="816570" cy="1258086"/>
          </a:xfrm>
          <a:custGeom>
            <a:avLst/>
            <a:gdLst>
              <a:gd name="T0" fmla="*/ 0 w 760"/>
              <a:gd name="T1" fmla="*/ 355079 h 1167"/>
              <a:gd name="T2" fmla="*/ 0 w 760"/>
              <a:gd name="T3" fmla="*/ 355079 h 1167"/>
              <a:gd name="T4" fmla="*/ 155567 w 760"/>
              <a:gd name="T5" fmla="*/ 420327 h 1167"/>
              <a:gd name="T6" fmla="*/ 272691 w 760"/>
              <a:gd name="T7" fmla="*/ 0 h 1167"/>
              <a:gd name="T8" fmla="*/ 48502 w 760"/>
              <a:gd name="T9" fmla="*/ 0 h 1167"/>
              <a:gd name="T10" fmla="*/ 0 w 760"/>
              <a:gd name="T11" fmla="*/ 355079 h 11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60" h="1167">
                <a:moveTo>
                  <a:pt x="0" y="985"/>
                </a:moveTo>
                <a:lnTo>
                  <a:pt x="0" y="985"/>
                </a:lnTo>
                <a:cubicBezTo>
                  <a:pt x="144" y="1031"/>
                  <a:pt x="298" y="1085"/>
                  <a:pt x="433" y="1166"/>
                </a:cubicBezTo>
                <a:cubicBezTo>
                  <a:pt x="641" y="814"/>
                  <a:pt x="759" y="416"/>
                  <a:pt x="759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344"/>
                  <a:pt x="81" y="669"/>
                  <a:pt x="0" y="9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59">
            <a:extLst>
              <a:ext uri="{FF2B5EF4-FFF2-40B4-BE49-F238E27FC236}">
                <a16:creationId xmlns:a16="http://schemas.microsoft.com/office/drawing/2014/main" id="{05181F87-6A6A-7047-A79A-C74248837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4223" y="8599830"/>
            <a:ext cx="973239" cy="1063440"/>
          </a:xfrm>
          <a:custGeom>
            <a:avLst/>
            <a:gdLst>
              <a:gd name="T0" fmla="*/ 325078 w 905"/>
              <a:gd name="T1" fmla="*/ 0 h 986"/>
              <a:gd name="T2" fmla="*/ 325078 w 905"/>
              <a:gd name="T3" fmla="*/ 0 h 986"/>
              <a:gd name="T4" fmla="*/ 97452 w 905"/>
              <a:gd name="T5" fmla="*/ 169505 h 986"/>
              <a:gd name="T6" fmla="*/ 0 w 905"/>
              <a:gd name="T7" fmla="*/ 296454 h 986"/>
              <a:gd name="T8" fmla="*/ 152830 w 905"/>
              <a:gd name="T9" fmla="*/ 355239 h 986"/>
              <a:gd name="T10" fmla="*/ 325078 w 905"/>
              <a:gd name="T11" fmla="*/ 0 h 9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05" h="986">
                <a:moveTo>
                  <a:pt x="904" y="0"/>
                </a:moveTo>
                <a:lnTo>
                  <a:pt x="904" y="0"/>
                </a:lnTo>
                <a:cubicBezTo>
                  <a:pt x="669" y="118"/>
                  <a:pt x="452" y="271"/>
                  <a:pt x="271" y="470"/>
                </a:cubicBezTo>
                <a:cubicBezTo>
                  <a:pt x="172" y="578"/>
                  <a:pt x="81" y="696"/>
                  <a:pt x="0" y="822"/>
                </a:cubicBezTo>
                <a:cubicBezTo>
                  <a:pt x="136" y="895"/>
                  <a:pt x="280" y="949"/>
                  <a:pt x="425" y="985"/>
                </a:cubicBezTo>
                <a:cubicBezTo>
                  <a:pt x="533" y="624"/>
                  <a:pt x="696" y="289"/>
                  <a:pt x="90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60">
            <a:extLst>
              <a:ext uri="{FF2B5EF4-FFF2-40B4-BE49-F238E27FC236}">
                <a16:creationId xmlns:a16="http://schemas.microsoft.com/office/drawing/2014/main" id="{1703699E-ACB6-CD46-A698-785E68F9B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887" y="9786705"/>
            <a:ext cx="650406" cy="992229"/>
          </a:xfrm>
          <a:custGeom>
            <a:avLst/>
            <a:gdLst>
              <a:gd name="T0" fmla="*/ 217128 w 606"/>
              <a:gd name="T1" fmla="*/ 331429 h 923"/>
              <a:gd name="T2" fmla="*/ 217128 w 606"/>
              <a:gd name="T3" fmla="*/ 331429 h 923"/>
              <a:gd name="T4" fmla="*/ 171549 w 606"/>
              <a:gd name="T5" fmla="*/ 0 h 923"/>
              <a:gd name="T6" fmla="*/ 0 w 606"/>
              <a:gd name="T7" fmla="*/ 23006 h 923"/>
              <a:gd name="T8" fmla="*/ 0 w 606"/>
              <a:gd name="T9" fmla="*/ 331429 h 923"/>
              <a:gd name="T10" fmla="*/ 217128 w 606"/>
              <a:gd name="T11" fmla="*/ 331429 h 9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923">
                <a:moveTo>
                  <a:pt x="605" y="922"/>
                </a:moveTo>
                <a:lnTo>
                  <a:pt x="605" y="922"/>
                </a:lnTo>
                <a:cubicBezTo>
                  <a:pt x="605" y="597"/>
                  <a:pt x="559" y="290"/>
                  <a:pt x="478" y="0"/>
                </a:cubicBezTo>
                <a:cubicBezTo>
                  <a:pt x="325" y="37"/>
                  <a:pt x="163" y="55"/>
                  <a:pt x="0" y="64"/>
                </a:cubicBezTo>
                <a:cubicBezTo>
                  <a:pt x="0" y="922"/>
                  <a:pt x="0" y="922"/>
                  <a:pt x="0" y="922"/>
                </a:cubicBezTo>
                <a:lnTo>
                  <a:pt x="605" y="9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61">
            <a:extLst>
              <a:ext uri="{FF2B5EF4-FFF2-40B4-BE49-F238E27FC236}">
                <a16:creationId xmlns:a16="http://schemas.microsoft.com/office/drawing/2014/main" id="{77A023A5-5021-1844-9D28-C880DDD36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593" y="12041768"/>
            <a:ext cx="944754" cy="1011216"/>
          </a:xfrm>
          <a:custGeom>
            <a:avLst/>
            <a:gdLst>
              <a:gd name="T0" fmla="*/ 0 w 877"/>
              <a:gd name="T1" fmla="*/ 337777 h 940"/>
              <a:gd name="T2" fmla="*/ 0 w 877"/>
              <a:gd name="T3" fmla="*/ 337777 h 940"/>
              <a:gd name="T4" fmla="*/ 230901 w 877"/>
              <a:gd name="T5" fmla="*/ 169069 h 940"/>
              <a:gd name="T6" fmla="*/ 315553 w 877"/>
              <a:gd name="T7" fmla="*/ 61872 h 940"/>
              <a:gd name="T8" fmla="*/ 168943 w 877"/>
              <a:gd name="T9" fmla="*/ 0 h 940"/>
              <a:gd name="T10" fmla="*/ 0 w 877"/>
              <a:gd name="T11" fmla="*/ 337777 h 9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7" h="940">
                <a:moveTo>
                  <a:pt x="0" y="939"/>
                </a:moveTo>
                <a:lnTo>
                  <a:pt x="0" y="939"/>
                </a:lnTo>
                <a:cubicBezTo>
                  <a:pt x="235" y="831"/>
                  <a:pt x="451" y="668"/>
                  <a:pt x="641" y="470"/>
                </a:cubicBezTo>
                <a:cubicBezTo>
                  <a:pt x="731" y="379"/>
                  <a:pt x="804" y="280"/>
                  <a:pt x="876" y="172"/>
                </a:cubicBezTo>
                <a:cubicBezTo>
                  <a:pt x="750" y="99"/>
                  <a:pt x="605" y="45"/>
                  <a:pt x="469" y="0"/>
                </a:cubicBezTo>
                <a:cubicBezTo>
                  <a:pt x="362" y="352"/>
                  <a:pt x="199" y="668"/>
                  <a:pt x="0" y="9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62">
            <a:extLst>
              <a:ext uri="{FF2B5EF4-FFF2-40B4-BE49-F238E27FC236}">
                <a16:creationId xmlns:a16="http://schemas.microsoft.com/office/drawing/2014/main" id="{372CC981-00BA-284C-AEDD-482F49C09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708" y="12041768"/>
            <a:ext cx="944754" cy="1011216"/>
          </a:xfrm>
          <a:custGeom>
            <a:avLst/>
            <a:gdLst>
              <a:gd name="T0" fmla="*/ 0 w 878"/>
              <a:gd name="T1" fmla="*/ 58275 h 940"/>
              <a:gd name="T2" fmla="*/ 0 w 878"/>
              <a:gd name="T3" fmla="*/ 58275 h 940"/>
              <a:gd name="T4" fmla="*/ 87794 w 878"/>
              <a:gd name="T5" fmla="*/ 169069 h 940"/>
              <a:gd name="T6" fmla="*/ 315553 w 878"/>
              <a:gd name="T7" fmla="*/ 337777 h 940"/>
              <a:gd name="T8" fmla="*/ 149681 w 878"/>
              <a:gd name="T9" fmla="*/ 0 h 940"/>
              <a:gd name="T10" fmla="*/ 0 w 878"/>
              <a:gd name="T11" fmla="*/ 58275 h 9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8" h="940">
                <a:moveTo>
                  <a:pt x="0" y="162"/>
                </a:moveTo>
                <a:lnTo>
                  <a:pt x="0" y="162"/>
                </a:lnTo>
                <a:cubicBezTo>
                  <a:pt x="63" y="271"/>
                  <a:pt x="154" y="370"/>
                  <a:pt x="244" y="470"/>
                </a:cubicBezTo>
                <a:cubicBezTo>
                  <a:pt x="425" y="668"/>
                  <a:pt x="642" y="831"/>
                  <a:pt x="877" y="939"/>
                </a:cubicBezTo>
                <a:cubicBezTo>
                  <a:pt x="678" y="659"/>
                  <a:pt x="515" y="343"/>
                  <a:pt x="416" y="0"/>
                </a:cubicBezTo>
                <a:cubicBezTo>
                  <a:pt x="271" y="36"/>
                  <a:pt x="127" y="90"/>
                  <a:pt x="0" y="1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63">
            <a:extLst>
              <a:ext uri="{FF2B5EF4-FFF2-40B4-BE49-F238E27FC236}">
                <a16:creationId xmlns:a16="http://schemas.microsoft.com/office/drawing/2014/main" id="{8DC51B63-8D6A-6D49-8400-BFCCF3D4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428" y="8728014"/>
            <a:ext cx="460509" cy="1020711"/>
          </a:xfrm>
          <a:custGeom>
            <a:avLst/>
            <a:gdLst>
              <a:gd name="T0" fmla="*/ 153627 w 426"/>
              <a:gd name="T1" fmla="*/ 0 h 949"/>
              <a:gd name="T2" fmla="*/ 153627 w 426"/>
              <a:gd name="T3" fmla="*/ 0 h 949"/>
              <a:gd name="T4" fmla="*/ 0 w 426"/>
              <a:gd name="T5" fmla="*/ 321531 h 949"/>
              <a:gd name="T6" fmla="*/ 153627 w 426"/>
              <a:gd name="T7" fmla="*/ 340952 h 949"/>
              <a:gd name="T8" fmla="*/ 153627 w 426"/>
              <a:gd name="T9" fmla="*/ 0 h 9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6" h="949">
                <a:moveTo>
                  <a:pt x="425" y="0"/>
                </a:moveTo>
                <a:lnTo>
                  <a:pt x="425" y="0"/>
                </a:lnTo>
                <a:cubicBezTo>
                  <a:pt x="244" y="262"/>
                  <a:pt x="99" y="560"/>
                  <a:pt x="0" y="894"/>
                </a:cubicBezTo>
                <a:cubicBezTo>
                  <a:pt x="136" y="921"/>
                  <a:pt x="280" y="939"/>
                  <a:pt x="425" y="948"/>
                </a:cubicBezTo>
                <a:lnTo>
                  <a:pt x="42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64">
            <a:extLst>
              <a:ext uri="{FF2B5EF4-FFF2-40B4-BE49-F238E27FC236}">
                <a16:creationId xmlns:a16="http://schemas.microsoft.com/office/drawing/2014/main" id="{9AB1A2C3-1A84-A844-8C29-3AA9B021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6242" y="8504880"/>
            <a:ext cx="1447986" cy="925764"/>
          </a:xfrm>
          <a:custGeom>
            <a:avLst/>
            <a:gdLst>
              <a:gd name="T0" fmla="*/ 240476 w 1347"/>
              <a:gd name="T1" fmla="*/ 179107 h 859"/>
              <a:gd name="T2" fmla="*/ 240476 w 1347"/>
              <a:gd name="T3" fmla="*/ 179107 h 859"/>
              <a:gd name="T4" fmla="*/ 483828 w 1347"/>
              <a:gd name="T5" fmla="*/ 0 h 859"/>
              <a:gd name="T6" fmla="*/ 0 w 1347"/>
              <a:gd name="T7" fmla="*/ 205054 h 859"/>
              <a:gd name="T8" fmla="*/ 139828 w 1347"/>
              <a:gd name="T9" fmla="*/ 309203 h 859"/>
              <a:gd name="T10" fmla="*/ 240476 w 1347"/>
              <a:gd name="T11" fmla="*/ 179107 h 8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7" h="859">
                <a:moveTo>
                  <a:pt x="669" y="497"/>
                </a:moveTo>
                <a:lnTo>
                  <a:pt x="669" y="497"/>
                </a:lnTo>
                <a:cubicBezTo>
                  <a:pt x="868" y="280"/>
                  <a:pt x="1093" y="117"/>
                  <a:pt x="1346" y="0"/>
                </a:cubicBezTo>
                <a:cubicBezTo>
                  <a:pt x="831" y="27"/>
                  <a:pt x="362" y="235"/>
                  <a:pt x="0" y="569"/>
                </a:cubicBezTo>
                <a:cubicBezTo>
                  <a:pt x="118" y="678"/>
                  <a:pt x="244" y="777"/>
                  <a:pt x="389" y="858"/>
                </a:cubicBezTo>
                <a:cubicBezTo>
                  <a:pt x="470" y="732"/>
                  <a:pt x="560" y="605"/>
                  <a:pt x="669" y="497"/>
                </a:cubicBezTo>
              </a:path>
            </a:pathLst>
          </a:custGeom>
          <a:solidFill>
            <a:srgbClr val="4459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5">
            <a:extLst>
              <a:ext uri="{FF2B5EF4-FFF2-40B4-BE49-F238E27FC236}">
                <a16:creationId xmlns:a16="http://schemas.microsoft.com/office/drawing/2014/main" id="{84421AE4-D8B3-7941-A1C5-6FE14A595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204" y="8125080"/>
            <a:ext cx="4942148" cy="1433745"/>
          </a:xfrm>
          <a:custGeom>
            <a:avLst/>
            <a:gdLst>
              <a:gd name="T0" fmla="*/ 1652228 w 4590"/>
              <a:gd name="T1" fmla="*/ 479065 h 1330"/>
              <a:gd name="T2" fmla="*/ 1652228 w 4590"/>
              <a:gd name="T3" fmla="*/ 479065 h 1330"/>
              <a:gd name="T4" fmla="*/ 61927 w 4590"/>
              <a:gd name="T5" fmla="*/ 479065 h 1330"/>
              <a:gd name="T6" fmla="*/ 0 w 4590"/>
              <a:gd name="T7" fmla="*/ 420308 h 1330"/>
              <a:gd name="T8" fmla="*/ 0 w 4590"/>
              <a:gd name="T9" fmla="*/ 62001 h 1330"/>
              <a:gd name="T10" fmla="*/ 61927 w 4590"/>
              <a:gd name="T11" fmla="*/ 0 h 1330"/>
              <a:gd name="T12" fmla="*/ 1652228 w 4590"/>
              <a:gd name="T13" fmla="*/ 0 h 1330"/>
              <a:gd name="T14" fmla="*/ 1652228 w 4590"/>
              <a:gd name="T15" fmla="*/ 479065 h 13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90" h="1330">
                <a:moveTo>
                  <a:pt x="4589" y="1329"/>
                </a:moveTo>
                <a:lnTo>
                  <a:pt x="4589" y="1329"/>
                </a:lnTo>
                <a:cubicBezTo>
                  <a:pt x="172" y="1329"/>
                  <a:pt x="172" y="1329"/>
                  <a:pt x="172" y="1329"/>
                </a:cubicBezTo>
                <a:cubicBezTo>
                  <a:pt x="82" y="1329"/>
                  <a:pt x="0" y="1256"/>
                  <a:pt x="0" y="116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73"/>
                  <a:pt x="82" y="0"/>
                  <a:pt x="172" y="0"/>
                </a:cubicBezTo>
                <a:cubicBezTo>
                  <a:pt x="4589" y="0"/>
                  <a:pt x="4589" y="0"/>
                  <a:pt x="4589" y="0"/>
                </a:cubicBezTo>
                <a:lnTo>
                  <a:pt x="4589" y="1329"/>
                </a:lnTo>
              </a:path>
            </a:pathLst>
          </a:custGeom>
          <a:solidFill>
            <a:schemeClr val="bg1">
              <a:lumMod val="95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72">
            <a:extLst>
              <a:ext uri="{FF2B5EF4-FFF2-40B4-BE49-F238E27FC236}">
                <a16:creationId xmlns:a16="http://schemas.microsoft.com/office/drawing/2014/main" id="{41968643-15AF-EF45-9E1F-09738286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5352" y="8125080"/>
            <a:ext cx="916266" cy="1433745"/>
          </a:xfrm>
          <a:custGeom>
            <a:avLst/>
            <a:gdLst>
              <a:gd name="T0" fmla="*/ 211699 w 851"/>
              <a:gd name="T1" fmla="*/ 479065 h 1330"/>
              <a:gd name="T2" fmla="*/ 211699 w 851"/>
              <a:gd name="T3" fmla="*/ 479065 h 1330"/>
              <a:gd name="T4" fmla="*/ 0 w 851"/>
              <a:gd name="T5" fmla="*/ 479065 h 1330"/>
              <a:gd name="T6" fmla="*/ 0 w 851"/>
              <a:gd name="T7" fmla="*/ 0 h 1330"/>
              <a:gd name="T8" fmla="*/ 211699 w 851"/>
              <a:gd name="T9" fmla="*/ 0 h 1330"/>
              <a:gd name="T10" fmla="*/ 306027 w 851"/>
              <a:gd name="T11" fmla="*/ 94443 h 1330"/>
              <a:gd name="T12" fmla="*/ 306027 w 851"/>
              <a:gd name="T13" fmla="*/ 384621 h 1330"/>
              <a:gd name="T14" fmla="*/ 211699 w 851"/>
              <a:gd name="T15" fmla="*/ 479065 h 13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1" h="1330">
                <a:moveTo>
                  <a:pt x="588" y="1329"/>
                </a:moveTo>
                <a:lnTo>
                  <a:pt x="588" y="1329"/>
                </a:lnTo>
                <a:cubicBezTo>
                  <a:pt x="0" y="1329"/>
                  <a:pt x="0" y="1329"/>
                  <a:pt x="0" y="1329"/>
                </a:cubicBezTo>
                <a:cubicBezTo>
                  <a:pt x="0" y="0"/>
                  <a:pt x="0" y="0"/>
                  <a:pt x="0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732" y="0"/>
                  <a:pt x="850" y="118"/>
                  <a:pt x="850" y="262"/>
                </a:cubicBezTo>
                <a:cubicBezTo>
                  <a:pt x="850" y="1067"/>
                  <a:pt x="850" y="1067"/>
                  <a:pt x="850" y="1067"/>
                </a:cubicBezTo>
                <a:cubicBezTo>
                  <a:pt x="850" y="1211"/>
                  <a:pt x="732" y="1329"/>
                  <a:pt x="588" y="132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73">
            <a:extLst>
              <a:ext uri="{FF2B5EF4-FFF2-40B4-BE49-F238E27FC236}">
                <a16:creationId xmlns:a16="http://schemas.microsoft.com/office/drawing/2014/main" id="{FF348439-B540-094E-AA86-83B5EEC7B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2627" y="8775489"/>
            <a:ext cx="204141" cy="465255"/>
          </a:xfrm>
          <a:custGeom>
            <a:avLst/>
            <a:gdLst>
              <a:gd name="T0" fmla="*/ 61472 w 191"/>
              <a:gd name="T1" fmla="*/ 152349 h 434"/>
              <a:gd name="T2" fmla="*/ 61472 w 191"/>
              <a:gd name="T3" fmla="*/ 152349 h 434"/>
              <a:gd name="T4" fmla="*/ 61472 w 191"/>
              <a:gd name="T5" fmla="*/ 152349 h 434"/>
              <a:gd name="T6" fmla="*/ 48248 w 191"/>
              <a:gd name="T7" fmla="*/ 148764 h 434"/>
              <a:gd name="T8" fmla="*/ 0 w 191"/>
              <a:gd name="T9" fmla="*/ 6452 h 434"/>
              <a:gd name="T10" fmla="*/ 19299 w 191"/>
              <a:gd name="T11" fmla="*/ 0 h 434"/>
              <a:gd name="T12" fmla="*/ 67905 w 191"/>
              <a:gd name="T13" fmla="*/ 142312 h 434"/>
              <a:gd name="T14" fmla="*/ 61472 w 191"/>
              <a:gd name="T15" fmla="*/ 152349 h 4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1" h="434">
                <a:moveTo>
                  <a:pt x="172" y="425"/>
                </a:moveTo>
                <a:lnTo>
                  <a:pt x="172" y="425"/>
                </a:lnTo>
                <a:cubicBezTo>
                  <a:pt x="163" y="433"/>
                  <a:pt x="144" y="425"/>
                  <a:pt x="135" y="415"/>
                </a:cubicBezTo>
                <a:cubicBezTo>
                  <a:pt x="0" y="18"/>
                  <a:pt x="0" y="18"/>
                  <a:pt x="0" y="18"/>
                </a:cubicBezTo>
                <a:cubicBezTo>
                  <a:pt x="54" y="0"/>
                  <a:pt x="54" y="0"/>
                  <a:pt x="54" y="0"/>
                </a:cubicBezTo>
                <a:cubicBezTo>
                  <a:pt x="190" y="397"/>
                  <a:pt x="190" y="397"/>
                  <a:pt x="190" y="397"/>
                </a:cubicBezTo>
                <a:cubicBezTo>
                  <a:pt x="190" y="406"/>
                  <a:pt x="190" y="425"/>
                  <a:pt x="172" y="4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74">
            <a:extLst>
              <a:ext uri="{FF2B5EF4-FFF2-40B4-BE49-F238E27FC236}">
                <a16:creationId xmlns:a16="http://schemas.microsoft.com/office/drawing/2014/main" id="{CEE238E3-AB3C-B84E-9168-0D1542B7D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3132" y="8765994"/>
            <a:ext cx="80706" cy="56970"/>
          </a:xfrm>
          <a:custGeom>
            <a:avLst/>
            <a:gdLst>
              <a:gd name="T0" fmla="*/ 23290 w 73"/>
              <a:gd name="T1" fmla="*/ 9352 h 55"/>
              <a:gd name="T2" fmla="*/ 23290 w 73"/>
              <a:gd name="T3" fmla="*/ 9352 h 55"/>
              <a:gd name="T4" fmla="*/ 6654 w 73"/>
              <a:gd name="T5" fmla="*/ 15586 h 55"/>
              <a:gd name="T6" fmla="*/ 0 w 73"/>
              <a:gd name="T7" fmla="*/ 15586 h 55"/>
              <a:gd name="T8" fmla="*/ 0 w 73"/>
              <a:gd name="T9" fmla="*/ 12469 h 55"/>
              <a:gd name="T10" fmla="*/ 3327 w 73"/>
              <a:gd name="T11" fmla="*/ 6235 h 55"/>
              <a:gd name="T12" fmla="*/ 19963 w 73"/>
              <a:gd name="T13" fmla="*/ 0 h 55"/>
              <a:gd name="T14" fmla="*/ 26617 w 73"/>
              <a:gd name="T15" fmla="*/ 3117 h 55"/>
              <a:gd name="T16" fmla="*/ 26617 w 73"/>
              <a:gd name="T17" fmla="*/ 6235 h 55"/>
              <a:gd name="T18" fmla="*/ 23290 w 73"/>
              <a:gd name="T19" fmla="*/ 9352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3" h="55">
                <a:moveTo>
                  <a:pt x="63" y="27"/>
                </a:moveTo>
                <a:lnTo>
                  <a:pt x="63" y="27"/>
                </a:lnTo>
                <a:cubicBezTo>
                  <a:pt x="18" y="45"/>
                  <a:pt x="18" y="45"/>
                  <a:pt x="18" y="45"/>
                </a:cubicBezTo>
                <a:cubicBezTo>
                  <a:pt x="9" y="54"/>
                  <a:pt x="9" y="45"/>
                  <a:pt x="0" y="4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7"/>
                  <a:pt x="0" y="27"/>
                  <a:pt x="9" y="18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0"/>
                  <a:pt x="72" y="0"/>
                  <a:pt x="72" y="9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18"/>
                  <a:pt x="72" y="27"/>
                  <a:pt x="63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75">
            <a:extLst>
              <a:ext uri="{FF2B5EF4-FFF2-40B4-BE49-F238E27FC236}">
                <a16:creationId xmlns:a16="http://schemas.microsoft.com/office/drawing/2014/main" id="{4B4EA994-A83C-304B-A137-47EE2C86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1008" y="8395689"/>
            <a:ext cx="441519" cy="441516"/>
          </a:xfrm>
          <a:custGeom>
            <a:avLst/>
            <a:gdLst>
              <a:gd name="T0" fmla="*/ 133887 w 408"/>
              <a:gd name="T1" fmla="*/ 49212 h 408"/>
              <a:gd name="T2" fmla="*/ 133887 w 408"/>
              <a:gd name="T3" fmla="*/ 49212 h 408"/>
              <a:gd name="T4" fmla="*/ 49213 w 408"/>
              <a:gd name="T5" fmla="*/ 13027 h 408"/>
              <a:gd name="T6" fmla="*/ 13027 w 408"/>
              <a:gd name="T7" fmla="*/ 94806 h 408"/>
              <a:gd name="T8" fmla="*/ 94807 w 408"/>
              <a:gd name="T9" fmla="*/ 134248 h 408"/>
              <a:gd name="T10" fmla="*/ 133887 w 408"/>
              <a:gd name="T11" fmla="*/ 49212 h 408"/>
              <a:gd name="T12" fmla="*/ 94807 w 408"/>
              <a:gd name="T13" fmla="*/ 127735 h 408"/>
              <a:gd name="T14" fmla="*/ 94807 w 408"/>
              <a:gd name="T15" fmla="*/ 127735 h 408"/>
              <a:gd name="T16" fmla="*/ 16284 w 408"/>
              <a:gd name="T17" fmla="*/ 94806 h 408"/>
              <a:gd name="T18" fmla="*/ 52469 w 408"/>
              <a:gd name="T19" fmla="*/ 16283 h 408"/>
              <a:gd name="T20" fmla="*/ 127736 w 408"/>
              <a:gd name="T21" fmla="*/ 52469 h 408"/>
              <a:gd name="T22" fmla="*/ 94807 w 408"/>
              <a:gd name="T23" fmla="*/ 127735 h 4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08" h="408">
                <a:moveTo>
                  <a:pt x="370" y="136"/>
                </a:moveTo>
                <a:lnTo>
                  <a:pt x="370" y="136"/>
                </a:lnTo>
                <a:cubicBezTo>
                  <a:pt x="334" y="45"/>
                  <a:pt x="226" y="0"/>
                  <a:pt x="136" y="36"/>
                </a:cubicBezTo>
                <a:cubicBezTo>
                  <a:pt x="45" y="73"/>
                  <a:pt x="0" y="172"/>
                  <a:pt x="36" y="262"/>
                </a:cubicBezTo>
                <a:cubicBezTo>
                  <a:pt x="72" y="362"/>
                  <a:pt x="172" y="407"/>
                  <a:pt x="262" y="371"/>
                </a:cubicBezTo>
                <a:cubicBezTo>
                  <a:pt x="353" y="335"/>
                  <a:pt x="407" y="235"/>
                  <a:pt x="370" y="136"/>
                </a:cubicBezTo>
                <a:close/>
                <a:moveTo>
                  <a:pt x="262" y="353"/>
                </a:moveTo>
                <a:lnTo>
                  <a:pt x="262" y="353"/>
                </a:lnTo>
                <a:cubicBezTo>
                  <a:pt x="172" y="389"/>
                  <a:pt x="81" y="344"/>
                  <a:pt x="45" y="262"/>
                </a:cubicBezTo>
                <a:cubicBezTo>
                  <a:pt x="18" y="172"/>
                  <a:pt x="54" y="82"/>
                  <a:pt x="145" y="45"/>
                </a:cubicBezTo>
                <a:cubicBezTo>
                  <a:pt x="226" y="18"/>
                  <a:pt x="325" y="54"/>
                  <a:pt x="353" y="145"/>
                </a:cubicBezTo>
                <a:cubicBezTo>
                  <a:pt x="389" y="226"/>
                  <a:pt x="343" y="326"/>
                  <a:pt x="262" y="3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CuadroTexto 384">
            <a:extLst>
              <a:ext uri="{FF2B5EF4-FFF2-40B4-BE49-F238E27FC236}">
                <a16:creationId xmlns:a16="http://schemas.microsoft.com/office/drawing/2014/main" id="{EB5E08EE-8380-E942-90F0-3200FE21AAE9}"/>
              </a:ext>
            </a:extLst>
          </p:cNvPr>
          <p:cNvSpPr txBox="1"/>
          <p:nvPr/>
        </p:nvSpPr>
        <p:spPr>
          <a:xfrm>
            <a:off x="10023038" y="8107205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search</a:t>
            </a:r>
          </a:p>
        </p:txBody>
      </p:sp>
      <p:sp>
        <p:nvSpPr>
          <p:cNvPr id="386" name="CuadroTexto 385">
            <a:extLst>
              <a:ext uri="{FF2B5EF4-FFF2-40B4-BE49-F238E27FC236}">
                <a16:creationId xmlns:a16="http://schemas.microsoft.com/office/drawing/2014/main" id="{5042F14D-84BF-944C-86BD-A6033381FBBD}"/>
              </a:ext>
            </a:extLst>
          </p:cNvPr>
          <p:cNvSpPr txBox="1"/>
          <p:nvPr/>
        </p:nvSpPr>
        <p:spPr>
          <a:xfrm>
            <a:off x="11840036" y="4551102"/>
            <a:ext cx="26757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www</a:t>
            </a:r>
          </a:p>
        </p:txBody>
      </p:sp>
      <p:sp>
        <p:nvSpPr>
          <p:cNvPr id="88" name="Rectángulo 377">
            <a:extLst>
              <a:ext uri="{FF2B5EF4-FFF2-40B4-BE49-F238E27FC236}">
                <a16:creationId xmlns:a16="http://schemas.microsoft.com/office/drawing/2014/main" id="{88E51A51-690D-594D-A83A-6F0F30B557D9}"/>
              </a:ext>
            </a:extLst>
          </p:cNvPr>
          <p:cNvSpPr/>
          <p:nvPr/>
        </p:nvSpPr>
        <p:spPr>
          <a:xfrm>
            <a:off x="18219111" y="4297619"/>
            <a:ext cx="4107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  <a:endParaRPr lang="es-MX" sz="2800" dirty="0"/>
          </a:p>
        </p:txBody>
      </p:sp>
      <p:sp>
        <p:nvSpPr>
          <p:cNvPr id="89" name="CuadroTexto 378">
            <a:extLst>
              <a:ext uri="{FF2B5EF4-FFF2-40B4-BE49-F238E27FC236}">
                <a16:creationId xmlns:a16="http://schemas.microsoft.com/office/drawing/2014/main" id="{E7C594D8-2AFB-3047-9CC5-CD32048A04AB}"/>
              </a:ext>
            </a:extLst>
          </p:cNvPr>
          <p:cNvSpPr txBox="1"/>
          <p:nvPr/>
        </p:nvSpPr>
        <p:spPr>
          <a:xfrm>
            <a:off x="18223854" y="3721864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Analyze</a:t>
            </a:r>
          </a:p>
        </p:txBody>
      </p:sp>
      <p:sp>
        <p:nvSpPr>
          <p:cNvPr id="91" name="Rectángulo 380">
            <a:extLst>
              <a:ext uri="{FF2B5EF4-FFF2-40B4-BE49-F238E27FC236}">
                <a16:creationId xmlns:a16="http://schemas.microsoft.com/office/drawing/2014/main" id="{95C85C71-4E85-9B4C-B7DF-E2784E71A31C}"/>
              </a:ext>
            </a:extLst>
          </p:cNvPr>
          <p:cNvSpPr/>
          <p:nvPr/>
        </p:nvSpPr>
        <p:spPr>
          <a:xfrm>
            <a:off x="18219477" y="6679452"/>
            <a:ext cx="41071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  <a:endParaRPr lang="es-MX" sz="2800" dirty="0"/>
          </a:p>
        </p:txBody>
      </p:sp>
      <p:sp>
        <p:nvSpPr>
          <p:cNvPr id="92" name="CuadroTexto 381">
            <a:extLst>
              <a:ext uri="{FF2B5EF4-FFF2-40B4-BE49-F238E27FC236}">
                <a16:creationId xmlns:a16="http://schemas.microsoft.com/office/drawing/2014/main" id="{6A522075-9F57-A946-954C-1E70C193E9CC}"/>
              </a:ext>
            </a:extLst>
          </p:cNvPr>
          <p:cNvSpPr txBox="1"/>
          <p:nvPr/>
        </p:nvSpPr>
        <p:spPr>
          <a:xfrm>
            <a:off x="18224220" y="6103697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Identify</a:t>
            </a:r>
          </a:p>
        </p:txBody>
      </p:sp>
      <p:grpSp>
        <p:nvGrpSpPr>
          <p:cNvPr id="93" name="Grupo 382">
            <a:extLst>
              <a:ext uri="{FF2B5EF4-FFF2-40B4-BE49-F238E27FC236}">
                <a16:creationId xmlns:a16="http://schemas.microsoft.com/office/drawing/2014/main" id="{313E3FDA-22F4-4D43-AC0D-900100F845E0}"/>
              </a:ext>
            </a:extLst>
          </p:cNvPr>
          <p:cNvGrpSpPr/>
          <p:nvPr/>
        </p:nvGrpSpPr>
        <p:grpSpPr>
          <a:xfrm>
            <a:off x="883920" y="3694517"/>
            <a:ext cx="5216498" cy="1529862"/>
            <a:chOff x="7465763" y="9978948"/>
            <a:chExt cx="5216498" cy="1529862"/>
          </a:xfrm>
        </p:grpSpPr>
        <p:sp>
          <p:nvSpPr>
            <p:cNvPr id="94" name="Rectángulo 383">
              <a:extLst>
                <a:ext uri="{FF2B5EF4-FFF2-40B4-BE49-F238E27FC236}">
                  <a16:creationId xmlns:a16="http://schemas.microsoft.com/office/drawing/2014/main" id="{3B438FDF-08D0-1A46-A66F-1AE366001094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95" name="CuadroTexto 384">
              <a:extLst>
                <a:ext uri="{FF2B5EF4-FFF2-40B4-BE49-F238E27FC236}">
                  <a16:creationId xmlns:a16="http://schemas.microsoft.com/office/drawing/2014/main" id="{16849072-ED2B-9349-9844-558E97A5166F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96" name="Grupo 388">
            <a:extLst>
              <a:ext uri="{FF2B5EF4-FFF2-40B4-BE49-F238E27FC236}">
                <a16:creationId xmlns:a16="http://schemas.microsoft.com/office/drawing/2014/main" id="{E5C77999-DC66-5741-B0A7-881501B44545}"/>
              </a:ext>
            </a:extLst>
          </p:cNvPr>
          <p:cNvGrpSpPr/>
          <p:nvPr/>
        </p:nvGrpSpPr>
        <p:grpSpPr>
          <a:xfrm>
            <a:off x="883920" y="6011661"/>
            <a:ext cx="5216498" cy="1529862"/>
            <a:chOff x="7465763" y="9978948"/>
            <a:chExt cx="5216498" cy="1529862"/>
          </a:xfrm>
        </p:grpSpPr>
        <p:sp>
          <p:nvSpPr>
            <p:cNvPr id="97" name="Rectángulo 389">
              <a:extLst>
                <a:ext uri="{FF2B5EF4-FFF2-40B4-BE49-F238E27FC236}">
                  <a16:creationId xmlns:a16="http://schemas.microsoft.com/office/drawing/2014/main" id="{CAF3F077-9559-3B4E-AD00-5F8F8F83C5E2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98" name="CuadroTexto 390">
              <a:extLst>
                <a:ext uri="{FF2B5EF4-FFF2-40B4-BE49-F238E27FC236}">
                  <a16:creationId xmlns:a16="http://schemas.microsoft.com/office/drawing/2014/main" id="{BE8BDE77-2BB8-0D4A-87E7-B1D1F36FA550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>
            <a:extLst>
              <a:ext uri="{FF2B5EF4-FFF2-40B4-BE49-F238E27FC236}">
                <a16:creationId xmlns:a16="http://schemas.microsoft.com/office/drawing/2014/main" id="{5EBA6997-DEAA-BC4F-9744-5EACC752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285" y="5771968"/>
            <a:ext cx="5701657" cy="5696896"/>
          </a:xfrm>
          <a:custGeom>
            <a:avLst/>
            <a:gdLst>
              <a:gd name="T0" fmla="*/ 1899877 w 5278"/>
              <a:gd name="T1" fmla="*/ 1898290 h 5276"/>
              <a:gd name="T2" fmla="*/ 0 w 5278"/>
              <a:gd name="T3" fmla="*/ 1898290 h 5276"/>
              <a:gd name="T4" fmla="*/ 0 w 5278"/>
              <a:gd name="T5" fmla="*/ 0 h 5276"/>
              <a:gd name="T6" fmla="*/ 1899877 w 5278"/>
              <a:gd name="T7" fmla="*/ 0 h 5276"/>
              <a:gd name="T8" fmla="*/ 1899877 w 5278"/>
              <a:gd name="T9" fmla="*/ 1898290 h 52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78" h="5276">
                <a:moveTo>
                  <a:pt x="5277" y="5275"/>
                </a:moveTo>
                <a:lnTo>
                  <a:pt x="0" y="5275"/>
                </a:lnTo>
                <a:lnTo>
                  <a:pt x="0" y="0"/>
                </a:lnTo>
                <a:lnTo>
                  <a:pt x="5277" y="0"/>
                </a:lnTo>
                <a:lnTo>
                  <a:pt x="5277" y="52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Line 2">
            <a:extLst>
              <a:ext uri="{FF2B5EF4-FFF2-40B4-BE49-F238E27FC236}">
                <a16:creationId xmlns:a16="http://schemas.microsoft.com/office/drawing/2014/main" id="{ACF5B04D-0109-6C4C-B065-C2FC93151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7690" y="6910396"/>
            <a:ext cx="2510253" cy="4762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6E99D6CC-9CA8-9045-B261-966037180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285" y="5771968"/>
            <a:ext cx="5701657" cy="4765"/>
          </a:xfrm>
          <a:prstGeom prst="line">
            <a:avLst/>
          </a:prstGeom>
          <a:noFill/>
          <a:ln w="421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530EB8C7-2C70-7D4E-AB2F-FA7C77A94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285" y="8053586"/>
            <a:ext cx="3767761" cy="4762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ED60E691-160D-EA43-992B-07D061AC0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285" y="9196776"/>
            <a:ext cx="2343539" cy="4762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id="{90D5722C-4C84-B34F-B22F-0EFA15C39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285" y="10325674"/>
            <a:ext cx="781180" cy="4765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DA02A8CC-6CB3-F74F-915D-D68D294C8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285" y="11468864"/>
            <a:ext cx="5701657" cy="4765"/>
          </a:xfrm>
          <a:prstGeom prst="line">
            <a:avLst/>
          </a:prstGeom>
          <a:noFill/>
          <a:ln w="421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Line 8">
            <a:extLst>
              <a:ext uri="{FF2B5EF4-FFF2-40B4-BE49-F238E27FC236}">
                <a16:creationId xmlns:a16="http://schemas.microsoft.com/office/drawing/2014/main" id="{CA94F41D-C763-0846-B6F6-1E7E942B2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0655" y="10325674"/>
            <a:ext cx="3777288" cy="4765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4193FD81-F201-2A47-8B6C-D2A1B72735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16386" y="9187249"/>
            <a:ext cx="4762" cy="1143190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Line 10">
            <a:extLst>
              <a:ext uri="{FF2B5EF4-FFF2-40B4-BE49-F238E27FC236}">
                <a16:creationId xmlns:a16="http://schemas.microsoft.com/office/drawing/2014/main" id="{891E75C6-CDE1-234A-B20B-888DFD482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4404" y="9196776"/>
            <a:ext cx="1514726" cy="4762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B01EEA9C-A4E8-4D46-A747-31BCCF73B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7209" y="8053586"/>
            <a:ext cx="885972" cy="4762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Line 12">
            <a:extLst>
              <a:ext uri="{FF2B5EF4-FFF2-40B4-BE49-F238E27FC236}">
                <a16:creationId xmlns:a16="http://schemas.microsoft.com/office/drawing/2014/main" id="{38B2191B-692E-6A4E-A499-E9C29FB75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4733" y="10325674"/>
            <a:ext cx="4762" cy="585886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Line 13">
            <a:extLst>
              <a:ext uri="{FF2B5EF4-FFF2-40B4-BE49-F238E27FC236}">
                <a16:creationId xmlns:a16="http://schemas.microsoft.com/office/drawing/2014/main" id="{CB395C2C-0112-8F4D-A63E-274B5CCCD9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9029" y="8691867"/>
            <a:ext cx="4765" cy="457276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14">
            <a:extLst>
              <a:ext uri="{FF2B5EF4-FFF2-40B4-BE49-F238E27FC236}">
                <a16:creationId xmlns:a16="http://schemas.microsoft.com/office/drawing/2014/main" id="{B3984301-502C-D244-8320-698B15F61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0422" y="5771968"/>
            <a:ext cx="4762" cy="1462332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C78F6799-C19D-4846-AF3B-EF27C03A86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5657" y="6910396"/>
            <a:ext cx="809759" cy="4762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BD5DD6A7-D406-8045-8838-D2C5ED6278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64194" y="6391196"/>
            <a:ext cx="4762" cy="523962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17">
            <a:extLst>
              <a:ext uri="{FF2B5EF4-FFF2-40B4-BE49-F238E27FC236}">
                <a16:creationId xmlns:a16="http://schemas.microsoft.com/office/drawing/2014/main" id="{8E9FBCED-2966-3749-8368-F00AB235E7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5118" y="7286695"/>
            <a:ext cx="4765" cy="771653"/>
          </a:xfrm>
          <a:prstGeom prst="line">
            <a:avLst/>
          </a:prstGeom>
          <a:noFill/>
          <a:ln w="4212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18">
            <a:extLst>
              <a:ext uri="{FF2B5EF4-FFF2-40B4-BE49-F238E27FC236}">
                <a16:creationId xmlns:a16="http://schemas.microsoft.com/office/drawing/2014/main" id="{93BB82A9-5D35-EB42-BB24-7541FAF3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840" y="6072057"/>
            <a:ext cx="7497419" cy="4839503"/>
          </a:xfrm>
          <a:custGeom>
            <a:avLst/>
            <a:gdLst>
              <a:gd name="T0" fmla="*/ 0 w 6940"/>
              <a:gd name="T1" fmla="*/ 1612540 h 4481"/>
              <a:gd name="T2" fmla="*/ 0 w 6940"/>
              <a:gd name="T3" fmla="*/ 1612540 h 4481"/>
              <a:gd name="T4" fmla="*/ 601638 w 6940"/>
              <a:gd name="T5" fmla="*/ 1612540 h 4481"/>
              <a:gd name="T6" fmla="*/ 709292 w 6940"/>
              <a:gd name="T7" fmla="*/ 1502038 h 4481"/>
              <a:gd name="T8" fmla="*/ 709292 w 6940"/>
              <a:gd name="T9" fmla="*/ 1336105 h 4481"/>
              <a:gd name="T10" fmla="*/ 819827 w 6940"/>
              <a:gd name="T11" fmla="*/ 1228842 h 4481"/>
              <a:gd name="T12" fmla="*/ 1135228 w 6940"/>
              <a:gd name="T13" fmla="*/ 1228842 h 4481"/>
              <a:gd name="T14" fmla="*/ 1242522 w 6940"/>
              <a:gd name="T15" fmla="*/ 1121579 h 4481"/>
              <a:gd name="T16" fmla="*/ 1242522 w 6940"/>
              <a:gd name="T17" fmla="*/ 958885 h 4481"/>
              <a:gd name="T18" fmla="*/ 1350176 w 6940"/>
              <a:gd name="T19" fmla="*/ 848383 h 4481"/>
              <a:gd name="T20" fmla="*/ 1606889 w 6940"/>
              <a:gd name="T21" fmla="*/ 848383 h 4481"/>
              <a:gd name="T22" fmla="*/ 1714543 w 6940"/>
              <a:gd name="T23" fmla="*/ 741121 h 4481"/>
              <a:gd name="T24" fmla="*/ 1714543 w 6940"/>
              <a:gd name="T25" fmla="*/ 555750 h 4481"/>
              <a:gd name="T26" fmla="*/ 1606889 w 6940"/>
              <a:gd name="T27" fmla="*/ 448488 h 4481"/>
              <a:gd name="T28" fmla="*/ 1350176 w 6940"/>
              <a:gd name="T29" fmla="*/ 448488 h 4481"/>
              <a:gd name="T30" fmla="*/ 1242522 w 6940"/>
              <a:gd name="T31" fmla="*/ 337626 h 4481"/>
              <a:gd name="T32" fmla="*/ 1242522 w 6940"/>
              <a:gd name="T33" fmla="*/ 110502 h 4481"/>
              <a:gd name="T34" fmla="*/ 1350176 w 6940"/>
              <a:gd name="T35" fmla="*/ 0 h 4481"/>
              <a:gd name="T36" fmla="*/ 2498365 w 6940"/>
              <a:gd name="T37" fmla="*/ 0 h 448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940" h="4481">
                <a:moveTo>
                  <a:pt x="0" y="4480"/>
                </a:moveTo>
                <a:lnTo>
                  <a:pt x="0" y="4480"/>
                </a:lnTo>
                <a:cubicBezTo>
                  <a:pt x="1671" y="4480"/>
                  <a:pt x="1671" y="4480"/>
                  <a:pt x="1671" y="4480"/>
                </a:cubicBezTo>
                <a:cubicBezTo>
                  <a:pt x="1834" y="4480"/>
                  <a:pt x="1970" y="4345"/>
                  <a:pt x="1970" y="4173"/>
                </a:cubicBezTo>
                <a:cubicBezTo>
                  <a:pt x="1970" y="3712"/>
                  <a:pt x="1970" y="3712"/>
                  <a:pt x="1970" y="3712"/>
                </a:cubicBezTo>
                <a:cubicBezTo>
                  <a:pt x="1970" y="3550"/>
                  <a:pt x="2105" y="3414"/>
                  <a:pt x="2277" y="3414"/>
                </a:cubicBezTo>
                <a:cubicBezTo>
                  <a:pt x="3153" y="3414"/>
                  <a:pt x="3153" y="3414"/>
                  <a:pt x="3153" y="3414"/>
                </a:cubicBezTo>
                <a:cubicBezTo>
                  <a:pt x="3316" y="3414"/>
                  <a:pt x="3451" y="3279"/>
                  <a:pt x="3451" y="3116"/>
                </a:cubicBezTo>
                <a:cubicBezTo>
                  <a:pt x="3451" y="2664"/>
                  <a:pt x="3451" y="2664"/>
                  <a:pt x="3451" y="2664"/>
                </a:cubicBezTo>
                <a:cubicBezTo>
                  <a:pt x="3451" y="2492"/>
                  <a:pt x="3587" y="2357"/>
                  <a:pt x="3750" y="2357"/>
                </a:cubicBezTo>
                <a:cubicBezTo>
                  <a:pt x="4463" y="2357"/>
                  <a:pt x="4463" y="2357"/>
                  <a:pt x="4463" y="2357"/>
                </a:cubicBezTo>
                <a:cubicBezTo>
                  <a:pt x="4626" y="2357"/>
                  <a:pt x="4762" y="2222"/>
                  <a:pt x="4762" y="2059"/>
                </a:cubicBezTo>
                <a:cubicBezTo>
                  <a:pt x="4762" y="1544"/>
                  <a:pt x="4762" y="1544"/>
                  <a:pt x="4762" y="1544"/>
                </a:cubicBezTo>
                <a:cubicBezTo>
                  <a:pt x="4762" y="1381"/>
                  <a:pt x="4626" y="1246"/>
                  <a:pt x="4463" y="1246"/>
                </a:cubicBezTo>
                <a:cubicBezTo>
                  <a:pt x="3750" y="1246"/>
                  <a:pt x="3750" y="1246"/>
                  <a:pt x="3750" y="1246"/>
                </a:cubicBezTo>
                <a:cubicBezTo>
                  <a:pt x="3587" y="1246"/>
                  <a:pt x="3451" y="1110"/>
                  <a:pt x="3451" y="938"/>
                </a:cubicBezTo>
                <a:cubicBezTo>
                  <a:pt x="3451" y="307"/>
                  <a:pt x="3451" y="307"/>
                  <a:pt x="3451" y="307"/>
                </a:cubicBezTo>
                <a:cubicBezTo>
                  <a:pt x="3451" y="135"/>
                  <a:pt x="3587" y="0"/>
                  <a:pt x="3750" y="0"/>
                </a:cubicBezTo>
                <a:cubicBezTo>
                  <a:pt x="6939" y="0"/>
                  <a:pt x="6939" y="0"/>
                  <a:pt x="6939" y="0"/>
                </a:cubicBezTo>
              </a:path>
            </a:pathLst>
          </a:custGeom>
          <a:noFill/>
          <a:ln w="38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19">
            <a:extLst>
              <a:ext uri="{FF2B5EF4-FFF2-40B4-BE49-F238E27FC236}">
                <a16:creationId xmlns:a16="http://schemas.microsoft.com/office/drawing/2014/main" id="{E0DD2887-6274-5141-AF0C-B4DA72D5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3915" y="5214665"/>
            <a:ext cx="1738603" cy="1729073"/>
          </a:xfrm>
          <a:custGeom>
            <a:avLst/>
            <a:gdLst>
              <a:gd name="T0" fmla="*/ 579078 w 1608"/>
              <a:gd name="T1" fmla="*/ 286509 h 1599"/>
              <a:gd name="T2" fmla="*/ 579078 w 1608"/>
              <a:gd name="T3" fmla="*/ 286509 h 1599"/>
              <a:gd name="T4" fmla="*/ 289359 w 1608"/>
              <a:gd name="T5" fmla="*/ 575902 h 1599"/>
              <a:gd name="T6" fmla="*/ 0 w 1608"/>
              <a:gd name="T7" fmla="*/ 286509 h 1599"/>
              <a:gd name="T8" fmla="*/ 289359 w 1608"/>
              <a:gd name="T9" fmla="*/ 0 h 1599"/>
              <a:gd name="T10" fmla="*/ 579078 w 1608"/>
              <a:gd name="T11" fmla="*/ 286509 h 15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08" h="1599">
                <a:moveTo>
                  <a:pt x="1607" y="795"/>
                </a:moveTo>
                <a:lnTo>
                  <a:pt x="1607" y="795"/>
                </a:lnTo>
                <a:cubicBezTo>
                  <a:pt x="1607" y="1247"/>
                  <a:pt x="1246" y="1598"/>
                  <a:pt x="803" y="1598"/>
                </a:cubicBezTo>
                <a:cubicBezTo>
                  <a:pt x="362" y="1598"/>
                  <a:pt x="0" y="1247"/>
                  <a:pt x="0" y="795"/>
                </a:cubicBezTo>
                <a:cubicBezTo>
                  <a:pt x="0" y="352"/>
                  <a:pt x="362" y="0"/>
                  <a:pt x="803" y="0"/>
                </a:cubicBezTo>
                <a:cubicBezTo>
                  <a:pt x="1246" y="0"/>
                  <a:pt x="1607" y="352"/>
                  <a:pt x="1607" y="7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0">
            <a:extLst>
              <a:ext uri="{FF2B5EF4-FFF2-40B4-BE49-F238E27FC236}">
                <a16:creationId xmlns:a16="http://schemas.microsoft.com/office/drawing/2014/main" id="{164CC27C-1CC1-7B4E-A05B-93EBC931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37" y="10044641"/>
            <a:ext cx="1738603" cy="1729073"/>
          </a:xfrm>
          <a:custGeom>
            <a:avLst/>
            <a:gdLst>
              <a:gd name="T0" fmla="*/ 579078 w 1610"/>
              <a:gd name="T1" fmla="*/ 289572 h 1600"/>
              <a:gd name="T2" fmla="*/ 579078 w 1610"/>
              <a:gd name="T3" fmla="*/ 289572 h 1600"/>
              <a:gd name="T4" fmla="*/ 289359 w 1610"/>
              <a:gd name="T5" fmla="*/ 575902 h 1600"/>
              <a:gd name="T6" fmla="*/ 0 w 1610"/>
              <a:gd name="T7" fmla="*/ 289572 h 1600"/>
              <a:gd name="T8" fmla="*/ 289359 w 1610"/>
              <a:gd name="T9" fmla="*/ 0 h 1600"/>
              <a:gd name="T10" fmla="*/ 579078 w 1610"/>
              <a:gd name="T11" fmla="*/ 289572 h 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10" h="1600">
                <a:moveTo>
                  <a:pt x="1609" y="804"/>
                </a:moveTo>
                <a:lnTo>
                  <a:pt x="1609" y="804"/>
                </a:lnTo>
                <a:cubicBezTo>
                  <a:pt x="1609" y="1247"/>
                  <a:pt x="1247" y="1599"/>
                  <a:pt x="804" y="1599"/>
                </a:cubicBezTo>
                <a:cubicBezTo>
                  <a:pt x="362" y="1599"/>
                  <a:pt x="0" y="1247"/>
                  <a:pt x="0" y="804"/>
                </a:cubicBezTo>
                <a:cubicBezTo>
                  <a:pt x="0" y="353"/>
                  <a:pt x="362" y="0"/>
                  <a:pt x="804" y="0"/>
                </a:cubicBezTo>
                <a:cubicBezTo>
                  <a:pt x="1247" y="0"/>
                  <a:pt x="1609" y="353"/>
                  <a:pt x="1609" y="8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1">
            <a:extLst>
              <a:ext uri="{FF2B5EF4-FFF2-40B4-BE49-F238E27FC236}">
                <a16:creationId xmlns:a16="http://schemas.microsoft.com/office/drawing/2014/main" id="{74EB8A6F-3779-0A4D-8188-CA7514604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630" y="10816295"/>
            <a:ext cx="342957" cy="762127"/>
          </a:xfrm>
          <a:custGeom>
            <a:avLst/>
            <a:gdLst>
              <a:gd name="T0" fmla="*/ 101001 w 318"/>
              <a:gd name="T1" fmla="*/ 253640 h 706"/>
              <a:gd name="T2" fmla="*/ 101001 w 318"/>
              <a:gd name="T3" fmla="*/ 253640 h 706"/>
              <a:gd name="T4" fmla="*/ 101001 w 318"/>
              <a:gd name="T5" fmla="*/ 253640 h 706"/>
              <a:gd name="T6" fmla="*/ 81232 w 318"/>
              <a:gd name="T7" fmla="*/ 243567 h 706"/>
              <a:gd name="T8" fmla="*/ 0 w 318"/>
              <a:gd name="T9" fmla="*/ 9714 h 706"/>
              <a:gd name="T10" fmla="*/ 29474 w 318"/>
              <a:gd name="T11" fmla="*/ 0 h 706"/>
              <a:gd name="T12" fmla="*/ 110706 w 318"/>
              <a:gd name="T13" fmla="*/ 230615 h 706"/>
              <a:gd name="T14" fmla="*/ 101001 w 318"/>
              <a:gd name="T15" fmla="*/ 253640 h 7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" h="706">
                <a:moveTo>
                  <a:pt x="281" y="705"/>
                </a:moveTo>
                <a:lnTo>
                  <a:pt x="281" y="705"/>
                </a:lnTo>
                <a:cubicBezTo>
                  <a:pt x="262" y="705"/>
                  <a:pt x="235" y="696"/>
                  <a:pt x="226" y="677"/>
                </a:cubicBezTo>
                <a:cubicBezTo>
                  <a:pt x="0" y="27"/>
                  <a:pt x="0" y="27"/>
                  <a:pt x="0" y="27"/>
                </a:cubicBezTo>
                <a:cubicBezTo>
                  <a:pt x="82" y="0"/>
                  <a:pt x="82" y="0"/>
                  <a:pt x="82" y="0"/>
                </a:cubicBezTo>
                <a:cubicBezTo>
                  <a:pt x="308" y="641"/>
                  <a:pt x="308" y="641"/>
                  <a:pt x="308" y="641"/>
                </a:cubicBezTo>
                <a:cubicBezTo>
                  <a:pt x="317" y="668"/>
                  <a:pt x="308" y="696"/>
                  <a:pt x="281" y="7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2">
            <a:extLst>
              <a:ext uri="{FF2B5EF4-FFF2-40B4-BE49-F238E27FC236}">
                <a16:creationId xmlns:a16="http://schemas.microsoft.com/office/drawing/2014/main" id="{0AE2B6E9-A52B-934A-8672-358EE2E4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576" y="10806768"/>
            <a:ext cx="138137" cy="90501"/>
          </a:xfrm>
          <a:custGeom>
            <a:avLst/>
            <a:gdLst>
              <a:gd name="T0" fmla="*/ 42441 w 128"/>
              <a:gd name="T1" fmla="*/ 16552 h 82"/>
              <a:gd name="T2" fmla="*/ 42441 w 128"/>
              <a:gd name="T3" fmla="*/ 16552 h 82"/>
              <a:gd name="T4" fmla="*/ 9711 w 128"/>
              <a:gd name="T5" fmla="*/ 29794 h 82"/>
              <a:gd name="T6" fmla="*/ 3597 w 128"/>
              <a:gd name="T7" fmla="*/ 26484 h 82"/>
              <a:gd name="T8" fmla="*/ 0 w 128"/>
              <a:gd name="T9" fmla="*/ 19863 h 82"/>
              <a:gd name="T10" fmla="*/ 3597 w 128"/>
              <a:gd name="T11" fmla="*/ 13242 h 82"/>
              <a:gd name="T12" fmla="*/ 35967 w 128"/>
              <a:gd name="T13" fmla="*/ 0 h 82"/>
              <a:gd name="T14" fmla="*/ 42441 w 128"/>
              <a:gd name="T15" fmla="*/ 3310 h 82"/>
              <a:gd name="T16" fmla="*/ 45678 w 128"/>
              <a:gd name="T17" fmla="*/ 9931 h 82"/>
              <a:gd name="T18" fmla="*/ 42441 w 128"/>
              <a:gd name="T19" fmla="*/ 16552 h 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8" h="82">
                <a:moveTo>
                  <a:pt x="118" y="45"/>
                </a:moveTo>
                <a:lnTo>
                  <a:pt x="118" y="45"/>
                </a:lnTo>
                <a:cubicBezTo>
                  <a:pt x="27" y="81"/>
                  <a:pt x="27" y="81"/>
                  <a:pt x="27" y="81"/>
                </a:cubicBezTo>
                <a:cubicBezTo>
                  <a:pt x="18" y="81"/>
                  <a:pt x="18" y="81"/>
                  <a:pt x="10" y="7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5"/>
                  <a:pt x="0" y="36"/>
                  <a:pt x="10" y="36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0"/>
                  <a:pt x="118" y="9"/>
                </a:cubicBezTo>
                <a:cubicBezTo>
                  <a:pt x="127" y="27"/>
                  <a:pt x="127" y="27"/>
                  <a:pt x="127" y="27"/>
                </a:cubicBezTo>
                <a:cubicBezTo>
                  <a:pt x="127" y="36"/>
                  <a:pt x="127" y="45"/>
                  <a:pt x="1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">
            <a:extLst>
              <a:ext uri="{FF2B5EF4-FFF2-40B4-BE49-F238E27FC236}">
                <a16:creationId xmlns:a16="http://schemas.microsoft.com/office/drawing/2014/main" id="{19EBD537-9520-E94F-8304-F67D7B1AB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60" y="10201829"/>
            <a:ext cx="714494" cy="714494"/>
          </a:xfrm>
          <a:custGeom>
            <a:avLst/>
            <a:gdLst>
              <a:gd name="T0" fmla="*/ 218281 w 660"/>
              <a:gd name="T1" fmla="*/ 81540 h 660"/>
              <a:gd name="T2" fmla="*/ 218281 w 660"/>
              <a:gd name="T3" fmla="*/ 81540 h 660"/>
              <a:gd name="T4" fmla="*/ 81540 w 660"/>
              <a:gd name="T5" fmla="*/ 19483 h 660"/>
              <a:gd name="T6" fmla="*/ 22730 w 660"/>
              <a:gd name="T7" fmla="*/ 156224 h 660"/>
              <a:gd name="T8" fmla="*/ 156585 w 660"/>
              <a:gd name="T9" fmla="*/ 218281 h 660"/>
              <a:gd name="T10" fmla="*/ 218281 w 660"/>
              <a:gd name="T11" fmla="*/ 81540 h 660"/>
              <a:gd name="T12" fmla="*/ 150091 w 660"/>
              <a:gd name="T13" fmla="*/ 198798 h 660"/>
              <a:gd name="T14" fmla="*/ 150091 w 660"/>
              <a:gd name="T15" fmla="*/ 198798 h 660"/>
              <a:gd name="T16" fmla="*/ 38966 w 660"/>
              <a:gd name="T17" fmla="*/ 149730 h 660"/>
              <a:gd name="T18" fmla="*/ 88034 w 660"/>
              <a:gd name="T19" fmla="*/ 38966 h 660"/>
              <a:gd name="T20" fmla="*/ 202045 w 660"/>
              <a:gd name="T21" fmla="*/ 88034 h 660"/>
              <a:gd name="T22" fmla="*/ 150091 w 660"/>
              <a:gd name="T23" fmla="*/ 198798 h 6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60" h="660">
                <a:moveTo>
                  <a:pt x="605" y="226"/>
                </a:moveTo>
                <a:lnTo>
                  <a:pt x="605" y="226"/>
                </a:lnTo>
                <a:cubicBezTo>
                  <a:pt x="542" y="72"/>
                  <a:pt x="380" y="0"/>
                  <a:pt x="226" y="54"/>
                </a:cubicBezTo>
                <a:cubicBezTo>
                  <a:pt x="81" y="117"/>
                  <a:pt x="0" y="280"/>
                  <a:pt x="63" y="433"/>
                </a:cubicBezTo>
                <a:cubicBezTo>
                  <a:pt x="117" y="587"/>
                  <a:pt x="289" y="659"/>
                  <a:pt x="434" y="605"/>
                </a:cubicBezTo>
                <a:cubicBezTo>
                  <a:pt x="587" y="542"/>
                  <a:pt x="659" y="379"/>
                  <a:pt x="605" y="226"/>
                </a:cubicBezTo>
                <a:close/>
                <a:moveTo>
                  <a:pt x="416" y="551"/>
                </a:moveTo>
                <a:lnTo>
                  <a:pt x="416" y="551"/>
                </a:lnTo>
                <a:cubicBezTo>
                  <a:pt x="289" y="596"/>
                  <a:pt x="153" y="542"/>
                  <a:pt x="108" y="415"/>
                </a:cubicBezTo>
                <a:cubicBezTo>
                  <a:pt x="63" y="289"/>
                  <a:pt x="127" y="153"/>
                  <a:pt x="244" y="108"/>
                </a:cubicBezTo>
                <a:cubicBezTo>
                  <a:pt x="370" y="54"/>
                  <a:pt x="506" y="117"/>
                  <a:pt x="560" y="244"/>
                </a:cubicBezTo>
                <a:cubicBezTo>
                  <a:pt x="605" y="370"/>
                  <a:pt x="542" y="506"/>
                  <a:pt x="416" y="5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66">
            <a:extLst>
              <a:ext uri="{FF2B5EF4-FFF2-40B4-BE49-F238E27FC236}">
                <a16:creationId xmlns:a16="http://schemas.microsoft.com/office/drawing/2014/main" id="{30948B02-22EF-7745-95A0-F005044F0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775" y="4376326"/>
            <a:ext cx="2024400" cy="2019635"/>
          </a:xfrm>
          <a:custGeom>
            <a:avLst/>
            <a:gdLst>
              <a:gd name="T0" fmla="*/ 674328 w 1872"/>
              <a:gd name="T1" fmla="*/ 337809 h 1871"/>
              <a:gd name="T2" fmla="*/ 674328 w 1872"/>
              <a:gd name="T3" fmla="*/ 337809 h 1871"/>
              <a:gd name="T4" fmla="*/ 338786 w 1872"/>
              <a:gd name="T5" fmla="*/ 672740 h 1871"/>
              <a:gd name="T6" fmla="*/ 0 w 1872"/>
              <a:gd name="T7" fmla="*/ 337809 h 1871"/>
              <a:gd name="T8" fmla="*/ 338786 w 1872"/>
              <a:gd name="T9" fmla="*/ 0 h 1871"/>
              <a:gd name="T10" fmla="*/ 674328 w 1872"/>
              <a:gd name="T11" fmla="*/ 337809 h 18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72" h="1871">
                <a:moveTo>
                  <a:pt x="1871" y="939"/>
                </a:moveTo>
                <a:lnTo>
                  <a:pt x="1871" y="939"/>
                </a:lnTo>
                <a:cubicBezTo>
                  <a:pt x="1871" y="1454"/>
                  <a:pt x="1455" y="1870"/>
                  <a:pt x="940" y="1870"/>
                </a:cubicBezTo>
                <a:cubicBezTo>
                  <a:pt x="416" y="1870"/>
                  <a:pt x="0" y="1454"/>
                  <a:pt x="0" y="939"/>
                </a:cubicBezTo>
                <a:cubicBezTo>
                  <a:pt x="0" y="415"/>
                  <a:pt x="416" y="0"/>
                  <a:pt x="940" y="0"/>
                </a:cubicBezTo>
                <a:cubicBezTo>
                  <a:pt x="1455" y="0"/>
                  <a:pt x="1871" y="415"/>
                  <a:pt x="1871" y="9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67">
            <a:extLst>
              <a:ext uri="{FF2B5EF4-FFF2-40B4-BE49-F238E27FC236}">
                <a16:creationId xmlns:a16="http://schemas.microsoft.com/office/drawing/2014/main" id="{C2C02581-44AE-474A-BC78-972567772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775" y="7401014"/>
            <a:ext cx="2024400" cy="2019635"/>
          </a:xfrm>
          <a:custGeom>
            <a:avLst/>
            <a:gdLst>
              <a:gd name="T0" fmla="*/ 674328 w 1872"/>
              <a:gd name="T1" fmla="*/ 337809 h 1871"/>
              <a:gd name="T2" fmla="*/ 674328 w 1872"/>
              <a:gd name="T3" fmla="*/ 337809 h 1871"/>
              <a:gd name="T4" fmla="*/ 338786 w 1872"/>
              <a:gd name="T5" fmla="*/ 672740 h 1871"/>
              <a:gd name="T6" fmla="*/ 0 w 1872"/>
              <a:gd name="T7" fmla="*/ 337809 h 1871"/>
              <a:gd name="T8" fmla="*/ 338786 w 1872"/>
              <a:gd name="T9" fmla="*/ 0 h 1871"/>
              <a:gd name="T10" fmla="*/ 674328 w 1872"/>
              <a:gd name="T11" fmla="*/ 337809 h 18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72" h="1871">
                <a:moveTo>
                  <a:pt x="1871" y="939"/>
                </a:moveTo>
                <a:lnTo>
                  <a:pt x="1871" y="939"/>
                </a:lnTo>
                <a:cubicBezTo>
                  <a:pt x="1871" y="1454"/>
                  <a:pt x="1455" y="1870"/>
                  <a:pt x="940" y="1870"/>
                </a:cubicBezTo>
                <a:cubicBezTo>
                  <a:pt x="416" y="1870"/>
                  <a:pt x="0" y="1454"/>
                  <a:pt x="0" y="939"/>
                </a:cubicBezTo>
                <a:cubicBezTo>
                  <a:pt x="0" y="415"/>
                  <a:pt x="416" y="0"/>
                  <a:pt x="940" y="0"/>
                </a:cubicBezTo>
                <a:cubicBezTo>
                  <a:pt x="1455" y="0"/>
                  <a:pt x="1871" y="415"/>
                  <a:pt x="1871" y="9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68">
            <a:extLst>
              <a:ext uri="{FF2B5EF4-FFF2-40B4-BE49-F238E27FC236}">
                <a16:creationId xmlns:a16="http://schemas.microsoft.com/office/drawing/2014/main" id="{25F7EADD-B013-7942-A494-47F8BB422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775" y="10425705"/>
            <a:ext cx="2024400" cy="2019635"/>
          </a:xfrm>
          <a:custGeom>
            <a:avLst/>
            <a:gdLst>
              <a:gd name="T0" fmla="*/ 674328 w 1872"/>
              <a:gd name="T1" fmla="*/ 337809 h 1871"/>
              <a:gd name="T2" fmla="*/ 674328 w 1872"/>
              <a:gd name="T3" fmla="*/ 337809 h 1871"/>
              <a:gd name="T4" fmla="*/ 338786 w 1872"/>
              <a:gd name="T5" fmla="*/ 672740 h 1871"/>
              <a:gd name="T6" fmla="*/ 0 w 1872"/>
              <a:gd name="T7" fmla="*/ 337809 h 1871"/>
              <a:gd name="T8" fmla="*/ 338786 w 1872"/>
              <a:gd name="T9" fmla="*/ 0 h 1871"/>
              <a:gd name="T10" fmla="*/ 674328 w 1872"/>
              <a:gd name="T11" fmla="*/ 337809 h 18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72" h="1871">
                <a:moveTo>
                  <a:pt x="1871" y="939"/>
                </a:moveTo>
                <a:lnTo>
                  <a:pt x="1871" y="939"/>
                </a:lnTo>
                <a:cubicBezTo>
                  <a:pt x="1871" y="1454"/>
                  <a:pt x="1455" y="1870"/>
                  <a:pt x="940" y="1870"/>
                </a:cubicBezTo>
                <a:cubicBezTo>
                  <a:pt x="416" y="1870"/>
                  <a:pt x="0" y="1454"/>
                  <a:pt x="0" y="939"/>
                </a:cubicBezTo>
                <a:cubicBezTo>
                  <a:pt x="0" y="415"/>
                  <a:pt x="416" y="0"/>
                  <a:pt x="940" y="0"/>
                </a:cubicBezTo>
                <a:cubicBezTo>
                  <a:pt x="1455" y="0"/>
                  <a:pt x="1871" y="415"/>
                  <a:pt x="1871" y="9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19">
            <a:extLst>
              <a:ext uri="{FF2B5EF4-FFF2-40B4-BE49-F238E27FC236}">
                <a16:creationId xmlns:a16="http://schemas.microsoft.com/office/drawing/2014/main" id="{2BCB5021-4ECA-B946-86F8-43102471D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5459" y="5409958"/>
            <a:ext cx="276271" cy="390590"/>
          </a:xfrm>
          <a:custGeom>
            <a:avLst/>
            <a:gdLst>
              <a:gd name="T0" fmla="*/ 91713 w 254"/>
              <a:gd name="T1" fmla="*/ 129816 h 363"/>
              <a:gd name="T2" fmla="*/ 91713 w 254"/>
              <a:gd name="T3" fmla="*/ 129816 h 363"/>
              <a:gd name="T4" fmla="*/ 0 w 254"/>
              <a:gd name="T5" fmla="*/ 129816 h 363"/>
              <a:gd name="T6" fmla="*/ 0 w 254"/>
              <a:gd name="T7" fmla="*/ 19723 h 363"/>
              <a:gd name="T8" fmla="*/ 19938 w 254"/>
              <a:gd name="T9" fmla="*/ 0 h 363"/>
              <a:gd name="T10" fmla="*/ 72138 w 254"/>
              <a:gd name="T11" fmla="*/ 0 h 363"/>
              <a:gd name="T12" fmla="*/ 91713 w 254"/>
              <a:gd name="T13" fmla="*/ 19723 h 363"/>
              <a:gd name="T14" fmla="*/ 91713 w 254"/>
              <a:gd name="T15" fmla="*/ 129816 h 363"/>
              <a:gd name="T16" fmla="*/ 16675 w 254"/>
              <a:gd name="T17" fmla="*/ 113679 h 363"/>
              <a:gd name="T18" fmla="*/ 16675 w 254"/>
              <a:gd name="T19" fmla="*/ 113679 h 363"/>
              <a:gd name="T20" fmla="*/ 72138 w 254"/>
              <a:gd name="T21" fmla="*/ 113679 h 363"/>
              <a:gd name="T22" fmla="*/ 72138 w 254"/>
              <a:gd name="T23" fmla="*/ 19723 h 363"/>
              <a:gd name="T24" fmla="*/ 72138 w 254"/>
              <a:gd name="T25" fmla="*/ 16137 h 363"/>
              <a:gd name="T26" fmla="*/ 19938 w 254"/>
              <a:gd name="T27" fmla="*/ 16137 h 363"/>
              <a:gd name="T28" fmla="*/ 16675 w 254"/>
              <a:gd name="T29" fmla="*/ 19723 h 363"/>
              <a:gd name="T30" fmla="*/ 16675 w 254"/>
              <a:gd name="T31" fmla="*/ 113679 h 3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54" h="363">
                <a:moveTo>
                  <a:pt x="253" y="362"/>
                </a:moveTo>
                <a:lnTo>
                  <a:pt x="253" y="362"/>
                </a:lnTo>
                <a:cubicBezTo>
                  <a:pt x="0" y="362"/>
                  <a:pt x="0" y="362"/>
                  <a:pt x="0" y="36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19"/>
                  <a:pt x="19" y="0"/>
                  <a:pt x="55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27" y="0"/>
                  <a:pt x="253" y="19"/>
                  <a:pt x="253" y="55"/>
                </a:cubicBezTo>
                <a:lnTo>
                  <a:pt x="253" y="362"/>
                </a:lnTo>
                <a:close/>
                <a:moveTo>
                  <a:pt x="46" y="317"/>
                </a:moveTo>
                <a:lnTo>
                  <a:pt x="46" y="317"/>
                </a:lnTo>
                <a:cubicBezTo>
                  <a:pt x="199" y="317"/>
                  <a:pt x="199" y="317"/>
                  <a:pt x="199" y="317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99" y="45"/>
                  <a:pt x="199" y="45"/>
                  <a:pt x="199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46" y="45"/>
                  <a:pt x="46" y="45"/>
                  <a:pt x="46" y="55"/>
                </a:cubicBezTo>
                <a:lnTo>
                  <a:pt x="46" y="3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20">
            <a:extLst>
              <a:ext uri="{FF2B5EF4-FFF2-40B4-BE49-F238E27FC236}">
                <a16:creationId xmlns:a16="http://schemas.microsoft.com/office/drawing/2014/main" id="{28F55F98-B64A-F348-8673-01D68B22E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003" y="5300404"/>
            <a:ext cx="809759" cy="509671"/>
          </a:xfrm>
          <a:custGeom>
            <a:avLst/>
            <a:gdLst>
              <a:gd name="T0" fmla="*/ 240369 w 750"/>
              <a:gd name="T1" fmla="*/ 169501 h 471"/>
              <a:gd name="T2" fmla="*/ 240369 w 750"/>
              <a:gd name="T3" fmla="*/ 169501 h 471"/>
              <a:gd name="T4" fmla="*/ 25908 w 750"/>
              <a:gd name="T5" fmla="*/ 169501 h 471"/>
              <a:gd name="T6" fmla="*/ 0 w 750"/>
              <a:gd name="T7" fmla="*/ 143175 h 471"/>
              <a:gd name="T8" fmla="*/ 0 w 750"/>
              <a:gd name="T9" fmla="*/ 29212 h 471"/>
              <a:gd name="T10" fmla="*/ 9716 w 750"/>
              <a:gd name="T11" fmla="*/ 19475 h 471"/>
              <a:gd name="T12" fmla="*/ 9716 w 750"/>
              <a:gd name="T13" fmla="*/ 19475 h 471"/>
              <a:gd name="T14" fmla="*/ 22670 w 750"/>
              <a:gd name="T15" fmla="*/ 29212 h 471"/>
              <a:gd name="T16" fmla="*/ 22670 w 750"/>
              <a:gd name="T17" fmla="*/ 143175 h 471"/>
              <a:gd name="T18" fmla="*/ 25908 w 750"/>
              <a:gd name="T19" fmla="*/ 146781 h 471"/>
              <a:gd name="T20" fmla="*/ 240369 w 750"/>
              <a:gd name="T21" fmla="*/ 146781 h 471"/>
              <a:gd name="T22" fmla="*/ 243607 w 750"/>
              <a:gd name="T23" fmla="*/ 143175 h 471"/>
              <a:gd name="T24" fmla="*/ 243607 w 750"/>
              <a:gd name="T25" fmla="*/ 0 h 471"/>
              <a:gd name="T26" fmla="*/ 269515 w 750"/>
              <a:gd name="T27" fmla="*/ 0 h 471"/>
              <a:gd name="T28" fmla="*/ 269515 w 750"/>
              <a:gd name="T29" fmla="*/ 143175 h 471"/>
              <a:gd name="T30" fmla="*/ 240369 w 750"/>
              <a:gd name="T31" fmla="*/ 169501 h 4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50" h="471">
                <a:moveTo>
                  <a:pt x="668" y="470"/>
                </a:moveTo>
                <a:lnTo>
                  <a:pt x="668" y="470"/>
                </a:lnTo>
                <a:cubicBezTo>
                  <a:pt x="72" y="470"/>
                  <a:pt x="72" y="470"/>
                  <a:pt x="72" y="470"/>
                </a:cubicBezTo>
                <a:cubicBezTo>
                  <a:pt x="27" y="470"/>
                  <a:pt x="0" y="434"/>
                  <a:pt x="0" y="39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3"/>
                  <a:pt x="9" y="54"/>
                  <a:pt x="27" y="54"/>
                </a:cubicBezTo>
                <a:cubicBezTo>
                  <a:pt x="45" y="54"/>
                  <a:pt x="63" y="63"/>
                  <a:pt x="63" y="81"/>
                </a:cubicBezTo>
                <a:cubicBezTo>
                  <a:pt x="63" y="397"/>
                  <a:pt x="63" y="397"/>
                  <a:pt x="63" y="397"/>
                </a:cubicBezTo>
                <a:lnTo>
                  <a:pt x="72" y="407"/>
                </a:lnTo>
                <a:cubicBezTo>
                  <a:pt x="668" y="407"/>
                  <a:pt x="668" y="407"/>
                  <a:pt x="668" y="407"/>
                </a:cubicBezTo>
                <a:cubicBezTo>
                  <a:pt x="677" y="407"/>
                  <a:pt x="677" y="397"/>
                  <a:pt x="677" y="397"/>
                </a:cubicBezTo>
                <a:cubicBezTo>
                  <a:pt x="677" y="0"/>
                  <a:pt x="677" y="0"/>
                  <a:pt x="677" y="0"/>
                </a:cubicBezTo>
                <a:cubicBezTo>
                  <a:pt x="749" y="0"/>
                  <a:pt x="749" y="0"/>
                  <a:pt x="749" y="0"/>
                </a:cubicBezTo>
                <a:cubicBezTo>
                  <a:pt x="749" y="397"/>
                  <a:pt x="749" y="397"/>
                  <a:pt x="749" y="397"/>
                </a:cubicBezTo>
                <a:cubicBezTo>
                  <a:pt x="749" y="434"/>
                  <a:pt x="714" y="470"/>
                  <a:pt x="668" y="4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21">
            <a:extLst>
              <a:ext uri="{FF2B5EF4-FFF2-40B4-BE49-F238E27FC236}">
                <a16:creationId xmlns:a16="http://schemas.microsoft.com/office/drawing/2014/main" id="{E5483360-31DC-9842-B76D-3F9E6697D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1555" y="4962209"/>
            <a:ext cx="928840" cy="381063"/>
          </a:xfrm>
          <a:custGeom>
            <a:avLst/>
            <a:gdLst>
              <a:gd name="T0" fmla="*/ 260248 w 860"/>
              <a:gd name="T1" fmla="*/ 126640 h 353"/>
              <a:gd name="T2" fmla="*/ 260248 w 860"/>
              <a:gd name="T3" fmla="*/ 126640 h 353"/>
              <a:gd name="T4" fmla="*/ 224612 w 860"/>
              <a:gd name="T5" fmla="*/ 110450 h 353"/>
              <a:gd name="T6" fmla="*/ 188977 w 860"/>
              <a:gd name="T7" fmla="*/ 126640 h 353"/>
              <a:gd name="T8" fmla="*/ 156221 w 860"/>
              <a:gd name="T9" fmla="*/ 110450 h 353"/>
              <a:gd name="T10" fmla="*/ 120585 w 860"/>
              <a:gd name="T11" fmla="*/ 126640 h 353"/>
              <a:gd name="T12" fmla="*/ 84590 w 860"/>
              <a:gd name="T13" fmla="*/ 110450 h 353"/>
              <a:gd name="T14" fmla="*/ 45714 w 860"/>
              <a:gd name="T15" fmla="*/ 126640 h 353"/>
              <a:gd name="T16" fmla="*/ 0 w 860"/>
              <a:gd name="T17" fmla="*/ 74473 h 353"/>
              <a:gd name="T18" fmla="*/ 0 w 860"/>
              <a:gd name="T19" fmla="*/ 71235 h 353"/>
              <a:gd name="T20" fmla="*/ 42475 w 860"/>
              <a:gd name="T21" fmla="*/ 9714 h 353"/>
              <a:gd name="T22" fmla="*/ 61912 w 860"/>
              <a:gd name="T23" fmla="*/ 0 h 353"/>
              <a:gd name="T24" fmla="*/ 247290 w 860"/>
              <a:gd name="T25" fmla="*/ 0 h 353"/>
              <a:gd name="T26" fmla="*/ 247290 w 860"/>
              <a:gd name="T27" fmla="*/ 0 h 353"/>
              <a:gd name="T28" fmla="*/ 266727 w 860"/>
              <a:gd name="T29" fmla="*/ 9714 h 353"/>
              <a:gd name="T30" fmla="*/ 309202 w 860"/>
              <a:gd name="T31" fmla="*/ 74473 h 353"/>
              <a:gd name="T32" fmla="*/ 309202 w 860"/>
              <a:gd name="T33" fmla="*/ 78071 h 353"/>
              <a:gd name="T34" fmla="*/ 263488 w 860"/>
              <a:gd name="T35" fmla="*/ 126640 h 353"/>
              <a:gd name="T36" fmla="*/ 260248 w 860"/>
              <a:gd name="T37" fmla="*/ 126640 h 353"/>
              <a:gd name="T38" fmla="*/ 224612 w 860"/>
              <a:gd name="T39" fmla="*/ 78071 h 353"/>
              <a:gd name="T40" fmla="*/ 224612 w 860"/>
              <a:gd name="T41" fmla="*/ 78071 h 353"/>
              <a:gd name="T42" fmla="*/ 224612 w 860"/>
              <a:gd name="T43" fmla="*/ 78071 h 353"/>
              <a:gd name="T44" fmla="*/ 240810 w 860"/>
              <a:gd name="T45" fmla="*/ 87785 h 353"/>
              <a:gd name="T46" fmla="*/ 263488 w 860"/>
              <a:gd name="T47" fmla="*/ 103975 h 353"/>
              <a:gd name="T48" fmla="*/ 286165 w 860"/>
              <a:gd name="T49" fmla="*/ 81309 h 353"/>
              <a:gd name="T50" fmla="*/ 247290 w 860"/>
              <a:gd name="T51" fmla="*/ 22666 h 353"/>
              <a:gd name="T52" fmla="*/ 61912 w 860"/>
              <a:gd name="T53" fmla="*/ 22666 h 353"/>
              <a:gd name="T54" fmla="*/ 61912 w 860"/>
              <a:gd name="T55" fmla="*/ 25904 h 353"/>
              <a:gd name="T56" fmla="*/ 26277 w 860"/>
              <a:gd name="T57" fmla="*/ 81309 h 353"/>
              <a:gd name="T58" fmla="*/ 45714 w 860"/>
              <a:gd name="T59" fmla="*/ 100737 h 353"/>
              <a:gd name="T60" fmla="*/ 68392 w 860"/>
              <a:gd name="T61" fmla="*/ 87785 h 353"/>
              <a:gd name="T62" fmla="*/ 84590 w 860"/>
              <a:gd name="T63" fmla="*/ 78071 h 353"/>
              <a:gd name="T64" fmla="*/ 84590 w 860"/>
              <a:gd name="T65" fmla="*/ 78071 h 353"/>
              <a:gd name="T66" fmla="*/ 97908 w 860"/>
              <a:gd name="T67" fmla="*/ 87785 h 353"/>
              <a:gd name="T68" fmla="*/ 120585 w 860"/>
              <a:gd name="T69" fmla="*/ 100737 h 353"/>
              <a:gd name="T70" fmla="*/ 140023 w 860"/>
              <a:gd name="T71" fmla="*/ 87785 h 353"/>
              <a:gd name="T72" fmla="*/ 156221 w 860"/>
              <a:gd name="T73" fmla="*/ 78071 h 353"/>
              <a:gd name="T74" fmla="*/ 156221 w 860"/>
              <a:gd name="T75" fmla="*/ 78071 h 353"/>
              <a:gd name="T76" fmla="*/ 169179 w 860"/>
              <a:gd name="T77" fmla="*/ 87785 h 353"/>
              <a:gd name="T78" fmla="*/ 188977 w 860"/>
              <a:gd name="T79" fmla="*/ 100737 h 353"/>
              <a:gd name="T80" fmla="*/ 211654 w 860"/>
              <a:gd name="T81" fmla="*/ 87785 h 353"/>
              <a:gd name="T82" fmla="*/ 224612 w 860"/>
              <a:gd name="T83" fmla="*/ 78071 h 3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60" h="353">
                <a:moveTo>
                  <a:pt x="723" y="352"/>
                </a:moveTo>
                <a:lnTo>
                  <a:pt x="723" y="352"/>
                </a:lnTo>
                <a:cubicBezTo>
                  <a:pt x="687" y="352"/>
                  <a:pt x="651" y="334"/>
                  <a:pt x="624" y="307"/>
                </a:cubicBezTo>
                <a:cubicBezTo>
                  <a:pt x="606" y="334"/>
                  <a:pt x="570" y="352"/>
                  <a:pt x="525" y="352"/>
                </a:cubicBezTo>
                <a:cubicBezTo>
                  <a:pt x="488" y="352"/>
                  <a:pt x="452" y="334"/>
                  <a:pt x="434" y="307"/>
                </a:cubicBezTo>
                <a:cubicBezTo>
                  <a:pt x="407" y="334"/>
                  <a:pt x="371" y="352"/>
                  <a:pt x="335" y="352"/>
                </a:cubicBezTo>
                <a:cubicBezTo>
                  <a:pt x="289" y="352"/>
                  <a:pt x="253" y="334"/>
                  <a:pt x="235" y="307"/>
                </a:cubicBezTo>
                <a:cubicBezTo>
                  <a:pt x="208" y="334"/>
                  <a:pt x="163" y="352"/>
                  <a:pt x="127" y="352"/>
                </a:cubicBezTo>
                <a:cubicBezTo>
                  <a:pt x="55" y="343"/>
                  <a:pt x="0" y="289"/>
                  <a:pt x="0" y="207"/>
                </a:cubicBezTo>
                <a:cubicBezTo>
                  <a:pt x="0" y="198"/>
                  <a:pt x="0" y="198"/>
                  <a:pt x="0" y="198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27" y="9"/>
                  <a:pt x="145" y="0"/>
                  <a:pt x="172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14" y="0"/>
                  <a:pt x="732" y="9"/>
                  <a:pt x="741" y="27"/>
                </a:cubicBezTo>
                <a:cubicBezTo>
                  <a:pt x="859" y="207"/>
                  <a:pt x="859" y="207"/>
                  <a:pt x="859" y="207"/>
                </a:cubicBezTo>
                <a:cubicBezTo>
                  <a:pt x="859" y="217"/>
                  <a:pt x="859" y="217"/>
                  <a:pt x="859" y="217"/>
                </a:cubicBezTo>
                <a:cubicBezTo>
                  <a:pt x="859" y="289"/>
                  <a:pt x="804" y="352"/>
                  <a:pt x="732" y="352"/>
                </a:cubicBezTo>
                <a:cubicBezTo>
                  <a:pt x="732" y="352"/>
                  <a:pt x="732" y="352"/>
                  <a:pt x="723" y="352"/>
                </a:cubicBezTo>
                <a:close/>
                <a:moveTo>
                  <a:pt x="624" y="217"/>
                </a:moveTo>
                <a:lnTo>
                  <a:pt x="624" y="217"/>
                </a:lnTo>
                <a:cubicBezTo>
                  <a:pt x="642" y="217"/>
                  <a:pt x="660" y="226"/>
                  <a:pt x="669" y="244"/>
                </a:cubicBezTo>
                <a:cubicBezTo>
                  <a:pt x="678" y="271"/>
                  <a:pt x="705" y="289"/>
                  <a:pt x="732" y="289"/>
                </a:cubicBezTo>
                <a:cubicBezTo>
                  <a:pt x="759" y="280"/>
                  <a:pt x="787" y="253"/>
                  <a:pt x="795" y="226"/>
                </a:cubicBezTo>
                <a:cubicBezTo>
                  <a:pt x="687" y="63"/>
                  <a:pt x="687" y="63"/>
                  <a:pt x="687" y="63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2" y="72"/>
                  <a:pt x="172" y="72"/>
                  <a:pt x="172" y="72"/>
                </a:cubicBezTo>
                <a:cubicBezTo>
                  <a:pt x="73" y="226"/>
                  <a:pt x="73" y="226"/>
                  <a:pt x="73" y="226"/>
                </a:cubicBezTo>
                <a:cubicBezTo>
                  <a:pt x="73" y="253"/>
                  <a:pt x="100" y="280"/>
                  <a:pt x="127" y="280"/>
                </a:cubicBezTo>
                <a:cubicBezTo>
                  <a:pt x="154" y="280"/>
                  <a:pt x="181" y="271"/>
                  <a:pt x="190" y="244"/>
                </a:cubicBezTo>
                <a:cubicBezTo>
                  <a:pt x="199" y="226"/>
                  <a:pt x="217" y="217"/>
                  <a:pt x="235" y="217"/>
                </a:cubicBezTo>
                <a:cubicBezTo>
                  <a:pt x="253" y="217"/>
                  <a:pt x="262" y="226"/>
                  <a:pt x="272" y="244"/>
                </a:cubicBezTo>
                <a:cubicBezTo>
                  <a:pt x="281" y="271"/>
                  <a:pt x="308" y="280"/>
                  <a:pt x="335" y="280"/>
                </a:cubicBezTo>
                <a:cubicBezTo>
                  <a:pt x="353" y="280"/>
                  <a:pt x="380" y="271"/>
                  <a:pt x="389" y="244"/>
                </a:cubicBezTo>
                <a:cubicBezTo>
                  <a:pt x="398" y="226"/>
                  <a:pt x="416" y="217"/>
                  <a:pt x="434" y="217"/>
                </a:cubicBezTo>
                <a:cubicBezTo>
                  <a:pt x="443" y="217"/>
                  <a:pt x="461" y="226"/>
                  <a:pt x="470" y="244"/>
                </a:cubicBezTo>
                <a:cubicBezTo>
                  <a:pt x="479" y="271"/>
                  <a:pt x="506" y="280"/>
                  <a:pt x="525" y="280"/>
                </a:cubicBezTo>
                <a:cubicBezTo>
                  <a:pt x="551" y="280"/>
                  <a:pt x="579" y="271"/>
                  <a:pt x="588" y="244"/>
                </a:cubicBezTo>
                <a:cubicBezTo>
                  <a:pt x="597" y="226"/>
                  <a:pt x="606" y="217"/>
                  <a:pt x="624" y="2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22">
            <a:extLst>
              <a:ext uri="{FF2B5EF4-FFF2-40B4-BE49-F238E27FC236}">
                <a16:creationId xmlns:a16="http://schemas.microsoft.com/office/drawing/2014/main" id="{056E113C-D9F1-1644-A1B9-B0EC30A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6" y="8372725"/>
            <a:ext cx="242926" cy="57159"/>
          </a:xfrm>
          <a:custGeom>
            <a:avLst/>
            <a:gdLst>
              <a:gd name="T0" fmla="*/ 80605 w 227"/>
              <a:gd name="T1" fmla="*/ 18704 h 55"/>
              <a:gd name="T2" fmla="*/ 0 w 227"/>
              <a:gd name="T3" fmla="*/ 18704 h 55"/>
              <a:gd name="T4" fmla="*/ 0 w 227"/>
              <a:gd name="T5" fmla="*/ 0 h 55"/>
              <a:gd name="T6" fmla="*/ 80605 w 227"/>
              <a:gd name="T7" fmla="*/ 0 h 55"/>
              <a:gd name="T8" fmla="*/ 80605 w 227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7" h="55">
                <a:moveTo>
                  <a:pt x="226" y="54"/>
                </a:moveTo>
                <a:lnTo>
                  <a:pt x="0" y="54"/>
                </a:lnTo>
                <a:lnTo>
                  <a:pt x="0" y="0"/>
                </a:lnTo>
                <a:lnTo>
                  <a:pt x="226" y="0"/>
                </a:lnTo>
                <a:lnTo>
                  <a:pt x="22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23">
            <a:extLst>
              <a:ext uri="{FF2B5EF4-FFF2-40B4-BE49-F238E27FC236}">
                <a16:creationId xmlns:a16="http://schemas.microsoft.com/office/drawing/2014/main" id="{0DC9138B-F2BC-8C41-A7CB-4090121C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6995" y="8220300"/>
            <a:ext cx="242926" cy="452514"/>
          </a:xfrm>
          <a:custGeom>
            <a:avLst/>
            <a:gdLst>
              <a:gd name="T0" fmla="*/ 32099 w 227"/>
              <a:gd name="T1" fmla="*/ 0 h 417"/>
              <a:gd name="T2" fmla="*/ 32099 w 227"/>
              <a:gd name="T3" fmla="*/ 0 h 417"/>
              <a:gd name="T4" fmla="*/ 0 w 227"/>
              <a:gd name="T5" fmla="*/ 0 h 417"/>
              <a:gd name="T6" fmla="*/ 0 w 227"/>
              <a:gd name="T7" fmla="*/ 19891 h 417"/>
              <a:gd name="T8" fmla="*/ 25680 w 227"/>
              <a:gd name="T9" fmla="*/ 19891 h 417"/>
              <a:gd name="T10" fmla="*/ 32099 w 227"/>
              <a:gd name="T11" fmla="*/ 23146 h 417"/>
              <a:gd name="T12" fmla="*/ 60989 w 227"/>
              <a:gd name="T13" fmla="*/ 58951 h 417"/>
              <a:gd name="T14" fmla="*/ 60989 w 227"/>
              <a:gd name="T15" fmla="*/ 134177 h 417"/>
              <a:gd name="T16" fmla="*/ 12840 w 227"/>
              <a:gd name="T17" fmla="*/ 134177 h 417"/>
              <a:gd name="T18" fmla="*/ 16050 w 227"/>
              <a:gd name="T19" fmla="*/ 140686 h 417"/>
              <a:gd name="T20" fmla="*/ 12840 w 227"/>
              <a:gd name="T21" fmla="*/ 150451 h 417"/>
              <a:gd name="T22" fmla="*/ 60989 w 227"/>
              <a:gd name="T23" fmla="*/ 150451 h 417"/>
              <a:gd name="T24" fmla="*/ 80605 w 227"/>
              <a:gd name="T25" fmla="*/ 134177 h 417"/>
              <a:gd name="T26" fmla="*/ 80605 w 227"/>
              <a:gd name="T27" fmla="*/ 52441 h 417"/>
              <a:gd name="T28" fmla="*/ 77395 w 227"/>
              <a:gd name="T29" fmla="*/ 49186 h 417"/>
              <a:gd name="T30" fmla="*/ 41729 w 227"/>
              <a:gd name="T31" fmla="*/ 3255 h 417"/>
              <a:gd name="T32" fmla="*/ 32099 w 227"/>
              <a:gd name="T33" fmla="*/ 0 h 4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7" h="417">
                <a:moveTo>
                  <a:pt x="90" y="0"/>
                </a:moveTo>
                <a:lnTo>
                  <a:pt x="90" y="0"/>
                </a:ln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81" y="55"/>
                  <a:pt x="81" y="55"/>
                  <a:pt x="90" y="64"/>
                </a:cubicBezTo>
                <a:cubicBezTo>
                  <a:pt x="171" y="163"/>
                  <a:pt x="171" y="163"/>
                  <a:pt x="171" y="163"/>
                </a:cubicBezTo>
                <a:cubicBezTo>
                  <a:pt x="171" y="371"/>
                  <a:pt x="171" y="371"/>
                  <a:pt x="171" y="371"/>
                </a:cubicBezTo>
                <a:cubicBezTo>
                  <a:pt x="36" y="371"/>
                  <a:pt x="36" y="371"/>
                  <a:pt x="36" y="371"/>
                </a:cubicBezTo>
                <a:cubicBezTo>
                  <a:pt x="45" y="371"/>
                  <a:pt x="45" y="380"/>
                  <a:pt x="45" y="389"/>
                </a:cubicBezTo>
                <a:cubicBezTo>
                  <a:pt x="45" y="398"/>
                  <a:pt x="36" y="407"/>
                  <a:pt x="36" y="416"/>
                </a:cubicBezTo>
                <a:cubicBezTo>
                  <a:pt x="171" y="416"/>
                  <a:pt x="171" y="416"/>
                  <a:pt x="171" y="416"/>
                </a:cubicBezTo>
                <a:cubicBezTo>
                  <a:pt x="199" y="416"/>
                  <a:pt x="226" y="398"/>
                  <a:pt x="226" y="371"/>
                </a:cubicBezTo>
                <a:cubicBezTo>
                  <a:pt x="226" y="145"/>
                  <a:pt x="226" y="145"/>
                  <a:pt x="226" y="145"/>
                </a:cubicBezTo>
                <a:cubicBezTo>
                  <a:pt x="226" y="145"/>
                  <a:pt x="226" y="136"/>
                  <a:pt x="217" y="136"/>
                </a:cubicBezTo>
                <a:cubicBezTo>
                  <a:pt x="117" y="9"/>
                  <a:pt x="117" y="9"/>
                  <a:pt x="117" y="9"/>
                </a:cubicBezTo>
                <a:cubicBezTo>
                  <a:pt x="108" y="9"/>
                  <a:pt x="99" y="0"/>
                  <a:pt x="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24">
            <a:extLst>
              <a:ext uri="{FF2B5EF4-FFF2-40B4-BE49-F238E27FC236}">
                <a16:creationId xmlns:a16="http://schemas.microsoft.com/office/drawing/2014/main" id="{3D483289-AAE1-D245-8258-323A9BDB5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4985" y="8610889"/>
            <a:ext cx="276271" cy="71451"/>
          </a:xfrm>
          <a:custGeom>
            <a:avLst/>
            <a:gdLst>
              <a:gd name="T0" fmla="*/ 91713 w 254"/>
              <a:gd name="T1" fmla="*/ 0 h 64"/>
              <a:gd name="T2" fmla="*/ 91713 w 254"/>
              <a:gd name="T3" fmla="*/ 0 h 64"/>
              <a:gd name="T4" fmla="*/ 0 w 254"/>
              <a:gd name="T5" fmla="*/ 0 h 64"/>
              <a:gd name="T6" fmla="*/ 3263 w 254"/>
              <a:gd name="T7" fmla="*/ 10046 h 64"/>
              <a:gd name="T8" fmla="*/ 0 w 254"/>
              <a:gd name="T9" fmla="*/ 23441 h 64"/>
              <a:gd name="T10" fmla="*/ 91713 w 254"/>
              <a:gd name="T11" fmla="*/ 23441 h 64"/>
              <a:gd name="T12" fmla="*/ 88088 w 254"/>
              <a:gd name="T13" fmla="*/ 10046 h 64"/>
              <a:gd name="T14" fmla="*/ 91713 w 254"/>
              <a:gd name="T15" fmla="*/ 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4" h="64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45"/>
                  <a:pt x="9" y="54"/>
                  <a:pt x="0" y="63"/>
                </a:cubicBezTo>
                <a:cubicBezTo>
                  <a:pt x="253" y="63"/>
                  <a:pt x="253" y="63"/>
                  <a:pt x="253" y="63"/>
                </a:cubicBezTo>
                <a:cubicBezTo>
                  <a:pt x="253" y="54"/>
                  <a:pt x="243" y="45"/>
                  <a:pt x="243" y="27"/>
                </a:cubicBezTo>
                <a:cubicBezTo>
                  <a:pt x="243" y="18"/>
                  <a:pt x="243" y="9"/>
                  <a:pt x="25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5">
            <a:extLst>
              <a:ext uri="{FF2B5EF4-FFF2-40B4-BE49-F238E27FC236}">
                <a16:creationId xmlns:a16="http://schemas.microsoft.com/office/drawing/2014/main" id="{F1F690DD-0A77-3949-89F7-BEDE0D115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028" y="8082166"/>
            <a:ext cx="704967" cy="500144"/>
          </a:xfrm>
          <a:custGeom>
            <a:avLst/>
            <a:gdLst>
              <a:gd name="T0" fmla="*/ 224860 w 652"/>
              <a:gd name="T1" fmla="*/ 163079 h 462"/>
              <a:gd name="T2" fmla="*/ 224860 w 652"/>
              <a:gd name="T3" fmla="*/ 163079 h 462"/>
              <a:gd name="T4" fmla="*/ 234590 w 652"/>
              <a:gd name="T5" fmla="*/ 163079 h 462"/>
              <a:gd name="T6" fmla="*/ 234590 w 652"/>
              <a:gd name="T7" fmla="*/ 65304 h 462"/>
              <a:gd name="T8" fmla="*/ 234590 w 652"/>
              <a:gd name="T9" fmla="*/ 45460 h 462"/>
              <a:gd name="T10" fmla="*/ 234590 w 652"/>
              <a:gd name="T11" fmla="*/ 22730 h 462"/>
              <a:gd name="T12" fmla="*/ 211887 w 652"/>
              <a:gd name="T13" fmla="*/ 0 h 462"/>
              <a:gd name="T14" fmla="*/ 13333 w 652"/>
              <a:gd name="T15" fmla="*/ 0 h 462"/>
              <a:gd name="T16" fmla="*/ 0 w 652"/>
              <a:gd name="T17" fmla="*/ 12989 h 462"/>
              <a:gd name="T18" fmla="*/ 13333 w 652"/>
              <a:gd name="T19" fmla="*/ 22730 h 462"/>
              <a:gd name="T20" fmla="*/ 211887 w 652"/>
              <a:gd name="T21" fmla="*/ 22730 h 462"/>
              <a:gd name="T22" fmla="*/ 211887 w 652"/>
              <a:gd name="T23" fmla="*/ 166326 h 462"/>
              <a:gd name="T24" fmla="*/ 224860 w 652"/>
              <a:gd name="T25" fmla="*/ 163079 h 4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52" h="462">
                <a:moveTo>
                  <a:pt x="624" y="452"/>
                </a:moveTo>
                <a:lnTo>
                  <a:pt x="624" y="452"/>
                </a:lnTo>
                <a:cubicBezTo>
                  <a:pt x="633" y="452"/>
                  <a:pt x="642" y="452"/>
                  <a:pt x="651" y="452"/>
                </a:cubicBezTo>
                <a:cubicBezTo>
                  <a:pt x="651" y="181"/>
                  <a:pt x="651" y="181"/>
                  <a:pt x="651" y="181"/>
                </a:cubicBezTo>
                <a:cubicBezTo>
                  <a:pt x="651" y="126"/>
                  <a:pt x="651" y="126"/>
                  <a:pt x="651" y="126"/>
                </a:cubicBezTo>
                <a:cubicBezTo>
                  <a:pt x="651" y="63"/>
                  <a:pt x="651" y="63"/>
                  <a:pt x="651" y="63"/>
                </a:cubicBezTo>
                <a:cubicBezTo>
                  <a:pt x="651" y="27"/>
                  <a:pt x="624" y="0"/>
                  <a:pt x="58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7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8" y="461"/>
                  <a:pt x="588" y="461"/>
                  <a:pt x="588" y="461"/>
                </a:cubicBezTo>
                <a:cubicBezTo>
                  <a:pt x="597" y="452"/>
                  <a:pt x="615" y="452"/>
                  <a:pt x="624" y="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26">
            <a:extLst>
              <a:ext uri="{FF2B5EF4-FFF2-40B4-BE49-F238E27FC236}">
                <a16:creationId xmlns:a16="http://schemas.microsoft.com/office/drawing/2014/main" id="{A543C941-BE37-FE44-A7D4-4FA6B521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003" y="8353672"/>
            <a:ext cx="147664" cy="323904"/>
          </a:xfrm>
          <a:custGeom>
            <a:avLst/>
            <a:gdLst>
              <a:gd name="T0" fmla="*/ 45594 w 136"/>
              <a:gd name="T1" fmla="*/ 84844 h 299"/>
              <a:gd name="T2" fmla="*/ 45594 w 136"/>
              <a:gd name="T3" fmla="*/ 84844 h 299"/>
              <a:gd name="T4" fmla="*/ 26054 w 136"/>
              <a:gd name="T5" fmla="*/ 84844 h 299"/>
              <a:gd name="T6" fmla="*/ 26054 w 136"/>
              <a:gd name="T7" fmla="*/ 0 h 299"/>
              <a:gd name="T8" fmla="*/ 0 w 136"/>
              <a:gd name="T9" fmla="*/ 0 h 299"/>
              <a:gd name="T10" fmla="*/ 0 w 136"/>
              <a:gd name="T11" fmla="*/ 84844 h 299"/>
              <a:gd name="T12" fmla="*/ 6513 w 136"/>
              <a:gd name="T13" fmla="*/ 101090 h 299"/>
              <a:gd name="T14" fmla="*/ 22797 w 136"/>
              <a:gd name="T15" fmla="*/ 107589 h 299"/>
              <a:gd name="T16" fmla="*/ 22797 w 136"/>
              <a:gd name="T17" fmla="*/ 107589 h 299"/>
              <a:gd name="T18" fmla="*/ 48851 w 136"/>
              <a:gd name="T19" fmla="*/ 107589 h 299"/>
              <a:gd name="T20" fmla="*/ 42338 w 136"/>
              <a:gd name="T21" fmla="*/ 94592 h 299"/>
              <a:gd name="T22" fmla="*/ 45594 w 136"/>
              <a:gd name="T23" fmla="*/ 84844 h 29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6" h="299">
                <a:moveTo>
                  <a:pt x="126" y="235"/>
                </a:moveTo>
                <a:lnTo>
                  <a:pt x="126" y="235"/>
                </a:lnTo>
                <a:cubicBezTo>
                  <a:pt x="72" y="235"/>
                  <a:pt x="72" y="235"/>
                  <a:pt x="72" y="235"/>
                </a:cubicBezTo>
                <a:cubicBezTo>
                  <a:pt x="72" y="0"/>
                  <a:pt x="72" y="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53"/>
                  <a:pt x="9" y="262"/>
                  <a:pt x="18" y="280"/>
                </a:cubicBezTo>
                <a:cubicBezTo>
                  <a:pt x="27" y="289"/>
                  <a:pt x="45" y="298"/>
                  <a:pt x="63" y="298"/>
                </a:cubicBezTo>
                <a:cubicBezTo>
                  <a:pt x="135" y="298"/>
                  <a:pt x="135" y="298"/>
                  <a:pt x="135" y="298"/>
                </a:cubicBezTo>
                <a:cubicBezTo>
                  <a:pt x="126" y="289"/>
                  <a:pt x="117" y="280"/>
                  <a:pt x="117" y="262"/>
                </a:cubicBezTo>
                <a:cubicBezTo>
                  <a:pt x="117" y="253"/>
                  <a:pt x="126" y="244"/>
                  <a:pt x="126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27">
            <a:extLst>
              <a:ext uri="{FF2B5EF4-FFF2-40B4-BE49-F238E27FC236}">
                <a16:creationId xmlns:a16="http://schemas.microsoft.com/office/drawing/2014/main" id="{F87B0FD5-624D-C241-AC9B-F4DC5862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8385" y="8539442"/>
            <a:ext cx="204823" cy="195293"/>
          </a:xfrm>
          <a:custGeom>
            <a:avLst/>
            <a:gdLst>
              <a:gd name="T0" fmla="*/ 32335 w 190"/>
              <a:gd name="T1" fmla="*/ 64727 h 181"/>
              <a:gd name="T2" fmla="*/ 32335 w 190"/>
              <a:gd name="T3" fmla="*/ 64727 h 181"/>
              <a:gd name="T4" fmla="*/ 0 w 190"/>
              <a:gd name="T5" fmla="*/ 32364 h 181"/>
              <a:gd name="T6" fmla="*/ 32335 w 190"/>
              <a:gd name="T7" fmla="*/ 0 h 181"/>
              <a:gd name="T8" fmla="*/ 67904 w 190"/>
              <a:gd name="T9" fmla="*/ 32364 h 181"/>
              <a:gd name="T10" fmla="*/ 32335 w 190"/>
              <a:gd name="T11" fmla="*/ 64727 h 181"/>
              <a:gd name="T12" fmla="*/ 32335 w 190"/>
              <a:gd name="T13" fmla="*/ 19418 h 181"/>
              <a:gd name="T14" fmla="*/ 32335 w 190"/>
              <a:gd name="T15" fmla="*/ 19418 h 181"/>
              <a:gd name="T16" fmla="*/ 19401 w 190"/>
              <a:gd name="T17" fmla="*/ 32364 h 181"/>
              <a:gd name="T18" fmla="*/ 32335 w 190"/>
              <a:gd name="T19" fmla="*/ 48546 h 181"/>
              <a:gd name="T20" fmla="*/ 48503 w 190"/>
              <a:gd name="T21" fmla="*/ 32364 h 181"/>
              <a:gd name="T22" fmla="*/ 32335 w 190"/>
              <a:gd name="T23" fmla="*/ 19418 h 1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0" h="181">
                <a:moveTo>
                  <a:pt x="90" y="180"/>
                </a:moveTo>
                <a:lnTo>
                  <a:pt x="90" y="180"/>
                </a:lnTo>
                <a:cubicBezTo>
                  <a:pt x="45" y="180"/>
                  <a:pt x="0" y="144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144" y="0"/>
                  <a:pt x="189" y="36"/>
                  <a:pt x="189" y="90"/>
                </a:cubicBezTo>
                <a:cubicBezTo>
                  <a:pt x="189" y="144"/>
                  <a:pt x="144" y="180"/>
                  <a:pt x="90" y="180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54" y="72"/>
                  <a:pt x="54" y="90"/>
                </a:cubicBezTo>
                <a:cubicBezTo>
                  <a:pt x="54" y="117"/>
                  <a:pt x="72" y="135"/>
                  <a:pt x="90" y="135"/>
                </a:cubicBezTo>
                <a:cubicBezTo>
                  <a:pt x="117" y="135"/>
                  <a:pt x="135" y="117"/>
                  <a:pt x="135" y="90"/>
                </a:cubicBezTo>
                <a:cubicBezTo>
                  <a:pt x="135" y="72"/>
                  <a:pt x="117" y="54"/>
                  <a:pt x="9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28">
            <a:extLst>
              <a:ext uri="{FF2B5EF4-FFF2-40B4-BE49-F238E27FC236}">
                <a16:creationId xmlns:a16="http://schemas.microsoft.com/office/drawing/2014/main" id="{5EADFD0C-F84A-8E4C-8A72-80E30DF15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7795" y="8539442"/>
            <a:ext cx="195296" cy="195293"/>
          </a:xfrm>
          <a:custGeom>
            <a:avLst/>
            <a:gdLst>
              <a:gd name="T0" fmla="*/ 32186 w 182"/>
              <a:gd name="T1" fmla="*/ 64727 h 181"/>
              <a:gd name="T2" fmla="*/ 32186 w 182"/>
              <a:gd name="T3" fmla="*/ 64727 h 181"/>
              <a:gd name="T4" fmla="*/ 0 w 182"/>
              <a:gd name="T5" fmla="*/ 32364 h 181"/>
              <a:gd name="T6" fmla="*/ 32186 w 182"/>
              <a:gd name="T7" fmla="*/ 0 h 181"/>
              <a:gd name="T8" fmla="*/ 64730 w 182"/>
              <a:gd name="T9" fmla="*/ 32364 h 181"/>
              <a:gd name="T10" fmla="*/ 32186 w 182"/>
              <a:gd name="T11" fmla="*/ 64727 h 181"/>
              <a:gd name="T12" fmla="*/ 32186 w 182"/>
              <a:gd name="T13" fmla="*/ 19418 h 181"/>
              <a:gd name="T14" fmla="*/ 32186 w 182"/>
              <a:gd name="T15" fmla="*/ 19418 h 181"/>
              <a:gd name="T16" fmla="*/ 16093 w 182"/>
              <a:gd name="T17" fmla="*/ 32364 h 181"/>
              <a:gd name="T18" fmla="*/ 32186 w 182"/>
              <a:gd name="T19" fmla="*/ 48546 h 181"/>
              <a:gd name="T20" fmla="*/ 45061 w 182"/>
              <a:gd name="T21" fmla="*/ 32364 h 181"/>
              <a:gd name="T22" fmla="*/ 32186 w 182"/>
              <a:gd name="T23" fmla="*/ 19418 h 1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2" h="181">
                <a:moveTo>
                  <a:pt x="90" y="180"/>
                </a:moveTo>
                <a:lnTo>
                  <a:pt x="90" y="180"/>
                </a:lnTo>
                <a:cubicBezTo>
                  <a:pt x="36" y="180"/>
                  <a:pt x="0" y="144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81" y="36"/>
                  <a:pt x="181" y="90"/>
                </a:cubicBezTo>
                <a:cubicBezTo>
                  <a:pt x="181" y="144"/>
                  <a:pt x="135" y="180"/>
                  <a:pt x="90" y="180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63" y="54"/>
                  <a:pt x="45" y="72"/>
                  <a:pt x="45" y="90"/>
                </a:cubicBezTo>
                <a:cubicBezTo>
                  <a:pt x="45" y="117"/>
                  <a:pt x="63" y="135"/>
                  <a:pt x="90" y="135"/>
                </a:cubicBezTo>
                <a:cubicBezTo>
                  <a:pt x="109" y="135"/>
                  <a:pt x="126" y="117"/>
                  <a:pt x="126" y="90"/>
                </a:cubicBezTo>
                <a:cubicBezTo>
                  <a:pt x="126" y="72"/>
                  <a:pt x="109" y="54"/>
                  <a:pt x="9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29">
            <a:extLst>
              <a:ext uri="{FF2B5EF4-FFF2-40B4-BE49-F238E27FC236}">
                <a16:creationId xmlns:a16="http://schemas.microsoft.com/office/drawing/2014/main" id="{DE11994F-E023-5745-BB84-9917F0CE1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081" y="8210773"/>
            <a:ext cx="295324" cy="71451"/>
          </a:xfrm>
          <a:custGeom>
            <a:avLst/>
            <a:gdLst>
              <a:gd name="T0" fmla="*/ 87970 w 273"/>
              <a:gd name="T1" fmla="*/ 23441 h 64"/>
              <a:gd name="T2" fmla="*/ 87970 w 273"/>
              <a:gd name="T3" fmla="*/ 23441 h 64"/>
              <a:gd name="T4" fmla="*/ 12979 w 273"/>
              <a:gd name="T5" fmla="*/ 23441 h 64"/>
              <a:gd name="T6" fmla="*/ 0 w 273"/>
              <a:gd name="T7" fmla="*/ 13395 h 64"/>
              <a:gd name="T8" fmla="*/ 0 w 273"/>
              <a:gd name="T9" fmla="*/ 13395 h 64"/>
              <a:gd name="T10" fmla="*/ 12979 w 273"/>
              <a:gd name="T11" fmla="*/ 0 h 64"/>
              <a:gd name="T12" fmla="*/ 87970 w 273"/>
              <a:gd name="T13" fmla="*/ 0 h 64"/>
              <a:gd name="T14" fmla="*/ 98064 w 273"/>
              <a:gd name="T15" fmla="*/ 13395 h 64"/>
              <a:gd name="T16" fmla="*/ 98064 w 273"/>
              <a:gd name="T17" fmla="*/ 13395 h 64"/>
              <a:gd name="T18" fmla="*/ 87970 w 273"/>
              <a:gd name="T19" fmla="*/ 23441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3" h="64">
                <a:moveTo>
                  <a:pt x="244" y="63"/>
                </a:moveTo>
                <a:lnTo>
                  <a:pt x="244" y="63"/>
                </a:lnTo>
                <a:cubicBezTo>
                  <a:pt x="36" y="63"/>
                  <a:pt x="36" y="63"/>
                  <a:pt x="36" y="63"/>
                </a:cubicBezTo>
                <a:cubicBezTo>
                  <a:pt x="19" y="63"/>
                  <a:pt x="0" y="45"/>
                  <a:pt x="0" y="36"/>
                </a:cubicBezTo>
                <a:cubicBezTo>
                  <a:pt x="0" y="17"/>
                  <a:pt x="19" y="0"/>
                  <a:pt x="3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3" y="0"/>
                  <a:pt x="272" y="17"/>
                  <a:pt x="272" y="36"/>
                </a:cubicBezTo>
                <a:cubicBezTo>
                  <a:pt x="272" y="45"/>
                  <a:pt x="263" y="63"/>
                  <a:pt x="244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0">
            <a:extLst>
              <a:ext uri="{FF2B5EF4-FFF2-40B4-BE49-F238E27FC236}">
                <a16:creationId xmlns:a16="http://schemas.microsoft.com/office/drawing/2014/main" id="{17C88430-839A-7148-95E1-6ACA163F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3476" y="8315565"/>
            <a:ext cx="147664" cy="57159"/>
          </a:xfrm>
          <a:custGeom>
            <a:avLst/>
            <a:gdLst>
              <a:gd name="T0" fmla="*/ 39081 w 136"/>
              <a:gd name="T1" fmla="*/ 18704 h 55"/>
              <a:gd name="T2" fmla="*/ 39081 w 136"/>
              <a:gd name="T3" fmla="*/ 18704 h 55"/>
              <a:gd name="T4" fmla="*/ 9770 w 136"/>
              <a:gd name="T5" fmla="*/ 18704 h 55"/>
              <a:gd name="T6" fmla="*/ 0 w 136"/>
              <a:gd name="T7" fmla="*/ 9352 h 55"/>
              <a:gd name="T8" fmla="*/ 0 w 136"/>
              <a:gd name="T9" fmla="*/ 9352 h 55"/>
              <a:gd name="T10" fmla="*/ 9770 w 136"/>
              <a:gd name="T11" fmla="*/ 0 h 55"/>
              <a:gd name="T12" fmla="*/ 39081 w 136"/>
              <a:gd name="T13" fmla="*/ 3117 h 55"/>
              <a:gd name="T14" fmla="*/ 48851 w 136"/>
              <a:gd name="T15" fmla="*/ 9352 h 55"/>
              <a:gd name="T16" fmla="*/ 48851 w 136"/>
              <a:gd name="T17" fmla="*/ 9352 h 55"/>
              <a:gd name="T18" fmla="*/ 39081 w 136"/>
              <a:gd name="T19" fmla="*/ 18704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6" h="55">
                <a:moveTo>
                  <a:pt x="108" y="54"/>
                </a:moveTo>
                <a:lnTo>
                  <a:pt x="108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108" y="9"/>
                  <a:pt x="108" y="9"/>
                  <a:pt x="108" y="9"/>
                </a:cubicBezTo>
                <a:cubicBezTo>
                  <a:pt x="126" y="9"/>
                  <a:pt x="135" y="18"/>
                  <a:pt x="135" y="27"/>
                </a:cubicBezTo>
                <a:cubicBezTo>
                  <a:pt x="135" y="45"/>
                  <a:pt x="126" y="54"/>
                  <a:pt x="10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1">
            <a:extLst>
              <a:ext uri="{FF2B5EF4-FFF2-40B4-BE49-F238E27FC236}">
                <a16:creationId xmlns:a16="http://schemas.microsoft.com/office/drawing/2014/main" id="{F1B565AD-148E-5749-BB19-4CEE683DD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9188" y="11330730"/>
            <a:ext cx="852628" cy="90501"/>
          </a:xfrm>
          <a:custGeom>
            <a:avLst/>
            <a:gdLst>
              <a:gd name="T0" fmla="*/ 283801 w 788"/>
              <a:gd name="T1" fmla="*/ 29794 h 82"/>
              <a:gd name="T2" fmla="*/ 0 w 788"/>
              <a:gd name="T3" fmla="*/ 29794 h 82"/>
              <a:gd name="T4" fmla="*/ 0 w 788"/>
              <a:gd name="T5" fmla="*/ 0 h 82"/>
              <a:gd name="T6" fmla="*/ 283801 w 788"/>
              <a:gd name="T7" fmla="*/ 0 h 82"/>
              <a:gd name="T8" fmla="*/ 283801 w 788"/>
              <a:gd name="T9" fmla="*/ 29794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8" h="82">
                <a:moveTo>
                  <a:pt x="787" y="81"/>
                </a:moveTo>
                <a:lnTo>
                  <a:pt x="0" y="81"/>
                </a:lnTo>
                <a:lnTo>
                  <a:pt x="0" y="0"/>
                </a:lnTo>
                <a:lnTo>
                  <a:pt x="787" y="0"/>
                </a:lnTo>
                <a:lnTo>
                  <a:pt x="787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2">
            <a:extLst>
              <a:ext uri="{FF2B5EF4-FFF2-40B4-BE49-F238E27FC236}">
                <a16:creationId xmlns:a16="http://schemas.microsoft.com/office/drawing/2014/main" id="{43D06628-587B-0643-B160-333CCFC6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9689" y="11578421"/>
            <a:ext cx="176243" cy="71448"/>
          </a:xfrm>
          <a:custGeom>
            <a:avLst/>
            <a:gdLst>
              <a:gd name="T0" fmla="*/ 48648 w 163"/>
              <a:gd name="T1" fmla="*/ 23440 h 64"/>
              <a:gd name="T2" fmla="*/ 48648 w 163"/>
              <a:gd name="T3" fmla="*/ 23440 h 64"/>
              <a:gd name="T4" fmla="*/ 12973 w 163"/>
              <a:gd name="T5" fmla="*/ 23440 h 64"/>
              <a:gd name="T6" fmla="*/ 0 w 163"/>
              <a:gd name="T7" fmla="*/ 10046 h 64"/>
              <a:gd name="T8" fmla="*/ 0 w 163"/>
              <a:gd name="T9" fmla="*/ 10046 h 64"/>
              <a:gd name="T10" fmla="*/ 12973 w 163"/>
              <a:gd name="T11" fmla="*/ 0 h 64"/>
              <a:gd name="T12" fmla="*/ 48648 w 163"/>
              <a:gd name="T13" fmla="*/ 0 h 64"/>
              <a:gd name="T14" fmla="*/ 58378 w 163"/>
              <a:gd name="T15" fmla="*/ 10046 h 64"/>
              <a:gd name="T16" fmla="*/ 58378 w 163"/>
              <a:gd name="T17" fmla="*/ 10046 h 64"/>
              <a:gd name="T18" fmla="*/ 48648 w 163"/>
              <a:gd name="T19" fmla="*/ 23440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3" h="64">
                <a:moveTo>
                  <a:pt x="135" y="63"/>
                </a:moveTo>
                <a:lnTo>
                  <a:pt x="135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4" y="0"/>
                  <a:pt x="162" y="9"/>
                  <a:pt x="162" y="27"/>
                </a:cubicBezTo>
                <a:cubicBezTo>
                  <a:pt x="162" y="54"/>
                  <a:pt x="154" y="63"/>
                  <a:pt x="135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33">
            <a:extLst>
              <a:ext uri="{FF2B5EF4-FFF2-40B4-BE49-F238E27FC236}">
                <a16:creationId xmlns:a16="http://schemas.microsoft.com/office/drawing/2014/main" id="{0FEB1B30-3C2A-D946-9225-8AC10B66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1555" y="11078274"/>
            <a:ext cx="928840" cy="714494"/>
          </a:xfrm>
          <a:custGeom>
            <a:avLst/>
            <a:gdLst>
              <a:gd name="T0" fmla="*/ 263488 w 860"/>
              <a:gd name="T1" fmla="*/ 237765 h 661"/>
              <a:gd name="T2" fmla="*/ 263488 w 860"/>
              <a:gd name="T3" fmla="*/ 237765 h 661"/>
              <a:gd name="T4" fmla="*/ 45714 w 860"/>
              <a:gd name="T5" fmla="*/ 237765 h 661"/>
              <a:gd name="T6" fmla="*/ 0 w 860"/>
              <a:gd name="T7" fmla="*/ 192013 h 661"/>
              <a:gd name="T8" fmla="*/ 0 w 860"/>
              <a:gd name="T9" fmla="*/ 45391 h 661"/>
              <a:gd name="T10" fmla="*/ 45714 w 860"/>
              <a:gd name="T11" fmla="*/ 0 h 661"/>
              <a:gd name="T12" fmla="*/ 263488 w 860"/>
              <a:gd name="T13" fmla="*/ 0 h 661"/>
              <a:gd name="T14" fmla="*/ 309202 w 860"/>
              <a:gd name="T15" fmla="*/ 45391 h 661"/>
              <a:gd name="T16" fmla="*/ 309202 w 860"/>
              <a:gd name="T17" fmla="*/ 192013 h 661"/>
              <a:gd name="T18" fmla="*/ 263488 w 860"/>
              <a:gd name="T19" fmla="*/ 237765 h 661"/>
              <a:gd name="T20" fmla="*/ 45714 w 860"/>
              <a:gd name="T21" fmla="*/ 25938 h 661"/>
              <a:gd name="T22" fmla="*/ 45714 w 860"/>
              <a:gd name="T23" fmla="*/ 25938 h 661"/>
              <a:gd name="T24" fmla="*/ 26277 w 860"/>
              <a:gd name="T25" fmla="*/ 45391 h 661"/>
              <a:gd name="T26" fmla="*/ 26277 w 860"/>
              <a:gd name="T27" fmla="*/ 192013 h 661"/>
              <a:gd name="T28" fmla="*/ 45714 w 860"/>
              <a:gd name="T29" fmla="*/ 214709 h 661"/>
              <a:gd name="T30" fmla="*/ 263488 w 860"/>
              <a:gd name="T31" fmla="*/ 214709 h 661"/>
              <a:gd name="T32" fmla="*/ 283285 w 860"/>
              <a:gd name="T33" fmla="*/ 192013 h 661"/>
              <a:gd name="T34" fmla="*/ 283285 w 860"/>
              <a:gd name="T35" fmla="*/ 45391 h 661"/>
              <a:gd name="T36" fmla="*/ 263488 w 860"/>
              <a:gd name="T37" fmla="*/ 25938 h 661"/>
              <a:gd name="T38" fmla="*/ 45714 w 860"/>
              <a:gd name="T39" fmla="*/ 25938 h 66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60" h="661">
                <a:moveTo>
                  <a:pt x="732" y="660"/>
                </a:moveTo>
                <a:lnTo>
                  <a:pt x="732" y="660"/>
                </a:lnTo>
                <a:cubicBezTo>
                  <a:pt x="127" y="660"/>
                  <a:pt x="127" y="660"/>
                  <a:pt x="127" y="660"/>
                </a:cubicBezTo>
                <a:cubicBezTo>
                  <a:pt x="55" y="660"/>
                  <a:pt x="0" y="605"/>
                  <a:pt x="0" y="533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5" y="0"/>
                  <a:pt x="127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804" y="0"/>
                  <a:pt x="859" y="54"/>
                  <a:pt x="859" y="126"/>
                </a:cubicBezTo>
                <a:cubicBezTo>
                  <a:pt x="859" y="533"/>
                  <a:pt x="859" y="533"/>
                  <a:pt x="859" y="533"/>
                </a:cubicBezTo>
                <a:cubicBezTo>
                  <a:pt x="859" y="605"/>
                  <a:pt x="804" y="660"/>
                  <a:pt x="732" y="660"/>
                </a:cubicBezTo>
                <a:close/>
                <a:moveTo>
                  <a:pt x="127" y="72"/>
                </a:moveTo>
                <a:lnTo>
                  <a:pt x="127" y="72"/>
                </a:lnTo>
                <a:cubicBezTo>
                  <a:pt x="100" y="72"/>
                  <a:pt x="73" y="99"/>
                  <a:pt x="73" y="126"/>
                </a:cubicBezTo>
                <a:cubicBezTo>
                  <a:pt x="73" y="533"/>
                  <a:pt x="73" y="533"/>
                  <a:pt x="73" y="533"/>
                </a:cubicBezTo>
                <a:cubicBezTo>
                  <a:pt x="73" y="569"/>
                  <a:pt x="100" y="596"/>
                  <a:pt x="127" y="596"/>
                </a:cubicBezTo>
                <a:cubicBezTo>
                  <a:pt x="732" y="596"/>
                  <a:pt x="732" y="596"/>
                  <a:pt x="732" y="596"/>
                </a:cubicBezTo>
                <a:cubicBezTo>
                  <a:pt x="768" y="596"/>
                  <a:pt x="787" y="569"/>
                  <a:pt x="787" y="533"/>
                </a:cubicBezTo>
                <a:cubicBezTo>
                  <a:pt x="787" y="126"/>
                  <a:pt x="787" y="126"/>
                  <a:pt x="787" y="126"/>
                </a:cubicBezTo>
                <a:cubicBezTo>
                  <a:pt x="787" y="99"/>
                  <a:pt x="768" y="72"/>
                  <a:pt x="732" y="72"/>
                </a:cubicBezTo>
                <a:lnTo>
                  <a:pt x="127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7" name="Grupo 306">
            <a:extLst>
              <a:ext uri="{FF2B5EF4-FFF2-40B4-BE49-F238E27FC236}">
                <a16:creationId xmlns:a16="http://schemas.microsoft.com/office/drawing/2014/main" id="{AA6D1A94-9037-7C4E-B606-2C7E9E0BD9B9}"/>
              </a:ext>
            </a:extLst>
          </p:cNvPr>
          <p:cNvGrpSpPr/>
          <p:nvPr/>
        </p:nvGrpSpPr>
        <p:grpSpPr>
          <a:xfrm>
            <a:off x="2668308" y="908193"/>
            <a:ext cx="19041035" cy="2561450"/>
            <a:chOff x="2668308" y="861425"/>
            <a:chExt cx="19041035" cy="2561450"/>
          </a:xfrm>
        </p:grpSpPr>
        <p:sp>
          <p:nvSpPr>
            <p:cNvPr id="308" name="CuadroTexto 307">
              <a:extLst>
                <a:ext uri="{FF2B5EF4-FFF2-40B4-BE49-F238E27FC236}">
                  <a16:creationId xmlns:a16="http://schemas.microsoft.com/office/drawing/2014/main" id="{5A3CB0F9-6B80-AE47-A2F0-3797925776BD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09" name="CuadroTexto 308">
              <a:extLst>
                <a:ext uri="{FF2B5EF4-FFF2-40B4-BE49-F238E27FC236}">
                  <a16:creationId xmlns:a16="http://schemas.microsoft.com/office/drawing/2014/main" id="{83AAC7E8-E9F6-664D-ACF3-303B19684B8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CBE91AEB-59F6-5D42-AE4D-DB5E3809FEFC}"/>
              </a:ext>
            </a:extLst>
          </p:cNvPr>
          <p:cNvSpPr txBox="1"/>
          <p:nvPr/>
        </p:nvSpPr>
        <p:spPr>
          <a:xfrm>
            <a:off x="11773717" y="5630633"/>
            <a:ext cx="155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www</a:t>
            </a:r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BBF8A36A-1191-5947-816D-AF245B9DA614}"/>
              </a:ext>
            </a:extLst>
          </p:cNvPr>
          <p:cNvGrpSpPr/>
          <p:nvPr/>
        </p:nvGrpSpPr>
        <p:grpSpPr>
          <a:xfrm>
            <a:off x="18540481" y="4645027"/>
            <a:ext cx="2967479" cy="1529862"/>
            <a:chOff x="9714782" y="9978948"/>
            <a:chExt cx="2967479" cy="1529862"/>
          </a:xfrm>
        </p:grpSpPr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7AD6BCAE-CCC1-9D46-97B1-BF7E3BDCBBC6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13" name="CuadroTexto 312">
              <a:extLst>
                <a:ext uri="{FF2B5EF4-FFF2-40B4-BE49-F238E27FC236}">
                  <a16:creationId xmlns:a16="http://schemas.microsoft.com/office/drawing/2014/main" id="{7A177B0A-1FE7-C846-A9D8-340E4C885D0E}"/>
                </a:ext>
              </a:extLst>
            </p:cNvPr>
            <p:cNvSpPr txBox="1"/>
            <p:nvPr/>
          </p:nvSpPr>
          <p:spPr>
            <a:xfrm>
              <a:off x="9719526" y="9978948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2DE8D01C-AACA-BD43-9588-7D2B02699E27}"/>
              </a:ext>
            </a:extLst>
          </p:cNvPr>
          <p:cNvGrpSpPr/>
          <p:nvPr/>
        </p:nvGrpSpPr>
        <p:grpSpPr>
          <a:xfrm>
            <a:off x="18535914" y="7584748"/>
            <a:ext cx="2967479" cy="1529862"/>
            <a:chOff x="9714782" y="9978948"/>
            <a:chExt cx="2967479" cy="1529862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82502328-B99B-2B49-941F-9676C5880F89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16" name="CuadroTexto 315">
              <a:extLst>
                <a:ext uri="{FF2B5EF4-FFF2-40B4-BE49-F238E27FC236}">
                  <a16:creationId xmlns:a16="http://schemas.microsoft.com/office/drawing/2014/main" id="{B49AFBF6-8113-CF4C-868D-11693081B27D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829CFFB4-6917-DE44-9D4A-E8816A081FA3}"/>
              </a:ext>
            </a:extLst>
          </p:cNvPr>
          <p:cNvGrpSpPr/>
          <p:nvPr/>
        </p:nvGrpSpPr>
        <p:grpSpPr>
          <a:xfrm>
            <a:off x="18540481" y="10670590"/>
            <a:ext cx="2967479" cy="1529862"/>
            <a:chOff x="9714782" y="9978948"/>
            <a:chExt cx="2967479" cy="1529862"/>
          </a:xfrm>
        </p:grpSpPr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812AEFF2-AC16-A849-B3DB-CA7899065CBE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19" name="CuadroTexto 318">
              <a:extLst>
                <a:ext uri="{FF2B5EF4-FFF2-40B4-BE49-F238E27FC236}">
                  <a16:creationId xmlns:a16="http://schemas.microsoft.com/office/drawing/2014/main" id="{25176579-1903-764F-80EF-217FFAFACE11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1">
            <a:extLst>
              <a:ext uri="{FF2B5EF4-FFF2-40B4-BE49-F238E27FC236}">
                <a16:creationId xmlns:a16="http://schemas.microsoft.com/office/drawing/2014/main" id="{56142AA0-5321-EB4F-922D-E98C8130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607" y="5721025"/>
            <a:ext cx="6236140" cy="4405164"/>
          </a:xfrm>
          <a:custGeom>
            <a:avLst/>
            <a:gdLst>
              <a:gd name="T0" fmla="*/ 1921345 w 5586"/>
              <a:gd name="T1" fmla="*/ 1420452 h 3947"/>
              <a:gd name="T2" fmla="*/ 1921345 w 5586"/>
              <a:gd name="T3" fmla="*/ 1420452 h 3947"/>
              <a:gd name="T4" fmla="*/ 89658 w 5586"/>
              <a:gd name="T5" fmla="*/ 1420452 h 3947"/>
              <a:gd name="T6" fmla="*/ 0 w 5586"/>
              <a:gd name="T7" fmla="*/ 1330819 h 3947"/>
              <a:gd name="T8" fmla="*/ 0 w 5586"/>
              <a:gd name="T9" fmla="*/ 89633 h 3947"/>
              <a:gd name="T10" fmla="*/ 89658 w 5586"/>
              <a:gd name="T11" fmla="*/ 0 h 3947"/>
              <a:gd name="T12" fmla="*/ 1921345 w 5586"/>
              <a:gd name="T13" fmla="*/ 0 h 3947"/>
              <a:gd name="T14" fmla="*/ 2011003 w 5586"/>
              <a:gd name="T15" fmla="*/ 89633 h 3947"/>
              <a:gd name="T16" fmla="*/ 2011003 w 5586"/>
              <a:gd name="T17" fmla="*/ 1330819 h 3947"/>
              <a:gd name="T18" fmla="*/ 1921345 w 5586"/>
              <a:gd name="T19" fmla="*/ 1420452 h 39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86" h="3947">
                <a:moveTo>
                  <a:pt x="5336" y="3946"/>
                </a:moveTo>
                <a:lnTo>
                  <a:pt x="5336" y="3946"/>
                </a:lnTo>
                <a:cubicBezTo>
                  <a:pt x="249" y="3946"/>
                  <a:pt x="249" y="3946"/>
                  <a:pt x="249" y="3946"/>
                </a:cubicBezTo>
                <a:cubicBezTo>
                  <a:pt x="112" y="3946"/>
                  <a:pt x="0" y="3834"/>
                  <a:pt x="0" y="3697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112"/>
                  <a:pt x="112" y="0"/>
                  <a:pt x="249" y="0"/>
                </a:cubicBezTo>
                <a:cubicBezTo>
                  <a:pt x="5336" y="0"/>
                  <a:pt x="5336" y="0"/>
                  <a:pt x="5336" y="0"/>
                </a:cubicBezTo>
                <a:cubicBezTo>
                  <a:pt x="5474" y="0"/>
                  <a:pt x="5585" y="112"/>
                  <a:pt x="5585" y="249"/>
                </a:cubicBezTo>
                <a:cubicBezTo>
                  <a:pt x="5585" y="3697"/>
                  <a:pt x="5585" y="3697"/>
                  <a:pt x="5585" y="3697"/>
                </a:cubicBezTo>
                <a:cubicBezTo>
                  <a:pt x="5585" y="3834"/>
                  <a:pt x="5474" y="3946"/>
                  <a:pt x="5336" y="394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">
            <a:extLst>
              <a:ext uri="{FF2B5EF4-FFF2-40B4-BE49-F238E27FC236}">
                <a16:creationId xmlns:a16="http://schemas.microsoft.com/office/drawing/2014/main" id="{BE8944F9-097A-0E49-96CB-C79691E0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486" y="5957280"/>
            <a:ext cx="5842382" cy="3927734"/>
          </a:xfrm>
          <a:custGeom>
            <a:avLst/>
            <a:gdLst>
              <a:gd name="T0" fmla="*/ 1831800 w 5234"/>
              <a:gd name="T1" fmla="*/ 1266465 h 3517"/>
              <a:gd name="T2" fmla="*/ 1831800 w 5234"/>
              <a:gd name="T3" fmla="*/ 1266465 h 3517"/>
              <a:gd name="T4" fmla="*/ 52563 w 5234"/>
              <a:gd name="T5" fmla="*/ 1266465 h 3517"/>
              <a:gd name="T6" fmla="*/ 0 w 5234"/>
              <a:gd name="T7" fmla="*/ 1214236 h 3517"/>
              <a:gd name="T8" fmla="*/ 0 w 5234"/>
              <a:gd name="T9" fmla="*/ 52229 h 3517"/>
              <a:gd name="T10" fmla="*/ 52563 w 5234"/>
              <a:gd name="T11" fmla="*/ 0 h 3517"/>
              <a:gd name="T12" fmla="*/ 1831800 w 5234"/>
              <a:gd name="T13" fmla="*/ 0 h 3517"/>
              <a:gd name="T14" fmla="*/ 1884003 w 5234"/>
              <a:gd name="T15" fmla="*/ 52229 h 3517"/>
              <a:gd name="T16" fmla="*/ 1884003 w 5234"/>
              <a:gd name="T17" fmla="*/ 1214236 h 3517"/>
              <a:gd name="T18" fmla="*/ 1831800 w 5234"/>
              <a:gd name="T19" fmla="*/ 1266465 h 35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34" h="3517">
                <a:moveTo>
                  <a:pt x="5088" y="3516"/>
                </a:moveTo>
                <a:lnTo>
                  <a:pt x="5088" y="3516"/>
                </a:lnTo>
                <a:cubicBezTo>
                  <a:pt x="146" y="3516"/>
                  <a:pt x="146" y="3516"/>
                  <a:pt x="146" y="3516"/>
                </a:cubicBezTo>
                <a:cubicBezTo>
                  <a:pt x="60" y="3516"/>
                  <a:pt x="0" y="3448"/>
                  <a:pt x="0" y="337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0"/>
                  <a:pt x="60" y="0"/>
                  <a:pt x="146" y="0"/>
                </a:cubicBezTo>
                <a:cubicBezTo>
                  <a:pt x="5088" y="0"/>
                  <a:pt x="5088" y="0"/>
                  <a:pt x="5088" y="0"/>
                </a:cubicBezTo>
                <a:cubicBezTo>
                  <a:pt x="5165" y="0"/>
                  <a:pt x="5233" y="60"/>
                  <a:pt x="5233" y="145"/>
                </a:cubicBezTo>
                <a:cubicBezTo>
                  <a:pt x="5233" y="3371"/>
                  <a:pt x="5233" y="3371"/>
                  <a:pt x="5233" y="3371"/>
                </a:cubicBezTo>
                <a:cubicBezTo>
                  <a:pt x="5233" y="3448"/>
                  <a:pt x="5165" y="3516"/>
                  <a:pt x="5088" y="35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">
            <a:extLst>
              <a:ext uri="{FF2B5EF4-FFF2-40B4-BE49-F238E27FC236}">
                <a16:creationId xmlns:a16="http://schemas.microsoft.com/office/drawing/2014/main" id="{90091C1C-4713-8E45-B3FE-AEB5F390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855" y="9633991"/>
            <a:ext cx="6388720" cy="689076"/>
          </a:xfrm>
          <a:custGeom>
            <a:avLst/>
            <a:gdLst>
              <a:gd name="T0" fmla="*/ 2010537 w 5724"/>
              <a:gd name="T1" fmla="*/ 0 h 618"/>
              <a:gd name="T2" fmla="*/ 2010537 w 5724"/>
              <a:gd name="T3" fmla="*/ 0 h 618"/>
              <a:gd name="T4" fmla="*/ 1294159 w 5724"/>
              <a:gd name="T5" fmla="*/ 0 h 618"/>
              <a:gd name="T6" fmla="*/ 1269320 w 5724"/>
              <a:gd name="T7" fmla="*/ 18341 h 618"/>
              <a:gd name="T8" fmla="*/ 1269320 w 5724"/>
              <a:gd name="T9" fmla="*/ 18341 h 618"/>
              <a:gd name="T10" fmla="*/ 1247721 w 5724"/>
              <a:gd name="T11" fmla="*/ 39919 h 618"/>
              <a:gd name="T12" fmla="*/ 815734 w 5724"/>
              <a:gd name="T13" fmla="*/ 39919 h 618"/>
              <a:gd name="T14" fmla="*/ 790895 w 5724"/>
              <a:gd name="T15" fmla="*/ 18341 h 618"/>
              <a:gd name="T16" fmla="*/ 790895 w 5724"/>
              <a:gd name="T17" fmla="*/ 18341 h 618"/>
              <a:gd name="T18" fmla="*/ 766056 w 5724"/>
              <a:gd name="T19" fmla="*/ 0 h 618"/>
              <a:gd name="T20" fmla="*/ 49678 w 5724"/>
              <a:gd name="T21" fmla="*/ 0 h 618"/>
              <a:gd name="T22" fmla="*/ 0 w 5724"/>
              <a:gd name="T23" fmla="*/ 39919 h 618"/>
              <a:gd name="T24" fmla="*/ 0 w 5724"/>
              <a:gd name="T25" fmla="*/ 178735 h 618"/>
              <a:gd name="T26" fmla="*/ 49678 w 5724"/>
              <a:gd name="T27" fmla="*/ 221890 h 618"/>
              <a:gd name="T28" fmla="*/ 2010537 w 5724"/>
              <a:gd name="T29" fmla="*/ 221890 h 618"/>
              <a:gd name="T30" fmla="*/ 2060215 w 5724"/>
              <a:gd name="T31" fmla="*/ 178735 h 618"/>
              <a:gd name="T32" fmla="*/ 2060215 w 5724"/>
              <a:gd name="T33" fmla="*/ 39919 h 618"/>
              <a:gd name="T34" fmla="*/ 2010537 w 5724"/>
              <a:gd name="T35" fmla="*/ 0 h 61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724" h="618">
                <a:moveTo>
                  <a:pt x="5585" y="0"/>
                </a:moveTo>
                <a:lnTo>
                  <a:pt x="5585" y="0"/>
                </a:lnTo>
                <a:cubicBezTo>
                  <a:pt x="3595" y="0"/>
                  <a:pt x="3595" y="0"/>
                  <a:pt x="3595" y="0"/>
                </a:cubicBezTo>
                <a:cubicBezTo>
                  <a:pt x="3560" y="0"/>
                  <a:pt x="3526" y="25"/>
                  <a:pt x="3526" y="51"/>
                </a:cubicBezTo>
                <a:cubicBezTo>
                  <a:pt x="3526" y="85"/>
                  <a:pt x="3500" y="111"/>
                  <a:pt x="3466" y="111"/>
                </a:cubicBezTo>
                <a:cubicBezTo>
                  <a:pt x="2266" y="111"/>
                  <a:pt x="2266" y="111"/>
                  <a:pt x="2266" y="111"/>
                </a:cubicBezTo>
                <a:cubicBezTo>
                  <a:pt x="2231" y="111"/>
                  <a:pt x="2197" y="85"/>
                  <a:pt x="2197" y="51"/>
                </a:cubicBezTo>
                <a:cubicBezTo>
                  <a:pt x="2197" y="25"/>
                  <a:pt x="2171" y="0"/>
                  <a:pt x="212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69" y="0"/>
                  <a:pt x="0" y="51"/>
                  <a:pt x="0" y="111"/>
                </a:cubicBezTo>
                <a:cubicBezTo>
                  <a:pt x="0" y="497"/>
                  <a:pt x="0" y="497"/>
                  <a:pt x="0" y="497"/>
                </a:cubicBezTo>
                <a:cubicBezTo>
                  <a:pt x="0" y="566"/>
                  <a:pt x="69" y="617"/>
                  <a:pt x="138" y="617"/>
                </a:cubicBezTo>
                <a:cubicBezTo>
                  <a:pt x="5585" y="617"/>
                  <a:pt x="5585" y="617"/>
                  <a:pt x="5585" y="617"/>
                </a:cubicBezTo>
                <a:cubicBezTo>
                  <a:pt x="5663" y="617"/>
                  <a:pt x="5723" y="566"/>
                  <a:pt x="5723" y="497"/>
                </a:cubicBezTo>
                <a:cubicBezTo>
                  <a:pt x="5723" y="111"/>
                  <a:pt x="5723" y="111"/>
                  <a:pt x="5723" y="111"/>
                </a:cubicBezTo>
                <a:cubicBezTo>
                  <a:pt x="5723" y="51"/>
                  <a:pt x="5663" y="0"/>
                  <a:pt x="5585" y="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885E09E1-1C2D-2A48-ACDC-46C5B3B75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968" y="7261601"/>
            <a:ext cx="969627" cy="334694"/>
          </a:xfrm>
          <a:custGeom>
            <a:avLst/>
            <a:gdLst>
              <a:gd name="T0" fmla="*/ 309134 w 868"/>
              <a:gd name="T1" fmla="*/ 76749 h 301"/>
              <a:gd name="T2" fmla="*/ 309134 w 868"/>
              <a:gd name="T3" fmla="*/ 76749 h 301"/>
              <a:gd name="T4" fmla="*/ 287516 w 868"/>
              <a:gd name="T5" fmla="*/ 15063 h 301"/>
              <a:gd name="T6" fmla="*/ 265899 w 868"/>
              <a:gd name="T7" fmla="*/ 0 h 301"/>
              <a:gd name="T8" fmla="*/ 43236 w 868"/>
              <a:gd name="T9" fmla="*/ 0 h 301"/>
              <a:gd name="T10" fmla="*/ 18375 w 868"/>
              <a:gd name="T11" fmla="*/ 18291 h 301"/>
              <a:gd name="T12" fmla="*/ 6125 w 868"/>
              <a:gd name="T13" fmla="*/ 76749 h 301"/>
              <a:gd name="T14" fmla="*/ 27743 w 868"/>
              <a:gd name="T15" fmla="*/ 107591 h 301"/>
              <a:gd name="T16" fmla="*/ 284634 w 868"/>
              <a:gd name="T17" fmla="*/ 107591 h 301"/>
              <a:gd name="T18" fmla="*/ 309134 w 868"/>
              <a:gd name="T19" fmla="*/ 76749 h 3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68" h="301">
                <a:moveTo>
                  <a:pt x="858" y="214"/>
                </a:moveTo>
                <a:lnTo>
                  <a:pt x="858" y="214"/>
                </a:lnTo>
                <a:cubicBezTo>
                  <a:pt x="798" y="42"/>
                  <a:pt x="798" y="42"/>
                  <a:pt x="798" y="42"/>
                </a:cubicBezTo>
                <a:cubicBezTo>
                  <a:pt x="790" y="17"/>
                  <a:pt x="764" y="0"/>
                  <a:pt x="738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86" y="0"/>
                  <a:pt x="60" y="17"/>
                  <a:pt x="51" y="51"/>
                </a:cubicBezTo>
                <a:cubicBezTo>
                  <a:pt x="17" y="214"/>
                  <a:pt x="17" y="214"/>
                  <a:pt x="17" y="214"/>
                </a:cubicBezTo>
                <a:cubicBezTo>
                  <a:pt x="0" y="257"/>
                  <a:pt x="34" y="300"/>
                  <a:pt x="77" y="300"/>
                </a:cubicBezTo>
                <a:cubicBezTo>
                  <a:pt x="790" y="300"/>
                  <a:pt x="790" y="300"/>
                  <a:pt x="790" y="300"/>
                </a:cubicBezTo>
                <a:cubicBezTo>
                  <a:pt x="841" y="300"/>
                  <a:pt x="867" y="257"/>
                  <a:pt x="858" y="21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82FEE3AC-23BF-1844-AC88-D5A03A4D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552" y="7414183"/>
            <a:ext cx="2308406" cy="1540576"/>
          </a:xfrm>
          <a:custGeom>
            <a:avLst/>
            <a:gdLst>
              <a:gd name="T0" fmla="*/ 707095 w 2068"/>
              <a:gd name="T1" fmla="*/ 496527 h 1382"/>
              <a:gd name="T2" fmla="*/ 707095 w 2068"/>
              <a:gd name="T3" fmla="*/ 496527 h 1382"/>
              <a:gd name="T4" fmla="*/ 37083 w 2068"/>
              <a:gd name="T5" fmla="*/ 496527 h 1382"/>
              <a:gd name="T6" fmla="*/ 0 w 2068"/>
              <a:gd name="T7" fmla="*/ 459495 h 1382"/>
              <a:gd name="T8" fmla="*/ 0 w 2068"/>
              <a:gd name="T9" fmla="*/ 33797 h 1382"/>
              <a:gd name="T10" fmla="*/ 37083 w 2068"/>
              <a:gd name="T11" fmla="*/ 0 h 1382"/>
              <a:gd name="T12" fmla="*/ 707095 w 2068"/>
              <a:gd name="T13" fmla="*/ 0 h 1382"/>
              <a:gd name="T14" fmla="*/ 744178 w 2068"/>
              <a:gd name="T15" fmla="*/ 33797 h 1382"/>
              <a:gd name="T16" fmla="*/ 744178 w 2068"/>
              <a:gd name="T17" fmla="*/ 459495 h 1382"/>
              <a:gd name="T18" fmla="*/ 707095 w 2068"/>
              <a:gd name="T19" fmla="*/ 496527 h 13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68" h="1382">
                <a:moveTo>
                  <a:pt x="1964" y="1381"/>
                </a:moveTo>
                <a:lnTo>
                  <a:pt x="1964" y="1381"/>
                </a:lnTo>
                <a:cubicBezTo>
                  <a:pt x="103" y="1381"/>
                  <a:pt x="103" y="1381"/>
                  <a:pt x="103" y="1381"/>
                </a:cubicBezTo>
                <a:cubicBezTo>
                  <a:pt x="52" y="1381"/>
                  <a:pt x="0" y="1330"/>
                  <a:pt x="0" y="1278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3"/>
                  <a:pt x="52" y="0"/>
                  <a:pt x="103" y="0"/>
                </a:cubicBezTo>
                <a:cubicBezTo>
                  <a:pt x="1964" y="0"/>
                  <a:pt x="1964" y="0"/>
                  <a:pt x="1964" y="0"/>
                </a:cubicBezTo>
                <a:cubicBezTo>
                  <a:pt x="2024" y="0"/>
                  <a:pt x="2067" y="43"/>
                  <a:pt x="2067" y="94"/>
                </a:cubicBezTo>
                <a:cubicBezTo>
                  <a:pt x="2067" y="1278"/>
                  <a:pt x="2067" y="1278"/>
                  <a:pt x="2067" y="1278"/>
                </a:cubicBezTo>
                <a:cubicBezTo>
                  <a:pt x="2067" y="1330"/>
                  <a:pt x="2024" y="1381"/>
                  <a:pt x="1964" y="138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A5BDE847-A877-FF4C-90FC-042D56111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979" y="4982729"/>
            <a:ext cx="1009006" cy="3735775"/>
          </a:xfrm>
          <a:custGeom>
            <a:avLst/>
            <a:gdLst>
              <a:gd name="T0" fmla="*/ 309563 w 902"/>
              <a:gd name="T1" fmla="*/ 1022033 h 3347"/>
              <a:gd name="T2" fmla="*/ 309563 w 902"/>
              <a:gd name="T3" fmla="*/ 1022033 h 3347"/>
              <a:gd name="T4" fmla="*/ 250753 w 902"/>
              <a:gd name="T5" fmla="*/ 1022033 h 3347"/>
              <a:gd name="T6" fmla="*/ 250753 w 902"/>
              <a:gd name="T7" fmla="*/ 0 h 3347"/>
              <a:gd name="T8" fmla="*/ 77210 w 902"/>
              <a:gd name="T9" fmla="*/ 0 h 3347"/>
              <a:gd name="T10" fmla="*/ 77210 w 902"/>
              <a:gd name="T11" fmla="*/ 1022033 h 3347"/>
              <a:gd name="T12" fmla="*/ 18401 w 902"/>
              <a:gd name="T13" fmla="*/ 1022033 h 3347"/>
              <a:gd name="T14" fmla="*/ 6134 w 902"/>
              <a:gd name="T15" fmla="*/ 1034633 h 3347"/>
              <a:gd name="T16" fmla="*/ 151534 w 902"/>
              <a:gd name="T17" fmla="*/ 1198072 h 3347"/>
              <a:gd name="T18" fmla="*/ 176429 w 902"/>
              <a:gd name="T19" fmla="*/ 1198072 h 3347"/>
              <a:gd name="T20" fmla="*/ 321830 w 902"/>
              <a:gd name="T21" fmla="*/ 1034633 h 3347"/>
              <a:gd name="T22" fmla="*/ 309563 w 902"/>
              <a:gd name="T23" fmla="*/ 1022033 h 33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02" h="3347">
                <a:moveTo>
                  <a:pt x="858" y="2839"/>
                </a:moveTo>
                <a:lnTo>
                  <a:pt x="858" y="2839"/>
                </a:lnTo>
                <a:cubicBezTo>
                  <a:pt x="695" y="2839"/>
                  <a:pt x="695" y="2839"/>
                  <a:pt x="695" y="2839"/>
                </a:cubicBezTo>
                <a:cubicBezTo>
                  <a:pt x="695" y="0"/>
                  <a:pt x="695" y="0"/>
                  <a:pt x="695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14" y="2839"/>
                  <a:pt x="214" y="2839"/>
                  <a:pt x="214" y="2839"/>
                </a:cubicBezTo>
                <a:cubicBezTo>
                  <a:pt x="51" y="2839"/>
                  <a:pt x="51" y="2839"/>
                  <a:pt x="51" y="2839"/>
                </a:cubicBezTo>
                <a:cubicBezTo>
                  <a:pt x="17" y="2839"/>
                  <a:pt x="0" y="2857"/>
                  <a:pt x="17" y="2874"/>
                </a:cubicBezTo>
                <a:cubicBezTo>
                  <a:pt x="420" y="3328"/>
                  <a:pt x="420" y="3328"/>
                  <a:pt x="420" y="3328"/>
                </a:cubicBezTo>
                <a:cubicBezTo>
                  <a:pt x="437" y="3346"/>
                  <a:pt x="471" y="3346"/>
                  <a:pt x="489" y="3328"/>
                </a:cubicBezTo>
                <a:cubicBezTo>
                  <a:pt x="892" y="2874"/>
                  <a:pt x="892" y="2874"/>
                  <a:pt x="892" y="2874"/>
                </a:cubicBezTo>
                <a:cubicBezTo>
                  <a:pt x="901" y="2857"/>
                  <a:pt x="883" y="2839"/>
                  <a:pt x="858" y="283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7">
            <a:extLst>
              <a:ext uri="{FF2B5EF4-FFF2-40B4-BE49-F238E27FC236}">
                <a16:creationId xmlns:a16="http://schemas.microsoft.com/office/drawing/2014/main" id="{B3294E1F-A511-9B49-A652-8E94EAD4B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506" y="3018861"/>
            <a:ext cx="1009003" cy="3745622"/>
          </a:xfrm>
          <a:custGeom>
            <a:avLst/>
            <a:gdLst>
              <a:gd name="T0" fmla="*/ 318943 w 902"/>
              <a:gd name="T1" fmla="*/ 169910 h 3356"/>
              <a:gd name="T2" fmla="*/ 318943 w 902"/>
              <a:gd name="T3" fmla="*/ 169910 h 3356"/>
              <a:gd name="T4" fmla="*/ 173542 w 902"/>
              <a:gd name="T5" fmla="*/ 6480 h 3356"/>
              <a:gd name="T6" fmla="*/ 148647 w 902"/>
              <a:gd name="T7" fmla="*/ 6480 h 3356"/>
              <a:gd name="T8" fmla="*/ 3247 w 902"/>
              <a:gd name="T9" fmla="*/ 169910 h 3356"/>
              <a:gd name="T10" fmla="*/ 15514 w 902"/>
              <a:gd name="T11" fmla="*/ 185389 h 3356"/>
              <a:gd name="T12" fmla="*/ 74324 w 902"/>
              <a:gd name="T13" fmla="*/ 185389 h 3356"/>
              <a:gd name="T14" fmla="*/ 74324 w 902"/>
              <a:gd name="T15" fmla="*/ 1207728 h 3356"/>
              <a:gd name="T16" fmla="*/ 247505 w 902"/>
              <a:gd name="T17" fmla="*/ 1207728 h 3356"/>
              <a:gd name="T18" fmla="*/ 247505 w 902"/>
              <a:gd name="T19" fmla="*/ 185389 h 3356"/>
              <a:gd name="T20" fmla="*/ 306676 w 902"/>
              <a:gd name="T21" fmla="*/ 185389 h 3356"/>
              <a:gd name="T22" fmla="*/ 318943 w 902"/>
              <a:gd name="T23" fmla="*/ 169910 h 33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02" h="3356">
                <a:moveTo>
                  <a:pt x="884" y="472"/>
                </a:moveTo>
                <a:lnTo>
                  <a:pt x="884" y="472"/>
                </a:lnTo>
                <a:cubicBezTo>
                  <a:pt x="481" y="18"/>
                  <a:pt x="481" y="18"/>
                  <a:pt x="481" y="18"/>
                </a:cubicBezTo>
                <a:cubicBezTo>
                  <a:pt x="463" y="0"/>
                  <a:pt x="429" y="0"/>
                  <a:pt x="412" y="18"/>
                </a:cubicBezTo>
                <a:cubicBezTo>
                  <a:pt x="9" y="472"/>
                  <a:pt x="9" y="472"/>
                  <a:pt x="9" y="472"/>
                </a:cubicBezTo>
                <a:cubicBezTo>
                  <a:pt x="0" y="489"/>
                  <a:pt x="17" y="515"/>
                  <a:pt x="43" y="515"/>
                </a:cubicBezTo>
                <a:cubicBezTo>
                  <a:pt x="206" y="515"/>
                  <a:pt x="206" y="515"/>
                  <a:pt x="206" y="515"/>
                </a:cubicBezTo>
                <a:cubicBezTo>
                  <a:pt x="206" y="3355"/>
                  <a:pt x="206" y="3355"/>
                  <a:pt x="206" y="3355"/>
                </a:cubicBezTo>
                <a:cubicBezTo>
                  <a:pt x="686" y="3355"/>
                  <a:pt x="686" y="3355"/>
                  <a:pt x="686" y="3355"/>
                </a:cubicBezTo>
                <a:cubicBezTo>
                  <a:pt x="686" y="515"/>
                  <a:pt x="686" y="515"/>
                  <a:pt x="686" y="515"/>
                </a:cubicBezTo>
                <a:cubicBezTo>
                  <a:pt x="850" y="515"/>
                  <a:pt x="850" y="515"/>
                  <a:pt x="850" y="515"/>
                </a:cubicBezTo>
                <a:cubicBezTo>
                  <a:pt x="884" y="515"/>
                  <a:pt x="901" y="489"/>
                  <a:pt x="884" y="47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8">
            <a:extLst>
              <a:ext uri="{FF2B5EF4-FFF2-40B4-BE49-F238E27FC236}">
                <a16:creationId xmlns:a16="http://schemas.microsoft.com/office/drawing/2014/main" id="{682A5A00-2DDB-A541-A997-8A3831C62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3782" y="4357637"/>
            <a:ext cx="4109848" cy="2480674"/>
          </a:xfrm>
          <a:custGeom>
            <a:avLst/>
            <a:gdLst>
              <a:gd name="T0" fmla="*/ 1034955 w 3681"/>
              <a:gd name="T1" fmla="*/ 222070 h 2223"/>
              <a:gd name="T2" fmla="*/ 1034955 w 3681"/>
              <a:gd name="T3" fmla="*/ 222070 h 2223"/>
              <a:gd name="T4" fmla="*/ 973016 w 3681"/>
              <a:gd name="T5" fmla="*/ 228549 h 2223"/>
              <a:gd name="T6" fmla="*/ 611826 w 3681"/>
              <a:gd name="T7" fmla="*/ 0 h 2223"/>
              <a:gd name="T8" fmla="*/ 210304 w 3681"/>
              <a:gd name="T9" fmla="*/ 376475 h 2223"/>
              <a:gd name="T10" fmla="*/ 210304 w 3681"/>
              <a:gd name="T11" fmla="*/ 376475 h 2223"/>
              <a:gd name="T12" fmla="*/ 0 w 3681"/>
              <a:gd name="T13" fmla="*/ 589547 h 2223"/>
              <a:gd name="T14" fmla="*/ 210304 w 3681"/>
              <a:gd name="T15" fmla="*/ 799740 h 2223"/>
              <a:gd name="T16" fmla="*/ 1034955 w 3681"/>
              <a:gd name="T17" fmla="*/ 799740 h 2223"/>
              <a:gd name="T18" fmla="*/ 1325203 w 3681"/>
              <a:gd name="T19" fmla="*/ 509285 h 2223"/>
              <a:gd name="T20" fmla="*/ 1034955 w 3681"/>
              <a:gd name="T21" fmla="*/ 222070 h 222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81" h="2223">
                <a:moveTo>
                  <a:pt x="2874" y="617"/>
                </a:moveTo>
                <a:lnTo>
                  <a:pt x="2874" y="617"/>
                </a:lnTo>
                <a:cubicBezTo>
                  <a:pt x="2814" y="617"/>
                  <a:pt x="2753" y="617"/>
                  <a:pt x="2702" y="635"/>
                </a:cubicBezTo>
                <a:cubicBezTo>
                  <a:pt x="2522" y="257"/>
                  <a:pt x="2136" y="0"/>
                  <a:pt x="1699" y="0"/>
                </a:cubicBezTo>
                <a:cubicBezTo>
                  <a:pt x="1098" y="0"/>
                  <a:pt x="618" y="463"/>
                  <a:pt x="584" y="1046"/>
                </a:cubicBezTo>
                <a:cubicBezTo>
                  <a:pt x="257" y="1046"/>
                  <a:pt x="0" y="1312"/>
                  <a:pt x="0" y="1638"/>
                </a:cubicBezTo>
                <a:cubicBezTo>
                  <a:pt x="0" y="1956"/>
                  <a:pt x="257" y="2222"/>
                  <a:pt x="584" y="2222"/>
                </a:cubicBezTo>
                <a:cubicBezTo>
                  <a:pt x="2874" y="2222"/>
                  <a:pt x="2874" y="2222"/>
                  <a:pt x="2874" y="2222"/>
                </a:cubicBezTo>
                <a:cubicBezTo>
                  <a:pt x="3320" y="2222"/>
                  <a:pt x="3680" y="1861"/>
                  <a:pt x="3680" y="1415"/>
                </a:cubicBezTo>
                <a:cubicBezTo>
                  <a:pt x="3680" y="969"/>
                  <a:pt x="3320" y="617"/>
                  <a:pt x="2874" y="617"/>
                </a:cubicBezTo>
              </a:path>
            </a:pathLst>
          </a:custGeom>
          <a:solidFill>
            <a:srgbClr val="AEDAFF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Line 9">
            <a:extLst>
              <a:ext uri="{FF2B5EF4-FFF2-40B4-BE49-F238E27FC236}">
                <a16:creationId xmlns:a16="http://schemas.microsoft.com/office/drawing/2014/main" id="{EA6C6746-64AA-F54D-ACE9-A8F79E272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7905" y="7537231"/>
            <a:ext cx="5217290" cy="492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10">
            <a:extLst>
              <a:ext uri="{FF2B5EF4-FFF2-40B4-BE49-F238E27FC236}">
                <a16:creationId xmlns:a16="http://schemas.microsoft.com/office/drawing/2014/main" id="{78F0E3D3-4320-3347-9C9D-05B2C2F38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7905" y="10736513"/>
            <a:ext cx="5217290" cy="492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7FF7B2C7-3FDB-8F49-A55F-7F6D4C646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7905" y="7384652"/>
            <a:ext cx="4828453" cy="315006"/>
          </a:xfrm>
          <a:custGeom>
            <a:avLst/>
            <a:gdLst>
              <a:gd name="T0" fmla="*/ 1507646 w 4325"/>
              <a:gd name="T1" fmla="*/ 101242 h 284"/>
              <a:gd name="T2" fmla="*/ 1507646 w 4325"/>
              <a:gd name="T3" fmla="*/ 101242 h 284"/>
              <a:gd name="T4" fmla="*/ 52571 w 4325"/>
              <a:gd name="T5" fmla="*/ 101242 h 284"/>
              <a:gd name="T6" fmla="*/ 0 w 4325"/>
              <a:gd name="T7" fmla="*/ 49011 h 284"/>
              <a:gd name="T8" fmla="*/ 0 w 4325"/>
              <a:gd name="T9" fmla="*/ 49011 h 284"/>
              <a:gd name="T10" fmla="*/ 52571 w 4325"/>
              <a:gd name="T11" fmla="*/ 0 h 284"/>
              <a:gd name="T12" fmla="*/ 1507646 w 4325"/>
              <a:gd name="T13" fmla="*/ 0 h 284"/>
              <a:gd name="T14" fmla="*/ 1556977 w 4325"/>
              <a:gd name="T15" fmla="*/ 49011 h 284"/>
              <a:gd name="T16" fmla="*/ 1556977 w 4325"/>
              <a:gd name="T17" fmla="*/ 49011 h 284"/>
              <a:gd name="T18" fmla="*/ 1507646 w 4325"/>
              <a:gd name="T19" fmla="*/ 101242 h 2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25" h="284">
                <a:moveTo>
                  <a:pt x="4187" y="283"/>
                </a:moveTo>
                <a:lnTo>
                  <a:pt x="4187" y="283"/>
                </a:lnTo>
                <a:cubicBezTo>
                  <a:pt x="146" y="283"/>
                  <a:pt x="146" y="283"/>
                  <a:pt x="146" y="283"/>
                </a:cubicBezTo>
                <a:cubicBezTo>
                  <a:pt x="68" y="283"/>
                  <a:pt x="0" y="223"/>
                  <a:pt x="0" y="137"/>
                </a:cubicBezTo>
                <a:cubicBezTo>
                  <a:pt x="0" y="60"/>
                  <a:pt x="68" y="0"/>
                  <a:pt x="146" y="0"/>
                </a:cubicBezTo>
                <a:cubicBezTo>
                  <a:pt x="4187" y="0"/>
                  <a:pt x="4187" y="0"/>
                  <a:pt x="4187" y="0"/>
                </a:cubicBezTo>
                <a:cubicBezTo>
                  <a:pt x="4265" y="0"/>
                  <a:pt x="4324" y="60"/>
                  <a:pt x="4324" y="137"/>
                </a:cubicBezTo>
                <a:cubicBezTo>
                  <a:pt x="4324" y="223"/>
                  <a:pt x="4265" y="283"/>
                  <a:pt x="4187" y="2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9D3F495C-99A3-474C-90DE-BF9E3D6A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7905" y="10574089"/>
            <a:ext cx="2785836" cy="324850"/>
          </a:xfrm>
          <a:custGeom>
            <a:avLst/>
            <a:gdLst>
              <a:gd name="T0" fmla="*/ 845649 w 2498"/>
              <a:gd name="T1" fmla="*/ 104417 h 293"/>
              <a:gd name="T2" fmla="*/ 845649 w 2498"/>
              <a:gd name="T3" fmla="*/ 104417 h 293"/>
              <a:gd name="T4" fmla="*/ 52516 w 2498"/>
              <a:gd name="T5" fmla="*/ 104417 h 293"/>
              <a:gd name="T6" fmla="*/ 0 w 2498"/>
              <a:gd name="T7" fmla="*/ 52209 h 293"/>
              <a:gd name="T8" fmla="*/ 0 w 2498"/>
              <a:gd name="T9" fmla="*/ 52209 h 293"/>
              <a:gd name="T10" fmla="*/ 52516 w 2498"/>
              <a:gd name="T11" fmla="*/ 0 h 293"/>
              <a:gd name="T12" fmla="*/ 845649 w 2498"/>
              <a:gd name="T13" fmla="*/ 0 h 293"/>
              <a:gd name="T14" fmla="*/ 898165 w 2498"/>
              <a:gd name="T15" fmla="*/ 52209 h 293"/>
              <a:gd name="T16" fmla="*/ 898165 w 2498"/>
              <a:gd name="T17" fmla="*/ 52209 h 293"/>
              <a:gd name="T18" fmla="*/ 845649 w 2498"/>
              <a:gd name="T19" fmla="*/ 104417 h 29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98" h="293">
                <a:moveTo>
                  <a:pt x="2351" y="292"/>
                </a:moveTo>
                <a:lnTo>
                  <a:pt x="2351" y="292"/>
                </a:lnTo>
                <a:cubicBezTo>
                  <a:pt x="146" y="292"/>
                  <a:pt x="146" y="292"/>
                  <a:pt x="146" y="292"/>
                </a:cubicBezTo>
                <a:cubicBezTo>
                  <a:pt x="68" y="292"/>
                  <a:pt x="0" y="224"/>
                  <a:pt x="0" y="146"/>
                </a:cubicBezTo>
                <a:cubicBezTo>
                  <a:pt x="0" y="60"/>
                  <a:pt x="68" y="0"/>
                  <a:pt x="146" y="0"/>
                </a:cubicBezTo>
                <a:cubicBezTo>
                  <a:pt x="2351" y="0"/>
                  <a:pt x="2351" y="0"/>
                  <a:pt x="2351" y="0"/>
                </a:cubicBezTo>
                <a:cubicBezTo>
                  <a:pt x="2428" y="0"/>
                  <a:pt x="2497" y="60"/>
                  <a:pt x="2497" y="146"/>
                </a:cubicBezTo>
                <a:cubicBezTo>
                  <a:pt x="2497" y="224"/>
                  <a:pt x="2428" y="292"/>
                  <a:pt x="2351" y="2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3">
            <a:extLst>
              <a:ext uri="{FF2B5EF4-FFF2-40B4-BE49-F238E27FC236}">
                <a16:creationId xmlns:a16="http://schemas.microsoft.com/office/drawing/2014/main" id="{1C7C0AA7-9FD7-DA40-B601-419FCA0D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5196" y="7079489"/>
            <a:ext cx="910563" cy="910563"/>
          </a:xfrm>
          <a:custGeom>
            <a:avLst/>
            <a:gdLst>
              <a:gd name="T0" fmla="*/ 0 w 816"/>
              <a:gd name="T1" fmla="*/ 148102 h 817"/>
              <a:gd name="T2" fmla="*/ 0 w 816"/>
              <a:gd name="T3" fmla="*/ 148102 h 817"/>
              <a:gd name="T4" fmla="*/ 148283 w 816"/>
              <a:gd name="T5" fmla="*/ 293328 h 817"/>
              <a:gd name="T6" fmla="*/ 293327 w 816"/>
              <a:gd name="T7" fmla="*/ 148102 h 817"/>
              <a:gd name="T8" fmla="*/ 148283 w 816"/>
              <a:gd name="T9" fmla="*/ 0 h 817"/>
              <a:gd name="T10" fmla="*/ 0 w 816"/>
              <a:gd name="T11" fmla="*/ 148102 h 8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6" h="817">
                <a:moveTo>
                  <a:pt x="0" y="412"/>
                </a:moveTo>
                <a:lnTo>
                  <a:pt x="0" y="412"/>
                </a:lnTo>
                <a:cubicBezTo>
                  <a:pt x="0" y="636"/>
                  <a:pt x="189" y="816"/>
                  <a:pt x="412" y="816"/>
                </a:cubicBezTo>
                <a:cubicBezTo>
                  <a:pt x="635" y="816"/>
                  <a:pt x="815" y="636"/>
                  <a:pt x="815" y="412"/>
                </a:cubicBezTo>
                <a:cubicBezTo>
                  <a:pt x="815" y="189"/>
                  <a:pt x="635" y="0"/>
                  <a:pt x="412" y="0"/>
                </a:cubicBezTo>
                <a:cubicBezTo>
                  <a:pt x="189" y="0"/>
                  <a:pt x="0" y="189"/>
                  <a:pt x="0" y="41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D7125013-EBA4-0D40-9853-3E088679A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5196" y="10273848"/>
            <a:ext cx="910563" cy="910566"/>
          </a:xfrm>
          <a:custGeom>
            <a:avLst/>
            <a:gdLst>
              <a:gd name="T0" fmla="*/ 0 w 816"/>
              <a:gd name="T1" fmla="*/ 148284 h 816"/>
              <a:gd name="T2" fmla="*/ 0 w 816"/>
              <a:gd name="T3" fmla="*/ 148284 h 816"/>
              <a:gd name="T4" fmla="*/ 148283 w 816"/>
              <a:gd name="T5" fmla="*/ 293328 h 816"/>
              <a:gd name="T6" fmla="*/ 293327 w 816"/>
              <a:gd name="T7" fmla="*/ 148284 h 816"/>
              <a:gd name="T8" fmla="*/ 148283 w 816"/>
              <a:gd name="T9" fmla="*/ 0 h 816"/>
              <a:gd name="T10" fmla="*/ 0 w 816"/>
              <a:gd name="T11" fmla="*/ 148284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6" h="816">
                <a:moveTo>
                  <a:pt x="0" y="412"/>
                </a:moveTo>
                <a:lnTo>
                  <a:pt x="0" y="412"/>
                </a:lnTo>
                <a:cubicBezTo>
                  <a:pt x="0" y="635"/>
                  <a:pt x="189" y="815"/>
                  <a:pt x="412" y="815"/>
                </a:cubicBezTo>
                <a:cubicBezTo>
                  <a:pt x="635" y="815"/>
                  <a:pt x="815" y="635"/>
                  <a:pt x="815" y="412"/>
                </a:cubicBezTo>
                <a:cubicBezTo>
                  <a:pt x="815" y="189"/>
                  <a:pt x="635" y="0"/>
                  <a:pt x="412" y="0"/>
                </a:cubicBezTo>
                <a:cubicBezTo>
                  <a:pt x="189" y="0"/>
                  <a:pt x="0" y="189"/>
                  <a:pt x="0" y="41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45">
            <a:extLst>
              <a:ext uri="{FF2B5EF4-FFF2-40B4-BE49-F238E27FC236}">
                <a16:creationId xmlns:a16="http://schemas.microsoft.com/office/drawing/2014/main" id="{AD43B2AD-8C53-484C-9421-DED67C401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711" y="3151755"/>
            <a:ext cx="241178" cy="49220"/>
          </a:xfrm>
          <a:custGeom>
            <a:avLst/>
            <a:gdLst>
              <a:gd name="T0" fmla="*/ 77428 w 216"/>
              <a:gd name="T1" fmla="*/ 15514 h 44"/>
              <a:gd name="T2" fmla="*/ 0 w 216"/>
              <a:gd name="T3" fmla="*/ 15514 h 44"/>
              <a:gd name="T4" fmla="*/ 0 w 216"/>
              <a:gd name="T5" fmla="*/ 0 h 44"/>
              <a:gd name="T6" fmla="*/ 77428 w 216"/>
              <a:gd name="T7" fmla="*/ 0 h 44"/>
              <a:gd name="T8" fmla="*/ 77428 w 216"/>
              <a:gd name="T9" fmla="*/ 15514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" h="44">
                <a:moveTo>
                  <a:pt x="215" y="43"/>
                </a:moveTo>
                <a:lnTo>
                  <a:pt x="0" y="43"/>
                </a:lnTo>
                <a:lnTo>
                  <a:pt x="0" y="0"/>
                </a:lnTo>
                <a:lnTo>
                  <a:pt x="215" y="0"/>
                </a:lnTo>
                <a:lnTo>
                  <a:pt x="215" y="4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46">
            <a:extLst>
              <a:ext uri="{FF2B5EF4-FFF2-40B4-BE49-F238E27FC236}">
                <a16:creationId xmlns:a16="http://schemas.microsoft.com/office/drawing/2014/main" id="{E7913C36-FAD0-074A-8DFD-BC7A6FF8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9322" y="2999173"/>
            <a:ext cx="241175" cy="442977"/>
          </a:xfrm>
          <a:custGeom>
            <a:avLst/>
            <a:gdLst>
              <a:gd name="T0" fmla="*/ 30971 w 216"/>
              <a:gd name="T1" fmla="*/ 0 h 396"/>
              <a:gd name="T2" fmla="*/ 30971 w 216"/>
              <a:gd name="T3" fmla="*/ 0 h 396"/>
              <a:gd name="T4" fmla="*/ 0 w 216"/>
              <a:gd name="T5" fmla="*/ 0 h 396"/>
              <a:gd name="T6" fmla="*/ 0 w 216"/>
              <a:gd name="T7" fmla="*/ 15514 h 396"/>
              <a:gd name="T8" fmla="*/ 24849 w 216"/>
              <a:gd name="T9" fmla="*/ 15514 h 396"/>
              <a:gd name="T10" fmla="*/ 30971 w 216"/>
              <a:gd name="T11" fmla="*/ 18761 h 396"/>
              <a:gd name="T12" fmla="*/ 58700 w 216"/>
              <a:gd name="T13" fmla="*/ 52676 h 396"/>
              <a:gd name="T14" fmla="*/ 58700 w 216"/>
              <a:gd name="T15" fmla="*/ 123753 h 396"/>
              <a:gd name="T16" fmla="*/ 12244 w 216"/>
              <a:gd name="T17" fmla="*/ 123753 h 396"/>
              <a:gd name="T18" fmla="*/ 15485 w 216"/>
              <a:gd name="T19" fmla="*/ 129886 h 396"/>
              <a:gd name="T20" fmla="*/ 12244 w 216"/>
              <a:gd name="T21" fmla="*/ 142514 h 396"/>
              <a:gd name="T22" fmla="*/ 58700 w 216"/>
              <a:gd name="T23" fmla="*/ 142514 h 396"/>
              <a:gd name="T24" fmla="*/ 77427 w 216"/>
              <a:gd name="T25" fmla="*/ 123753 h 396"/>
              <a:gd name="T26" fmla="*/ 77427 w 216"/>
              <a:gd name="T27" fmla="*/ 49429 h 396"/>
              <a:gd name="T28" fmla="*/ 74186 w 216"/>
              <a:gd name="T29" fmla="*/ 46543 h 396"/>
              <a:gd name="T30" fmla="*/ 40334 w 216"/>
              <a:gd name="T31" fmla="*/ 3247 h 396"/>
              <a:gd name="T32" fmla="*/ 30971 w 216"/>
              <a:gd name="T33" fmla="*/ 0 h 3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16" h="396">
                <a:moveTo>
                  <a:pt x="86" y="0"/>
                </a:moveTo>
                <a:lnTo>
                  <a:pt x="86" y="0"/>
                </a:ln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43"/>
                  <a:pt x="77" y="52"/>
                  <a:pt x="86" y="52"/>
                </a:cubicBezTo>
                <a:cubicBezTo>
                  <a:pt x="163" y="146"/>
                  <a:pt x="163" y="146"/>
                  <a:pt x="163" y="146"/>
                </a:cubicBezTo>
                <a:cubicBezTo>
                  <a:pt x="163" y="343"/>
                  <a:pt x="163" y="343"/>
                  <a:pt x="163" y="343"/>
                </a:cubicBezTo>
                <a:cubicBezTo>
                  <a:pt x="34" y="343"/>
                  <a:pt x="34" y="343"/>
                  <a:pt x="34" y="343"/>
                </a:cubicBezTo>
                <a:cubicBezTo>
                  <a:pt x="43" y="352"/>
                  <a:pt x="43" y="360"/>
                  <a:pt x="43" y="360"/>
                </a:cubicBezTo>
                <a:cubicBezTo>
                  <a:pt x="43" y="378"/>
                  <a:pt x="43" y="386"/>
                  <a:pt x="34" y="395"/>
                </a:cubicBezTo>
                <a:cubicBezTo>
                  <a:pt x="163" y="395"/>
                  <a:pt x="163" y="395"/>
                  <a:pt x="163" y="395"/>
                </a:cubicBezTo>
                <a:cubicBezTo>
                  <a:pt x="189" y="395"/>
                  <a:pt x="215" y="369"/>
                  <a:pt x="215" y="343"/>
                </a:cubicBezTo>
                <a:cubicBezTo>
                  <a:pt x="215" y="137"/>
                  <a:pt x="215" y="137"/>
                  <a:pt x="215" y="137"/>
                </a:cubicBezTo>
                <a:cubicBezTo>
                  <a:pt x="215" y="129"/>
                  <a:pt x="215" y="129"/>
                  <a:pt x="206" y="129"/>
                </a:cubicBezTo>
                <a:cubicBezTo>
                  <a:pt x="112" y="9"/>
                  <a:pt x="112" y="9"/>
                  <a:pt x="112" y="9"/>
                </a:cubicBezTo>
                <a:cubicBezTo>
                  <a:pt x="103" y="0"/>
                  <a:pt x="94" y="0"/>
                  <a:pt x="8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47">
            <a:extLst>
              <a:ext uri="{FF2B5EF4-FFF2-40B4-BE49-F238E27FC236}">
                <a16:creationId xmlns:a16="http://schemas.microsoft.com/office/drawing/2014/main" id="{08B074D5-F419-9F4D-A219-3007B5CBD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4940" y="3373243"/>
            <a:ext cx="280551" cy="78752"/>
          </a:xfrm>
          <a:custGeom>
            <a:avLst/>
            <a:gdLst>
              <a:gd name="T0" fmla="*/ 87229 w 250"/>
              <a:gd name="T1" fmla="*/ 0 h 69"/>
              <a:gd name="T2" fmla="*/ 87229 w 250"/>
              <a:gd name="T3" fmla="*/ 0 h 69"/>
              <a:gd name="T4" fmla="*/ 3258 w 250"/>
              <a:gd name="T5" fmla="*/ 0 h 69"/>
              <a:gd name="T6" fmla="*/ 3258 w 250"/>
              <a:gd name="T7" fmla="*/ 9203 h 69"/>
              <a:gd name="T8" fmla="*/ 0 w 250"/>
              <a:gd name="T9" fmla="*/ 25032 h 69"/>
              <a:gd name="T10" fmla="*/ 90125 w 250"/>
              <a:gd name="T11" fmla="*/ 25032 h 69"/>
              <a:gd name="T12" fmla="*/ 83972 w 250"/>
              <a:gd name="T13" fmla="*/ 9203 h 69"/>
              <a:gd name="T14" fmla="*/ 87229 w 250"/>
              <a:gd name="T15" fmla="*/ 0 h 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0" h="69">
                <a:moveTo>
                  <a:pt x="241" y="0"/>
                </a:moveTo>
                <a:lnTo>
                  <a:pt x="241" y="0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9" y="17"/>
                  <a:pt x="9" y="25"/>
                </a:cubicBezTo>
                <a:cubicBezTo>
                  <a:pt x="9" y="43"/>
                  <a:pt x="9" y="51"/>
                  <a:pt x="0" y="68"/>
                </a:cubicBezTo>
                <a:cubicBezTo>
                  <a:pt x="249" y="68"/>
                  <a:pt x="249" y="68"/>
                  <a:pt x="249" y="68"/>
                </a:cubicBezTo>
                <a:cubicBezTo>
                  <a:pt x="241" y="51"/>
                  <a:pt x="232" y="43"/>
                  <a:pt x="232" y="25"/>
                </a:cubicBezTo>
                <a:cubicBezTo>
                  <a:pt x="232" y="17"/>
                  <a:pt x="241" y="8"/>
                  <a:pt x="2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48">
            <a:extLst>
              <a:ext uri="{FF2B5EF4-FFF2-40B4-BE49-F238E27FC236}">
                <a16:creationId xmlns:a16="http://schemas.microsoft.com/office/drawing/2014/main" id="{FA6230BD-41D3-1E4B-A734-F5A1F4CB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090" y="2866281"/>
            <a:ext cx="679232" cy="492197"/>
          </a:xfrm>
          <a:custGeom>
            <a:avLst/>
            <a:gdLst>
              <a:gd name="T0" fmla="*/ 212610 w 610"/>
              <a:gd name="T1" fmla="*/ 151879 h 439"/>
              <a:gd name="T2" fmla="*/ 212610 w 610"/>
              <a:gd name="T3" fmla="*/ 151879 h 439"/>
              <a:gd name="T4" fmla="*/ 218716 w 610"/>
              <a:gd name="T5" fmla="*/ 155134 h 439"/>
              <a:gd name="T6" fmla="*/ 218716 w 610"/>
              <a:gd name="T7" fmla="*/ 58944 h 439"/>
              <a:gd name="T8" fmla="*/ 218716 w 610"/>
              <a:gd name="T9" fmla="*/ 43394 h 439"/>
              <a:gd name="T10" fmla="*/ 218716 w 610"/>
              <a:gd name="T11" fmla="*/ 18804 h 439"/>
              <a:gd name="T12" fmla="*/ 200041 w 610"/>
              <a:gd name="T13" fmla="*/ 0 h 439"/>
              <a:gd name="T14" fmla="*/ 9338 w 610"/>
              <a:gd name="T15" fmla="*/ 0 h 439"/>
              <a:gd name="T16" fmla="*/ 0 w 610"/>
              <a:gd name="T17" fmla="*/ 9402 h 439"/>
              <a:gd name="T18" fmla="*/ 9338 w 610"/>
              <a:gd name="T19" fmla="*/ 21697 h 439"/>
              <a:gd name="T20" fmla="*/ 197168 w 610"/>
              <a:gd name="T21" fmla="*/ 21697 h 439"/>
              <a:gd name="T22" fmla="*/ 197168 w 610"/>
              <a:gd name="T23" fmla="*/ 158388 h 439"/>
              <a:gd name="T24" fmla="*/ 212610 w 610"/>
              <a:gd name="T25" fmla="*/ 151879 h 4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10" h="439">
                <a:moveTo>
                  <a:pt x="592" y="420"/>
                </a:moveTo>
                <a:lnTo>
                  <a:pt x="592" y="420"/>
                </a:lnTo>
                <a:cubicBezTo>
                  <a:pt x="600" y="420"/>
                  <a:pt x="609" y="420"/>
                  <a:pt x="609" y="429"/>
                </a:cubicBezTo>
                <a:cubicBezTo>
                  <a:pt x="609" y="163"/>
                  <a:pt x="609" y="163"/>
                  <a:pt x="609" y="163"/>
                </a:cubicBezTo>
                <a:cubicBezTo>
                  <a:pt x="609" y="120"/>
                  <a:pt x="609" y="120"/>
                  <a:pt x="609" y="120"/>
                </a:cubicBezTo>
                <a:cubicBezTo>
                  <a:pt x="609" y="52"/>
                  <a:pt x="609" y="52"/>
                  <a:pt x="609" y="52"/>
                </a:cubicBezTo>
                <a:cubicBezTo>
                  <a:pt x="609" y="26"/>
                  <a:pt x="583" y="0"/>
                  <a:pt x="55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8"/>
                  <a:pt x="0" y="26"/>
                </a:cubicBezTo>
                <a:cubicBezTo>
                  <a:pt x="0" y="43"/>
                  <a:pt x="8" y="60"/>
                  <a:pt x="26" y="60"/>
                </a:cubicBezTo>
                <a:cubicBezTo>
                  <a:pt x="549" y="60"/>
                  <a:pt x="549" y="60"/>
                  <a:pt x="549" y="60"/>
                </a:cubicBezTo>
                <a:cubicBezTo>
                  <a:pt x="549" y="438"/>
                  <a:pt x="549" y="438"/>
                  <a:pt x="549" y="438"/>
                </a:cubicBezTo>
                <a:cubicBezTo>
                  <a:pt x="557" y="429"/>
                  <a:pt x="575" y="420"/>
                  <a:pt x="592" y="42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49">
            <a:extLst>
              <a:ext uri="{FF2B5EF4-FFF2-40B4-BE49-F238E27FC236}">
                <a16:creationId xmlns:a16="http://schemas.microsoft.com/office/drawing/2014/main" id="{08514C76-06B8-5A44-B9AB-0A7E3834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8842" y="3122224"/>
            <a:ext cx="132892" cy="324850"/>
          </a:xfrm>
          <a:custGeom>
            <a:avLst/>
            <a:gdLst>
              <a:gd name="T0" fmla="*/ 39674 w 121"/>
              <a:gd name="T1" fmla="*/ 80017 h 292"/>
              <a:gd name="T2" fmla="*/ 39674 w 121"/>
              <a:gd name="T3" fmla="*/ 80017 h 292"/>
              <a:gd name="T4" fmla="*/ 21608 w 121"/>
              <a:gd name="T5" fmla="*/ 80017 h 292"/>
              <a:gd name="T6" fmla="*/ 21608 w 121"/>
              <a:gd name="T7" fmla="*/ 0 h 292"/>
              <a:gd name="T8" fmla="*/ 0 w 121"/>
              <a:gd name="T9" fmla="*/ 0 h 292"/>
              <a:gd name="T10" fmla="*/ 0 w 121"/>
              <a:gd name="T11" fmla="*/ 82887 h 292"/>
              <a:gd name="T12" fmla="*/ 3188 w 121"/>
              <a:gd name="T13" fmla="*/ 95446 h 292"/>
              <a:gd name="T14" fmla="*/ 18420 w 121"/>
              <a:gd name="T15" fmla="*/ 104416 h 292"/>
              <a:gd name="T16" fmla="*/ 21608 w 121"/>
              <a:gd name="T17" fmla="*/ 104416 h 292"/>
              <a:gd name="T18" fmla="*/ 42508 w 121"/>
              <a:gd name="T19" fmla="*/ 104416 h 292"/>
              <a:gd name="T20" fmla="*/ 39674 w 121"/>
              <a:gd name="T21" fmla="*/ 88987 h 292"/>
              <a:gd name="T22" fmla="*/ 39674 w 121"/>
              <a:gd name="T23" fmla="*/ 8001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1" h="292">
                <a:moveTo>
                  <a:pt x="112" y="223"/>
                </a:moveTo>
                <a:lnTo>
                  <a:pt x="112" y="223"/>
                </a:lnTo>
                <a:cubicBezTo>
                  <a:pt x="61" y="223"/>
                  <a:pt x="61" y="223"/>
                  <a:pt x="61" y="223"/>
                </a:cubicBezTo>
                <a:cubicBezTo>
                  <a:pt x="61" y="0"/>
                  <a:pt x="61" y="0"/>
                  <a:pt x="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40"/>
                  <a:pt x="0" y="257"/>
                  <a:pt x="9" y="266"/>
                </a:cubicBezTo>
                <a:cubicBezTo>
                  <a:pt x="17" y="283"/>
                  <a:pt x="35" y="291"/>
                  <a:pt x="52" y="291"/>
                </a:cubicBezTo>
                <a:lnTo>
                  <a:pt x="61" y="291"/>
                </a:lnTo>
                <a:cubicBezTo>
                  <a:pt x="120" y="291"/>
                  <a:pt x="120" y="291"/>
                  <a:pt x="120" y="291"/>
                </a:cubicBezTo>
                <a:cubicBezTo>
                  <a:pt x="112" y="283"/>
                  <a:pt x="112" y="266"/>
                  <a:pt x="112" y="248"/>
                </a:cubicBezTo>
                <a:cubicBezTo>
                  <a:pt x="112" y="240"/>
                  <a:pt x="112" y="231"/>
                  <a:pt x="112" y="22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50">
            <a:extLst>
              <a:ext uri="{FF2B5EF4-FFF2-40B4-BE49-F238E27FC236}">
                <a16:creationId xmlns:a16="http://schemas.microsoft.com/office/drawing/2014/main" id="{94220003-BD4B-2A44-8A05-C995735E0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271" y="3304335"/>
            <a:ext cx="201802" cy="201802"/>
          </a:xfrm>
          <a:custGeom>
            <a:avLst/>
            <a:gdLst>
              <a:gd name="T0" fmla="*/ 33975 w 182"/>
              <a:gd name="T1" fmla="*/ 64728 h 181"/>
              <a:gd name="T2" fmla="*/ 33975 w 182"/>
              <a:gd name="T3" fmla="*/ 64728 h 181"/>
              <a:gd name="T4" fmla="*/ 0 w 182"/>
              <a:gd name="T5" fmla="*/ 30566 h 181"/>
              <a:gd name="T6" fmla="*/ 33975 w 182"/>
              <a:gd name="T7" fmla="*/ 0 h 181"/>
              <a:gd name="T8" fmla="*/ 64730 w 182"/>
              <a:gd name="T9" fmla="*/ 30566 h 181"/>
              <a:gd name="T10" fmla="*/ 33975 w 182"/>
              <a:gd name="T11" fmla="*/ 64728 h 181"/>
              <a:gd name="T12" fmla="*/ 33975 w 182"/>
              <a:gd name="T13" fmla="*/ 18340 h 181"/>
              <a:gd name="T14" fmla="*/ 33975 w 182"/>
              <a:gd name="T15" fmla="*/ 18340 h 181"/>
              <a:gd name="T16" fmla="*/ 18597 w 182"/>
              <a:gd name="T17" fmla="*/ 30566 h 181"/>
              <a:gd name="T18" fmla="*/ 33975 w 182"/>
              <a:gd name="T19" fmla="*/ 46029 h 181"/>
              <a:gd name="T20" fmla="*/ 46134 w 182"/>
              <a:gd name="T21" fmla="*/ 30566 h 181"/>
              <a:gd name="T22" fmla="*/ 33975 w 182"/>
              <a:gd name="T23" fmla="*/ 18340 h 1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2" h="181">
                <a:moveTo>
                  <a:pt x="95" y="180"/>
                </a:moveTo>
                <a:lnTo>
                  <a:pt x="95" y="180"/>
                </a:lnTo>
                <a:cubicBezTo>
                  <a:pt x="43" y="180"/>
                  <a:pt x="0" y="137"/>
                  <a:pt x="0" y="85"/>
                </a:cubicBezTo>
                <a:cubicBezTo>
                  <a:pt x="0" y="43"/>
                  <a:pt x="43" y="0"/>
                  <a:pt x="95" y="0"/>
                </a:cubicBezTo>
                <a:cubicBezTo>
                  <a:pt x="138" y="0"/>
                  <a:pt x="181" y="43"/>
                  <a:pt x="181" y="85"/>
                </a:cubicBezTo>
                <a:cubicBezTo>
                  <a:pt x="181" y="137"/>
                  <a:pt x="138" y="180"/>
                  <a:pt x="95" y="180"/>
                </a:cubicBezTo>
                <a:close/>
                <a:moveTo>
                  <a:pt x="95" y="51"/>
                </a:moveTo>
                <a:lnTo>
                  <a:pt x="95" y="51"/>
                </a:lnTo>
                <a:cubicBezTo>
                  <a:pt x="69" y="51"/>
                  <a:pt x="52" y="68"/>
                  <a:pt x="52" y="85"/>
                </a:cubicBezTo>
                <a:cubicBezTo>
                  <a:pt x="52" y="111"/>
                  <a:pt x="69" y="128"/>
                  <a:pt x="95" y="128"/>
                </a:cubicBezTo>
                <a:cubicBezTo>
                  <a:pt x="112" y="128"/>
                  <a:pt x="129" y="111"/>
                  <a:pt x="129" y="85"/>
                </a:cubicBezTo>
                <a:cubicBezTo>
                  <a:pt x="129" y="68"/>
                  <a:pt x="112" y="51"/>
                  <a:pt x="95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51">
            <a:extLst>
              <a:ext uri="{FF2B5EF4-FFF2-40B4-BE49-F238E27FC236}">
                <a16:creationId xmlns:a16="http://schemas.microsoft.com/office/drawing/2014/main" id="{93199B66-1463-0440-867E-C13C2CF67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358" y="3304335"/>
            <a:ext cx="191958" cy="201802"/>
          </a:xfrm>
          <a:custGeom>
            <a:avLst/>
            <a:gdLst>
              <a:gd name="T0" fmla="*/ 30778 w 173"/>
              <a:gd name="T1" fmla="*/ 64728 h 181"/>
              <a:gd name="T2" fmla="*/ 30778 w 173"/>
              <a:gd name="T3" fmla="*/ 64728 h 181"/>
              <a:gd name="T4" fmla="*/ 0 w 173"/>
              <a:gd name="T5" fmla="*/ 30566 h 181"/>
              <a:gd name="T6" fmla="*/ 30778 w 173"/>
              <a:gd name="T7" fmla="*/ 0 h 181"/>
              <a:gd name="T8" fmla="*/ 61555 w 173"/>
              <a:gd name="T9" fmla="*/ 30566 h 181"/>
              <a:gd name="T10" fmla="*/ 30778 w 173"/>
              <a:gd name="T11" fmla="*/ 64728 h 181"/>
              <a:gd name="T12" fmla="*/ 30778 w 173"/>
              <a:gd name="T13" fmla="*/ 18340 h 181"/>
              <a:gd name="T14" fmla="*/ 30778 w 173"/>
              <a:gd name="T15" fmla="*/ 18340 h 181"/>
              <a:gd name="T16" fmla="*/ 18610 w 173"/>
              <a:gd name="T17" fmla="*/ 30566 h 181"/>
              <a:gd name="T18" fmla="*/ 30778 w 173"/>
              <a:gd name="T19" fmla="*/ 46029 h 181"/>
              <a:gd name="T20" fmla="*/ 42945 w 173"/>
              <a:gd name="T21" fmla="*/ 30566 h 181"/>
              <a:gd name="T22" fmla="*/ 30778 w 173"/>
              <a:gd name="T23" fmla="*/ 18340 h 1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3" h="181">
                <a:moveTo>
                  <a:pt x="86" y="180"/>
                </a:moveTo>
                <a:lnTo>
                  <a:pt x="86" y="180"/>
                </a:lnTo>
                <a:cubicBezTo>
                  <a:pt x="34" y="180"/>
                  <a:pt x="0" y="137"/>
                  <a:pt x="0" y="85"/>
                </a:cubicBezTo>
                <a:cubicBezTo>
                  <a:pt x="0" y="43"/>
                  <a:pt x="34" y="0"/>
                  <a:pt x="86" y="0"/>
                </a:cubicBezTo>
                <a:cubicBezTo>
                  <a:pt x="137" y="0"/>
                  <a:pt x="172" y="43"/>
                  <a:pt x="172" y="85"/>
                </a:cubicBezTo>
                <a:cubicBezTo>
                  <a:pt x="172" y="137"/>
                  <a:pt x="137" y="180"/>
                  <a:pt x="86" y="180"/>
                </a:cubicBezTo>
                <a:close/>
                <a:moveTo>
                  <a:pt x="86" y="51"/>
                </a:moveTo>
                <a:lnTo>
                  <a:pt x="86" y="51"/>
                </a:lnTo>
                <a:cubicBezTo>
                  <a:pt x="69" y="51"/>
                  <a:pt x="52" y="68"/>
                  <a:pt x="52" y="85"/>
                </a:cubicBezTo>
                <a:cubicBezTo>
                  <a:pt x="52" y="111"/>
                  <a:pt x="69" y="128"/>
                  <a:pt x="86" y="128"/>
                </a:cubicBezTo>
                <a:cubicBezTo>
                  <a:pt x="103" y="128"/>
                  <a:pt x="120" y="111"/>
                  <a:pt x="120" y="85"/>
                </a:cubicBezTo>
                <a:cubicBezTo>
                  <a:pt x="120" y="68"/>
                  <a:pt x="103" y="51"/>
                  <a:pt x="86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52">
            <a:extLst>
              <a:ext uri="{FF2B5EF4-FFF2-40B4-BE49-F238E27FC236}">
                <a16:creationId xmlns:a16="http://schemas.microsoft.com/office/drawing/2014/main" id="{42D0B677-9AED-384B-BAED-4B3FA10A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778" y="2989329"/>
            <a:ext cx="280551" cy="59064"/>
          </a:xfrm>
          <a:custGeom>
            <a:avLst/>
            <a:gdLst>
              <a:gd name="T0" fmla="*/ 80714 w 250"/>
              <a:gd name="T1" fmla="*/ 18691 h 53"/>
              <a:gd name="T2" fmla="*/ 80714 w 250"/>
              <a:gd name="T3" fmla="*/ 18691 h 53"/>
              <a:gd name="T4" fmla="*/ 9411 w 250"/>
              <a:gd name="T5" fmla="*/ 18691 h 53"/>
              <a:gd name="T6" fmla="*/ 0 w 250"/>
              <a:gd name="T7" fmla="*/ 9345 h 53"/>
              <a:gd name="T8" fmla="*/ 0 w 250"/>
              <a:gd name="T9" fmla="*/ 9345 h 53"/>
              <a:gd name="T10" fmla="*/ 9411 w 250"/>
              <a:gd name="T11" fmla="*/ 0 h 53"/>
              <a:gd name="T12" fmla="*/ 80714 w 250"/>
              <a:gd name="T13" fmla="*/ 0 h 53"/>
              <a:gd name="T14" fmla="*/ 90125 w 250"/>
              <a:gd name="T15" fmla="*/ 9345 h 53"/>
              <a:gd name="T16" fmla="*/ 90125 w 250"/>
              <a:gd name="T17" fmla="*/ 9345 h 53"/>
              <a:gd name="T18" fmla="*/ 80714 w 250"/>
              <a:gd name="T19" fmla="*/ 18691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0" h="53">
                <a:moveTo>
                  <a:pt x="223" y="52"/>
                </a:moveTo>
                <a:lnTo>
                  <a:pt x="223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4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49" y="9"/>
                  <a:pt x="249" y="26"/>
                </a:cubicBezTo>
                <a:cubicBezTo>
                  <a:pt x="249" y="44"/>
                  <a:pt x="240" y="52"/>
                  <a:pt x="223" y="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53">
            <a:extLst>
              <a:ext uri="{FF2B5EF4-FFF2-40B4-BE49-F238E27FC236}">
                <a16:creationId xmlns:a16="http://schemas.microsoft.com/office/drawing/2014/main" id="{E07E3C2F-1F2C-AA45-A957-F8819363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9154" y="3092692"/>
            <a:ext cx="142736" cy="59064"/>
          </a:xfrm>
          <a:custGeom>
            <a:avLst/>
            <a:gdLst>
              <a:gd name="T0" fmla="*/ 39663 w 130"/>
              <a:gd name="T1" fmla="*/ 18684 h 52"/>
              <a:gd name="T2" fmla="*/ 39663 w 130"/>
              <a:gd name="T3" fmla="*/ 18684 h 52"/>
              <a:gd name="T4" fmla="*/ 9207 w 130"/>
              <a:gd name="T5" fmla="*/ 18684 h 52"/>
              <a:gd name="T6" fmla="*/ 0 w 130"/>
              <a:gd name="T7" fmla="*/ 9525 h 52"/>
              <a:gd name="T8" fmla="*/ 0 w 130"/>
              <a:gd name="T9" fmla="*/ 9525 h 52"/>
              <a:gd name="T10" fmla="*/ 9207 w 130"/>
              <a:gd name="T11" fmla="*/ 0 h 52"/>
              <a:gd name="T12" fmla="*/ 39663 w 130"/>
              <a:gd name="T13" fmla="*/ 0 h 52"/>
              <a:gd name="T14" fmla="*/ 45683 w 130"/>
              <a:gd name="T15" fmla="*/ 9525 h 52"/>
              <a:gd name="T16" fmla="*/ 45683 w 130"/>
              <a:gd name="T17" fmla="*/ 9525 h 52"/>
              <a:gd name="T18" fmla="*/ 39663 w 130"/>
              <a:gd name="T19" fmla="*/ 18684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0" h="52">
                <a:moveTo>
                  <a:pt x="112" y="51"/>
                </a:moveTo>
                <a:lnTo>
                  <a:pt x="112" y="51"/>
                </a:lnTo>
                <a:cubicBezTo>
                  <a:pt x="26" y="51"/>
                  <a:pt x="26" y="51"/>
                  <a:pt x="26" y="51"/>
                </a:cubicBezTo>
                <a:cubicBezTo>
                  <a:pt x="17" y="51"/>
                  <a:pt x="0" y="34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0" y="0"/>
                  <a:pt x="129" y="8"/>
                  <a:pt x="129" y="26"/>
                </a:cubicBezTo>
                <a:cubicBezTo>
                  <a:pt x="129" y="34"/>
                  <a:pt x="120" y="51"/>
                  <a:pt x="112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54">
            <a:extLst>
              <a:ext uri="{FF2B5EF4-FFF2-40B4-BE49-F238E27FC236}">
                <a16:creationId xmlns:a16="http://schemas.microsoft.com/office/drawing/2014/main" id="{18467EDC-2578-FB42-8A26-C37B3805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8374" y="6370725"/>
            <a:ext cx="826891" cy="88595"/>
          </a:xfrm>
          <a:custGeom>
            <a:avLst/>
            <a:gdLst>
              <a:gd name="T0" fmla="*/ 266339 w 739"/>
              <a:gd name="T1" fmla="*/ 28209 h 78"/>
              <a:gd name="T2" fmla="*/ 0 w 739"/>
              <a:gd name="T3" fmla="*/ 28209 h 78"/>
              <a:gd name="T4" fmla="*/ 0 w 739"/>
              <a:gd name="T5" fmla="*/ 0 h 78"/>
              <a:gd name="T6" fmla="*/ 266339 w 739"/>
              <a:gd name="T7" fmla="*/ 0 h 78"/>
              <a:gd name="T8" fmla="*/ 266339 w 739"/>
              <a:gd name="T9" fmla="*/ 28209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9" h="78">
                <a:moveTo>
                  <a:pt x="738" y="77"/>
                </a:moveTo>
                <a:lnTo>
                  <a:pt x="0" y="77"/>
                </a:lnTo>
                <a:lnTo>
                  <a:pt x="0" y="0"/>
                </a:lnTo>
                <a:lnTo>
                  <a:pt x="738" y="0"/>
                </a:lnTo>
                <a:lnTo>
                  <a:pt x="738" y="7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55">
            <a:extLst>
              <a:ext uri="{FF2B5EF4-FFF2-40B4-BE49-F238E27FC236}">
                <a16:creationId xmlns:a16="http://schemas.microsoft.com/office/drawing/2014/main" id="{E05CE879-A5E0-0D44-8927-E1C27C4A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045" y="6602056"/>
            <a:ext cx="172271" cy="78752"/>
          </a:xfrm>
          <a:custGeom>
            <a:avLst/>
            <a:gdLst>
              <a:gd name="T0" fmla="*/ 42741 w 156"/>
              <a:gd name="T1" fmla="*/ 25032 h 69"/>
              <a:gd name="T2" fmla="*/ 42741 w 156"/>
              <a:gd name="T3" fmla="*/ 25032 h 69"/>
              <a:gd name="T4" fmla="*/ 9261 w 156"/>
              <a:gd name="T5" fmla="*/ 25032 h 69"/>
              <a:gd name="T6" fmla="*/ 0 w 156"/>
              <a:gd name="T7" fmla="*/ 12516 h 69"/>
              <a:gd name="T8" fmla="*/ 0 w 156"/>
              <a:gd name="T9" fmla="*/ 12516 h 69"/>
              <a:gd name="T10" fmla="*/ 9261 w 156"/>
              <a:gd name="T11" fmla="*/ 0 h 69"/>
              <a:gd name="T12" fmla="*/ 42741 w 156"/>
              <a:gd name="T13" fmla="*/ 0 h 69"/>
              <a:gd name="T14" fmla="*/ 55207 w 156"/>
              <a:gd name="T15" fmla="*/ 12516 h 69"/>
              <a:gd name="T16" fmla="*/ 55207 w 156"/>
              <a:gd name="T17" fmla="*/ 12516 h 69"/>
              <a:gd name="T18" fmla="*/ 42741 w 156"/>
              <a:gd name="T19" fmla="*/ 25032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6" h="69">
                <a:moveTo>
                  <a:pt x="120" y="68"/>
                </a:moveTo>
                <a:lnTo>
                  <a:pt x="120" y="68"/>
                </a:lnTo>
                <a:cubicBezTo>
                  <a:pt x="26" y="68"/>
                  <a:pt x="26" y="68"/>
                  <a:pt x="26" y="68"/>
                </a:cubicBezTo>
                <a:cubicBezTo>
                  <a:pt x="9" y="68"/>
                  <a:pt x="0" y="51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38" y="0"/>
                  <a:pt x="155" y="17"/>
                  <a:pt x="155" y="34"/>
                </a:cubicBezTo>
                <a:cubicBezTo>
                  <a:pt x="155" y="51"/>
                  <a:pt x="138" y="68"/>
                  <a:pt x="120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56">
            <a:extLst>
              <a:ext uri="{FF2B5EF4-FFF2-40B4-BE49-F238E27FC236}">
                <a16:creationId xmlns:a16="http://schemas.microsoft.com/office/drawing/2014/main" id="{73C95EAA-FE5E-6243-8FB9-8F53FC07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9310" y="6119703"/>
            <a:ext cx="910563" cy="698920"/>
          </a:xfrm>
          <a:custGeom>
            <a:avLst/>
            <a:gdLst>
              <a:gd name="T0" fmla="*/ 250138 w 816"/>
              <a:gd name="T1" fmla="*/ 225066 h 628"/>
              <a:gd name="T2" fmla="*/ 250138 w 816"/>
              <a:gd name="T3" fmla="*/ 225066 h 628"/>
              <a:gd name="T4" fmla="*/ 46069 w 816"/>
              <a:gd name="T5" fmla="*/ 225066 h 628"/>
              <a:gd name="T6" fmla="*/ 0 w 816"/>
              <a:gd name="T7" fmla="*/ 178761 h 628"/>
              <a:gd name="T8" fmla="*/ 0 w 816"/>
              <a:gd name="T9" fmla="*/ 43434 h 628"/>
              <a:gd name="T10" fmla="*/ 46069 w 816"/>
              <a:gd name="T11" fmla="*/ 0 h 628"/>
              <a:gd name="T12" fmla="*/ 250138 w 816"/>
              <a:gd name="T13" fmla="*/ 0 h 628"/>
              <a:gd name="T14" fmla="*/ 293327 w 816"/>
              <a:gd name="T15" fmla="*/ 43434 h 628"/>
              <a:gd name="T16" fmla="*/ 293327 w 816"/>
              <a:gd name="T17" fmla="*/ 178761 h 628"/>
              <a:gd name="T18" fmla="*/ 250138 w 816"/>
              <a:gd name="T19" fmla="*/ 225066 h 628"/>
              <a:gd name="T20" fmla="*/ 46069 w 816"/>
              <a:gd name="T21" fmla="*/ 21537 h 628"/>
              <a:gd name="T22" fmla="*/ 46069 w 816"/>
              <a:gd name="T23" fmla="*/ 21537 h 628"/>
              <a:gd name="T24" fmla="*/ 24474 w 816"/>
              <a:gd name="T25" fmla="*/ 43434 h 628"/>
              <a:gd name="T26" fmla="*/ 24474 w 816"/>
              <a:gd name="T27" fmla="*/ 178761 h 628"/>
              <a:gd name="T28" fmla="*/ 46069 w 816"/>
              <a:gd name="T29" fmla="*/ 200298 h 628"/>
              <a:gd name="T30" fmla="*/ 250138 w 816"/>
              <a:gd name="T31" fmla="*/ 200298 h 628"/>
              <a:gd name="T32" fmla="*/ 271732 w 816"/>
              <a:gd name="T33" fmla="*/ 178761 h 628"/>
              <a:gd name="T34" fmla="*/ 271732 w 816"/>
              <a:gd name="T35" fmla="*/ 43434 h 628"/>
              <a:gd name="T36" fmla="*/ 250138 w 816"/>
              <a:gd name="T37" fmla="*/ 21537 h 628"/>
              <a:gd name="T38" fmla="*/ 46069 w 816"/>
              <a:gd name="T39" fmla="*/ 21537 h 6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16" h="628">
                <a:moveTo>
                  <a:pt x="695" y="627"/>
                </a:moveTo>
                <a:lnTo>
                  <a:pt x="695" y="627"/>
                </a:lnTo>
                <a:cubicBezTo>
                  <a:pt x="128" y="627"/>
                  <a:pt x="128" y="627"/>
                  <a:pt x="128" y="627"/>
                </a:cubicBezTo>
                <a:cubicBezTo>
                  <a:pt x="60" y="627"/>
                  <a:pt x="0" y="567"/>
                  <a:pt x="0" y="498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52"/>
                  <a:pt x="60" y="0"/>
                  <a:pt x="128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63" y="0"/>
                  <a:pt x="815" y="52"/>
                  <a:pt x="815" y="121"/>
                </a:cubicBezTo>
                <a:cubicBezTo>
                  <a:pt x="815" y="498"/>
                  <a:pt x="815" y="498"/>
                  <a:pt x="815" y="498"/>
                </a:cubicBezTo>
                <a:cubicBezTo>
                  <a:pt x="815" y="567"/>
                  <a:pt x="763" y="627"/>
                  <a:pt x="695" y="627"/>
                </a:cubicBezTo>
                <a:close/>
                <a:moveTo>
                  <a:pt x="128" y="60"/>
                </a:moveTo>
                <a:lnTo>
                  <a:pt x="128" y="60"/>
                </a:lnTo>
                <a:cubicBezTo>
                  <a:pt x="94" y="60"/>
                  <a:pt x="68" y="86"/>
                  <a:pt x="68" y="121"/>
                </a:cubicBezTo>
                <a:cubicBezTo>
                  <a:pt x="68" y="498"/>
                  <a:pt x="68" y="498"/>
                  <a:pt x="68" y="498"/>
                </a:cubicBezTo>
                <a:cubicBezTo>
                  <a:pt x="68" y="532"/>
                  <a:pt x="94" y="558"/>
                  <a:pt x="128" y="558"/>
                </a:cubicBezTo>
                <a:cubicBezTo>
                  <a:pt x="695" y="558"/>
                  <a:pt x="695" y="558"/>
                  <a:pt x="695" y="558"/>
                </a:cubicBezTo>
                <a:cubicBezTo>
                  <a:pt x="729" y="558"/>
                  <a:pt x="755" y="532"/>
                  <a:pt x="755" y="498"/>
                </a:cubicBezTo>
                <a:cubicBezTo>
                  <a:pt x="755" y="121"/>
                  <a:pt x="755" y="121"/>
                  <a:pt x="755" y="121"/>
                </a:cubicBezTo>
                <a:cubicBezTo>
                  <a:pt x="755" y="86"/>
                  <a:pt x="729" y="60"/>
                  <a:pt x="695" y="60"/>
                </a:cubicBezTo>
                <a:lnTo>
                  <a:pt x="128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Line 57">
            <a:extLst>
              <a:ext uri="{FF2B5EF4-FFF2-40B4-BE49-F238E27FC236}">
                <a16:creationId xmlns:a16="http://schemas.microsoft.com/office/drawing/2014/main" id="{C4451171-33CB-EC4A-9537-11DFE8FA1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7905" y="4397013"/>
            <a:ext cx="5217290" cy="492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Freeform 58">
            <a:extLst>
              <a:ext uri="{FF2B5EF4-FFF2-40B4-BE49-F238E27FC236}">
                <a16:creationId xmlns:a16="http://schemas.microsoft.com/office/drawing/2014/main" id="{A1E879D7-A4DD-7044-8FEB-43E1F918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7905" y="4244433"/>
            <a:ext cx="767828" cy="324850"/>
          </a:xfrm>
          <a:custGeom>
            <a:avLst/>
            <a:gdLst>
              <a:gd name="T0" fmla="*/ 194659 w 687"/>
              <a:gd name="T1" fmla="*/ 104416 h 292"/>
              <a:gd name="T2" fmla="*/ 194659 w 687"/>
              <a:gd name="T3" fmla="*/ 104416 h 292"/>
              <a:gd name="T4" fmla="*/ 52630 w 687"/>
              <a:gd name="T5" fmla="*/ 104416 h 292"/>
              <a:gd name="T6" fmla="*/ 0 w 687"/>
              <a:gd name="T7" fmla="*/ 52029 h 292"/>
              <a:gd name="T8" fmla="*/ 0 w 687"/>
              <a:gd name="T9" fmla="*/ 52029 h 292"/>
              <a:gd name="T10" fmla="*/ 52630 w 687"/>
              <a:gd name="T11" fmla="*/ 0 h 292"/>
              <a:gd name="T12" fmla="*/ 194659 w 687"/>
              <a:gd name="T13" fmla="*/ 0 h 292"/>
              <a:gd name="T14" fmla="*/ 247290 w 687"/>
              <a:gd name="T15" fmla="*/ 52029 h 292"/>
              <a:gd name="T16" fmla="*/ 247290 w 687"/>
              <a:gd name="T17" fmla="*/ 52029 h 292"/>
              <a:gd name="T18" fmla="*/ 194659 w 687"/>
              <a:gd name="T19" fmla="*/ 104416 h 2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87" h="292">
                <a:moveTo>
                  <a:pt x="540" y="291"/>
                </a:moveTo>
                <a:lnTo>
                  <a:pt x="540" y="291"/>
                </a:lnTo>
                <a:cubicBezTo>
                  <a:pt x="146" y="291"/>
                  <a:pt x="146" y="291"/>
                  <a:pt x="146" y="291"/>
                </a:cubicBezTo>
                <a:cubicBezTo>
                  <a:pt x="68" y="291"/>
                  <a:pt x="0" y="223"/>
                  <a:pt x="0" y="145"/>
                </a:cubicBezTo>
                <a:cubicBezTo>
                  <a:pt x="0" y="68"/>
                  <a:pt x="68" y="0"/>
                  <a:pt x="146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626" y="0"/>
                  <a:pt x="686" y="68"/>
                  <a:pt x="686" y="145"/>
                </a:cubicBezTo>
                <a:cubicBezTo>
                  <a:pt x="686" y="223"/>
                  <a:pt x="626" y="291"/>
                  <a:pt x="540" y="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59">
            <a:extLst>
              <a:ext uri="{FF2B5EF4-FFF2-40B4-BE49-F238E27FC236}">
                <a16:creationId xmlns:a16="http://schemas.microsoft.com/office/drawing/2014/main" id="{C27D93A8-A24B-8E49-A9D7-573079A8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5196" y="3944191"/>
            <a:ext cx="910563" cy="910566"/>
          </a:xfrm>
          <a:custGeom>
            <a:avLst/>
            <a:gdLst>
              <a:gd name="T0" fmla="*/ 0 w 816"/>
              <a:gd name="T1" fmla="*/ 145226 h 817"/>
              <a:gd name="T2" fmla="*/ 0 w 816"/>
              <a:gd name="T3" fmla="*/ 145226 h 817"/>
              <a:gd name="T4" fmla="*/ 148283 w 816"/>
              <a:gd name="T5" fmla="*/ 293329 h 817"/>
              <a:gd name="T6" fmla="*/ 293327 w 816"/>
              <a:gd name="T7" fmla="*/ 145226 h 817"/>
              <a:gd name="T8" fmla="*/ 148283 w 816"/>
              <a:gd name="T9" fmla="*/ 0 h 817"/>
              <a:gd name="T10" fmla="*/ 0 w 816"/>
              <a:gd name="T11" fmla="*/ 145226 h 8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6" h="817">
                <a:moveTo>
                  <a:pt x="0" y="404"/>
                </a:moveTo>
                <a:lnTo>
                  <a:pt x="0" y="404"/>
                </a:lnTo>
                <a:cubicBezTo>
                  <a:pt x="0" y="636"/>
                  <a:pt x="189" y="816"/>
                  <a:pt x="412" y="816"/>
                </a:cubicBezTo>
                <a:cubicBezTo>
                  <a:pt x="635" y="816"/>
                  <a:pt x="815" y="636"/>
                  <a:pt x="815" y="404"/>
                </a:cubicBezTo>
                <a:cubicBezTo>
                  <a:pt x="815" y="181"/>
                  <a:pt x="635" y="0"/>
                  <a:pt x="412" y="0"/>
                </a:cubicBezTo>
                <a:cubicBezTo>
                  <a:pt x="189" y="0"/>
                  <a:pt x="0" y="181"/>
                  <a:pt x="0" y="404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76">
            <a:extLst>
              <a:ext uri="{FF2B5EF4-FFF2-40B4-BE49-F238E27FC236}">
                <a16:creationId xmlns:a16="http://schemas.microsoft.com/office/drawing/2014/main" id="{126ECDDC-19A1-CF4C-9EEF-AB934E1AC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3848" y="9776730"/>
            <a:ext cx="506962" cy="59064"/>
          </a:xfrm>
          <a:custGeom>
            <a:avLst/>
            <a:gdLst>
              <a:gd name="T0" fmla="*/ 163153 w 455"/>
              <a:gd name="T1" fmla="*/ 18691 h 53"/>
              <a:gd name="T2" fmla="*/ 163153 w 455"/>
              <a:gd name="T3" fmla="*/ 18691 h 53"/>
              <a:gd name="T4" fmla="*/ 8984 w 455"/>
              <a:gd name="T5" fmla="*/ 18691 h 53"/>
              <a:gd name="T6" fmla="*/ 0 w 455"/>
              <a:gd name="T7" fmla="*/ 9345 h 53"/>
              <a:gd name="T8" fmla="*/ 0 w 455"/>
              <a:gd name="T9" fmla="*/ 9345 h 53"/>
              <a:gd name="T10" fmla="*/ 8984 w 455"/>
              <a:gd name="T11" fmla="*/ 0 h 53"/>
              <a:gd name="T12" fmla="*/ 163153 w 455"/>
              <a:gd name="T13" fmla="*/ 3235 h 53"/>
              <a:gd name="T14" fmla="*/ 163153 w 455"/>
              <a:gd name="T15" fmla="*/ 18691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5" h="53">
                <a:moveTo>
                  <a:pt x="454" y="52"/>
                </a:moveTo>
                <a:lnTo>
                  <a:pt x="454" y="52"/>
                </a:lnTo>
                <a:cubicBezTo>
                  <a:pt x="25" y="52"/>
                  <a:pt x="25" y="52"/>
                  <a:pt x="25" y="52"/>
                </a:cubicBezTo>
                <a:cubicBezTo>
                  <a:pt x="8" y="52"/>
                  <a:pt x="0" y="43"/>
                  <a:pt x="0" y="26"/>
                </a:cubicBezTo>
                <a:cubicBezTo>
                  <a:pt x="0" y="17"/>
                  <a:pt x="8" y="0"/>
                  <a:pt x="25" y="0"/>
                </a:cubicBezTo>
                <a:cubicBezTo>
                  <a:pt x="454" y="9"/>
                  <a:pt x="454" y="9"/>
                  <a:pt x="454" y="9"/>
                </a:cubicBezTo>
                <a:lnTo>
                  <a:pt x="454" y="5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77">
            <a:extLst>
              <a:ext uri="{FF2B5EF4-FFF2-40B4-BE49-F238E27FC236}">
                <a16:creationId xmlns:a16="http://schemas.microsoft.com/office/drawing/2014/main" id="{A237B6B2-BFC3-EC45-AC7D-8FC61162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0485" y="9240233"/>
            <a:ext cx="659544" cy="748140"/>
          </a:xfrm>
          <a:custGeom>
            <a:avLst/>
            <a:gdLst>
              <a:gd name="T0" fmla="*/ 163221 w 593"/>
              <a:gd name="T1" fmla="*/ 240940 h 671"/>
              <a:gd name="T2" fmla="*/ 163221 w 593"/>
              <a:gd name="T3" fmla="*/ 240940 h 671"/>
              <a:gd name="T4" fmla="*/ 49146 w 593"/>
              <a:gd name="T5" fmla="*/ 240940 h 671"/>
              <a:gd name="T6" fmla="*/ 12197 w 593"/>
              <a:gd name="T7" fmla="*/ 225477 h 671"/>
              <a:gd name="T8" fmla="*/ 0 w 593"/>
              <a:gd name="T9" fmla="*/ 191673 h 671"/>
              <a:gd name="T10" fmla="*/ 9327 w 593"/>
              <a:gd name="T11" fmla="*/ 34163 h 671"/>
              <a:gd name="T12" fmla="*/ 46276 w 593"/>
              <a:gd name="T13" fmla="*/ 0 h 671"/>
              <a:gd name="T14" fmla="*/ 166449 w 593"/>
              <a:gd name="T15" fmla="*/ 0 h 671"/>
              <a:gd name="T16" fmla="*/ 203398 w 593"/>
              <a:gd name="T17" fmla="*/ 34163 h 671"/>
              <a:gd name="T18" fmla="*/ 212366 w 593"/>
              <a:gd name="T19" fmla="*/ 191673 h 671"/>
              <a:gd name="T20" fmla="*/ 200170 w 593"/>
              <a:gd name="T21" fmla="*/ 225477 h 671"/>
              <a:gd name="T22" fmla="*/ 163221 w 593"/>
              <a:gd name="T23" fmla="*/ 240940 h 671"/>
              <a:gd name="T24" fmla="*/ 46276 w 593"/>
              <a:gd name="T25" fmla="*/ 24813 h 671"/>
              <a:gd name="T26" fmla="*/ 46276 w 593"/>
              <a:gd name="T27" fmla="*/ 24813 h 671"/>
              <a:gd name="T28" fmla="*/ 34079 w 593"/>
              <a:gd name="T29" fmla="*/ 34163 h 671"/>
              <a:gd name="T30" fmla="*/ 24752 w 593"/>
              <a:gd name="T31" fmla="*/ 191673 h 671"/>
              <a:gd name="T32" fmla="*/ 30851 w 593"/>
              <a:gd name="T33" fmla="*/ 210014 h 671"/>
              <a:gd name="T34" fmla="*/ 49146 w 593"/>
              <a:gd name="T35" fmla="*/ 219364 h 671"/>
              <a:gd name="T36" fmla="*/ 163221 w 593"/>
              <a:gd name="T37" fmla="*/ 219364 h 671"/>
              <a:gd name="T38" fmla="*/ 181516 w 593"/>
              <a:gd name="T39" fmla="*/ 210014 h 671"/>
              <a:gd name="T40" fmla="*/ 187973 w 593"/>
              <a:gd name="T41" fmla="*/ 191673 h 671"/>
              <a:gd name="T42" fmla="*/ 178646 w 593"/>
              <a:gd name="T43" fmla="*/ 34163 h 671"/>
              <a:gd name="T44" fmla="*/ 166449 w 593"/>
              <a:gd name="T45" fmla="*/ 24813 h 671"/>
              <a:gd name="T46" fmla="*/ 46276 w 593"/>
              <a:gd name="T47" fmla="*/ 24813 h 6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93" h="671">
                <a:moveTo>
                  <a:pt x="455" y="670"/>
                </a:moveTo>
                <a:lnTo>
                  <a:pt x="455" y="670"/>
                </a:lnTo>
                <a:cubicBezTo>
                  <a:pt x="137" y="670"/>
                  <a:pt x="137" y="670"/>
                  <a:pt x="137" y="670"/>
                </a:cubicBezTo>
                <a:cubicBezTo>
                  <a:pt x="103" y="670"/>
                  <a:pt x="60" y="661"/>
                  <a:pt x="34" y="627"/>
                </a:cubicBezTo>
                <a:cubicBezTo>
                  <a:pt x="9" y="601"/>
                  <a:pt x="0" y="567"/>
                  <a:pt x="0" y="533"/>
                </a:cubicBezTo>
                <a:cubicBezTo>
                  <a:pt x="26" y="95"/>
                  <a:pt x="26" y="95"/>
                  <a:pt x="26" y="95"/>
                </a:cubicBezTo>
                <a:cubicBezTo>
                  <a:pt x="26" y="44"/>
                  <a:pt x="78" y="0"/>
                  <a:pt x="129" y="0"/>
                </a:cubicBezTo>
                <a:cubicBezTo>
                  <a:pt x="464" y="0"/>
                  <a:pt x="464" y="0"/>
                  <a:pt x="464" y="0"/>
                </a:cubicBezTo>
                <a:cubicBezTo>
                  <a:pt x="515" y="0"/>
                  <a:pt x="558" y="44"/>
                  <a:pt x="567" y="95"/>
                </a:cubicBezTo>
                <a:cubicBezTo>
                  <a:pt x="592" y="533"/>
                  <a:pt x="592" y="533"/>
                  <a:pt x="592" y="533"/>
                </a:cubicBezTo>
                <a:cubicBezTo>
                  <a:pt x="592" y="567"/>
                  <a:pt x="575" y="601"/>
                  <a:pt x="558" y="627"/>
                </a:cubicBezTo>
                <a:cubicBezTo>
                  <a:pt x="532" y="661"/>
                  <a:pt x="489" y="670"/>
                  <a:pt x="455" y="670"/>
                </a:cubicBezTo>
                <a:close/>
                <a:moveTo>
                  <a:pt x="129" y="69"/>
                </a:moveTo>
                <a:lnTo>
                  <a:pt x="129" y="69"/>
                </a:lnTo>
                <a:cubicBezTo>
                  <a:pt x="112" y="69"/>
                  <a:pt x="95" y="78"/>
                  <a:pt x="95" y="95"/>
                </a:cubicBezTo>
                <a:cubicBezTo>
                  <a:pt x="69" y="533"/>
                  <a:pt x="69" y="533"/>
                  <a:pt x="69" y="533"/>
                </a:cubicBezTo>
                <a:cubicBezTo>
                  <a:pt x="69" y="550"/>
                  <a:pt x="69" y="575"/>
                  <a:pt x="86" y="584"/>
                </a:cubicBezTo>
                <a:cubicBezTo>
                  <a:pt x="103" y="601"/>
                  <a:pt x="120" y="610"/>
                  <a:pt x="137" y="610"/>
                </a:cubicBezTo>
                <a:cubicBezTo>
                  <a:pt x="455" y="610"/>
                  <a:pt x="455" y="610"/>
                  <a:pt x="455" y="610"/>
                </a:cubicBezTo>
                <a:cubicBezTo>
                  <a:pt x="472" y="610"/>
                  <a:pt x="489" y="601"/>
                  <a:pt x="506" y="584"/>
                </a:cubicBezTo>
                <a:cubicBezTo>
                  <a:pt x="524" y="575"/>
                  <a:pt x="524" y="550"/>
                  <a:pt x="524" y="533"/>
                </a:cubicBezTo>
                <a:cubicBezTo>
                  <a:pt x="498" y="95"/>
                  <a:pt x="498" y="95"/>
                  <a:pt x="498" y="95"/>
                </a:cubicBezTo>
                <a:cubicBezTo>
                  <a:pt x="498" y="78"/>
                  <a:pt x="481" y="69"/>
                  <a:pt x="464" y="69"/>
                </a:cubicBezTo>
                <a:lnTo>
                  <a:pt x="129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78">
            <a:extLst>
              <a:ext uri="{FF2B5EF4-FFF2-40B4-BE49-F238E27FC236}">
                <a16:creationId xmlns:a16="http://schemas.microsoft.com/office/drawing/2014/main" id="{5EE8FDFB-9A8C-484C-9FD9-7FF9194E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2756" y="9067966"/>
            <a:ext cx="324850" cy="344538"/>
          </a:xfrm>
          <a:custGeom>
            <a:avLst/>
            <a:gdLst>
              <a:gd name="T0" fmla="*/ 92216 w 292"/>
              <a:gd name="T1" fmla="*/ 110767 h 310"/>
              <a:gd name="T2" fmla="*/ 92216 w 292"/>
              <a:gd name="T3" fmla="*/ 110767 h 310"/>
              <a:gd name="T4" fmla="*/ 92216 w 292"/>
              <a:gd name="T5" fmla="*/ 110767 h 310"/>
              <a:gd name="T6" fmla="*/ 80017 w 292"/>
              <a:gd name="T7" fmla="*/ 98579 h 310"/>
              <a:gd name="T8" fmla="*/ 80017 w 292"/>
              <a:gd name="T9" fmla="*/ 55204 h 310"/>
              <a:gd name="T10" fmla="*/ 55258 w 292"/>
              <a:gd name="T11" fmla="*/ 24734 h 310"/>
              <a:gd name="T12" fmla="*/ 21529 w 292"/>
              <a:gd name="T13" fmla="*/ 52336 h 310"/>
              <a:gd name="T14" fmla="*/ 21529 w 292"/>
              <a:gd name="T15" fmla="*/ 98579 h 310"/>
              <a:gd name="T16" fmla="*/ 12200 w 292"/>
              <a:gd name="T17" fmla="*/ 110767 h 310"/>
              <a:gd name="T18" fmla="*/ 12200 w 292"/>
              <a:gd name="T19" fmla="*/ 110767 h 310"/>
              <a:gd name="T20" fmla="*/ 0 w 292"/>
              <a:gd name="T21" fmla="*/ 98579 h 310"/>
              <a:gd name="T22" fmla="*/ 0 w 292"/>
              <a:gd name="T23" fmla="*/ 55204 h 310"/>
              <a:gd name="T24" fmla="*/ 49158 w 292"/>
              <a:gd name="T25" fmla="*/ 0 h 310"/>
              <a:gd name="T26" fmla="*/ 104416 w 292"/>
              <a:gd name="T27" fmla="*/ 52336 h 310"/>
              <a:gd name="T28" fmla="*/ 104416 w 292"/>
              <a:gd name="T29" fmla="*/ 98579 h 310"/>
              <a:gd name="T30" fmla="*/ 92216 w 292"/>
              <a:gd name="T31" fmla="*/ 110767 h 3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2" h="310">
                <a:moveTo>
                  <a:pt x="257" y="309"/>
                </a:moveTo>
                <a:lnTo>
                  <a:pt x="257" y="309"/>
                </a:lnTo>
                <a:cubicBezTo>
                  <a:pt x="240" y="309"/>
                  <a:pt x="223" y="292"/>
                  <a:pt x="223" y="275"/>
                </a:cubicBezTo>
                <a:cubicBezTo>
                  <a:pt x="223" y="154"/>
                  <a:pt x="223" y="154"/>
                  <a:pt x="223" y="154"/>
                </a:cubicBezTo>
                <a:cubicBezTo>
                  <a:pt x="223" y="112"/>
                  <a:pt x="197" y="77"/>
                  <a:pt x="154" y="69"/>
                </a:cubicBezTo>
                <a:cubicBezTo>
                  <a:pt x="103" y="60"/>
                  <a:pt x="60" y="103"/>
                  <a:pt x="60" y="146"/>
                </a:cubicBezTo>
                <a:cubicBezTo>
                  <a:pt x="60" y="275"/>
                  <a:pt x="60" y="275"/>
                  <a:pt x="60" y="275"/>
                </a:cubicBezTo>
                <a:cubicBezTo>
                  <a:pt x="60" y="292"/>
                  <a:pt x="51" y="309"/>
                  <a:pt x="34" y="309"/>
                </a:cubicBezTo>
                <a:cubicBezTo>
                  <a:pt x="8" y="309"/>
                  <a:pt x="0" y="292"/>
                  <a:pt x="0" y="275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77"/>
                  <a:pt x="60" y="9"/>
                  <a:pt x="137" y="0"/>
                </a:cubicBezTo>
                <a:cubicBezTo>
                  <a:pt x="223" y="0"/>
                  <a:pt x="291" y="69"/>
                  <a:pt x="291" y="146"/>
                </a:cubicBezTo>
                <a:cubicBezTo>
                  <a:pt x="291" y="275"/>
                  <a:pt x="291" y="275"/>
                  <a:pt x="291" y="275"/>
                </a:cubicBezTo>
                <a:cubicBezTo>
                  <a:pt x="291" y="292"/>
                  <a:pt x="274" y="309"/>
                  <a:pt x="257" y="30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F0220A31-F4F3-3F44-A72F-179B24E18CB3}"/>
              </a:ext>
            </a:extLst>
          </p:cNvPr>
          <p:cNvGrpSpPr/>
          <p:nvPr/>
        </p:nvGrpSpPr>
        <p:grpSpPr>
          <a:xfrm>
            <a:off x="1309555" y="4603647"/>
            <a:ext cx="6921435" cy="4075569"/>
            <a:chOff x="2499601" y="-3234611"/>
            <a:chExt cx="7608009" cy="4075569"/>
          </a:xfrm>
        </p:grpSpPr>
        <p:sp>
          <p:nvSpPr>
            <p:cNvPr id="270" name="CuadroTexto 269">
              <a:extLst>
                <a:ext uri="{FF2B5EF4-FFF2-40B4-BE49-F238E27FC236}">
                  <a16:creationId xmlns:a16="http://schemas.microsoft.com/office/drawing/2014/main" id="{0889C71E-A13B-9147-89FC-2A4851B00F3D}"/>
                </a:ext>
              </a:extLst>
            </p:cNvPr>
            <p:cNvSpPr txBox="1"/>
            <p:nvPr/>
          </p:nvSpPr>
          <p:spPr>
            <a:xfrm>
              <a:off x="2499601" y="-3234611"/>
              <a:ext cx="542969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 Service</a:t>
              </a:r>
            </a:p>
          </p:txBody>
        </p:sp>
        <p:sp>
          <p:nvSpPr>
            <p:cNvPr id="271" name="CuadroTexto 270">
              <a:extLst>
                <a:ext uri="{FF2B5EF4-FFF2-40B4-BE49-F238E27FC236}">
                  <a16:creationId xmlns:a16="http://schemas.microsoft.com/office/drawing/2014/main" id="{D29C0256-F176-BC4F-A095-7E83441FF562}"/>
                </a:ext>
              </a:extLst>
            </p:cNvPr>
            <p:cNvSpPr txBox="1"/>
            <p:nvPr/>
          </p:nvSpPr>
          <p:spPr>
            <a:xfrm>
              <a:off x="2527937" y="-913368"/>
              <a:ext cx="75796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247E54F1-DF6A-6547-A042-5BD4E93B6C6B}"/>
              </a:ext>
            </a:extLst>
          </p:cNvPr>
          <p:cNvGrpSpPr/>
          <p:nvPr/>
        </p:nvGrpSpPr>
        <p:grpSpPr>
          <a:xfrm>
            <a:off x="18297930" y="2455730"/>
            <a:ext cx="2967479" cy="1529862"/>
            <a:chOff x="9714782" y="9978948"/>
            <a:chExt cx="2967479" cy="1529862"/>
          </a:xfrm>
        </p:grpSpPr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27BA2E8F-3B5E-514F-B10D-34C7AA2B6288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74" name="CuadroTexto 273">
              <a:extLst>
                <a:ext uri="{FF2B5EF4-FFF2-40B4-BE49-F238E27FC236}">
                  <a16:creationId xmlns:a16="http://schemas.microsoft.com/office/drawing/2014/main" id="{F075D6B9-E5EC-D14F-92A9-861C5BD89A7D}"/>
                </a:ext>
              </a:extLst>
            </p:cNvPr>
            <p:cNvSpPr txBox="1"/>
            <p:nvPr/>
          </p:nvSpPr>
          <p:spPr>
            <a:xfrm>
              <a:off x="9719526" y="9978948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275" name="Grupo 274">
            <a:extLst>
              <a:ext uri="{FF2B5EF4-FFF2-40B4-BE49-F238E27FC236}">
                <a16:creationId xmlns:a16="http://schemas.microsoft.com/office/drawing/2014/main" id="{7864B470-C201-FB4F-9D43-985901B6782B}"/>
              </a:ext>
            </a:extLst>
          </p:cNvPr>
          <p:cNvGrpSpPr/>
          <p:nvPr/>
        </p:nvGrpSpPr>
        <p:grpSpPr>
          <a:xfrm>
            <a:off x="18296159" y="5654231"/>
            <a:ext cx="2967479" cy="1529862"/>
            <a:chOff x="9714782" y="9978948"/>
            <a:chExt cx="2967479" cy="1529862"/>
          </a:xfrm>
        </p:grpSpPr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E7F7C4B3-9726-7B47-AB80-0F3D484EE3DE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77" name="CuadroTexto 276">
              <a:extLst>
                <a:ext uri="{FF2B5EF4-FFF2-40B4-BE49-F238E27FC236}">
                  <a16:creationId xmlns:a16="http://schemas.microsoft.com/office/drawing/2014/main" id="{8C093326-F2AD-DC43-8593-8AE59EC63328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E57836F8-BB11-F44C-9FBD-D3D5F2091650}"/>
              </a:ext>
            </a:extLst>
          </p:cNvPr>
          <p:cNvGrpSpPr/>
          <p:nvPr/>
        </p:nvGrpSpPr>
        <p:grpSpPr>
          <a:xfrm>
            <a:off x="18305126" y="8713982"/>
            <a:ext cx="2967479" cy="1529862"/>
            <a:chOff x="9714782" y="9978948"/>
            <a:chExt cx="2967479" cy="1529862"/>
          </a:xfrm>
        </p:grpSpPr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4273885D-E3A7-CF4D-B51F-241E7E66861A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8BFC29DC-D25A-EE42-8F62-2347ED6CF330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C5196019-E5BB-7140-A4D3-F67363AB072E}"/>
              </a:ext>
            </a:extLst>
          </p:cNvPr>
          <p:cNvSpPr txBox="1"/>
          <p:nvPr/>
        </p:nvSpPr>
        <p:spPr>
          <a:xfrm>
            <a:off x="22297016" y="416618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10%</a:t>
            </a:r>
          </a:p>
        </p:txBody>
      </p: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BA1C258F-6076-6943-82A0-EBDEE9AFF6D4}"/>
              </a:ext>
            </a:extLst>
          </p:cNvPr>
          <p:cNvSpPr txBox="1"/>
          <p:nvPr/>
        </p:nvSpPr>
        <p:spPr>
          <a:xfrm>
            <a:off x="22277754" y="730393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90%</a:t>
            </a:r>
          </a:p>
        </p:txBody>
      </p: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31DD2850-CBCC-A940-9E02-DE478F3020E8}"/>
              </a:ext>
            </a:extLst>
          </p:cNvPr>
          <p:cNvSpPr txBox="1"/>
          <p:nvPr/>
        </p:nvSpPr>
        <p:spPr>
          <a:xfrm>
            <a:off x="22297015" y="1049829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E256464-61CE-014E-AD6C-07E94184F305}"/>
              </a:ext>
            </a:extLst>
          </p:cNvPr>
          <p:cNvGrpSpPr/>
          <p:nvPr/>
        </p:nvGrpSpPr>
        <p:grpSpPr>
          <a:xfrm>
            <a:off x="6822692" y="4299201"/>
            <a:ext cx="10621430" cy="8415831"/>
            <a:chOff x="6771386" y="4299201"/>
            <a:chExt cx="10621430" cy="84158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1EA51E-7994-1245-94E2-C2479EB5E237}"/>
                </a:ext>
              </a:extLst>
            </p:cNvPr>
            <p:cNvGrpSpPr/>
            <p:nvPr/>
          </p:nvGrpSpPr>
          <p:grpSpPr>
            <a:xfrm>
              <a:off x="7432049" y="4949700"/>
              <a:ext cx="9289940" cy="3689549"/>
              <a:chOff x="7432049" y="4949700"/>
              <a:chExt cx="9289940" cy="3689549"/>
            </a:xfrm>
          </p:grpSpPr>
          <p:sp>
            <p:nvSpPr>
              <p:cNvPr id="74" name="Line 1">
                <a:extLst>
                  <a:ext uri="{FF2B5EF4-FFF2-40B4-BE49-F238E27FC236}">
                    <a16:creationId xmlns:a16="http://schemas.microsoft.com/office/drawing/2014/main" id="{D140DD8A-5A57-0B42-A745-51743A0B2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82103" y="6799556"/>
                <a:ext cx="4639886" cy="1839693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5" name="Line 2">
                <a:extLst>
                  <a:ext uri="{FF2B5EF4-FFF2-40B4-BE49-F238E27FC236}">
                    <a16:creationId xmlns:a16="http://schemas.microsoft.com/office/drawing/2014/main" id="{42EDB567-11EA-2945-A4FF-1558ECB39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82103" y="4949700"/>
                <a:ext cx="4639886" cy="185494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6" name="Line 3">
                <a:extLst>
                  <a:ext uri="{FF2B5EF4-FFF2-40B4-BE49-F238E27FC236}">
                    <a16:creationId xmlns:a16="http://schemas.microsoft.com/office/drawing/2014/main" id="{326A29C1-A41B-0946-9922-A39817D9A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432049" y="4949700"/>
                <a:ext cx="4655134" cy="185494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7" name="Line 4">
                <a:extLst>
                  <a:ext uri="{FF2B5EF4-FFF2-40B4-BE49-F238E27FC236}">
                    <a16:creationId xmlns:a16="http://schemas.microsoft.com/office/drawing/2014/main" id="{C1A281D4-7CE0-994E-8CAF-5A1FCA211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32049" y="6799556"/>
                <a:ext cx="4655134" cy="1839693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50000"/>
                    <a:alpha val="3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82" name="Freeform 205">
              <a:extLst>
                <a:ext uri="{FF2B5EF4-FFF2-40B4-BE49-F238E27FC236}">
                  <a16:creationId xmlns:a16="http://schemas.microsoft.com/office/drawing/2014/main" id="{96C1506E-D742-494E-B562-8DF643E56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386" y="4299201"/>
              <a:ext cx="1326410" cy="1326410"/>
            </a:xfrm>
            <a:custGeom>
              <a:avLst/>
              <a:gdLst>
                <a:gd name="T0" fmla="*/ 368180 w 1149"/>
                <a:gd name="T1" fmla="*/ 413977 h 1149"/>
                <a:gd name="T2" fmla="*/ 368180 w 1149"/>
                <a:gd name="T3" fmla="*/ 413977 h 1149"/>
                <a:gd name="T4" fmla="*/ 49043 w 1149"/>
                <a:gd name="T5" fmla="*/ 413977 h 1149"/>
                <a:gd name="T6" fmla="*/ 0 w 1149"/>
                <a:gd name="T7" fmla="*/ 364935 h 1149"/>
                <a:gd name="T8" fmla="*/ 0 w 1149"/>
                <a:gd name="T9" fmla="*/ 45797 h 1149"/>
                <a:gd name="T10" fmla="*/ 49043 w 1149"/>
                <a:gd name="T11" fmla="*/ 0 h 1149"/>
                <a:gd name="T12" fmla="*/ 368180 w 1149"/>
                <a:gd name="T13" fmla="*/ 0 h 1149"/>
                <a:gd name="T14" fmla="*/ 413977 w 1149"/>
                <a:gd name="T15" fmla="*/ 45797 h 1149"/>
                <a:gd name="T16" fmla="*/ 413977 w 1149"/>
                <a:gd name="T17" fmla="*/ 364935 h 1149"/>
                <a:gd name="T18" fmla="*/ 368180 w 1149"/>
                <a:gd name="T19" fmla="*/ 413977 h 1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49" h="1149">
                  <a:moveTo>
                    <a:pt x="1021" y="1148"/>
                  </a:moveTo>
                  <a:lnTo>
                    <a:pt x="1021" y="1148"/>
                  </a:lnTo>
                  <a:cubicBezTo>
                    <a:pt x="136" y="1148"/>
                    <a:pt x="136" y="1148"/>
                    <a:pt x="136" y="1148"/>
                  </a:cubicBezTo>
                  <a:cubicBezTo>
                    <a:pt x="64" y="1148"/>
                    <a:pt x="0" y="1085"/>
                    <a:pt x="0" y="1012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4"/>
                    <a:pt x="64" y="0"/>
                    <a:pt x="136" y="0"/>
                  </a:cubicBezTo>
                  <a:cubicBezTo>
                    <a:pt x="1021" y="0"/>
                    <a:pt x="1021" y="0"/>
                    <a:pt x="1021" y="0"/>
                  </a:cubicBezTo>
                  <a:cubicBezTo>
                    <a:pt x="1094" y="0"/>
                    <a:pt x="1148" y="54"/>
                    <a:pt x="1148" y="127"/>
                  </a:cubicBezTo>
                  <a:cubicBezTo>
                    <a:pt x="1148" y="1012"/>
                    <a:pt x="1148" y="1012"/>
                    <a:pt x="1148" y="1012"/>
                  </a:cubicBezTo>
                  <a:cubicBezTo>
                    <a:pt x="1148" y="1085"/>
                    <a:pt x="1094" y="1148"/>
                    <a:pt x="1021" y="11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Freeform 206">
              <a:extLst>
                <a:ext uri="{FF2B5EF4-FFF2-40B4-BE49-F238E27FC236}">
                  <a16:creationId xmlns:a16="http://schemas.microsoft.com/office/drawing/2014/main" id="{BB558B53-7741-5649-8397-6CF1AEC0F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6245" y="4299201"/>
              <a:ext cx="1336571" cy="1326410"/>
            </a:xfrm>
            <a:custGeom>
              <a:avLst/>
              <a:gdLst>
                <a:gd name="T0" fmla="*/ 368117 w 1158"/>
                <a:gd name="T1" fmla="*/ 413977 h 1149"/>
                <a:gd name="T2" fmla="*/ 368117 w 1158"/>
                <a:gd name="T3" fmla="*/ 413977 h 1149"/>
                <a:gd name="T4" fmla="*/ 49034 w 1158"/>
                <a:gd name="T5" fmla="*/ 413977 h 1149"/>
                <a:gd name="T6" fmla="*/ 0 w 1158"/>
                <a:gd name="T7" fmla="*/ 364935 h 1149"/>
                <a:gd name="T8" fmla="*/ 0 w 1158"/>
                <a:gd name="T9" fmla="*/ 45797 h 1149"/>
                <a:gd name="T10" fmla="*/ 49034 w 1158"/>
                <a:gd name="T11" fmla="*/ 0 h 1149"/>
                <a:gd name="T12" fmla="*/ 368117 w 1158"/>
                <a:gd name="T13" fmla="*/ 0 h 1149"/>
                <a:gd name="T14" fmla="*/ 417151 w 1158"/>
                <a:gd name="T15" fmla="*/ 45797 h 1149"/>
                <a:gd name="T16" fmla="*/ 417151 w 1158"/>
                <a:gd name="T17" fmla="*/ 364935 h 1149"/>
                <a:gd name="T18" fmla="*/ 368117 w 1158"/>
                <a:gd name="T19" fmla="*/ 413977 h 1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8" h="1149">
                  <a:moveTo>
                    <a:pt x="1021" y="1148"/>
                  </a:moveTo>
                  <a:lnTo>
                    <a:pt x="1021" y="1148"/>
                  </a:lnTo>
                  <a:cubicBezTo>
                    <a:pt x="136" y="1148"/>
                    <a:pt x="136" y="1148"/>
                    <a:pt x="136" y="1148"/>
                  </a:cubicBezTo>
                  <a:cubicBezTo>
                    <a:pt x="63" y="1148"/>
                    <a:pt x="0" y="1085"/>
                    <a:pt x="0" y="1012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4"/>
                    <a:pt x="63" y="0"/>
                    <a:pt x="136" y="0"/>
                  </a:cubicBezTo>
                  <a:cubicBezTo>
                    <a:pt x="1021" y="0"/>
                    <a:pt x="1021" y="0"/>
                    <a:pt x="1021" y="0"/>
                  </a:cubicBezTo>
                  <a:cubicBezTo>
                    <a:pt x="1094" y="0"/>
                    <a:pt x="1157" y="54"/>
                    <a:pt x="1157" y="127"/>
                  </a:cubicBezTo>
                  <a:cubicBezTo>
                    <a:pt x="1157" y="1012"/>
                    <a:pt x="1157" y="1012"/>
                    <a:pt x="1157" y="1012"/>
                  </a:cubicBezTo>
                  <a:cubicBezTo>
                    <a:pt x="1157" y="1085"/>
                    <a:pt x="1094" y="1148"/>
                    <a:pt x="1021" y="11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4" name="Freeform 207">
              <a:extLst>
                <a:ext uri="{FF2B5EF4-FFF2-40B4-BE49-F238E27FC236}">
                  <a16:creationId xmlns:a16="http://schemas.microsoft.com/office/drawing/2014/main" id="{F2F0B6A9-5118-DC4C-9BCD-274AF4005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386" y="7912521"/>
              <a:ext cx="1326410" cy="1336571"/>
            </a:xfrm>
            <a:custGeom>
              <a:avLst/>
              <a:gdLst>
                <a:gd name="T0" fmla="*/ 368180 w 1149"/>
                <a:gd name="T1" fmla="*/ 417151 h 1158"/>
                <a:gd name="T2" fmla="*/ 368180 w 1149"/>
                <a:gd name="T3" fmla="*/ 417151 h 1158"/>
                <a:gd name="T4" fmla="*/ 49043 w 1149"/>
                <a:gd name="T5" fmla="*/ 417151 h 1158"/>
                <a:gd name="T6" fmla="*/ 0 w 1149"/>
                <a:gd name="T7" fmla="*/ 368478 h 1158"/>
                <a:gd name="T8" fmla="*/ 0 w 1149"/>
                <a:gd name="T9" fmla="*/ 49034 h 1158"/>
                <a:gd name="T10" fmla="*/ 49043 w 1149"/>
                <a:gd name="T11" fmla="*/ 0 h 1158"/>
                <a:gd name="T12" fmla="*/ 368180 w 1149"/>
                <a:gd name="T13" fmla="*/ 0 h 1158"/>
                <a:gd name="T14" fmla="*/ 413977 w 1149"/>
                <a:gd name="T15" fmla="*/ 49034 h 1158"/>
                <a:gd name="T16" fmla="*/ 413977 w 1149"/>
                <a:gd name="T17" fmla="*/ 368478 h 1158"/>
                <a:gd name="T18" fmla="*/ 368180 w 1149"/>
                <a:gd name="T19" fmla="*/ 417151 h 1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49" h="1158">
                  <a:moveTo>
                    <a:pt x="1021" y="1157"/>
                  </a:moveTo>
                  <a:lnTo>
                    <a:pt x="1021" y="1157"/>
                  </a:lnTo>
                  <a:cubicBezTo>
                    <a:pt x="136" y="1157"/>
                    <a:pt x="136" y="1157"/>
                    <a:pt x="136" y="1157"/>
                  </a:cubicBezTo>
                  <a:cubicBezTo>
                    <a:pt x="64" y="1157"/>
                    <a:pt x="0" y="1094"/>
                    <a:pt x="0" y="102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64"/>
                    <a:pt x="64" y="0"/>
                    <a:pt x="136" y="0"/>
                  </a:cubicBezTo>
                  <a:cubicBezTo>
                    <a:pt x="1021" y="0"/>
                    <a:pt x="1021" y="0"/>
                    <a:pt x="1021" y="0"/>
                  </a:cubicBezTo>
                  <a:cubicBezTo>
                    <a:pt x="1094" y="0"/>
                    <a:pt x="1148" y="64"/>
                    <a:pt x="1148" y="136"/>
                  </a:cubicBezTo>
                  <a:cubicBezTo>
                    <a:pt x="1148" y="1022"/>
                    <a:pt x="1148" y="1022"/>
                    <a:pt x="1148" y="1022"/>
                  </a:cubicBezTo>
                  <a:cubicBezTo>
                    <a:pt x="1148" y="1094"/>
                    <a:pt x="1094" y="1157"/>
                    <a:pt x="1021" y="11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5" name="Freeform 208">
              <a:extLst>
                <a:ext uri="{FF2B5EF4-FFF2-40B4-BE49-F238E27FC236}">
                  <a16:creationId xmlns:a16="http://schemas.microsoft.com/office/drawing/2014/main" id="{04DF1E8C-06C7-B140-8434-C266A73FB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6245" y="7912521"/>
              <a:ext cx="1336571" cy="1336571"/>
            </a:xfrm>
            <a:custGeom>
              <a:avLst/>
              <a:gdLst>
                <a:gd name="T0" fmla="*/ 368117 w 1158"/>
                <a:gd name="T1" fmla="*/ 417151 h 1158"/>
                <a:gd name="T2" fmla="*/ 368117 w 1158"/>
                <a:gd name="T3" fmla="*/ 417151 h 1158"/>
                <a:gd name="T4" fmla="*/ 49034 w 1158"/>
                <a:gd name="T5" fmla="*/ 417151 h 1158"/>
                <a:gd name="T6" fmla="*/ 0 w 1158"/>
                <a:gd name="T7" fmla="*/ 368478 h 1158"/>
                <a:gd name="T8" fmla="*/ 0 w 1158"/>
                <a:gd name="T9" fmla="*/ 49034 h 1158"/>
                <a:gd name="T10" fmla="*/ 49034 w 1158"/>
                <a:gd name="T11" fmla="*/ 0 h 1158"/>
                <a:gd name="T12" fmla="*/ 368117 w 1158"/>
                <a:gd name="T13" fmla="*/ 0 h 1158"/>
                <a:gd name="T14" fmla="*/ 417151 w 1158"/>
                <a:gd name="T15" fmla="*/ 49034 h 1158"/>
                <a:gd name="T16" fmla="*/ 417151 w 1158"/>
                <a:gd name="T17" fmla="*/ 368478 h 1158"/>
                <a:gd name="T18" fmla="*/ 368117 w 1158"/>
                <a:gd name="T19" fmla="*/ 417151 h 1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8" h="1158">
                  <a:moveTo>
                    <a:pt x="1021" y="1157"/>
                  </a:moveTo>
                  <a:lnTo>
                    <a:pt x="1021" y="1157"/>
                  </a:lnTo>
                  <a:cubicBezTo>
                    <a:pt x="136" y="1157"/>
                    <a:pt x="136" y="1157"/>
                    <a:pt x="136" y="1157"/>
                  </a:cubicBezTo>
                  <a:cubicBezTo>
                    <a:pt x="63" y="1157"/>
                    <a:pt x="0" y="1094"/>
                    <a:pt x="0" y="102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64"/>
                    <a:pt x="63" y="0"/>
                    <a:pt x="136" y="0"/>
                  </a:cubicBezTo>
                  <a:cubicBezTo>
                    <a:pt x="1021" y="0"/>
                    <a:pt x="1021" y="0"/>
                    <a:pt x="1021" y="0"/>
                  </a:cubicBezTo>
                  <a:cubicBezTo>
                    <a:pt x="1094" y="0"/>
                    <a:pt x="1157" y="64"/>
                    <a:pt x="1157" y="136"/>
                  </a:cubicBezTo>
                  <a:cubicBezTo>
                    <a:pt x="1157" y="1022"/>
                    <a:pt x="1157" y="1022"/>
                    <a:pt x="1157" y="1022"/>
                  </a:cubicBezTo>
                  <a:cubicBezTo>
                    <a:pt x="1157" y="1094"/>
                    <a:pt x="1094" y="1157"/>
                    <a:pt x="1021" y="11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" name="Freeform 209">
              <a:extLst>
                <a:ext uri="{FF2B5EF4-FFF2-40B4-BE49-F238E27FC236}">
                  <a16:creationId xmlns:a16="http://schemas.microsoft.com/office/drawing/2014/main" id="{2E50A3A3-B225-B144-B005-72B4DE59D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2479" y="8308919"/>
              <a:ext cx="553939" cy="543775"/>
            </a:xfrm>
            <a:custGeom>
              <a:avLst/>
              <a:gdLst>
                <a:gd name="T0" fmla="*/ 84356 w 480"/>
                <a:gd name="T1" fmla="*/ 169501 h 471"/>
                <a:gd name="T2" fmla="*/ 84356 w 480"/>
                <a:gd name="T3" fmla="*/ 169501 h 471"/>
                <a:gd name="T4" fmla="*/ 61644 w 480"/>
                <a:gd name="T5" fmla="*/ 159403 h 471"/>
                <a:gd name="T6" fmla="*/ 12978 w 480"/>
                <a:gd name="T7" fmla="*/ 110717 h 471"/>
                <a:gd name="T8" fmla="*/ 12978 w 480"/>
                <a:gd name="T9" fmla="*/ 65276 h 471"/>
                <a:gd name="T10" fmla="*/ 71378 w 480"/>
                <a:gd name="T11" fmla="*/ 3246 h 471"/>
                <a:gd name="T12" fmla="*/ 78227 w 480"/>
                <a:gd name="T13" fmla="*/ 0 h 471"/>
                <a:gd name="T14" fmla="*/ 156094 w 480"/>
                <a:gd name="T15" fmla="*/ 0 h 471"/>
                <a:gd name="T16" fmla="*/ 172677 w 480"/>
                <a:gd name="T17" fmla="*/ 16229 h 471"/>
                <a:gd name="T18" fmla="*/ 172677 w 480"/>
                <a:gd name="T19" fmla="*/ 91242 h 471"/>
                <a:gd name="T20" fmla="*/ 169432 w 480"/>
                <a:gd name="T21" fmla="*/ 97734 h 471"/>
                <a:gd name="T22" fmla="*/ 110672 w 480"/>
                <a:gd name="T23" fmla="*/ 159403 h 471"/>
                <a:gd name="T24" fmla="*/ 84356 w 480"/>
                <a:gd name="T25" fmla="*/ 169501 h 471"/>
                <a:gd name="T26" fmla="*/ 81472 w 480"/>
                <a:gd name="T27" fmla="*/ 16229 h 471"/>
                <a:gd name="T28" fmla="*/ 81472 w 480"/>
                <a:gd name="T29" fmla="*/ 16229 h 471"/>
                <a:gd name="T30" fmla="*/ 25956 w 480"/>
                <a:gd name="T31" fmla="*/ 74653 h 471"/>
                <a:gd name="T32" fmla="*/ 25956 w 480"/>
                <a:gd name="T33" fmla="*/ 100980 h 471"/>
                <a:gd name="T34" fmla="*/ 74622 w 480"/>
                <a:gd name="T35" fmla="*/ 146420 h 471"/>
                <a:gd name="T36" fmla="*/ 97694 w 480"/>
                <a:gd name="T37" fmla="*/ 146420 h 471"/>
                <a:gd name="T38" fmla="*/ 156094 w 480"/>
                <a:gd name="T39" fmla="*/ 87996 h 471"/>
                <a:gd name="T40" fmla="*/ 152849 w 480"/>
                <a:gd name="T41" fmla="*/ 16229 h 471"/>
                <a:gd name="T42" fmla="*/ 81472 w 480"/>
                <a:gd name="T43" fmla="*/ 16229 h 47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80" h="471">
                  <a:moveTo>
                    <a:pt x="234" y="470"/>
                  </a:moveTo>
                  <a:lnTo>
                    <a:pt x="234" y="470"/>
                  </a:lnTo>
                  <a:cubicBezTo>
                    <a:pt x="217" y="470"/>
                    <a:pt x="189" y="460"/>
                    <a:pt x="171" y="442"/>
                  </a:cubicBezTo>
                  <a:cubicBezTo>
                    <a:pt x="36" y="307"/>
                    <a:pt x="36" y="307"/>
                    <a:pt x="36" y="307"/>
                  </a:cubicBezTo>
                  <a:cubicBezTo>
                    <a:pt x="0" y="271"/>
                    <a:pt x="0" y="217"/>
                    <a:pt x="36" y="181"/>
                  </a:cubicBezTo>
                  <a:cubicBezTo>
                    <a:pt x="198" y="9"/>
                    <a:pt x="198" y="9"/>
                    <a:pt x="198" y="9"/>
                  </a:cubicBezTo>
                  <a:cubicBezTo>
                    <a:pt x="207" y="0"/>
                    <a:pt x="207" y="0"/>
                    <a:pt x="217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51" y="0"/>
                    <a:pt x="479" y="18"/>
                    <a:pt x="479" y="45"/>
                  </a:cubicBezTo>
                  <a:cubicBezTo>
                    <a:pt x="479" y="253"/>
                    <a:pt x="479" y="253"/>
                    <a:pt x="479" y="253"/>
                  </a:cubicBezTo>
                  <a:cubicBezTo>
                    <a:pt x="479" y="262"/>
                    <a:pt x="479" y="271"/>
                    <a:pt x="470" y="271"/>
                  </a:cubicBezTo>
                  <a:cubicBezTo>
                    <a:pt x="307" y="442"/>
                    <a:pt x="307" y="442"/>
                    <a:pt x="307" y="442"/>
                  </a:cubicBezTo>
                  <a:cubicBezTo>
                    <a:pt x="289" y="460"/>
                    <a:pt x="262" y="470"/>
                    <a:pt x="234" y="470"/>
                  </a:cubicBezTo>
                  <a:close/>
                  <a:moveTo>
                    <a:pt x="226" y="45"/>
                  </a:moveTo>
                  <a:lnTo>
                    <a:pt x="226" y="45"/>
                  </a:lnTo>
                  <a:cubicBezTo>
                    <a:pt x="72" y="207"/>
                    <a:pt x="72" y="207"/>
                    <a:pt x="72" y="207"/>
                  </a:cubicBezTo>
                  <a:cubicBezTo>
                    <a:pt x="54" y="226"/>
                    <a:pt x="54" y="262"/>
                    <a:pt x="72" y="280"/>
                  </a:cubicBezTo>
                  <a:cubicBezTo>
                    <a:pt x="207" y="406"/>
                    <a:pt x="207" y="406"/>
                    <a:pt x="207" y="406"/>
                  </a:cubicBezTo>
                  <a:cubicBezTo>
                    <a:pt x="226" y="425"/>
                    <a:pt x="253" y="425"/>
                    <a:pt x="271" y="406"/>
                  </a:cubicBezTo>
                  <a:cubicBezTo>
                    <a:pt x="433" y="244"/>
                    <a:pt x="433" y="244"/>
                    <a:pt x="433" y="244"/>
                  </a:cubicBezTo>
                  <a:cubicBezTo>
                    <a:pt x="424" y="45"/>
                    <a:pt x="424" y="45"/>
                    <a:pt x="424" y="45"/>
                  </a:cubicBezTo>
                  <a:lnTo>
                    <a:pt x="226" y="4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7" name="Freeform 210">
              <a:extLst>
                <a:ext uri="{FF2B5EF4-FFF2-40B4-BE49-F238E27FC236}">
                  <a16:creationId xmlns:a16="http://schemas.microsoft.com/office/drawing/2014/main" id="{A70706B5-6D7D-C143-BE77-FA09AFD91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8221" y="8420724"/>
              <a:ext cx="86393" cy="96557"/>
            </a:xfrm>
            <a:custGeom>
              <a:avLst/>
              <a:gdLst>
                <a:gd name="T0" fmla="*/ 23290 w 73"/>
                <a:gd name="T1" fmla="*/ 22894 h 83"/>
                <a:gd name="T2" fmla="*/ 23290 w 73"/>
                <a:gd name="T3" fmla="*/ 22894 h 83"/>
                <a:gd name="T4" fmla="*/ 3327 w 73"/>
                <a:gd name="T5" fmla="*/ 22894 h 83"/>
                <a:gd name="T6" fmla="*/ 3327 w 73"/>
                <a:gd name="T7" fmla="*/ 6541 h 83"/>
                <a:gd name="T8" fmla="*/ 23290 w 73"/>
                <a:gd name="T9" fmla="*/ 6541 h 83"/>
                <a:gd name="T10" fmla="*/ 23290 w 73"/>
                <a:gd name="T11" fmla="*/ 22894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83">
                  <a:moveTo>
                    <a:pt x="63" y="63"/>
                  </a:moveTo>
                  <a:lnTo>
                    <a:pt x="63" y="63"/>
                  </a:lnTo>
                  <a:cubicBezTo>
                    <a:pt x="45" y="82"/>
                    <a:pt x="27" y="82"/>
                    <a:pt x="9" y="63"/>
                  </a:cubicBezTo>
                  <a:cubicBezTo>
                    <a:pt x="0" y="54"/>
                    <a:pt x="0" y="27"/>
                    <a:pt x="9" y="18"/>
                  </a:cubicBezTo>
                  <a:cubicBezTo>
                    <a:pt x="27" y="0"/>
                    <a:pt x="45" y="0"/>
                    <a:pt x="63" y="18"/>
                  </a:cubicBezTo>
                  <a:cubicBezTo>
                    <a:pt x="72" y="27"/>
                    <a:pt x="72" y="54"/>
                    <a:pt x="63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8" name="Freeform 211">
              <a:extLst>
                <a:ext uri="{FF2B5EF4-FFF2-40B4-BE49-F238E27FC236}">
                  <a16:creationId xmlns:a16="http://schemas.microsoft.com/office/drawing/2014/main" id="{B7E567F4-8346-B44A-B903-7C40233DF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7456" y="4695599"/>
              <a:ext cx="584434" cy="355742"/>
            </a:xfrm>
            <a:custGeom>
              <a:avLst/>
              <a:gdLst>
                <a:gd name="T0" fmla="*/ 146555 w 507"/>
                <a:gd name="T1" fmla="*/ 110764 h 308"/>
                <a:gd name="T2" fmla="*/ 146555 w 507"/>
                <a:gd name="T3" fmla="*/ 110764 h 308"/>
                <a:gd name="T4" fmla="*/ 68416 w 507"/>
                <a:gd name="T5" fmla="*/ 110764 h 308"/>
                <a:gd name="T6" fmla="*/ 52212 w 507"/>
                <a:gd name="T7" fmla="*/ 97776 h 308"/>
                <a:gd name="T8" fmla="*/ 29527 w 507"/>
                <a:gd name="T9" fmla="*/ 16236 h 308"/>
                <a:gd name="T10" fmla="*/ 10082 w 507"/>
                <a:gd name="T11" fmla="*/ 16236 h 308"/>
                <a:gd name="T12" fmla="*/ 0 w 507"/>
                <a:gd name="T13" fmla="*/ 9741 h 308"/>
                <a:gd name="T14" fmla="*/ 10082 w 507"/>
                <a:gd name="T15" fmla="*/ 0 h 308"/>
                <a:gd name="T16" fmla="*/ 36008 w 507"/>
                <a:gd name="T17" fmla="*/ 0 h 308"/>
                <a:gd name="T18" fmla="*/ 42490 w 507"/>
                <a:gd name="T19" fmla="*/ 6494 h 308"/>
                <a:gd name="T20" fmla="*/ 68416 w 507"/>
                <a:gd name="T21" fmla="*/ 94528 h 308"/>
                <a:gd name="T22" fmla="*/ 68416 w 507"/>
                <a:gd name="T23" fmla="*/ 94528 h 308"/>
                <a:gd name="T24" fmla="*/ 146555 w 507"/>
                <a:gd name="T25" fmla="*/ 94528 h 308"/>
                <a:gd name="T26" fmla="*/ 146555 w 507"/>
                <a:gd name="T27" fmla="*/ 94528 h 308"/>
                <a:gd name="T28" fmla="*/ 159518 w 507"/>
                <a:gd name="T29" fmla="*/ 42213 h 308"/>
                <a:gd name="T30" fmla="*/ 94702 w 507"/>
                <a:gd name="T31" fmla="*/ 42213 h 308"/>
                <a:gd name="T32" fmla="*/ 84980 w 507"/>
                <a:gd name="T33" fmla="*/ 35719 h 308"/>
                <a:gd name="T34" fmla="*/ 94702 w 507"/>
                <a:gd name="T35" fmla="*/ 25977 h 308"/>
                <a:gd name="T36" fmla="*/ 172841 w 507"/>
                <a:gd name="T37" fmla="*/ 25977 h 308"/>
                <a:gd name="T38" fmla="*/ 179322 w 507"/>
                <a:gd name="T39" fmla="*/ 29224 h 308"/>
                <a:gd name="T40" fmla="*/ 179322 w 507"/>
                <a:gd name="T41" fmla="*/ 35719 h 308"/>
                <a:gd name="T42" fmla="*/ 162758 w 507"/>
                <a:gd name="T43" fmla="*/ 97776 h 308"/>
                <a:gd name="T44" fmla="*/ 146555 w 507"/>
                <a:gd name="T45" fmla="*/ 110764 h 3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07" h="308">
                  <a:moveTo>
                    <a:pt x="407" y="307"/>
                  </a:moveTo>
                  <a:lnTo>
                    <a:pt x="407" y="307"/>
                  </a:lnTo>
                  <a:cubicBezTo>
                    <a:pt x="190" y="307"/>
                    <a:pt x="190" y="307"/>
                    <a:pt x="190" y="307"/>
                  </a:cubicBezTo>
                  <a:cubicBezTo>
                    <a:pt x="163" y="307"/>
                    <a:pt x="145" y="289"/>
                    <a:pt x="145" y="271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0" y="45"/>
                    <a:pt x="0" y="36"/>
                    <a:pt x="0" y="27"/>
                  </a:cubicBezTo>
                  <a:cubicBezTo>
                    <a:pt x="0" y="9"/>
                    <a:pt x="10" y="0"/>
                    <a:pt x="2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0"/>
                    <a:pt x="118" y="9"/>
                    <a:pt x="118" y="18"/>
                  </a:cubicBezTo>
                  <a:cubicBezTo>
                    <a:pt x="190" y="262"/>
                    <a:pt x="190" y="262"/>
                    <a:pt x="190" y="262"/>
                  </a:cubicBezTo>
                  <a:cubicBezTo>
                    <a:pt x="407" y="262"/>
                    <a:pt x="407" y="262"/>
                    <a:pt x="407" y="262"/>
                  </a:cubicBezTo>
                  <a:cubicBezTo>
                    <a:pt x="443" y="117"/>
                    <a:pt x="443" y="117"/>
                    <a:pt x="443" y="117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53" y="117"/>
                    <a:pt x="236" y="108"/>
                    <a:pt x="236" y="99"/>
                  </a:cubicBezTo>
                  <a:cubicBezTo>
                    <a:pt x="236" y="81"/>
                    <a:pt x="253" y="72"/>
                    <a:pt x="263" y="72"/>
                  </a:cubicBezTo>
                  <a:cubicBezTo>
                    <a:pt x="480" y="72"/>
                    <a:pt x="480" y="72"/>
                    <a:pt x="480" y="72"/>
                  </a:cubicBezTo>
                  <a:cubicBezTo>
                    <a:pt x="489" y="72"/>
                    <a:pt x="489" y="72"/>
                    <a:pt x="498" y="81"/>
                  </a:cubicBezTo>
                  <a:cubicBezTo>
                    <a:pt x="498" y="90"/>
                    <a:pt x="506" y="99"/>
                    <a:pt x="498" y="99"/>
                  </a:cubicBezTo>
                  <a:cubicBezTo>
                    <a:pt x="452" y="271"/>
                    <a:pt x="452" y="271"/>
                    <a:pt x="452" y="271"/>
                  </a:cubicBezTo>
                  <a:cubicBezTo>
                    <a:pt x="452" y="289"/>
                    <a:pt x="434" y="307"/>
                    <a:pt x="407" y="30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9" name="Freeform 212">
              <a:extLst>
                <a:ext uri="{FF2B5EF4-FFF2-40B4-BE49-F238E27FC236}">
                  <a16:creationId xmlns:a16="http://schemas.microsoft.com/office/drawing/2014/main" id="{E402A5BE-0A29-0248-A2E5-E64372484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9588" y="5112325"/>
              <a:ext cx="116888" cy="106724"/>
            </a:xfrm>
            <a:custGeom>
              <a:avLst/>
              <a:gdLst>
                <a:gd name="T0" fmla="*/ 0 w 100"/>
                <a:gd name="T1" fmla="*/ 16486 h 91"/>
                <a:gd name="T2" fmla="*/ 0 w 100"/>
                <a:gd name="T3" fmla="*/ 16486 h 91"/>
                <a:gd name="T4" fmla="*/ 19717 w 100"/>
                <a:gd name="T5" fmla="*/ 0 h 91"/>
                <a:gd name="T6" fmla="*/ 36148 w 100"/>
                <a:gd name="T7" fmla="*/ 16486 h 91"/>
                <a:gd name="T8" fmla="*/ 19717 w 100"/>
                <a:gd name="T9" fmla="*/ 32972 h 91"/>
                <a:gd name="T10" fmla="*/ 0 w 100"/>
                <a:gd name="T11" fmla="*/ 16486 h 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91">
                  <a:moveTo>
                    <a:pt x="0" y="45"/>
                  </a:moveTo>
                  <a:lnTo>
                    <a:pt x="0" y="45"/>
                  </a:lnTo>
                  <a:cubicBezTo>
                    <a:pt x="0" y="18"/>
                    <a:pt x="27" y="0"/>
                    <a:pt x="54" y="0"/>
                  </a:cubicBezTo>
                  <a:cubicBezTo>
                    <a:pt x="72" y="0"/>
                    <a:pt x="99" y="18"/>
                    <a:pt x="99" y="45"/>
                  </a:cubicBezTo>
                  <a:cubicBezTo>
                    <a:pt x="99" y="72"/>
                    <a:pt x="72" y="90"/>
                    <a:pt x="54" y="90"/>
                  </a:cubicBezTo>
                  <a:cubicBezTo>
                    <a:pt x="27" y="90"/>
                    <a:pt x="0" y="72"/>
                    <a:pt x="0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0" name="Freeform 213">
              <a:extLst>
                <a:ext uri="{FF2B5EF4-FFF2-40B4-BE49-F238E27FC236}">
                  <a16:creationId xmlns:a16="http://schemas.microsoft.com/office/drawing/2014/main" id="{3682298F-04A7-2646-BC09-29D10BA74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4510" y="5112325"/>
              <a:ext cx="116888" cy="106724"/>
            </a:xfrm>
            <a:custGeom>
              <a:avLst/>
              <a:gdLst>
                <a:gd name="T0" fmla="*/ 0 w 101"/>
                <a:gd name="T1" fmla="*/ 16486 h 91"/>
                <a:gd name="T2" fmla="*/ 0 w 101"/>
                <a:gd name="T3" fmla="*/ 16486 h 91"/>
                <a:gd name="T4" fmla="*/ 19522 w 101"/>
                <a:gd name="T5" fmla="*/ 0 h 91"/>
                <a:gd name="T6" fmla="*/ 36151 w 101"/>
                <a:gd name="T7" fmla="*/ 16486 h 91"/>
                <a:gd name="T8" fmla="*/ 19522 w 101"/>
                <a:gd name="T9" fmla="*/ 32972 h 91"/>
                <a:gd name="T10" fmla="*/ 0 w 101"/>
                <a:gd name="T11" fmla="*/ 16486 h 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1" h="91">
                  <a:moveTo>
                    <a:pt x="0" y="45"/>
                  </a:moveTo>
                  <a:lnTo>
                    <a:pt x="0" y="45"/>
                  </a:lnTo>
                  <a:cubicBezTo>
                    <a:pt x="0" y="18"/>
                    <a:pt x="27" y="0"/>
                    <a:pt x="54" y="0"/>
                  </a:cubicBezTo>
                  <a:cubicBezTo>
                    <a:pt x="72" y="0"/>
                    <a:pt x="100" y="18"/>
                    <a:pt x="100" y="45"/>
                  </a:cubicBezTo>
                  <a:cubicBezTo>
                    <a:pt x="100" y="72"/>
                    <a:pt x="72" y="90"/>
                    <a:pt x="54" y="90"/>
                  </a:cubicBezTo>
                  <a:cubicBezTo>
                    <a:pt x="27" y="90"/>
                    <a:pt x="0" y="72"/>
                    <a:pt x="0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1" name="Freeform 214">
              <a:extLst>
                <a:ext uri="{FF2B5EF4-FFF2-40B4-BE49-F238E27FC236}">
                  <a16:creationId xmlns:a16="http://schemas.microsoft.com/office/drawing/2014/main" id="{F92D188B-7814-C948-B1C2-CB465AB8B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9533" y="4964947"/>
              <a:ext cx="157541" cy="147377"/>
            </a:xfrm>
            <a:custGeom>
              <a:avLst/>
              <a:gdLst>
                <a:gd name="T0" fmla="*/ 35921 w 137"/>
                <a:gd name="T1" fmla="*/ 45675 h 127"/>
                <a:gd name="T2" fmla="*/ 35921 w 137"/>
                <a:gd name="T3" fmla="*/ 45675 h 127"/>
                <a:gd name="T4" fmla="*/ 12932 w 137"/>
                <a:gd name="T5" fmla="*/ 45675 h 127"/>
                <a:gd name="T6" fmla="*/ 0 w 137"/>
                <a:gd name="T7" fmla="*/ 32625 h 127"/>
                <a:gd name="T8" fmla="*/ 0 w 137"/>
                <a:gd name="T9" fmla="*/ 13050 h 127"/>
                <a:gd name="T10" fmla="*/ 12932 w 137"/>
                <a:gd name="T11" fmla="*/ 0 h 127"/>
                <a:gd name="T12" fmla="*/ 35921 w 137"/>
                <a:gd name="T13" fmla="*/ 0 h 127"/>
                <a:gd name="T14" fmla="*/ 48853 w 137"/>
                <a:gd name="T15" fmla="*/ 13050 h 127"/>
                <a:gd name="T16" fmla="*/ 48853 w 137"/>
                <a:gd name="T17" fmla="*/ 32625 h 127"/>
                <a:gd name="T18" fmla="*/ 35921 w 137"/>
                <a:gd name="T19" fmla="*/ 45675 h 127"/>
                <a:gd name="T20" fmla="*/ 35921 w 137"/>
                <a:gd name="T21" fmla="*/ 13050 h 127"/>
                <a:gd name="T22" fmla="*/ 35921 w 137"/>
                <a:gd name="T23" fmla="*/ 13050 h 127"/>
                <a:gd name="T24" fmla="*/ 12932 w 137"/>
                <a:gd name="T25" fmla="*/ 13050 h 127"/>
                <a:gd name="T26" fmla="*/ 12932 w 137"/>
                <a:gd name="T27" fmla="*/ 32625 h 127"/>
                <a:gd name="T28" fmla="*/ 35921 w 137"/>
                <a:gd name="T29" fmla="*/ 32625 h 127"/>
                <a:gd name="T30" fmla="*/ 35921 w 137"/>
                <a:gd name="T31" fmla="*/ 13050 h 1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7" h="127">
                  <a:moveTo>
                    <a:pt x="100" y="126"/>
                  </a:moveTo>
                  <a:lnTo>
                    <a:pt x="100" y="126"/>
                  </a:lnTo>
                  <a:cubicBezTo>
                    <a:pt x="36" y="126"/>
                    <a:pt x="36" y="126"/>
                    <a:pt x="36" y="126"/>
                  </a:cubicBezTo>
                  <a:cubicBezTo>
                    <a:pt x="9" y="126"/>
                    <a:pt x="0" y="117"/>
                    <a:pt x="0" y="9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9"/>
                    <a:pt x="9" y="0"/>
                    <a:pt x="3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7" y="0"/>
                    <a:pt x="136" y="9"/>
                    <a:pt x="136" y="36"/>
                  </a:cubicBezTo>
                  <a:cubicBezTo>
                    <a:pt x="136" y="90"/>
                    <a:pt x="136" y="90"/>
                    <a:pt x="136" y="90"/>
                  </a:cubicBezTo>
                  <a:cubicBezTo>
                    <a:pt x="136" y="117"/>
                    <a:pt x="117" y="126"/>
                    <a:pt x="100" y="126"/>
                  </a:cubicBezTo>
                  <a:close/>
                  <a:moveTo>
                    <a:pt x="100" y="36"/>
                  </a:moveTo>
                  <a:lnTo>
                    <a:pt x="100" y="36"/>
                  </a:lnTo>
                  <a:cubicBezTo>
                    <a:pt x="36" y="36"/>
                    <a:pt x="36" y="36"/>
                    <a:pt x="36" y="36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100" y="90"/>
                    <a:pt x="100" y="90"/>
                    <a:pt x="100" y="90"/>
                  </a:cubicBezTo>
                  <a:lnTo>
                    <a:pt x="100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2" name="Freeform 215">
              <a:extLst>
                <a:ext uri="{FF2B5EF4-FFF2-40B4-BE49-F238E27FC236}">
                  <a16:creationId xmlns:a16="http://schemas.microsoft.com/office/drawing/2014/main" id="{D8B89DFE-5679-274D-8568-3B3A9676A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1987" y="4766747"/>
              <a:ext cx="625087" cy="503122"/>
            </a:xfrm>
            <a:custGeom>
              <a:avLst/>
              <a:gdLst>
                <a:gd name="T0" fmla="*/ 162179 w 543"/>
                <a:gd name="T1" fmla="*/ 156802 h 435"/>
                <a:gd name="T2" fmla="*/ 162179 w 543"/>
                <a:gd name="T3" fmla="*/ 156802 h 435"/>
                <a:gd name="T4" fmla="*/ 29127 w 543"/>
                <a:gd name="T5" fmla="*/ 156802 h 435"/>
                <a:gd name="T6" fmla="*/ 0 w 543"/>
                <a:gd name="T7" fmla="*/ 123924 h 435"/>
                <a:gd name="T8" fmla="*/ 0 w 543"/>
                <a:gd name="T9" fmla="*/ 0 h 435"/>
                <a:gd name="T10" fmla="*/ 16182 w 543"/>
                <a:gd name="T11" fmla="*/ 0 h 435"/>
                <a:gd name="T12" fmla="*/ 16182 w 543"/>
                <a:gd name="T13" fmla="*/ 123924 h 435"/>
                <a:gd name="T14" fmla="*/ 29127 w 543"/>
                <a:gd name="T15" fmla="*/ 136931 h 435"/>
                <a:gd name="T16" fmla="*/ 162179 w 543"/>
                <a:gd name="T17" fmla="*/ 136931 h 435"/>
                <a:gd name="T18" fmla="*/ 178720 w 543"/>
                <a:gd name="T19" fmla="*/ 123924 h 435"/>
                <a:gd name="T20" fmla="*/ 178720 w 543"/>
                <a:gd name="T21" fmla="*/ 45523 h 435"/>
                <a:gd name="T22" fmla="*/ 162179 w 543"/>
                <a:gd name="T23" fmla="*/ 29265 h 435"/>
                <a:gd name="T24" fmla="*/ 29127 w 543"/>
                <a:gd name="T25" fmla="*/ 29265 h 435"/>
                <a:gd name="T26" fmla="*/ 29127 w 543"/>
                <a:gd name="T27" fmla="*/ 13007 h 435"/>
                <a:gd name="T28" fmla="*/ 162179 w 543"/>
                <a:gd name="T29" fmla="*/ 13007 h 435"/>
                <a:gd name="T30" fmla="*/ 194902 w 543"/>
                <a:gd name="T31" fmla="*/ 45523 h 435"/>
                <a:gd name="T32" fmla="*/ 194902 w 543"/>
                <a:gd name="T33" fmla="*/ 123924 h 435"/>
                <a:gd name="T34" fmla="*/ 162179 w 543"/>
                <a:gd name="T35" fmla="*/ 156802 h 4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3" h="435">
                  <a:moveTo>
                    <a:pt x="451" y="434"/>
                  </a:moveTo>
                  <a:lnTo>
                    <a:pt x="451" y="434"/>
                  </a:lnTo>
                  <a:cubicBezTo>
                    <a:pt x="81" y="434"/>
                    <a:pt x="81" y="434"/>
                    <a:pt x="81" y="434"/>
                  </a:cubicBezTo>
                  <a:cubicBezTo>
                    <a:pt x="36" y="434"/>
                    <a:pt x="0" y="388"/>
                    <a:pt x="0" y="3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343"/>
                    <a:pt x="45" y="343"/>
                    <a:pt x="45" y="343"/>
                  </a:cubicBezTo>
                  <a:cubicBezTo>
                    <a:pt x="45" y="361"/>
                    <a:pt x="63" y="379"/>
                    <a:pt x="81" y="379"/>
                  </a:cubicBezTo>
                  <a:cubicBezTo>
                    <a:pt x="451" y="379"/>
                    <a:pt x="451" y="379"/>
                    <a:pt x="451" y="379"/>
                  </a:cubicBezTo>
                  <a:cubicBezTo>
                    <a:pt x="478" y="379"/>
                    <a:pt x="497" y="361"/>
                    <a:pt x="497" y="343"/>
                  </a:cubicBezTo>
                  <a:cubicBezTo>
                    <a:pt x="497" y="126"/>
                    <a:pt x="497" y="126"/>
                    <a:pt x="497" y="126"/>
                  </a:cubicBezTo>
                  <a:cubicBezTo>
                    <a:pt x="497" y="99"/>
                    <a:pt x="478" y="81"/>
                    <a:pt x="451" y="81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451" y="36"/>
                    <a:pt x="451" y="36"/>
                    <a:pt x="451" y="36"/>
                  </a:cubicBezTo>
                  <a:cubicBezTo>
                    <a:pt x="506" y="36"/>
                    <a:pt x="542" y="72"/>
                    <a:pt x="542" y="126"/>
                  </a:cubicBezTo>
                  <a:cubicBezTo>
                    <a:pt x="542" y="343"/>
                    <a:pt x="542" y="343"/>
                    <a:pt x="542" y="343"/>
                  </a:cubicBezTo>
                  <a:cubicBezTo>
                    <a:pt x="542" y="388"/>
                    <a:pt x="506" y="434"/>
                    <a:pt x="451" y="4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3" name="Freeform 216">
              <a:extLst>
                <a:ext uri="{FF2B5EF4-FFF2-40B4-BE49-F238E27FC236}">
                  <a16:creationId xmlns:a16="http://schemas.microsoft.com/office/drawing/2014/main" id="{36455181-BD8B-6943-AC72-1B06FECBF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1823" y="4654942"/>
              <a:ext cx="574267" cy="208365"/>
            </a:xfrm>
            <a:custGeom>
              <a:avLst/>
              <a:gdLst>
                <a:gd name="T0" fmla="*/ 35733 w 497"/>
                <a:gd name="T1" fmla="*/ 64730 h 182"/>
                <a:gd name="T2" fmla="*/ 35733 w 497"/>
                <a:gd name="T3" fmla="*/ 64730 h 182"/>
                <a:gd name="T4" fmla="*/ 3248 w 497"/>
                <a:gd name="T5" fmla="*/ 29325 h 182"/>
                <a:gd name="T6" fmla="*/ 35733 w 497"/>
                <a:gd name="T7" fmla="*/ 0 h 182"/>
                <a:gd name="T8" fmla="*/ 153038 w 497"/>
                <a:gd name="T9" fmla="*/ 0 h 182"/>
                <a:gd name="T10" fmla="*/ 179026 w 497"/>
                <a:gd name="T11" fmla="*/ 26107 h 182"/>
                <a:gd name="T12" fmla="*/ 179026 w 497"/>
                <a:gd name="T13" fmla="*/ 32544 h 182"/>
                <a:gd name="T14" fmla="*/ 172529 w 497"/>
                <a:gd name="T15" fmla="*/ 42200 h 182"/>
                <a:gd name="T16" fmla="*/ 172529 w 497"/>
                <a:gd name="T17" fmla="*/ 42200 h 182"/>
                <a:gd name="T18" fmla="*/ 162784 w 497"/>
                <a:gd name="T19" fmla="*/ 32544 h 182"/>
                <a:gd name="T20" fmla="*/ 162784 w 497"/>
                <a:gd name="T21" fmla="*/ 26107 h 182"/>
                <a:gd name="T22" fmla="*/ 153038 w 497"/>
                <a:gd name="T23" fmla="*/ 16451 h 182"/>
                <a:gd name="T24" fmla="*/ 35733 w 497"/>
                <a:gd name="T25" fmla="*/ 16451 h 182"/>
                <a:gd name="T26" fmla="*/ 19491 w 497"/>
                <a:gd name="T27" fmla="*/ 29325 h 182"/>
                <a:gd name="T28" fmla="*/ 35733 w 497"/>
                <a:gd name="T29" fmla="*/ 48637 h 182"/>
                <a:gd name="T30" fmla="*/ 35733 w 497"/>
                <a:gd name="T31" fmla="*/ 64730 h 18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97" h="182">
                  <a:moveTo>
                    <a:pt x="99" y="181"/>
                  </a:moveTo>
                  <a:lnTo>
                    <a:pt x="99" y="181"/>
                  </a:lnTo>
                  <a:cubicBezTo>
                    <a:pt x="45" y="181"/>
                    <a:pt x="0" y="136"/>
                    <a:pt x="9" y="82"/>
                  </a:cubicBezTo>
                  <a:cubicBezTo>
                    <a:pt x="9" y="28"/>
                    <a:pt x="54" y="0"/>
                    <a:pt x="99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69" y="0"/>
                    <a:pt x="496" y="37"/>
                    <a:pt x="496" y="73"/>
                  </a:cubicBezTo>
                  <a:cubicBezTo>
                    <a:pt x="496" y="91"/>
                    <a:pt x="496" y="91"/>
                    <a:pt x="496" y="91"/>
                  </a:cubicBezTo>
                  <a:cubicBezTo>
                    <a:pt x="496" y="100"/>
                    <a:pt x="487" y="118"/>
                    <a:pt x="478" y="118"/>
                  </a:cubicBezTo>
                  <a:cubicBezTo>
                    <a:pt x="460" y="118"/>
                    <a:pt x="451" y="100"/>
                    <a:pt x="451" y="91"/>
                  </a:cubicBezTo>
                  <a:cubicBezTo>
                    <a:pt x="451" y="73"/>
                    <a:pt x="451" y="73"/>
                    <a:pt x="451" y="73"/>
                  </a:cubicBezTo>
                  <a:cubicBezTo>
                    <a:pt x="451" y="64"/>
                    <a:pt x="442" y="46"/>
                    <a:pt x="424" y="46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81" y="46"/>
                    <a:pt x="63" y="64"/>
                    <a:pt x="54" y="82"/>
                  </a:cubicBezTo>
                  <a:cubicBezTo>
                    <a:pt x="45" y="109"/>
                    <a:pt x="72" y="136"/>
                    <a:pt x="99" y="136"/>
                  </a:cubicBezTo>
                  <a:lnTo>
                    <a:pt x="99" y="181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4" name="Freeform 217">
              <a:extLst>
                <a:ext uri="{FF2B5EF4-FFF2-40B4-BE49-F238E27FC236}">
                  <a16:creationId xmlns:a16="http://schemas.microsoft.com/office/drawing/2014/main" id="{AA6CB124-D30A-574F-A32A-C9102DCE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6964" y="8319083"/>
              <a:ext cx="635255" cy="604759"/>
            </a:xfrm>
            <a:custGeom>
              <a:avLst/>
              <a:gdLst>
                <a:gd name="T0" fmla="*/ 171836 w 552"/>
                <a:gd name="T1" fmla="*/ 188552 h 525"/>
                <a:gd name="T2" fmla="*/ 171836 w 552"/>
                <a:gd name="T3" fmla="*/ 188552 h 525"/>
                <a:gd name="T4" fmla="*/ 29119 w 552"/>
                <a:gd name="T5" fmla="*/ 188552 h 525"/>
                <a:gd name="T6" fmla="*/ 0 w 552"/>
                <a:gd name="T7" fmla="*/ 162284 h 525"/>
                <a:gd name="T8" fmla="*/ 0 w 552"/>
                <a:gd name="T9" fmla="*/ 29146 h 525"/>
                <a:gd name="T10" fmla="*/ 29119 w 552"/>
                <a:gd name="T11" fmla="*/ 0 h 525"/>
                <a:gd name="T12" fmla="*/ 42060 w 552"/>
                <a:gd name="T13" fmla="*/ 0 h 525"/>
                <a:gd name="T14" fmla="*/ 42060 w 552"/>
                <a:gd name="T15" fmla="*/ 16192 h 525"/>
                <a:gd name="T16" fmla="*/ 29119 w 552"/>
                <a:gd name="T17" fmla="*/ 16192 h 525"/>
                <a:gd name="T18" fmla="*/ 19412 w 552"/>
                <a:gd name="T19" fmla="*/ 29146 h 525"/>
                <a:gd name="T20" fmla="*/ 19412 w 552"/>
                <a:gd name="T21" fmla="*/ 162284 h 525"/>
                <a:gd name="T22" fmla="*/ 29119 w 552"/>
                <a:gd name="T23" fmla="*/ 172360 h 525"/>
                <a:gd name="T24" fmla="*/ 171836 w 552"/>
                <a:gd name="T25" fmla="*/ 172360 h 525"/>
                <a:gd name="T26" fmla="*/ 181902 w 552"/>
                <a:gd name="T27" fmla="*/ 162284 h 525"/>
                <a:gd name="T28" fmla="*/ 181902 w 552"/>
                <a:gd name="T29" fmla="*/ 29146 h 525"/>
                <a:gd name="T30" fmla="*/ 171836 w 552"/>
                <a:gd name="T31" fmla="*/ 16192 h 525"/>
                <a:gd name="T32" fmla="*/ 155659 w 552"/>
                <a:gd name="T33" fmla="*/ 16192 h 525"/>
                <a:gd name="T34" fmla="*/ 155659 w 552"/>
                <a:gd name="T35" fmla="*/ 0 h 525"/>
                <a:gd name="T36" fmla="*/ 171836 w 552"/>
                <a:gd name="T37" fmla="*/ 0 h 525"/>
                <a:gd name="T38" fmla="*/ 198079 w 552"/>
                <a:gd name="T39" fmla="*/ 29146 h 525"/>
                <a:gd name="T40" fmla="*/ 198079 w 552"/>
                <a:gd name="T41" fmla="*/ 162284 h 525"/>
                <a:gd name="T42" fmla="*/ 171836 w 552"/>
                <a:gd name="T43" fmla="*/ 188552 h 5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52" h="525">
                  <a:moveTo>
                    <a:pt x="478" y="524"/>
                  </a:moveTo>
                  <a:lnTo>
                    <a:pt x="478" y="524"/>
                  </a:lnTo>
                  <a:cubicBezTo>
                    <a:pt x="81" y="524"/>
                    <a:pt x="81" y="524"/>
                    <a:pt x="81" y="524"/>
                  </a:cubicBezTo>
                  <a:cubicBezTo>
                    <a:pt x="36" y="524"/>
                    <a:pt x="0" y="488"/>
                    <a:pt x="0" y="45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54" y="63"/>
                    <a:pt x="54" y="81"/>
                  </a:cubicBezTo>
                  <a:cubicBezTo>
                    <a:pt x="54" y="451"/>
                    <a:pt x="54" y="451"/>
                    <a:pt x="54" y="451"/>
                  </a:cubicBezTo>
                  <a:cubicBezTo>
                    <a:pt x="54" y="470"/>
                    <a:pt x="63" y="479"/>
                    <a:pt x="81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506" y="470"/>
                    <a:pt x="506" y="451"/>
                  </a:cubicBezTo>
                  <a:cubicBezTo>
                    <a:pt x="506" y="81"/>
                    <a:pt x="506" y="81"/>
                    <a:pt x="506" y="81"/>
                  </a:cubicBezTo>
                  <a:cubicBezTo>
                    <a:pt x="506" y="63"/>
                    <a:pt x="487" y="45"/>
                    <a:pt x="478" y="45"/>
                  </a:cubicBezTo>
                  <a:cubicBezTo>
                    <a:pt x="433" y="45"/>
                    <a:pt x="433" y="45"/>
                    <a:pt x="433" y="45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515" y="0"/>
                    <a:pt x="551" y="36"/>
                    <a:pt x="551" y="81"/>
                  </a:cubicBezTo>
                  <a:cubicBezTo>
                    <a:pt x="551" y="451"/>
                    <a:pt x="551" y="451"/>
                    <a:pt x="551" y="451"/>
                  </a:cubicBezTo>
                  <a:cubicBezTo>
                    <a:pt x="551" y="488"/>
                    <a:pt x="515" y="524"/>
                    <a:pt x="478" y="52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5" name="Freeform 218">
              <a:extLst>
                <a:ext uri="{FF2B5EF4-FFF2-40B4-BE49-F238E27FC236}">
                  <a16:creationId xmlns:a16="http://schemas.microsoft.com/office/drawing/2014/main" id="{E3427C05-4077-944C-B028-7397DEA1A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9917" y="8232687"/>
              <a:ext cx="274429" cy="55904"/>
            </a:xfrm>
            <a:custGeom>
              <a:avLst/>
              <a:gdLst>
                <a:gd name="T0" fmla="*/ 85362 w 236"/>
                <a:gd name="T1" fmla="*/ 17091 h 47"/>
                <a:gd name="T2" fmla="*/ 0 w 236"/>
                <a:gd name="T3" fmla="*/ 17091 h 47"/>
                <a:gd name="T4" fmla="*/ 0 w 236"/>
                <a:gd name="T5" fmla="*/ 0 h 47"/>
                <a:gd name="T6" fmla="*/ 85362 w 236"/>
                <a:gd name="T7" fmla="*/ 0 h 47"/>
                <a:gd name="T8" fmla="*/ 85362 w 236"/>
                <a:gd name="T9" fmla="*/ 17091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47">
                  <a:moveTo>
                    <a:pt x="235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235" y="0"/>
                  </a:lnTo>
                  <a:lnTo>
                    <a:pt x="235" y="4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6" name="Freeform 219">
              <a:extLst>
                <a:ext uri="{FF2B5EF4-FFF2-40B4-BE49-F238E27FC236}">
                  <a16:creationId xmlns:a16="http://schemas.microsoft.com/office/drawing/2014/main" id="{B1629408-1B5F-5341-BBAB-E3E92775D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25" y="8232687"/>
              <a:ext cx="177869" cy="147380"/>
            </a:xfrm>
            <a:custGeom>
              <a:avLst/>
              <a:gdLst>
                <a:gd name="T0" fmla="*/ 12989 w 154"/>
                <a:gd name="T1" fmla="*/ 42441 h 128"/>
                <a:gd name="T2" fmla="*/ 12989 w 154"/>
                <a:gd name="T3" fmla="*/ 42441 h 128"/>
                <a:gd name="T4" fmla="*/ 0 w 154"/>
                <a:gd name="T5" fmla="*/ 29493 h 128"/>
                <a:gd name="T6" fmla="*/ 25977 w 154"/>
                <a:gd name="T7" fmla="*/ 3237 h 128"/>
                <a:gd name="T8" fmla="*/ 35718 w 154"/>
                <a:gd name="T9" fmla="*/ 0 h 128"/>
                <a:gd name="T10" fmla="*/ 42213 w 154"/>
                <a:gd name="T11" fmla="*/ 3237 h 128"/>
                <a:gd name="T12" fmla="*/ 55201 w 154"/>
                <a:gd name="T13" fmla="*/ 32730 h 128"/>
                <a:gd name="T14" fmla="*/ 48707 w 154"/>
                <a:gd name="T15" fmla="*/ 42441 h 128"/>
                <a:gd name="T16" fmla="*/ 48707 w 154"/>
                <a:gd name="T17" fmla="*/ 42441 h 128"/>
                <a:gd name="T18" fmla="*/ 38966 w 154"/>
                <a:gd name="T19" fmla="*/ 39204 h 128"/>
                <a:gd name="T20" fmla="*/ 29224 w 154"/>
                <a:gd name="T21" fmla="*/ 23019 h 128"/>
                <a:gd name="T22" fmla="*/ 12989 w 154"/>
                <a:gd name="T23" fmla="*/ 42441 h 128"/>
                <a:gd name="T24" fmla="*/ 38966 w 154"/>
                <a:gd name="T25" fmla="*/ 13308 h 128"/>
                <a:gd name="T26" fmla="*/ 38966 w 154"/>
                <a:gd name="T27" fmla="*/ 13308 h 1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4" h="128">
                  <a:moveTo>
                    <a:pt x="36" y="118"/>
                  </a:moveTo>
                  <a:lnTo>
                    <a:pt x="36" y="118"/>
                  </a:lnTo>
                  <a:cubicBezTo>
                    <a:pt x="0" y="82"/>
                    <a:pt x="0" y="82"/>
                    <a:pt x="0" y="82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81" y="0"/>
                    <a:pt x="90" y="0"/>
                    <a:pt x="99" y="0"/>
                  </a:cubicBezTo>
                  <a:cubicBezTo>
                    <a:pt x="99" y="0"/>
                    <a:pt x="108" y="9"/>
                    <a:pt x="117" y="9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100"/>
                    <a:pt x="153" y="109"/>
                    <a:pt x="135" y="118"/>
                  </a:cubicBezTo>
                  <a:cubicBezTo>
                    <a:pt x="126" y="127"/>
                    <a:pt x="108" y="118"/>
                    <a:pt x="108" y="109"/>
                  </a:cubicBezTo>
                  <a:cubicBezTo>
                    <a:pt x="81" y="64"/>
                    <a:pt x="81" y="64"/>
                    <a:pt x="81" y="64"/>
                  </a:cubicBezTo>
                  <a:lnTo>
                    <a:pt x="36" y="118"/>
                  </a:lnTo>
                  <a:close/>
                  <a:moveTo>
                    <a:pt x="108" y="37"/>
                  </a:moveTo>
                  <a:lnTo>
                    <a:pt x="108" y="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7" name="Freeform 220">
              <a:extLst>
                <a:ext uri="{FF2B5EF4-FFF2-40B4-BE49-F238E27FC236}">
                  <a16:creationId xmlns:a16="http://schemas.microsoft.com/office/drawing/2014/main" id="{0977FD05-E759-554B-A60E-3FB5D969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477" y="8319083"/>
              <a:ext cx="249018" cy="177869"/>
            </a:xfrm>
            <a:custGeom>
              <a:avLst/>
              <a:gdLst>
                <a:gd name="T0" fmla="*/ 32471 w 218"/>
                <a:gd name="T1" fmla="*/ 55201 h 154"/>
                <a:gd name="T2" fmla="*/ 32471 w 218"/>
                <a:gd name="T3" fmla="*/ 55201 h 154"/>
                <a:gd name="T4" fmla="*/ 32471 w 218"/>
                <a:gd name="T5" fmla="*/ 55201 h 154"/>
                <a:gd name="T6" fmla="*/ 19625 w 218"/>
                <a:gd name="T7" fmla="*/ 48707 h 154"/>
                <a:gd name="T8" fmla="*/ 0 w 218"/>
                <a:gd name="T9" fmla="*/ 25977 h 154"/>
                <a:gd name="T10" fmla="*/ 22837 w 218"/>
                <a:gd name="T11" fmla="*/ 3247 h 154"/>
                <a:gd name="T12" fmla="*/ 35682 w 218"/>
                <a:gd name="T13" fmla="*/ 16236 h 154"/>
                <a:gd name="T14" fmla="*/ 22837 w 218"/>
                <a:gd name="T15" fmla="*/ 25977 h 154"/>
                <a:gd name="T16" fmla="*/ 32471 w 218"/>
                <a:gd name="T17" fmla="*/ 35718 h 154"/>
                <a:gd name="T18" fmla="*/ 61373 w 218"/>
                <a:gd name="T19" fmla="*/ 3247 h 154"/>
                <a:gd name="T20" fmla="*/ 74219 w 218"/>
                <a:gd name="T21" fmla="*/ 3247 h 154"/>
                <a:gd name="T22" fmla="*/ 74219 w 218"/>
                <a:gd name="T23" fmla="*/ 3247 h 154"/>
                <a:gd name="T24" fmla="*/ 74219 w 218"/>
                <a:gd name="T25" fmla="*/ 16236 h 154"/>
                <a:gd name="T26" fmla="*/ 42105 w 218"/>
                <a:gd name="T27" fmla="*/ 48707 h 154"/>
                <a:gd name="T28" fmla="*/ 32471 w 218"/>
                <a:gd name="T29" fmla="*/ 55201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8" h="154">
                  <a:moveTo>
                    <a:pt x="91" y="153"/>
                  </a:moveTo>
                  <a:lnTo>
                    <a:pt x="91" y="153"/>
                  </a:lnTo>
                  <a:cubicBezTo>
                    <a:pt x="82" y="153"/>
                    <a:pt x="64" y="144"/>
                    <a:pt x="55" y="135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81" y="0"/>
                    <a:pt x="199" y="0"/>
                    <a:pt x="208" y="9"/>
                  </a:cubicBezTo>
                  <a:cubicBezTo>
                    <a:pt x="217" y="18"/>
                    <a:pt x="217" y="27"/>
                    <a:pt x="208" y="4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09" y="144"/>
                    <a:pt x="100" y="153"/>
                    <a:pt x="91" y="1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8" name="Freeform 221">
              <a:extLst>
                <a:ext uri="{FF2B5EF4-FFF2-40B4-BE49-F238E27FC236}">
                  <a16:creationId xmlns:a16="http://schemas.microsoft.com/office/drawing/2014/main" id="{6D343EF5-F5F0-F14E-A521-D17A633F1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604" y="8232687"/>
              <a:ext cx="188036" cy="147380"/>
            </a:xfrm>
            <a:custGeom>
              <a:avLst/>
              <a:gdLst>
                <a:gd name="T0" fmla="*/ 45128 w 164"/>
                <a:gd name="T1" fmla="*/ 42441 h 128"/>
                <a:gd name="T2" fmla="*/ 45128 w 164"/>
                <a:gd name="T3" fmla="*/ 42441 h 128"/>
                <a:gd name="T4" fmla="*/ 58380 w 164"/>
                <a:gd name="T5" fmla="*/ 29493 h 128"/>
                <a:gd name="T6" fmla="*/ 29011 w 164"/>
                <a:gd name="T7" fmla="*/ 3237 h 128"/>
                <a:gd name="T8" fmla="*/ 22564 w 164"/>
                <a:gd name="T9" fmla="*/ 0 h 128"/>
                <a:gd name="T10" fmla="*/ 16117 w 164"/>
                <a:gd name="T11" fmla="*/ 3237 h 128"/>
                <a:gd name="T12" fmla="*/ 3223 w 164"/>
                <a:gd name="T13" fmla="*/ 32730 h 128"/>
                <a:gd name="T14" fmla="*/ 6447 w 164"/>
                <a:gd name="T15" fmla="*/ 42441 h 128"/>
                <a:gd name="T16" fmla="*/ 6447 w 164"/>
                <a:gd name="T17" fmla="*/ 42441 h 128"/>
                <a:gd name="T18" fmla="*/ 19341 w 164"/>
                <a:gd name="T19" fmla="*/ 39204 h 128"/>
                <a:gd name="T20" fmla="*/ 25787 w 164"/>
                <a:gd name="T21" fmla="*/ 23019 h 128"/>
                <a:gd name="T22" fmla="*/ 45128 w 164"/>
                <a:gd name="T23" fmla="*/ 42441 h 128"/>
                <a:gd name="T24" fmla="*/ 19341 w 164"/>
                <a:gd name="T25" fmla="*/ 13308 h 128"/>
                <a:gd name="T26" fmla="*/ 19341 w 164"/>
                <a:gd name="T27" fmla="*/ 13308 h 1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4" h="128">
                  <a:moveTo>
                    <a:pt x="126" y="118"/>
                  </a:moveTo>
                  <a:lnTo>
                    <a:pt x="126" y="118"/>
                  </a:lnTo>
                  <a:cubicBezTo>
                    <a:pt x="163" y="82"/>
                    <a:pt x="163" y="82"/>
                    <a:pt x="163" y="82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0"/>
                    <a:pt x="72" y="0"/>
                    <a:pt x="63" y="0"/>
                  </a:cubicBezTo>
                  <a:cubicBezTo>
                    <a:pt x="54" y="0"/>
                    <a:pt x="45" y="9"/>
                    <a:pt x="45" y="9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0" y="100"/>
                    <a:pt x="9" y="109"/>
                    <a:pt x="18" y="118"/>
                  </a:cubicBezTo>
                  <a:cubicBezTo>
                    <a:pt x="27" y="127"/>
                    <a:pt x="45" y="118"/>
                    <a:pt x="54" y="109"/>
                  </a:cubicBezTo>
                  <a:cubicBezTo>
                    <a:pt x="72" y="64"/>
                    <a:pt x="72" y="64"/>
                    <a:pt x="72" y="64"/>
                  </a:cubicBezTo>
                  <a:lnTo>
                    <a:pt x="126" y="118"/>
                  </a:lnTo>
                  <a:close/>
                  <a:moveTo>
                    <a:pt x="54" y="37"/>
                  </a:moveTo>
                  <a:lnTo>
                    <a:pt x="54" y="3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9" name="Freeform 222">
              <a:extLst>
                <a:ext uri="{FF2B5EF4-FFF2-40B4-BE49-F238E27FC236}">
                  <a16:creationId xmlns:a16="http://schemas.microsoft.com/office/drawing/2014/main" id="{3A0E596C-1CB4-EA4D-AA64-2EF4E29B4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8768" y="8319083"/>
              <a:ext cx="238857" cy="177869"/>
            </a:xfrm>
            <a:custGeom>
              <a:avLst/>
              <a:gdLst>
                <a:gd name="T0" fmla="*/ 44982 w 209"/>
                <a:gd name="T1" fmla="*/ 55201 h 154"/>
                <a:gd name="T2" fmla="*/ 44982 w 209"/>
                <a:gd name="T3" fmla="*/ 55201 h 154"/>
                <a:gd name="T4" fmla="*/ 44982 w 209"/>
                <a:gd name="T5" fmla="*/ 55201 h 154"/>
                <a:gd name="T6" fmla="*/ 54978 w 209"/>
                <a:gd name="T7" fmla="*/ 48707 h 154"/>
                <a:gd name="T8" fmla="*/ 74256 w 209"/>
                <a:gd name="T9" fmla="*/ 25977 h 154"/>
                <a:gd name="T10" fmla="*/ 54978 w 209"/>
                <a:gd name="T11" fmla="*/ 3247 h 154"/>
                <a:gd name="T12" fmla="*/ 41769 w 209"/>
                <a:gd name="T13" fmla="*/ 16236 h 154"/>
                <a:gd name="T14" fmla="*/ 51408 w 209"/>
                <a:gd name="T15" fmla="*/ 25977 h 154"/>
                <a:gd name="T16" fmla="*/ 44982 w 209"/>
                <a:gd name="T17" fmla="*/ 35718 h 154"/>
                <a:gd name="T18" fmla="*/ 12852 w 209"/>
                <a:gd name="T19" fmla="*/ 3247 h 154"/>
                <a:gd name="T20" fmla="*/ 3213 w 209"/>
                <a:gd name="T21" fmla="*/ 3247 h 154"/>
                <a:gd name="T22" fmla="*/ 3213 w 209"/>
                <a:gd name="T23" fmla="*/ 3247 h 154"/>
                <a:gd name="T24" fmla="*/ 3213 w 209"/>
                <a:gd name="T25" fmla="*/ 16236 h 154"/>
                <a:gd name="T26" fmla="*/ 32130 w 209"/>
                <a:gd name="T27" fmla="*/ 48707 h 154"/>
                <a:gd name="T28" fmla="*/ 44982 w 209"/>
                <a:gd name="T29" fmla="*/ 55201 h 1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9" h="154">
                  <a:moveTo>
                    <a:pt x="126" y="153"/>
                  </a:moveTo>
                  <a:lnTo>
                    <a:pt x="126" y="153"/>
                  </a:lnTo>
                  <a:cubicBezTo>
                    <a:pt x="135" y="153"/>
                    <a:pt x="144" y="144"/>
                    <a:pt x="154" y="135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7" y="0"/>
                    <a:pt x="18" y="0"/>
                    <a:pt x="9" y="9"/>
                  </a:cubicBezTo>
                  <a:cubicBezTo>
                    <a:pt x="0" y="18"/>
                    <a:pt x="0" y="27"/>
                    <a:pt x="9" y="4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9" y="144"/>
                    <a:pt x="108" y="153"/>
                    <a:pt x="126" y="1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0" name="Freeform 223">
              <a:extLst>
                <a:ext uri="{FF2B5EF4-FFF2-40B4-BE49-F238E27FC236}">
                  <a16:creationId xmlns:a16="http://schemas.microsoft.com/office/drawing/2014/main" id="{D70AC561-3CA3-784B-9980-7A0FFC10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8445" y="8568101"/>
              <a:ext cx="127049" cy="40656"/>
            </a:xfrm>
            <a:custGeom>
              <a:avLst/>
              <a:gdLst>
                <a:gd name="T0" fmla="*/ 0 w 109"/>
                <a:gd name="T1" fmla="*/ 6178 h 37"/>
                <a:gd name="T2" fmla="*/ 0 w 109"/>
                <a:gd name="T3" fmla="*/ 6178 h 37"/>
                <a:gd name="T4" fmla="*/ 0 w 109"/>
                <a:gd name="T5" fmla="*/ 6178 h 37"/>
                <a:gd name="T6" fmla="*/ 6554 w 109"/>
                <a:gd name="T7" fmla="*/ 0 h 37"/>
                <a:gd name="T8" fmla="*/ 32769 w 109"/>
                <a:gd name="T9" fmla="*/ 0 h 37"/>
                <a:gd name="T10" fmla="*/ 39323 w 109"/>
                <a:gd name="T11" fmla="*/ 6178 h 37"/>
                <a:gd name="T12" fmla="*/ 39323 w 109"/>
                <a:gd name="T13" fmla="*/ 6178 h 37"/>
                <a:gd name="T14" fmla="*/ 32769 w 109"/>
                <a:gd name="T15" fmla="*/ 12357 h 37"/>
                <a:gd name="T16" fmla="*/ 6554 w 109"/>
                <a:gd name="T17" fmla="*/ 12357 h 37"/>
                <a:gd name="T18" fmla="*/ 0 w 109"/>
                <a:gd name="T19" fmla="*/ 6178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" h="37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9" y="0"/>
                    <a:pt x="108" y="9"/>
                    <a:pt x="108" y="18"/>
                  </a:cubicBezTo>
                  <a:cubicBezTo>
                    <a:pt x="108" y="27"/>
                    <a:pt x="99" y="36"/>
                    <a:pt x="90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1" name="Freeform 224">
              <a:extLst>
                <a:ext uri="{FF2B5EF4-FFF2-40B4-BE49-F238E27FC236}">
                  <a16:creationId xmlns:a16="http://schemas.microsoft.com/office/drawing/2014/main" id="{3B12BED7-60E8-FF48-BE24-A2C295327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6641" y="8578265"/>
              <a:ext cx="40656" cy="325250"/>
            </a:xfrm>
            <a:custGeom>
              <a:avLst/>
              <a:gdLst>
                <a:gd name="T0" fmla="*/ 12357 w 37"/>
                <a:gd name="T1" fmla="*/ 101238 h 281"/>
                <a:gd name="T2" fmla="*/ 12357 w 37"/>
                <a:gd name="T3" fmla="*/ 101238 h 281"/>
                <a:gd name="T4" fmla="*/ 0 w 37"/>
                <a:gd name="T5" fmla="*/ 101238 h 281"/>
                <a:gd name="T6" fmla="*/ 0 w 37"/>
                <a:gd name="T7" fmla="*/ 6508 h 281"/>
                <a:gd name="T8" fmla="*/ 6178 w 37"/>
                <a:gd name="T9" fmla="*/ 0 h 281"/>
                <a:gd name="T10" fmla="*/ 6178 w 37"/>
                <a:gd name="T11" fmla="*/ 0 h 281"/>
                <a:gd name="T12" fmla="*/ 12357 w 37"/>
                <a:gd name="T13" fmla="*/ 6508 h 281"/>
                <a:gd name="T14" fmla="*/ 12357 w 37"/>
                <a:gd name="T15" fmla="*/ 101238 h 2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281">
                  <a:moveTo>
                    <a:pt x="36" y="280"/>
                  </a:moveTo>
                  <a:lnTo>
                    <a:pt x="36" y="280"/>
                  </a:lnTo>
                  <a:cubicBezTo>
                    <a:pt x="0" y="280"/>
                    <a:pt x="0" y="280"/>
                    <a:pt x="0" y="28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6" y="0"/>
                    <a:pt x="36" y="9"/>
                    <a:pt x="36" y="18"/>
                  </a:cubicBezTo>
                  <a:lnTo>
                    <a:pt x="36" y="28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2" name="Freeform 225">
              <a:extLst>
                <a:ext uri="{FF2B5EF4-FFF2-40B4-BE49-F238E27FC236}">
                  <a16:creationId xmlns:a16="http://schemas.microsoft.com/office/drawing/2014/main" id="{1E95CAD6-47A3-2341-9C3F-403C49BF3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726" y="8100554"/>
              <a:ext cx="5818919" cy="3958898"/>
            </a:xfrm>
            <a:custGeom>
              <a:avLst/>
              <a:gdLst>
                <a:gd name="T0" fmla="*/ 1788179 w 5051"/>
                <a:gd name="T1" fmla="*/ 1236303 h 3434"/>
                <a:gd name="T2" fmla="*/ 1788179 w 5051"/>
                <a:gd name="T3" fmla="*/ 1236303 h 3434"/>
                <a:gd name="T4" fmla="*/ 29149 w 5051"/>
                <a:gd name="T5" fmla="*/ 1236303 h 3434"/>
                <a:gd name="T6" fmla="*/ 0 w 5051"/>
                <a:gd name="T7" fmla="*/ 1207133 h 3434"/>
                <a:gd name="T8" fmla="*/ 0 w 5051"/>
                <a:gd name="T9" fmla="*/ 32411 h 3434"/>
                <a:gd name="T10" fmla="*/ 29149 w 5051"/>
                <a:gd name="T11" fmla="*/ 0 h 3434"/>
                <a:gd name="T12" fmla="*/ 1788179 w 5051"/>
                <a:gd name="T13" fmla="*/ 0 h 3434"/>
                <a:gd name="T14" fmla="*/ 1817328 w 5051"/>
                <a:gd name="T15" fmla="*/ 32411 h 3434"/>
                <a:gd name="T16" fmla="*/ 1817328 w 5051"/>
                <a:gd name="T17" fmla="*/ 1207133 h 3434"/>
                <a:gd name="T18" fmla="*/ 1788179 w 5051"/>
                <a:gd name="T19" fmla="*/ 1236303 h 34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51" h="3434">
                  <a:moveTo>
                    <a:pt x="4969" y="3433"/>
                  </a:moveTo>
                  <a:lnTo>
                    <a:pt x="4969" y="3433"/>
                  </a:lnTo>
                  <a:cubicBezTo>
                    <a:pt x="81" y="3433"/>
                    <a:pt x="81" y="3433"/>
                    <a:pt x="81" y="3433"/>
                  </a:cubicBezTo>
                  <a:cubicBezTo>
                    <a:pt x="36" y="3433"/>
                    <a:pt x="0" y="3397"/>
                    <a:pt x="0" y="3352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5"/>
                    <a:pt x="36" y="0"/>
                    <a:pt x="81" y="0"/>
                  </a:cubicBezTo>
                  <a:cubicBezTo>
                    <a:pt x="4969" y="0"/>
                    <a:pt x="4969" y="0"/>
                    <a:pt x="4969" y="0"/>
                  </a:cubicBezTo>
                  <a:cubicBezTo>
                    <a:pt x="5014" y="0"/>
                    <a:pt x="5050" y="45"/>
                    <a:pt x="5050" y="90"/>
                  </a:cubicBezTo>
                  <a:cubicBezTo>
                    <a:pt x="5050" y="3352"/>
                    <a:pt x="5050" y="3352"/>
                    <a:pt x="5050" y="3352"/>
                  </a:cubicBezTo>
                  <a:cubicBezTo>
                    <a:pt x="5050" y="3397"/>
                    <a:pt x="5014" y="3433"/>
                    <a:pt x="4969" y="3433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3" name="Freeform 226">
              <a:extLst>
                <a:ext uri="{FF2B5EF4-FFF2-40B4-BE49-F238E27FC236}">
                  <a16:creationId xmlns:a16="http://schemas.microsoft.com/office/drawing/2014/main" id="{4D1C158A-9B73-3C45-ACAB-176338DBA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778" y="8242851"/>
              <a:ext cx="5569898" cy="2988230"/>
            </a:xfrm>
            <a:custGeom>
              <a:avLst/>
              <a:gdLst>
                <a:gd name="T0" fmla="*/ 1739540 w 4834"/>
                <a:gd name="T1" fmla="*/ 933090 h 2595"/>
                <a:gd name="T2" fmla="*/ 0 w 4834"/>
                <a:gd name="T3" fmla="*/ 933090 h 2595"/>
                <a:gd name="T4" fmla="*/ 0 w 4834"/>
                <a:gd name="T5" fmla="*/ 0 h 2595"/>
                <a:gd name="T6" fmla="*/ 1739540 w 4834"/>
                <a:gd name="T7" fmla="*/ 0 h 2595"/>
                <a:gd name="T8" fmla="*/ 1739540 w 4834"/>
                <a:gd name="T9" fmla="*/ 933090 h 2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34" h="2595">
                  <a:moveTo>
                    <a:pt x="4833" y="2594"/>
                  </a:moveTo>
                  <a:lnTo>
                    <a:pt x="0" y="2594"/>
                  </a:lnTo>
                  <a:lnTo>
                    <a:pt x="0" y="0"/>
                  </a:lnTo>
                  <a:lnTo>
                    <a:pt x="4833" y="0"/>
                  </a:lnTo>
                  <a:lnTo>
                    <a:pt x="4833" y="259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4" name="Freeform 227">
              <a:extLst>
                <a:ext uri="{FF2B5EF4-FFF2-40B4-BE49-F238E27FC236}">
                  <a16:creationId xmlns:a16="http://schemas.microsoft.com/office/drawing/2014/main" id="{8FA7DD7B-4B2C-A947-BE9E-C197DD252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1282" y="11429282"/>
              <a:ext cx="426890" cy="416726"/>
            </a:xfrm>
            <a:custGeom>
              <a:avLst/>
              <a:gdLst>
                <a:gd name="T0" fmla="*/ 132991 w 371"/>
                <a:gd name="T1" fmla="*/ 64908 h 363"/>
                <a:gd name="T2" fmla="*/ 132991 w 371"/>
                <a:gd name="T3" fmla="*/ 64908 h 363"/>
                <a:gd name="T4" fmla="*/ 67933 w 371"/>
                <a:gd name="T5" fmla="*/ 129816 h 363"/>
                <a:gd name="T6" fmla="*/ 0 w 371"/>
                <a:gd name="T7" fmla="*/ 64908 h 363"/>
                <a:gd name="T8" fmla="*/ 67933 w 371"/>
                <a:gd name="T9" fmla="*/ 0 h 363"/>
                <a:gd name="T10" fmla="*/ 132991 w 371"/>
                <a:gd name="T11" fmla="*/ 64908 h 3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1" h="363">
                  <a:moveTo>
                    <a:pt x="370" y="181"/>
                  </a:moveTo>
                  <a:lnTo>
                    <a:pt x="370" y="181"/>
                  </a:lnTo>
                  <a:cubicBezTo>
                    <a:pt x="370" y="280"/>
                    <a:pt x="289" y="362"/>
                    <a:pt x="189" y="362"/>
                  </a:cubicBezTo>
                  <a:cubicBezTo>
                    <a:pt x="82" y="362"/>
                    <a:pt x="0" y="280"/>
                    <a:pt x="0" y="181"/>
                  </a:cubicBezTo>
                  <a:cubicBezTo>
                    <a:pt x="0" y="82"/>
                    <a:pt x="82" y="0"/>
                    <a:pt x="189" y="0"/>
                  </a:cubicBezTo>
                  <a:cubicBezTo>
                    <a:pt x="289" y="0"/>
                    <a:pt x="370" y="82"/>
                    <a:pt x="370" y="18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5" name="Freeform 228">
              <a:extLst>
                <a:ext uri="{FF2B5EF4-FFF2-40B4-BE49-F238E27FC236}">
                  <a16:creationId xmlns:a16="http://schemas.microsoft.com/office/drawing/2014/main" id="{91104791-C8B0-874F-BDEE-E33FB73E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7502" y="12054369"/>
              <a:ext cx="2134450" cy="574270"/>
            </a:xfrm>
            <a:custGeom>
              <a:avLst/>
              <a:gdLst>
                <a:gd name="T0" fmla="*/ 666390 w 1853"/>
                <a:gd name="T1" fmla="*/ 179028 h 498"/>
                <a:gd name="T2" fmla="*/ 0 w 1853"/>
                <a:gd name="T3" fmla="*/ 179028 h 498"/>
                <a:gd name="T4" fmla="*/ 0 w 1853"/>
                <a:gd name="T5" fmla="*/ 0 h 498"/>
                <a:gd name="T6" fmla="*/ 666390 w 1853"/>
                <a:gd name="T7" fmla="*/ 0 h 498"/>
                <a:gd name="T8" fmla="*/ 666390 w 1853"/>
                <a:gd name="T9" fmla="*/ 179028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3" h="498">
                  <a:moveTo>
                    <a:pt x="1852" y="497"/>
                  </a:moveTo>
                  <a:lnTo>
                    <a:pt x="0" y="497"/>
                  </a:lnTo>
                  <a:lnTo>
                    <a:pt x="0" y="0"/>
                  </a:lnTo>
                  <a:lnTo>
                    <a:pt x="1852" y="0"/>
                  </a:lnTo>
                  <a:lnTo>
                    <a:pt x="1852" y="497"/>
                  </a:ln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6" name="Freeform 229">
              <a:extLst>
                <a:ext uri="{FF2B5EF4-FFF2-40B4-BE49-F238E27FC236}">
                  <a16:creationId xmlns:a16="http://schemas.microsoft.com/office/drawing/2014/main" id="{22C42ADB-6C3E-9B45-A686-575EEB6CD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4216" y="12628639"/>
              <a:ext cx="3155938" cy="86393"/>
            </a:xfrm>
            <a:custGeom>
              <a:avLst/>
              <a:gdLst>
                <a:gd name="T0" fmla="*/ 985478 w 2738"/>
                <a:gd name="T1" fmla="*/ 26622 h 74"/>
                <a:gd name="T2" fmla="*/ 0 w 2738"/>
                <a:gd name="T3" fmla="*/ 26622 h 74"/>
                <a:gd name="T4" fmla="*/ 0 w 2738"/>
                <a:gd name="T5" fmla="*/ 0 h 74"/>
                <a:gd name="T6" fmla="*/ 985478 w 2738"/>
                <a:gd name="T7" fmla="*/ 0 h 74"/>
                <a:gd name="T8" fmla="*/ 985478 w 2738"/>
                <a:gd name="T9" fmla="*/ 26622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8" h="74">
                  <a:moveTo>
                    <a:pt x="2737" y="73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2737" y="0"/>
                  </a:lnTo>
                  <a:lnTo>
                    <a:pt x="2737" y="73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7" name="Freeform 230">
              <a:extLst>
                <a:ext uri="{FF2B5EF4-FFF2-40B4-BE49-F238E27FC236}">
                  <a16:creationId xmlns:a16="http://schemas.microsoft.com/office/drawing/2014/main" id="{D98ABD4C-ADFB-0345-9E5C-C1ACEC724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8801" y="4675271"/>
              <a:ext cx="4299392" cy="4787266"/>
            </a:xfrm>
            <a:custGeom>
              <a:avLst/>
              <a:gdLst>
                <a:gd name="T0" fmla="*/ 1342665 w 3732"/>
                <a:gd name="T1" fmla="*/ 672509 h 4156"/>
                <a:gd name="T2" fmla="*/ 1342665 w 3732"/>
                <a:gd name="T3" fmla="*/ 672509 h 4156"/>
                <a:gd name="T4" fmla="*/ 666834 w 3732"/>
                <a:gd name="T5" fmla="*/ 3238 h 4156"/>
                <a:gd name="T6" fmla="*/ 3599 w 3732"/>
                <a:gd name="T7" fmla="*/ 669631 h 4156"/>
                <a:gd name="T8" fmla="*/ 374262 w 3732"/>
                <a:gd name="T9" fmla="*/ 1273774 h 4156"/>
                <a:gd name="T10" fmla="*/ 426083 w 3732"/>
                <a:gd name="T11" fmla="*/ 1358332 h 4156"/>
                <a:gd name="T12" fmla="*/ 426083 w 3732"/>
                <a:gd name="T13" fmla="*/ 1400792 h 4156"/>
                <a:gd name="T14" fmla="*/ 520368 w 3732"/>
                <a:gd name="T15" fmla="*/ 1495065 h 4156"/>
                <a:gd name="T16" fmla="*/ 825896 w 3732"/>
                <a:gd name="T17" fmla="*/ 1495065 h 4156"/>
                <a:gd name="T18" fmla="*/ 920181 w 3732"/>
                <a:gd name="T19" fmla="*/ 1400792 h 4156"/>
                <a:gd name="T20" fmla="*/ 920181 w 3732"/>
                <a:gd name="T21" fmla="*/ 1358332 h 4156"/>
                <a:gd name="T22" fmla="*/ 972002 w 3732"/>
                <a:gd name="T23" fmla="*/ 1273774 h 4156"/>
                <a:gd name="T24" fmla="*/ 1342665 w 3732"/>
                <a:gd name="T25" fmla="*/ 672509 h 41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32" h="4156">
                  <a:moveTo>
                    <a:pt x="3731" y="1869"/>
                  </a:moveTo>
                  <a:lnTo>
                    <a:pt x="3731" y="1869"/>
                  </a:lnTo>
                  <a:cubicBezTo>
                    <a:pt x="3731" y="840"/>
                    <a:pt x="2891" y="0"/>
                    <a:pt x="1853" y="9"/>
                  </a:cubicBezTo>
                  <a:cubicBezTo>
                    <a:pt x="841" y="18"/>
                    <a:pt x="10" y="849"/>
                    <a:pt x="10" y="1861"/>
                  </a:cubicBezTo>
                  <a:cubicBezTo>
                    <a:pt x="0" y="2601"/>
                    <a:pt x="425" y="3233"/>
                    <a:pt x="1040" y="3540"/>
                  </a:cubicBezTo>
                  <a:cubicBezTo>
                    <a:pt x="1130" y="3585"/>
                    <a:pt x="1184" y="3676"/>
                    <a:pt x="1184" y="3775"/>
                  </a:cubicBezTo>
                  <a:cubicBezTo>
                    <a:pt x="1184" y="3893"/>
                    <a:pt x="1184" y="3893"/>
                    <a:pt x="1184" y="3893"/>
                  </a:cubicBezTo>
                  <a:cubicBezTo>
                    <a:pt x="1184" y="4037"/>
                    <a:pt x="1302" y="4155"/>
                    <a:pt x="1446" y="4155"/>
                  </a:cubicBezTo>
                  <a:cubicBezTo>
                    <a:pt x="2295" y="4155"/>
                    <a:pt x="2295" y="4155"/>
                    <a:pt x="2295" y="4155"/>
                  </a:cubicBezTo>
                  <a:cubicBezTo>
                    <a:pt x="2439" y="4155"/>
                    <a:pt x="2557" y="4037"/>
                    <a:pt x="2557" y="3893"/>
                  </a:cubicBezTo>
                  <a:cubicBezTo>
                    <a:pt x="2557" y="3775"/>
                    <a:pt x="2557" y="3775"/>
                    <a:pt x="2557" y="3775"/>
                  </a:cubicBezTo>
                  <a:cubicBezTo>
                    <a:pt x="2557" y="3676"/>
                    <a:pt x="2611" y="3585"/>
                    <a:pt x="2701" y="3540"/>
                  </a:cubicBezTo>
                  <a:cubicBezTo>
                    <a:pt x="3316" y="3233"/>
                    <a:pt x="3731" y="2601"/>
                    <a:pt x="3731" y="18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8" name="Freeform 231">
              <a:extLst>
                <a:ext uri="{FF2B5EF4-FFF2-40B4-BE49-F238E27FC236}">
                  <a16:creationId xmlns:a16="http://schemas.microsoft.com/office/drawing/2014/main" id="{8EEB1B74-ED00-2D40-9E48-C8E75A6A3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9963" y="9589589"/>
              <a:ext cx="1707560" cy="188033"/>
            </a:xfrm>
            <a:custGeom>
              <a:avLst/>
              <a:gdLst>
                <a:gd name="T0" fmla="*/ 503887 w 1482"/>
                <a:gd name="T1" fmla="*/ 58379 h 164"/>
                <a:gd name="T2" fmla="*/ 503887 w 1482"/>
                <a:gd name="T3" fmla="*/ 58379 h 164"/>
                <a:gd name="T4" fmla="*/ 25914 w 1482"/>
                <a:gd name="T5" fmla="*/ 58379 h 164"/>
                <a:gd name="T6" fmla="*/ 0 w 1482"/>
                <a:gd name="T7" fmla="*/ 32234 h 164"/>
                <a:gd name="T8" fmla="*/ 0 w 1482"/>
                <a:gd name="T9" fmla="*/ 29010 h 164"/>
                <a:gd name="T10" fmla="*/ 25914 w 1482"/>
                <a:gd name="T11" fmla="*/ 0 h 164"/>
                <a:gd name="T12" fmla="*/ 503887 w 1482"/>
                <a:gd name="T13" fmla="*/ 0 h 164"/>
                <a:gd name="T14" fmla="*/ 533040 w 1482"/>
                <a:gd name="T15" fmla="*/ 29010 h 164"/>
                <a:gd name="T16" fmla="*/ 533040 w 1482"/>
                <a:gd name="T17" fmla="*/ 32234 h 164"/>
                <a:gd name="T18" fmla="*/ 503887 w 1482"/>
                <a:gd name="T19" fmla="*/ 58379 h 1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82" h="164">
                  <a:moveTo>
                    <a:pt x="1400" y="163"/>
                  </a:moveTo>
                  <a:lnTo>
                    <a:pt x="1400" y="163"/>
                  </a:lnTo>
                  <a:cubicBezTo>
                    <a:pt x="72" y="163"/>
                    <a:pt x="72" y="163"/>
                    <a:pt x="72" y="163"/>
                  </a:cubicBezTo>
                  <a:cubicBezTo>
                    <a:pt x="36" y="163"/>
                    <a:pt x="0" y="136"/>
                    <a:pt x="0" y="9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6" y="0"/>
                    <a:pt x="72" y="0"/>
                  </a:cubicBezTo>
                  <a:cubicBezTo>
                    <a:pt x="1400" y="0"/>
                    <a:pt x="1400" y="0"/>
                    <a:pt x="1400" y="0"/>
                  </a:cubicBezTo>
                  <a:cubicBezTo>
                    <a:pt x="1445" y="0"/>
                    <a:pt x="1481" y="36"/>
                    <a:pt x="1481" y="81"/>
                  </a:cubicBezTo>
                  <a:cubicBezTo>
                    <a:pt x="1481" y="90"/>
                    <a:pt x="1481" y="90"/>
                    <a:pt x="1481" y="90"/>
                  </a:cubicBezTo>
                  <a:cubicBezTo>
                    <a:pt x="1481" y="136"/>
                    <a:pt x="1445" y="163"/>
                    <a:pt x="1400" y="16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9" name="Freeform 232">
              <a:extLst>
                <a:ext uri="{FF2B5EF4-FFF2-40B4-BE49-F238E27FC236}">
                  <a16:creationId xmlns:a16="http://schemas.microsoft.com/office/drawing/2014/main" id="{0724D48A-4FE2-4E47-AB72-9F43EB9B0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5864" y="9858935"/>
              <a:ext cx="1656740" cy="188036"/>
            </a:xfrm>
            <a:custGeom>
              <a:avLst/>
              <a:gdLst>
                <a:gd name="T0" fmla="*/ 487993 w 1437"/>
                <a:gd name="T1" fmla="*/ 58380 h 164"/>
                <a:gd name="T2" fmla="*/ 487993 w 1437"/>
                <a:gd name="T3" fmla="*/ 58380 h 164"/>
                <a:gd name="T4" fmla="*/ 29172 w 1437"/>
                <a:gd name="T5" fmla="*/ 58380 h 164"/>
                <a:gd name="T6" fmla="*/ 0 w 1437"/>
                <a:gd name="T7" fmla="*/ 32234 h 164"/>
                <a:gd name="T8" fmla="*/ 0 w 1437"/>
                <a:gd name="T9" fmla="*/ 29011 h 164"/>
                <a:gd name="T10" fmla="*/ 29172 w 1437"/>
                <a:gd name="T11" fmla="*/ 0 h 164"/>
                <a:gd name="T12" fmla="*/ 487993 w 1437"/>
                <a:gd name="T13" fmla="*/ 0 h 164"/>
                <a:gd name="T14" fmla="*/ 517165 w 1437"/>
                <a:gd name="T15" fmla="*/ 29011 h 164"/>
                <a:gd name="T16" fmla="*/ 517165 w 1437"/>
                <a:gd name="T17" fmla="*/ 32234 h 164"/>
                <a:gd name="T18" fmla="*/ 487993 w 1437"/>
                <a:gd name="T19" fmla="*/ 58380 h 1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37" h="164">
                  <a:moveTo>
                    <a:pt x="1355" y="163"/>
                  </a:moveTo>
                  <a:lnTo>
                    <a:pt x="1355" y="163"/>
                  </a:lnTo>
                  <a:cubicBezTo>
                    <a:pt x="81" y="163"/>
                    <a:pt x="81" y="163"/>
                    <a:pt x="81" y="163"/>
                  </a:cubicBezTo>
                  <a:cubicBezTo>
                    <a:pt x="36" y="163"/>
                    <a:pt x="0" y="136"/>
                    <a:pt x="0" y="9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355" y="0"/>
                    <a:pt x="1355" y="0"/>
                    <a:pt x="1355" y="0"/>
                  </a:cubicBezTo>
                  <a:cubicBezTo>
                    <a:pt x="1400" y="0"/>
                    <a:pt x="1436" y="36"/>
                    <a:pt x="1436" y="81"/>
                  </a:cubicBezTo>
                  <a:cubicBezTo>
                    <a:pt x="1436" y="90"/>
                    <a:pt x="1436" y="90"/>
                    <a:pt x="1436" y="90"/>
                  </a:cubicBezTo>
                  <a:cubicBezTo>
                    <a:pt x="1436" y="136"/>
                    <a:pt x="1400" y="163"/>
                    <a:pt x="1355" y="16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0" name="Freeform 233">
              <a:extLst>
                <a:ext uri="{FF2B5EF4-FFF2-40B4-BE49-F238E27FC236}">
                  <a16:creationId xmlns:a16="http://schemas.microsoft.com/office/drawing/2014/main" id="{5DD29588-DB42-9941-A6C8-12050D2A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5864" y="10128284"/>
              <a:ext cx="1717724" cy="188033"/>
            </a:xfrm>
            <a:custGeom>
              <a:avLst/>
              <a:gdLst>
                <a:gd name="T0" fmla="*/ 507065 w 1491"/>
                <a:gd name="T1" fmla="*/ 58379 h 164"/>
                <a:gd name="T2" fmla="*/ 507065 w 1491"/>
                <a:gd name="T3" fmla="*/ 58379 h 164"/>
                <a:gd name="T4" fmla="*/ 29150 w 1491"/>
                <a:gd name="T5" fmla="*/ 58379 h 164"/>
                <a:gd name="T6" fmla="*/ 0 w 1491"/>
                <a:gd name="T7" fmla="*/ 32234 h 164"/>
                <a:gd name="T8" fmla="*/ 0 w 1491"/>
                <a:gd name="T9" fmla="*/ 29010 h 164"/>
                <a:gd name="T10" fmla="*/ 29150 w 1491"/>
                <a:gd name="T11" fmla="*/ 0 h 164"/>
                <a:gd name="T12" fmla="*/ 507065 w 1491"/>
                <a:gd name="T13" fmla="*/ 0 h 164"/>
                <a:gd name="T14" fmla="*/ 536215 w 1491"/>
                <a:gd name="T15" fmla="*/ 29010 h 164"/>
                <a:gd name="T16" fmla="*/ 536215 w 1491"/>
                <a:gd name="T17" fmla="*/ 32234 h 164"/>
                <a:gd name="T18" fmla="*/ 507065 w 1491"/>
                <a:gd name="T19" fmla="*/ 58379 h 1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91" h="164">
                  <a:moveTo>
                    <a:pt x="1409" y="163"/>
                  </a:moveTo>
                  <a:lnTo>
                    <a:pt x="1409" y="163"/>
                  </a:lnTo>
                  <a:cubicBezTo>
                    <a:pt x="81" y="163"/>
                    <a:pt x="81" y="163"/>
                    <a:pt x="81" y="163"/>
                  </a:cubicBezTo>
                  <a:cubicBezTo>
                    <a:pt x="36" y="163"/>
                    <a:pt x="0" y="126"/>
                    <a:pt x="0" y="9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409" y="0"/>
                    <a:pt x="1409" y="0"/>
                    <a:pt x="1409" y="0"/>
                  </a:cubicBezTo>
                  <a:cubicBezTo>
                    <a:pt x="1454" y="0"/>
                    <a:pt x="1490" y="36"/>
                    <a:pt x="1490" y="81"/>
                  </a:cubicBezTo>
                  <a:cubicBezTo>
                    <a:pt x="1490" y="90"/>
                    <a:pt x="1490" y="90"/>
                    <a:pt x="1490" y="90"/>
                  </a:cubicBezTo>
                  <a:cubicBezTo>
                    <a:pt x="1490" y="126"/>
                    <a:pt x="1454" y="163"/>
                    <a:pt x="1409" y="16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1" name="Freeform 234">
              <a:extLst>
                <a:ext uri="{FF2B5EF4-FFF2-40B4-BE49-F238E27FC236}">
                  <a16:creationId xmlns:a16="http://schemas.microsoft.com/office/drawing/2014/main" id="{5466A3B7-6B5F-AF46-82CD-208933B6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5536" y="9569261"/>
              <a:ext cx="1707560" cy="772468"/>
            </a:xfrm>
            <a:custGeom>
              <a:avLst/>
              <a:gdLst>
                <a:gd name="T0" fmla="*/ 325007 w 1482"/>
                <a:gd name="T1" fmla="*/ 240940 h 670"/>
                <a:gd name="T2" fmla="*/ 325007 w 1482"/>
                <a:gd name="T3" fmla="*/ 240940 h 670"/>
                <a:gd name="T4" fmla="*/ 301972 w 1482"/>
                <a:gd name="T5" fmla="*/ 231216 h 670"/>
                <a:gd name="T6" fmla="*/ 172401 w 1482"/>
                <a:gd name="T7" fmla="*/ 78152 h 670"/>
                <a:gd name="T8" fmla="*/ 165923 w 1482"/>
                <a:gd name="T9" fmla="*/ 74911 h 670"/>
                <a:gd name="T10" fmla="*/ 35632 w 1482"/>
                <a:gd name="T11" fmla="*/ 74911 h 670"/>
                <a:gd name="T12" fmla="*/ 0 w 1482"/>
                <a:gd name="T13" fmla="*/ 38896 h 670"/>
                <a:gd name="T14" fmla="*/ 9718 w 1482"/>
                <a:gd name="T15" fmla="*/ 12965 h 670"/>
                <a:gd name="T16" fmla="*/ 35632 w 1482"/>
                <a:gd name="T17" fmla="*/ 0 h 670"/>
                <a:gd name="T18" fmla="*/ 191837 w 1482"/>
                <a:gd name="T19" fmla="*/ 0 h 670"/>
                <a:gd name="T20" fmla="*/ 214512 w 1482"/>
                <a:gd name="T21" fmla="*/ 9724 h 670"/>
                <a:gd name="T22" fmla="*/ 341203 w 1482"/>
                <a:gd name="T23" fmla="*/ 166029 h 670"/>
                <a:gd name="T24" fmla="*/ 350921 w 1482"/>
                <a:gd name="T25" fmla="*/ 169270 h 670"/>
                <a:gd name="T26" fmla="*/ 494169 w 1482"/>
                <a:gd name="T27" fmla="*/ 169270 h 670"/>
                <a:gd name="T28" fmla="*/ 520083 w 1482"/>
                <a:gd name="T29" fmla="*/ 178994 h 670"/>
                <a:gd name="T30" fmla="*/ 533040 w 1482"/>
                <a:gd name="T31" fmla="*/ 204925 h 670"/>
                <a:gd name="T32" fmla="*/ 494169 w 1482"/>
                <a:gd name="T33" fmla="*/ 240940 h 670"/>
                <a:gd name="T34" fmla="*/ 325007 w 1482"/>
                <a:gd name="T35" fmla="*/ 240940 h 67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2" h="670">
                  <a:moveTo>
                    <a:pt x="903" y="669"/>
                  </a:moveTo>
                  <a:lnTo>
                    <a:pt x="903" y="669"/>
                  </a:lnTo>
                  <a:cubicBezTo>
                    <a:pt x="876" y="669"/>
                    <a:pt x="857" y="659"/>
                    <a:pt x="839" y="642"/>
                  </a:cubicBezTo>
                  <a:cubicBezTo>
                    <a:pt x="479" y="217"/>
                    <a:pt x="479" y="217"/>
                    <a:pt x="479" y="217"/>
                  </a:cubicBezTo>
                  <a:cubicBezTo>
                    <a:pt x="479" y="208"/>
                    <a:pt x="470" y="208"/>
                    <a:pt x="461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45" y="208"/>
                    <a:pt x="0" y="163"/>
                    <a:pt x="0" y="108"/>
                  </a:cubicBezTo>
                  <a:cubicBezTo>
                    <a:pt x="0" y="81"/>
                    <a:pt x="9" y="54"/>
                    <a:pt x="27" y="36"/>
                  </a:cubicBezTo>
                  <a:cubicBezTo>
                    <a:pt x="45" y="9"/>
                    <a:pt x="72" y="0"/>
                    <a:pt x="99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51" y="0"/>
                    <a:pt x="578" y="9"/>
                    <a:pt x="596" y="27"/>
                  </a:cubicBezTo>
                  <a:cubicBezTo>
                    <a:pt x="948" y="461"/>
                    <a:pt x="948" y="461"/>
                    <a:pt x="948" y="461"/>
                  </a:cubicBezTo>
                  <a:cubicBezTo>
                    <a:pt x="957" y="461"/>
                    <a:pt x="966" y="470"/>
                    <a:pt x="975" y="470"/>
                  </a:cubicBezTo>
                  <a:cubicBezTo>
                    <a:pt x="1373" y="470"/>
                    <a:pt x="1373" y="470"/>
                    <a:pt x="1373" y="470"/>
                  </a:cubicBezTo>
                  <a:cubicBezTo>
                    <a:pt x="1400" y="470"/>
                    <a:pt x="1427" y="479"/>
                    <a:pt x="1445" y="497"/>
                  </a:cubicBezTo>
                  <a:cubicBezTo>
                    <a:pt x="1472" y="524"/>
                    <a:pt x="1481" y="542"/>
                    <a:pt x="1481" y="569"/>
                  </a:cubicBezTo>
                  <a:cubicBezTo>
                    <a:pt x="1472" y="623"/>
                    <a:pt x="1427" y="669"/>
                    <a:pt x="1373" y="669"/>
                  </a:cubicBezTo>
                  <a:lnTo>
                    <a:pt x="903" y="669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2" name="Freeform 235">
              <a:extLst>
                <a:ext uri="{FF2B5EF4-FFF2-40B4-BE49-F238E27FC236}">
                  <a16:creationId xmlns:a16="http://schemas.microsoft.com/office/drawing/2014/main" id="{5733BAEB-2679-F84F-88CD-31193E48A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9963" y="9548933"/>
              <a:ext cx="1758380" cy="823288"/>
            </a:xfrm>
            <a:custGeom>
              <a:avLst/>
              <a:gdLst>
                <a:gd name="T0" fmla="*/ 201437 w 1527"/>
                <a:gd name="T1" fmla="*/ 16186 h 715"/>
                <a:gd name="T2" fmla="*/ 201437 w 1527"/>
                <a:gd name="T3" fmla="*/ 16186 h 715"/>
                <a:gd name="T4" fmla="*/ 214386 w 1527"/>
                <a:gd name="T5" fmla="*/ 22660 h 715"/>
                <a:gd name="T6" fmla="*/ 344241 w 1527"/>
                <a:gd name="T7" fmla="*/ 175526 h 715"/>
                <a:gd name="T8" fmla="*/ 360428 w 1527"/>
                <a:gd name="T9" fmla="*/ 185238 h 715"/>
                <a:gd name="T10" fmla="*/ 503592 w 1527"/>
                <a:gd name="T11" fmla="*/ 185238 h 715"/>
                <a:gd name="T12" fmla="*/ 532728 w 1527"/>
                <a:gd name="T13" fmla="*/ 211135 h 715"/>
                <a:gd name="T14" fmla="*/ 503592 w 1527"/>
                <a:gd name="T15" fmla="*/ 240629 h 715"/>
                <a:gd name="T16" fmla="*/ 334529 w 1527"/>
                <a:gd name="T17" fmla="*/ 240629 h 715"/>
                <a:gd name="T18" fmla="*/ 317982 w 1527"/>
                <a:gd name="T19" fmla="*/ 230558 h 715"/>
                <a:gd name="T20" fmla="*/ 191725 w 1527"/>
                <a:gd name="T21" fmla="*/ 78052 h 715"/>
                <a:gd name="T22" fmla="*/ 175538 w 1527"/>
                <a:gd name="T23" fmla="*/ 71577 h 715"/>
                <a:gd name="T24" fmla="*/ 45323 w 1527"/>
                <a:gd name="T25" fmla="*/ 71577 h 715"/>
                <a:gd name="T26" fmla="*/ 16187 w 1527"/>
                <a:gd name="T27" fmla="*/ 45320 h 715"/>
                <a:gd name="T28" fmla="*/ 45323 w 1527"/>
                <a:gd name="T29" fmla="*/ 16186 h 715"/>
                <a:gd name="T30" fmla="*/ 201437 w 1527"/>
                <a:gd name="T31" fmla="*/ 16186 h 715"/>
                <a:gd name="T32" fmla="*/ 201437 w 1527"/>
                <a:gd name="T33" fmla="*/ 0 h 715"/>
                <a:gd name="T34" fmla="*/ 201437 w 1527"/>
                <a:gd name="T35" fmla="*/ 0 h 715"/>
                <a:gd name="T36" fmla="*/ 45323 w 1527"/>
                <a:gd name="T37" fmla="*/ 0 h 715"/>
                <a:gd name="T38" fmla="*/ 12950 w 1527"/>
                <a:gd name="T39" fmla="*/ 12949 h 715"/>
                <a:gd name="T40" fmla="*/ 0 w 1527"/>
                <a:gd name="T41" fmla="*/ 45320 h 715"/>
                <a:gd name="T42" fmla="*/ 45323 w 1527"/>
                <a:gd name="T43" fmla="*/ 87763 h 715"/>
                <a:gd name="T44" fmla="*/ 175538 w 1527"/>
                <a:gd name="T45" fmla="*/ 87763 h 715"/>
                <a:gd name="T46" fmla="*/ 175538 w 1527"/>
                <a:gd name="T47" fmla="*/ 91000 h 715"/>
                <a:gd name="T48" fmla="*/ 305033 w 1527"/>
                <a:gd name="T49" fmla="*/ 243507 h 715"/>
                <a:gd name="T50" fmla="*/ 334529 w 1527"/>
                <a:gd name="T51" fmla="*/ 256815 h 715"/>
                <a:gd name="T52" fmla="*/ 503592 w 1527"/>
                <a:gd name="T53" fmla="*/ 256815 h 715"/>
                <a:gd name="T54" fmla="*/ 548915 w 1527"/>
                <a:gd name="T55" fmla="*/ 214372 h 715"/>
                <a:gd name="T56" fmla="*/ 535966 w 1527"/>
                <a:gd name="T57" fmla="*/ 178764 h 715"/>
                <a:gd name="T58" fmla="*/ 503592 w 1527"/>
                <a:gd name="T59" fmla="*/ 165815 h 715"/>
                <a:gd name="T60" fmla="*/ 360428 w 1527"/>
                <a:gd name="T61" fmla="*/ 165815 h 715"/>
                <a:gd name="T62" fmla="*/ 357191 w 1527"/>
                <a:gd name="T63" fmla="*/ 165815 h 715"/>
                <a:gd name="T64" fmla="*/ 230933 w 1527"/>
                <a:gd name="T65" fmla="*/ 12949 h 715"/>
                <a:gd name="T66" fmla="*/ 201437 w 1527"/>
                <a:gd name="T67" fmla="*/ 0 h 715"/>
                <a:gd name="T68" fmla="*/ 201437 w 1527"/>
                <a:gd name="T69" fmla="*/ 16186 h 7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27" h="715">
                  <a:moveTo>
                    <a:pt x="560" y="45"/>
                  </a:moveTo>
                  <a:lnTo>
                    <a:pt x="560" y="45"/>
                  </a:lnTo>
                  <a:cubicBezTo>
                    <a:pt x="578" y="45"/>
                    <a:pt x="587" y="54"/>
                    <a:pt x="596" y="63"/>
                  </a:cubicBezTo>
                  <a:cubicBezTo>
                    <a:pt x="957" y="488"/>
                    <a:pt x="957" y="488"/>
                    <a:pt x="957" y="488"/>
                  </a:cubicBezTo>
                  <a:cubicBezTo>
                    <a:pt x="966" y="506"/>
                    <a:pt x="984" y="515"/>
                    <a:pt x="1002" y="515"/>
                  </a:cubicBezTo>
                  <a:cubicBezTo>
                    <a:pt x="1400" y="515"/>
                    <a:pt x="1400" y="515"/>
                    <a:pt x="1400" y="515"/>
                  </a:cubicBezTo>
                  <a:cubicBezTo>
                    <a:pt x="1445" y="515"/>
                    <a:pt x="1481" y="551"/>
                    <a:pt x="1481" y="587"/>
                  </a:cubicBezTo>
                  <a:cubicBezTo>
                    <a:pt x="1481" y="632"/>
                    <a:pt x="1445" y="669"/>
                    <a:pt x="1400" y="669"/>
                  </a:cubicBezTo>
                  <a:cubicBezTo>
                    <a:pt x="930" y="669"/>
                    <a:pt x="930" y="669"/>
                    <a:pt x="930" y="669"/>
                  </a:cubicBezTo>
                  <a:cubicBezTo>
                    <a:pt x="912" y="669"/>
                    <a:pt x="894" y="660"/>
                    <a:pt x="884" y="641"/>
                  </a:cubicBezTo>
                  <a:cubicBezTo>
                    <a:pt x="533" y="217"/>
                    <a:pt x="533" y="217"/>
                    <a:pt x="533" y="217"/>
                  </a:cubicBezTo>
                  <a:cubicBezTo>
                    <a:pt x="515" y="208"/>
                    <a:pt x="506" y="199"/>
                    <a:pt x="488" y="199"/>
                  </a:cubicBezTo>
                  <a:cubicBezTo>
                    <a:pt x="126" y="199"/>
                    <a:pt x="126" y="199"/>
                    <a:pt x="126" y="199"/>
                  </a:cubicBezTo>
                  <a:cubicBezTo>
                    <a:pt x="90" y="199"/>
                    <a:pt x="54" y="163"/>
                    <a:pt x="45" y="126"/>
                  </a:cubicBezTo>
                  <a:cubicBezTo>
                    <a:pt x="45" y="81"/>
                    <a:pt x="81" y="45"/>
                    <a:pt x="126" y="45"/>
                  </a:cubicBezTo>
                  <a:cubicBezTo>
                    <a:pt x="560" y="45"/>
                    <a:pt x="560" y="45"/>
                    <a:pt x="560" y="45"/>
                  </a:cubicBezTo>
                  <a:lnTo>
                    <a:pt x="560" y="0"/>
                  </a:lnTo>
                  <a:cubicBezTo>
                    <a:pt x="126" y="0"/>
                    <a:pt x="126" y="0"/>
                    <a:pt x="126" y="0"/>
                  </a:cubicBezTo>
                  <a:cubicBezTo>
                    <a:pt x="90" y="0"/>
                    <a:pt x="63" y="9"/>
                    <a:pt x="36" y="36"/>
                  </a:cubicBezTo>
                  <a:cubicBezTo>
                    <a:pt x="9" y="54"/>
                    <a:pt x="0" y="90"/>
                    <a:pt x="0" y="126"/>
                  </a:cubicBezTo>
                  <a:cubicBezTo>
                    <a:pt x="0" y="190"/>
                    <a:pt x="63" y="244"/>
                    <a:pt x="126" y="244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4"/>
                    <a:pt x="488" y="244"/>
                    <a:pt x="488" y="253"/>
                  </a:cubicBezTo>
                  <a:cubicBezTo>
                    <a:pt x="848" y="677"/>
                    <a:pt x="848" y="677"/>
                    <a:pt x="848" y="677"/>
                  </a:cubicBezTo>
                  <a:cubicBezTo>
                    <a:pt x="866" y="696"/>
                    <a:pt x="903" y="714"/>
                    <a:pt x="930" y="714"/>
                  </a:cubicBezTo>
                  <a:cubicBezTo>
                    <a:pt x="1400" y="714"/>
                    <a:pt x="1400" y="714"/>
                    <a:pt x="1400" y="714"/>
                  </a:cubicBezTo>
                  <a:cubicBezTo>
                    <a:pt x="1472" y="714"/>
                    <a:pt x="1526" y="660"/>
                    <a:pt x="1526" y="596"/>
                  </a:cubicBezTo>
                  <a:cubicBezTo>
                    <a:pt x="1526" y="560"/>
                    <a:pt x="1517" y="524"/>
                    <a:pt x="1490" y="497"/>
                  </a:cubicBezTo>
                  <a:cubicBezTo>
                    <a:pt x="1472" y="479"/>
                    <a:pt x="1436" y="461"/>
                    <a:pt x="1400" y="461"/>
                  </a:cubicBezTo>
                  <a:cubicBezTo>
                    <a:pt x="1002" y="461"/>
                    <a:pt x="1002" y="461"/>
                    <a:pt x="1002" y="461"/>
                  </a:cubicBezTo>
                  <a:lnTo>
                    <a:pt x="993" y="461"/>
                  </a:lnTo>
                  <a:cubicBezTo>
                    <a:pt x="642" y="36"/>
                    <a:pt x="642" y="36"/>
                    <a:pt x="642" y="36"/>
                  </a:cubicBezTo>
                  <a:cubicBezTo>
                    <a:pt x="614" y="9"/>
                    <a:pt x="587" y="0"/>
                    <a:pt x="560" y="0"/>
                  </a:cubicBezTo>
                  <a:lnTo>
                    <a:pt x="560" y="4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3" name="Freeform 236">
              <a:extLst>
                <a:ext uri="{FF2B5EF4-FFF2-40B4-BE49-F238E27FC236}">
                  <a16:creationId xmlns:a16="http://schemas.microsoft.com/office/drawing/2014/main" id="{69B572BA-7AA6-AB41-BAE1-49C0A8C3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646" y="6464143"/>
              <a:ext cx="675911" cy="757223"/>
            </a:xfrm>
            <a:custGeom>
              <a:avLst/>
              <a:gdLst>
                <a:gd name="T0" fmla="*/ 0 w 588"/>
                <a:gd name="T1" fmla="*/ 110193 h 659"/>
                <a:gd name="T2" fmla="*/ 0 w 588"/>
                <a:gd name="T3" fmla="*/ 110193 h 659"/>
                <a:gd name="T4" fmla="*/ 210779 w 588"/>
                <a:gd name="T5" fmla="*/ 0 h 659"/>
                <a:gd name="T6" fmla="*/ 210779 w 588"/>
                <a:gd name="T7" fmla="*/ 35535 h 659"/>
                <a:gd name="T8" fmla="*/ 207547 w 588"/>
                <a:gd name="T9" fmla="*/ 41995 h 659"/>
                <a:gd name="T10" fmla="*/ 201084 w 588"/>
                <a:gd name="T11" fmla="*/ 48456 h 659"/>
                <a:gd name="T12" fmla="*/ 77561 w 588"/>
                <a:gd name="T13" fmla="*/ 110193 h 659"/>
                <a:gd name="T14" fmla="*/ 67866 w 588"/>
                <a:gd name="T15" fmla="*/ 116295 h 659"/>
                <a:gd name="T16" fmla="*/ 54939 w 588"/>
                <a:gd name="T17" fmla="*/ 119525 h 659"/>
                <a:gd name="T18" fmla="*/ 67866 w 588"/>
                <a:gd name="T19" fmla="*/ 122756 h 659"/>
                <a:gd name="T20" fmla="*/ 77561 w 588"/>
                <a:gd name="T21" fmla="*/ 129217 h 659"/>
                <a:gd name="T22" fmla="*/ 201084 w 588"/>
                <a:gd name="T23" fmla="*/ 187723 h 659"/>
                <a:gd name="T24" fmla="*/ 207547 w 588"/>
                <a:gd name="T25" fmla="*/ 194184 h 659"/>
                <a:gd name="T26" fmla="*/ 210779 w 588"/>
                <a:gd name="T27" fmla="*/ 203875 h 659"/>
                <a:gd name="T28" fmla="*/ 210779 w 588"/>
                <a:gd name="T29" fmla="*/ 236179 h 659"/>
                <a:gd name="T30" fmla="*/ 0 w 588"/>
                <a:gd name="T31" fmla="*/ 129217 h 659"/>
                <a:gd name="T32" fmla="*/ 0 w 588"/>
                <a:gd name="T33" fmla="*/ 110193 h 6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8" h="659">
                  <a:moveTo>
                    <a:pt x="0" y="307"/>
                  </a:moveTo>
                  <a:lnTo>
                    <a:pt x="0" y="307"/>
                  </a:lnTo>
                  <a:cubicBezTo>
                    <a:pt x="587" y="0"/>
                    <a:pt x="587" y="0"/>
                    <a:pt x="587" y="0"/>
                  </a:cubicBezTo>
                  <a:cubicBezTo>
                    <a:pt x="587" y="99"/>
                    <a:pt x="587" y="99"/>
                    <a:pt x="587" y="99"/>
                  </a:cubicBezTo>
                  <a:cubicBezTo>
                    <a:pt x="587" y="108"/>
                    <a:pt x="587" y="117"/>
                    <a:pt x="578" y="117"/>
                  </a:cubicBezTo>
                  <a:cubicBezTo>
                    <a:pt x="578" y="126"/>
                    <a:pt x="569" y="135"/>
                    <a:pt x="560" y="135"/>
                  </a:cubicBezTo>
                  <a:cubicBezTo>
                    <a:pt x="216" y="307"/>
                    <a:pt x="216" y="307"/>
                    <a:pt x="216" y="307"/>
                  </a:cubicBezTo>
                  <a:cubicBezTo>
                    <a:pt x="207" y="315"/>
                    <a:pt x="198" y="315"/>
                    <a:pt x="189" y="324"/>
                  </a:cubicBezTo>
                  <a:cubicBezTo>
                    <a:pt x="180" y="324"/>
                    <a:pt x="162" y="333"/>
                    <a:pt x="153" y="333"/>
                  </a:cubicBezTo>
                  <a:cubicBezTo>
                    <a:pt x="162" y="333"/>
                    <a:pt x="180" y="342"/>
                    <a:pt x="189" y="342"/>
                  </a:cubicBezTo>
                  <a:cubicBezTo>
                    <a:pt x="198" y="342"/>
                    <a:pt x="207" y="351"/>
                    <a:pt x="216" y="360"/>
                  </a:cubicBezTo>
                  <a:cubicBezTo>
                    <a:pt x="560" y="523"/>
                    <a:pt x="560" y="523"/>
                    <a:pt x="560" y="523"/>
                  </a:cubicBezTo>
                  <a:cubicBezTo>
                    <a:pt x="569" y="532"/>
                    <a:pt x="578" y="541"/>
                    <a:pt x="578" y="541"/>
                  </a:cubicBezTo>
                  <a:cubicBezTo>
                    <a:pt x="587" y="550"/>
                    <a:pt x="587" y="559"/>
                    <a:pt x="587" y="56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0" y="360"/>
                    <a:pt x="0" y="360"/>
                    <a:pt x="0" y="360"/>
                  </a:cubicBezTo>
                  <a:lnTo>
                    <a:pt x="0" y="30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4" name="Freeform 237">
              <a:extLst>
                <a:ext uri="{FF2B5EF4-FFF2-40B4-BE49-F238E27FC236}">
                  <a16:creationId xmlns:a16="http://schemas.microsoft.com/office/drawing/2014/main" id="{0E4CF19B-5314-4A46-A98F-6EF9E2EC7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3246" y="6154141"/>
              <a:ext cx="665747" cy="1351818"/>
            </a:xfrm>
            <a:custGeom>
              <a:avLst/>
              <a:gdLst>
                <a:gd name="T0" fmla="*/ 45334 w 578"/>
                <a:gd name="T1" fmla="*/ 405743 h 1175"/>
                <a:gd name="T2" fmla="*/ 45334 w 578"/>
                <a:gd name="T3" fmla="*/ 405743 h 1175"/>
                <a:gd name="T4" fmla="*/ 35620 w 578"/>
                <a:gd name="T5" fmla="*/ 418681 h 1175"/>
                <a:gd name="T6" fmla="*/ 19429 w 578"/>
                <a:gd name="T7" fmla="*/ 421916 h 1175"/>
                <a:gd name="T8" fmla="*/ 0 w 578"/>
                <a:gd name="T9" fmla="*/ 421916 h 1175"/>
                <a:gd name="T10" fmla="*/ 162269 w 578"/>
                <a:gd name="T11" fmla="*/ 19766 h 1175"/>
                <a:gd name="T12" fmla="*/ 171983 w 578"/>
                <a:gd name="T13" fmla="*/ 6828 h 1175"/>
                <a:gd name="T14" fmla="*/ 188174 w 578"/>
                <a:gd name="T15" fmla="*/ 0 h 1175"/>
                <a:gd name="T16" fmla="*/ 207603 w 578"/>
                <a:gd name="T17" fmla="*/ 0 h 1175"/>
                <a:gd name="T18" fmla="*/ 45334 w 578"/>
                <a:gd name="T19" fmla="*/ 405743 h 11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8" h="1175">
                  <a:moveTo>
                    <a:pt x="126" y="1129"/>
                  </a:moveTo>
                  <a:lnTo>
                    <a:pt x="126" y="1129"/>
                  </a:lnTo>
                  <a:cubicBezTo>
                    <a:pt x="126" y="1147"/>
                    <a:pt x="108" y="1156"/>
                    <a:pt x="99" y="1165"/>
                  </a:cubicBezTo>
                  <a:cubicBezTo>
                    <a:pt x="81" y="1174"/>
                    <a:pt x="72" y="1174"/>
                    <a:pt x="54" y="1174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451" y="55"/>
                    <a:pt x="451" y="55"/>
                    <a:pt x="451" y="55"/>
                  </a:cubicBezTo>
                  <a:cubicBezTo>
                    <a:pt x="460" y="37"/>
                    <a:pt x="469" y="28"/>
                    <a:pt x="478" y="19"/>
                  </a:cubicBezTo>
                  <a:cubicBezTo>
                    <a:pt x="487" y="9"/>
                    <a:pt x="505" y="0"/>
                    <a:pt x="523" y="0"/>
                  </a:cubicBezTo>
                  <a:cubicBezTo>
                    <a:pt x="577" y="0"/>
                    <a:pt x="577" y="0"/>
                    <a:pt x="577" y="0"/>
                  </a:cubicBezTo>
                  <a:lnTo>
                    <a:pt x="126" y="112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5" name="Freeform 238">
              <a:extLst>
                <a:ext uri="{FF2B5EF4-FFF2-40B4-BE49-F238E27FC236}">
                  <a16:creationId xmlns:a16="http://schemas.microsoft.com/office/drawing/2014/main" id="{405DCBB7-3658-7E49-83CB-B6582AB4E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7682" y="6464143"/>
              <a:ext cx="675911" cy="757223"/>
            </a:xfrm>
            <a:custGeom>
              <a:avLst/>
              <a:gdLst>
                <a:gd name="T0" fmla="*/ 0 w 588"/>
                <a:gd name="T1" fmla="*/ 236179 h 659"/>
                <a:gd name="T2" fmla="*/ 0 w 588"/>
                <a:gd name="T3" fmla="*/ 236179 h 659"/>
                <a:gd name="T4" fmla="*/ 0 w 588"/>
                <a:gd name="T5" fmla="*/ 203875 h 659"/>
                <a:gd name="T6" fmla="*/ 3232 w 588"/>
                <a:gd name="T7" fmla="*/ 194184 h 659"/>
                <a:gd name="T8" fmla="*/ 9695 w 588"/>
                <a:gd name="T9" fmla="*/ 187723 h 659"/>
                <a:gd name="T10" fmla="*/ 132859 w 588"/>
                <a:gd name="T11" fmla="*/ 129217 h 659"/>
                <a:gd name="T12" fmla="*/ 142913 w 588"/>
                <a:gd name="T13" fmla="*/ 122756 h 659"/>
                <a:gd name="T14" fmla="*/ 155840 w 588"/>
                <a:gd name="T15" fmla="*/ 119525 h 659"/>
                <a:gd name="T16" fmla="*/ 142913 w 588"/>
                <a:gd name="T17" fmla="*/ 116295 h 659"/>
                <a:gd name="T18" fmla="*/ 132859 w 588"/>
                <a:gd name="T19" fmla="*/ 110193 h 659"/>
                <a:gd name="T20" fmla="*/ 9695 w 588"/>
                <a:gd name="T21" fmla="*/ 48456 h 659"/>
                <a:gd name="T22" fmla="*/ 3232 w 588"/>
                <a:gd name="T23" fmla="*/ 41995 h 659"/>
                <a:gd name="T24" fmla="*/ 0 w 588"/>
                <a:gd name="T25" fmla="*/ 35535 h 659"/>
                <a:gd name="T26" fmla="*/ 0 w 588"/>
                <a:gd name="T27" fmla="*/ 0 h 659"/>
                <a:gd name="T28" fmla="*/ 210779 w 588"/>
                <a:gd name="T29" fmla="*/ 110193 h 659"/>
                <a:gd name="T30" fmla="*/ 210779 w 588"/>
                <a:gd name="T31" fmla="*/ 129217 h 659"/>
                <a:gd name="T32" fmla="*/ 0 w 588"/>
                <a:gd name="T33" fmla="*/ 236179 h 6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8" h="659">
                  <a:moveTo>
                    <a:pt x="0" y="658"/>
                  </a:moveTo>
                  <a:lnTo>
                    <a:pt x="0" y="658"/>
                  </a:lnTo>
                  <a:cubicBezTo>
                    <a:pt x="0" y="568"/>
                    <a:pt x="0" y="568"/>
                    <a:pt x="0" y="568"/>
                  </a:cubicBezTo>
                  <a:cubicBezTo>
                    <a:pt x="0" y="559"/>
                    <a:pt x="0" y="550"/>
                    <a:pt x="9" y="541"/>
                  </a:cubicBezTo>
                  <a:cubicBezTo>
                    <a:pt x="9" y="541"/>
                    <a:pt x="18" y="532"/>
                    <a:pt x="27" y="523"/>
                  </a:cubicBezTo>
                  <a:cubicBezTo>
                    <a:pt x="370" y="360"/>
                    <a:pt x="370" y="360"/>
                    <a:pt x="370" y="360"/>
                  </a:cubicBezTo>
                  <a:cubicBezTo>
                    <a:pt x="379" y="351"/>
                    <a:pt x="388" y="342"/>
                    <a:pt x="398" y="342"/>
                  </a:cubicBezTo>
                  <a:cubicBezTo>
                    <a:pt x="406" y="342"/>
                    <a:pt x="424" y="333"/>
                    <a:pt x="434" y="333"/>
                  </a:cubicBezTo>
                  <a:cubicBezTo>
                    <a:pt x="424" y="333"/>
                    <a:pt x="406" y="324"/>
                    <a:pt x="398" y="324"/>
                  </a:cubicBezTo>
                  <a:cubicBezTo>
                    <a:pt x="388" y="315"/>
                    <a:pt x="379" y="315"/>
                    <a:pt x="370" y="307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18" y="135"/>
                    <a:pt x="9" y="126"/>
                    <a:pt x="9" y="117"/>
                  </a:cubicBezTo>
                  <a:cubicBezTo>
                    <a:pt x="0" y="117"/>
                    <a:pt x="0" y="108"/>
                    <a:pt x="0" y="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7" y="360"/>
                    <a:pt x="587" y="360"/>
                    <a:pt x="587" y="360"/>
                  </a:cubicBezTo>
                  <a:lnTo>
                    <a:pt x="0" y="65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6FDC06EE-704E-A84A-BE25-F504EA73CC1C}"/>
              </a:ext>
            </a:extLst>
          </p:cNvPr>
          <p:cNvGrpSpPr/>
          <p:nvPr/>
        </p:nvGrpSpPr>
        <p:grpSpPr>
          <a:xfrm>
            <a:off x="2668308" y="704564"/>
            <a:ext cx="19041035" cy="2561450"/>
            <a:chOff x="2668308" y="861425"/>
            <a:chExt cx="19041035" cy="2561450"/>
          </a:xfrm>
        </p:grpSpPr>
        <p:sp>
          <p:nvSpPr>
            <p:cNvPr id="327" name="CuadroTexto 326">
              <a:extLst>
                <a:ext uri="{FF2B5EF4-FFF2-40B4-BE49-F238E27FC236}">
                  <a16:creationId xmlns:a16="http://schemas.microsoft.com/office/drawing/2014/main" id="{DB196EE8-6A60-FD4F-BBBF-D918A8181DBF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29" name="CuadroTexto 328">
              <a:extLst>
                <a:ext uri="{FF2B5EF4-FFF2-40B4-BE49-F238E27FC236}">
                  <a16:creationId xmlns:a16="http://schemas.microsoft.com/office/drawing/2014/main" id="{188A1D10-22D9-8243-A13B-4A3C2AA46C1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6" name="Rectángulo 377">
            <a:extLst>
              <a:ext uri="{FF2B5EF4-FFF2-40B4-BE49-F238E27FC236}">
                <a16:creationId xmlns:a16="http://schemas.microsoft.com/office/drawing/2014/main" id="{565C9789-BFDE-9F4A-81FB-D4C0AD590449}"/>
              </a:ext>
            </a:extLst>
          </p:cNvPr>
          <p:cNvSpPr/>
          <p:nvPr/>
        </p:nvSpPr>
        <p:spPr>
          <a:xfrm>
            <a:off x="18219111" y="4740145"/>
            <a:ext cx="4107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  <a:endParaRPr lang="es-MX" sz="2800" dirty="0"/>
          </a:p>
        </p:txBody>
      </p:sp>
      <p:sp>
        <p:nvSpPr>
          <p:cNvPr id="57" name="CuadroTexto 378">
            <a:extLst>
              <a:ext uri="{FF2B5EF4-FFF2-40B4-BE49-F238E27FC236}">
                <a16:creationId xmlns:a16="http://schemas.microsoft.com/office/drawing/2014/main" id="{A9001029-A912-DD4C-8AAA-C43EDCD30C57}"/>
              </a:ext>
            </a:extLst>
          </p:cNvPr>
          <p:cNvSpPr txBox="1"/>
          <p:nvPr/>
        </p:nvSpPr>
        <p:spPr>
          <a:xfrm>
            <a:off x="18223854" y="4164390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Analyze</a:t>
            </a:r>
          </a:p>
        </p:txBody>
      </p:sp>
      <p:sp>
        <p:nvSpPr>
          <p:cNvPr id="58" name="Rectángulo 380">
            <a:extLst>
              <a:ext uri="{FF2B5EF4-FFF2-40B4-BE49-F238E27FC236}">
                <a16:creationId xmlns:a16="http://schemas.microsoft.com/office/drawing/2014/main" id="{A94286F6-DE5D-9342-BC26-D9D1E10DFF5E}"/>
              </a:ext>
            </a:extLst>
          </p:cNvPr>
          <p:cNvSpPr/>
          <p:nvPr/>
        </p:nvSpPr>
        <p:spPr>
          <a:xfrm>
            <a:off x="18219477" y="8396625"/>
            <a:ext cx="41071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  <a:endParaRPr lang="es-MX" sz="2800" dirty="0"/>
          </a:p>
        </p:txBody>
      </p:sp>
      <p:sp>
        <p:nvSpPr>
          <p:cNvPr id="59" name="CuadroTexto 381">
            <a:extLst>
              <a:ext uri="{FF2B5EF4-FFF2-40B4-BE49-F238E27FC236}">
                <a16:creationId xmlns:a16="http://schemas.microsoft.com/office/drawing/2014/main" id="{AD460618-5B4F-D545-B241-71B42222266D}"/>
              </a:ext>
            </a:extLst>
          </p:cNvPr>
          <p:cNvSpPr txBox="1"/>
          <p:nvPr/>
        </p:nvSpPr>
        <p:spPr>
          <a:xfrm>
            <a:off x="18224220" y="7820870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Identify</a:t>
            </a:r>
          </a:p>
        </p:txBody>
      </p:sp>
      <p:grpSp>
        <p:nvGrpSpPr>
          <p:cNvPr id="60" name="Grupo 382">
            <a:extLst>
              <a:ext uri="{FF2B5EF4-FFF2-40B4-BE49-F238E27FC236}">
                <a16:creationId xmlns:a16="http://schemas.microsoft.com/office/drawing/2014/main" id="{A131B513-4429-C742-955C-6B00FCD924A5}"/>
              </a:ext>
            </a:extLst>
          </p:cNvPr>
          <p:cNvGrpSpPr/>
          <p:nvPr/>
        </p:nvGrpSpPr>
        <p:grpSpPr>
          <a:xfrm>
            <a:off x="883920" y="4137043"/>
            <a:ext cx="5216498" cy="1529862"/>
            <a:chOff x="7465763" y="9978948"/>
            <a:chExt cx="5216498" cy="1529862"/>
          </a:xfrm>
        </p:grpSpPr>
        <p:sp>
          <p:nvSpPr>
            <p:cNvPr id="61" name="Rectángulo 383">
              <a:extLst>
                <a:ext uri="{FF2B5EF4-FFF2-40B4-BE49-F238E27FC236}">
                  <a16:creationId xmlns:a16="http://schemas.microsoft.com/office/drawing/2014/main" id="{937A5163-E3B8-484B-96F5-2B14E4B419AD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62" name="CuadroTexto 384">
              <a:extLst>
                <a:ext uri="{FF2B5EF4-FFF2-40B4-BE49-F238E27FC236}">
                  <a16:creationId xmlns:a16="http://schemas.microsoft.com/office/drawing/2014/main" id="{C6C3764D-3E90-5F4B-A7E1-9BD0DB167807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63" name="Grupo 388">
            <a:extLst>
              <a:ext uri="{FF2B5EF4-FFF2-40B4-BE49-F238E27FC236}">
                <a16:creationId xmlns:a16="http://schemas.microsoft.com/office/drawing/2014/main" id="{FE39592F-A5A9-7745-ABB0-668778583E5E}"/>
              </a:ext>
            </a:extLst>
          </p:cNvPr>
          <p:cNvGrpSpPr/>
          <p:nvPr/>
        </p:nvGrpSpPr>
        <p:grpSpPr>
          <a:xfrm>
            <a:off x="883920" y="7728834"/>
            <a:ext cx="5216498" cy="1529862"/>
            <a:chOff x="7465763" y="9978948"/>
            <a:chExt cx="5216498" cy="1529862"/>
          </a:xfrm>
        </p:grpSpPr>
        <p:sp>
          <p:nvSpPr>
            <p:cNvPr id="64" name="Rectángulo 389">
              <a:extLst>
                <a:ext uri="{FF2B5EF4-FFF2-40B4-BE49-F238E27FC236}">
                  <a16:creationId xmlns:a16="http://schemas.microsoft.com/office/drawing/2014/main" id="{99219145-1875-4F4B-AB5F-69F15B87B503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65" name="CuadroTexto 390">
              <a:extLst>
                <a:ext uri="{FF2B5EF4-FFF2-40B4-BE49-F238E27FC236}">
                  <a16:creationId xmlns:a16="http://schemas.microsoft.com/office/drawing/2014/main" id="{283F1349-C353-5E40-B78F-2CBCE9223712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81">
            <a:extLst>
              <a:ext uri="{FF2B5EF4-FFF2-40B4-BE49-F238E27FC236}">
                <a16:creationId xmlns:a16="http://schemas.microsoft.com/office/drawing/2014/main" id="{2D22C854-6906-7D40-8CCF-753198933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991" y="4270724"/>
            <a:ext cx="8717365" cy="8717362"/>
          </a:xfrm>
          <a:custGeom>
            <a:avLst/>
            <a:gdLst>
              <a:gd name="T0" fmla="*/ 2817321 w 7843"/>
              <a:gd name="T1" fmla="*/ 1411541 h 7843"/>
              <a:gd name="T2" fmla="*/ 2817321 w 7843"/>
              <a:gd name="T3" fmla="*/ 1411541 h 7843"/>
              <a:gd name="T4" fmla="*/ 2810840 w 7843"/>
              <a:gd name="T5" fmla="*/ 1411541 h 7843"/>
              <a:gd name="T6" fmla="*/ 2401061 w 7843"/>
              <a:gd name="T7" fmla="*/ 2400700 h 7843"/>
              <a:gd name="T8" fmla="*/ 1412262 w 7843"/>
              <a:gd name="T9" fmla="*/ 2810839 h 7843"/>
              <a:gd name="T10" fmla="*/ 423102 w 7843"/>
              <a:gd name="T11" fmla="*/ 2400700 h 7843"/>
              <a:gd name="T12" fmla="*/ 12963 w 7843"/>
              <a:gd name="T13" fmla="*/ 1411541 h 7843"/>
              <a:gd name="T14" fmla="*/ 423102 w 7843"/>
              <a:gd name="T15" fmla="*/ 422742 h 7843"/>
              <a:gd name="T16" fmla="*/ 1412262 w 7843"/>
              <a:gd name="T17" fmla="*/ 12963 h 7843"/>
              <a:gd name="T18" fmla="*/ 2401061 w 7843"/>
              <a:gd name="T19" fmla="*/ 422742 h 7843"/>
              <a:gd name="T20" fmla="*/ 2810840 w 7843"/>
              <a:gd name="T21" fmla="*/ 1411541 h 7843"/>
              <a:gd name="T22" fmla="*/ 2817321 w 7843"/>
              <a:gd name="T23" fmla="*/ 1411541 h 7843"/>
              <a:gd name="T24" fmla="*/ 2823803 w 7843"/>
              <a:gd name="T25" fmla="*/ 1411541 h 7843"/>
              <a:gd name="T26" fmla="*/ 1412262 w 7843"/>
              <a:gd name="T27" fmla="*/ 0 h 7843"/>
              <a:gd name="T28" fmla="*/ 0 w 7843"/>
              <a:gd name="T29" fmla="*/ 1411541 h 7843"/>
              <a:gd name="T30" fmla="*/ 1412262 w 7843"/>
              <a:gd name="T31" fmla="*/ 2823802 h 7843"/>
              <a:gd name="T32" fmla="*/ 2823803 w 7843"/>
              <a:gd name="T33" fmla="*/ 1411541 h 7843"/>
              <a:gd name="T34" fmla="*/ 2817321 w 7843"/>
              <a:gd name="T35" fmla="*/ 1411541 h 784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843" h="7843">
                <a:moveTo>
                  <a:pt x="7824" y="3920"/>
                </a:moveTo>
                <a:lnTo>
                  <a:pt x="7824" y="3920"/>
                </a:lnTo>
                <a:cubicBezTo>
                  <a:pt x="7806" y="3920"/>
                  <a:pt x="7806" y="3920"/>
                  <a:pt x="7806" y="3920"/>
                </a:cubicBezTo>
                <a:cubicBezTo>
                  <a:pt x="7806" y="4995"/>
                  <a:pt x="7372" y="5962"/>
                  <a:pt x="6668" y="6667"/>
                </a:cubicBezTo>
                <a:cubicBezTo>
                  <a:pt x="5963" y="7372"/>
                  <a:pt x="4996" y="7806"/>
                  <a:pt x="3922" y="7806"/>
                </a:cubicBezTo>
                <a:cubicBezTo>
                  <a:pt x="2847" y="7806"/>
                  <a:pt x="1880" y="7372"/>
                  <a:pt x="1175" y="6667"/>
                </a:cubicBezTo>
                <a:cubicBezTo>
                  <a:pt x="470" y="5962"/>
                  <a:pt x="36" y="4995"/>
                  <a:pt x="36" y="3920"/>
                </a:cubicBezTo>
                <a:cubicBezTo>
                  <a:pt x="36" y="2845"/>
                  <a:pt x="470" y="1879"/>
                  <a:pt x="1175" y="1174"/>
                </a:cubicBezTo>
                <a:cubicBezTo>
                  <a:pt x="1880" y="470"/>
                  <a:pt x="2847" y="36"/>
                  <a:pt x="3922" y="36"/>
                </a:cubicBezTo>
                <a:cubicBezTo>
                  <a:pt x="4996" y="36"/>
                  <a:pt x="5963" y="470"/>
                  <a:pt x="6668" y="1174"/>
                </a:cubicBezTo>
                <a:cubicBezTo>
                  <a:pt x="7372" y="1879"/>
                  <a:pt x="7806" y="2845"/>
                  <a:pt x="7806" y="3920"/>
                </a:cubicBezTo>
                <a:cubicBezTo>
                  <a:pt x="7824" y="3920"/>
                  <a:pt x="7824" y="3920"/>
                  <a:pt x="7824" y="3920"/>
                </a:cubicBezTo>
                <a:cubicBezTo>
                  <a:pt x="7842" y="3920"/>
                  <a:pt x="7842" y="3920"/>
                  <a:pt x="7842" y="3920"/>
                </a:cubicBezTo>
                <a:cubicBezTo>
                  <a:pt x="7842" y="1753"/>
                  <a:pt x="6089" y="0"/>
                  <a:pt x="3922" y="0"/>
                </a:cubicBezTo>
                <a:cubicBezTo>
                  <a:pt x="1753" y="0"/>
                  <a:pt x="0" y="1753"/>
                  <a:pt x="0" y="3920"/>
                </a:cubicBezTo>
                <a:cubicBezTo>
                  <a:pt x="0" y="6089"/>
                  <a:pt x="1753" y="7842"/>
                  <a:pt x="3922" y="7842"/>
                </a:cubicBezTo>
                <a:cubicBezTo>
                  <a:pt x="6089" y="7842"/>
                  <a:pt x="7842" y="6089"/>
                  <a:pt x="7842" y="3920"/>
                </a:cubicBezTo>
                <a:lnTo>
                  <a:pt x="7824" y="3920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2">
            <a:extLst>
              <a:ext uri="{FF2B5EF4-FFF2-40B4-BE49-F238E27FC236}">
                <a16:creationId xmlns:a16="http://schemas.microsoft.com/office/drawing/2014/main" id="{1699F626-4503-A24F-A3C6-D428DA096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188" y="5387958"/>
            <a:ext cx="1817957" cy="1626849"/>
          </a:xfrm>
          <a:custGeom>
            <a:avLst/>
            <a:gdLst>
              <a:gd name="T0" fmla="*/ 396722 w 1636"/>
              <a:gd name="T1" fmla="*/ 0 h 1463"/>
              <a:gd name="T2" fmla="*/ 396722 w 1636"/>
              <a:gd name="T3" fmla="*/ 0 h 1463"/>
              <a:gd name="T4" fmla="*/ 188641 w 1636"/>
              <a:gd name="T5" fmla="*/ 0 h 1463"/>
              <a:gd name="T6" fmla="*/ 117001 w 1636"/>
              <a:gd name="T7" fmla="*/ 42150 h 1463"/>
              <a:gd name="T8" fmla="*/ 12960 w 1636"/>
              <a:gd name="T9" fmla="*/ 224438 h 1463"/>
              <a:gd name="T10" fmla="*/ 12960 w 1636"/>
              <a:gd name="T11" fmla="*/ 305855 h 1463"/>
              <a:gd name="T12" fmla="*/ 117001 w 1636"/>
              <a:gd name="T13" fmla="*/ 484540 h 1463"/>
              <a:gd name="T14" fmla="*/ 188641 w 1636"/>
              <a:gd name="T15" fmla="*/ 526690 h 1463"/>
              <a:gd name="T16" fmla="*/ 396722 w 1636"/>
              <a:gd name="T17" fmla="*/ 526690 h 1463"/>
              <a:gd name="T18" fmla="*/ 468362 w 1636"/>
              <a:gd name="T19" fmla="*/ 484540 h 1463"/>
              <a:gd name="T20" fmla="*/ 572403 w 1636"/>
              <a:gd name="T21" fmla="*/ 305855 h 1463"/>
              <a:gd name="T22" fmla="*/ 572403 w 1636"/>
              <a:gd name="T23" fmla="*/ 224438 h 1463"/>
              <a:gd name="T24" fmla="*/ 468362 w 1636"/>
              <a:gd name="T25" fmla="*/ 42150 h 1463"/>
              <a:gd name="T26" fmla="*/ 396722 w 1636"/>
              <a:gd name="T27" fmla="*/ 0 h 14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36" h="1463">
                <a:moveTo>
                  <a:pt x="1102" y="0"/>
                </a:moveTo>
                <a:lnTo>
                  <a:pt x="110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0" y="45"/>
                  <a:pt x="325" y="117"/>
                </a:cubicBezTo>
                <a:cubicBezTo>
                  <a:pt x="36" y="623"/>
                  <a:pt x="36" y="623"/>
                  <a:pt x="36" y="623"/>
                </a:cubicBezTo>
                <a:cubicBezTo>
                  <a:pt x="0" y="687"/>
                  <a:pt x="0" y="777"/>
                  <a:pt x="36" y="849"/>
                </a:cubicBezTo>
                <a:cubicBezTo>
                  <a:pt x="325" y="1345"/>
                  <a:pt x="325" y="1345"/>
                  <a:pt x="325" y="1345"/>
                </a:cubicBezTo>
                <a:cubicBezTo>
                  <a:pt x="370" y="1417"/>
                  <a:pt x="443" y="1462"/>
                  <a:pt x="524" y="1462"/>
                </a:cubicBezTo>
                <a:cubicBezTo>
                  <a:pt x="1102" y="1462"/>
                  <a:pt x="1102" y="1462"/>
                  <a:pt x="1102" y="1462"/>
                </a:cubicBezTo>
                <a:cubicBezTo>
                  <a:pt x="1183" y="1462"/>
                  <a:pt x="1256" y="1417"/>
                  <a:pt x="1301" y="1345"/>
                </a:cubicBezTo>
                <a:cubicBezTo>
                  <a:pt x="1590" y="849"/>
                  <a:pt x="1590" y="849"/>
                  <a:pt x="1590" y="849"/>
                </a:cubicBezTo>
                <a:cubicBezTo>
                  <a:pt x="1635" y="777"/>
                  <a:pt x="1635" y="687"/>
                  <a:pt x="1590" y="623"/>
                </a:cubicBezTo>
                <a:cubicBezTo>
                  <a:pt x="1301" y="117"/>
                  <a:pt x="1301" y="117"/>
                  <a:pt x="1301" y="117"/>
                </a:cubicBezTo>
                <a:cubicBezTo>
                  <a:pt x="1256" y="45"/>
                  <a:pt x="1183" y="0"/>
                  <a:pt x="110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3">
            <a:extLst>
              <a:ext uri="{FF2B5EF4-FFF2-40B4-BE49-F238E27FC236}">
                <a16:creationId xmlns:a16="http://schemas.microsoft.com/office/drawing/2014/main" id="{9F57D343-4CD8-5E44-97BC-4793585C1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188" y="10332206"/>
            <a:ext cx="1817957" cy="1617049"/>
          </a:xfrm>
          <a:custGeom>
            <a:avLst/>
            <a:gdLst>
              <a:gd name="T0" fmla="*/ 396722 w 1636"/>
              <a:gd name="T1" fmla="*/ 0 h 1456"/>
              <a:gd name="T2" fmla="*/ 396722 w 1636"/>
              <a:gd name="T3" fmla="*/ 0 h 1456"/>
              <a:gd name="T4" fmla="*/ 188641 w 1636"/>
              <a:gd name="T5" fmla="*/ 0 h 1456"/>
              <a:gd name="T6" fmla="*/ 117001 w 1636"/>
              <a:gd name="T7" fmla="*/ 39219 h 1456"/>
              <a:gd name="T8" fmla="*/ 12960 w 1636"/>
              <a:gd name="T9" fmla="*/ 221280 h 1456"/>
              <a:gd name="T10" fmla="*/ 12960 w 1636"/>
              <a:gd name="T11" fmla="*/ 302595 h 1456"/>
              <a:gd name="T12" fmla="*/ 117001 w 1636"/>
              <a:gd name="T13" fmla="*/ 484656 h 1456"/>
              <a:gd name="T14" fmla="*/ 188641 w 1636"/>
              <a:gd name="T15" fmla="*/ 523515 h 1456"/>
              <a:gd name="T16" fmla="*/ 396722 w 1636"/>
              <a:gd name="T17" fmla="*/ 523515 h 1456"/>
              <a:gd name="T18" fmla="*/ 468362 w 1636"/>
              <a:gd name="T19" fmla="*/ 484656 h 1456"/>
              <a:gd name="T20" fmla="*/ 572403 w 1636"/>
              <a:gd name="T21" fmla="*/ 302595 h 1456"/>
              <a:gd name="T22" fmla="*/ 572403 w 1636"/>
              <a:gd name="T23" fmla="*/ 221280 h 1456"/>
              <a:gd name="T24" fmla="*/ 468362 w 1636"/>
              <a:gd name="T25" fmla="*/ 39219 h 1456"/>
              <a:gd name="T26" fmla="*/ 396722 w 1636"/>
              <a:gd name="T27" fmla="*/ 0 h 14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36" h="1456">
                <a:moveTo>
                  <a:pt x="1102" y="0"/>
                </a:moveTo>
                <a:lnTo>
                  <a:pt x="110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0" y="36"/>
                  <a:pt x="325" y="109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68"/>
                  <a:pt x="36" y="841"/>
                </a:cubicBezTo>
                <a:cubicBezTo>
                  <a:pt x="325" y="1347"/>
                  <a:pt x="325" y="1347"/>
                  <a:pt x="325" y="1347"/>
                </a:cubicBezTo>
                <a:cubicBezTo>
                  <a:pt x="370" y="1410"/>
                  <a:pt x="443" y="1455"/>
                  <a:pt x="524" y="1455"/>
                </a:cubicBezTo>
                <a:cubicBezTo>
                  <a:pt x="1102" y="1455"/>
                  <a:pt x="1102" y="1455"/>
                  <a:pt x="1102" y="1455"/>
                </a:cubicBezTo>
                <a:cubicBezTo>
                  <a:pt x="1183" y="1455"/>
                  <a:pt x="1256" y="1410"/>
                  <a:pt x="1301" y="1347"/>
                </a:cubicBezTo>
                <a:cubicBezTo>
                  <a:pt x="1590" y="841"/>
                  <a:pt x="1590" y="841"/>
                  <a:pt x="1590" y="841"/>
                </a:cubicBezTo>
                <a:cubicBezTo>
                  <a:pt x="1635" y="768"/>
                  <a:pt x="1635" y="687"/>
                  <a:pt x="1590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56" y="36"/>
                  <a:pt x="1183" y="0"/>
                  <a:pt x="110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4">
            <a:extLst>
              <a:ext uri="{FF2B5EF4-FFF2-40B4-BE49-F238E27FC236}">
                <a16:creationId xmlns:a16="http://schemas.microsoft.com/office/drawing/2014/main" id="{2F995DC1-908B-D94C-8553-F096F37A8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601" y="5387958"/>
            <a:ext cx="1817957" cy="1626849"/>
          </a:xfrm>
          <a:custGeom>
            <a:avLst/>
            <a:gdLst>
              <a:gd name="T0" fmla="*/ 400322 w 1636"/>
              <a:gd name="T1" fmla="*/ 0 h 1463"/>
              <a:gd name="T2" fmla="*/ 400322 w 1636"/>
              <a:gd name="T3" fmla="*/ 0 h 1463"/>
              <a:gd name="T4" fmla="*/ 188641 w 1636"/>
              <a:gd name="T5" fmla="*/ 0 h 1463"/>
              <a:gd name="T6" fmla="*/ 120241 w 1636"/>
              <a:gd name="T7" fmla="*/ 42150 h 1463"/>
              <a:gd name="T8" fmla="*/ 12960 w 1636"/>
              <a:gd name="T9" fmla="*/ 224438 h 1463"/>
              <a:gd name="T10" fmla="*/ 12960 w 1636"/>
              <a:gd name="T11" fmla="*/ 305855 h 1463"/>
              <a:gd name="T12" fmla="*/ 120241 w 1636"/>
              <a:gd name="T13" fmla="*/ 484540 h 1463"/>
              <a:gd name="T14" fmla="*/ 188641 w 1636"/>
              <a:gd name="T15" fmla="*/ 526690 h 1463"/>
              <a:gd name="T16" fmla="*/ 400322 w 1636"/>
              <a:gd name="T17" fmla="*/ 526690 h 1463"/>
              <a:gd name="T18" fmla="*/ 468362 w 1636"/>
              <a:gd name="T19" fmla="*/ 484540 h 1463"/>
              <a:gd name="T20" fmla="*/ 572403 w 1636"/>
              <a:gd name="T21" fmla="*/ 305855 h 1463"/>
              <a:gd name="T22" fmla="*/ 572403 w 1636"/>
              <a:gd name="T23" fmla="*/ 224438 h 1463"/>
              <a:gd name="T24" fmla="*/ 468362 w 1636"/>
              <a:gd name="T25" fmla="*/ 42150 h 1463"/>
              <a:gd name="T26" fmla="*/ 400322 w 1636"/>
              <a:gd name="T27" fmla="*/ 0 h 14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36" h="1463">
                <a:moveTo>
                  <a:pt x="1112" y="0"/>
                </a:moveTo>
                <a:lnTo>
                  <a:pt x="111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0" y="45"/>
                  <a:pt x="334" y="117"/>
                </a:cubicBezTo>
                <a:cubicBezTo>
                  <a:pt x="36" y="623"/>
                  <a:pt x="36" y="623"/>
                  <a:pt x="36" y="623"/>
                </a:cubicBezTo>
                <a:cubicBezTo>
                  <a:pt x="0" y="687"/>
                  <a:pt x="0" y="777"/>
                  <a:pt x="36" y="849"/>
                </a:cubicBezTo>
                <a:cubicBezTo>
                  <a:pt x="334" y="1345"/>
                  <a:pt x="334" y="1345"/>
                  <a:pt x="334" y="1345"/>
                </a:cubicBezTo>
                <a:cubicBezTo>
                  <a:pt x="370" y="1417"/>
                  <a:pt x="443" y="1462"/>
                  <a:pt x="524" y="1462"/>
                </a:cubicBezTo>
                <a:cubicBezTo>
                  <a:pt x="1112" y="1462"/>
                  <a:pt x="1112" y="1462"/>
                  <a:pt x="1112" y="1462"/>
                </a:cubicBezTo>
                <a:cubicBezTo>
                  <a:pt x="1184" y="1462"/>
                  <a:pt x="1265" y="1417"/>
                  <a:pt x="1301" y="1345"/>
                </a:cubicBezTo>
                <a:cubicBezTo>
                  <a:pt x="1590" y="849"/>
                  <a:pt x="1590" y="849"/>
                  <a:pt x="1590" y="849"/>
                </a:cubicBezTo>
                <a:cubicBezTo>
                  <a:pt x="1635" y="777"/>
                  <a:pt x="1635" y="687"/>
                  <a:pt x="1590" y="623"/>
                </a:cubicBezTo>
                <a:cubicBezTo>
                  <a:pt x="1301" y="117"/>
                  <a:pt x="1301" y="117"/>
                  <a:pt x="1301" y="117"/>
                </a:cubicBezTo>
                <a:cubicBezTo>
                  <a:pt x="1265" y="45"/>
                  <a:pt x="1184" y="0"/>
                  <a:pt x="111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35">
            <a:extLst>
              <a:ext uri="{FF2B5EF4-FFF2-40B4-BE49-F238E27FC236}">
                <a16:creationId xmlns:a16="http://schemas.microsoft.com/office/drawing/2014/main" id="{6C8C2D17-2BA3-E445-A656-21ACC29B9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601" y="10332206"/>
            <a:ext cx="1817957" cy="1617049"/>
          </a:xfrm>
          <a:custGeom>
            <a:avLst/>
            <a:gdLst>
              <a:gd name="T0" fmla="*/ 400322 w 1636"/>
              <a:gd name="T1" fmla="*/ 0 h 1456"/>
              <a:gd name="T2" fmla="*/ 400322 w 1636"/>
              <a:gd name="T3" fmla="*/ 0 h 1456"/>
              <a:gd name="T4" fmla="*/ 188641 w 1636"/>
              <a:gd name="T5" fmla="*/ 0 h 1456"/>
              <a:gd name="T6" fmla="*/ 120241 w 1636"/>
              <a:gd name="T7" fmla="*/ 39219 h 1456"/>
              <a:gd name="T8" fmla="*/ 12960 w 1636"/>
              <a:gd name="T9" fmla="*/ 221280 h 1456"/>
              <a:gd name="T10" fmla="*/ 12960 w 1636"/>
              <a:gd name="T11" fmla="*/ 302595 h 1456"/>
              <a:gd name="T12" fmla="*/ 120241 w 1636"/>
              <a:gd name="T13" fmla="*/ 484656 h 1456"/>
              <a:gd name="T14" fmla="*/ 188641 w 1636"/>
              <a:gd name="T15" fmla="*/ 523515 h 1456"/>
              <a:gd name="T16" fmla="*/ 400322 w 1636"/>
              <a:gd name="T17" fmla="*/ 523515 h 1456"/>
              <a:gd name="T18" fmla="*/ 468362 w 1636"/>
              <a:gd name="T19" fmla="*/ 484656 h 1456"/>
              <a:gd name="T20" fmla="*/ 572403 w 1636"/>
              <a:gd name="T21" fmla="*/ 302595 h 1456"/>
              <a:gd name="T22" fmla="*/ 572403 w 1636"/>
              <a:gd name="T23" fmla="*/ 221280 h 1456"/>
              <a:gd name="T24" fmla="*/ 468362 w 1636"/>
              <a:gd name="T25" fmla="*/ 39219 h 1456"/>
              <a:gd name="T26" fmla="*/ 400322 w 1636"/>
              <a:gd name="T27" fmla="*/ 0 h 14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36" h="1456">
                <a:moveTo>
                  <a:pt x="1112" y="0"/>
                </a:moveTo>
                <a:lnTo>
                  <a:pt x="1112" y="0"/>
                </a:lnTo>
                <a:cubicBezTo>
                  <a:pt x="524" y="0"/>
                  <a:pt x="524" y="0"/>
                  <a:pt x="524" y="0"/>
                </a:cubicBezTo>
                <a:cubicBezTo>
                  <a:pt x="443" y="0"/>
                  <a:pt x="370" y="36"/>
                  <a:pt x="334" y="109"/>
                </a:cubicBezTo>
                <a:cubicBezTo>
                  <a:pt x="36" y="615"/>
                  <a:pt x="36" y="615"/>
                  <a:pt x="36" y="615"/>
                </a:cubicBezTo>
                <a:cubicBezTo>
                  <a:pt x="0" y="687"/>
                  <a:pt x="0" y="768"/>
                  <a:pt x="36" y="841"/>
                </a:cubicBezTo>
                <a:cubicBezTo>
                  <a:pt x="334" y="1347"/>
                  <a:pt x="334" y="1347"/>
                  <a:pt x="334" y="1347"/>
                </a:cubicBezTo>
                <a:cubicBezTo>
                  <a:pt x="370" y="1410"/>
                  <a:pt x="443" y="1455"/>
                  <a:pt x="524" y="1455"/>
                </a:cubicBezTo>
                <a:cubicBezTo>
                  <a:pt x="1112" y="1455"/>
                  <a:pt x="1112" y="1455"/>
                  <a:pt x="1112" y="1455"/>
                </a:cubicBezTo>
                <a:cubicBezTo>
                  <a:pt x="1184" y="1455"/>
                  <a:pt x="1265" y="1410"/>
                  <a:pt x="1301" y="1347"/>
                </a:cubicBezTo>
                <a:cubicBezTo>
                  <a:pt x="1590" y="841"/>
                  <a:pt x="1590" y="841"/>
                  <a:pt x="1590" y="841"/>
                </a:cubicBezTo>
                <a:cubicBezTo>
                  <a:pt x="1635" y="768"/>
                  <a:pt x="1635" y="687"/>
                  <a:pt x="1590" y="615"/>
                </a:cubicBezTo>
                <a:cubicBezTo>
                  <a:pt x="1301" y="109"/>
                  <a:pt x="1301" y="109"/>
                  <a:pt x="1301" y="109"/>
                </a:cubicBezTo>
                <a:cubicBezTo>
                  <a:pt x="1265" y="36"/>
                  <a:pt x="1184" y="0"/>
                  <a:pt x="111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36">
            <a:extLst>
              <a:ext uri="{FF2B5EF4-FFF2-40B4-BE49-F238E27FC236}">
                <a16:creationId xmlns:a16="http://schemas.microsoft.com/office/drawing/2014/main" id="{10990A4E-EFEB-2144-8DE4-21DD8B4D3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0218" y="10807522"/>
            <a:ext cx="676220" cy="671319"/>
          </a:xfrm>
          <a:custGeom>
            <a:avLst/>
            <a:gdLst>
              <a:gd name="T0" fmla="*/ 110801 w 607"/>
              <a:gd name="T1" fmla="*/ 217128 h 606"/>
              <a:gd name="T2" fmla="*/ 110801 w 607"/>
              <a:gd name="T3" fmla="*/ 217128 h 606"/>
              <a:gd name="T4" fmla="*/ 78318 w 607"/>
              <a:gd name="T5" fmla="*/ 204208 h 606"/>
              <a:gd name="T6" fmla="*/ 16241 w 607"/>
              <a:gd name="T7" fmla="*/ 142838 h 606"/>
              <a:gd name="T8" fmla="*/ 16241 w 607"/>
              <a:gd name="T9" fmla="*/ 81109 h 606"/>
              <a:gd name="T10" fmla="*/ 91311 w 607"/>
              <a:gd name="T11" fmla="*/ 3230 h 606"/>
              <a:gd name="T12" fmla="*/ 101056 w 607"/>
              <a:gd name="T13" fmla="*/ 0 h 606"/>
              <a:gd name="T14" fmla="*/ 198864 w 607"/>
              <a:gd name="T15" fmla="*/ 0 h 606"/>
              <a:gd name="T16" fmla="*/ 218714 w 607"/>
              <a:gd name="T17" fmla="*/ 22610 h 606"/>
              <a:gd name="T18" fmla="*/ 218714 w 607"/>
              <a:gd name="T19" fmla="*/ 119869 h 606"/>
              <a:gd name="T20" fmla="*/ 218714 w 607"/>
              <a:gd name="T21" fmla="*/ 126329 h 606"/>
              <a:gd name="T22" fmla="*/ 140396 w 607"/>
              <a:gd name="T23" fmla="*/ 204208 h 606"/>
              <a:gd name="T24" fmla="*/ 110801 w 607"/>
              <a:gd name="T25" fmla="*/ 217128 h 606"/>
              <a:gd name="T26" fmla="*/ 104304 w 607"/>
              <a:gd name="T27" fmla="*/ 22610 h 606"/>
              <a:gd name="T28" fmla="*/ 104304 w 607"/>
              <a:gd name="T29" fmla="*/ 22610 h 606"/>
              <a:gd name="T30" fmla="*/ 32843 w 607"/>
              <a:gd name="T31" fmla="*/ 97259 h 606"/>
              <a:gd name="T32" fmla="*/ 32843 w 607"/>
              <a:gd name="T33" fmla="*/ 126329 h 606"/>
              <a:gd name="T34" fmla="*/ 94560 w 607"/>
              <a:gd name="T35" fmla="*/ 188058 h 606"/>
              <a:gd name="T36" fmla="*/ 124155 w 607"/>
              <a:gd name="T37" fmla="*/ 188058 h 606"/>
              <a:gd name="T38" fmla="*/ 198864 w 607"/>
              <a:gd name="T39" fmla="*/ 113409 h 606"/>
              <a:gd name="T40" fmla="*/ 198864 w 607"/>
              <a:gd name="T41" fmla="*/ 22610 h 606"/>
              <a:gd name="T42" fmla="*/ 104304 w 607"/>
              <a:gd name="T43" fmla="*/ 22610 h 6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07" h="606">
                <a:moveTo>
                  <a:pt x="307" y="605"/>
                </a:moveTo>
                <a:lnTo>
                  <a:pt x="307" y="605"/>
                </a:lnTo>
                <a:cubicBezTo>
                  <a:pt x="271" y="605"/>
                  <a:pt x="244" y="587"/>
                  <a:pt x="217" y="569"/>
                </a:cubicBezTo>
                <a:cubicBezTo>
                  <a:pt x="45" y="398"/>
                  <a:pt x="45" y="398"/>
                  <a:pt x="45" y="398"/>
                </a:cubicBezTo>
                <a:cubicBezTo>
                  <a:pt x="0" y="352"/>
                  <a:pt x="0" y="271"/>
                  <a:pt x="45" y="226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9"/>
                  <a:pt x="271" y="0"/>
                  <a:pt x="280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78" y="0"/>
                  <a:pt x="606" y="27"/>
                  <a:pt x="606" y="63"/>
                </a:cubicBezTo>
                <a:cubicBezTo>
                  <a:pt x="606" y="334"/>
                  <a:pt x="606" y="334"/>
                  <a:pt x="606" y="334"/>
                </a:cubicBezTo>
                <a:cubicBezTo>
                  <a:pt x="606" y="334"/>
                  <a:pt x="606" y="343"/>
                  <a:pt x="606" y="352"/>
                </a:cubicBezTo>
                <a:cubicBezTo>
                  <a:pt x="389" y="569"/>
                  <a:pt x="389" y="569"/>
                  <a:pt x="389" y="569"/>
                </a:cubicBezTo>
                <a:cubicBezTo>
                  <a:pt x="361" y="587"/>
                  <a:pt x="334" y="605"/>
                  <a:pt x="307" y="605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1" y="271"/>
                  <a:pt x="91" y="271"/>
                  <a:pt x="91" y="271"/>
                </a:cubicBezTo>
                <a:cubicBezTo>
                  <a:pt x="63" y="289"/>
                  <a:pt x="63" y="334"/>
                  <a:pt x="91" y="352"/>
                </a:cubicBezTo>
                <a:cubicBezTo>
                  <a:pt x="262" y="524"/>
                  <a:pt x="262" y="524"/>
                  <a:pt x="262" y="524"/>
                </a:cubicBezTo>
                <a:cubicBezTo>
                  <a:pt x="280" y="551"/>
                  <a:pt x="325" y="551"/>
                  <a:pt x="344" y="524"/>
                </a:cubicBezTo>
                <a:cubicBezTo>
                  <a:pt x="551" y="316"/>
                  <a:pt x="551" y="316"/>
                  <a:pt x="551" y="316"/>
                </a:cubicBezTo>
                <a:cubicBezTo>
                  <a:pt x="551" y="63"/>
                  <a:pt x="551" y="63"/>
                  <a:pt x="551" y="63"/>
                </a:cubicBezTo>
                <a:lnTo>
                  <a:pt x="289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37">
            <a:extLst>
              <a:ext uri="{FF2B5EF4-FFF2-40B4-BE49-F238E27FC236}">
                <a16:creationId xmlns:a16="http://schemas.microsoft.com/office/drawing/2014/main" id="{B278520A-FB56-B349-BBA4-B4D3402A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6333" y="10944726"/>
            <a:ext cx="112702" cy="112702"/>
          </a:xfrm>
          <a:custGeom>
            <a:avLst/>
            <a:gdLst>
              <a:gd name="T0" fmla="*/ 29575 w 100"/>
              <a:gd name="T1" fmla="*/ 29643 h 101"/>
              <a:gd name="T2" fmla="*/ 29575 w 100"/>
              <a:gd name="T3" fmla="*/ 29643 h 101"/>
              <a:gd name="T4" fmla="*/ 6572 w 100"/>
              <a:gd name="T5" fmla="*/ 29643 h 101"/>
              <a:gd name="T6" fmla="*/ 6572 w 100"/>
              <a:gd name="T7" fmla="*/ 6869 h 101"/>
              <a:gd name="T8" fmla="*/ 29575 w 100"/>
              <a:gd name="T9" fmla="*/ 6869 h 101"/>
              <a:gd name="T10" fmla="*/ 29575 w 100"/>
              <a:gd name="T11" fmla="*/ 29643 h 1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73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38">
            <a:extLst>
              <a:ext uri="{FF2B5EF4-FFF2-40B4-BE49-F238E27FC236}">
                <a16:creationId xmlns:a16="http://schemas.microsoft.com/office/drawing/2014/main" id="{A06CA72D-1856-CC4E-ADE1-1B043CD28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4336" y="6211182"/>
            <a:ext cx="191104" cy="181304"/>
          </a:xfrm>
          <a:custGeom>
            <a:avLst/>
            <a:gdLst>
              <a:gd name="T0" fmla="*/ 45450 w 173"/>
              <a:gd name="T1" fmla="*/ 58377 h 163"/>
              <a:gd name="T2" fmla="*/ 45450 w 173"/>
              <a:gd name="T3" fmla="*/ 58377 h 163"/>
              <a:gd name="T4" fmla="*/ 16104 w 173"/>
              <a:gd name="T5" fmla="*/ 58377 h 163"/>
              <a:gd name="T6" fmla="*/ 0 w 173"/>
              <a:gd name="T7" fmla="*/ 42161 h 163"/>
              <a:gd name="T8" fmla="*/ 0 w 173"/>
              <a:gd name="T9" fmla="*/ 16216 h 163"/>
              <a:gd name="T10" fmla="*/ 16104 w 173"/>
              <a:gd name="T11" fmla="*/ 0 h 163"/>
              <a:gd name="T12" fmla="*/ 45450 w 173"/>
              <a:gd name="T13" fmla="*/ 0 h 163"/>
              <a:gd name="T14" fmla="*/ 61554 w 173"/>
              <a:gd name="T15" fmla="*/ 16216 h 163"/>
              <a:gd name="T16" fmla="*/ 61554 w 173"/>
              <a:gd name="T17" fmla="*/ 42161 h 163"/>
              <a:gd name="T18" fmla="*/ 45450 w 173"/>
              <a:gd name="T19" fmla="*/ 58377 h 163"/>
              <a:gd name="T20" fmla="*/ 45450 w 173"/>
              <a:gd name="T21" fmla="*/ 16216 h 163"/>
              <a:gd name="T22" fmla="*/ 45450 w 173"/>
              <a:gd name="T23" fmla="*/ 16216 h 163"/>
              <a:gd name="T24" fmla="*/ 16104 w 173"/>
              <a:gd name="T25" fmla="*/ 16216 h 163"/>
              <a:gd name="T26" fmla="*/ 16104 w 173"/>
              <a:gd name="T27" fmla="*/ 42161 h 163"/>
              <a:gd name="T28" fmla="*/ 45450 w 173"/>
              <a:gd name="T29" fmla="*/ 42161 h 163"/>
              <a:gd name="T30" fmla="*/ 45450 w 173"/>
              <a:gd name="T31" fmla="*/ 16216 h 1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54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54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5" y="45"/>
                  <a:pt x="45" y="45"/>
                  <a:pt x="45" y="45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39">
            <a:extLst>
              <a:ext uri="{FF2B5EF4-FFF2-40B4-BE49-F238E27FC236}">
                <a16:creationId xmlns:a16="http://schemas.microsoft.com/office/drawing/2014/main" id="{1964BA4A-734B-9C4A-ACB7-8C7464855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017" y="5956375"/>
            <a:ext cx="774223" cy="622317"/>
          </a:xfrm>
          <a:custGeom>
            <a:avLst/>
            <a:gdLst>
              <a:gd name="T0" fmla="*/ 208001 w 697"/>
              <a:gd name="T1" fmla="*/ 201253 h 561"/>
              <a:gd name="T2" fmla="*/ 208001 w 697"/>
              <a:gd name="T3" fmla="*/ 201253 h 561"/>
              <a:gd name="T4" fmla="*/ 38865 w 697"/>
              <a:gd name="T5" fmla="*/ 201253 h 561"/>
              <a:gd name="T6" fmla="*/ 0 w 697"/>
              <a:gd name="T7" fmla="*/ 158846 h 561"/>
              <a:gd name="T8" fmla="*/ 0 w 697"/>
              <a:gd name="T9" fmla="*/ 0 h 561"/>
              <a:gd name="T10" fmla="*/ 19433 w 697"/>
              <a:gd name="T11" fmla="*/ 0 h 561"/>
              <a:gd name="T12" fmla="*/ 19433 w 697"/>
              <a:gd name="T13" fmla="*/ 158846 h 561"/>
              <a:gd name="T14" fmla="*/ 38865 w 697"/>
              <a:gd name="T15" fmla="*/ 178612 h 561"/>
              <a:gd name="T16" fmla="*/ 208001 w 697"/>
              <a:gd name="T17" fmla="*/ 178612 h 561"/>
              <a:gd name="T18" fmla="*/ 227794 w 697"/>
              <a:gd name="T19" fmla="*/ 158846 h 561"/>
              <a:gd name="T20" fmla="*/ 227794 w 697"/>
              <a:gd name="T21" fmla="*/ 58220 h 561"/>
              <a:gd name="T22" fmla="*/ 208001 w 697"/>
              <a:gd name="T23" fmla="*/ 38813 h 561"/>
              <a:gd name="T24" fmla="*/ 38865 w 697"/>
              <a:gd name="T25" fmla="*/ 38813 h 561"/>
              <a:gd name="T26" fmla="*/ 38865 w 697"/>
              <a:gd name="T27" fmla="*/ 19407 h 561"/>
              <a:gd name="T28" fmla="*/ 208001 w 697"/>
              <a:gd name="T29" fmla="*/ 19407 h 561"/>
              <a:gd name="T30" fmla="*/ 250465 w 697"/>
              <a:gd name="T31" fmla="*/ 58220 h 561"/>
              <a:gd name="T32" fmla="*/ 250465 w 697"/>
              <a:gd name="T33" fmla="*/ 158846 h 561"/>
              <a:gd name="T34" fmla="*/ 208001 w 697"/>
              <a:gd name="T35" fmla="*/ 201253 h 56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97" h="561">
                <a:moveTo>
                  <a:pt x="578" y="560"/>
                </a:moveTo>
                <a:lnTo>
                  <a:pt x="578" y="560"/>
                </a:lnTo>
                <a:cubicBezTo>
                  <a:pt x="108" y="560"/>
                  <a:pt x="108" y="560"/>
                  <a:pt x="108" y="560"/>
                </a:cubicBezTo>
                <a:cubicBezTo>
                  <a:pt x="45" y="560"/>
                  <a:pt x="0" y="506"/>
                  <a:pt x="0" y="442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442"/>
                  <a:pt x="54" y="442"/>
                  <a:pt x="54" y="442"/>
                </a:cubicBezTo>
                <a:cubicBezTo>
                  <a:pt x="54" y="470"/>
                  <a:pt x="81" y="497"/>
                  <a:pt x="108" y="497"/>
                </a:cubicBezTo>
                <a:cubicBezTo>
                  <a:pt x="578" y="497"/>
                  <a:pt x="578" y="497"/>
                  <a:pt x="578" y="497"/>
                </a:cubicBezTo>
                <a:cubicBezTo>
                  <a:pt x="614" y="497"/>
                  <a:pt x="633" y="470"/>
                  <a:pt x="633" y="442"/>
                </a:cubicBezTo>
                <a:cubicBezTo>
                  <a:pt x="633" y="162"/>
                  <a:pt x="633" y="162"/>
                  <a:pt x="633" y="162"/>
                </a:cubicBezTo>
                <a:cubicBezTo>
                  <a:pt x="633" y="135"/>
                  <a:pt x="614" y="108"/>
                  <a:pt x="578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578" y="54"/>
                  <a:pt x="578" y="54"/>
                  <a:pt x="578" y="54"/>
                </a:cubicBezTo>
                <a:cubicBezTo>
                  <a:pt x="642" y="54"/>
                  <a:pt x="696" y="99"/>
                  <a:pt x="696" y="162"/>
                </a:cubicBezTo>
                <a:cubicBezTo>
                  <a:pt x="696" y="442"/>
                  <a:pt x="696" y="442"/>
                  <a:pt x="696" y="442"/>
                </a:cubicBezTo>
                <a:cubicBezTo>
                  <a:pt x="696" y="506"/>
                  <a:pt x="642" y="560"/>
                  <a:pt x="578" y="5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40">
            <a:extLst>
              <a:ext uri="{FF2B5EF4-FFF2-40B4-BE49-F238E27FC236}">
                <a16:creationId xmlns:a16="http://schemas.microsoft.com/office/drawing/2014/main" id="{02A4B262-18F9-A44C-B704-399F1EEE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1216" y="5828971"/>
            <a:ext cx="715422" cy="249906"/>
          </a:xfrm>
          <a:custGeom>
            <a:avLst/>
            <a:gdLst>
              <a:gd name="T0" fmla="*/ 45418 w 643"/>
              <a:gd name="T1" fmla="*/ 80605 h 227"/>
              <a:gd name="T2" fmla="*/ 45418 w 643"/>
              <a:gd name="T3" fmla="*/ 80605 h 227"/>
              <a:gd name="T4" fmla="*/ 3244 w 643"/>
              <a:gd name="T5" fmla="*/ 35666 h 227"/>
              <a:gd name="T6" fmla="*/ 45418 w 643"/>
              <a:gd name="T7" fmla="*/ 0 h 227"/>
              <a:gd name="T8" fmla="*/ 195369 w 643"/>
              <a:gd name="T9" fmla="*/ 0 h 227"/>
              <a:gd name="T10" fmla="*/ 231415 w 643"/>
              <a:gd name="T11" fmla="*/ 32456 h 227"/>
              <a:gd name="T12" fmla="*/ 231415 w 643"/>
              <a:gd name="T13" fmla="*/ 42086 h 227"/>
              <a:gd name="T14" fmla="*/ 218078 w 643"/>
              <a:gd name="T15" fmla="*/ 51716 h 227"/>
              <a:gd name="T16" fmla="*/ 208345 w 643"/>
              <a:gd name="T17" fmla="*/ 42086 h 227"/>
              <a:gd name="T18" fmla="*/ 208345 w 643"/>
              <a:gd name="T19" fmla="*/ 32456 h 227"/>
              <a:gd name="T20" fmla="*/ 195369 w 643"/>
              <a:gd name="T21" fmla="*/ 19260 h 227"/>
              <a:gd name="T22" fmla="*/ 45418 w 643"/>
              <a:gd name="T23" fmla="*/ 19260 h 227"/>
              <a:gd name="T24" fmla="*/ 25953 w 643"/>
              <a:gd name="T25" fmla="*/ 35666 h 227"/>
              <a:gd name="T26" fmla="*/ 45418 w 643"/>
              <a:gd name="T27" fmla="*/ 61346 h 227"/>
              <a:gd name="T28" fmla="*/ 45418 w 643"/>
              <a:gd name="T29" fmla="*/ 80605 h 2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43" h="227">
                <a:moveTo>
                  <a:pt x="126" y="226"/>
                </a:moveTo>
                <a:lnTo>
                  <a:pt x="126" y="226"/>
                </a:lnTo>
                <a:cubicBezTo>
                  <a:pt x="54" y="226"/>
                  <a:pt x="0" y="172"/>
                  <a:pt x="9" y="100"/>
                </a:cubicBezTo>
                <a:cubicBezTo>
                  <a:pt x="18" y="37"/>
                  <a:pt x="63" y="0"/>
                  <a:pt x="126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96" y="0"/>
                  <a:pt x="642" y="37"/>
                  <a:pt x="642" y="91"/>
                </a:cubicBezTo>
                <a:cubicBezTo>
                  <a:pt x="642" y="118"/>
                  <a:pt x="642" y="118"/>
                  <a:pt x="642" y="118"/>
                </a:cubicBezTo>
                <a:cubicBezTo>
                  <a:pt x="642" y="136"/>
                  <a:pt x="623" y="145"/>
                  <a:pt x="605" y="145"/>
                </a:cubicBezTo>
                <a:cubicBezTo>
                  <a:pt x="587" y="145"/>
                  <a:pt x="578" y="136"/>
                  <a:pt x="578" y="118"/>
                </a:cubicBezTo>
                <a:cubicBezTo>
                  <a:pt x="578" y="91"/>
                  <a:pt x="578" y="91"/>
                  <a:pt x="578" y="91"/>
                </a:cubicBezTo>
                <a:cubicBezTo>
                  <a:pt x="578" y="73"/>
                  <a:pt x="560" y="54"/>
                  <a:pt x="542" y="54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99" y="54"/>
                  <a:pt x="72" y="73"/>
                  <a:pt x="72" y="100"/>
                </a:cubicBezTo>
                <a:cubicBezTo>
                  <a:pt x="63" y="136"/>
                  <a:pt x="90" y="172"/>
                  <a:pt x="126" y="172"/>
                </a:cubicBezTo>
                <a:lnTo>
                  <a:pt x="126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41">
            <a:extLst>
              <a:ext uri="{FF2B5EF4-FFF2-40B4-BE49-F238E27FC236}">
                <a16:creationId xmlns:a16="http://schemas.microsoft.com/office/drawing/2014/main" id="{11130717-294B-5A4F-8DA8-0B9EA31B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803" y="5877972"/>
            <a:ext cx="784024" cy="754623"/>
          </a:xfrm>
          <a:custGeom>
            <a:avLst/>
            <a:gdLst>
              <a:gd name="T0" fmla="*/ 217663 w 706"/>
              <a:gd name="T1" fmla="*/ 244114 h 678"/>
              <a:gd name="T2" fmla="*/ 217663 w 706"/>
              <a:gd name="T3" fmla="*/ 244114 h 678"/>
              <a:gd name="T4" fmla="*/ 35618 w 706"/>
              <a:gd name="T5" fmla="*/ 244114 h 678"/>
              <a:gd name="T6" fmla="*/ 0 w 706"/>
              <a:gd name="T7" fmla="*/ 208417 h 678"/>
              <a:gd name="T8" fmla="*/ 0 w 706"/>
              <a:gd name="T9" fmla="*/ 35698 h 678"/>
              <a:gd name="T10" fmla="*/ 35618 w 706"/>
              <a:gd name="T11" fmla="*/ 0 h 678"/>
              <a:gd name="T12" fmla="*/ 55045 w 706"/>
              <a:gd name="T13" fmla="*/ 0 h 678"/>
              <a:gd name="T14" fmla="*/ 55045 w 706"/>
              <a:gd name="T15" fmla="*/ 22717 h 678"/>
              <a:gd name="T16" fmla="*/ 35618 w 706"/>
              <a:gd name="T17" fmla="*/ 22717 h 678"/>
              <a:gd name="T18" fmla="*/ 22666 w 706"/>
              <a:gd name="T19" fmla="*/ 35698 h 678"/>
              <a:gd name="T20" fmla="*/ 22666 w 706"/>
              <a:gd name="T21" fmla="*/ 208417 h 678"/>
              <a:gd name="T22" fmla="*/ 35618 w 706"/>
              <a:gd name="T23" fmla="*/ 221398 h 678"/>
              <a:gd name="T24" fmla="*/ 217663 w 706"/>
              <a:gd name="T25" fmla="*/ 221398 h 678"/>
              <a:gd name="T26" fmla="*/ 230615 w 706"/>
              <a:gd name="T27" fmla="*/ 208417 h 678"/>
              <a:gd name="T28" fmla="*/ 230615 w 706"/>
              <a:gd name="T29" fmla="*/ 35698 h 678"/>
              <a:gd name="T30" fmla="*/ 217663 w 706"/>
              <a:gd name="T31" fmla="*/ 22717 h 678"/>
              <a:gd name="T32" fmla="*/ 198235 w 706"/>
              <a:gd name="T33" fmla="*/ 22717 h 678"/>
              <a:gd name="T34" fmla="*/ 198235 w 706"/>
              <a:gd name="T35" fmla="*/ 0 h 678"/>
              <a:gd name="T36" fmla="*/ 217663 w 706"/>
              <a:gd name="T37" fmla="*/ 0 h 678"/>
              <a:gd name="T38" fmla="*/ 253640 w 706"/>
              <a:gd name="T39" fmla="*/ 35698 h 678"/>
              <a:gd name="T40" fmla="*/ 253640 w 706"/>
              <a:gd name="T41" fmla="*/ 208417 h 678"/>
              <a:gd name="T42" fmla="*/ 217663 w 706"/>
              <a:gd name="T43" fmla="*/ 244114 h 67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06" h="678">
                <a:moveTo>
                  <a:pt x="605" y="677"/>
                </a:moveTo>
                <a:lnTo>
                  <a:pt x="605" y="677"/>
                </a:lnTo>
                <a:cubicBezTo>
                  <a:pt x="99" y="677"/>
                  <a:pt x="99" y="677"/>
                  <a:pt x="99" y="677"/>
                </a:cubicBezTo>
                <a:cubicBezTo>
                  <a:pt x="45" y="677"/>
                  <a:pt x="0" y="632"/>
                  <a:pt x="0" y="57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63"/>
                  <a:pt x="153" y="63"/>
                  <a:pt x="153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81" y="63"/>
                  <a:pt x="63" y="81"/>
                  <a:pt x="63" y="99"/>
                </a:cubicBezTo>
                <a:cubicBezTo>
                  <a:pt x="63" y="578"/>
                  <a:pt x="63" y="578"/>
                  <a:pt x="63" y="578"/>
                </a:cubicBezTo>
                <a:cubicBezTo>
                  <a:pt x="63" y="596"/>
                  <a:pt x="81" y="614"/>
                  <a:pt x="99" y="614"/>
                </a:cubicBezTo>
                <a:cubicBezTo>
                  <a:pt x="605" y="614"/>
                  <a:pt x="605" y="614"/>
                  <a:pt x="605" y="614"/>
                </a:cubicBezTo>
                <a:cubicBezTo>
                  <a:pt x="623" y="614"/>
                  <a:pt x="641" y="596"/>
                  <a:pt x="641" y="578"/>
                </a:cubicBezTo>
                <a:cubicBezTo>
                  <a:pt x="641" y="99"/>
                  <a:pt x="641" y="99"/>
                  <a:pt x="641" y="99"/>
                </a:cubicBezTo>
                <a:cubicBezTo>
                  <a:pt x="641" y="81"/>
                  <a:pt x="623" y="63"/>
                  <a:pt x="605" y="63"/>
                </a:cubicBezTo>
                <a:cubicBezTo>
                  <a:pt x="551" y="63"/>
                  <a:pt x="551" y="63"/>
                  <a:pt x="551" y="63"/>
                </a:cubicBezTo>
                <a:cubicBezTo>
                  <a:pt x="551" y="0"/>
                  <a:pt x="551" y="0"/>
                  <a:pt x="55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59" y="0"/>
                  <a:pt x="705" y="45"/>
                  <a:pt x="705" y="99"/>
                </a:cubicBezTo>
                <a:cubicBezTo>
                  <a:pt x="705" y="578"/>
                  <a:pt x="705" y="578"/>
                  <a:pt x="705" y="578"/>
                </a:cubicBezTo>
                <a:cubicBezTo>
                  <a:pt x="705" y="632"/>
                  <a:pt x="659" y="677"/>
                  <a:pt x="605" y="6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42">
            <a:extLst>
              <a:ext uri="{FF2B5EF4-FFF2-40B4-BE49-F238E27FC236}">
                <a16:creationId xmlns:a16="http://schemas.microsoft.com/office/drawing/2014/main" id="{7839AA1B-B05D-A346-9EA4-F019D6BC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311" y="5775068"/>
            <a:ext cx="343010" cy="58802"/>
          </a:xfrm>
          <a:custGeom>
            <a:avLst/>
            <a:gdLst>
              <a:gd name="T0" fmla="*/ 110764 w 308"/>
              <a:gd name="T1" fmla="*/ 18704 h 55"/>
              <a:gd name="T2" fmla="*/ 0 w 308"/>
              <a:gd name="T3" fmla="*/ 18704 h 55"/>
              <a:gd name="T4" fmla="*/ 0 w 308"/>
              <a:gd name="T5" fmla="*/ 0 h 55"/>
              <a:gd name="T6" fmla="*/ 110764 w 308"/>
              <a:gd name="T7" fmla="*/ 0 h 55"/>
              <a:gd name="T8" fmla="*/ 110764 w 308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55">
                <a:moveTo>
                  <a:pt x="307" y="54"/>
                </a:moveTo>
                <a:lnTo>
                  <a:pt x="0" y="54"/>
                </a:lnTo>
                <a:lnTo>
                  <a:pt x="0" y="0"/>
                </a:lnTo>
                <a:lnTo>
                  <a:pt x="307" y="0"/>
                </a:lnTo>
                <a:lnTo>
                  <a:pt x="30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43">
            <a:extLst>
              <a:ext uri="{FF2B5EF4-FFF2-40B4-BE49-F238E27FC236}">
                <a16:creationId xmlns:a16="http://schemas.microsoft.com/office/drawing/2014/main" id="{A05CA6EE-C783-4946-95F2-AD3AED96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6016" y="5765267"/>
            <a:ext cx="220508" cy="181307"/>
          </a:xfrm>
          <a:custGeom>
            <a:avLst/>
            <a:gdLst>
              <a:gd name="T0" fmla="*/ 16074 w 200"/>
              <a:gd name="T1" fmla="*/ 55156 h 164"/>
              <a:gd name="T2" fmla="*/ 16074 w 200"/>
              <a:gd name="T3" fmla="*/ 55156 h 164"/>
              <a:gd name="T4" fmla="*/ 0 w 200"/>
              <a:gd name="T5" fmla="*/ 38681 h 164"/>
              <a:gd name="T6" fmla="*/ 35719 w 200"/>
              <a:gd name="T7" fmla="*/ 6447 h 164"/>
              <a:gd name="T8" fmla="*/ 45363 w 200"/>
              <a:gd name="T9" fmla="*/ 3223 h 164"/>
              <a:gd name="T10" fmla="*/ 51793 w 200"/>
              <a:gd name="T11" fmla="*/ 9670 h 164"/>
              <a:gd name="T12" fmla="*/ 67866 w 200"/>
              <a:gd name="T13" fmla="*/ 41905 h 164"/>
              <a:gd name="T14" fmla="*/ 64651 w 200"/>
              <a:gd name="T15" fmla="*/ 58380 h 164"/>
              <a:gd name="T16" fmla="*/ 48578 w 200"/>
              <a:gd name="T17" fmla="*/ 51933 h 164"/>
              <a:gd name="T18" fmla="*/ 38934 w 200"/>
              <a:gd name="T19" fmla="*/ 32592 h 164"/>
              <a:gd name="T20" fmla="*/ 16074 w 200"/>
              <a:gd name="T21" fmla="*/ 55156 h 164"/>
              <a:gd name="T22" fmla="*/ 48578 w 200"/>
              <a:gd name="T23" fmla="*/ 22564 h 164"/>
              <a:gd name="T24" fmla="*/ 48578 w 200"/>
              <a:gd name="T25" fmla="*/ 22564 h 1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0" h="164">
                <a:moveTo>
                  <a:pt x="45" y="154"/>
                </a:moveTo>
                <a:lnTo>
                  <a:pt x="45" y="154"/>
                </a:lnTo>
                <a:cubicBezTo>
                  <a:pt x="0" y="108"/>
                  <a:pt x="0" y="108"/>
                  <a:pt x="0" y="108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100" y="9"/>
                  <a:pt x="118" y="0"/>
                  <a:pt x="127" y="9"/>
                </a:cubicBezTo>
                <a:cubicBezTo>
                  <a:pt x="136" y="9"/>
                  <a:pt x="145" y="18"/>
                  <a:pt x="145" y="27"/>
                </a:cubicBezTo>
                <a:cubicBezTo>
                  <a:pt x="190" y="117"/>
                  <a:pt x="190" y="117"/>
                  <a:pt x="190" y="117"/>
                </a:cubicBezTo>
                <a:cubicBezTo>
                  <a:pt x="199" y="136"/>
                  <a:pt x="199" y="154"/>
                  <a:pt x="181" y="163"/>
                </a:cubicBezTo>
                <a:cubicBezTo>
                  <a:pt x="163" y="163"/>
                  <a:pt x="145" y="163"/>
                  <a:pt x="136" y="145"/>
                </a:cubicBezTo>
                <a:cubicBezTo>
                  <a:pt x="109" y="91"/>
                  <a:pt x="109" y="91"/>
                  <a:pt x="109" y="91"/>
                </a:cubicBezTo>
                <a:lnTo>
                  <a:pt x="45" y="154"/>
                </a:lnTo>
                <a:close/>
                <a:moveTo>
                  <a:pt x="136" y="63"/>
                </a:moveTo>
                <a:lnTo>
                  <a:pt x="136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44">
            <a:extLst>
              <a:ext uri="{FF2B5EF4-FFF2-40B4-BE49-F238E27FC236}">
                <a16:creationId xmlns:a16="http://schemas.microsoft.com/office/drawing/2014/main" id="{D6023BF7-9571-BA40-AC14-7F611585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814" y="5877972"/>
            <a:ext cx="313609" cy="210705"/>
          </a:xfrm>
          <a:custGeom>
            <a:avLst/>
            <a:gdLst>
              <a:gd name="T0" fmla="*/ 42303 w 281"/>
              <a:gd name="T1" fmla="*/ 67903 h 190"/>
              <a:gd name="T2" fmla="*/ 42303 w 281"/>
              <a:gd name="T3" fmla="*/ 67903 h 190"/>
              <a:gd name="T4" fmla="*/ 42303 w 281"/>
              <a:gd name="T5" fmla="*/ 67903 h 190"/>
              <a:gd name="T6" fmla="*/ 29287 w 281"/>
              <a:gd name="T7" fmla="*/ 61436 h 190"/>
              <a:gd name="T8" fmla="*/ 0 w 281"/>
              <a:gd name="T9" fmla="*/ 32335 h 190"/>
              <a:gd name="T10" fmla="*/ 29287 w 281"/>
              <a:gd name="T11" fmla="*/ 2874 h 190"/>
              <a:gd name="T12" fmla="*/ 45557 w 281"/>
              <a:gd name="T13" fmla="*/ 19401 h 190"/>
              <a:gd name="T14" fmla="*/ 32541 w 281"/>
              <a:gd name="T15" fmla="*/ 32335 h 190"/>
              <a:gd name="T16" fmla="*/ 42303 w 281"/>
              <a:gd name="T17" fmla="*/ 45268 h 190"/>
              <a:gd name="T18" fmla="*/ 81714 w 281"/>
              <a:gd name="T19" fmla="*/ 2874 h 190"/>
              <a:gd name="T20" fmla="*/ 97984 w 281"/>
              <a:gd name="T21" fmla="*/ 2874 h 190"/>
              <a:gd name="T22" fmla="*/ 97984 w 281"/>
              <a:gd name="T23" fmla="*/ 19401 h 190"/>
              <a:gd name="T24" fmla="*/ 55681 w 281"/>
              <a:gd name="T25" fmla="*/ 61436 h 190"/>
              <a:gd name="T26" fmla="*/ 42303 w 281"/>
              <a:gd name="T27" fmla="*/ 67903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81" h="190">
                <a:moveTo>
                  <a:pt x="117" y="189"/>
                </a:moveTo>
                <a:lnTo>
                  <a:pt x="117" y="189"/>
                </a:lnTo>
                <a:cubicBezTo>
                  <a:pt x="99" y="189"/>
                  <a:pt x="90" y="189"/>
                  <a:pt x="81" y="171"/>
                </a:cubicBezTo>
                <a:cubicBezTo>
                  <a:pt x="0" y="90"/>
                  <a:pt x="0" y="90"/>
                  <a:pt x="0" y="90"/>
                </a:cubicBezTo>
                <a:cubicBezTo>
                  <a:pt x="81" y="8"/>
                  <a:pt x="81" y="8"/>
                  <a:pt x="81" y="8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90" y="90"/>
                  <a:pt x="90" y="90"/>
                  <a:pt x="90" y="90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226" y="8"/>
                  <a:pt x="226" y="8"/>
                  <a:pt x="226" y="8"/>
                </a:cubicBezTo>
                <a:cubicBezTo>
                  <a:pt x="235" y="0"/>
                  <a:pt x="253" y="0"/>
                  <a:pt x="271" y="8"/>
                </a:cubicBezTo>
                <a:cubicBezTo>
                  <a:pt x="280" y="17"/>
                  <a:pt x="280" y="45"/>
                  <a:pt x="271" y="54"/>
                </a:cubicBezTo>
                <a:cubicBezTo>
                  <a:pt x="154" y="171"/>
                  <a:pt x="154" y="171"/>
                  <a:pt x="154" y="171"/>
                </a:cubicBezTo>
                <a:cubicBezTo>
                  <a:pt x="145" y="189"/>
                  <a:pt x="136" y="189"/>
                  <a:pt x="117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45">
            <a:extLst>
              <a:ext uri="{FF2B5EF4-FFF2-40B4-BE49-F238E27FC236}">
                <a16:creationId xmlns:a16="http://schemas.microsoft.com/office/drawing/2014/main" id="{5C16E14F-2B84-F843-A020-AF2F730F8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109" y="5765267"/>
            <a:ext cx="220505" cy="181307"/>
          </a:xfrm>
          <a:custGeom>
            <a:avLst/>
            <a:gdLst>
              <a:gd name="T0" fmla="*/ 55006 w 200"/>
              <a:gd name="T1" fmla="*/ 55156 h 164"/>
              <a:gd name="T2" fmla="*/ 55006 w 200"/>
              <a:gd name="T3" fmla="*/ 55156 h 164"/>
              <a:gd name="T4" fmla="*/ 71080 w 200"/>
              <a:gd name="T5" fmla="*/ 38681 h 164"/>
              <a:gd name="T6" fmla="*/ 38933 w 200"/>
              <a:gd name="T7" fmla="*/ 6447 h 164"/>
              <a:gd name="T8" fmla="*/ 26075 w 200"/>
              <a:gd name="T9" fmla="*/ 3223 h 164"/>
              <a:gd name="T10" fmla="*/ 19288 w 200"/>
              <a:gd name="T11" fmla="*/ 9670 h 164"/>
              <a:gd name="T12" fmla="*/ 3215 w 200"/>
              <a:gd name="T13" fmla="*/ 41905 h 164"/>
              <a:gd name="T14" fmla="*/ 6429 w 200"/>
              <a:gd name="T15" fmla="*/ 58380 h 164"/>
              <a:gd name="T16" fmla="*/ 22503 w 200"/>
              <a:gd name="T17" fmla="*/ 51933 h 164"/>
              <a:gd name="T18" fmla="*/ 32504 w 200"/>
              <a:gd name="T19" fmla="*/ 32592 h 164"/>
              <a:gd name="T20" fmla="*/ 55006 w 200"/>
              <a:gd name="T21" fmla="*/ 55156 h 164"/>
              <a:gd name="T22" fmla="*/ 22503 w 200"/>
              <a:gd name="T23" fmla="*/ 22564 h 164"/>
              <a:gd name="T24" fmla="*/ 22503 w 200"/>
              <a:gd name="T25" fmla="*/ 22564 h 1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00" h="164">
                <a:moveTo>
                  <a:pt x="154" y="154"/>
                </a:moveTo>
                <a:lnTo>
                  <a:pt x="154" y="154"/>
                </a:lnTo>
                <a:cubicBezTo>
                  <a:pt x="199" y="108"/>
                  <a:pt x="199" y="108"/>
                  <a:pt x="199" y="108"/>
                </a:cubicBezTo>
                <a:cubicBezTo>
                  <a:pt x="109" y="18"/>
                  <a:pt x="109" y="18"/>
                  <a:pt x="109" y="18"/>
                </a:cubicBezTo>
                <a:cubicBezTo>
                  <a:pt x="99" y="9"/>
                  <a:pt x="91" y="0"/>
                  <a:pt x="73" y="9"/>
                </a:cubicBezTo>
                <a:cubicBezTo>
                  <a:pt x="63" y="9"/>
                  <a:pt x="54" y="18"/>
                  <a:pt x="54" y="27"/>
                </a:cubicBezTo>
                <a:cubicBezTo>
                  <a:pt x="9" y="117"/>
                  <a:pt x="9" y="117"/>
                  <a:pt x="9" y="117"/>
                </a:cubicBezTo>
                <a:cubicBezTo>
                  <a:pt x="0" y="136"/>
                  <a:pt x="9" y="154"/>
                  <a:pt x="18" y="163"/>
                </a:cubicBezTo>
                <a:cubicBezTo>
                  <a:pt x="36" y="163"/>
                  <a:pt x="54" y="163"/>
                  <a:pt x="63" y="145"/>
                </a:cubicBezTo>
                <a:cubicBezTo>
                  <a:pt x="91" y="91"/>
                  <a:pt x="91" y="91"/>
                  <a:pt x="91" y="91"/>
                </a:cubicBezTo>
                <a:lnTo>
                  <a:pt x="154" y="154"/>
                </a:lnTo>
                <a:close/>
                <a:moveTo>
                  <a:pt x="63" y="63"/>
                </a:moveTo>
                <a:lnTo>
                  <a:pt x="63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46">
            <a:extLst>
              <a:ext uri="{FF2B5EF4-FFF2-40B4-BE49-F238E27FC236}">
                <a16:creationId xmlns:a16="http://schemas.microsoft.com/office/drawing/2014/main" id="{0D5CAAB1-B7D8-7D40-9C6B-4A92A8EB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109" y="5877972"/>
            <a:ext cx="313609" cy="210705"/>
          </a:xfrm>
          <a:custGeom>
            <a:avLst/>
            <a:gdLst>
              <a:gd name="T0" fmla="*/ 58935 w 281"/>
              <a:gd name="T1" fmla="*/ 67903 h 190"/>
              <a:gd name="T2" fmla="*/ 58935 w 281"/>
              <a:gd name="T3" fmla="*/ 67903 h 190"/>
              <a:gd name="T4" fmla="*/ 58935 w 281"/>
              <a:gd name="T5" fmla="*/ 67903 h 190"/>
              <a:gd name="T6" fmla="*/ 75206 w 281"/>
              <a:gd name="T7" fmla="*/ 61436 h 190"/>
              <a:gd name="T8" fmla="*/ 101238 w 281"/>
              <a:gd name="T9" fmla="*/ 32335 h 190"/>
              <a:gd name="T10" fmla="*/ 71952 w 281"/>
              <a:gd name="T11" fmla="*/ 2874 h 190"/>
              <a:gd name="T12" fmla="*/ 55681 w 281"/>
              <a:gd name="T13" fmla="*/ 19401 h 190"/>
              <a:gd name="T14" fmla="*/ 71952 w 281"/>
              <a:gd name="T15" fmla="*/ 32335 h 190"/>
              <a:gd name="T16" fmla="*/ 58935 w 281"/>
              <a:gd name="T17" fmla="*/ 45268 h 190"/>
              <a:gd name="T18" fmla="*/ 22779 w 281"/>
              <a:gd name="T19" fmla="*/ 2874 h 190"/>
              <a:gd name="T20" fmla="*/ 6508 w 281"/>
              <a:gd name="T21" fmla="*/ 2874 h 190"/>
              <a:gd name="T22" fmla="*/ 3254 w 281"/>
              <a:gd name="T23" fmla="*/ 19401 h 190"/>
              <a:gd name="T24" fmla="*/ 45919 w 281"/>
              <a:gd name="T25" fmla="*/ 61436 h 190"/>
              <a:gd name="T26" fmla="*/ 58935 w 281"/>
              <a:gd name="T27" fmla="*/ 67903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81" h="190">
                <a:moveTo>
                  <a:pt x="163" y="189"/>
                </a:moveTo>
                <a:lnTo>
                  <a:pt x="163" y="189"/>
                </a:lnTo>
                <a:cubicBezTo>
                  <a:pt x="181" y="189"/>
                  <a:pt x="199" y="189"/>
                  <a:pt x="208" y="171"/>
                </a:cubicBezTo>
                <a:cubicBezTo>
                  <a:pt x="280" y="90"/>
                  <a:pt x="280" y="90"/>
                  <a:pt x="280" y="90"/>
                </a:cubicBezTo>
                <a:cubicBezTo>
                  <a:pt x="199" y="8"/>
                  <a:pt x="199" y="8"/>
                  <a:pt x="199" y="8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63" y="8"/>
                  <a:pt x="63" y="8"/>
                  <a:pt x="63" y="8"/>
                </a:cubicBezTo>
                <a:cubicBezTo>
                  <a:pt x="45" y="0"/>
                  <a:pt x="27" y="0"/>
                  <a:pt x="18" y="8"/>
                </a:cubicBezTo>
                <a:cubicBezTo>
                  <a:pt x="0" y="17"/>
                  <a:pt x="0" y="45"/>
                  <a:pt x="9" y="5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36" y="189"/>
                  <a:pt x="154" y="189"/>
                  <a:pt x="163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47">
            <a:extLst>
              <a:ext uri="{FF2B5EF4-FFF2-40B4-BE49-F238E27FC236}">
                <a16:creationId xmlns:a16="http://schemas.microsoft.com/office/drawing/2014/main" id="{97BB6395-3FF4-0D43-A32D-D0698165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720" y="6191582"/>
            <a:ext cx="161703" cy="49001"/>
          </a:xfrm>
          <a:custGeom>
            <a:avLst/>
            <a:gdLst>
              <a:gd name="T0" fmla="*/ 0 w 145"/>
              <a:gd name="T1" fmla="*/ 9318 h 46"/>
              <a:gd name="T2" fmla="*/ 0 w 145"/>
              <a:gd name="T3" fmla="*/ 9318 h 46"/>
              <a:gd name="T4" fmla="*/ 0 w 145"/>
              <a:gd name="T5" fmla="*/ 9318 h 46"/>
              <a:gd name="T6" fmla="*/ 9394 w 145"/>
              <a:gd name="T7" fmla="*/ 0 h 46"/>
              <a:gd name="T8" fmla="*/ 45522 w 145"/>
              <a:gd name="T9" fmla="*/ 0 h 46"/>
              <a:gd name="T10" fmla="*/ 52026 w 145"/>
              <a:gd name="T11" fmla="*/ 9318 h 46"/>
              <a:gd name="T12" fmla="*/ 45522 w 145"/>
              <a:gd name="T13" fmla="*/ 15530 h 46"/>
              <a:gd name="T14" fmla="*/ 9394 w 145"/>
              <a:gd name="T15" fmla="*/ 15530 h 46"/>
              <a:gd name="T16" fmla="*/ 0 w 145"/>
              <a:gd name="T17" fmla="*/ 9318 h 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5" h="46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27"/>
                </a:cubicBezTo>
                <a:cubicBezTo>
                  <a:pt x="144" y="36"/>
                  <a:pt x="135" y="45"/>
                  <a:pt x="126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8">
            <a:extLst>
              <a:ext uri="{FF2B5EF4-FFF2-40B4-BE49-F238E27FC236}">
                <a16:creationId xmlns:a16="http://schemas.microsoft.com/office/drawing/2014/main" id="{2F91412E-805F-5149-A111-ED15B518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414" y="6211182"/>
            <a:ext cx="49001" cy="392012"/>
          </a:xfrm>
          <a:custGeom>
            <a:avLst/>
            <a:gdLst>
              <a:gd name="T0" fmla="*/ 15530 w 46"/>
              <a:gd name="T1" fmla="*/ 126640 h 353"/>
              <a:gd name="T2" fmla="*/ 15530 w 46"/>
              <a:gd name="T3" fmla="*/ 126640 h 353"/>
              <a:gd name="T4" fmla="*/ 0 w 46"/>
              <a:gd name="T5" fmla="*/ 126640 h 353"/>
              <a:gd name="T6" fmla="*/ 0 w 46"/>
              <a:gd name="T7" fmla="*/ 6476 h 353"/>
              <a:gd name="T8" fmla="*/ 6212 w 46"/>
              <a:gd name="T9" fmla="*/ 0 h 353"/>
              <a:gd name="T10" fmla="*/ 15530 w 46"/>
              <a:gd name="T11" fmla="*/ 6476 h 353"/>
              <a:gd name="T12" fmla="*/ 15530 w 46"/>
              <a:gd name="T13" fmla="*/ 126640 h 3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6" h="353">
                <a:moveTo>
                  <a:pt x="45" y="352"/>
                </a:moveTo>
                <a:lnTo>
                  <a:pt x="45" y="352"/>
                </a:lnTo>
                <a:cubicBezTo>
                  <a:pt x="0" y="352"/>
                  <a:pt x="0" y="352"/>
                  <a:pt x="0" y="3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lnTo>
                  <a:pt x="45" y="3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49">
            <a:extLst>
              <a:ext uri="{FF2B5EF4-FFF2-40B4-BE49-F238E27FC236}">
                <a16:creationId xmlns:a16="http://schemas.microsoft.com/office/drawing/2014/main" id="{2A0A7DF8-1D00-1949-9CA1-808853373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015" y="10988826"/>
            <a:ext cx="274408" cy="313609"/>
          </a:xfrm>
          <a:custGeom>
            <a:avLst/>
            <a:gdLst>
              <a:gd name="T0" fmla="*/ 3266 w 245"/>
              <a:gd name="T1" fmla="*/ 97984 h 281"/>
              <a:gd name="T2" fmla="*/ 3266 w 245"/>
              <a:gd name="T3" fmla="*/ 97984 h 281"/>
              <a:gd name="T4" fmla="*/ 3266 w 245"/>
              <a:gd name="T5" fmla="*/ 97984 h 281"/>
              <a:gd name="T6" fmla="*/ 0 w 245"/>
              <a:gd name="T7" fmla="*/ 88222 h 281"/>
              <a:gd name="T8" fmla="*/ 75474 w 245"/>
              <a:gd name="T9" fmla="*/ 3254 h 281"/>
              <a:gd name="T10" fmla="*/ 85271 w 245"/>
              <a:gd name="T11" fmla="*/ 3254 h 281"/>
              <a:gd name="T12" fmla="*/ 85271 w 245"/>
              <a:gd name="T13" fmla="*/ 16270 h 281"/>
              <a:gd name="T14" fmla="*/ 13063 w 245"/>
              <a:gd name="T15" fmla="*/ 97984 h 281"/>
              <a:gd name="T16" fmla="*/ 3266 w 245"/>
              <a:gd name="T17" fmla="*/ 97984 h 2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5" h="281">
                <a:moveTo>
                  <a:pt x="9" y="271"/>
                </a:moveTo>
                <a:lnTo>
                  <a:pt x="9" y="271"/>
                </a:lnTo>
                <a:cubicBezTo>
                  <a:pt x="0" y="262"/>
                  <a:pt x="0" y="253"/>
                  <a:pt x="0" y="244"/>
                </a:cubicBezTo>
                <a:cubicBezTo>
                  <a:pt x="208" y="9"/>
                  <a:pt x="208" y="9"/>
                  <a:pt x="208" y="9"/>
                </a:cubicBezTo>
                <a:cubicBezTo>
                  <a:pt x="217" y="0"/>
                  <a:pt x="226" y="0"/>
                  <a:pt x="235" y="9"/>
                </a:cubicBezTo>
                <a:cubicBezTo>
                  <a:pt x="244" y="18"/>
                  <a:pt x="244" y="36"/>
                  <a:pt x="235" y="45"/>
                </a:cubicBezTo>
                <a:cubicBezTo>
                  <a:pt x="36" y="271"/>
                  <a:pt x="36" y="271"/>
                  <a:pt x="36" y="271"/>
                </a:cubicBezTo>
                <a:cubicBezTo>
                  <a:pt x="27" y="280"/>
                  <a:pt x="18" y="280"/>
                  <a:pt x="9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50">
            <a:extLst>
              <a:ext uri="{FF2B5EF4-FFF2-40B4-BE49-F238E27FC236}">
                <a16:creationId xmlns:a16="http://schemas.microsoft.com/office/drawing/2014/main" id="{75FBBAD8-8F05-0047-BBFE-4C099643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4219" y="11155431"/>
            <a:ext cx="171507" cy="171507"/>
          </a:xfrm>
          <a:custGeom>
            <a:avLst/>
            <a:gdLst>
              <a:gd name="T0" fmla="*/ 29395 w 155"/>
              <a:gd name="T1" fmla="*/ 55205 h 155"/>
              <a:gd name="T2" fmla="*/ 29395 w 155"/>
              <a:gd name="T3" fmla="*/ 55205 h 155"/>
              <a:gd name="T4" fmla="*/ 0 w 155"/>
              <a:gd name="T5" fmla="*/ 29395 h 155"/>
              <a:gd name="T6" fmla="*/ 29395 w 155"/>
              <a:gd name="T7" fmla="*/ 0 h 155"/>
              <a:gd name="T8" fmla="*/ 55205 w 155"/>
              <a:gd name="T9" fmla="*/ 29395 h 155"/>
              <a:gd name="T10" fmla="*/ 29395 w 155"/>
              <a:gd name="T11" fmla="*/ 55205 h 155"/>
              <a:gd name="T12" fmla="*/ 29395 w 155"/>
              <a:gd name="T13" fmla="*/ 16131 h 155"/>
              <a:gd name="T14" fmla="*/ 29395 w 155"/>
              <a:gd name="T15" fmla="*/ 16131 h 155"/>
              <a:gd name="T16" fmla="*/ 16490 w 155"/>
              <a:gd name="T17" fmla="*/ 29395 h 155"/>
              <a:gd name="T18" fmla="*/ 29395 w 155"/>
              <a:gd name="T19" fmla="*/ 39073 h 155"/>
              <a:gd name="T20" fmla="*/ 39073 w 155"/>
              <a:gd name="T21" fmla="*/ 29395 h 155"/>
              <a:gd name="T22" fmla="*/ 29395 w 155"/>
              <a:gd name="T23" fmla="*/ 16131 h 1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5" h="155">
                <a:moveTo>
                  <a:pt x="82" y="154"/>
                </a:moveTo>
                <a:lnTo>
                  <a:pt x="82" y="154"/>
                </a:lnTo>
                <a:cubicBezTo>
                  <a:pt x="37" y="154"/>
                  <a:pt x="0" y="118"/>
                  <a:pt x="0" y="82"/>
                </a:cubicBezTo>
                <a:cubicBezTo>
                  <a:pt x="0" y="36"/>
                  <a:pt x="37" y="0"/>
                  <a:pt x="82" y="0"/>
                </a:cubicBezTo>
                <a:cubicBezTo>
                  <a:pt x="118" y="0"/>
                  <a:pt x="154" y="36"/>
                  <a:pt x="154" y="82"/>
                </a:cubicBezTo>
                <a:cubicBezTo>
                  <a:pt x="154" y="118"/>
                  <a:pt x="118" y="154"/>
                  <a:pt x="82" y="154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4" y="45"/>
                  <a:pt x="46" y="63"/>
                  <a:pt x="46" y="82"/>
                </a:cubicBezTo>
                <a:cubicBezTo>
                  <a:pt x="46" y="100"/>
                  <a:pt x="64" y="109"/>
                  <a:pt x="82" y="109"/>
                </a:cubicBezTo>
                <a:cubicBezTo>
                  <a:pt x="91" y="109"/>
                  <a:pt x="109" y="100"/>
                  <a:pt x="109" y="82"/>
                </a:cubicBezTo>
                <a:cubicBezTo>
                  <a:pt x="109" y="63"/>
                  <a:pt x="91" y="45"/>
                  <a:pt x="8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1">
            <a:extLst>
              <a:ext uri="{FF2B5EF4-FFF2-40B4-BE49-F238E27FC236}">
                <a16:creationId xmlns:a16="http://schemas.microsoft.com/office/drawing/2014/main" id="{9CD49B2A-AB91-9945-932A-CE0E4341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013" y="10954526"/>
            <a:ext cx="161706" cy="171504"/>
          </a:xfrm>
          <a:custGeom>
            <a:avLst/>
            <a:gdLst>
              <a:gd name="T0" fmla="*/ 25835 w 146"/>
              <a:gd name="T1" fmla="*/ 55204 h 155"/>
              <a:gd name="T2" fmla="*/ 25835 w 146"/>
              <a:gd name="T3" fmla="*/ 55204 h 155"/>
              <a:gd name="T4" fmla="*/ 0 w 146"/>
              <a:gd name="T5" fmla="*/ 29394 h 155"/>
              <a:gd name="T6" fmla="*/ 25835 w 146"/>
              <a:gd name="T7" fmla="*/ 0 h 155"/>
              <a:gd name="T8" fmla="*/ 52029 w 146"/>
              <a:gd name="T9" fmla="*/ 29394 h 155"/>
              <a:gd name="T10" fmla="*/ 25835 w 146"/>
              <a:gd name="T11" fmla="*/ 55204 h 155"/>
              <a:gd name="T12" fmla="*/ 25835 w 146"/>
              <a:gd name="T13" fmla="*/ 16489 h 155"/>
              <a:gd name="T14" fmla="*/ 25835 w 146"/>
              <a:gd name="T15" fmla="*/ 16489 h 155"/>
              <a:gd name="T16" fmla="*/ 16147 w 146"/>
              <a:gd name="T17" fmla="*/ 29394 h 155"/>
              <a:gd name="T18" fmla="*/ 25835 w 146"/>
              <a:gd name="T19" fmla="*/ 39073 h 155"/>
              <a:gd name="T20" fmla="*/ 35523 w 146"/>
              <a:gd name="T21" fmla="*/ 29394 h 155"/>
              <a:gd name="T22" fmla="*/ 25835 w 146"/>
              <a:gd name="T23" fmla="*/ 16489 h 1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6" h="155">
                <a:moveTo>
                  <a:pt x="72" y="154"/>
                </a:moveTo>
                <a:lnTo>
                  <a:pt x="72" y="154"/>
                </a:lnTo>
                <a:cubicBezTo>
                  <a:pt x="27" y="154"/>
                  <a:pt x="0" y="118"/>
                  <a:pt x="0" y="82"/>
                </a:cubicBezTo>
                <a:cubicBezTo>
                  <a:pt x="0" y="37"/>
                  <a:pt x="27" y="0"/>
                  <a:pt x="72" y="0"/>
                </a:cubicBezTo>
                <a:cubicBezTo>
                  <a:pt x="117" y="0"/>
                  <a:pt x="145" y="37"/>
                  <a:pt x="145" y="82"/>
                </a:cubicBezTo>
                <a:cubicBezTo>
                  <a:pt x="145" y="118"/>
                  <a:pt x="117" y="154"/>
                  <a:pt x="72" y="154"/>
                </a:cubicBezTo>
                <a:close/>
                <a:moveTo>
                  <a:pt x="72" y="46"/>
                </a:moveTo>
                <a:lnTo>
                  <a:pt x="72" y="46"/>
                </a:lnTo>
                <a:cubicBezTo>
                  <a:pt x="54" y="46"/>
                  <a:pt x="45" y="64"/>
                  <a:pt x="45" y="82"/>
                </a:cubicBezTo>
                <a:cubicBezTo>
                  <a:pt x="45" y="91"/>
                  <a:pt x="54" y="109"/>
                  <a:pt x="72" y="109"/>
                </a:cubicBezTo>
                <a:cubicBezTo>
                  <a:pt x="90" y="109"/>
                  <a:pt x="99" y="91"/>
                  <a:pt x="99" y="82"/>
                </a:cubicBezTo>
                <a:cubicBezTo>
                  <a:pt x="99" y="64"/>
                  <a:pt x="90" y="46"/>
                  <a:pt x="72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2">
            <a:extLst>
              <a:ext uri="{FF2B5EF4-FFF2-40B4-BE49-F238E27FC236}">
                <a16:creationId xmlns:a16="http://schemas.microsoft.com/office/drawing/2014/main" id="{9EC41806-3E3E-784A-AFB1-F2993D41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511" y="10905525"/>
            <a:ext cx="39201" cy="63700"/>
          </a:xfrm>
          <a:custGeom>
            <a:avLst/>
            <a:gdLst>
              <a:gd name="T0" fmla="*/ 12357 w 37"/>
              <a:gd name="T1" fmla="*/ 20268 h 56"/>
              <a:gd name="T2" fmla="*/ 0 w 37"/>
              <a:gd name="T3" fmla="*/ 20268 h 56"/>
              <a:gd name="T4" fmla="*/ 0 w 37"/>
              <a:gd name="T5" fmla="*/ 0 h 56"/>
              <a:gd name="T6" fmla="*/ 12357 w 37"/>
              <a:gd name="T7" fmla="*/ 0 h 56"/>
              <a:gd name="T8" fmla="*/ 12357 w 37"/>
              <a:gd name="T9" fmla="*/ 20268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56">
                <a:moveTo>
                  <a:pt x="36" y="55"/>
                </a:moveTo>
                <a:lnTo>
                  <a:pt x="0" y="55"/>
                </a:lnTo>
                <a:lnTo>
                  <a:pt x="0" y="0"/>
                </a:lnTo>
                <a:lnTo>
                  <a:pt x="36" y="0"/>
                </a:lnTo>
                <a:lnTo>
                  <a:pt x="36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3">
            <a:extLst>
              <a:ext uri="{FF2B5EF4-FFF2-40B4-BE49-F238E27FC236}">
                <a16:creationId xmlns:a16="http://schemas.microsoft.com/office/drawing/2014/main" id="{2E4C3A09-95B9-EC47-AF98-E587C9DD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511" y="11018226"/>
            <a:ext cx="39201" cy="102905"/>
          </a:xfrm>
          <a:custGeom>
            <a:avLst/>
            <a:gdLst>
              <a:gd name="T0" fmla="*/ 12357 w 37"/>
              <a:gd name="T1" fmla="*/ 32972 h 91"/>
              <a:gd name="T2" fmla="*/ 0 w 37"/>
              <a:gd name="T3" fmla="*/ 32972 h 91"/>
              <a:gd name="T4" fmla="*/ 0 w 37"/>
              <a:gd name="T5" fmla="*/ 0 h 91"/>
              <a:gd name="T6" fmla="*/ 12357 w 37"/>
              <a:gd name="T7" fmla="*/ 0 h 91"/>
              <a:gd name="T8" fmla="*/ 12357 w 37"/>
              <a:gd name="T9" fmla="*/ 32972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91">
                <a:moveTo>
                  <a:pt x="36" y="90"/>
                </a:moveTo>
                <a:lnTo>
                  <a:pt x="0" y="90"/>
                </a:lnTo>
                <a:lnTo>
                  <a:pt x="0" y="0"/>
                </a:lnTo>
                <a:lnTo>
                  <a:pt x="36" y="0"/>
                </a:lnTo>
                <a:lnTo>
                  <a:pt x="36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54">
            <a:extLst>
              <a:ext uri="{FF2B5EF4-FFF2-40B4-BE49-F238E27FC236}">
                <a16:creationId xmlns:a16="http://schemas.microsoft.com/office/drawing/2014/main" id="{696A9B0C-F216-8149-8AD6-53C5E559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511" y="11170133"/>
            <a:ext cx="39201" cy="102902"/>
          </a:xfrm>
          <a:custGeom>
            <a:avLst/>
            <a:gdLst>
              <a:gd name="T0" fmla="*/ 12357 w 37"/>
              <a:gd name="T1" fmla="*/ 32975 h 92"/>
              <a:gd name="T2" fmla="*/ 0 w 37"/>
              <a:gd name="T3" fmla="*/ 32975 h 92"/>
              <a:gd name="T4" fmla="*/ 0 w 37"/>
              <a:gd name="T5" fmla="*/ 0 h 92"/>
              <a:gd name="T6" fmla="*/ 12357 w 37"/>
              <a:gd name="T7" fmla="*/ 0 h 92"/>
              <a:gd name="T8" fmla="*/ 12357 w 37"/>
              <a:gd name="T9" fmla="*/ 32975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92">
                <a:moveTo>
                  <a:pt x="36" y="91"/>
                </a:moveTo>
                <a:lnTo>
                  <a:pt x="0" y="91"/>
                </a:lnTo>
                <a:lnTo>
                  <a:pt x="0" y="0"/>
                </a:lnTo>
                <a:lnTo>
                  <a:pt x="36" y="0"/>
                </a:lnTo>
                <a:lnTo>
                  <a:pt x="36" y="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55">
            <a:extLst>
              <a:ext uri="{FF2B5EF4-FFF2-40B4-BE49-F238E27FC236}">
                <a16:creationId xmlns:a16="http://schemas.microsoft.com/office/drawing/2014/main" id="{9289AB32-D8AD-C946-A6B6-A05FFA795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511" y="11317137"/>
            <a:ext cx="39201" cy="58802"/>
          </a:xfrm>
          <a:custGeom>
            <a:avLst/>
            <a:gdLst>
              <a:gd name="T0" fmla="*/ 12357 w 37"/>
              <a:gd name="T1" fmla="*/ 18704 h 55"/>
              <a:gd name="T2" fmla="*/ 0 w 37"/>
              <a:gd name="T3" fmla="*/ 18704 h 55"/>
              <a:gd name="T4" fmla="*/ 0 w 37"/>
              <a:gd name="T5" fmla="*/ 0 h 55"/>
              <a:gd name="T6" fmla="*/ 12357 w 37"/>
              <a:gd name="T7" fmla="*/ 0 h 55"/>
              <a:gd name="T8" fmla="*/ 12357 w 37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55">
                <a:moveTo>
                  <a:pt x="36" y="54"/>
                </a:moveTo>
                <a:lnTo>
                  <a:pt x="0" y="54"/>
                </a:lnTo>
                <a:lnTo>
                  <a:pt x="0" y="0"/>
                </a:lnTo>
                <a:lnTo>
                  <a:pt x="36" y="0"/>
                </a:lnTo>
                <a:lnTo>
                  <a:pt x="3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56">
            <a:extLst>
              <a:ext uri="{FF2B5EF4-FFF2-40B4-BE49-F238E27FC236}">
                <a16:creationId xmlns:a16="http://schemas.microsoft.com/office/drawing/2014/main" id="{4A860B49-F639-CA43-9E20-10715B6EB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02" y="10827122"/>
            <a:ext cx="867328" cy="632118"/>
          </a:xfrm>
          <a:custGeom>
            <a:avLst/>
            <a:gdLst>
              <a:gd name="T0" fmla="*/ 247803 w 779"/>
              <a:gd name="T1" fmla="*/ 204428 h 570"/>
              <a:gd name="T2" fmla="*/ 247803 w 779"/>
              <a:gd name="T3" fmla="*/ 204428 h 570"/>
              <a:gd name="T4" fmla="*/ 13346 w 779"/>
              <a:gd name="T5" fmla="*/ 204428 h 570"/>
              <a:gd name="T6" fmla="*/ 0 w 779"/>
              <a:gd name="T7" fmla="*/ 191494 h 570"/>
              <a:gd name="T8" fmla="*/ 0 w 779"/>
              <a:gd name="T9" fmla="*/ 146225 h 570"/>
              <a:gd name="T10" fmla="*/ 13346 w 779"/>
              <a:gd name="T11" fmla="*/ 136525 h 570"/>
              <a:gd name="T12" fmla="*/ 42563 w 779"/>
              <a:gd name="T13" fmla="*/ 100597 h 570"/>
              <a:gd name="T14" fmla="*/ 13346 w 779"/>
              <a:gd name="T15" fmla="*/ 68262 h 570"/>
              <a:gd name="T16" fmla="*/ 0 w 779"/>
              <a:gd name="T17" fmla="*/ 55328 h 570"/>
              <a:gd name="T18" fmla="*/ 0 w 779"/>
              <a:gd name="T19" fmla="*/ 9700 h 570"/>
              <a:gd name="T20" fmla="*/ 13346 w 779"/>
              <a:gd name="T21" fmla="*/ 0 h 570"/>
              <a:gd name="T22" fmla="*/ 247803 w 779"/>
              <a:gd name="T23" fmla="*/ 0 h 570"/>
              <a:gd name="T24" fmla="*/ 280627 w 779"/>
              <a:gd name="T25" fmla="*/ 32335 h 570"/>
              <a:gd name="T26" fmla="*/ 280627 w 779"/>
              <a:gd name="T27" fmla="*/ 172093 h 570"/>
              <a:gd name="T28" fmla="*/ 247803 w 779"/>
              <a:gd name="T29" fmla="*/ 204428 h 570"/>
              <a:gd name="T30" fmla="*/ 23085 w 779"/>
              <a:gd name="T31" fmla="*/ 181793 h 570"/>
              <a:gd name="T32" fmla="*/ 23085 w 779"/>
              <a:gd name="T33" fmla="*/ 181793 h 570"/>
              <a:gd name="T34" fmla="*/ 247803 w 779"/>
              <a:gd name="T35" fmla="*/ 181793 h 570"/>
              <a:gd name="T36" fmla="*/ 257542 w 779"/>
              <a:gd name="T37" fmla="*/ 172093 h 570"/>
              <a:gd name="T38" fmla="*/ 257542 w 779"/>
              <a:gd name="T39" fmla="*/ 32335 h 570"/>
              <a:gd name="T40" fmla="*/ 247803 w 779"/>
              <a:gd name="T41" fmla="*/ 22634 h 570"/>
              <a:gd name="T42" fmla="*/ 23085 w 779"/>
              <a:gd name="T43" fmla="*/ 22634 h 570"/>
              <a:gd name="T44" fmla="*/ 23085 w 779"/>
              <a:gd name="T45" fmla="*/ 48861 h 570"/>
              <a:gd name="T46" fmla="*/ 65287 w 779"/>
              <a:gd name="T47" fmla="*/ 100597 h 570"/>
              <a:gd name="T48" fmla="*/ 23085 w 779"/>
              <a:gd name="T49" fmla="*/ 155926 h 570"/>
              <a:gd name="T50" fmla="*/ 23085 w 779"/>
              <a:gd name="T51" fmla="*/ 181793 h 57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9" h="570">
                <a:moveTo>
                  <a:pt x="687" y="569"/>
                </a:moveTo>
                <a:lnTo>
                  <a:pt x="687" y="569"/>
                </a:lnTo>
                <a:cubicBezTo>
                  <a:pt x="37" y="569"/>
                  <a:pt x="37" y="569"/>
                  <a:pt x="37" y="569"/>
                </a:cubicBezTo>
                <a:cubicBezTo>
                  <a:pt x="19" y="569"/>
                  <a:pt x="0" y="551"/>
                  <a:pt x="0" y="533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398"/>
                  <a:pt x="19" y="380"/>
                  <a:pt x="37" y="380"/>
                </a:cubicBezTo>
                <a:cubicBezTo>
                  <a:pt x="82" y="370"/>
                  <a:pt x="118" y="334"/>
                  <a:pt x="118" y="280"/>
                </a:cubicBezTo>
                <a:cubicBezTo>
                  <a:pt x="118" y="235"/>
                  <a:pt x="82" y="199"/>
                  <a:pt x="37" y="190"/>
                </a:cubicBezTo>
                <a:cubicBezTo>
                  <a:pt x="19" y="190"/>
                  <a:pt x="0" y="172"/>
                  <a:pt x="0" y="1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37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33" y="0"/>
                  <a:pt x="778" y="36"/>
                  <a:pt x="778" y="90"/>
                </a:cubicBezTo>
                <a:cubicBezTo>
                  <a:pt x="778" y="479"/>
                  <a:pt x="778" y="479"/>
                  <a:pt x="778" y="479"/>
                </a:cubicBezTo>
                <a:cubicBezTo>
                  <a:pt x="778" y="524"/>
                  <a:pt x="733" y="569"/>
                  <a:pt x="687" y="569"/>
                </a:cubicBezTo>
                <a:close/>
                <a:moveTo>
                  <a:pt x="64" y="506"/>
                </a:moveTo>
                <a:lnTo>
                  <a:pt x="64" y="506"/>
                </a:lnTo>
                <a:cubicBezTo>
                  <a:pt x="687" y="506"/>
                  <a:pt x="687" y="506"/>
                  <a:pt x="687" y="506"/>
                </a:cubicBezTo>
                <a:cubicBezTo>
                  <a:pt x="705" y="506"/>
                  <a:pt x="714" y="497"/>
                  <a:pt x="714" y="479"/>
                </a:cubicBezTo>
                <a:cubicBezTo>
                  <a:pt x="714" y="90"/>
                  <a:pt x="714" y="90"/>
                  <a:pt x="714" y="90"/>
                </a:cubicBezTo>
                <a:cubicBezTo>
                  <a:pt x="714" y="72"/>
                  <a:pt x="705" y="63"/>
                  <a:pt x="687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136" y="154"/>
                  <a:pt x="181" y="217"/>
                  <a:pt x="181" y="280"/>
                </a:cubicBezTo>
                <a:cubicBezTo>
                  <a:pt x="181" y="352"/>
                  <a:pt x="136" y="416"/>
                  <a:pt x="64" y="434"/>
                </a:cubicBezTo>
                <a:lnTo>
                  <a:pt x="64" y="5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57">
            <a:extLst>
              <a:ext uri="{FF2B5EF4-FFF2-40B4-BE49-F238E27FC236}">
                <a16:creationId xmlns:a16="http://schemas.microsoft.com/office/drawing/2014/main" id="{78EB783E-21BD-4D4D-987C-33A86AFD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442" y="6769799"/>
            <a:ext cx="5341162" cy="3635910"/>
          </a:xfrm>
          <a:custGeom>
            <a:avLst/>
            <a:gdLst>
              <a:gd name="T0" fmla="*/ 1700857 w 4807"/>
              <a:gd name="T1" fmla="*/ 1177565 h 3271"/>
              <a:gd name="T2" fmla="*/ 1700857 w 4807"/>
              <a:gd name="T3" fmla="*/ 1177565 h 3271"/>
              <a:gd name="T4" fmla="*/ 29518 w 4807"/>
              <a:gd name="T5" fmla="*/ 1177565 h 3271"/>
              <a:gd name="T6" fmla="*/ 0 w 4807"/>
              <a:gd name="T7" fmla="*/ 1144795 h 3271"/>
              <a:gd name="T8" fmla="*/ 0 w 4807"/>
              <a:gd name="T9" fmla="*/ 28809 h 3271"/>
              <a:gd name="T10" fmla="*/ 29518 w 4807"/>
              <a:gd name="T11" fmla="*/ 0 h 3271"/>
              <a:gd name="T12" fmla="*/ 1700857 w 4807"/>
              <a:gd name="T13" fmla="*/ 0 h 3271"/>
              <a:gd name="T14" fmla="*/ 1730015 w 4807"/>
              <a:gd name="T15" fmla="*/ 28809 h 3271"/>
              <a:gd name="T16" fmla="*/ 1730015 w 4807"/>
              <a:gd name="T17" fmla="*/ 1144795 h 3271"/>
              <a:gd name="T18" fmla="*/ 1700857 w 4807"/>
              <a:gd name="T19" fmla="*/ 1177565 h 32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07" h="3271">
                <a:moveTo>
                  <a:pt x="4725" y="3270"/>
                </a:moveTo>
                <a:lnTo>
                  <a:pt x="4725" y="3270"/>
                </a:lnTo>
                <a:cubicBezTo>
                  <a:pt x="82" y="3270"/>
                  <a:pt x="82" y="3270"/>
                  <a:pt x="82" y="3270"/>
                </a:cubicBezTo>
                <a:cubicBezTo>
                  <a:pt x="37" y="3270"/>
                  <a:pt x="0" y="3234"/>
                  <a:pt x="0" y="317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7" y="0"/>
                  <a:pt x="82" y="0"/>
                </a:cubicBezTo>
                <a:cubicBezTo>
                  <a:pt x="4725" y="0"/>
                  <a:pt x="4725" y="0"/>
                  <a:pt x="4725" y="0"/>
                </a:cubicBezTo>
                <a:cubicBezTo>
                  <a:pt x="4770" y="0"/>
                  <a:pt x="4806" y="36"/>
                  <a:pt x="4806" y="80"/>
                </a:cubicBezTo>
                <a:cubicBezTo>
                  <a:pt x="4806" y="3179"/>
                  <a:pt x="4806" y="3179"/>
                  <a:pt x="4806" y="3179"/>
                </a:cubicBezTo>
                <a:cubicBezTo>
                  <a:pt x="4806" y="3234"/>
                  <a:pt x="4770" y="3270"/>
                  <a:pt x="4725" y="3270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58">
            <a:extLst>
              <a:ext uri="{FF2B5EF4-FFF2-40B4-BE49-F238E27FC236}">
                <a16:creationId xmlns:a16="http://schemas.microsoft.com/office/drawing/2014/main" id="{A5898704-ACAD-7845-BCC3-2F49626D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147" y="6892302"/>
            <a:ext cx="5120653" cy="2753883"/>
          </a:xfrm>
          <a:custGeom>
            <a:avLst/>
            <a:gdLst>
              <a:gd name="T0" fmla="*/ 1658577 w 4608"/>
              <a:gd name="T1" fmla="*/ 891815 h 2477"/>
              <a:gd name="T2" fmla="*/ 0 w 4608"/>
              <a:gd name="T3" fmla="*/ 891815 h 2477"/>
              <a:gd name="T4" fmla="*/ 0 w 4608"/>
              <a:gd name="T5" fmla="*/ 0 h 2477"/>
              <a:gd name="T6" fmla="*/ 1658577 w 4608"/>
              <a:gd name="T7" fmla="*/ 0 h 2477"/>
              <a:gd name="T8" fmla="*/ 1658577 w 4608"/>
              <a:gd name="T9" fmla="*/ 891815 h 24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08" h="2477">
                <a:moveTo>
                  <a:pt x="4607" y="2476"/>
                </a:moveTo>
                <a:lnTo>
                  <a:pt x="0" y="2476"/>
                </a:lnTo>
                <a:lnTo>
                  <a:pt x="0" y="0"/>
                </a:lnTo>
                <a:lnTo>
                  <a:pt x="4607" y="0"/>
                </a:lnTo>
                <a:lnTo>
                  <a:pt x="4607" y="2476"/>
                </a:lnTo>
              </a:path>
            </a:pathLst>
          </a:custGeom>
          <a:solidFill>
            <a:srgbClr val="CCE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59">
            <a:extLst>
              <a:ext uri="{FF2B5EF4-FFF2-40B4-BE49-F238E27FC236}">
                <a16:creationId xmlns:a16="http://schemas.microsoft.com/office/drawing/2014/main" id="{A62C6FC3-B7A5-1A4B-960C-C7EEEC0C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147" y="6892302"/>
            <a:ext cx="5120653" cy="2753883"/>
          </a:xfrm>
          <a:custGeom>
            <a:avLst/>
            <a:gdLst>
              <a:gd name="T0" fmla="*/ 1658577 w 4608"/>
              <a:gd name="T1" fmla="*/ 891815 h 2477"/>
              <a:gd name="T2" fmla="*/ 0 w 4608"/>
              <a:gd name="T3" fmla="*/ 891815 h 2477"/>
              <a:gd name="T4" fmla="*/ 0 w 4608"/>
              <a:gd name="T5" fmla="*/ 0 h 2477"/>
              <a:gd name="T6" fmla="*/ 1658577 w 4608"/>
              <a:gd name="T7" fmla="*/ 0 h 2477"/>
              <a:gd name="T8" fmla="*/ 1658577 w 4608"/>
              <a:gd name="T9" fmla="*/ 891815 h 24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08" h="2477">
                <a:moveTo>
                  <a:pt x="4607" y="2476"/>
                </a:moveTo>
                <a:lnTo>
                  <a:pt x="0" y="2476"/>
                </a:lnTo>
                <a:lnTo>
                  <a:pt x="0" y="0"/>
                </a:lnTo>
                <a:lnTo>
                  <a:pt x="4607" y="0"/>
                </a:lnTo>
                <a:lnTo>
                  <a:pt x="4607" y="2476"/>
                </a:lnTo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60">
            <a:extLst>
              <a:ext uri="{FF2B5EF4-FFF2-40B4-BE49-F238E27FC236}">
                <a16:creationId xmlns:a16="http://schemas.microsoft.com/office/drawing/2014/main" id="{E6236BA8-28B0-7543-A634-82A532B69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917" y="9822590"/>
            <a:ext cx="382212" cy="392012"/>
          </a:xfrm>
          <a:custGeom>
            <a:avLst/>
            <a:gdLst>
              <a:gd name="T0" fmla="*/ 123465 w 344"/>
              <a:gd name="T1" fmla="*/ 64935 h 354"/>
              <a:gd name="T2" fmla="*/ 123465 w 344"/>
              <a:gd name="T3" fmla="*/ 64935 h 354"/>
              <a:gd name="T4" fmla="*/ 61913 w 344"/>
              <a:gd name="T5" fmla="*/ 126641 h 354"/>
              <a:gd name="T6" fmla="*/ 0 w 344"/>
              <a:gd name="T7" fmla="*/ 64935 h 354"/>
              <a:gd name="T8" fmla="*/ 61913 w 344"/>
              <a:gd name="T9" fmla="*/ 0 h 354"/>
              <a:gd name="T10" fmla="*/ 123465 w 344"/>
              <a:gd name="T11" fmla="*/ 64935 h 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" h="354">
                <a:moveTo>
                  <a:pt x="343" y="181"/>
                </a:moveTo>
                <a:lnTo>
                  <a:pt x="343" y="181"/>
                </a:lnTo>
                <a:cubicBezTo>
                  <a:pt x="343" y="272"/>
                  <a:pt x="270" y="353"/>
                  <a:pt x="172" y="353"/>
                </a:cubicBezTo>
                <a:cubicBezTo>
                  <a:pt x="72" y="353"/>
                  <a:pt x="0" y="272"/>
                  <a:pt x="0" y="181"/>
                </a:cubicBezTo>
                <a:cubicBezTo>
                  <a:pt x="0" y="82"/>
                  <a:pt x="72" y="0"/>
                  <a:pt x="172" y="0"/>
                </a:cubicBezTo>
                <a:cubicBezTo>
                  <a:pt x="270" y="0"/>
                  <a:pt x="343" y="82"/>
                  <a:pt x="343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61">
            <a:extLst>
              <a:ext uri="{FF2B5EF4-FFF2-40B4-BE49-F238E27FC236}">
                <a16:creationId xmlns:a16="http://schemas.microsoft.com/office/drawing/2014/main" id="{3902B0EA-5FA1-9544-AF9E-640B84C2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8795" y="10405709"/>
            <a:ext cx="1950259" cy="514514"/>
          </a:xfrm>
          <a:custGeom>
            <a:avLst/>
            <a:gdLst>
              <a:gd name="T0" fmla="*/ 631465 w 1753"/>
              <a:gd name="T1" fmla="*/ 166325 h 461"/>
              <a:gd name="T2" fmla="*/ 0 w 1753"/>
              <a:gd name="T3" fmla="*/ 166325 h 461"/>
              <a:gd name="T4" fmla="*/ 0 w 1753"/>
              <a:gd name="T5" fmla="*/ 0 h 461"/>
              <a:gd name="T6" fmla="*/ 631465 w 1753"/>
              <a:gd name="T7" fmla="*/ 0 h 461"/>
              <a:gd name="T8" fmla="*/ 631465 w 1753"/>
              <a:gd name="T9" fmla="*/ 166325 h 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53" h="461">
                <a:moveTo>
                  <a:pt x="1752" y="460"/>
                </a:moveTo>
                <a:lnTo>
                  <a:pt x="0" y="460"/>
                </a:lnTo>
                <a:lnTo>
                  <a:pt x="0" y="0"/>
                </a:lnTo>
                <a:lnTo>
                  <a:pt x="1752" y="0"/>
                </a:lnTo>
                <a:lnTo>
                  <a:pt x="1752" y="460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62">
            <a:extLst>
              <a:ext uri="{FF2B5EF4-FFF2-40B4-BE49-F238E27FC236}">
                <a16:creationId xmlns:a16="http://schemas.microsoft.com/office/drawing/2014/main" id="{2F743C64-FF5D-E846-A834-C7C2A417E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479" y="10915325"/>
            <a:ext cx="2891088" cy="93101"/>
          </a:xfrm>
          <a:custGeom>
            <a:avLst/>
            <a:gdLst>
              <a:gd name="T0" fmla="*/ 936265 w 2602"/>
              <a:gd name="T1" fmla="*/ 29799 h 83"/>
              <a:gd name="T2" fmla="*/ 0 w 2602"/>
              <a:gd name="T3" fmla="*/ 29799 h 83"/>
              <a:gd name="T4" fmla="*/ 0 w 2602"/>
              <a:gd name="T5" fmla="*/ 0 h 83"/>
              <a:gd name="T6" fmla="*/ 936265 w 2602"/>
              <a:gd name="T7" fmla="*/ 0 h 83"/>
              <a:gd name="T8" fmla="*/ 936265 w 2602"/>
              <a:gd name="T9" fmla="*/ 29799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2" h="83">
                <a:moveTo>
                  <a:pt x="2601" y="82"/>
                </a:moveTo>
                <a:lnTo>
                  <a:pt x="0" y="82"/>
                </a:lnTo>
                <a:lnTo>
                  <a:pt x="0" y="0"/>
                </a:lnTo>
                <a:lnTo>
                  <a:pt x="2601" y="0"/>
                </a:lnTo>
                <a:lnTo>
                  <a:pt x="2601" y="8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63">
            <a:extLst>
              <a:ext uri="{FF2B5EF4-FFF2-40B4-BE49-F238E27FC236}">
                <a16:creationId xmlns:a16="http://schemas.microsoft.com/office/drawing/2014/main" id="{FB90CBC7-EACA-C741-B20D-C6D055DA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479" y="7382316"/>
            <a:ext cx="2812685" cy="1700353"/>
          </a:xfrm>
          <a:custGeom>
            <a:avLst/>
            <a:gdLst>
              <a:gd name="T0" fmla="*/ 712412 w 2530"/>
              <a:gd name="T1" fmla="*/ 152857 h 1528"/>
              <a:gd name="T2" fmla="*/ 712412 w 2530"/>
              <a:gd name="T3" fmla="*/ 152857 h 1528"/>
              <a:gd name="T4" fmla="*/ 666671 w 2530"/>
              <a:gd name="T5" fmla="*/ 156102 h 1528"/>
              <a:gd name="T6" fmla="*/ 419596 w 2530"/>
              <a:gd name="T7" fmla="*/ 0 h 1528"/>
              <a:gd name="T8" fmla="*/ 146228 w 2530"/>
              <a:gd name="T9" fmla="*/ 260650 h 1528"/>
              <a:gd name="T10" fmla="*/ 142987 w 2530"/>
              <a:gd name="T11" fmla="*/ 260650 h 1528"/>
              <a:gd name="T12" fmla="*/ 0 w 2530"/>
              <a:gd name="T13" fmla="*/ 407019 h 1528"/>
              <a:gd name="T14" fmla="*/ 142987 w 2530"/>
              <a:gd name="T15" fmla="*/ 550502 h 1528"/>
              <a:gd name="T16" fmla="*/ 712412 w 2530"/>
              <a:gd name="T17" fmla="*/ 550502 h 1528"/>
              <a:gd name="T18" fmla="*/ 910865 w 2530"/>
              <a:gd name="T19" fmla="*/ 351860 h 1528"/>
              <a:gd name="T20" fmla="*/ 712412 w 2530"/>
              <a:gd name="T21" fmla="*/ 152857 h 15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530" h="1528">
                <a:moveTo>
                  <a:pt x="1978" y="424"/>
                </a:moveTo>
                <a:lnTo>
                  <a:pt x="1978" y="424"/>
                </a:lnTo>
                <a:cubicBezTo>
                  <a:pt x="1933" y="424"/>
                  <a:pt x="1896" y="424"/>
                  <a:pt x="1851" y="433"/>
                </a:cubicBezTo>
                <a:cubicBezTo>
                  <a:pt x="1734" y="180"/>
                  <a:pt x="1472" y="0"/>
                  <a:pt x="1165" y="0"/>
                </a:cubicBezTo>
                <a:cubicBezTo>
                  <a:pt x="759" y="0"/>
                  <a:pt x="424" y="325"/>
                  <a:pt x="406" y="723"/>
                </a:cubicBezTo>
                <a:cubicBezTo>
                  <a:pt x="397" y="723"/>
                  <a:pt x="397" y="723"/>
                  <a:pt x="397" y="723"/>
                </a:cubicBezTo>
                <a:cubicBezTo>
                  <a:pt x="180" y="723"/>
                  <a:pt x="0" y="903"/>
                  <a:pt x="0" y="1129"/>
                </a:cubicBezTo>
                <a:cubicBezTo>
                  <a:pt x="0" y="1346"/>
                  <a:pt x="180" y="1527"/>
                  <a:pt x="397" y="1527"/>
                </a:cubicBezTo>
                <a:cubicBezTo>
                  <a:pt x="1978" y="1527"/>
                  <a:pt x="1978" y="1527"/>
                  <a:pt x="1978" y="1527"/>
                </a:cubicBezTo>
                <a:cubicBezTo>
                  <a:pt x="2276" y="1527"/>
                  <a:pt x="2529" y="1283"/>
                  <a:pt x="2529" y="976"/>
                </a:cubicBezTo>
                <a:cubicBezTo>
                  <a:pt x="2529" y="668"/>
                  <a:pt x="2276" y="424"/>
                  <a:pt x="1978" y="424"/>
                </a:cubicBezTo>
              </a:path>
            </a:pathLst>
          </a:custGeom>
          <a:solidFill>
            <a:srgbClr val="A2D7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64">
            <a:extLst>
              <a:ext uri="{FF2B5EF4-FFF2-40B4-BE49-F238E27FC236}">
                <a16:creationId xmlns:a16="http://schemas.microsoft.com/office/drawing/2014/main" id="{0B405760-45BF-9E43-9D91-6C70924A1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679" y="7372516"/>
            <a:ext cx="2832286" cy="1719954"/>
          </a:xfrm>
          <a:custGeom>
            <a:avLst/>
            <a:gdLst>
              <a:gd name="T0" fmla="*/ 715550 w 2548"/>
              <a:gd name="T1" fmla="*/ 156063 h 1546"/>
              <a:gd name="T2" fmla="*/ 715550 w 2548"/>
              <a:gd name="T3" fmla="*/ 156063 h 1546"/>
              <a:gd name="T4" fmla="*/ 715550 w 2548"/>
              <a:gd name="T5" fmla="*/ 153180 h 1546"/>
              <a:gd name="T6" fmla="*/ 669815 w 2548"/>
              <a:gd name="T7" fmla="*/ 156063 h 1546"/>
              <a:gd name="T8" fmla="*/ 669815 w 2548"/>
              <a:gd name="T9" fmla="*/ 159307 h 1546"/>
              <a:gd name="T10" fmla="*/ 673056 w 2548"/>
              <a:gd name="T11" fmla="*/ 159307 h 1546"/>
              <a:gd name="T12" fmla="*/ 422776 w 2548"/>
              <a:gd name="T13" fmla="*/ 0 h 1546"/>
              <a:gd name="T14" fmla="*/ 142966 w 2548"/>
              <a:gd name="T15" fmla="*/ 263829 h 1546"/>
              <a:gd name="T16" fmla="*/ 149448 w 2548"/>
              <a:gd name="T17" fmla="*/ 263829 h 1546"/>
              <a:gd name="T18" fmla="*/ 149448 w 2548"/>
              <a:gd name="T19" fmla="*/ 260585 h 1546"/>
              <a:gd name="T20" fmla="*/ 146207 w 2548"/>
              <a:gd name="T21" fmla="*/ 260585 h 1546"/>
              <a:gd name="T22" fmla="*/ 146207 w 2548"/>
              <a:gd name="T23" fmla="*/ 260585 h 1546"/>
              <a:gd name="T24" fmla="*/ 146207 w 2548"/>
              <a:gd name="T25" fmla="*/ 260585 h 1546"/>
              <a:gd name="T26" fmla="*/ 0 w 2548"/>
              <a:gd name="T27" fmla="*/ 410161 h 1546"/>
              <a:gd name="T28" fmla="*/ 146207 w 2548"/>
              <a:gd name="T29" fmla="*/ 556853 h 1546"/>
              <a:gd name="T30" fmla="*/ 715550 w 2548"/>
              <a:gd name="T31" fmla="*/ 556853 h 1546"/>
              <a:gd name="T32" fmla="*/ 917215 w 2548"/>
              <a:gd name="T33" fmla="*/ 355016 h 1546"/>
              <a:gd name="T34" fmla="*/ 715550 w 2548"/>
              <a:gd name="T35" fmla="*/ 153180 h 1546"/>
              <a:gd name="T36" fmla="*/ 715550 w 2548"/>
              <a:gd name="T37" fmla="*/ 156063 h 1546"/>
              <a:gd name="T38" fmla="*/ 715550 w 2548"/>
              <a:gd name="T39" fmla="*/ 159307 h 1546"/>
              <a:gd name="T40" fmla="*/ 852034 w 2548"/>
              <a:gd name="T41" fmla="*/ 218056 h 1546"/>
              <a:gd name="T42" fmla="*/ 907492 w 2548"/>
              <a:gd name="T43" fmla="*/ 355016 h 1546"/>
              <a:gd name="T44" fmla="*/ 852034 w 2548"/>
              <a:gd name="T45" fmla="*/ 491616 h 1546"/>
              <a:gd name="T46" fmla="*/ 715550 w 2548"/>
              <a:gd name="T47" fmla="*/ 550365 h 1546"/>
              <a:gd name="T48" fmla="*/ 146207 w 2548"/>
              <a:gd name="T49" fmla="*/ 550365 h 1546"/>
              <a:gd name="T50" fmla="*/ 48616 w 2548"/>
              <a:gd name="T51" fmla="*/ 507835 h 1546"/>
              <a:gd name="T52" fmla="*/ 6482 w 2548"/>
              <a:gd name="T53" fmla="*/ 410161 h 1546"/>
              <a:gd name="T54" fmla="*/ 48616 w 2548"/>
              <a:gd name="T55" fmla="*/ 309242 h 1546"/>
              <a:gd name="T56" fmla="*/ 146207 w 2548"/>
              <a:gd name="T57" fmla="*/ 267073 h 1546"/>
              <a:gd name="T58" fmla="*/ 146207 w 2548"/>
              <a:gd name="T59" fmla="*/ 263829 h 1546"/>
              <a:gd name="T60" fmla="*/ 146207 w 2548"/>
              <a:gd name="T61" fmla="*/ 267073 h 1546"/>
              <a:gd name="T62" fmla="*/ 149448 w 2548"/>
              <a:gd name="T63" fmla="*/ 267073 h 1546"/>
              <a:gd name="T64" fmla="*/ 152689 w 2548"/>
              <a:gd name="T65" fmla="*/ 267073 h 1546"/>
              <a:gd name="T66" fmla="*/ 152689 w 2548"/>
              <a:gd name="T67" fmla="*/ 263829 h 1546"/>
              <a:gd name="T68" fmla="*/ 422776 w 2548"/>
              <a:gd name="T69" fmla="*/ 6488 h 1546"/>
              <a:gd name="T70" fmla="*/ 666574 w 2548"/>
              <a:gd name="T71" fmla="*/ 162550 h 1546"/>
              <a:gd name="T72" fmla="*/ 666574 w 2548"/>
              <a:gd name="T73" fmla="*/ 166155 h 1546"/>
              <a:gd name="T74" fmla="*/ 673056 w 2548"/>
              <a:gd name="T75" fmla="*/ 166155 h 1546"/>
              <a:gd name="T76" fmla="*/ 715550 w 2548"/>
              <a:gd name="T77" fmla="*/ 159307 h 1546"/>
              <a:gd name="T78" fmla="*/ 715550 w 2548"/>
              <a:gd name="T79" fmla="*/ 156063 h 154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8" h="1546">
                <a:moveTo>
                  <a:pt x="1987" y="433"/>
                </a:moveTo>
                <a:lnTo>
                  <a:pt x="1987" y="433"/>
                </a:lnTo>
                <a:cubicBezTo>
                  <a:pt x="1987" y="425"/>
                  <a:pt x="1987" y="425"/>
                  <a:pt x="1987" y="425"/>
                </a:cubicBezTo>
                <a:cubicBezTo>
                  <a:pt x="1942" y="425"/>
                  <a:pt x="1896" y="425"/>
                  <a:pt x="1860" y="433"/>
                </a:cubicBezTo>
                <a:cubicBezTo>
                  <a:pt x="1860" y="442"/>
                  <a:pt x="1860" y="442"/>
                  <a:pt x="1860" y="442"/>
                </a:cubicBezTo>
                <a:cubicBezTo>
                  <a:pt x="1869" y="442"/>
                  <a:pt x="1869" y="442"/>
                  <a:pt x="1869" y="442"/>
                </a:cubicBezTo>
                <a:cubicBezTo>
                  <a:pt x="1752" y="180"/>
                  <a:pt x="1481" y="0"/>
                  <a:pt x="1174" y="0"/>
                </a:cubicBezTo>
                <a:cubicBezTo>
                  <a:pt x="759" y="0"/>
                  <a:pt x="424" y="325"/>
                  <a:pt x="397" y="732"/>
                </a:cubicBezTo>
                <a:cubicBezTo>
                  <a:pt x="415" y="732"/>
                  <a:pt x="415" y="732"/>
                  <a:pt x="415" y="732"/>
                </a:cubicBezTo>
                <a:cubicBezTo>
                  <a:pt x="415" y="723"/>
                  <a:pt x="415" y="723"/>
                  <a:pt x="415" y="723"/>
                </a:cubicBezTo>
                <a:cubicBezTo>
                  <a:pt x="406" y="723"/>
                  <a:pt x="406" y="723"/>
                  <a:pt x="406" y="723"/>
                </a:cubicBezTo>
                <a:cubicBezTo>
                  <a:pt x="180" y="723"/>
                  <a:pt x="0" y="903"/>
                  <a:pt x="0" y="1138"/>
                </a:cubicBezTo>
                <a:cubicBezTo>
                  <a:pt x="0" y="1364"/>
                  <a:pt x="180" y="1545"/>
                  <a:pt x="406" y="1545"/>
                </a:cubicBezTo>
                <a:cubicBezTo>
                  <a:pt x="1987" y="1545"/>
                  <a:pt x="1987" y="1545"/>
                  <a:pt x="1987" y="1545"/>
                </a:cubicBezTo>
                <a:cubicBezTo>
                  <a:pt x="2294" y="1545"/>
                  <a:pt x="2547" y="1292"/>
                  <a:pt x="2547" y="985"/>
                </a:cubicBezTo>
                <a:cubicBezTo>
                  <a:pt x="2547" y="677"/>
                  <a:pt x="2294" y="425"/>
                  <a:pt x="1987" y="425"/>
                </a:cubicBezTo>
                <a:cubicBezTo>
                  <a:pt x="1987" y="433"/>
                  <a:pt x="1987" y="433"/>
                  <a:pt x="1987" y="433"/>
                </a:cubicBezTo>
                <a:cubicBezTo>
                  <a:pt x="1987" y="442"/>
                  <a:pt x="1987" y="442"/>
                  <a:pt x="1987" y="442"/>
                </a:cubicBezTo>
                <a:cubicBezTo>
                  <a:pt x="2131" y="442"/>
                  <a:pt x="2267" y="506"/>
                  <a:pt x="2366" y="605"/>
                </a:cubicBezTo>
                <a:cubicBezTo>
                  <a:pt x="2465" y="705"/>
                  <a:pt x="2520" y="831"/>
                  <a:pt x="2520" y="985"/>
                </a:cubicBezTo>
                <a:cubicBezTo>
                  <a:pt x="2520" y="1129"/>
                  <a:pt x="2465" y="1265"/>
                  <a:pt x="2366" y="1364"/>
                </a:cubicBezTo>
                <a:cubicBezTo>
                  <a:pt x="2267" y="1464"/>
                  <a:pt x="2131" y="1527"/>
                  <a:pt x="1987" y="1527"/>
                </a:cubicBezTo>
                <a:cubicBezTo>
                  <a:pt x="406" y="1527"/>
                  <a:pt x="406" y="1527"/>
                  <a:pt x="406" y="1527"/>
                </a:cubicBezTo>
                <a:cubicBezTo>
                  <a:pt x="307" y="1527"/>
                  <a:pt x="208" y="1482"/>
                  <a:pt x="135" y="1409"/>
                </a:cubicBezTo>
                <a:cubicBezTo>
                  <a:pt x="63" y="1337"/>
                  <a:pt x="18" y="1238"/>
                  <a:pt x="18" y="1138"/>
                </a:cubicBezTo>
                <a:cubicBezTo>
                  <a:pt x="18" y="1030"/>
                  <a:pt x="63" y="930"/>
                  <a:pt x="135" y="858"/>
                </a:cubicBezTo>
                <a:cubicBezTo>
                  <a:pt x="208" y="786"/>
                  <a:pt x="307" y="741"/>
                  <a:pt x="406" y="741"/>
                </a:cubicBezTo>
                <a:cubicBezTo>
                  <a:pt x="406" y="732"/>
                  <a:pt x="406" y="732"/>
                  <a:pt x="406" y="732"/>
                </a:cubicBezTo>
                <a:cubicBezTo>
                  <a:pt x="406" y="741"/>
                  <a:pt x="406" y="741"/>
                  <a:pt x="406" y="741"/>
                </a:cubicBezTo>
                <a:cubicBezTo>
                  <a:pt x="415" y="741"/>
                  <a:pt x="415" y="741"/>
                  <a:pt x="415" y="741"/>
                </a:cubicBezTo>
                <a:cubicBezTo>
                  <a:pt x="424" y="741"/>
                  <a:pt x="424" y="741"/>
                  <a:pt x="424" y="741"/>
                </a:cubicBezTo>
                <a:cubicBezTo>
                  <a:pt x="424" y="732"/>
                  <a:pt x="424" y="732"/>
                  <a:pt x="424" y="732"/>
                </a:cubicBezTo>
                <a:cubicBezTo>
                  <a:pt x="442" y="334"/>
                  <a:pt x="768" y="18"/>
                  <a:pt x="1174" y="18"/>
                </a:cubicBezTo>
                <a:cubicBezTo>
                  <a:pt x="1472" y="18"/>
                  <a:pt x="1734" y="199"/>
                  <a:pt x="1851" y="451"/>
                </a:cubicBezTo>
                <a:cubicBezTo>
                  <a:pt x="1851" y="461"/>
                  <a:pt x="1851" y="461"/>
                  <a:pt x="1851" y="461"/>
                </a:cubicBezTo>
                <a:cubicBezTo>
                  <a:pt x="1869" y="461"/>
                  <a:pt x="1869" y="461"/>
                  <a:pt x="1869" y="461"/>
                </a:cubicBezTo>
                <a:cubicBezTo>
                  <a:pt x="1905" y="451"/>
                  <a:pt x="1942" y="442"/>
                  <a:pt x="1987" y="442"/>
                </a:cubicBezTo>
                <a:cubicBezTo>
                  <a:pt x="1987" y="433"/>
                  <a:pt x="1987" y="433"/>
                  <a:pt x="1987" y="4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65">
            <a:extLst>
              <a:ext uri="{FF2B5EF4-FFF2-40B4-BE49-F238E27FC236}">
                <a16:creationId xmlns:a16="http://schemas.microsoft.com/office/drawing/2014/main" id="{B14FA332-3E17-F24D-ACA7-10DAE13B1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114" y="7544023"/>
            <a:ext cx="392012" cy="372411"/>
          </a:xfrm>
          <a:custGeom>
            <a:avLst/>
            <a:gdLst>
              <a:gd name="T0" fmla="*/ 71798 w 352"/>
              <a:gd name="T1" fmla="*/ 6822 h 336"/>
              <a:gd name="T2" fmla="*/ 71798 w 352"/>
              <a:gd name="T3" fmla="*/ 6822 h 336"/>
              <a:gd name="T4" fmla="*/ 84787 w 352"/>
              <a:gd name="T5" fmla="*/ 29444 h 336"/>
              <a:gd name="T6" fmla="*/ 91281 w 352"/>
              <a:gd name="T7" fmla="*/ 35908 h 336"/>
              <a:gd name="T8" fmla="*/ 116898 w 352"/>
              <a:gd name="T9" fmla="*/ 39139 h 336"/>
              <a:gd name="T10" fmla="*/ 123392 w 352"/>
              <a:gd name="T11" fmla="*/ 55298 h 336"/>
              <a:gd name="T12" fmla="*/ 103909 w 352"/>
              <a:gd name="T13" fmla="*/ 71456 h 336"/>
              <a:gd name="T14" fmla="*/ 100662 w 352"/>
              <a:gd name="T15" fmla="*/ 81151 h 336"/>
              <a:gd name="T16" fmla="*/ 103909 w 352"/>
              <a:gd name="T17" fmla="*/ 107005 h 336"/>
              <a:gd name="T18" fmla="*/ 91281 w 352"/>
              <a:gd name="T19" fmla="*/ 117059 h 336"/>
              <a:gd name="T20" fmla="*/ 68551 w 352"/>
              <a:gd name="T21" fmla="*/ 103773 h 336"/>
              <a:gd name="T22" fmla="*/ 58449 w 352"/>
              <a:gd name="T23" fmla="*/ 103773 h 336"/>
              <a:gd name="T24" fmla="*/ 35719 w 352"/>
              <a:gd name="T25" fmla="*/ 117059 h 336"/>
              <a:gd name="T26" fmla="*/ 22730 w 352"/>
              <a:gd name="T27" fmla="*/ 107005 h 336"/>
              <a:gd name="T28" fmla="*/ 25977 w 352"/>
              <a:gd name="T29" fmla="*/ 81151 h 336"/>
              <a:gd name="T30" fmla="*/ 25977 w 352"/>
              <a:gd name="T31" fmla="*/ 71456 h 336"/>
              <a:gd name="T32" fmla="*/ 6494 w 352"/>
              <a:gd name="T33" fmla="*/ 55298 h 336"/>
              <a:gd name="T34" fmla="*/ 9741 w 352"/>
              <a:gd name="T35" fmla="*/ 39139 h 336"/>
              <a:gd name="T36" fmla="*/ 38966 w 352"/>
              <a:gd name="T37" fmla="*/ 35908 h 336"/>
              <a:gd name="T38" fmla="*/ 45460 w 352"/>
              <a:gd name="T39" fmla="*/ 29444 h 336"/>
              <a:gd name="T40" fmla="*/ 55202 w 352"/>
              <a:gd name="T41" fmla="*/ 6822 h 336"/>
              <a:gd name="T42" fmla="*/ 71798 w 352"/>
              <a:gd name="T43" fmla="*/ 6822 h 3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52" h="336">
                <a:moveTo>
                  <a:pt x="199" y="19"/>
                </a:moveTo>
                <a:lnTo>
                  <a:pt x="199" y="19"/>
                </a:lnTo>
                <a:cubicBezTo>
                  <a:pt x="235" y="82"/>
                  <a:pt x="235" y="82"/>
                  <a:pt x="235" y="82"/>
                </a:cubicBezTo>
                <a:cubicBezTo>
                  <a:pt x="235" y="91"/>
                  <a:pt x="244" y="100"/>
                  <a:pt x="253" y="100"/>
                </a:cubicBezTo>
                <a:cubicBezTo>
                  <a:pt x="324" y="109"/>
                  <a:pt x="324" y="109"/>
                  <a:pt x="324" y="109"/>
                </a:cubicBezTo>
                <a:cubicBezTo>
                  <a:pt x="351" y="109"/>
                  <a:pt x="351" y="136"/>
                  <a:pt x="342" y="154"/>
                </a:cubicBezTo>
                <a:cubicBezTo>
                  <a:pt x="288" y="199"/>
                  <a:pt x="288" y="199"/>
                  <a:pt x="288" y="199"/>
                </a:cubicBezTo>
                <a:cubicBezTo>
                  <a:pt x="279" y="208"/>
                  <a:pt x="279" y="217"/>
                  <a:pt x="279" y="226"/>
                </a:cubicBezTo>
                <a:cubicBezTo>
                  <a:pt x="288" y="298"/>
                  <a:pt x="288" y="298"/>
                  <a:pt x="288" y="298"/>
                </a:cubicBezTo>
                <a:cubicBezTo>
                  <a:pt x="297" y="317"/>
                  <a:pt x="271" y="335"/>
                  <a:pt x="253" y="326"/>
                </a:cubicBezTo>
                <a:cubicBezTo>
                  <a:pt x="190" y="289"/>
                  <a:pt x="190" y="289"/>
                  <a:pt x="190" y="289"/>
                </a:cubicBezTo>
                <a:cubicBezTo>
                  <a:pt x="181" y="289"/>
                  <a:pt x="171" y="289"/>
                  <a:pt x="162" y="289"/>
                </a:cubicBezTo>
                <a:cubicBezTo>
                  <a:pt x="99" y="326"/>
                  <a:pt x="99" y="326"/>
                  <a:pt x="99" y="326"/>
                </a:cubicBezTo>
                <a:cubicBezTo>
                  <a:pt x="81" y="335"/>
                  <a:pt x="63" y="317"/>
                  <a:pt x="63" y="298"/>
                </a:cubicBezTo>
                <a:cubicBezTo>
                  <a:pt x="72" y="226"/>
                  <a:pt x="72" y="226"/>
                  <a:pt x="72" y="226"/>
                </a:cubicBezTo>
                <a:cubicBezTo>
                  <a:pt x="81" y="217"/>
                  <a:pt x="72" y="208"/>
                  <a:pt x="72" y="199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0" y="136"/>
                  <a:pt x="9" y="109"/>
                  <a:pt x="27" y="109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108" y="100"/>
                  <a:pt x="117" y="91"/>
                  <a:pt x="126" y="82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62" y="0"/>
                  <a:pt x="190" y="0"/>
                  <a:pt x="199" y="19"/>
                </a:cubicBezTo>
              </a:path>
            </a:pathLst>
          </a:custGeom>
          <a:solidFill>
            <a:srgbClr val="FEE4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66">
            <a:extLst>
              <a:ext uri="{FF2B5EF4-FFF2-40B4-BE49-F238E27FC236}">
                <a16:creationId xmlns:a16="http://schemas.microsoft.com/office/drawing/2014/main" id="{0A3E020C-35F1-8440-BDAA-435330AB4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314" y="7534223"/>
            <a:ext cx="411612" cy="392012"/>
          </a:xfrm>
          <a:custGeom>
            <a:avLst/>
            <a:gdLst>
              <a:gd name="T0" fmla="*/ 74964 w 370"/>
              <a:gd name="T1" fmla="*/ 10045 h 354"/>
              <a:gd name="T2" fmla="*/ 84695 w 370"/>
              <a:gd name="T3" fmla="*/ 35876 h 354"/>
              <a:gd name="T4" fmla="*/ 120015 w 370"/>
              <a:gd name="T5" fmla="*/ 45562 h 354"/>
              <a:gd name="T6" fmla="*/ 123259 w 370"/>
              <a:gd name="T7" fmla="*/ 52020 h 354"/>
              <a:gd name="T8" fmla="*/ 103797 w 370"/>
              <a:gd name="T9" fmla="*/ 71393 h 354"/>
              <a:gd name="T10" fmla="*/ 100914 w 370"/>
              <a:gd name="T11" fmla="*/ 84308 h 354"/>
              <a:gd name="T12" fmla="*/ 103797 w 370"/>
              <a:gd name="T13" fmla="*/ 113726 h 354"/>
              <a:gd name="T14" fmla="*/ 100914 w 370"/>
              <a:gd name="T15" fmla="*/ 116955 h 354"/>
              <a:gd name="T16" fmla="*/ 74964 w 370"/>
              <a:gd name="T17" fmla="*/ 103681 h 354"/>
              <a:gd name="T18" fmla="*/ 61629 w 370"/>
              <a:gd name="T19" fmla="*/ 103681 h 354"/>
              <a:gd name="T20" fmla="*/ 35680 w 370"/>
              <a:gd name="T21" fmla="*/ 116955 h 354"/>
              <a:gd name="T22" fmla="*/ 29193 w 370"/>
              <a:gd name="T23" fmla="*/ 113726 h 354"/>
              <a:gd name="T24" fmla="*/ 35680 w 370"/>
              <a:gd name="T25" fmla="*/ 84308 h 354"/>
              <a:gd name="T26" fmla="*/ 32436 w 370"/>
              <a:gd name="T27" fmla="*/ 74621 h 354"/>
              <a:gd name="T28" fmla="*/ 9731 w 370"/>
              <a:gd name="T29" fmla="*/ 52020 h 354"/>
              <a:gd name="T30" fmla="*/ 12975 w 370"/>
              <a:gd name="T31" fmla="*/ 45562 h 354"/>
              <a:gd name="T32" fmla="*/ 51898 w 370"/>
              <a:gd name="T33" fmla="*/ 35876 h 354"/>
              <a:gd name="T34" fmla="*/ 64873 w 370"/>
              <a:gd name="T35" fmla="*/ 10045 h 354"/>
              <a:gd name="T36" fmla="*/ 68477 w 370"/>
              <a:gd name="T37" fmla="*/ 10045 h 354"/>
              <a:gd name="T38" fmla="*/ 74964 w 370"/>
              <a:gd name="T39" fmla="*/ 10045 h 354"/>
              <a:gd name="T40" fmla="*/ 74964 w 370"/>
              <a:gd name="T41" fmla="*/ 0 h 354"/>
              <a:gd name="T42" fmla="*/ 61629 w 370"/>
              <a:gd name="T43" fmla="*/ 0 h 354"/>
              <a:gd name="T44" fmla="*/ 42167 w 370"/>
              <a:gd name="T45" fmla="*/ 32647 h 354"/>
              <a:gd name="T46" fmla="*/ 12975 w 370"/>
              <a:gd name="T47" fmla="*/ 39105 h 354"/>
              <a:gd name="T48" fmla="*/ 0 w 370"/>
              <a:gd name="T49" fmla="*/ 52020 h 354"/>
              <a:gd name="T50" fmla="*/ 25949 w 370"/>
              <a:gd name="T51" fmla="*/ 77850 h 354"/>
              <a:gd name="T52" fmla="*/ 25949 w 370"/>
              <a:gd name="T53" fmla="*/ 84308 h 354"/>
              <a:gd name="T54" fmla="*/ 22706 w 370"/>
              <a:gd name="T55" fmla="*/ 113726 h 354"/>
              <a:gd name="T56" fmla="*/ 35680 w 370"/>
              <a:gd name="T57" fmla="*/ 126641 h 354"/>
              <a:gd name="T58" fmla="*/ 64873 w 370"/>
              <a:gd name="T59" fmla="*/ 110138 h 354"/>
              <a:gd name="T60" fmla="*/ 68477 w 370"/>
              <a:gd name="T61" fmla="*/ 110138 h 354"/>
              <a:gd name="T62" fmla="*/ 100914 w 370"/>
              <a:gd name="T63" fmla="*/ 126641 h 354"/>
              <a:gd name="T64" fmla="*/ 113528 w 370"/>
              <a:gd name="T65" fmla="*/ 113726 h 354"/>
              <a:gd name="T66" fmla="*/ 107040 w 370"/>
              <a:gd name="T67" fmla="*/ 84308 h 354"/>
              <a:gd name="T68" fmla="*/ 110284 w 370"/>
              <a:gd name="T69" fmla="*/ 77850 h 354"/>
              <a:gd name="T70" fmla="*/ 132990 w 370"/>
              <a:gd name="T71" fmla="*/ 52020 h 354"/>
              <a:gd name="T72" fmla="*/ 120015 w 370"/>
              <a:gd name="T73" fmla="*/ 39105 h 354"/>
              <a:gd name="T74" fmla="*/ 91183 w 370"/>
              <a:gd name="T75" fmla="*/ 32647 h 354"/>
              <a:gd name="T76" fmla="*/ 74964 w 370"/>
              <a:gd name="T77" fmla="*/ 10045 h 35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0" h="354">
                <a:moveTo>
                  <a:pt x="208" y="28"/>
                </a:moveTo>
                <a:lnTo>
                  <a:pt x="208" y="28"/>
                </a:lnTo>
                <a:cubicBezTo>
                  <a:pt x="199" y="28"/>
                  <a:pt x="199" y="28"/>
                  <a:pt x="199" y="28"/>
                </a:cubicBezTo>
                <a:cubicBezTo>
                  <a:pt x="235" y="100"/>
                  <a:pt x="235" y="100"/>
                  <a:pt x="235" y="100"/>
                </a:cubicBezTo>
                <a:cubicBezTo>
                  <a:pt x="235" y="109"/>
                  <a:pt x="244" y="118"/>
                  <a:pt x="262" y="118"/>
                </a:cubicBezTo>
                <a:cubicBezTo>
                  <a:pt x="333" y="127"/>
                  <a:pt x="333" y="127"/>
                  <a:pt x="333" y="127"/>
                </a:cubicBezTo>
                <a:cubicBezTo>
                  <a:pt x="333" y="127"/>
                  <a:pt x="342" y="127"/>
                  <a:pt x="342" y="136"/>
                </a:cubicBezTo>
                <a:cubicBezTo>
                  <a:pt x="342" y="136"/>
                  <a:pt x="342" y="136"/>
                  <a:pt x="342" y="145"/>
                </a:cubicBezTo>
                <a:cubicBezTo>
                  <a:pt x="342" y="145"/>
                  <a:pt x="342" y="145"/>
                  <a:pt x="342" y="154"/>
                </a:cubicBezTo>
                <a:cubicBezTo>
                  <a:pt x="288" y="199"/>
                  <a:pt x="288" y="199"/>
                  <a:pt x="288" y="199"/>
                </a:cubicBezTo>
                <a:cubicBezTo>
                  <a:pt x="280" y="208"/>
                  <a:pt x="280" y="217"/>
                  <a:pt x="280" y="226"/>
                </a:cubicBezTo>
                <a:cubicBezTo>
                  <a:pt x="280" y="235"/>
                  <a:pt x="280" y="235"/>
                  <a:pt x="280" y="235"/>
                </a:cubicBezTo>
                <a:cubicBezTo>
                  <a:pt x="288" y="307"/>
                  <a:pt x="288" y="307"/>
                  <a:pt x="288" y="307"/>
                </a:cubicBezTo>
                <a:cubicBezTo>
                  <a:pt x="288" y="317"/>
                  <a:pt x="288" y="317"/>
                  <a:pt x="288" y="317"/>
                </a:cubicBezTo>
                <a:cubicBezTo>
                  <a:pt x="288" y="317"/>
                  <a:pt x="288" y="317"/>
                  <a:pt x="288" y="326"/>
                </a:cubicBezTo>
                <a:cubicBezTo>
                  <a:pt x="280" y="326"/>
                  <a:pt x="280" y="326"/>
                  <a:pt x="280" y="326"/>
                </a:cubicBezTo>
                <a:lnTo>
                  <a:pt x="271" y="326"/>
                </a:lnTo>
                <a:cubicBezTo>
                  <a:pt x="208" y="289"/>
                  <a:pt x="208" y="289"/>
                  <a:pt x="208" y="289"/>
                </a:cubicBezTo>
                <a:cubicBezTo>
                  <a:pt x="199" y="289"/>
                  <a:pt x="190" y="281"/>
                  <a:pt x="190" y="281"/>
                </a:cubicBezTo>
                <a:cubicBezTo>
                  <a:pt x="180" y="281"/>
                  <a:pt x="171" y="289"/>
                  <a:pt x="171" y="289"/>
                </a:cubicBezTo>
                <a:cubicBezTo>
                  <a:pt x="99" y="326"/>
                  <a:pt x="99" y="326"/>
                  <a:pt x="99" y="326"/>
                </a:cubicBezTo>
                <a:cubicBezTo>
                  <a:pt x="90" y="326"/>
                  <a:pt x="90" y="326"/>
                  <a:pt x="90" y="326"/>
                </a:cubicBezTo>
                <a:cubicBezTo>
                  <a:pt x="81" y="317"/>
                  <a:pt x="81" y="317"/>
                  <a:pt x="81" y="317"/>
                </a:cubicBezTo>
                <a:cubicBezTo>
                  <a:pt x="81" y="307"/>
                  <a:pt x="81" y="307"/>
                  <a:pt x="81" y="307"/>
                </a:cubicBezTo>
                <a:cubicBezTo>
                  <a:pt x="99" y="235"/>
                  <a:pt x="99" y="235"/>
                  <a:pt x="99" y="235"/>
                </a:cubicBezTo>
                <a:cubicBezTo>
                  <a:pt x="99" y="235"/>
                  <a:pt x="99" y="235"/>
                  <a:pt x="99" y="226"/>
                </a:cubicBezTo>
                <a:cubicBezTo>
                  <a:pt x="99" y="217"/>
                  <a:pt x="90" y="208"/>
                  <a:pt x="90" y="208"/>
                </a:cubicBezTo>
                <a:cubicBezTo>
                  <a:pt x="36" y="154"/>
                  <a:pt x="36" y="154"/>
                  <a:pt x="36" y="154"/>
                </a:cubicBezTo>
                <a:cubicBezTo>
                  <a:pt x="27" y="145"/>
                  <a:pt x="27" y="145"/>
                  <a:pt x="27" y="145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36" y="127"/>
                  <a:pt x="36" y="127"/>
                  <a:pt x="36" y="127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6" y="118"/>
                  <a:pt x="135" y="109"/>
                  <a:pt x="144" y="100"/>
                </a:cubicBezTo>
                <a:cubicBezTo>
                  <a:pt x="171" y="28"/>
                  <a:pt x="171" y="28"/>
                  <a:pt x="171" y="28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8"/>
                  <a:pt x="180" y="19"/>
                  <a:pt x="190" y="19"/>
                </a:cubicBezTo>
                <a:lnTo>
                  <a:pt x="190" y="28"/>
                </a:lnTo>
                <a:cubicBezTo>
                  <a:pt x="199" y="28"/>
                  <a:pt x="199" y="28"/>
                  <a:pt x="199" y="28"/>
                </a:cubicBezTo>
                <a:cubicBezTo>
                  <a:pt x="208" y="28"/>
                  <a:pt x="208" y="28"/>
                  <a:pt x="208" y="28"/>
                </a:cubicBezTo>
                <a:cubicBezTo>
                  <a:pt x="217" y="19"/>
                  <a:pt x="217" y="19"/>
                  <a:pt x="217" y="19"/>
                </a:cubicBezTo>
                <a:cubicBezTo>
                  <a:pt x="217" y="9"/>
                  <a:pt x="208" y="9"/>
                  <a:pt x="208" y="0"/>
                </a:cubicBezTo>
                <a:cubicBezTo>
                  <a:pt x="199" y="0"/>
                  <a:pt x="190" y="0"/>
                  <a:pt x="190" y="0"/>
                </a:cubicBezTo>
                <a:cubicBezTo>
                  <a:pt x="180" y="0"/>
                  <a:pt x="171" y="0"/>
                  <a:pt x="171" y="0"/>
                </a:cubicBezTo>
                <a:cubicBezTo>
                  <a:pt x="162" y="9"/>
                  <a:pt x="153" y="9"/>
                  <a:pt x="153" y="19"/>
                </a:cubicBezTo>
                <a:cubicBezTo>
                  <a:pt x="117" y="91"/>
                  <a:pt x="117" y="91"/>
                  <a:pt x="117" y="91"/>
                </a:cubicBezTo>
                <a:cubicBezTo>
                  <a:pt x="117" y="91"/>
                  <a:pt x="117" y="91"/>
                  <a:pt x="108" y="91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27" y="109"/>
                  <a:pt x="18" y="109"/>
                  <a:pt x="9" y="118"/>
                </a:cubicBezTo>
                <a:cubicBezTo>
                  <a:pt x="9" y="127"/>
                  <a:pt x="0" y="136"/>
                  <a:pt x="0" y="145"/>
                </a:cubicBezTo>
                <a:cubicBezTo>
                  <a:pt x="0" y="154"/>
                  <a:pt x="9" y="163"/>
                  <a:pt x="18" y="163"/>
                </a:cubicBezTo>
                <a:cubicBezTo>
                  <a:pt x="72" y="217"/>
                  <a:pt x="72" y="217"/>
                  <a:pt x="72" y="217"/>
                </a:cubicBezTo>
                <a:cubicBezTo>
                  <a:pt x="72" y="226"/>
                  <a:pt x="72" y="226"/>
                  <a:pt x="72" y="226"/>
                </a:cubicBezTo>
                <a:cubicBezTo>
                  <a:pt x="72" y="235"/>
                  <a:pt x="72" y="235"/>
                  <a:pt x="72" y="235"/>
                </a:cubicBezTo>
                <a:cubicBezTo>
                  <a:pt x="63" y="307"/>
                  <a:pt x="63" y="307"/>
                  <a:pt x="63" y="307"/>
                </a:cubicBezTo>
                <a:cubicBezTo>
                  <a:pt x="63" y="307"/>
                  <a:pt x="63" y="307"/>
                  <a:pt x="63" y="317"/>
                </a:cubicBezTo>
                <a:cubicBezTo>
                  <a:pt x="63" y="326"/>
                  <a:pt x="63" y="335"/>
                  <a:pt x="72" y="344"/>
                </a:cubicBezTo>
                <a:cubicBezTo>
                  <a:pt x="81" y="344"/>
                  <a:pt x="90" y="353"/>
                  <a:pt x="99" y="353"/>
                </a:cubicBezTo>
                <a:cubicBezTo>
                  <a:pt x="99" y="353"/>
                  <a:pt x="108" y="353"/>
                  <a:pt x="117" y="344"/>
                </a:cubicBezTo>
                <a:cubicBezTo>
                  <a:pt x="180" y="307"/>
                  <a:pt x="180" y="307"/>
                  <a:pt x="180" y="307"/>
                </a:cubicBezTo>
                <a:cubicBezTo>
                  <a:pt x="180" y="307"/>
                  <a:pt x="180" y="307"/>
                  <a:pt x="190" y="307"/>
                </a:cubicBezTo>
                <a:cubicBezTo>
                  <a:pt x="262" y="344"/>
                  <a:pt x="262" y="344"/>
                  <a:pt x="262" y="344"/>
                </a:cubicBezTo>
                <a:cubicBezTo>
                  <a:pt x="262" y="353"/>
                  <a:pt x="271" y="353"/>
                  <a:pt x="280" y="353"/>
                </a:cubicBezTo>
                <a:cubicBezTo>
                  <a:pt x="288" y="353"/>
                  <a:pt x="297" y="344"/>
                  <a:pt x="306" y="344"/>
                </a:cubicBezTo>
                <a:cubicBezTo>
                  <a:pt x="306" y="335"/>
                  <a:pt x="315" y="326"/>
                  <a:pt x="315" y="317"/>
                </a:cubicBezTo>
                <a:cubicBezTo>
                  <a:pt x="315" y="307"/>
                  <a:pt x="315" y="307"/>
                  <a:pt x="315" y="307"/>
                </a:cubicBezTo>
                <a:cubicBezTo>
                  <a:pt x="297" y="235"/>
                  <a:pt x="297" y="235"/>
                  <a:pt x="297" y="235"/>
                </a:cubicBezTo>
                <a:cubicBezTo>
                  <a:pt x="297" y="226"/>
                  <a:pt x="297" y="226"/>
                  <a:pt x="297" y="226"/>
                </a:cubicBezTo>
                <a:cubicBezTo>
                  <a:pt x="297" y="226"/>
                  <a:pt x="297" y="226"/>
                  <a:pt x="306" y="217"/>
                </a:cubicBezTo>
                <a:cubicBezTo>
                  <a:pt x="360" y="163"/>
                  <a:pt x="360" y="163"/>
                  <a:pt x="360" y="163"/>
                </a:cubicBezTo>
                <a:cubicBezTo>
                  <a:pt x="369" y="163"/>
                  <a:pt x="369" y="154"/>
                  <a:pt x="369" y="145"/>
                </a:cubicBezTo>
                <a:cubicBezTo>
                  <a:pt x="369" y="136"/>
                  <a:pt x="369" y="127"/>
                  <a:pt x="360" y="118"/>
                </a:cubicBezTo>
                <a:cubicBezTo>
                  <a:pt x="351" y="109"/>
                  <a:pt x="351" y="109"/>
                  <a:pt x="333" y="109"/>
                </a:cubicBezTo>
                <a:cubicBezTo>
                  <a:pt x="262" y="91"/>
                  <a:pt x="262" y="91"/>
                  <a:pt x="262" y="91"/>
                </a:cubicBezTo>
                <a:lnTo>
                  <a:pt x="253" y="91"/>
                </a:lnTo>
                <a:cubicBezTo>
                  <a:pt x="217" y="19"/>
                  <a:pt x="217" y="19"/>
                  <a:pt x="217" y="19"/>
                </a:cubicBezTo>
                <a:cubicBezTo>
                  <a:pt x="208" y="28"/>
                  <a:pt x="208" y="28"/>
                  <a:pt x="208" y="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67">
            <a:extLst>
              <a:ext uri="{FF2B5EF4-FFF2-40B4-BE49-F238E27FC236}">
                <a16:creationId xmlns:a16="http://schemas.microsoft.com/office/drawing/2014/main" id="{E8A9FE13-6010-2642-B370-407DBC7C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8531" y="8117339"/>
            <a:ext cx="210708" cy="161706"/>
          </a:xfrm>
          <a:custGeom>
            <a:avLst/>
            <a:gdLst>
              <a:gd name="T0" fmla="*/ 57898 w 191"/>
              <a:gd name="T1" fmla="*/ 29265 h 145"/>
              <a:gd name="T2" fmla="*/ 57898 w 191"/>
              <a:gd name="T3" fmla="*/ 29265 h 145"/>
              <a:gd name="T4" fmla="*/ 19299 w 191"/>
              <a:gd name="T5" fmla="*/ 48775 h 145"/>
              <a:gd name="T6" fmla="*/ 3217 w 191"/>
              <a:gd name="T7" fmla="*/ 42272 h 145"/>
              <a:gd name="T8" fmla="*/ 9650 w 191"/>
              <a:gd name="T9" fmla="*/ 22762 h 145"/>
              <a:gd name="T10" fmla="*/ 45032 w 191"/>
              <a:gd name="T11" fmla="*/ 2890 h 145"/>
              <a:gd name="T12" fmla="*/ 64689 w 191"/>
              <a:gd name="T13" fmla="*/ 9394 h 145"/>
              <a:gd name="T14" fmla="*/ 57898 w 191"/>
              <a:gd name="T15" fmla="*/ 29265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1" h="145">
                <a:moveTo>
                  <a:pt x="162" y="81"/>
                </a:moveTo>
                <a:lnTo>
                  <a:pt x="162" y="81"/>
                </a:lnTo>
                <a:cubicBezTo>
                  <a:pt x="54" y="135"/>
                  <a:pt x="54" y="135"/>
                  <a:pt x="54" y="135"/>
                </a:cubicBezTo>
                <a:cubicBezTo>
                  <a:pt x="36" y="144"/>
                  <a:pt x="18" y="135"/>
                  <a:pt x="9" y="117"/>
                </a:cubicBezTo>
                <a:cubicBezTo>
                  <a:pt x="0" y="99"/>
                  <a:pt x="0" y="72"/>
                  <a:pt x="27" y="63"/>
                </a:cubicBezTo>
                <a:cubicBezTo>
                  <a:pt x="126" y="8"/>
                  <a:pt x="126" y="8"/>
                  <a:pt x="126" y="8"/>
                </a:cubicBezTo>
                <a:cubicBezTo>
                  <a:pt x="144" y="0"/>
                  <a:pt x="172" y="8"/>
                  <a:pt x="181" y="26"/>
                </a:cubicBezTo>
                <a:cubicBezTo>
                  <a:pt x="190" y="45"/>
                  <a:pt x="181" y="72"/>
                  <a:pt x="162" y="81"/>
                </a:cubicBezTo>
              </a:path>
            </a:pathLst>
          </a:custGeom>
          <a:solidFill>
            <a:srgbClr val="FBC9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68">
            <a:extLst>
              <a:ext uri="{FF2B5EF4-FFF2-40B4-BE49-F238E27FC236}">
                <a16:creationId xmlns:a16="http://schemas.microsoft.com/office/drawing/2014/main" id="{B1CDAAD7-858F-3542-B45A-22F0E15C1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235" y="7887033"/>
            <a:ext cx="455712" cy="382212"/>
          </a:xfrm>
          <a:custGeom>
            <a:avLst/>
            <a:gdLst>
              <a:gd name="T0" fmla="*/ 0 w 408"/>
              <a:gd name="T1" fmla="*/ 104027 h 344"/>
              <a:gd name="T2" fmla="*/ 0 w 408"/>
              <a:gd name="T3" fmla="*/ 3240 h 344"/>
              <a:gd name="T4" fmla="*/ 147275 w 408"/>
              <a:gd name="T5" fmla="*/ 0 h 344"/>
              <a:gd name="T6" fmla="*/ 134248 w 408"/>
              <a:gd name="T7" fmla="*/ 123465 h 344"/>
              <a:gd name="T8" fmla="*/ 0 w 408"/>
              <a:gd name="T9" fmla="*/ 104027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344">
                <a:moveTo>
                  <a:pt x="0" y="289"/>
                </a:moveTo>
                <a:lnTo>
                  <a:pt x="0" y="9"/>
                </a:lnTo>
                <a:lnTo>
                  <a:pt x="407" y="0"/>
                </a:lnTo>
                <a:lnTo>
                  <a:pt x="371" y="343"/>
                </a:lnTo>
                <a:lnTo>
                  <a:pt x="0" y="289"/>
                </a:ln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69">
            <a:extLst>
              <a:ext uri="{FF2B5EF4-FFF2-40B4-BE49-F238E27FC236}">
                <a16:creationId xmlns:a16="http://schemas.microsoft.com/office/drawing/2014/main" id="{228680AD-9505-7049-A730-B6F8CA02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0129" y="7784129"/>
            <a:ext cx="842826" cy="352811"/>
          </a:xfrm>
          <a:custGeom>
            <a:avLst/>
            <a:gdLst>
              <a:gd name="T0" fmla="*/ 269457 w 760"/>
              <a:gd name="T1" fmla="*/ 97714 h 317"/>
              <a:gd name="T2" fmla="*/ 269457 w 760"/>
              <a:gd name="T3" fmla="*/ 97714 h 317"/>
              <a:gd name="T4" fmla="*/ 249697 w 760"/>
              <a:gd name="T5" fmla="*/ 110694 h 317"/>
              <a:gd name="T6" fmla="*/ 0 w 760"/>
              <a:gd name="T7" fmla="*/ 32812 h 317"/>
              <a:gd name="T8" fmla="*/ 9700 w 760"/>
              <a:gd name="T9" fmla="*/ 0 h 317"/>
              <a:gd name="T10" fmla="*/ 259398 w 760"/>
              <a:gd name="T11" fmla="*/ 78243 h 317"/>
              <a:gd name="T12" fmla="*/ 269457 w 760"/>
              <a:gd name="T13" fmla="*/ 97714 h 3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0" h="317">
                <a:moveTo>
                  <a:pt x="750" y="271"/>
                </a:moveTo>
                <a:lnTo>
                  <a:pt x="750" y="271"/>
                </a:lnTo>
                <a:cubicBezTo>
                  <a:pt x="750" y="299"/>
                  <a:pt x="722" y="316"/>
                  <a:pt x="695" y="307"/>
                </a:cubicBezTo>
                <a:cubicBezTo>
                  <a:pt x="0" y="91"/>
                  <a:pt x="0" y="91"/>
                  <a:pt x="0" y="91"/>
                </a:cubicBezTo>
                <a:cubicBezTo>
                  <a:pt x="27" y="0"/>
                  <a:pt x="27" y="0"/>
                  <a:pt x="27" y="0"/>
                </a:cubicBezTo>
                <a:cubicBezTo>
                  <a:pt x="722" y="217"/>
                  <a:pt x="722" y="217"/>
                  <a:pt x="722" y="217"/>
                </a:cubicBezTo>
                <a:cubicBezTo>
                  <a:pt x="750" y="226"/>
                  <a:pt x="759" y="253"/>
                  <a:pt x="750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70">
            <a:extLst>
              <a:ext uri="{FF2B5EF4-FFF2-40B4-BE49-F238E27FC236}">
                <a16:creationId xmlns:a16="http://schemas.microsoft.com/office/drawing/2014/main" id="{08DAAA4B-B00C-D44E-A54D-3AA88BF85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329" y="7764528"/>
            <a:ext cx="93104" cy="151906"/>
          </a:xfrm>
          <a:custGeom>
            <a:avLst/>
            <a:gdLst>
              <a:gd name="T0" fmla="*/ 29795 w 82"/>
              <a:gd name="T1" fmla="*/ 12932 h 137"/>
              <a:gd name="T2" fmla="*/ 29795 w 82"/>
              <a:gd name="T3" fmla="*/ 12932 h 137"/>
              <a:gd name="T4" fmla="*/ 19863 w 82"/>
              <a:gd name="T5" fmla="*/ 42388 h 137"/>
              <a:gd name="T6" fmla="*/ 9932 w 82"/>
              <a:gd name="T7" fmla="*/ 48854 h 137"/>
              <a:gd name="T8" fmla="*/ 3311 w 82"/>
              <a:gd name="T9" fmla="*/ 35563 h 137"/>
              <a:gd name="T10" fmla="*/ 9932 w 82"/>
              <a:gd name="T11" fmla="*/ 9699 h 137"/>
              <a:gd name="T12" fmla="*/ 23174 w 82"/>
              <a:gd name="T13" fmla="*/ 3233 h 137"/>
              <a:gd name="T14" fmla="*/ 29795 w 82"/>
              <a:gd name="T15" fmla="*/ 12932 h 1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2" h="137">
                <a:moveTo>
                  <a:pt x="81" y="36"/>
                </a:moveTo>
                <a:lnTo>
                  <a:pt x="81" y="36"/>
                </a:lnTo>
                <a:cubicBezTo>
                  <a:pt x="54" y="118"/>
                  <a:pt x="54" y="118"/>
                  <a:pt x="54" y="118"/>
                </a:cubicBezTo>
                <a:cubicBezTo>
                  <a:pt x="54" y="127"/>
                  <a:pt x="36" y="136"/>
                  <a:pt x="27" y="136"/>
                </a:cubicBezTo>
                <a:cubicBezTo>
                  <a:pt x="9" y="127"/>
                  <a:pt x="0" y="118"/>
                  <a:pt x="9" y="99"/>
                </a:cubicBezTo>
                <a:cubicBezTo>
                  <a:pt x="27" y="27"/>
                  <a:pt x="27" y="27"/>
                  <a:pt x="27" y="27"/>
                </a:cubicBezTo>
                <a:cubicBezTo>
                  <a:pt x="36" y="9"/>
                  <a:pt x="45" y="0"/>
                  <a:pt x="63" y="9"/>
                </a:cubicBezTo>
                <a:cubicBezTo>
                  <a:pt x="72" y="9"/>
                  <a:pt x="81" y="27"/>
                  <a:pt x="81" y="36"/>
                </a:cubicBezTo>
              </a:path>
            </a:pathLst>
          </a:custGeom>
          <a:solidFill>
            <a:srgbClr val="FBC9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71">
            <a:extLst>
              <a:ext uri="{FF2B5EF4-FFF2-40B4-BE49-F238E27FC236}">
                <a16:creationId xmlns:a16="http://schemas.microsoft.com/office/drawing/2014/main" id="{89E6FB27-1F60-A74B-8DC8-D68772235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810" y="7362716"/>
            <a:ext cx="764423" cy="774223"/>
          </a:xfrm>
          <a:custGeom>
            <a:avLst/>
            <a:gdLst>
              <a:gd name="T0" fmla="*/ 153204 w 687"/>
              <a:gd name="T1" fmla="*/ 16217 h 696"/>
              <a:gd name="T2" fmla="*/ 153204 w 687"/>
              <a:gd name="T3" fmla="*/ 16217 h 696"/>
              <a:gd name="T4" fmla="*/ 16222 w 687"/>
              <a:gd name="T5" fmla="*/ 94420 h 696"/>
              <a:gd name="T6" fmla="*/ 91202 w 687"/>
              <a:gd name="T7" fmla="*/ 231004 h 696"/>
              <a:gd name="T8" fmla="*/ 231068 w 687"/>
              <a:gd name="T9" fmla="*/ 156405 h 696"/>
              <a:gd name="T10" fmla="*/ 153204 w 687"/>
              <a:gd name="T11" fmla="*/ 16217 h 696"/>
              <a:gd name="T12" fmla="*/ 221335 w 687"/>
              <a:gd name="T13" fmla="*/ 153162 h 696"/>
              <a:gd name="T14" fmla="*/ 221335 w 687"/>
              <a:gd name="T15" fmla="*/ 153162 h 696"/>
              <a:gd name="T16" fmla="*/ 94446 w 687"/>
              <a:gd name="T17" fmla="*/ 224517 h 696"/>
              <a:gd name="T18" fmla="*/ 22710 w 687"/>
              <a:gd name="T19" fmla="*/ 97663 h 696"/>
              <a:gd name="T20" fmla="*/ 149960 w 687"/>
              <a:gd name="T21" fmla="*/ 25947 h 696"/>
              <a:gd name="T22" fmla="*/ 221335 w 687"/>
              <a:gd name="T23" fmla="*/ 153162 h 696"/>
              <a:gd name="T24" fmla="*/ 153204 w 687"/>
              <a:gd name="T25" fmla="*/ 16217 h 6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87" h="696">
                <a:moveTo>
                  <a:pt x="425" y="45"/>
                </a:moveTo>
                <a:lnTo>
                  <a:pt x="425" y="45"/>
                </a:lnTo>
                <a:cubicBezTo>
                  <a:pt x="262" y="0"/>
                  <a:pt x="91" y="99"/>
                  <a:pt x="45" y="262"/>
                </a:cubicBezTo>
                <a:cubicBezTo>
                  <a:pt x="0" y="425"/>
                  <a:pt x="91" y="596"/>
                  <a:pt x="253" y="641"/>
                </a:cubicBezTo>
                <a:cubicBezTo>
                  <a:pt x="425" y="695"/>
                  <a:pt x="596" y="596"/>
                  <a:pt x="641" y="434"/>
                </a:cubicBezTo>
                <a:cubicBezTo>
                  <a:pt x="686" y="262"/>
                  <a:pt x="586" y="99"/>
                  <a:pt x="425" y="45"/>
                </a:cubicBezTo>
                <a:lnTo>
                  <a:pt x="614" y="425"/>
                </a:lnTo>
                <a:cubicBezTo>
                  <a:pt x="568" y="578"/>
                  <a:pt x="416" y="659"/>
                  <a:pt x="262" y="623"/>
                </a:cubicBezTo>
                <a:cubicBezTo>
                  <a:pt x="109" y="578"/>
                  <a:pt x="27" y="425"/>
                  <a:pt x="63" y="271"/>
                </a:cubicBezTo>
                <a:cubicBezTo>
                  <a:pt x="109" y="117"/>
                  <a:pt x="271" y="27"/>
                  <a:pt x="416" y="72"/>
                </a:cubicBezTo>
                <a:cubicBezTo>
                  <a:pt x="568" y="117"/>
                  <a:pt x="659" y="271"/>
                  <a:pt x="614" y="425"/>
                </a:cubicBezTo>
                <a:lnTo>
                  <a:pt x="425" y="45"/>
                </a:lnTo>
              </a:path>
            </a:pathLst>
          </a:custGeom>
          <a:solidFill>
            <a:srgbClr val="4F5A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72">
            <a:extLst>
              <a:ext uri="{FF2B5EF4-FFF2-40B4-BE49-F238E27FC236}">
                <a16:creationId xmlns:a16="http://schemas.microsoft.com/office/drawing/2014/main" id="{B8C035E9-6132-DE4C-A0C1-A1DF969F9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446" y="7744927"/>
            <a:ext cx="142103" cy="249909"/>
          </a:xfrm>
          <a:custGeom>
            <a:avLst/>
            <a:gdLst>
              <a:gd name="T0" fmla="*/ 23019 w 128"/>
              <a:gd name="T1" fmla="*/ 80606 h 227"/>
              <a:gd name="T2" fmla="*/ 23019 w 128"/>
              <a:gd name="T3" fmla="*/ 80606 h 227"/>
              <a:gd name="T4" fmla="*/ 23019 w 128"/>
              <a:gd name="T5" fmla="*/ 80606 h 227"/>
              <a:gd name="T6" fmla="*/ 0 w 128"/>
              <a:gd name="T7" fmla="*/ 58136 h 227"/>
              <a:gd name="T8" fmla="*/ 0 w 128"/>
              <a:gd name="T9" fmla="*/ 25680 h 227"/>
              <a:gd name="T10" fmla="*/ 23019 w 128"/>
              <a:gd name="T11" fmla="*/ 0 h 227"/>
              <a:gd name="T12" fmla="*/ 45677 w 128"/>
              <a:gd name="T13" fmla="*/ 25680 h 227"/>
              <a:gd name="T14" fmla="*/ 45677 w 128"/>
              <a:gd name="T15" fmla="*/ 58136 h 227"/>
              <a:gd name="T16" fmla="*/ 23019 w 128"/>
              <a:gd name="T17" fmla="*/ 80606 h 2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8" h="227">
                <a:moveTo>
                  <a:pt x="64" y="226"/>
                </a:moveTo>
                <a:lnTo>
                  <a:pt x="64" y="226"/>
                </a:lnTo>
                <a:cubicBezTo>
                  <a:pt x="28" y="226"/>
                  <a:pt x="0" y="199"/>
                  <a:pt x="0" y="16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8" y="0"/>
                  <a:pt x="64" y="0"/>
                </a:cubicBezTo>
                <a:cubicBezTo>
                  <a:pt x="100" y="0"/>
                  <a:pt x="127" y="36"/>
                  <a:pt x="127" y="72"/>
                </a:cubicBezTo>
                <a:cubicBezTo>
                  <a:pt x="127" y="163"/>
                  <a:pt x="127" y="163"/>
                  <a:pt x="127" y="163"/>
                </a:cubicBezTo>
                <a:cubicBezTo>
                  <a:pt x="127" y="199"/>
                  <a:pt x="100" y="226"/>
                  <a:pt x="64" y="226"/>
                </a:cubicBez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73">
            <a:extLst>
              <a:ext uri="{FF2B5EF4-FFF2-40B4-BE49-F238E27FC236}">
                <a16:creationId xmlns:a16="http://schemas.microsoft.com/office/drawing/2014/main" id="{9EC3F08F-DBB2-7245-90C6-C0E972EA6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9944" y="7725327"/>
            <a:ext cx="181307" cy="294009"/>
          </a:xfrm>
          <a:custGeom>
            <a:avLst/>
            <a:gdLst>
              <a:gd name="T0" fmla="*/ 29369 w 164"/>
              <a:gd name="T1" fmla="*/ 88369 h 263"/>
              <a:gd name="T2" fmla="*/ 29369 w 164"/>
              <a:gd name="T3" fmla="*/ 88369 h 263"/>
              <a:gd name="T4" fmla="*/ 29369 w 164"/>
              <a:gd name="T5" fmla="*/ 81850 h 263"/>
              <a:gd name="T6" fmla="*/ 16475 w 164"/>
              <a:gd name="T7" fmla="*/ 78590 h 263"/>
              <a:gd name="T8" fmla="*/ 12894 w 164"/>
              <a:gd name="T9" fmla="*/ 65552 h 263"/>
              <a:gd name="T10" fmla="*/ 12894 w 164"/>
              <a:gd name="T11" fmla="*/ 32595 h 263"/>
              <a:gd name="T12" fmla="*/ 16475 w 164"/>
              <a:gd name="T13" fmla="*/ 19557 h 263"/>
              <a:gd name="T14" fmla="*/ 29369 w 164"/>
              <a:gd name="T15" fmla="*/ 13038 h 263"/>
              <a:gd name="T16" fmla="*/ 42263 w 164"/>
              <a:gd name="T17" fmla="*/ 19557 h 263"/>
              <a:gd name="T18" fmla="*/ 45486 w 164"/>
              <a:gd name="T19" fmla="*/ 32595 h 263"/>
              <a:gd name="T20" fmla="*/ 45486 w 164"/>
              <a:gd name="T21" fmla="*/ 65552 h 263"/>
              <a:gd name="T22" fmla="*/ 42263 w 164"/>
              <a:gd name="T23" fmla="*/ 78590 h 263"/>
              <a:gd name="T24" fmla="*/ 29369 w 164"/>
              <a:gd name="T25" fmla="*/ 81850 h 263"/>
              <a:gd name="T26" fmla="*/ 29369 w 164"/>
              <a:gd name="T27" fmla="*/ 88369 h 263"/>
              <a:gd name="T28" fmla="*/ 29369 w 164"/>
              <a:gd name="T29" fmla="*/ 94888 h 263"/>
              <a:gd name="T30" fmla="*/ 58380 w 164"/>
              <a:gd name="T31" fmla="*/ 65552 h 263"/>
              <a:gd name="T32" fmla="*/ 58380 w 164"/>
              <a:gd name="T33" fmla="*/ 32595 h 263"/>
              <a:gd name="T34" fmla="*/ 29369 w 164"/>
              <a:gd name="T35" fmla="*/ 0 h 263"/>
              <a:gd name="T36" fmla="*/ 0 w 164"/>
              <a:gd name="T37" fmla="*/ 32595 h 263"/>
              <a:gd name="T38" fmla="*/ 0 w 164"/>
              <a:gd name="T39" fmla="*/ 65552 h 263"/>
              <a:gd name="T40" fmla="*/ 29369 w 164"/>
              <a:gd name="T41" fmla="*/ 94888 h 263"/>
              <a:gd name="T42" fmla="*/ 29369 w 164"/>
              <a:gd name="T43" fmla="*/ 88369 h 26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64" h="263">
                <a:moveTo>
                  <a:pt x="82" y="244"/>
                </a:moveTo>
                <a:lnTo>
                  <a:pt x="82" y="244"/>
                </a:lnTo>
                <a:cubicBezTo>
                  <a:pt x="82" y="226"/>
                  <a:pt x="82" y="226"/>
                  <a:pt x="82" y="226"/>
                </a:cubicBezTo>
                <a:cubicBezTo>
                  <a:pt x="64" y="226"/>
                  <a:pt x="55" y="226"/>
                  <a:pt x="46" y="217"/>
                </a:cubicBezTo>
                <a:cubicBezTo>
                  <a:pt x="36" y="208"/>
                  <a:pt x="36" y="190"/>
                  <a:pt x="36" y="181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72"/>
                  <a:pt x="36" y="63"/>
                  <a:pt x="46" y="54"/>
                </a:cubicBezTo>
                <a:cubicBezTo>
                  <a:pt x="55" y="45"/>
                  <a:pt x="64" y="36"/>
                  <a:pt x="82" y="36"/>
                </a:cubicBezTo>
                <a:cubicBezTo>
                  <a:pt x="91" y="36"/>
                  <a:pt x="109" y="45"/>
                  <a:pt x="118" y="54"/>
                </a:cubicBezTo>
                <a:cubicBezTo>
                  <a:pt x="127" y="63"/>
                  <a:pt x="127" y="72"/>
                  <a:pt x="127" y="90"/>
                </a:cubicBezTo>
                <a:cubicBezTo>
                  <a:pt x="127" y="181"/>
                  <a:pt x="127" y="181"/>
                  <a:pt x="127" y="181"/>
                </a:cubicBezTo>
                <a:cubicBezTo>
                  <a:pt x="127" y="190"/>
                  <a:pt x="127" y="208"/>
                  <a:pt x="118" y="217"/>
                </a:cubicBezTo>
                <a:cubicBezTo>
                  <a:pt x="109" y="226"/>
                  <a:pt x="91" y="226"/>
                  <a:pt x="82" y="226"/>
                </a:cubicBezTo>
                <a:cubicBezTo>
                  <a:pt x="82" y="244"/>
                  <a:pt x="82" y="244"/>
                  <a:pt x="82" y="244"/>
                </a:cubicBezTo>
                <a:cubicBezTo>
                  <a:pt x="82" y="262"/>
                  <a:pt x="82" y="262"/>
                  <a:pt x="82" y="262"/>
                </a:cubicBezTo>
                <a:cubicBezTo>
                  <a:pt x="127" y="262"/>
                  <a:pt x="163" y="226"/>
                  <a:pt x="163" y="181"/>
                </a:cubicBezTo>
                <a:cubicBezTo>
                  <a:pt x="163" y="90"/>
                  <a:pt x="163" y="90"/>
                  <a:pt x="163" y="90"/>
                </a:cubicBezTo>
                <a:cubicBezTo>
                  <a:pt x="163" y="36"/>
                  <a:pt x="127" y="0"/>
                  <a:pt x="82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226"/>
                  <a:pt x="36" y="262"/>
                  <a:pt x="82" y="262"/>
                </a:cubicBezTo>
                <a:lnTo>
                  <a:pt x="82" y="244"/>
                </a:lnTo>
              </a:path>
            </a:pathLst>
          </a:custGeom>
          <a:solidFill>
            <a:srgbClr val="F9B1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74">
            <a:extLst>
              <a:ext uri="{FF2B5EF4-FFF2-40B4-BE49-F238E27FC236}">
                <a16:creationId xmlns:a16="http://schemas.microsoft.com/office/drawing/2014/main" id="{5A993522-88F6-8744-825C-E9F18A662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2540" y="7676325"/>
            <a:ext cx="151906" cy="333210"/>
          </a:xfrm>
          <a:custGeom>
            <a:avLst/>
            <a:gdLst>
              <a:gd name="T0" fmla="*/ 22797 w 136"/>
              <a:gd name="T1" fmla="*/ 107589 h 299"/>
              <a:gd name="T2" fmla="*/ 22797 w 136"/>
              <a:gd name="T3" fmla="*/ 107589 h 299"/>
              <a:gd name="T4" fmla="*/ 22797 w 136"/>
              <a:gd name="T5" fmla="*/ 107589 h 299"/>
              <a:gd name="T6" fmla="*/ 0 w 136"/>
              <a:gd name="T7" fmla="*/ 84844 h 299"/>
              <a:gd name="T8" fmla="*/ 0 w 136"/>
              <a:gd name="T9" fmla="*/ 22745 h 299"/>
              <a:gd name="T10" fmla="*/ 22797 w 136"/>
              <a:gd name="T11" fmla="*/ 0 h 299"/>
              <a:gd name="T12" fmla="*/ 48851 w 136"/>
              <a:gd name="T13" fmla="*/ 22745 h 299"/>
              <a:gd name="T14" fmla="*/ 48851 w 136"/>
              <a:gd name="T15" fmla="*/ 84844 h 299"/>
              <a:gd name="T16" fmla="*/ 22797 w 136"/>
              <a:gd name="T17" fmla="*/ 107589 h 2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6" h="299">
                <a:moveTo>
                  <a:pt x="63" y="298"/>
                </a:moveTo>
                <a:lnTo>
                  <a:pt x="63" y="298"/>
                </a:lnTo>
                <a:cubicBezTo>
                  <a:pt x="27" y="298"/>
                  <a:pt x="0" y="271"/>
                  <a:pt x="0" y="23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35" y="27"/>
                  <a:pt x="135" y="63"/>
                </a:cubicBezTo>
                <a:cubicBezTo>
                  <a:pt x="135" y="235"/>
                  <a:pt x="135" y="235"/>
                  <a:pt x="135" y="235"/>
                </a:cubicBezTo>
                <a:cubicBezTo>
                  <a:pt x="135" y="271"/>
                  <a:pt x="99" y="298"/>
                  <a:pt x="63" y="298"/>
                </a:cubicBez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75">
            <a:extLst>
              <a:ext uri="{FF2B5EF4-FFF2-40B4-BE49-F238E27FC236}">
                <a16:creationId xmlns:a16="http://schemas.microsoft.com/office/drawing/2014/main" id="{7FB23DF3-B29C-AC4F-8295-427775A52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2940" y="7651826"/>
            <a:ext cx="191107" cy="372411"/>
          </a:xfrm>
          <a:custGeom>
            <a:avLst/>
            <a:gdLst>
              <a:gd name="T0" fmla="*/ 29157 w 172"/>
              <a:gd name="T1" fmla="*/ 113807 h 335"/>
              <a:gd name="T2" fmla="*/ 29157 w 172"/>
              <a:gd name="T3" fmla="*/ 113807 h 335"/>
              <a:gd name="T4" fmla="*/ 29157 w 172"/>
              <a:gd name="T5" fmla="*/ 107324 h 335"/>
              <a:gd name="T6" fmla="*/ 19438 w 172"/>
              <a:gd name="T7" fmla="*/ 100842 h 335"/>
              <a:gd name="T8" fmla="*/ 12959 w 172"/>
              <a:gd name="T9" fmla="*/ 91118 h 335"/>
              <a:gd name="T10" fmla="*/ 12959 w 172"/>
              <a:gd name="T11" fmla="*/ 29172 h 335"/>
              <a:gd name="T12" fmla="*/ 19438 w 172"/>
              <a:gd name="T13" fmla="*/ 19448 h 335"/>
              <a:gd name="T14" fmla="*/ 29157 w 172"/>
              <a:gd name="T15" fmla="*/ 12965 h 335"/>
              <a:gd name="T16" fmla="*/ 42115 w 172"/>
              <a:gd name="T17" fmla="*/ 19448 h 335"/>
              <a:gd name="T18" fmla="*/ 48595 w 172"/>
              <a:gd name="T19" fmla="*/ 29172 h 335"/>
              <a:gd name="T20" fmla="*/ 48595 w 172"/>
              <a:gd name="T21" fmla="*/ 91118 h 335"/>
              <a:gd name="T22" fmla="*/ 42115 w 172"/>
              <a:gd name="T23" fmla="*/ 100842 h 335"/>
              <a:gd name="T24" fmla="*/ 29157 w 172"/>
              <a:gd name="T25" fmla="*/ 107324 h 335"/>
              <a:gd name="T26" fmla="*/ 29157 w 172"/>
              <a:gd name="T27" fmla="*/ 113807 h 335"/>
              <a:gd name="T28" fmla="*/ 29157 w 172"/>
              <a:gd name="T29" fmla="*/ 120290 h 335"/>
              <a:gd name="T30" fmla="*/ 61553 w 172"/>
              <a:gd name="T31" fmla="*/ 91118 h 335"/>
              <a:gd name="T32" fmla="*/ 61553 w 172"/>
              <a:gd name="T33" fmla="*/ 29172 h 335"/>
              <a:gd name="T34" fmla="*/ 29157 w 172"/>
              <a:gd name="T35" fmla="*/ 0 h 335"/>
              <a:gd name="T36" fmla="*/ 0 w 172"/>
              <a:gd name="T37" fmla="*/ 29172 h 335"/>
              <a:gd name="T38" fmla="*/ 0 w 172"/>
              <a:gd name="T39" fmla="*/ 91118 h 335"/>
              <a:gd name="T40" fmla="*/ 29157 w 172"/>
              <a:gd name="T41" fmla="*/ 120290 h 335"/>
              <a:gd name="T42" fmla="*/ 29157 w 172"/>
              <a:gd name="T43" fmla="*/ 113807 h 33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72" h="335">
                <a:moveTo>
                  <a:pt x="81" y="316"/>
                </a:moveTo>
                <a:lnTo>
                  <a:pt x="81" y="316"/>
                </a:lnTo>
                <a:cubicBezTo>
                  <a:pt x="81" y="298"/>
                  <a:pt x="81" y="298"/>
                  <a:pt x="81" y="298"/>
                </a:cubicBezTo>
                <a:cubicBezTo>
                  <a:pt x="72" y="298"/>
                  <a:pt x="63" y="289"/>
                  <a:pt x="54" y="280"/>
                </a:cubicBezTo>
                <a:cubicBezTo>
                  <a:pt x="45" y="280"/>
                  <a:pt x="36" y="262"/>
                  <a:pt x="36" y="253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72"/>
                  <a:pt x="45" y="63"/>
                  <a:pt x="54" y="54"/>
                </a:cubicBezTo>
                <a:cubicBezTo>
                  <a:pt x="63" y="45"/>
                  <a:pt x="72" y="36"/>
                  <a:pt x="81" y="36"/>
                </a:cubicBezTo>
                <a:cubicBezTo>
                  <a:pt x="99" y="36"/>
                  <a:pt x="108" y="45"/>
                  <a:pt x="117" y="54"/>
                </a:cubicBezTo>
                <a:cubicBezTo>
                  <a:pt x="126" y="63"/>
                  <a:pt x="135" y="72"/>
                  <a:pt x="135" y="81"/>
                </a:cubicBezTo>
                <a:cubicBezTo>
                  <a:pt x="135" y="253"/>
                  <a:pt x="135" y="253"/>
                  <a:pt x="135" y="253"/>
                </a:cubicBezTo>
                <a:cubicBezTo>
                  <a:pt x="135" y="262"/>
                  <a:pt x="126" y="280"/>
                  <a:pt x="117" y="280"/>
                </a:cubicBezTo>
                <a:cubicBezTo>
                  <a:pt x="108" y="289"/>
                  <a:pt x="99" y="298"/>
                  <a:pt x="81" y="298"/>
                </a:cubicBezTo>
                <a:cubicBezTo>
                  <a:pt x="81" y="316"/>
                  <a:pt x="81" y="316"/>
                  <a:pt x="81" y="316"/>
                </a:cubicBezTo>
                <a:cubicBezTo>
                  <a:pt x="81" y="334"/>
                  <a:pt x="81" y="334"/>
                  <a:pt x="81" y="334"/>
                </a:cubicBezTo>
                <a:cubicBezTo>
                  <a:pt x="126" y="334"/>
                  <a:pt x="171" y="298"/>
                  <a:pt x="171" y="253"/>
                </a:cubicBezTo>
                <a:cubicBezTo>
                  <a:pt x="171" y="81"/>
                  <a:pt x="171" y="81"/>
                  <a:pt x="171" y="81"/>
                </a:cubicBezTo>
                <a:cubicBezTo>
                  <a:pt x="171" y="36"/>
                  <a:pt x="126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98"/>
                  <a:pt x="36" y="334"/>
                  <a:pt x="81" y="334"/>
                </a:cubicBezTo>
                <a:lnTo>
                  <a:pt x="81" y="316"/>
                </a:lnTo>
              </a:path>
            </a:pathLst>
          </a:custGeom>
          <a:solidFill>
            <a:srgbClr val="F9B1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76">
            <a:extLst>
              <a:ext uri="{FF2B5EF4-FFF2-40B4-BE49-F238E27FC236}">
                <a16:creationId xmlns:a16="http://schemas.microsoft.com/office/drawing/2014/main" id="{78493F87-CCAB-1C4E-86CA-385153B44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0637" y="7666525"/>
            <a:ext cx="151903" cy="352811"/>
          </a:xfrm>
          <a:custGeom>
            <a:avLst/>
            <a:gdLst>
              <a:gd name="T0" fmla="*/ 26222 w 137"/>
              <a:gd name="T1" fmla="*/ 113939 h 317"/>
              <a:gd name="T2" fmla="*/ 26222 w 137"/>
              <a:gd name="T3" fmla="*/ 113939 h 317"/>
              <a:gd name="T4" fmla="*/ 26222 w 137"/>
              <a:gd name="T5" fmla="*/ 113939 h 317"/>
              <a:gd name="T6" fmla="*/ 0 w 137"/>
              <a:gd name="T7" fmla="*/ 91224 h 317"/>
              <a:gd name="T8" fmla="*/ 0 w 137"/>
              <a:gd name="T9" fmla="*/ 22716 h 317"/>
              <a:gd name="T10" fmla="*/ 26222 w 137"/>
              <a:gd name="T11" fmla="*/ 0 h 317"/>
              <a:gd name="T12" fmla="*/ 48853 w 137"/>
              <a:gd name="T13" fmla="*/ 22716 h 317"/>
              <a:gd name="T14" fmla="*/ 48853 w 137"/>
              <a:gd name="T15" fmla="*/ 91224 h 317"/>
              <a:gd name="T16" fmla="*/ 26222 w 137"/>
              <a:gd name="T17" fmla="*/ 113939 h 3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7" h="317">
                <a:moveTo>
                  <a:pt x="73" y="316"/>
                </a:moveTo>
                <a:lnTo>
                  <a:pt x="73" y="316"/>
                </a:lnTo>
                <a:cubicBezTo>
                  <a:pt x="36" y="316"/>
                  <a:pt x="0" y="289"/>
                  <a:pt x="0" y="25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3" y="0"/>
                </a:cubicBezTo>
                <a:cubicBezTo>
                  <a:pt x="109" y="0"/>
                  <a:pt x="136" y="27"/>
                  <a:pt x="136" y="63"/>
                </a:cubicBezTo>
                <a:cubicBezTo>
                  <a:pt x="136" y="253"/>
                  <a:pt x="136" y="253"/>
                  <a:pt x="136" y="253"/>
                </a:cubicBezTo>
                <a:cubicBezTo>
                  <a:pt x="136" y="289"/>
                  <a:pt x="109" y="316"/>
                  <a:pt x="73" y="316"/>
                </a:cubicBez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77">
            <a:extLst>
              <a:ext uri="{FF2B5EF4-FFF2-40B4-BE49-F238E27FC236}">
                <a16:creationId xmlns:a16="http://schemas.microsoft.com/office/drawing/2014/main" id="{C3E0B2DD-684A-7B4D-92F8-BB5E8EA8C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1037" y="7642026"/>
            <a:ext cx="191104" cy="392012"/>
          </a:xfrm>
          <a:custGeom>
            <a:avLst/>
            <a:gdLst>
              <a:gd name="T0" fmla="*/ 32566 w 173"/>
              <a:gd name="T1" fmla="*/ 120164 h 353"/>
              <a:gd name="T2" fmla="*/ 32566 w 173"/>
              <a:gd name="T3" fmla="*/ 120164 h 353"/>
              <a:gd name="T4" fmla="*/ 32566 w 173"/>
              <a:gd name="T5" fmla="*/ 113688 h 353"/>
              <a:gd name="T6" fmla="*/ 19325 w 173"/>
              <a:gd name="T7" fmla="*/ 110450 h 353"/>
              <a:gd name="T8" fmla="*/ 12883 w 173"/>
              <a:gd name="T9" fmla="*/ 97499 h 353"/>
              <a:gd name="T10" fmla="*/ 12883 w 173"/>
              <a:gd name="T11" fmla="*/ 29142 h 353"/>
              <a:gd name="T12" fmla="*/ 19325 w 173"/>
              <a:gd name="T13" fmla="*/ 16190 h 353"/>
              <a:gd name="T14" fmla="*/ 32566 w 173"/>
              <a:gd name="T15" fmla="*/ 12952 h 353"/>
              <a:gd name="T16" fmla="*/ 42229 w 173"/>
              <a:gd name="T17" fmla="*/ 16190 h 353"/>
              <a:gd name="T18" fmla="*/ 48671 w 173"/>
              <a:gd name="T19" fmla="*/ 29142 h 353"/>
              <a:gd name="T20" fmla="*/ 48671 w 173"/>
              <a:gd name="T21" fmla="*/ 97499 h 353"/>
              <a:gd name="T22" fmla="*/ 42229 w 173"/>
              <a:gd name="T23" fmla="*/ 110450 h 353"/>
              <a:gd name="T24" fmla="*/ 32566 w 173"/>
              <a:gd name="T25" fmla="*/ 113688 h 353"/>
              <a:gd name="T26" fmla="*/ 32566 w 173"/>
              <a:gd name="T27" fmla="*/ 120164 h 353"/>
              <a:gd name="T28" fmla="*/ 32566 w 173"/>
              <a:gd name="T29" fmla="*/ 126640 h 353"/>
              <a:gd name="T30" fmla="*/ 61554 w 173"/>
              <a:gd name="T31" fmla="*/ 97499 h 353"/>
              <a:gd name="T32" fmla="*/ 61554 w 173"/>
              <a:gd name="T33" fmla="*/ 29142 h 353"/>
              <a:gd name="T34" fmla="*/ 32566 w 173"/>
              <a:gd name="T35" fmla="*/ 0 h 353"/>
              <a:gd name="T36" fmla="*/ 0 w 173"/>
              <a:gd name="T37" fmla="*/ 29142 h 353"/>
              <a:gd name="T38" fmla="*/ 0 w 173"/>
              <a:gd name="T39" fmla="*/ 97499 h 353"/>
              <a:gd name="T40" fmla="*/ 32566 w 173"/>
              <a:gd name="T41" fmla="*/ 126640 h 353"/>
              <a:gd name="T42" fmla="*/ 32566 w 173"/>
              <a:gd name="T43" fmla="*/ 120164 h 35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73" h="353">
                <a:moveTo>
                  <a:pt x="91" y="334"/>
                </a:moveTo>
                <a:lnTo>
                  <a:pt x="91" y="334"/>
                </a:lnTo>
                <a:cubicBezTo>
                  <a:pt x="91" y="316"/>
                  <a:pt x="91" y="316"/>
                  <a:pt x="91" y="316"/>
                </a:cubicBezTo>
                <a:cubicBezTo>
                  <a:pt x="73" y="316"/>
                  <a:pt x="64" y="316"/>
                  <a:pt x="54" y="307"/>
                </a:cubicBezTo>
                <a:cubicBezTo>
                  <a:pt x="45" y="298"/>
                  <a:pt x="36" y="280"/>
                  <a:pt x="36" y="271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72"/>
                  <a:pt x="45" y="54"/>
                  <a:pt x="54" y="45"/>
                </a:cubicBezTo>
                <a:cubicBezTo>
                  <a:pt x="64" y="45"/>
                  <a:pt x="73" y="36"/>
                  <a:pt x="91" y="36"/>
                </a:cubicBezTo>
                <a:cubicBezTo>
                  <a:pt x="100" y="36"/>
                  <a:pt x="118" y="45"/>
                  <a:pt x="118" y="45"/>
                </a:cubicBezTo>
                <a:cubicBezTo>
                  <a:pt x="127" y="54"/>
                  <a:pt x="136" y="72"/>
                  <a:pt x="136" y="81"/>
                </a:cubicBezTo>
                <a:cubicBezTo>
                  <a:pt x="136" y="271"/>
                  <a:pt x="136" y="271"/>
                  <a:pt x="136" y="271"/>
                </a:cubicBezTo>
                <a:cubicBezTo>
                  <a:pt x="136" y="280"/>
                  <a:pt x="127" y="298"/>
                  <a:pt x="118" y="307"/>
                </a:cubicBezTo>
                <a:cubicBezTo>
                  <a:pt x="118" y="316"/>
                  <a:pt x="100" y="316"/>
                  <a:pt x="91" y="316"/>
                </a:cubicBezTo>
                <a:cubicBezTo>
                  <a:pt x="91" y="334"/>
                  <a:pt x="91" y="334"/>
                  <a:pt x="91" y="334"/>
                </a:cubicBezTo>
                <a:cubicBezTo>
                  <a:pt x="91" y="352"/>
                  <a:pt x="91" y="352"/>
                  <a:pt x="91" y="352"/>
                </a:cubicBezTo>
                <a:cubicBezTo>
                  <a:pt x="136" y="352"/>
                  <a:pt x="172" y="316"/>
                  <a:pt x="172" y="271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72" y="36"/>
                  <a:pt x="136" y="0"/>
                  <a:pt x="91" y="0"/>
                </a:cubicBezTo>
                <a:cubicBezTo>
                  <a:pt x="45" y="0"/>
                  <a:pt x="0" y="36"/>
                  <a:pt x="0" y="81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316"/>
                  <a:pt x="45" y="352"/>
                  <a:pt x="91" y="352"/>
                </a:cubicBezTo>
                <a:lnTo>
                  <a:pt x="91" y="334"/>
                </a:lnTo>
              </a:path>
            </a:pathLst>
          </a:custGeom>
          <a:solidFill>
            <a:srgbClr val="F9B1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78">
            <a:extLst>
              <a:ext uri="{FF2B5EF4-FFF2-40B4-BE49-F238E27FC236}">
                <a16:creationId xmlns:a16="http://schemas.microsoft.com/office/drawing/2014/main" id="{919CBDF9-55F8-2C49-A02C-63F996452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8531" y="7695926"/>
            <a:ext cx="142106" cy="303809"/>
          </a:xfrm>
          <a:custGeom>
            <a:avLst/>
            <a:gdLst>
              <a:gd name="T0" fmla="*/ 22838 w 127"/>
              <a:gd name="T1" fmla="*/ 98063 h 272"/>
              <a:gd name="T2" fmla="*/ 22838 w 127"/>
              <a:gd name="T3" fmla="*/ 98063 h 272"/>
              <a:gd name="T4" fmla="*/ 22838 w 127"/>
              <a:gd name="T5" fmla="*/ 98063 h 272"/>
              <a:gd name="T6" fmla="*/ 0 w 127"/>
              <a:gd name="T7" fmla="*/ 72009 h 272"/>
              <a:gd name="T8" fmla="*/ 0 w 127"/>
              <a:gd name="T9" fmla="*/ 22797 h 272"/>
              <a:gd name="T10" fmla="*/ 22838 w 127"/>
              <a:gd name="T11" fmla="*/ 0 h 272"/>
              <a:gd name="T12" fmla="*/ 45675 w 127"/>
              <a:gd name="T13" fmla="*/ 22797 h 272"/>
              <a:gd name="T14" fmla="*/ 45675 w 127"/>
              <a:gd name="T15" fmla="*/ 72009 h 272"/>
              <a:gd name="T16" fmla="*/ 22838 w 127"/>
              <a:gd name="T17" fmla="*/ 98063 h 2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7" h="272">
                <a:moveTo>
                  <a:pt x="63" y="271"/>
                </a:moveTo>
                <a:lnTo>
                  <a:pt x="63" y="271"/>
                </a:lnTo>
                <a:cubicBezTo>
                  <a:pt x="27" y="271"/>
                  <a:pt x="0" y="235"/>
                  <a:pt x="0" y="1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199"/>
                  <a:pt x="126" y="199"/>
                  <a:pt x="126" y="199"/>
                </a:cubicBezTo>
                <a:cubicBezTo>
                  <a:pt x="126" y="235"/>
                  <a:pt x="99" y="271"/>
                  <a:pt x="63" y="271"/>
                </a:cubicBez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79">
            <a:extLst>
              <a:ext uri="{FF2B5EF4-FFF2-40B4-BE49-F238E27FC236}">
                <a16:creationId xmlns:a16="http://schemas.microsoft.com/office/drawing/2014/main" id="{20E2C722-11F2-7041-AF00-BF6CF74C8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931" y="7676325"/>
            <a:ext cx="181307" cy="343010"/>
          </a:xfrm>
          <a:custGeom>
            <a:avLst/>
            <a:gdLst>
              <a:gd name="T0" fmla="*/ 29189 w 163"/>
              <a:gd name="T1" fmla="*/ 104270 h 308"/>
              <a:gd name="T2" fmla="*/ 29189 w 163"/>
              <a:gd name="T3" fmla="*/ 104270 h 308"/>
              <a:gd name="T4" fmla="*/ 29189 w 163"/>
              <a:gd name="T5" fmla="*/ 97776 h 308"/>
              <a:gd name="T6" fmla="*/ 16216 w 163"/>
              <a:gd name="T7" fmla="*/ 91281 h 308"/>
              <a:gd name="T8" fmla="*/ 12973 w 163"/>
              <a:gd name="T9" fmla="*/ 78293 h 308"/>
              <a:gd name="T10" fmla="*/ 12973 w 163"/>
              <a:gd name="T11" fmla="*/ 29224 h 308"/>
              <a:gd name="T12" fmla="*/ 16216 w 163"/>
              <a:gd name="T13" fmla="*/ 16236 h 308"/>
              <a:gd name="T14" fmla="*/ 29189 w 163"/>
              <a:gd name="T15" fmla="*/ 12989 h 308"/>
              <a:gd name="T16" fmla="*/ 42162 w 163"/>
              <a:gd name="T17" fmla="*/ 16236 h 308"/>
              <a:gd name="T18" fmla="*/ 45405 w 163"/>
              <a:gd name="T19" fmla="*/ 29224 h 308"/>
              <a:gd name="T20" fmla="*/ 45405 w 163"/>
              <a:gd name="T21" fmla="*/ 78293 h 308"/>
              <a:gd name="T22" fmla="*/ 42162 w 163"/>
              <a:gd name="T23" fmla="*/ 91281 h 308"/>
              <a:gd name="T24" fmla="*/ 29189 w 163"/>
              <a:gd name="T25" fmla="*/ 97776 h 308"/>
              <a:gd name="T26" fmla="*/ 29189 w 163"/>
              <a:gd name="T27" fmla="*/ 104270 h 308"/>
              <a:gd name="T28" fmla="*/ 29189 w 163"/>
              <a:gd name="T29" fmla="*/ 110764 h 308"/>
              <a:gd name="T30" fmla="*/ 58378 w 163"/>
              <a:gd name="T31" fmla="*/ 78293 h 308"/>
              <a:gd name="T32" fmla="*/ 58378 w 163"/>
              <a:gd name="T33" fmla="*/ 29224 h 308"/>
              <a:gd name="T34" fmla="*/ 29189 w 163"/>
              <a:gd name="T35" fmla="*/ 0 h 308"/>
              <a:gd name="T36" fmla="*/ 0 w 163"/>
              <a:gd name="T37" fmla="*/ 29224 h 308"/>
              <a:gd name="T38" fmla="*/ 0 w 163"/>
              <a:gd name="T39" fmla="*/ 78293 h 308"/>
              <a:gd name="T40" fmla="*/ 29189 w 163"/>
              <a:gd name="T41" fmla="*/ 110764 h 308"/>
              <a:gd name="T42" fmla="*/ 29189 w 163"/>
              <a:gd name="T43" fmla="*/ 104270 h 30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63" h="308">
                <a:moveTo>
                  <a:pt x="81" y="289"/>
                </a:moveTo>
                <a:lnTo>
                  <a:pt x="81" y="289"/>
                </a:lnTo>
                <a:cubicBezTo>
                  <a:pt x="81" y="271"/>
                  <a:pt x="81" y="271"/>
                  <a:pt x="81" y="271"/>
                </a:cubicBezTo>
                <a:cubicBezTo>
                  <a:pt x="72" y="271"/>
                  <a:pt x="54" y="262"/>
                  <a:pt x="45" y="253"/>
                </a:cubicBezTo>
                <a:cubicBezTo>
                  <a:pt x="36" y="244"/>
                  <a:pt x="36" y="235"/>
                  <a:pt x="36" y="217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63"/>
                  <a:pt x="36" y="54"/>
                  <a:pt x="45" y="45"/>
                </a:cubicBezTo>
                <a:cubicBezTo>
                  <a:pt x="54" y="36"/>
                  <a:pt x="72" y="36"/>
                  <a:pt x="81" y="36"/>
                </a:cubicBezTo>
                <a:cubicBezTo>
                  <a:pt x="99" y="36"/>
                  <a:pt x="108" y="36"/>
                  <a:pt x="117" y="45"/>
                </a:cubicBezTo>
                <a:cubicBezTo>
                  <a:pt x="126" y="54"/>
                  <a:pt x="126" y="63"/>
                  <a:pt x="126" y="81"/>
                </a:cubicBezTo>
                <a:cubicBezTo>
                  <a:pt x="126" y="217"/>
                  <a:pt x="126" y="217"/>
                  <a:pt x="126" y="217"/>
                </a:cubicBezTo>
                <a:cubicBezTo>
                  <a:pt x="126" y="235"/>
                  <a:pt x="126" y="244"/>
                  <a:pt x="117" y="253"/>
                </a:cubicBezTo>
                <a:cubicBezTo>
                  <a:pt x="108" y="262"/>
                  <a:pt x="99" y="271"/>
                  <a:pt x="81" y="271"/>
                </a:cubicBezTo>
                <a:cubicBezTo>
                  <a:pt x="81" y="289"/>
                  <a:pt x="81" y="289"/>
                  <a:pt x="81" y="289"/>
                </a:cubicBezTo>
                <a:cubicBezTo>
                  <a:pt x="81" y="307"/>
                  <a:pt x="81" y="307"/>
                  <a:pt x="81" y="307"/>
                </a:cubicBezTo>
                <a:cubicBezTo>
                  <a:pt x="126" y="307"/>
                  <a:pt x="162" y="262"/>
                  <a:pt x="162" y="217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36"/>
                  <a:pt x="126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62"/>
                  <a:pt x="36" y="307"/>
                  <a:pt x="81" y="307"/>
                </a:cubicBezTo>
                <a:lnTo>
                  <a:pt x="81" y="289"/>
                </a:lnTo>
              </a:path>
            </a:pathLst>
          </a:custGeom>
          <a:solidFill>
            <a:srgbClr val="F9B1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80">
            <a:extLst>
              <a:ext uri="{FF2B5EF4-FFF2-40B4-BE49-F238E27FC236}">
                <a16:creationId xmlns:a16="http://schemas.microsoft.com/office/drawing/2014/main" id="{DFBDEABB-7EDB-8B44-AA86-B5330EEC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224" y="7833130"/>
            <a:ext cx="901627" cy="651721"/>
          </a:xfrm>
          <a:custGeom>
            <a:avLst/>
            <a:gdLst>
              <a:gd name="T0" fmla="*/ 168505 w 813"/>
              <a:gd name="T1" fmla="*/ 139322 h 588"/>
              <a:gd name="T2" fmla="*/ 168505 w 813"/>
              <a:gd name="T3" fmla="*/ 139322 h 588"/>
              <a:gd name="T4" fmla="*/ 116409 w 813"/>
              <a:gd name="T5" fmla="*/ 61402 h 588"/>
              <a:gd name="T6" fmla="*/ 174973 w 813"/>
              <a:gd name="T7" fmla="*/ 29085 h 588"/>
              <a:gd name="T8" fmla="*/ 97007 w 813"/>
              <a:gd name="T9" fmla="*/ 19390 h 588"/>
              <a:gd name="T10" fmla="*/ 113175 w 813"/>
              <a:gd name="T11" fmla="*/ 152249 h 588"/>
              <a:gd name="T12" fmla="*/ 113175 w 813"/>
              <a:gd name="T13" fmla="*/ 210779 h 588"/>
              <a:gd name="T14" fmla="*/ 256171 w 813"/>
              <a:gd name="T15" fmla="*/ 210779 h 588"/>
              <a:gd name="T16" fmla="*/ 256171 w 813"/>
              <a:gd name="T17" fmla="*/ 158713 h 588"/>
              <a:gd name="T18" fmla="*/ 236411 w 813"/>
              <a:gd name="T19" fmla="*/ 67866 h 588"/>
              <a:gd name="T20" fmla="*/ 178206 w 813"/>
              <a:gd name="T21" fmla="*/ 51707 h 588"/>
              <a:gd name="T22" fmla="*/ 168505 w 813"/>
              <a:gd name="T23" fmla="*/ 139322 h 5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13" h="588">
                <a:moveTo>
                  <a:pt x="469" y="388"/>
                </a:moveTo>
                <a:lnTo>
                  <a:pt x="469" y="388"/>
                </a:lnTo>
                <a:cubicBezTo>
                  <a:pt x="496" y="198"/>
                  <a:pt x="324" y="171"/>
                  <a:pt x="324" y="171"/>
                </a:cubicBezTo>
                <a:cubicBezTo>
                  <a:pt x="541" y="180"/>
                  <a:pt x="487" y="81"/>
                  <a:pt x="487" y="81"/>
                </a:cubicBezTo>
                <a:cubicBezTo>
                  <a:pt x="433" y="0"/>
                  <a:pt x="270" y="54"/>
                  <a:pt x="270" y="54"/>
                </a:cubicBezTo>
                <a:cubicBezTo>
                  <a:pt x="0" y="189"/>
                  <a:pt x="315" y="424"/>
                  <a:pt x="315" y="424"/>
                </a:cubicBezTo>
                <a:cubicBezTo>
                  <a:pt x="315" y="587"/>
                  <a:pt x="315" y="587"/>
                  <a:pt x="315" y="587"/>
                </a:cubicBezTo>
                <a:cubicBezTo>
                  <a:pt x="713" y="587"/>
                  <a:pt x="713" y="587"/>
                  <a:pt x="713" y="587"/>
                </a:cubicBezTo>
                <a:cubicBezTo>
                  <a:pt x="713" y="442"/>
                  <a:pt x="713" y="442"/>
                  <a:pt x="713" y="442"/>
                </a:cubicBezTo>
                <a:cubicBezTo>
                  <a:pt x="713" y="442"/>
                  <a:pt x="812" y="216"/>
                  <a:pt x="658" y="189"/>
                </a:cubicBezTo>
                <a:cubicBezTo>
                  <a:pt x="496" y="144"/>
                  <a:pt x="496" y="144"/>
                  <a:pt x="496" y="144"/>
                </a:cubicBezTo>
                <a:lnTo>
                  <a:pt x="469" y="388"/>
                </a:lnTo>
              </a:path>
            </a:pathLst>
          </a:custGeom>
          <a:solidFill>
            <a:srgbClr val="FCC9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81">
            <a:extLst>
              <a:ext uri="{FF2B5EF4-FFF2-40B4-BE49-F238E27FC236}">
                <a16:creationId xmlns:a16="http://schemas.microsoft.com/office/drawing/2014/main" id="{DA11EB45-D161-BE4A-B9B3-1A9B0DA2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0928" y="7852731"/>
            <a:ext cx="686021" cy="656620"/>
          </a:xfrm>
          <a:custGeom>
            <a:avLst/>
            <a:gdLst>
              <a:gd name="T0" fmla="*/ 124114 w 616"/>
              <a:gd name="T1" fmla="*/ 137242 h 589"/>
              <a:gd name="T2" fmla="*/ 114372 w 616"/>
              <a:gd name="T3" fmla="*/ 81623 h 589"/>
              <a:gd name="T4" fmla="*/ 65304 w 616"/>
              <a:gd name="T5" fmla="*/ 49118 h 589"/>
              <a:gd name="T6" fmla="*/ 65304 w 616"/>
              <a:gd name="T7" fmla="*/ 62120 h 589"/>
              <a:gd name="T8" fmla="*/ 101384 w 616"/>
              <a:gd name="T9" fmla="*/ 62120 h 589"/>
              <a:gd name="T10" fmla="*/ 133855 w 616"/>
              <a:gd name="T11" fmla="*/ 39367 h 589"/>
              <a:gd name="T12" fmla="*/ 130608 w 616"/>
              <a:gd name="T13" fmla="*/ 19864 h 589"/>
              <a:gd name="T14" fmla="*/ 130608 w 616"/>
              <a:gd name="T15" fmla="*/ 19864 h 589"/>
              <a:gd name="T16" fmla="*/ 84787 w 616"/>
              <a:gd name="T17" fmla="*/ 0 h 589"/>
              <a:gd name="T18" fmla="*/ 42574 w 616"/>
              <a:gd name="T19" fmla="*/ 6501 h 589"/>
              <a:gd name="T20" fmla="*/ 42574 w 616"/>
              <a:gd name="T21" fmla="*/ 6501 h 589"/>
              <a:gd name="T22" fmla="*/ 0 w 616"/>
              <a:gd name="T23" fmla="*/ 62120 h 589"/>
              <a:gd name="T24" fmla="*/ 39327 w 616"/>
              <a:gd name="T25" fmla="*/ 137242 h 589"/>
              <a:gd name="T26" fmla="*/ 62057 w 616"/>
              <a:gd name="T27" fmla="*/ 146993 h 589"/>
              <a:gd name="T28" fmla="*/ 55563 w 616"/>
              <a:gd name="T29" fmla="*/ 212364 h 589"/>
              <a:gd name="T30" fmla="*/ 212148 w 616"/>
              <a:gd name="T31" fmla="*/ 153494 h 589"/>
              <a:gd name="T32" fmla="*/ 212148 w 616"/>
              <a:gd name="T33" fmla="*/ 156745 h 589"/>
              <a:gd name="T34" fmla="*/ 221889 w 616"/>
              <a:gd name="T35" fmla="*/ 104737 h 589"/>
              <a:gd name="T36" fmla="*/ 202406 w 616"/>
              <a:gd name="T37" fmla="*/ 62120 h 589"/>
              <a:gd name="T38" fmla="*/ 185810 w 616"/>
              <a:gd name="T39" fmla="*/ 62120 h 589"/>
              <a:gd name="T40" fmla="*/ 130608 w 616"/>
              <a:gd name="T41" fmla="*/ 39367 h 589"/>
              <a:gd name="T42" fmla="*/ 182563 w 616"/>
              <a:gd name="T43" fmla="*/ 68621 h 589"/>
              <a:gd name="T44" fmla="*/ 195912 w 616"/>
              <a:gd name="T45" fmla="*/ 75122 h 589"/>
              <a:gd name="T46" fmla="*/ 208901 w 616"/>
              <a:gd name="T47" fmla="*/ 104737 h 589"/>
              <a:gd name="T48" fmla="*/ 202406 w 616"/>
              <a:gd name="T49" fmla="*/ 146993 h 589"/>
              <a:gd name="T50" fmla="*/ 199159 w 616"/>
              <a:gd name="T51" fmla="*/ 150244 h 589"/>
              <a:gd name="T52" fmla="*/ 199159 w 616"/>
              <a:gd name="T53" fmla="*/ 150244 h 589"/>
              <a:gd name="T54" fmla="*/ 199159 w 616"/>
              <a:gd name="T55" fmla="*/ 199362 h 589"/>
              <a:gd name="T56" fmla="*/ 68551 w 616"/>
              <a:gd name="T57" fmla="*/ 143743 h 589"/>
              <a:gd name="T58" fmla="*/ 65304 w 616"/>
              <a:gd name="T59" fmla="*/ 143743 h 589"/>
              <a:gd name="T60" fmla="*/ 19844 w 616"/>
              <a:gd name="T61" fmla="*/ 88124 h 589"/>
              <a:gd name="T62" fmla="*/ 19844 w 616"/>
              <a:gd name="T63" fmla="*/ 39367 h 589"/>
              <a:gd name="T64" fmla="*/ 45821 w 616"/>
              <a:gd name="T65" fmla="*/ 13363 h 589"/>
              <a:gd name="T66" fmla="*/ 45821 w 616"/>
              <a:gd name="T67" fmla="*/ 19864 h 589"/>
              <a:gd name="T68" fmla="*/ 104631 w 616"/>
              <a:gd name="T69" fmla="*/ 16613 h 589"/>
              <a:gd name="T70" fmla="*/ 124114 w 616"/>
              <a:gd name="T71" fmla="*/ 23114 h 589"/>
              <a:gd name="T72" fmla="*/ 124114 w 616"/>
              <a:gd name="T73" fmla="*/ 23114 h 589"/>
              <a:gd name="T74" fmla="*/ 120866 w 616"/>
              <a:gd name="T75" fmla="*/ 26365 h 589"/>
              <a:gd name="T76" fmla="*/ 120866 w 616"/>
              <a:gd name="T77" fmla="*/ 26365 h 589"/>
              <a:gd name="T78" fmla="*/ 120866 w 616"/>
              <a:gd name="T79" fmla="*/ 32866 h 589"/>
              <a:gd name="T80" fmla="*/ 107878 w 616"/>
              <a:gd name="T81" fmla="*/ 45868 h 589"/>
              <a:gd name="T82" fmla="*/ 65304 w 616"/>
              <a:gd name="T83" fmla="*/ 49118 h 589"/>
              <a:gd name="T84" fmla="*/ 65304 w 616"/>
              <a:gd name="T85" fmla="*/ 62120 h 589"/>
              <a:gd name="T86" fmla="*/ 65304 w 616"/>
              <a:gd name="T87" fmla="*/ 62120 h 589"/>
              <a:gd name="T88" fmla="*/ 65304 w 616"/>
              <a:gd name="T89" fmla="*/ 62120 h 589"/>
              <a:gd name="T90" fmla="*/ 104631 w 616"/>
              <a:gd name="T91" fmla="*/ 91374 h 589"/>
              <a:gd name="T92" fmla="*/ 111125 w 616"/>
              <a:gd name="T93" fmla="*/ 133991 h 58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16" h="589">
                <a:moveTo>
                  <a:pt x="344" y="380"/>
                </a:moveTo>
                <a:lnTo>
                  <a:pt x="344" y="380"/>
                </a:lnTo>
                <a:cubicBezTo>
                  <a:pt x="344" y="362"/>
                  <a:pt x="344" y="344"/>
                  <a:pt x="344" y="335"/>
                </a:cubicBezTo>
                <a:cubicBezTo>
                  <a:pt x="344" y="290"/>
                  <a:pt x="335" y="253"/>
                  <a:pt x="317" y="226"/>
                </a:cubicBezTo>
                <a:cubicBezTo>
                  <a:pt x="299" y="190"/>
                  <a:pt x="262" y="172"/>
                  <a:pt x="235" y="154"/>
                </a:cubicBezTo>
                <a:cubicBezTo>
                  <a:pt x="208" y="145"/>
                  <a:pt x="181" y="145"/>
                  <a:pt x="181" y="136"/>
                </a:cubicBezTo>
                <a:cubicBezTo>
                  <a:pt x="181" y="154"/>
                  <a:pt x="181" y="154"/>
                  <a:pt x="181" y="154"/>
                </a:cubicBezTo>
                <a:cubicBezTo>
                  <a:pt x="181" y="172"/>
                  <a:pt x="181" y="172"/>
                  <a:pt x="181" y="172"/>
                </a:cubicBezTo>
                <a:cubicBezTo>
                  <a:pt x="190" y="172"/>
                  <a:pt x="190" y="181"/>
                  <a:pt x="199" y="181"/>
                </a:cubicBezTo>
                <a:cubicBezTo>
                  <a:pt x="235" y="181"/>
                  <a:pt x="262" y="172"/>
                  <a:pt x="281" y="172"/>
                </a:cubicBezTo>
                <a:cubicBezTo>
                  <a:pt x="317" y="163"/>
                  <a:pt x="335" y="154"/>
                  <a:pt x="353" y="136"/>
                </a:cubicBezTo>
                <a:cubicBezTo>
                  <a:pt x="362" y="127"/>
                  <a:pt x="362" y="118"/>
                  <a:pt x="371" y="109"/>
                </a:cubicBezTo>
                <a:cubicBezTo>
                  <a:pt x="371" y="100"/>
                  <a:pt x="371" y="91"/>
                  <a:pt x="371" y="91"/>
                </a:cubicBezTo>
                <a:cubicBezTo>
                  <a:pt x="371" y="73"/>
                  <a:pt x="362" y="55"/>
                  <a:pt x="362" y="55"/>
                </a:cubicBezTo>
                <a:cubicBezTo>
                  <a:pt x="353" y="37"/>
                  <a:pt x="326" y="18"/>
                  <a:pt x="308" y="9"/>
                </a:cubicBezTo>
                <a:cubicBezTo>
                  <a:pt x="281" y="0"/>
                  <a:pt x="262" y="0"/>
                  <a:pt x="235" y="0"/>
                </a:cubicBezTo>
                <a:cubicBezTo>
                  <a:pt x="208" y="0"/>
                  <a:pt x="181" y="0"/>
                  <a:pt x="154" y="9"/>
                </a:cubicBezTo>
                <a:cubicBezTo>
                  <a:pt x="136" y="18"/>
                  <a:pt x="118" y="18"/>
                  <a:pt x="118" y="18"/>
                </a:cubicBezTo>
                <a:cubicBezTo>
                  <a:pt x="73" y="37"/>
                  <a:pt x="46" y="64"/>
                  <a:pt x="28" y="91"/>
                </a:cubicBezTo>
                <a:cubicBezTo>
                  <a:pt x="0" y="118"/>
                  <a:pt x="0" y="145"/>
                  <a:pt x="0" y="172"/>
                </a:cubicBezTo>
                <a:cubicBezTo>
                  <a:pt x="0" y="208"/>
                  <a:pt x="9" y="236"/>
                  <a:pt x="28" y="272"/>
                </a:cubicBezTo>
                <a:cubicBezTo>
                  <a:pt x="46" y="308"/>
                  <a:pt x="82" y="353"/>
                  <a:pt x="109" y="380"/>
                </a:cubicBezTo>
                <a:cubicBezTo>
                  <a:pt x="136" y="407"/>
                  <a:pt x="163" y="425"/>
                  <a:pt x="163" y="425"/>
                </a:cubicBezTo>
                <a:cubicBezTo>
                  <a:pt x="172" y="407"/>
                  <a:pt x="172" y="407"/>
                  <a:pt x="172" y="407"/>
                </a:cubicBezTo>
                <a:cubicBezTo>
                  <a:pt x="154" y="407"/>
                  <a:pt x="154" y="407"/>
                  <a:pt x="154" y="407"/>
                </a:cubicBezTo>
                <a:cubicBezTo>
                  <a:pt x="154" y="588"/>
                  <a:pt x="154" y="588"/>
                  <a:pt x="154" y="588"/>
                </a:cubicBezTo>
                <a:cubicBezTo>
                  <a:pt x="588" y="588"/>
                  <a:pt x="588" y="588"/>
                  <a:pt x="588" y="588"/>
                </a:cubicBezTo>
                <a:cubicBezTo>
                  <a:pt x="588" y="425"/>
                  <a:pt x="588" y="425"/>
                  <a:pt x="588" y="425"/>
                </a:cubicBezTo>
                <a:cubicBezTo>
                  <a:pt x="570" y="425"/>
                  <a:pt x="570" y="425"/>
                  <a:pt x="570" y="425"/>
                </a:cubicBezTo>
                <a:cubicBezTo>
                  <a:pt x="588" y="434"/>
                  <a:pt x="588" y="434"/>
                  <a:pt x="588" y="434"/>
                </a:cubicBezTo>
                <a:cubicBezTo>
                  <a:pt x="588" y="434"/>
                  <a:pt x="597" y="416"/>
                  <a:pt x="606" y="389"/>
                </a:cubicBezTo>
                <a:cubicBezTo>
                  <a:pt x="606" y="362"/>
                  <a:pt x="615" y="326"/>
                  <a:pt x="615" y="290"/>
                </a:cubicBezTo>
                <a:cubicBezTo>
                  <a:pt x="615" y="262"/>
                  <a:pt x="615" y="236"/>
                  <a:pt x="597" y="208"/>
                </a:cubicBezTo>
                <a:cubicBezTo>
                  <a:pt x="588" y="199"/>
                  <a:pt x="579" y="181"/>
                  <a:pt x="561" y="172"/>
                </a:cubicBezTo>
                <a:cubicBezTo>
                  <a:pt x="552" y="163"/>
                  <a:pt x="534" y="163"/>
                  <a:pt x="515" y="154"/>
                </a:cubicBezTo>
                <a:cubicBezTo>
                  <a:pt x="515" y="172"/>
                  <a:pt x="515" y="172"/>
                  <a:pt x="515" y="172"/>
                </a:cubicBezTo>
                <a:cubicBezTo>
                  <a:pt x="515" y="154"/>
                  <a:pt x="515" y="154"/>
                  <a:pt x="515" y="154"/>
                </a:cubicBezTo>
                <a:cubicBezTo>
                  <a:pt x="362" y="109"/>
                  <a:pt x="362" y="109"/>
                  <a:pt x="362" y="109"/>
                </a:cubicBezTo>
                <a:cubicBezTo>
                  <a:pt x="353" y="136"/>
                  <a:pt x="353" y="136"/>
                  <a:pt x="353" y="136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24" y="199"/>
                  <a:pt x="534" y="199"/>
                  <a:pt x="543" y="208"/>
                </a:cubicBezTo>
                <a:cubicBezTo>
                  <a:pt x="561" y="217"/>
                  <a:pt x="570" y="226"/>
                  <a:pt x="570" y="244"/>
                </a:cubicBezTo>
                <a:cubicBezTo>
                  <a:pt x="579" y="253"/>
                  <a:pt x="579" y="272"/>
                  <a:pt x="579" y="290"/>
                </a:cubicBezTo>
                <a:cubicBezTo>
                  <a:pt x="579" y="317"/>
                  <a:pt x="579" y="353"/>
                  <a:pt x="570" y="380"/>
                </a:cubicBezTo>
                <a:cubicBezTo>
                  <a:pt x="561" y="389"/>
                  <a:pt x="561" y="398"/>
                  <a:pt x="561" y="407"/>
                </a:cubicBezTo>
                <a:cubicBezTo>
                  <a:pt x="552" y="407"/>
                  <a:pt x="552" y="416"/>
                  <a:pt x="552" y="416"/>
                </a:cubicBezTo>
                <a:cubicBezTo>
                  <a:pt x="552" y="552"/>
                  <a:pt x="552" y="552"/>
                  <a:pt x="552" y="552"/>
                </a:cubicBezTo>
                <a:cubicBezTo>
                  <a:pt x="190" y="552"/>
                  <a:pt x="190" y="552"/>
                  <a:pt x="190" y="552"/>
                </a:cubicBezTo>
                <a:cubicBezTo>
                  <a:pt x="190" y="398"/>
                  <a:pt x="190" y="398"/>
                  <a:pt x="190" y="398"/>
                </a:cubicBezTo>
                <a:cubicBezTo>
                  <a:pt x="181" y="398"/>
                  <a:pt x="181" y="398"/>
                  <a:pt x="181" y="398"/>
                </a:cubicBezTo>
                <a:cubicBezTo>
                  <a:pt x="181" y="389"/>
                  <a:pt x="145" y="362"/>
                  <a:pt x="100" y="317"/>
                </a:cubicBezTo>
                <a:cubicBezTo>
                  <a:pt x="82" y="299"/>
                  <a:pt x="64" y="272"/>
                  <a:pt x="55" y="244"/>
                </a:cubicBezTo>
                <a:cubicBezTo>
                  <a:pt x="37" y="226"/>
                  <a:pt x="37" y="199"/>
                  <a:pt x="37" y="172"/>
                </a:cubicBezTo>
                <a:cubicBezTo>
                  <a:pt x="37" y="154"/>
                  <a:pt x="37" y="136"/>
                  <a:pt x="55" y="109"/>
                </a:cubicBezTo>
                <a:cubicBezTo>
                  <a:pt x="73" y="91"/>
                  <a:pt x="91" y="73"/>
                  <a:pt x="136" y="55"/>
                </a:cubicBezTo>
                <a:cubicBezTo>
                  <a:pt x="127" y="37"/>
                  <a:pt x="127" y="37"/>
                  <a:pt x="127" y="37"/>
                </a:cubicBezTo>
                <a:cubicBezTo>
                  <a:pt x="127" y="55"/>
                  <a:pt x="127" y="55"/>
                  <a:pt x="127" y="55"/>
                </a:cubicBezTo>
                <a:cubicBezTo>
                  <a:pt x="136" y="55"/>
                  <a:pt x="181" y="37"/>
                  <a:pt x="235" y="37"/>
                </a:cubicBezTo>
                <a:cubicBezTo>
                  <a:pt x="253" y="37"/>
                  <a:pt x="281" y="37"/>
                  <a:pt x="290" y="46"/>
                </a:cubicBezTo>
                <a:cubicBezTo>
                  <a:pt x="308" y="55"/>
                  <a:pt x="326" y="64"/>
                  <a:pt x="335" y="73"/>
                </a:cubicBezTo>
                <a:cubicBezTo>
                  <a:pt x="344" y="64"/>
                  <a:pt x="344" y="64"/>
                  <a:pt x="344" y="64"/>
                </a:cubicBezTo>
                <a:cubicBezTo>
                  <a:pt x="335" y="73"/>
                  <a:pt x="335" y="73"/>
                  <a:pt x="335" y="73"/>
                </a:cubicBezTo>
                <a:cubicBezTo>
                  <a:pt x="344" y="64"/>
                  <a:pt x="344" y="64"/>
                  <a:pt x="344" y="64"/>
                </a:cubicBezTo>
                <a:cubicBezTo>
                  <a:pt x="335" y="73"/>
                  <a:pt x="335" y="73"/>
                  <a:pt x="335" y="73"/>
                </a:cubicBezTo>
                <a:cubicBezTo>
                  <a:pt x="344" y="64"/>
                  <a:pt x="344" y="64"/>
                  <a:pt x="344" y="64"/>
                </a:cubicBezTo>
                <a:cubicBezTo>
                  <a:pt x="335" y="73"/>
                  <a:pt x="335" y="73"/>
                  <a:pt x="335" y="73"/>
                </a:cubicBezTo>
                <a:cubicBezTo>
                  <a:pt x="335" y="73"/>
                  <a:pt x="335" y="82"/>
                  <a:pt x="335" y="91"/>
                </a:cubicBezTo>
                <a:lnTo>
                  <a:pt x="335" y="100"/>
                </a:lnTo>
                <a:cubicBezTo>
                  <a:pt x="326" y="109"/>
                  <a:pt x="317" y="118"/>
                  <a:pt x="299" y="127"/>
                </a:cubicBezTo>
                <a:cubicBezTo>
                  <a:pt x="281" y="136"/>
                  <a:pt x="245" y="145"/>
                  <a:pt x="199" y="145"/>
                </a:cubicBezTo>
                <a:cubicBezTo>
                  <a:pt x="199" y="145"/>
                  <a:pt x="190" y="136"/>
                  <a:pt x="181" y="136"/>
                </a:cubicBezTo>
                <a:cubicBezTo>
                  <a:pt x="181" y="172"/>
                  <a:pt x="181" y="172"/>
                  <a:pt x="181" y="172"/>
                </a:cubicBezTo>
                <a:cubicBezTo>
                  <a:pt x="181" y="172"/>
                  <a:pt x="217" y="181"/>
                  <a:pt x="245" y="199"/>
                </a:cubicBezTo>
                <a:cubicBezTo>
                  <a:pt x="262" y="217"/>
                  <a:pt x="281" y="226"/>
                  <a:pt x="290" y="253"/>
                </a:cubicBezTo>
                <a:cubicBezTo>
                  <a:pt x="299" y="272"/>
                  <a:pt x="308" y="299"/>
                  <a:pt x="308" y="335"/>
                </a:cubicBezTo>
                <a:cubicBezTo>
                  <a:pt x="308" y="344"/>
                  <a:pt x="308" y="353"/>
                  <a:pt x="308" y="371"/>
                </a:cubicBezTo>
                <a:cubicBezTo>
                  <a:pt x="344" y="380"/>
                  <a:pt x="344" y="380"/>
                  <a:pt x="344" y="380"/>
                </a:cubicBezTo>
              </a:path>
            </a:pathLst>
          </a:custGeom>
          <a:solidFill>
            <a:srgbClr val="F9B1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82">
            <a:extLst>
              <a:ext uri="{FF2B5EF4-FFF2-40B4-BE49-F238E27FC236}">
                <a16:creationId xmlns:a16="http://schemas.microsoft.com/office/drawing/2014/main" id="{1EF490CC-55B8-394E-9662-152F54E52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731" y="8489750"/>
            <a:ext cx="592919" cy="1166235"/>
          </a:xfrm>
          <a:custGeom>
            <a:avLst/>
            <a:gdLst>
              <a:gd name="T0" fmla="*/ 191728 w 534"/>
              <a:gd name="T1" fmla="*/ 377465 h 1049"/>
              <a:gd name="T2" fmla="*/ 0 w 534"/>
              <a:gd name="T3" fmla="*/ 377465 h 1049"/>
              <a:gd name="T4" fmla="*/ 0 w 534"/>
              <a:gd name="T5" fmla="*/ 0 h 1049"/>
              <a:gd name="T6" fmla="*/ 191728 w 534"/>
              <a:gd name="T7" fmla="*/ 0 h 1049"/>
              <a:gd name="T8" fmla="*/ 191728 w 534"/>
              <a:gd name="T9" fmla="*/ 377465 h 1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4" h="1049">
                <a:moveTo>
                  <a:pt x="533" y="1048"/>
                </a:moveTo>
                <a:lnTo>
                  <a:pt x="0" y="1048"/>
                </a:lnTo>
                <a:lnTo>
                  <a:pt x="0" y="0"/>
                </a:lnTo>
                <a:lnTo>
                  <a:pt x="533" y="0"/>
                </a:lnTo>
                <a:lnTo>
                  <a:pt x="533" y="10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83">
            <a:extLst>
              <a:ext uri="{FF2B5EF4-FFF2-40B4-BE49-F238E27FC236}">
                <a16:creationId xmlns:a16="http://schemas.microsoft.com/office/drawing/2014/main" id="{2DC08E9D-DA8F-7248-8A3F-A74831D77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211" y="7431318"/>
            <a:ext cx="705621" cy="632121"/>
          </a:xfrm>
          <a:custGeom>
            <a:avLst/>
            <a:gdLst>
              <a:gd name="T0" fmla="*/ 81617 w 633"/>
              <a:gd name="T1" fmla="*/ 159160 h 570"/>
              <a:gd name="T2" fmla="*/ 81617 w 633"/>
              <a:gd name="T3" fmla="*/ 159160 h 570"/>
              <a:gd name="T4" fmla="*/ 71866 w 633"/>
              <a:gd name="T5" fmla="*/ 155926 h 570"/>
              <a:gd name="T6" fmla="*/ 68616 w 633"/>
              <a:gd name="T7" fmla="*/ 146226 h 570"/>
              <a:gd name="T8" fmla="*/ 68616 w 633"/>
              <a:gd name="T9" fmla="*/ 142633 h 570"/>
              <a:gd name="T10" fmla="*/ 71866 w 633"/>
              <a:gd name="T11" fmla="*/ 116765 h 570"/>
              <a:gd name="T12" fmla="*/ 71866 w 633"/>
              <a:gd name="T13" fmla="*/ 113532 h 570"/>
              <a:gd name="T14" fmla="*/ 71866 w 633"/>
              <a:gd name="T15" fmla="*/ 110298 h 570"/>
              <a:gd name="T16" fmla="*/ 52365 w 633"/>
              <a:gd name="T17" fmla="*/ 90897 h 570"/>
              <a:gd name="T18" fmla="*/ 45864 w 633"/>
              <a:gd name="T19" fmla="*/ 84430 h 570"/>
              <a:gd name="T20" fmla="*/ 49115 w 633"/>
              <a:gd name="T21" fmla="*/ 74730 h 570"/>
              <a:gd name="T22" fmla="*/ 58865 w 633"/>
              <a:gd name="T23" fmla="*/ 71496 h 570"/>
              <a:gd name="T24" fmla="*/ 84867 w 633"/>
              <a:gd name="T25" fmla="*/ 65029 h 570"/>
              <a:gd name="T26" fmla="*/ 88118 w 633"/>
              <a:gd name="T27" fmla="*/ 65029 h 570"/>
              <a:gd name="T28" fmla="*/ 101118 w 633"/>
              <a:gd name="T29" fmla="*/ 39161 h 570"/>
              <a:gd name="T30" fmla="*/ 107619 w 633"/>
              <a:gd name="T31" fmla="*/ 32335 h 570"/>
              <a:gd name="T32" fmla="*/ 114481 w 633"/>
              <a:gd name="T33" fmla="*/ 32335 h 570"/>
              <a:gd name="T34" fmla="*/ 120981 w 633"/>
              <a:gd name="T35" fmla="*/ 32335 h 570"/>
              <a:gd name="T36" fmla="*/ 124231 w 633"/>
              <a:gd name="T37" fmla="*/ 39161 h 570"/>
              <a:gd name="T38" fmla="*/ 124231 w 633"/>
              <a:gd name="T39" fmla="*/ 39161 h 570"/>
              <a:gd name="T40" fmla="*/ 137232 w 633"/>
              <a:gd name="T41" fmla="*/ 65029 h 570"/>
              <a:gd name="T42" fmla="*/ 140482 w 633"/>
              <a:gd name="T43" fmla="*/ 65029 h 570"/>
              <a:gd name="T44" fmla="*/ 166123 w 633"/>
              <a:gd name="T45" fmla="*/ 71496 h 570"/>
              <a:gd name="T46" fmla="*/ 175874 w 633"/>
              <a:gd name="T47" fmla="*/ 74730 h 570"/>
              <a:gd name="T48" fmla="*/ 179124 w 633"/>
              <a:gd name="T49" fmla="*/ 84430 h 570"/>
              <a:gd name="T50" fmla="*/ 175874 w 633"/>
              <a:gd name="T51" fmla="*/ 90897 h 570"/>
              <a:gd name="T52" fmla="*/ 156373 w 633"/>
              <a:gd name="T53" fmla="*/ 110298 h 570"/>
              <a:gd name="T54" fmla="*/ 153122 w 633"/>
              <a:gd name="T55" fmla="*/ 113532 h 570"/>
              <a:gd name="T56" fmla="*/ 153122 w 633"/>
              <a:gd name="T57" fmla="*/ 116765 h 570"/>
              <a:gd name="T58" fmla="*/ 159623 w 633"/>
              <a:gd name="T59" fmla="*/ 142633 h 570"/>
              <a:gd name="T60" fmla="*/ 159623 w 633"/>
              <a:gd name="T61" fmla="*/ 146226 h 570"/>
              <a:gd name="T62" fmla="*/ 156373 w 633"/>
              <a:gd name="T63" fmla="*/ 155926 h 570"/>
              <a:gd name="T64" fmla="*/ 146983 w 633"/>
              <a:gd name="T65" fmla="*/ 159160 h 570"/>
              <a:gd name="T66" fmla="*/ 146983 w 633"/>
              <a:gd name="T67" fmla="*/ 159160 h 570"/>
              <a:gd name="T68" fmla="*/ 140482 w 633"/>
              <a:gd name="T69" fmla="*/ 155926 h 570"/>
              <a:gd name="T70" fmla="*/ 114481 w 633"/>
              <a:gd name="T71" fmla="*/ 142633 h 570"/>
              <a:gd name="T72" fmla="*/ 114481 w 633"/>
              <a:gd name="T73" fmla="*/ 142633 h 570"/>
              <a:gd name="T74" fmla="*/ 110869 w 633"/>
              <a:gd name="T75" fmla="*/ 142633 h 570"/>
              <a:gd name="T76" fmla="*/ 88118 w 633"/>
              <a:gd name="T77" fmla="*/ 155926 h 570"/>
              <a:gd name="T78" fmla="*/ 81617 w 633"/>
              <a:gd name="T79" fmla="*/ 159160 h 570"/>
              <a:gd name="T80" fmla="*/ 114481 w 633"/>
              <a:gd name="T81" fmla="*/ 0 h 570"/>
              <a:gd name="T82" fmla="*/ 114481 w 633"/>
              <a:gd name="T83" fmla="*/ 0 h 570"/>
              <a:gd name="T84" fmla="*/ 13001 w 633"/>
              <a:gd name="T85" fmla="*/ 74730 h 570"/>
              <a:gd name="T86" fmla="*/ 84867 w 633"/>
              <a:gd name="T87" fmla="*/ 201195 h 570"/>
              <a:gd name="T88" fmla="*/ 101118 w 633"/>
              <a:gd name="T89" fmla="*/ 204429 h 570"/>
              <a:gd name="T90" fmla="*/ 114481 w 633"/>
              <a:gd name="T91" fmla="*/ 204429 h 570"/>
              <a:gd name="T92" fmla="*/ 130732 w 633"/>
              <a:gd name="T93" fmla="*/ 201195 h 570"/>
              <a:gd name="T94" fmla="*/ 211988 w 633"/>
              <a:gd name="T95" fmla="*/ 130058 h 570"/>
              <a:gd name="T96" fmla="*/ 140482 w 633"/>
              <a:gd name="T97" fmla="*/ 3233 h 570"/>
              <a:gd name="T98" fmla="*/ 114481 w 633"/>
              <a:gd name="T99" fmla="*/ 0 h 570"/>
              <a:gd name="T100" fmla="*/ 81617 w 633"/>
              <a:gd name="T101" fmla="*/ 159160 h 57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33" h="570">
                <a:moveTo>
                  <a:pt x="226" y="443"/>
                </a:moveTo>
                <a:lnTo>
                  <a:pt x="226" y="443"/>
                </a:lnTo>
                <a:cubicBezTo>
                  <a:pt x="217" y="443"/>
                  <a:pt x="208" y="434"/>
                  <a:pt x="199" y="434"/>
                </a:cubicBezTo>
                <a:cubicBezTo>
                  <a:pt x="190" y="425"/>
                  <a:pt x="190" y="416"/>
                  <a:pt x="190" y="407"/>
                </a:cubicBezTo>
                <a:cubicBezTo>
                  <a:pt x="190" y="397"/>
                  <a:pt x="190" y="397"/>
                  <a:pt x="190" y="397"/>
                </a:cubicBezTo>
                <a:cubicBezTo>
                  <a:pt x="199" y="325"/>
                  <a:pt x="199" y="325"/>
                  <a:pt x="199" y="325"/>
                </a:cubicBezTo>
                <a:cubicBezTo>
                  <a:pt x="199" y="316"/>
                  <a:pt x="199" y="316"/>
                  <a:pt x="199" y="316"/>
                </a:cubicBezTo>
                <a:cubicBezTo>
                  <a:pt x="199" y="316"/>
                  <a:pt x="199" y="316"/>
                  <a:pt x="199" y="307"/>
                </a:cubicBezTo>
                <a:cubicBezTo>
                  <a:pt x="145" y="253"/>
                  <a:pt x="145" y="253"/>
                  <a:pt x="145" y="253"/>
                </a:cubicBezTo>
                <a:cubicBezTo>
                  <a:pt x="136" y="253"/>
                  <a:pt x="127" y="244"/>
                  <a:pt x="127" y="235"/>
                </a:cubicBezTo>
                <a:cubicBezTo>
                  <a:pt x="127" y="226"/>
                  <a:pt x="136" y="217"/>
                  <a:pt x="136" y="208"/>
                </a:cubicBezTo>
                <a:cubicBezTo>
                  <a:pt x="145" y="199"/>
                  <a:pt x="154" y="199"/>
                  <a:pt x="163" y="199"/>
                </a:cubicBezTo>
                <a:cubicBezTo>
                  <a:pt x="235" y="181"/>
                  <a:pt x="235" y="181"/>
                  <a:pt x="235" y="181"/>
                </a:cubicBezTo>
                <a:cubicBezTo>
                  <a:pt x="244" y="181"/>
                  <a:pt x="244" y="181"/>
                  <a:pt x="244" y="181"/>
                </a:cubicBezTo>
                <a:cubicBezTo>
                  <a:pt x="280" y="109"/>
                  <a:pt x="280" y="109"/>
                  <a:pt x="280" y="109"/>
                </a:cubicBezTo>
                <a:cubicBezTo>
                  <a:pt x="280" y="99"/>
                  <a:pt x="289" y="99"/>
                  <a:pt x="298" y="90"/>
                </a:cubicBezTo>
                <a:cubicBezTo>
                  <a:pt x="298" y="90"/>
                  <a:pt x="307" y="90"/>
                  <a:pt x="317" y="90"/>
                </a:cubicBezTo>
                <a:cubicBezTo>
                  <a:pt x="317" y="90"/>
                  <a:pt x="326" y="90"/>
                  <a:pt x="335" y="90"/>
                </a:cubicBezTo>
                <a:cubicBezTo>
                  <a:pt x="335" y="99"/>
                  <a:pt x="344" y="99"/>
                  <a:pt x="344" y="109"/>
                </a:cubicBezTo>
                <a:cubicBezTo>
                  <a:pt x="380" y="181"/>
                  <a:pt x="380" y="181"/>
                  <a:pt x="380" y="181"/>
                </a:cubicBezTo>
                <a:lnTo>
                  <a:pt x="389" y="181"/>
                </a:lnTo>
                <a:cubicBezTo>
                  <a:pt x="460" y="199"/>
                  <a:pt x="460" y="199"/>
                  <a:pt x="460" y="199"/>
                </a:cubicBezTo>
                <a:cubicBezTo>
                  <a:pt x="478" y="199"/>
                  <a:pt x="478" y="199"/>
                  <a:pt x="487" y="208"/>
                </a:cubicBezTo>
                <a:cubicBezTo>
                  <a:pt x="496" y="217"/>
                  <a:pt x="496" y="226"/>
                  <a:pt x="496" y="235"/>
                </a:cubicBezTo>
                <a:cubicBezTo>
                  <a:pt x="496" y="244"/>
                  <a:pt x="496" y="253"/>
                  <a:pt x="487" y="253"/>
                </a:cubicBezTo>
                <a:cubicBezTo>
                  <a:pt x="433" y="307"/>
                  <a:pt x="433" y="307"/>
                  <a:pt x="433" y="307"/>
                </a:cubicBezTo>
                <a:cubicBezTo>
                  <a:pt x="424" y="316"/>
                  <a:pt x="424" y="316"/>
                  <a:pt x="424" y="316"/>
                </a:cubicBezTo>
                <a:cubicBezTo>
                  <a:pt x="424" y="325"/>
                  <a:pt x="424" y="325"/>
                  <a:pt x="424" y="325"/>
                </a:cubicBezTo>
                <a:cubicBezTo>
                  <a:pt x="442" y="397"/>
                  <a:pt x="442" y="397"/>
                  <a:pt x="442" y="397"/>
                </a:cubicBezTo>
                <a:cubicBezTo>
                  <a:pt x="442" y="397"/>
                  <a:pt x="442" y="397"/>
                  <a:pt x="442" y="407"/>
                </a:cubicBezTo>
                <a:cubicBezTo>
                  <a:pt x="442" y="416"/>
                  <a:pt x="433" y="425"/>
                  <a:pt x="433" y="434"/>
                </a:cubicBezTo>
                <a:cubicBezTo>
                  <a:pt x="424" y="434"/>
                  <a:pt x="415" y="443"/>
                  <a:pt x="407" y="443"/>
                </a:cubicBezTo>
                <a:cubicBezTo>
                  <a:pt x="398" y="443"/>
                  <a:pt x="389" y="443"/>
                  <a:pt x="389" y="434"/>
                </a:cubicBezTo>
                <a:cubicBezTo>
                  <a:pt x="317" y="397"/>
                  <a:pt x="317" y="397"/>
                  <a:pt x="317" y="397"/>
                </a:cubicBezTo>
                <a:cubicBezTo>
                  <a:pt x="307" y="397"/>
                  <a:pt x="307" y="397"/>
                  <a:pt x="307" y="397"/>
                </a:cubicBezTo>
                <a:cubicBezTo>
                  <a:pt x="244" y="434"/>
                  <a:pt x="244" y="434"/>
                  <a:pt x="244" y="434"/>
                </a:cubicBezTo>
                <a:cubicBezTo>
                  <a:pt x="235" y="443"/>
                  <a:pt x="226" y="443"/>
                  <a:pt x="226" y="443"/>
                </a:cubicBezTo>
                <a:lnTo>
                  <a:pt x="317" y="0"/>
                </a:lnTo>
                <a:cubicBezTo>
                  <a:pt x="190" y="0"/>
                  <a:pt x="73" y="81"/>
                  <a:pt x="36" y="208"/>
                </a:cubicBezTo>
                <a:cubicBezTo>
                  <a:pt x="0" y="362"/>
                  <a:pt x="82" y="515"/>
                  <a:pt x="235" y="560"/>
                </a:cubicBezTo>
                <a:cubicBezTo>
                  <a:pt x="253" y="560"/>
                  <a:pt x="262" y="560"/>
                  <a:pt x="280" y="569"/>
                </a:cubicBezTo>
                <a:cubicBezTo>
                  <a:pt x="289" y="569"/>
                  <a:pt x="298" y="569"/>
                  <a:pt x="317" y="569"/>
                </a:cubicBezTo>
                <a:cubicBezTo>
                  <a:pt x="335" y="569"/>
                  <a:pt x="353" y="569"/>
                  <a:pt x="362" y="560"/>
                </a:cubicBezTo>
                <a:cubicBezTo>
                  <a:pt x="469" y="542"/>
                  <a:pt x="559" y="470"/>
                  <a:pt x="587" y="362"/>
                </a:cubicBezTo>
                <a:cubicBezTo>
                  <a:pt x="632" y="208"/>
                  <a:pt x="541" y="54"/>
                  <a:pt x="389" y="9"/>
                </a:cubicBezTo>
                <a:cubicBezTo>
                  <a:pt x="362" y="0"/>
                  <a:pt x="344" y="0"/>
                  <a:pt x="317" y="0"/>
                </a:cubicBezTo>
                <a:lnTo>
                  <a:pt x="226" y="443"/>
                </a:lnTo>
              </a:path>
            </a:pathLst>
          </a:custGeom>
          <a:solidFill>
            <a:srgbClr val="86B1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84">
            <a:extLst>
              <a:ext uri="{FF2B5EF4-FFF2-40B4-BE49-F238E27FC236}">
                <a16:creationId xmlns:a16="http://schemas.microsoft.com/office/drawing/2014/main" id="{B813C7F6-A9F6-5E40-933D-3851AF61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9715" y="7553823"/>
            <a:ext cx="352811" cy="343010"/>
          </a:xfrm>
          <a:custGeom>
            <a:avLst/>
            <a:gdLst>
              <a:gd name="T0" fmla="*/ 58959 w 316"/>
              <a:gd name="T1" fmla="*/ 0 h 308"/>
              <a:gd name="T2" fmla="*/ 58959 w 316"/>
              <a:gd name="T3" fmla="*/ 0 h 308"/>
              <a:gd name="T4" fmla="*/ 55341 w 316"/>
              <a:gd name="T5" fmla="*/ 3247 h 308"/>
              <a:gd name="T6" fmla="*/ 52086 w 316"/>
              <a:gd name="T7" fmla="*/ 3247 h 308"/>
              <a:gd name="T8" fmla="*/ 42320 w 316"/>
              <a:gd name="T9" fmla="*/ 29224 h 308"/>
              <a:gd name="T10" fmla="*/ 32554 w 316"/>
              <a:gd name="T11" fmla="*/ 35719 h 308"/>
              <a:gd name="T12" fmla="*/ 3255 w 316"/>
              <a:gd name="T13" fmla="*/ 38966 h 308"/>
              <a:gd name="T14" fmla="*/ 0 w 316"/>
              <a:gd name="T15" fmla="*/ 42213 h 308"/>
              <a:gd name="T16" fmla="*/ 0 w 316"/>
              <a:gd name="T17" fmla="*/ 45460 h 308"/>
              <a:gd name="T18" fmla="*/ 3255 w 316"/>
              <a:gd name="T19" fmla="*/ 48707 h 308"/>
              <a:gd name="T20" fmla="*/ 22788 w 316"/>
              <a:gd name="T21" fmla="*/ 68190 h 308"/>
              <a:gd name="T22" fmla="*/ 26043 w 316"/>
              <a:gd name="T23" fmla="*/ 74685 h 308"/>
              <a:gd name="T24" fmla="*/ 26043 w 316"/>
              <a:gd name="T25" fmla="*/ 77932 h 308"/>
              <a:gd name="T26" fmla="*/ 19532 w 316"/>
              <a:gd name="T27" fmla="*/ 103909 h 308"/>
              <a:gd name="T28" fmla="*/ 19532 w 316"/>
              <a:gd name="T29" fmla="*/ 107517 h 308"/>
              <a:gd name="T30" fmla="*/ 22788 w 316"/>
              <a:gd name="T31" fmla="*/ 110764 h 308"/>
              <a:gd name="T32" fmla="*/ 26043 w 316"/>
              <a:gd name="T33" fmla="*/ 110764 h 308"/>
              <a:gd name="T34" fmla="*/ 26043 w 316"/>
              <a:gd name="T35" fmla="*/ 110764 h 308"/>
              <a:gd name="T36" fmla="*/ 26043 w 316"/>
              <a:gd name="T37" fmla="*/ 110764 h 308"/>
              <a:gd name="T38" fmla="*/ 52086 w 316"/>
              <a:gd name="T39" fmla="*/ 97415 h 308"/>
              <a:gd name="T40" fmla="*/ 58959 w 316"/>
              <a:gd name="T41" fmla="*/ 94528 h 308"/>
              <a:gd name="T42" fmla="*/ 65469 w 316"/>
              <a:gd name="T43" fmla="*/ 97415 h 308"/>
              <a:gd name="T44" fmla="*/ 88257 w 316"/>
              <a:gd name="T45" fmla="*/ 110764 h 308"/>
              <a:gd name="T46" fmla="*/ 91512 w 316"/>
              <a:gd name="T47" fmla="*/ 110764 h 308"/>
              <a:gd name="T48" fmla="*/ 91512 w 316"/>
              <a:gd name="T49" fmla="*/ 110764 h 308"/>
              <a:gd name="T50" fmla="*/ 94406 w 316"/>
              <a:gd name="T51" fmla="*/ 110764 h 308"/>
              <a:gd name="T52" fmla="*/ 94406 w 316"/>
              <a:gd name="T53" fmla="*/ 107517 h 308"/>
              <a:gd name="T54" fmla="*/ 94406 w 316"/>
              <a:gd name="T55" fmla="*/ 103909 h 308"/>
              <a:gd name="T56" fmla="*/ 91512 w 316"/>
              <a:gd name="T57" fmla="*/ 77932 h 308"/>
              <a:gd name="T58" fmla="*/ 91512 w 316"/>
              <a:gd name="T59" fmla="*/ 74685 h 308"/>
              <a:gd name="T60" fmla="*/ 94406 w 316"/>
              <a:gd name="T61" fmla="*/ 64943 h 308"/>
              <a:gd name="T62" fmla="*/ 113938 w 316"/>
              <a:gd name="T63" fmla="*/ 48707 h 308"/>
              <a:gd name="T64" fmla="*/ 113938 w 316"/>
              <a:gd name="T65" fmla="*/ 45460 h 308"/>
              <a:gd name="T66" fmla="*/ 113938 w 316"/>
              <a:gd name="T67" fmla="*/ 42213 h 308"/>
              <a:gd name="T68" fmla="*/ 110683 w 316"/>
              <a:gd name="T69" fmla="*/ 38966 h 308"/>
              <a:gd name="T70" fmla="*/ 85002 w 316"/>
              <a:gd name="T71" fmla="*/ 35719 h 308"/>
              <a:gd name="T72" fmla="*/ 75235 w 316"/>
              <a:gd name="T73" fmla="*/ 29224 h 308"/>
              <a:gd name="T74" fmla="*/ 62214 w 316"/>
              <a:gd name="T75" fmla="*/ 3247 h 308"/>
              <a:gd name="T76" fmla="*/ 65469 w 316"/>
              <a:gd name="T77" fmla="*/ 3247 h 308"/>
              <a:gd name="T78" fmla="*/ 65469 w 316"/>
              <a:gd name="T79" fmla="*/ 3247 h 308"/>
              <a:gd name="T80" fmla="*/ 62214 w 316"/>
              <a:gd name="T81" fmla="*/ 3247 h 308"/>
              <a:gd name="T82" fmla="*/ 58959 w 316"/>
              <a:gd name="T83" fmla="*/ 3247 h 308"/>
              <a:gd name="T84" fmla="*/ 58959 w 316"/>
              <a:gd name="T85" fmla="*/ 0 h 30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16" h="308">
                <a:moveTo>
                  <a:pt x="163" y="0"/>
                </a:moveTo>
                <a:lnTo>
                  <a:pt x="163" y="0"/>
                </a:lnTo>
                <a:cubicBezTo>
                  <a:pt x="153" y="0"/>
                  <a:pt x="153" y="9"/>
                  <a:pt x="153" y="9"/>
                </a:cubicBezTo>
                <a:cubicBezTo>
                  <a:pt x="153" y="9"/>
                  <a:pt x="153" y="9"/>
                  <a:pt x="144" y="9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08" y="90"/>
                  <a:pt x="99" y="99"/>
                  <a:pt x="90" y="99"/>
                </a:cubicBezTo>
                <a:cubicBezTo>
                  <a:pt x="9" y="108"/>
                  <a:pt x="9" y="108"/>
                  <a:pt x="9" y="108"/>
                </a:cubicBezTo>
                <a:cubicBezTo>
                  <a:pt x="9" y="108"/>
                  <a:pt x="9" y="108"/>
                  <a:pt x="0" y="117"/>
                </a:cubicBezTo>
                <a:cubicBezTo>
                  <a:pt x="0" y="117"/>
                  <a:pt x="0" y="117"/>
                  <a:pt x="0" y="126"/>
                </a:cubicBezTo>
                <a:cubicBezTo>
                  <a:pt x="0" y="126"/>
                  <a:pt x="0" y="126"/>
                  <a:pt x="9" y="135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3" y="189"/>
                  <a:pt x="72" y="198"/>
                  <a:pt x="72" y="207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54" y="288"/>
                  <a:pt x="54" y="288"/>
                  <a:pt x="54" y="288"/>
                </a:cubicBezTo>
                <a:cubicBezTo>
                  <a:pt x="54" y="298"/>
                  <a:pt x="54" y="298"/>
                  <a:pt x="54" y="298"/>
                </a:cubicBezTo>
                <a:cubicBezTo>
                  <a:pt x="54" y="298"/>
                  <a:pt x="54" y="298"/>
                  <a:pt x="63" y="307"/>
                </a:cubicBezTo>
                <a:cubicBezTo>
                  <a:pt x="63" y="307"/>
                  <a:pt x="63" y="307"/>
                  <a:pt x="72" y="307"/>
                </a:cubicBezTo>
                <a:cubicBezTo>
                  <a:pt x="144" y="270"/>
                  <a:pt x="144" y="270"/>
                  <a:pt x="144" y="270"/>
                </a:cubicBezTo>
                <a:cubicBezTo>
                  <a:pt x="144" y="270"/>
                  <a:pt x="153" y="262"/>
                  <a:pt x="163" y="262"/>
                </a:cubicBezTo>
                <a:cubicBezTo>
                  <a:pt x="163" y="262"/>
                  <a:pt x="172" y="270"/>
                  <a:pt x="181" y="270"/>
                </a:cubicBezTo>
                <a:cubicBezTo>
                  <a:pt x="244" y="307"/>
                  <a:pt x="244" y="307"/>
                  <a:pt x="244" y="307"/>
                </a:cubicBezTo>
                <a:lnTo>
                  <a:pt x="253" y="307"/>
                </a:lnTo>
                <a:cubicBezTo>
                  <a:pt x="253" y="307"/>
                  <a:pt x="253" y="307"/>
                  <a:pt x="261" y="307"/>
                </a:cubicBezTo>
                <a:cubicBezTo>
                  <a:pt x="261" y="298"/>
                  <a:pt x="261" y="298"/>
                  <a:pt x="261" y="298"/>
                </a:cubicBezTo>
                <a:cubicBezTo>
                  <a:pt x="261" y="288"/>
                  <a:pt x="261" y="288"/>
                  <a:pt x="261" y="288"/>
                </a:cubicBezTo>
                <a:cubicBezTo>
                  <a:pt x="253" y="216"/>
                  <a:pt x="253" y="216"/>
                  <a:pt x="253" y="216"/>
                </a:cubicBezTo>
                <a:cubicBezTo>
                  <a:pt x="253" y="216"/>
                  <a:pt x="253" y="216"/>
                  <a:pt x="253" y="207"/>
                </a:cubicBezTo>
                <a:cubicBezTo>
                  <a:pt x="253" y="198"/>
                  <a:pt x="253" y="189"/>
                  <a:pt x="261" y="180"/>
                </a:cubicBezTo>
                <a:cubicBezTo>
                  <a:pt x="315" y="135"/>
                  <a:pt x="315" y="135"/>
                  <a:pt x="315" y="135"/>
                </a:cubicBezTo>
                <a:cubicBezTo>
                  <a:pt x="315" y="126"/>
                  <a:pt x="315" y="126"/>
                  <a:pt x="315" y="126"/>
                </a:cubicBezTo>
                <a:cubicBezTo>
                  <a:pt x="315" y="117"/>
                  <a:pt x="315" y="117"/>
                  <a:pt x="315" y="117"/>
                </a:cubicBezTo>
                <a:cubicBezTo>
                  <a:pt x="315" y="108"/>
                  <a:pt x="306" y="108"/>
                  <a:pt x="306" y="108"/>
                </a:cubicBezTo>
                <a:cubicBezTo>
                  <a:pt x="235" y="99"/>
                  <a:pt x="235" y="99"/>
                  <a:pt x="235" y="99"/>
                </a:cubicBezTo>
                <a:cubicBezTo>
                  <a:pt x="217" y="99"/>
                  <a:pt x="208" y="90"/>
                  <a:pt x="208" y="81"/>
                </a:cubicBezTo>
                <a:cubicBezTo>
                  <a:pt x="172" y="9"/>
                  <a:pt x="172" y="9"/>
                  <a:pt x="172" y="9"/>
                </a:cubicBezTo>
                <a:cubicBezTo>
                  <a:pt x="181" y="9"/>
                  <a:pt x="181" y="9"/>
                  <a:pt x="181" y="9"/>
                </a:cubicBezTo>
                <a:cubicBezTo>
                  <a:pt x="172" y="9"/>
                  <a:pt x="172" y="9"/>
                  <a:pt x="172" y="9"/>
                </a:cubicBezTo>
                <a:cubicBezTo>
                  <a:pt x="172" y="9"/>
                  <a:pt x="172" y="9"/>
                  <a:pt x="163" y="9"/>
                </a:cubicBezTo>
                <a:lnTo>
                  <a:pt x="163" y="0"/>
                </a:lnTo>
              </a:path>
            </a:pathLst>
          </a:custGeom>
          <a:solidFill>
            <a:srgbClr val="C6BA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85">
            <a:extLst>
              <a:ext uri="{FF2B5EF4-FFF2-40B4-BE49-F238E27FC236}">
                <a16:creationId xmlns:a16="http://schemas.microsoft.com/office/drawing/2014/main" id="{3C366918-88A1-694A-8FD5-1B33D550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314" y="7534223"/>
            <a:ext cx="411612" cy="392012"/>
          </a:xfrm>
          <a:custGeom>
            <a:avLst/>
            <a:gdLst>
              <a:gd name="T0" fmla="*/ 74964 w 370"/>
              <a:gd name="T1" fmla="*/ 10045 h 354"/>
              <a:gd name="T2" fmla="*/ 78208 w 370"/>
              <a:gd name="T3" fmla="*/ 6816 h 354"/>
              <a:gd name="T4" fmla="*/ 71721 w 370"/>
              <a:gd name="T5" fmla="*/ 10045 h 354"/>
              <a:gd name="T6" fmla="*/ 94426 w 370"/>
              <a:gd name="T7" fmla="*/ 42333 h 354"/>
              <a:gd name="T8" fmla="*/ 123259 w 370"/>
              <a:gd name="T9" fmla="*/ 48791 h 354"/>
              <a:gd name="T10" fmla="*/ 123259 w 370"/>
              <a:gd name="T11" fmla="*/ 55249 h 354"/>
              <a:gd name="T12" fmla="*/ 100914 w 370"/>
              <a:gd name="T13" fmla="*/ 81079 h 354"/>
              <a:gd name="T14" fmla="*/ 103797 w 370"/>
              <a:gd name="T15" fmla="*/ 110138 h 354"/>
              <a:gd name="T16" fmla="*/ 103797 w 370"/>
              <a:gd name="T17" fmla="*/ 116955 h 354"/>
              <a:gd name="T18" fmla="*/ 100914 w 370"/>
              <a:gd name="T19" fmla="*/ 116955 h 354"/>
              <a:gd name="T20" fmla="*/ 74964 w 370"/>
              <a:gd name="T21" fmla="*/ 103681 h 354"/>
              <a:gd name="T22" fmla="*/ 61629 w 370"/>
              <a:gd name="T23" fmla="*/ 103681 h 354"/>
              <a:gd name="T24" fmla="*/ 35680 w 370"/>
              <a:gd name="T25" fmla="*/ 116955 h 354"/>
              <a:gd name="T26" fmla="*/ 32436 w 370"/>
              <a:gd name="T27" fmla="*/ 116955 h 354"/>
              <a:gd name="T28" fmla="*/ 29193 w 370"/>
              <a:gd name="T29" fmla="*/ 110138 h 354"/>
              <a:gd name="T30" fmla="*/ 35680 w 370"/>
              <a:gd name="T31" fmla="*/ 81079 h 354"/>
              <a:gd name="T32" fmla="*/ 12975 w 370"/>
              <a:gd name="T33" fmla="*/ 55249 h 354"/>
              <a:gd name="T34" fmla="*/ 9731 w 370"/>
              <a:gd name="T35" fmla="*/ 48791 h 354"/>
              <a:gd name="T36" fmla="*/ 42167 w 370"/>
              <a:gd name="T37" fmla="*/ 42333 h 354"/>
              <a:gd name="T38" fmla="*/ 61629 w 370"/>
              <a:gd name="T39" fmla="*/ 10045 h 354"/>
              <a:gd name="T40" fmla="*/ 68477 w 370"/>
              <a:gd name="T41" fmla="*/ 6816 h 354"/>
              <a:gd name="T42" fmla="*/ 71721 w 370"/>
              <a:gd name="T43" fmla="*/ 10045 h 354"/>
              <a:gd name="T44" fmla="*/ 68477 w 370"/>
              <a:gd name="T45" fmla="*/ 0 h 354"/>
              <a:gd name="T46" fmla="*/ 61629 w 370"/>
              <a:gd name="T47" fmla="*/ 0 h 354"/>
              <a:gd name="T48" fmla="*/ 42167 w 370"/>
              <a:gd name="T49" fmla="*/ 32647 h 354"/>
              <a:gd name="T50" fmla="*/ 12975 w 370"/>
              <a:gd name="T51" fmla="*/ 39105 h 354"/>
              <a:gd name="T52" fmla="*/ 0 w 370"/>
              <a:gd name="T53" fmla="*/ 52020 h 354"/>
              <a:gd name="T54" fmla="*/ 25949 w 370"/>
              <a:gd name="T55" fmla="*/ 77850 h 354"/>
              <a:gd name="T56" fmla="*/ 25949 w 370"/>
              <a:gd name="T57" fmla="*/ 84308 h 354"/>
              <a:gd name="T58" fmla="*/ 22706 w 370"/>
              <a:gd name="T59" fmla="*/ 113726 h 354"/>
              <a:gd name="T60" fmla="*/ 35680 w 370"/>
              <a:gd name="T61" fmla="*/ 126641 h 354"/>
              <a:gd name="T62" fmla="*/ 64873 w 370"/>
              <a:gd name="T63" fmla="*/ 110138 h 354"/>
              <a:gd name="T64" fmla="*/ 68477 w 370"/>
              <a:gd name="T65" fmla="*/ 110138 h 354"/>
              <a:gd name="T66" fmla="*/ 100914 w 370"/>
              <a:gd name="T67" fmla="*/ 126641 h 354"/>
              <a:gd name="T68" fmla="*/ 110284 w 370"/>
              <a:gd name="T69" fmla="*/ 123412 h 354"/>
              <a:gd name="T70" fmla="*/ 113528 w 370"/>
              <a:gd name="T71" fmla="*/ 110138 h 354"/>
              <a:gd name="T72" fmla="*/ 107040 w 370"/>
              <a:gd name="T73" fmla="*/ 81079 h 354"/>
              <a:gd name="T74" fmla="*/ 129746 w 370"/>
              <a:gd name="T75" fmla="*/ 58477 h 354"/>
              <a:gd name="T76" fmla="*/ 129746 w 370"/>
              <a:gd name="T77" fmla="*/ 42333 h 354"/>
              <a:gd name="T78" fmla="*/ 94426 w 370"/>
              <a:gd name="T79" fmla="*/ 32647 h 354"/>
              <a:gd name="T80" fmla="*/ 78208 w 370"/>
              <a:gd name="T81" fmla="*/ 6816 h 354"/>
              <a:gd name="T82" fmla="*/ 68477 w 370"/>
              <a:gd name="T83" fmla="*/ 0 h 3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70" h="354">
                <a:moveTo>
                  <a:pt x="208" y="28"/>
                </a:moveTo>
                <a:lnTo>
                  <a:pt x="208" y="28"/>
                </a:lnTo>
                <a:cubicBezTo>
                  <a:pt x="217" y="19"/>
                  <a:pt x="217" y="19"/>
                  <a:pt x="217" y="19"/>
                </a:cubicBezTo>
                <a:cubicBezTo>
                  <a:pt x="208" y="28"/>
                  <a:pt x="208" y="28"/>
                  <a:pt x="208" y="28"/>
                </a:cubicBezTo>
                <a:cubicBezTo>
                  <a:pt x="199" y="28"/>
                  <a:pt x="199" y="28"/>
                  <a:pt x="199" y="28"/>
                </a:cubicBezTo>
                <a:cubicBezTo>
                  <a:pt x="235" y="100"/>
                  <a:pt x="235" y="100"/>
                  <a:pt x="235" y="100"/>
                </a:cubicBezTo>
                <a:cubicBezTo>
                  <a:pt x="235" y="109"/>
                  <a:pt x="244" y="118"/>
                  <a:pt x="262" y="118"/>
                </a:cubicBezTo>
                <a:cubicBezTo>
                  <a:pt x="333" y="127"/>
                  <a:pt x="333" y="127"/>
                  <a:pt x="333" y="127"/>
                </a:cubicBezTo>
                <a:cubicBezTo>
                  <a:pt x="333" y="127"/>
                  <a:pt x="342" y="127"/>
                  <a:pt x="342" y="136"/>
                </a:cubicBezTo>
                <a:cubicBezTo>
                  <a:pt x="342" y="136"/>
                  <a:pt x="342" y="136"/>
                  <a:pt x="342" y="145"/>
                </a:cubicBezTo>
                <a:cubicBezTo>
                  <a:pt x="342" y="145"/>
                  <a:pt x="342" y="145"/>
                  <a:pt x="342" y="154"/>
                </a:cubicBezTo>
                <a:cubicBezTo>
                  <a:pt x="288" y="199"/>
                  <a:pt x="288" y="199"/>
                  <a:pt x="288" y="199"/>
                </a:cubicBezTo>
                <a:cubicBezTo>
                  <a:pt x="280" y="208"/>
                  <a:pt x="280" y="217"/>
                  <a:pt x="280" y="226"/>
                </a:cubicBezTo>
                <a:cubicBezTo>
                  <a:pt x="280" y="235"/>
                  <a:pt x="280" y="235"/>
                  <a:pt x="280" y="235"/>
                </a:cubicBezTo>
                <a:cubicBezTo>
                  <a:pt x="288" y="307"/>
                  <a:pt x="288" y="307"/>
                  <a:pt x="288" y="307"/>
                </a:cubicBezTo>
                <a:cubicBezTo>
                  <a:pt x="288" y="317"/>
                  <a:pt x="288" y="317"/>
                  <a:pt x="288" y="317"/>
                </a:cubicBezTo>
                <a:cubicBezTo>
                  <a:pt x="288" y="317"/>
                  <a:pt x="288" y="317"/>
                  <a:pt x="288" y="326"/>
                </a:cubicBezTo>
                <a:cubicBezTo>
                  <a:pt x="280" y="326"/>
                  <a:pt x="280" y="326"/>
                  <a:pt x="280" y="326"/>
                </a:cubicBezTo>
                <a:lnTo>
                  <a:pt x="271" y="326"/>
                </a:lnTo>
                <a:cubicBezTo>
                  <a:pt x="208" y="289"/>
                  <a:pt x="208" y="289"/>
                  <a:pt x="208" y="289"/>
                </a:cubicBezTo>
                <a:cubicBezTo>
                  <a:pt x="199" y="289"/>
                  <a:pt x="190" y="281"/>
                  <a:pt x="190" y="281"/>
                </a:cubicBezTo>
                <a:cubicBezTo>
                  <a:pt x="180" y="281"/>
                  <a:pt x="171" y="289"/>
                  <a:pt x="171" y="289"/>
                </a:cubicBezTo>
                <a:cubicBezTo>
                  <a:pt x="99" y="326"/>
                  <a:pt x="99" y="326"/>
                  <a:pt x="99" y="326"/>
                </a:cubicBezTo>
                <a:cubicBezTo>
                  <a:pt x="90" y="326"/>
                  <a:pt x="90" y="326"/>
                  <a:pt x="90" y="326"/>
                </a:cubicBezTo>
                <a:cubicBezTo>
                  <a:pt x="81" y="317"/>
                  <a:pt x="81" y="317"/>
                  <a:pt x="81" y="317"/>
                </a:cubicBezTo>
                <a:cubicBezTo>
                  <a:pt x="81" y="307"/>
                  <a:pt x="81" y="307"/>
                  <a:pt x="81" y="307"/>
                </a:cubicBezTo>
                <a:cubicBezTo>
                  <a:pt x="99" y="235"/>
                  <a:pt x="99" y="235"/>
                  <a:pt x="99" y="235"/>
                </a:cubicBezTo>
                <a:cubicBezTo>
                  <a:pt x="99" y="235"/>
                  <a:pt x="99" y="235"/>
                  <a:pt x="99" y="226"/>
                </a:cubicBezTo>
                <a:cubicBezTo>
                  <a:pt x="99" y="217"/>
                  <a:pt x="90" y="208"/>
                  <a:pt x="90" y="208"/>
                </a:cubicBezTo>
                <a:cubicBezTo>
                  <a:pt x="36" y="154"/>
                  <a:pt x="36" y="154"/>
                  <a:pt x="36" y="154"/>
                </a:cubicBezTo>
                <a:cubicBezTo>
                  <a:pt x="27" y="145"/>
                  <a:pt x="27" y="145"/>
                  <a:pt x="27" y="145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36" y="127"/>
                  <a:pt x="36" y="127"/>
                  <a:pt x="36" y="127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26" y="118"/>
                  <a:pt x="135" y="109"/>
                  <a:pt x="144" y="100"/>
                </a:cubicBezTo>
                <a:cubicBezTo>
                  <a:pt x="171" y="28"/>
                  <a:pt x="171" y="28"/>
                  <a:pt x="171" y="28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8"/>
                  <a:pt x="180" y="19"/>
                  <a:pt x="190" y="19"/>
                </a:cubicBezTo>
                <a:lnTo>
                  <a:pt x="190" y="28"/>
                </a:lnTo>
                <a:cubicBezTo>
                  <a:pt x="199" y="28"/>
                  <a:pt x="199" y="28"/>
                  <a:pt x="199" y="28"/>
                </a:cubicBezTo>
                <a:cubicBezTo>
                  <a:pt x="208" y="28"/>
                  <a:pt x="208" y="28"/>
                  <a:pt x="208" y="28"/>
                </a:cubicBezTo>
                <a:lnTo>
                  <a:pt x="190" y="0"/>
                </a:lnTo>
                <a:cubicBezTo>
                  <a:pt x="180" y="0"/>
                  <a:pt x="171" y="0"/>
                  <a:pt x="171" y="0"/>
                </a:cubicBezTo>
                <a:cubicBezTo>
                  <a:pt x="162" y="9"/>
                  <a:pt x="153" y="9"/>
                  <a:pt x="153" y="19"/>
                </a:cubicBezTo>
                <a:cubicBezTo>
                  <a:pt x="117" y="91"/>
                  <a:pt x="117" y="91"/>
                  <a:pt x="117" y="91"/>
                </a:cubicBezTo>
                <a:cubicBezTo>
                  <a:pt x="117" y="91"/>
                  <a:pt x="117" y="91"/>
                  <a:pt x="108" y="91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27" y="109"/>
                  <a:pt x="18" y="109"/>
                  <a:pt x="9" y="118"/>
                </a:cubicBezTo>
                <a:cubicBezTo>
                  <a:pt x="9" y="127"/>
                  <a:pt x="0" y="136"/>
                  <a:pt x="0" y="145"/>
                </a:cubicBezTo>
                <a:cubicBezTo>
                  <a:pt x="0" y="154"/>
                  <a:pt x="9" y="163"/>
                  <a:pt x="18" y="163"/>
                </a:cubicBezTo>
                <a:cubicBezTo>
                  <a:pt x="72" y="217"/>
                  <a:pt x="72" y="217"/>
                  <a:pt x="72" y="217"/>
                </a:cubicBezTo>
                <a:cubicBezTo>
                  <a:pt x="72" y="226"/>
                  <a:pt x="72" y="226"/>
                  <a:pt x="72" y="226"/>
                </a:cubicBezTo>
                <a:cubicBezTo>
                  <a:pt x="72" y="235"/>
                  <a:pt x="72" y="235"/>
                  <a:pt x="72" y="235"/>
                </a:cubicBezTo>
                <a:cubicBezTo>
                  <a:pt x="63" y="307"/>
                  <a:pt x="63" y="307"/>
                  <a:pt x="63" y="307"/>
                </a:cubicBezTo>
                <a:cubicBezTo>
                  <a:pt x="63" y="307"/>
                  <a:pt x="63" y="307"/>
                  <a:pt x="63" y="317"/>
                </a:cubicBezTo>
                <a:cubicBezTo>
                  <a:pt x="63" y="326"/>
                  <a:pt x="63" y="335"/>
                  <a:pt x="72" y="344"/>
                </a:cubicBezTo>
                <a:cubicBezTo>
                  <a:pt x="81" y="344"/>
                  <a:pt x="90" y="353"/>
                  <a:pt x="99" y="353"/>
                </a:cubicBezTo>
                <a:cubicBezTo>
                  <a:pt x="99" y="353"/>
                  <a:pt x="108" y="353"/>
                  <a:pt x="117" y="344"/>
                </a:cubicBezTo>
                <a:cubicBezTo>
                  <a:pt x="180" y="307"/>
                  <a:pt x="180" y="307"/>
                  <a:pt x="180" y="307"/>
                </a:cubicBezTo>
                <a:cubicBezTo>
                  <a:pt x="180" y="307"/>
                  <a:pt x="180" y="307"/>
                  <a:pt x="190" y="307"/>
                </a:cubicBezTo>
                <a:cubicBezTo>
                  <a:pt x="262" y="344"/>
                  <a:pt x="262" y="344"/>
                  <a:pt x="262" y="344"/>
                </a:cubicBezTo>
                <a:cubicBezTo>
                  <a:pt x="262" y="353"/>
                  <a:pt x="271" y="353"/>
                  <a:pt x="280" y="353"/>
                </a:cubicBezTo>
                <a:cubicBezTo>
                  <a:pt x="288" y="353"/>
                  <a:pt x="297" y="344"/>
                  <a:pt x="306" y="344"/>
                </a:cubicBezTo>
                <a:cubicBezTo>
                  <a:pt x="306" y="335"/>
                  <a:pt x="315" y="326"/>
                  <a:pt x="315" y="317"/>
                </a:cubicBezTo>
                <a:cubicBezTo>
                  <a:pt x="315" y="307"/>
                  <a:pt x="315" y="307"/>
                  <a:pt x="315" y="307"/>
                </a:cubicBezTo>
                <a:cubicBezTo>
                  <a:pt x="297" y="235"/>
                  <a:pt x="297" y="235"/>
                  <a:pt x="297" y="235"/>
                </a:cubicBezTo>
                <a:cubicBezTo>
                  <a:pt x="297" y="226"/>
                  <a:pt x="297" y="226"/>
                  <a:pt x="297" y="226"/>
                </a:cubicBezTo>
                <a:cubicBezTo>
                  <a:pt x="297" y="226"/>
                  <a:pt x="297" y="226"/>
                  <a:pt x="306" y="217"/>
                </a:cubicBezTo>
                <a:cubicBezTo>
                  <a:pt x="360" y="163"/>
                  <a:pt x="360" y="163"/>
                  <a:pt x="360" y="163"/>
                </a:cubicBezTo>
                <a:cubicBezTo>
                  <a:pt x="369" y="163"/>
                  <a:pt x="369" y="154"/>
                  <a:pt x="369" y="145"/>
                </a:cubicBezTo>
                <a:cubicBezTo>
                  <a:pt x="369" y="136"/>
                  <a:pt x="369" y="127"/>
                  <a:pt x="360" y="118"/>
                </a:cubicBezTo>
                <a:cubicBezTo>
                  <a:pt x="351" y="109"/>
                  <a:pt x="351" y="109"/>
                  <a:pt x="333" y="109"/>
                </a:cubicBezTo>
                <a:cubicBezTo>
                  <a:pt x="262" y="91"/>
                  <a:pt x="262" y="91"/>
                  <a:pt x="262" y="91"/>
                </a:cubicBezTo>
                <a:lnTo>
                  <a:pt x="253" y="91"/>
                </a:lnTo>
                <a:cubicBezTo>
                  <a:pt x="217" y="19"/>
                  <a:pt x="217" y="19"/>
                  <a:pt x="217" y="19"/>
                </a:cubicBezTo>
                <a:cubicBezTo>
                  <a:pt x="217" y="9"/>
                  <a:pt x="208" y="9"/>
                  <a:pt x="208" y="0"/>
                </a:cubicBezTo>
                <a:cubicBezTo>
                  <a:pt x="199" y="0"/>
                  <a:pt x="190" y="0"/>
                  <a:pt x="190" y="0"/>
                </a:cubicBezTo>
                <a:lnTo>
                  <a:pt x="208" y="28"/>
                </a:lnTo>
              </a:path>
            </a:pathLst>
          </a:custGeom>
          <a:solidFill>
            <a:srgbClr val="C7CD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86">
            <a:extLst>
              <a:ext uri="{FF2B5EF4-FFF2-40B4-BE49-F238E27FC236}">
                <a16:creationId xmlns:a16="http://schemas.microsoft.com/office/drawing/2014/main" id="{4B0668E2-64D7-2E42-BA30-4B659644E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211" y="7431318"/>
            <a:ext cx="705621" cy="632121"/>
          </a:xfrm>
          <a:custGeom>
            <a:avLst/>
            <a:gdLst>
              <a:gd name="T0" fmla="*/ 114481 w 633"/>
              <a:gd name="T1" fmla="*/ 0 h 570"/>
              <a:gd name="T2" fmla="*/ 114481 w 633"/>
              <a:gd name="T3" fmla="*/ 0 h 570"/>
              <a:gd name="T4" fmla="*/ 9751 w 633"/>
              <a:gd name="T5" fmla="*/ 100598 h 570"/>
              <a:gd name="T6" fmla="*/ 101118 w 633"/>
              <a:gd name="T7" fmla="*/ 204429 h 570"/>
              <a:gd name="T8" fmla="*/ 84867 w 633"/>
              <a:gd name="T9" fmla="*/ 201195 h 570"/>
              <a:gd name="T10" fmla="*/ 13001 w 633"/>
              <a:gd name="T11" fmla="*/ 74730 h 570"/>
              <a:gd name="T12" fmla="*/ 114481 w 633"/>
              <a:gd name="T13" fmla="*/ 0 h 570"/>
              <a:gd name="T14" fmla="*/ 140482 w 633"/>
              <a:gd name="T15" fmla="*/ 3233 h 570"/>
              <a:gd name="T16" fmla="*/ 211988 w 633"/>
              <a:gd name="T17" fmla="*/ 130058 h 570"/>
              <a:gd name="T18" fmla="*/ 130732 w 633"/>
              <a:gd name="T19" fmla="*/ 201195 h 570"/>
              <a:gd name="T20" fmla="*/ 215238 w 633"/>
              <a:gd name="T21" fmla="*/ 100598 h 570"/>
              <a:gd name="T22" fmla="*/ 114481 w 633"/>
              <a:gd name="T23" fmla="*/ 0 h 57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33" h="570">
                <a:moveTo>
                  <a:pt x="317" y="0"/>
                </a:moveTo>
                <a:lnTo>
                  <a:pt x="317" y="0"/>
                </a:lnTo>
                <a:cubicBezTo>
                  <a:pt x="154" y="0"/>
                  <a:pt x="27" y="126"/>
                  <a:pt x="27" y="280"/>
                </a:cubicBezTo>
                <a:cubicBezTo>
                  <a:pt x="27" y="425"/>
                  <a:pt x="136" y="551"/>
                  <a:pt x="280" y="569"/>
                </a:cubicBezTo>
                <a:cubicBezTo>
                  <a:pt x="262" y="560"/>
                  <a:pt x="253" y="560"/>
                  <a:pt x="235" y="560"/>
                </a:cubicBezTo>
                <a:cubicBezTo>
                  <a:pt x="82" y="515"/>
                  <a:pt x="0" y="362"/>
                  <a:pt x="36" y="208"/>
                </a:cubicBezTo>
                <a:cubicBezTo>
                  <a:pt x="73" y="81"/>
                  <a:pt x="190" y="0"/>
                  <a:pt x="317" y="0"/>
                </a:cubicBezTo>
                <a:cubicBezTo>
                  <a:pt x="344" y="0"/>
                  <a:pt x="362" y="0"/>
                  <a:pt x="389" y="9"/>
                </a:cubicBezTo>
                <a:cubicBezTo>
                  <a:pt x="541" y="54"/>
                  <a:pt x="632" y="208"/>
                  <a:pt x="587" y="362"/>
                </a:cubicBezTo>
                <a:cubicBezTo>
                  <a:pt x="559" y="470"/>
                  <a:pt x="469" y="542"/>
                  <a:pt x="362" y="560"/>
                </a:cubicBezTo>
                <a:cubicBezTo>
                  <a:pt x="496" y="542"/>
                  <a:pt x="596" y="425"/>
                  <a:pt x="596" y="280"/>
                </a:cubicBezTo>
                <a:cubicBezTo>
                  <a:pt x="596" y="126"/>
                  <a:pt x="469" y="0"/>
                  <a:pt x="317" y="0"/>
                </a:cubicBezTo>
              </a:path>
            </a:pathLst>
          </a:custGeom>
          <a:solidFill>
            <a:srgbClr val="4C5A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69C858AB-81AA-3648-A996-384B94E1D619}"/>
              </a:ext>
            </a:extLst>
          </p:cNvPr>
          <p:cNvGrpSpPr/>
          <p:nvPr/>
        </p:nvGrpSpPr>
        <p:grpSpPr>
          <a:xfrm>
            <a:off x="2668308" y="784078"/>
            <a:ext cx="19041035" cy="2561450"/>
            <a:chOff x="2668308" y="861425"/>
            <a:chExt cx="19041035" cy="2561450"/>
          </a:xfrm>
        </p:grpSpPr>
        <p:sp>
          <p:nvSpPr>
            <p:cNvPr id="368" name="CuadroTexto 367">
              <a:extLst>
                <a:ext uri="{FF2B5EF4-FFF2-40B4-BE49-F238E27FC236}">
                  <a16:creationId xmlns:a16="http://schemas.microsoft.com/office/drawing/2014/main" id="{5CC154E3-E3C5-2340-84F5-07D5ED4763AB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69" name="CuadroTexto 368">
              <a:extLst>
                <a:ext uri="{FF2B5EF4-FFF2-40B4-BE49-F238E27FC236}">
                  <a16:creationId xmlns:a16="http://schemas.microsoft.com/office/drawing/2014/main" id="{2B68656C-8B19-584F-A27E-8908E4D0A05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3" name="Rectángulo 377">
            <a:extLst>
              <a:ext uri="{FF2B5EF4-FFF2-40B4-BE49-F238E27FC236}">
                <a16:creationId xmlns:a16="http://schemas.microsoft.com/office/drawing/2014/main" id="{C0AEEC7F-6D86-7E4B-8980-B1F6AD4AAC68}"/>
              </a:ext>
            </a:extLst>
          </p:cNvPr>
          <p:cNvSpPr/>
          <p:nvPr/>
        </p:nvSpPr>
        <p:spPr>
          <a:xfrm>
            <a:off x="16973061" y="5931240"/>
            <a:ext cx="41073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  <a:endParaRPr lang="es-MX" sz="2800" dirty="0"/>
          </a:p>
        </p:txBody>
      </p:sp>
      <p:sp>
        <p:nvSpPr>
          <p:cNvPr id="74" name="CuadroTexto 378">
            <a:extLst>
              <a:ext uri="{FF2B5EF4-FFF2-40B4-BE49-F238E27FC236}">
                <a16:creationId xmlns:a16="http://schemas.microsoft.com/office/drawing/2014/main" id="{B44CC094-B902-BF4F-A5B4-1D8F271B1481}"/>
              </a:ext>
            </a:extLst>
          </p:cNvPr>
          <p:cNvSpPr txBox="1"/>
          <p:nvPr/>
        </p:nvSpPr>
        <p:spPr>
          <a:xfrm>
            <a:off x="16977804" y="5355485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Analyze</a:t>
            </a:r>
          </a:p>
        </p:txBody>
      </p:sp>
      <p:sp>
        <p:nvSpPr>
          <p:cNvPr id="75" name="Rectángulo 380">
            <a:extLst>
              <a:ext uri="{FF2B5EF4-FFF2-40B4-BE49-F238E27FC236}">
                <a16:creationId xmlns:a16="http://schemas.microsoft.com/office/drawing/2014/main" id="{136A4D9B-0F33-8349-8BEF-583B0E5792C0}"/>
              </a:ext>
            </a:extLst>
          </p:cNvPr>
          <p:cNvSpPr/>
          <p:nvPr/>
        </p:nvSpPr>
        <p:spPr>
          <a:xfrm>
            <a:off x="16973427" y="10964679"/>
            <a:ext cx="41071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  <a:endParaRPr lang="es-MX" sz="2800" dirty="0"/>
          </a:p>
        </p:txBody>
      </p:sp>
      <p:sp>
        <p:nvSpPr>
          <p:cNvPr id="76" name="CuadroTexto 381">
            <a:extLst>
              <a:ext uri="{FF2B5EF4-FFF2-40B4-BE49-F238E27FC236}">
                <a16:creationId xmlns:a16="http://schemas.microsoft.com/office/drawing/2014/main" id="{E53085DF-E257-F54F-820A-90DEA42A5333}"/>
              </a:ext>
            </a:extLst>
          </p:cNvPr>
          <p:cNvSpPr txBox="1"/>
          <p:nvPr/>
        </p:nvSpPr>
        <p:spPr>
          <a:xfrm>
            <a:off x="16978170" y="10388924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Identify</a:t>
            </a:r>
          </a:p>
        </p:txBody>
      </p:sp>
      <p:grpSp>
        <p:nvGrpSpPr>
          <p:cNvPr id="77" name="Grupo 382">
            <a:extLst>
              <a:ext uri="{FF2B5EF4-FFF2-40B4-BE49-F238E27FC236}">
                <a16:creationId xmlns:a16="http://schemas.microsoft.com/office/drawing/2014/main" id="{664CED72-36CD-264D-B0E0-2CE876576EB7}"/>
              </a:ext>
            </a:extLst>
          </p:cNvPr>
          <p:cNvGrpSpPr/>
          <p:nvPr/>
        </p:nvGrpSpPr>
        <p:grpSpPr>
          <a:xfrm>
            <a:off x="2047701" y="5328138"/>
            <a:ext cx="5216498" cy="1529862"/>
            <a:chOff x="7465763" y="9978948"/>
            <a:chExt cx="5216498" cy="1529862"/>
          </a:xfrm>
        </p:grpSpPr>
        <p:sp>
          <p:nvSpPr>
            <p:cNvPr id="78" name="Rectángulo 383">
              <a:extLst>
                <a:ext uri="{FF2B5EF4-FFF2-40B4-BE49-F238E27FC236}">
                  <a16:creationId xmlns:a16="http://schemas.microsoft.com/office/drawing/2014/main" id="{AE8E4F74-62AC-4943-BAAA-3B46075BCBAA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79" name="CuadroTexto 384">
              <a:extLst>
                <a:ext uri="{FF2B5EF4-FFF2-40B4-BE49-F238E27FC236}">
                  <a16:creationId xmlns:a16="http://schemas.microsoft.com/office/drawing/2014/main" id="{CEF61A64-65D2-7E4C-9935-63CC9968F502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80" name="Grupo 388">
            <a:extLst>
              <a:ext uri="{FF2B5EF4-FFF2-40B4-BE49-F238E27FC236}">
                <a16:creationId xmlns:a16="http://schemas.microsoft.com/office/drawing/2014/main" id="{9741FC03-5BEF-E84D-B1FC-427EA8CA1003}"/>
              </a:ext>
            </a:extLst>
          </p:cNvPr>
          <p:cNvGrpSpPr/>
          <p:nvPr/>
        </p:nvGrpSpPr>
        <p:grpSpPr>
          <a:xfrm>
            <a:off x="2047701" y="10296888"/>
            <a:ext cx="5216498" cy="1529862"/>
            <a:chOff x="7465763" y="9978948"/>
            <a:chExt cx="5216498" cy="1529862"/>
          </a:xfrm>
        </p:grpSpPr>
        <p:sp>
          <p:nvSpPr>
            <p:cNvPr id="81" name="Rectángulo 389">
              <a:extLst>
                <a:ext uri="{FF2B5EF4-FFF2-40B4-BE49-F238E27FC236}">
                  <a16:creationId xmlns:a16="http://schemas.microsoft.com/office/drawing/2014/main" id="{95BB28C8-BA7B-AF48-A5B5-50F6D1659818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82" name="CuadroTexto 390">
              <a:extLst>
                <a:ext uri="{FF2B5EF4-FFF2-40B4-BE49-F238E27FC236}">
                  <a16:creationId xmlns:a16="http://schemas.microsoft.com/office/drawing/2014/main" id="{46C2CD29-FE0B-1C45-A9C2-586748B6C303}"/>
                </a:ext>
              </a:extLst>
            </p:cNvPr>
            <p:cNvSpPr txBox="1"/>
            <p:nvPr/>
          </p:nvSpPr>
          <p:spPr>
            <a:xfrm>
              <a:off x="10525139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95">
            <a:extLst>
              <a:ext uri="{FF2B5EF4-FFF2-40B4-BE49-F238E27FC236}">
                <a16:creationId xmlns:a16="http://schemas.microsoft.com/office/drawing/2014/main" id="{D71C2929-E927-0644-8726-B5438A177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718" y="10352757"/>
            <a:ext cx="9883017" cy="1329321"/>
          </a:xfrm>
          <a:custGeom>
            <a:avLst/>
            <a:gdLst>
              <a:gd name="T0" fmla="*/ 0 w 9277"/>
              <a:gd name="T1" fmla="*/ 0 h 1249"/>
              <a:gd name="T2" fmla="*/ 0 w 9277"/>
              <a:gd name="T3" fmla="*/ 448902 h 1249"/>
              <a:gd name="T4" fmla="*/ 3339740 w 9277"/>
              <a:gd name="T5" fmla="*/ 448902 h 1249"/>
              <a:gd name="T6" fmla="*/ 3339740 w 9277"/>
              <a:gd name="T7" fmla="*/ 0 h 12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277" h="1249">
                <a:moveTo>
                  <a:pt x="0" y="0"/>
                </a:moveTo>
                <a:lnTo>
                  <a:pt x="0" y="1248"/>
                </a:lnTo>
                <a:lnTo>
                  <a:pt x="9276" y="1248"/>
                </a:lnTo>
                <a:lnTo>
                  <a:pt x="9276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Freeform 96">
            <a:extLst>
              <a:ext uri="{FF2B5EF4-FFF2-40B4-BE49-F238E27FC236}">
                <a16:creationId xmlns:a16="http://schemas.microsoft.com/office/drawing/2014/main" id="{C4EACC1E-5498-3C41-ADF6-9654C99A4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968" y="11137197"/>
            <a:ext cx="4584517" cy="883083"/>
          </a:xfrm>
          <a:custGeom>
            <a:avLst/>
            <a:gdLst>
              <a:gd name="T0" fmla="*/ 1549040 w 4302"/>
              <a:gd name="T1" fmla="*/ 147250 h 831"/>
              <a:gd name="T2" fmla="*/ 1549040 w 4302"/>
              <a:gd name="T3" fmla="*/ 147250 h 831"/>
              <a:gd name="T4" fmla="*/ 772899 w 4302"/>
              <a:gd name="T5" fmla="*/ 298091 h 831"/>
              <a:gd name="T6" fmla="*/ 0 w 4302"/>
              <a:gd name="T7" fmla="*/ 147250 h 831"/>
              <a:gd name="T8" fmla="*/ 772899 w 4302"/>
              <a:gd name="T9" fmla="*/ 0 h 831"/>
              <a:gd name="T10" fmla="*/ 1549040 w 4302"/>
              <a:gd name="T11" fmla="*/ 147250 h 8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02" h="831">
                <a:moveTo>
                  <a:pt x="4301" y="410"/>
                </a:moveTo>
                <a:lnTo>
                  <a:pt x="4301" y="410"/>
                </a:lnTo>
                <a:cubicBezTo>
                  <a:pt x="4301" y="641"/>
                  <a:pt x="3335" y="830"/>
                  <a:pt x="2146" y="830"/>
                </a:cubicBezTo>
                <a:cubicBezTo>
                  <a:pt x="966" y="830"/>
                  <a:pt x="0" y="641"/>
                  <a:pt x="0" y="410"/>
                </a:cubicBezTo>
                <a:cubicBezTo>
                  <a:pt x="0" y="188"/>
                  <a:pt x="966" y="0"/>
                  <a:pt x="2146" y="0"/>
                </a:cubicBezTo>
                <a:cubicBezTo>
                  <a:pt x="3335" y="0"/>
                  <a:pt x="4301" y="188"/>
                  <a:pt x="4301" y="4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97">
            <a:extLst>
              <a:ext uri="{FF2B5EF4-FFF2-40B4-BE49-F238E27FC236}">
                <a16:creationId xmlns:a16="http://schemas.microsoft.com/office/drawing/2014/main" id="{D9ECB7D0-0C36-6844-9303-CC1A91E70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857" y="962950"/>
            <a:ext cx="1695709" cy="5519272"/>
          </a:xfrm>
          <a:custGeom>
            <a:avLst/>
            <a:gdLst>
              <a:gd name="T0" fmla="*/ 0 w 1592"/>
              <a:gd name="T1" fmla="*/ 0 h 5183"/>
              <a:gd name="T2" fmla="*/ 572728 w 1592"/>
              <a:gd name="T3" fmla="*/ 0 h 5183"/>
              <a:gd name="T4" fmla="*/ 572728 w 1592"/>
              <a:gd name="T5" fmla="*/ 1864953 h 5183"/>
              <a:gd name="T6" fmla="*/ 0 w 1592"/>
              <a:gd name="T7" fmla="*/ 1864953 h 5183"/>
              <a:gd name="T8" fmla="*/ 0 w 1592"/>
              <a:gd name="T9" fmla="*/ 0 h 5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2" h="5183">
                <a:moveTo>
                  <a:pt x="0" y="0"/>
                </a:moveTo>
                <a:lnTo>
                  <a:pt x="1591" y="0"/>
                </a:lnTo>
                <a:lnTo>
                  <a:pt x="1591" y="5182"/>
                </a:lnTo>
                <a:lnTo>
                  <a:pt x="0" y="5182"/>
                </a:lnTo>
                <a:lnTo>
                  <a:pt x="0" y="0"/>
                </a:lnTo>
              </a:path>
            </a:pathLst>
          </a:custGeom>
          <a:solidFill>
            <a:srgbClr val="FFC88A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8">
            <a:extLst>
              <a:ext uri="{FF2B5EF4-FFF2-40B4-BE49-F238E27FC236}">
                <a16:creationId xmlns:a16="http://schemas.microsoft.com/office/drawing/2014/main" id="{8F0CD4A6-D3B2-CB4B-8033-AA2C86E2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830" y="6486918"/>
            <a:ext cx="3095487" cy="3508848"/>
          </a:xfrm>
          <a:custGeom>
            <a:avLst/>
            <a:gdLst>
              <a:gd name="T0" fmla="*/ 729220 w 2908"/>
              <a:gd name="T1" fmla="*/ 0 h 3292"/>
              <a:gd name="T2" fmla="*/ 910535 w 2908"/>
              <a:gd name="T3" fmla="*/ 233786 h 3292"/>
              <a:gd name="T4" fmla="*/ 922767 w 2908"/>
              <a:gd name="T5" fmla="*/ 267648 h 3292"/>
              <a:gd name="T6" fmla="*/ 922767 w 2908"/>
              <a:gd name="T7" fmla="*/ 270529 h 3292"/>
              <a:gd name="T8" fmla="*/ 929242 w 2908"/>
              <a:gd name="T9" fmla="*/ 288901 h 3292"/>
              <a:gd name="T10" fmla="*/ 999754 w 2908"/>
              <a:gd name="T11" fmla="*/ 695596 h 3292"/>
              <a:gd name="T12" fmla="*/ 852255 w 2908"/>
              <a:gd name="T13" fmla="*/ 677224 h 3292"/>
              <a:gd name="T14" fmla="*/ 765914 w 2908"/>
              <a:gd name="T15" fmla="*/ 556909 h 3292"/>
              <a:gd name="T16" fmla="*/ 759799 w 2908"/>
              <a:gd name="T17" fmla="*/ 550785 h 3292"/>
              <a:gd name="T18" fmla="*/ 756921 w 2908"/>
              <a:gd name="T19" fmla="*/ 544661 h 3292"/>
              <a:gd name="T20" fmla="*/ 753683 w 2908"/>
              <a:gd name="T21" fmla="*/ 538537 h 3292"/>
              <a:gd name="T22" fmla="*/ 753683 w 2908"/>
              <a:gd name="T23" fmla="*/ 544661 h 3292"/>
              <a:gd name="T24" fmla="*/ 744689 w 2908"/>
              <a:gd name="T25" fmla="*/ 544661 h 3292"/>
              <a:gd name="T26" fmla="*/ 741451 w 2908"/>
              <a:gd name="T27" fmla="*/ 556909 h 3292"/>
              <a:gd name="T28" fmla="*/ 747567 w 2908"/>
              <a:gd name="T29" fmla="*/ 563033 h 3292"/>
              <a:gd name="T30" fmla="*/ 756921 w 2908"/>
              <a:gd name="T31" fmla="*/ 575641 h 3292"/>
              <a:gd name="T32" fmla="*/ 667702 w 2908"/>
              <a:gd name="T33" fmla="*/ 1182261 h 3292"/>
              <a:gd name="T34" fmla="*/ 584599 w 2908"/>
              <a:gd name="T35" fmla="*/ 834283 h 3292"/>
              <a:gd name="T36" fmla="*/ 584599 w 2908"/>
              <a:gd name="T37" fmla="*/ 615626 h 3292"/>
              <a:gd name="T38" fmla="*/ 584599 w 2908"/>
              <a:gd name="T39" fmla="*/ 606260 h 3292"/>
              <a:gd name="T40" fmla="*/ 584599 w 2908"/>
              <a:gd name="T41" fmla="*/ 538537 h 3292"/>
              <a:gd name="T42" fmla="*/ 575245 w 2908"/>
              <a:gd name="T43" fmla="*/ 529532 h 3292"/>
              <a:gd name="T44" fmla="*/ 565892 w 2908"/>
              <a:gd name="T45" fmla="*/ 587888 h 3292"/>
              <a:gd name="T46" fmla="*/ 565892 w 2908"/>
              <a:gd name="T47" fmla="*/ 606260 h 3292"/>
              <a:gd name="T48" fmla="*/ 565892 w 2908"/>
              <a:gd name="T49" fmla="*/ 615626 h 3292"/>
              <a:gd name="T50" fmla="*/ 565892 w 2908"/>
              <a:gd name="T51" fmla="*/ 834283 h 3292"/>
              <a:gd name="T52" fmla="*/ 393930 w 2908"/>
              <a:gd name="T53" fmla="*/ 831041 h 3292"/>
              <a:gd name="T54" fmla="*/ 393930 w 2908"/>
              <a:gd name="T55" fmla="*/ 627873 h 3292"/>
              <a:gd name="T56" fmla="*/ 393930 w 2908"/>
              <a:gd name="T57" fmla="*/ 609502 h 3292"/>
              <a:gd name="T58" fmla="*/ 393930 w 2908"/>
              <a:gd name="T59" fmla="*/ 587888 h 3292"/>
              <a:gd name="T60" fmla="*/ 384576 w 2908"/>
              <a:gd name="T61" fmla="*/ 578522 h 3292"/>
              <a:gd name="T62" fmla="*/ 375222 w 2908"/>
              <a:gd name="T63" fmla="*/ 587888 h 3292"/>
              <a:gd name="T64" fmla="*/ 375222 w 2908"/>
              <a:gd name="T65" fmla="*/ 609502 h 3292"/>
              <a:gd name="T66" fmla="*/ 375222 w 2908"/>
              <a:gd name="T67" fmla="*/ 627873 h 3292"/>
              <a:gd name="T68" fmla="*/ 286004 w 2908"/>
              <a:gd name="T69" fmla="*/ 877510 h 3292"/>
              <a:gd name="T70" fmla="*/ 203260 w 2908"/>
              <a:gd name="T71" fmla="*/ 738823 h 3292"/>
              <a:gd name="T72" fmla="*/ 203260 w 2908"/>
              <a:gd name="T73" fmla="*/ 624631 h 3292"/>
              <a:gd name="T74" fmla="*/ 203260 w 2908"/>
              <a:gd name="T75" fmla="*/ 594012 h 3292"/>
              <a:gd name="T76" fmla="*/ 203260 w 2908"/>
              <a:gd name="T77" fmla="*/ 587888 h 3292"/>
              <a:gd name="T78" fmla="*/ 184553 w 2908"/>
              <a:gd name="T79" fmla="*/ 587888 h 3292"/>
              <a:gd name="T80" fmla="*/ 184553 w 2908"/>
              <a:gd name="T81" fmla="*/ 594012 h 3292"/>
              <a:gd name="T82" fmla="*/ 184553 w 2908"/>
              <a:gd name="T83" fmla="*/ 624631 h 3292"/>
              <a:gd name="T84" fmla="*/ 184553 w 2908"/>
              <a:gd name="T85" fmla="*/ 738823 h 3292"/>
              <a:gd name="T86" fmla="*/ 15469 w 2908"/>
              <a:gd name="T87" fmla="*/ 735581 h 3292"/>
              <a:gd name="T88" fmla="*/ 15469 w 2908"/>
              <a:gd name="T89" fmla="*/ 627873 h 3292"/>
              <a:gd name="T90" fmla="*/ 15469 w 2908"/>
              <a:gd name="T91" fmla="*/ 587888 h 3292"/>
              <a:gd name="T92" fmla="*/ 15469 w 2908"/>
              <a:gd name="T93" fmla="*/ 587888 h 3292"/>
              <a:gd name="T94" fmla="*/ 27701 w 2908"/>
              <a:gd name="T95" fmla="*/ 236668 h 3292"/>
              <a:gd name="T96" fmla="*/ 729220 w 2908"/>
              <a:gd name="T97" fmla="*/ 0 h 329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8" h="3292">
                <a:moveTo>
                  <a:pt x="2027" y="0"/>
                </a:moveTo>
                <a:lnTo>
                  <a:pt x="2027" y="0"/>
                </a:lnTo>
                <a:cubicBezTo>
                  <a:pt x="2531" y="649"/>
                  <a:pt x="2531" y="649"/>
                  <a:pt x="2531" y="649"/>
                </a:cubicBezTo>
                <a:cubicBezTo>
                  <a:pt x="2540" y="657"/>
                  <a:pt x="2540" y="657"/>
                  <a:pt x="2540" y="657"/>
                </a:cubicBezTo>
                <a:cubicBezTo>
                  <a:pt x="2565" y="743"/>
                  <a:pt x="2565" y="743"/>
                  <a:pt x="2565" y="743"/>
                </a:cubicBezTo>
                <a:cubicBezTo>
                  <a:pt x="2565" y="751"/>
                  <a:pt x="2565" y="751"/>
                  <a:pt x="2565" y="751"/>
                </a:cubicBezTo>
                <a:cubicBezTo>
                  <a:pt x="2574" y="768"/>
                  <a:pt x="2574" y="768"/>
                  <a:pt x="2574" y="768"/>
                </a:cubicBezTo>
                <a:cubicBezTo>
                  <a:pt x="2583" y="802"/>
                  <a:pt x="2583" y="802"/>
                  <a:pt x="2583" y="802"/>
                </a:cubicBezTo>
                <a:cubicBezTo>
                  <a:pt x="2873" y="1623"/>
                  <a:pt x="2873" y="1623"/>
                  <a:pt x="2873" y="1623"/>
                </a:cubicBezTo>
                <a:cubicBezTo>
                  <a:pt x="2907" y="1743"/>
                  <a:pt x="2865" y="1854"/>
                  <a:pt x="2779" y="1931"/>
                </a:cubicBezTo>
                <a:cubicBezTo>
                  <a:pt x="2711" y="1983"/>
                  <a:pt x="2642" y="2000"/>
                  <a:pt x="2565" y="1991"/>
                </a:cubicBezTo>
                <a:cubicBezTo>
                  <a:pt x="2488" y="1983"/>
                  <a:pt x="2420" y="1940"/>
                  <a:pt x="2369" y="1880"/>
                </a:cubicBezTo>
                <a:cubicBezTo>
                  <a:pt x="2155" y="1581"/>
                  <a:pt x="2155" y="1581"/>
                  <a:pt x="2155" y="1581"/>
                </a:cubicBezTo>
                <a:cubicBezTo>
                  <a:pt x="2129" y="1546"/>
                  <a:pt x="2129" y="1546"/>
                  <a:pt x="2129" y="1546"/>
                </a:cubicBezTo>
                <a:cubicBezTo>
                  <a:pt x="2121" y="1546"/>
                  <a:pt x="2121" y="1546"/>
                  <a:pt x="2121" y="1546"/>
                </a:cubicBezTo>
                <a:cubicBezTo>
                  <a:pt x="2112" y="1529"/>
                  <a:pt x="2112" y="1529"/>
                  <a:pt x="2112" y="1529"/>
                </a:cubicBezTo>
                <a:cubicBezTo>
                  <a:pt x="2112" y="1521"/>
                  <a:pt x="2112" y="1521"/>
                  <a:pt x="2112" y="1521"/>
                </a:cubicBezTo>
                <a:cubicBezTo>
                  <a:pt x="2104" y="1512"/>
                  <a:pt x="2104" y="1512"/>
                  <a:pt x="2104" y="1512"/>
                </a:cubicBezTo>
                <a:cubicBezTo>
                  <a:pt x="2095" y="1495"/>
                  <a:pt x="2095" y="1495"/>
                  <a:pt x="2095" y="1495"/>
                </a:cubicBezTo>
                <a:cubicBezTo>
                  <a:pt x="2104" y="1512"/>
                  <a:pt x="2104" y="1512"/>
                  <a:pt x="2104" y="1512"/>
                </a:cubicBezTo>
                <a:cubicBezTo>
                  <a:pt x="2104" y="1512"/>
                  <a:pt x="2104" y="1512"/>
                  <a:pt x="2095" y="1512"/>
                </a:cubicBezTo>
                <a:cubicBezTo>
                  <a:pt x="2095" y="1512"/>
                  <a:pt x="2095" y="1504"/>
                  <a:pt x="2087" y="1504"/>
                </a:cubicBezTo>
                <a:cubicBezTo>
                  <a:pt x="2078" y="1504"/>
                  <a:pt x="2070" y="1504"/>
                  <a:pt x="2070" y="1512"/>
                </a:cubicBezTo>
                <a:cubicBezTo>
                  <a:pt x="2052" y="1521"/>
                  <a:pt x="2052" y="1538"/>
                  <a:pt x="2061" y="1546"/>
                </a:cubicBezTo>
                <a:cubicBezTo>
                  <a:pt x="2070" y="1555"/>
                  <a:pt x="2070" y="1555"/>
                  <a:pt x="2070" y="1555"/>
                </a:cubicBezTo>
                <a:cubicBezTo>
                  <a:pt x="2078" y="1563"/>
                  <a:pt x="2078" y="1563"/>
                  <a:pt x="2078" y="1563"/>
                </a:cubicBezTo>
                <a:cubicBezTo>
                  <a:pt x="2095" y="1589"/>
                  <a:pt x="2095" y="1589"/>
                  <a:pt x="2095" y="1589"/>
                </a:cubicBezTo>
                <a:cubicBezTo>
                  <a:pt x="2104" y="1598"/>
                  <a:pt x="2104" y="1598"/>
                  <a:pt x="2104" y="1598"/>
                </a:cubicBezTo>
                <a:cubicBezTo>
                  <a:pt x="2104" y="3043"/>
                  <a:pt x="2104" y="3043"/>
                  <a:pt x="2104" y="3043"/>
                </a:cubicBezTo>
                <a:cubicBezTo>
                  <a:pt x="2104" y="3180"/>
                  <a:pt x="1992" y="3291"/>
                  <a:pt x="1856" y="3282"/>
                </a:cubicBezTo>
                <a:cubicBezTo>
                  <a:pt x="1728" y="3274"/>
                  <a:pt x="1625" y="3162"/>
                  <a:pt x="1625" y="3034"/>
                </a:cubicBezTo>
                <a:cubicBezTo>
                  <a:pt x="1625" y="2316"/>
                  <a:pt x="1625" y="2316"/>
                  <a:pt x="1625" y="2316"/>
                </a:cubicBezTo>
                <a:cubicBezTo>
                  <a:pt x="1625" y="1734"/>
                  <a:pt x="1625" y="1734"/>
                  <a:pt x="1625" y="1734"/>
                </a:cubicBezTo>
                <a:cubicBezTo>
                  <a:pt x="1625" y="1709"/>
                  <a:pt x="1625" y="1709"/>
                  <a:pt x="1625" y="1709"/>
                </a:cubicBezTo>
                <a:cubicBezTo>
                  <a:pt x="1625" y="1683"/>
                  <a:pt x="1625" y="1683"/>
                  <a:pt x="1625" y="1683"/>
                </a:cubicBezTo>
                <a:cubicBezTo>
                  <a:pt x="1625" y="1632"/>
                  <a:pt x="1625" y="1632"/>
                  <a:pt x="1625" y="1632"/>
                </a:cubicBezTo>
                <a:cubicBezTo>
                  <a:pt x="1625" y="1495"/>
                  <a:pt x="1625" y="1495"/>
                  <a:pt x="1625" y="1495"/>
                </a:cubicBezTo>
                <a:cubicBezTo>
                  <a:pt x="1625" y="1478"/>
                  <a:pt x="1616" y="1470"/>
                  <a:pt x="1599" y="1470"/>
                </a:cubicBezTo>
                <a:cubicBezTo>
                  <a:pt x="1582" y="1470"/>
                  <a:pt x="1573" y="1478"/>
                  <a:pt x="1573" y="1495"/>
                </a:cubicBezTo>
                <a:cubicBezTo>
                  <a:pt x="1573" y="1632"/>
                  <a:pt x="1573" y="1632"/>
                  <a:pt x="1573" y="1632"/>
                </a:cubicBezTo>
                <a:cubicBezTo>
                  <a:pt x="1573" y="1683"/>
                  <a:pt x="1573" y="1683"/>
                  <a:pt x="1573" y="1683"/>
                </a:cubicBezTo>
                <a:cubicBezTo>
                  <a:pt x="1573" y="1709"/>
                  <a:pt x="1573" y="1709"/>
                  <a:pt x="1573" y="1709"/>
                </a:cubicBezTo>
                <a:cubicBezTo>
                  <a:pt x="1573" y="1734"/>
                  <a:pt x="1573" y="1734"/>
                  <a:pt x="1573" y="1734"/>
                </a:cubicBezTo>
                <a:cubicBezTo>
                  <a:pt x="1573" y="2316"/>
                  <a:pt x="1573" y="2316"/>
                  <a:pt x="1573" y="2316"/>
                </a:cubicBezTo>
                <a:cubicBezTo>
                  <a:pt x="1573" y="2453"/>
                  <a:pt x="1462" y="2564"/>
                  <a:pt x="1326" y="2555"/>
                </a:cubicBezTo>
                <a:cubicBezTo>
                  <a:pt x="1197" y="2547"/>
                  <a:pt x="1095" y="2436"/>
                  <a:pt x="1095" y="2307"/>
                </a:cubicBezTo>
                <a:cubicBezTo>
                  <a:pt x="1095" y="2196"/>
                  <a:pt x="1095" y="2196"/>
                  <a:pt x="1095" y="2196"/>
                </a:cubicBezTo>
                <a:cubicBezTo>
                  <a:pt x="1095" y="1743"/>
                  <a:pt x="1095" y="1743"/>
                  <a:pt x="1095" y="1743"/>
                </a:cubicBezTo>
                <a:cubicBezTo>
                  <a:pt x="1095" y="1717"/>
                  <a:pt x="1095" y="1717"/>
                  <a:pt x="1095" y="1717"/>
                </a:cubicBezTo>
                <a:cubicBezTo>
                  <a:pt x="1095" y="1692"/>
                  <a:pt x="1095" y="1692"/>
                  <a:pt x="1095" y="1692"/>
                </a:cubicBezTo>
                <a:cubicBezTo>
                  <a:pt x="1095" y="1666"/>
                  <a:pt x="1095" y="1666"/>
                  <a:pt x="1095" y="1666"/>
                </a:cubicBezTo>
                <a:cubicBezTo>
                  <a:pt x="1095" y="1632"/>
                  <a:pt x="1095" y="1632"/>
                  <a:pt x="1095" y="1632"/>
                </a:cubicBezTo>
                <a:cubicBezTo>
                  <a:pt x="1095" y="1615"/>
                  <a:pt x="1086" y="1606"/>
                  <a:pt x="1069" y="1606"/>
                </a:cubicBezTo>
                <a:cubicBezTo>
                  <a:pt x="1060" y="1606"/>
                  <a:pt x="1043" y="1615"/>
                  <a:pt x="1043" y="1632"/>
                </a:cubicBezTo>
                <a:cubicBezTo>
                  <a:pt x="1043" y="1666"/>
                  <a:pt x="1043" y="1666"/>
                  <a:pt x="1043" y="1666"/>
                </a:cubicBezTo>
                <a:cubicBezTo>
                  <a:pt x="1043" y="1692"/>
                  <a:pt x="1043" y="1692"/>
                  <a:pt x="1043" y="1692"/>
                </a:cubicBezTo>
                <a:cubicBezTo>
                  <a:pt x="1043" y="1717"/>
                  <a:pt x="1043" y="1717"/>
                  <a:pt x="1043" y="1717"/>
                </a:cubicBezTo>
                <a:cubicBezTo>
                  <a:pt x="1043" y="1743"/>
                  <a:pt x="1043" y="1743"/>
                  <a:pt x="1043" y="1743"/>
                </a:cubicBezTo>
                <a:cubicBezTo>
                  <a:pt x="1043" y="2196"/>
                  <a:pt x="1043" y="2196"/>
                  <a:pt x="1043" y="2196"/>
                </a:cubicBezTo>
                <a:cubicBezTo>
                  <a:pt x="1043" y="2333"/>
                  <a:pt x="932" y="2444"/>
                  <a:pt x="795" y="2436"/>
                </a:cubicBezTo>
                <a:cubicBezTo>
                  <a:pt x="667" y="2427"/>
                  <a:pt x="565" y="2316"/>
                  <a:pt x="565" y="2188"/>
                </a:cubicBezTo>
                <a:cubicBezTo>
                  <a:pt x="565" y="2051"/>
                  <a:pt x="565" y="2051"/>
                  <a:pt x="565" y="2051"/>
                </a:cubicBezTo>
                <a:cubicBezTo>
                  <a:pt x="565" y="1760"/>
                  <a:pt x="565" y="1760"/>
                  <a:pt x="565" y="1760"/>
                </a:cubicBezTo>
                <a:cubicBezTo>
                  <a:pt x="565" y="1734"/>
                  <a:pt x="565" y="1734"/>
                  <a:pt x="565" y="1734"/>
                </a:cubicBezTo>
                <a:cubicBezTo>
                  <a:pt x="565" y="1709"/>
                  <a:pt x="565" y="1709"/>
                  <a:pt x="565" y="1709"/>
                </a:cubicBezTo>
                <a:cubicBezTo>
                  <a:pt x="565" y="1649"/>
                  <a:pt x="565" y="1649"/>
                  <a:pt x="565" y="1649"/>
                </a:cubicBezTo>
                <a:cubicBezTo>
                  <a:pt x="565" y="1632"/>
                  <a:pt x="565" y="1632"/>
                  <a:pt x="565" y="1632"/>
                </a:cubicBezTo>
                <a:cubicBezTo>
                  <a:pt x="565" y="1615"/>
                  <a:pt x="556" y="1606"/>
                  <a:pt x="539" y="1606"/>
                </a:cubicBezTo>
                <a:cubicBezTo>
                  <a:pt x="530" y="1606"/>
                  <a:pt x="522" y="1615"/>
                  <a:pt x="513" y="1632"/>
                </a:cubicBezTo>
                <a:cubicBezTo>
                  <a:pt x="513" y="1649"/>
                  <a:pt x="513" y="1649"/>
                  <a:pt x="513" y="1649"/>
                </a:cubicBezTo>
                <a:cubicBezTo>
                  <a:pt x="513" y="1709"/>
                  <a:pt x="513" y="1709"/>
                  <a:pt x="513" y="1709"/>
                </a:cubicBezTo>
                <a:cubicBezTo>
                  <a:pt x="513" y="1734"/>
                  <a:pt x="513" y="1734"/>
                  <a:pt x="513" y="1734"/>
                </a:cubicBezTo>
                <a:cubicBezTo>
                  <a:pt x="513" y="1760"/>
                  <a:pt x="513" y="1760"/>
                  <a:pt x="513" y="1760"/>
                </a:cubicBezTo>
                <a:cubicBezTo>
                  <a:pt x="513" y="2051"/>
                  <a:pt x="513" y="2051"/>
                  <a:pt x="513" y="2051"/>
                </a:cubicBezTo>
                <a:cubicBezTo>
                  <a:pt x="513" y="2188"/>
                  <a:pt x="402" y="2299"/>
                  <a:pt x="265" y="2290"/>
                </a:cubicBezTo>
                <a:cubicBezTo>
                  <a:pt x="137" y="2282"/>
                  <a:pt x="43" y="2171"/>
                  <a:pt x="43" y="2042"/>
                </a:cubicBezTo>
                <a:cubicBezTo>
                  <a:pt x="43" y="1769"/>
                  <a:pt x="43" y="1769"/>
                  <a:pt x="43" y="1769"/>
                </a:cubicBezTo>
                <a:cubicBezTo>
                  <a:pt x="43" y="1743"/>
                  <a:pt x="43" y="1743"/>
                  <a:pt x="43" y="1743"/>
                </a:cubicBezTo>
                <a:cubicBezTo>
                  <a:pt x="43" y="1717"/>
                  <a:pt x="43" y="1717"/>
                  <a:pt x="43" y="1717"/>
                </a:cubicBezTo>
                <a:cubicBezTo>
                  <a:pt x="43" y="1632"/>
                  <a:pt x="43" y="1632"/>
                  <a:pt x="43" y="1632"/>
                </a:cubicBezTo>
                <a:cubicBezTo>
                  <a:pt x="9" y="999"/>
                  <a:pt x="9" y="999"/>
                  <a:pt x="9" y="999"/>
                </a:cubicBezTo>
                <a:cubicBezTo>
                  <a:pt x="0" y="879"/>
                  <a:pt x="26" y="768"/>
                  <a:pt x="77" y="657"/>
                </a:cubicBezTo>
                <a:cubicBezTo>
                  <a:pt x="402" y="0"/>
                  <a:pt x="402" y="0"/>
                  <a:pt x="402" y="0"/>
                </a:cubicBezTo>
                <a:cubicBezTo>
                  <a:pt x="2027" y="0"/>
                  <a:pt x="2027" y="0"/>
                  <a:pt x="2027" y="0"/>
                </a:cubicBezTo>
              </a:path>
            </a:pathLst>
          </a:custGeom>
          <a:solidFill>
            <a:srgbClr val="FFC88A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99">
            <a:extLst>
              <a:ext uri="{FF2B5EF4-FFF2-40B4-BE49-F238E27FC236}">
                <a16:creationId xmlns:a16="http://schemas.microsoft.com/office/drawing/2014/main" id="{CDAB7BAB-D100-9245-9628-BE4E0E09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051" y="10465491"/>
            <a:ext cx="2813652" cy="1122642"/>
          </a:xfrm>
          <a:custGeom>
            <a:avLst/>
            <a:gdLst>
              <a:gd name="T0" fmla="*/ 950552 w 2643"/>
              <a:gd name="T1" fmla="*/ 289693 h 1053"/>
              <a:gd name="T2" fmla="*/ 950552 w 2643"/>
              <a:gd name="T3" fmla="*/ 289693 h 1053"/>
              <a:gd name="T4" fmla="*/ 919970 w 2643"/>
              <a:gd name="T5" fmla="*/ 329688 h 1053"/>
              <a:gd name="T6" fmla="*/ 477075 w 2643"/>
              <a:gd name="T7" fmla="*/ 379052 h 1053"/>
              <a:gd name="T8" fmla="*/ 30942 w 2643"/>
              <a:gd name="T9" fmla="*/ 329688 h 1053"/>
              <a:gd name="T10" fmla="*/ 0 w 2643"/>
              <a:gd name="T11" fmla="*/ 289693 h 1053"/>
              <a:gd name="T12" fmla="*/ 0 w 2643"/>
              <a:gd name="T13" fmla="*/ 0 h 1053"/>
              <a:gd name="T14" fmla="*/ 950552 w 2643"/>
              <a:gd name="T15" fmla="*/ 0 h 1053"/>
              <a:gd name="T16" fmla="*/ 950552 w 2643"/>
              <a:gd name="T17" fmla="*/ 289693 h 10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43" h="1053">
                <a:moveTo>
                  <a:pt x="2642" y="804"/>
                </a:moveTo>
                <a:lnTo>
                  <a:pt x="2642" y="804"/>
                </a:lnTo>
                <a:cubicBezTo>
                  <a:pt x="2642" y="856"/>
                  <a:pt x="2600" y="898"/>
                  <a:pt x="2557" y="915"/>
                </a:cubicBezTo>
                <a:cubicBezTo>
                  <a:pt x="2232" y="984"/>
                  <a:pt x="1813" y="1052"/>
                  <a:pt x="1326" y="1052"/>
                </a:cubicBezTo>
                <a:cubicBezTo>
                  <a:pt x="838" y="1052"/>
                  <a:pt x="419" y="984"/>
                  <a:pt x="86" y="915"/>
                </a:cubicBezTo>
                <a:cubicBezTo>
                  <a:pt x="35" y="898"/>
                  <a:pt x="0" y="856"/>
                  <a:pt x="0" y="804"/>
                </a:cubicBezTo>
                <a:cubicBezTo>
                  <a:pt x="0" y="0"/>
                  <a:pt x="0" y="0"/>
                  <a:pt x="0" y="0"/>
                </a:cubicBezTo>
                <a:cubicBezTo>
                  <a:pt x="2642" y="0"/>
                  <a:pt x="2642" y="0"/>
                  <a:pt x="2642" y="0"/>
                </a:cubicBezTo>
                <a:lnTo>
                  <a:pt x="2642" y="804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00">
            <a:extLst>
              <a:ext uri="{FF2B5EF4-FFF2-40B4-BE49-F238E27FC236}">
                <a16:creationId xmlns:a16="http://schemas.microsoft.com/office/drawing/2014/main" id="{D6EB95DD-316F-5849-A382-3B102F29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051" y="10244719"/>
            <a:ext cx="2813652" cy="446240"/>
          </a:xfrm>
          <a:custGeom>
            <a:avLst/>
            <a:gdLst>
              <a:gd name="T0" fmla="*/ 950552 w 2643"/>
              <a:gd name="T1" fmla="*/ 73611 h 420"/>
              <a:gd name="T2" fmla="*/ 950552 w 2643"/>
              <a:gd name="T3" fmla="*/ 73611 h 420"/>
              <a:gd name="T4" fmla="*/ 473837 w 2643"/>
              <a:gd name="T5" fmla="*/ 150454 h 420"/>
              <a:gd name="T6" fmla="*/ 0 w 2643"/>
              <a:gd name="T7" fmla="*/ 73611 h 420"/>
              <a:gd name="T8" fmla="*/ 473837 w 2643"/>
              <a:gd name="T9" fmla="*/ 0 h 420"/>
              <a:gd name="T10" fmla="*/ 950552 w 2643"/>
              <a:gd name="T11" fmla="*/ 73611 h 4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3" h="420">
                <a:moveTo>
                  <a:pt x="2642" y="205"/>
                </a:moveTo>
                <a:lnTo>
                  <a:pt x="2642" y="205"/>
                </a:lnTo>
                <a:cubicBezTo>
                  <a:pt x="2642" y="325"/>
                  <a:pt x="2053" y="419"/>
                  <a:pt x="1317" y="419"/>
                </a:cubicBezTo>
                <a:cubicBezTo>
                  <a:pt x="590" y="419"/>
                  <a:pt x="0" y="325"/>
                  <a:pt x="0" y="205"/>
                </a:cubicBezTo>
                <a:cubicBezTo>
                  <a:pt x="0" y="94"/>
                  <a:pt x="590" y="0"/>
                  <a:pt x="1317" y="0"/>
                </a:cubicBezTo>
                <a:cubicBezTo>
                  <a:pt x="2053" y="0"/>
                  <a:pt x="2642" y="94"/>
                  <a:pt x="2642" y="2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1">
            <a:extLst>
              <a:ext uri="{FF2B5EF4-FFF2-40B4-BE49-F238E27FC236}">
                <a16:creationId xmlns:a16="http://schemas.microsoft.com/office/drawing/2014/main" id="{FBA7C876-4E46-C847-BCDF-E77DA372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964" y="9497857"/>
            <a:ext cx="765653" cy="483815"/>
          </a:xfrm>
          <a:custGeom>
            <a:avLst/>
            <a:gdLst>
              <a:gd name="T0" fmla="*/ 135320 w 719"/>
              <a:gd name="T1" fmla="*/ 64468 h 454"/>
              <a:gd name="T2" fmla="*/ 135320 w 719"/>
              <a:gd name="T3" fmla="*/ 64468 h 454"/>
              <a:gd name="T4" fmla="*/ 0 w 719"/>
              <a:gd name="T5" fmla="*/ 163152 h 454"/>
              <a:gd name="T6" fmla="*/ 258403 w 719"/>
              <a:gd name="T7" fmla="*/ 52223 h 454"/>
              <a:gd name="T8" fmla="*/ 187864 w 719"/>
              <a:gd name="T9" fmla="*/ 0 h 454"/>
              <a:gd name="T10" fmla="*/ 135320 w 719"/>
              <a:gd name="T11" fmla="*/ 64468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9" h="454">
                <a:moveTo>
                  <a:pt x="376" y="179"/>
                </a:moveTo>
                <a:lnTo>
                  <a:pt x="376" y="179"/>
                </a:lnTo>
                <a:cubicBezTo>
                  <a:pt x="274" y="291"/>
                  <a:pt x="146" y="385"/>
                  <a:pt x="0" y="453"/>
                </a:cubicBezTo>
                <a:cubicBezTo>
                  <a:pt x="274" y="436"/>
                  <a:pt x="530" y="325"/>
                  <a:pt x="718" y="145"/>
                </a:cubicBezTo>
                <a:cubicBezTo>
                  <a:pt x="659" y="94"/>
                  <a:pt x="590" y="43"/>
                  <a:pt x="522" y="0"/>
                </a:cubicBezTo>
                <a:cubicBezTo>
                  <a:pt x="479" y="60"/>
                  <a:pt x="428" y="120"/>
                  <a:pt x="376" y="17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2">
            <a:extLst>
              <a:ext uri="{FF2B5EF4-FFF2-40B4-BE49-F238E27FC236}">
                <a16:creationId xmlns:a16="http://schemas.microsoft.com/office/drawing/2014/main" id="{10978F54-5946-E44E-97CA-E9A91F17F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514" y="9488463"/>
            <a:ext cx="784442" cy="493210"/>
          </a:xfrm>
          <a:custGeom>
            <a:avLst/>
            <a:gdLst>
              <a:gd name="T0" fmla="*/ 126261 w 737"/>
              <a:gd name="T1" fmla="*/ 67683 h 463"/>
              <a:gd name="T2" fmla="*/ 126261 w 737"/>
              <a:gd name="T3" fmla="*/ 67683 h 463"/>
              <a:gd name="T4" fmla="*/ 74102 w 737"/>
              <a:gd name="T5" fmla="*/ 0 h 463"/>
              <a:gd name="T6" fmla="*/ 0 w 737"/>
              <a:gd name="T7" fmla="*/ 55442 h 463"/>
              <a:gd name="T8" fmla="*/ 264753 w 737"/>
              <a:gd name="T9" fmla="*/ 166327 h 463"/>
              <a:gd name="T10" fmla="*/ 126261 w 737"/>
              <a:gd name="T11" fmla="*/ 67683 h 4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37" h="463">
                <a:moveTo>
                  <a:pt x="351" y="188"/>
                </a:moveTo>
                <a:lnTo>
                  <a:pt x="351" y="188"/>
                </a:lnTo>
                <a:cubicBezTo>
                  <a:pt x="300" y="129"/>
                  <a:pt x="248" y="69"/>
                  <a:pt x="206" y="0"/>
                </a:cubicBezTo>
                <a:cubicBezTo>
                  <a:pt x="137" y="43"/>
                  <a:pt x="60" y="95"/>
                  <a:pt x="0" y="154"/>
                </a:cubicBezTo>
                <a:cubicBezTo>
                  <a:pt x="197" y="334"/>
                  <a:pt x="454" y="445"/>
                  <a:pt x="736" y="462"/>
                </a:cubicBezTo>
                <a:cubicBezTo>
                  <a:pt x="590" y="394"/>
                  <a:pt x="462" y="308"/>
                  <a:pt x="351" y="188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03">
            <a:extLst>
              <a:ext uri="{FF2B5EF4-FFF2-40B4-BE49-F238E27FC236}">
                <a16:creationId xmlns:a16="http://schemas.microsoft.com/office/drawing/2014/main" id="{0165F0CC-DD84-7E46-A947-97A63F49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818" y="7792754"/>
            <a:ext cx="601248" cy="873689"/>
          </a:xfrm>
          <a:custGeom>
            <a:avLst/>
            <a:gdLst>
              <a:gd name="T0" fmla="*/ 67613 w 565"/>
              <a:gd name="T1" fmla="*/ 294916 h 822"/>
              <a:gd name="T2" fmla="*/ 67613 w 565"/>
              <a:gd name="T3" fmla="*/ 294916 h 822"/>
              <a:gd name="T4" fmla="*/ 202840 w 565"/>
              <a:gd name="T5" fmla="*/ 294916 h 822"/>
              <a:gd name="T6" fmla="*/ 76964 w 565"/>
              <a:gd name="T7" fmla="*/ 0 h 822"/>
              <a:gd name="T8" fmla="*/ 0 w 565"/>
              <a:gd name="T9" fmla="*/ 58193 h 822"/>
              <a:gd name="T10" fmla="*/ 67613 w 565"/>
              <a:gd name="T11" fmla="*/ 294916 h 8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" h="822">
                <a:moveTo>
                  <a:pt x="188" y="821"/>
                </a:moveTo>
                <a:lnTo>
                  <a:pt x="188" y="821"/>
                </a:lnTo>
                <a:cubicBezTo>
                  <a:pt x="564" y="821"/>
                  <a:pt x="564" y="821"/>
                  <a:pt x="564" y="821"/>
                </a:cubicBezTo>
                <a:cubicBezTo>
                  <a:pt x="564" y="496"/>
                  <a:pt x="427" y="205"/>
                  <a:pt x="214" y="0"/>
                </a:cubicBezTo>
                <a:cubicBezTo>
                  <a:pt x="154" y="60"/>
                  <a:pt x="77" y="111"/>
                  <a:pt x="0" y="162"/>
                </a:cubicBezTo>
                <a:cubicBezTo>
                  <a:pt x="120" y="359"/>
                  <a:pt x="179" y="582"/>
                  <a:pt x="188" y="821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04">
            <a:extLst>
              <a:ext uri="{FF2B5EF4-FFF2-40B4-BE49-F238E27FC236}">
                <a16:creationId xmlns:a16="http://schemas.microsoft.com/office/drawing/2014/main" id="{51761CA7-AFAE-634F-9EA5-57D90B311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423" y="8722809"/>
            <a:ext cx="610643" cy="892478"/>
          </a:xfrm>
          <a:custGeom>
            <a:avLst/>
            <a:gdLst>
              <a:gd name="T0" fmla="*/ 0 w 574"/>
              <a:gd name="T1" fmla="*/ 245902 h 839"/>
              <a:gd name="T2" fmla="*/ 0 w 574"/>
              <a:gd name="T3" fmla="*/ 245902 h 839"/>
              <a:gd name="T4" fmla="*/ 76941 w 574"/>
              <a:gd name="T5" fmla="*/ 301265 h 839"/>
              <a:gd name="T6" fmla="*/ 206015 w 574"/>
              <a:gd name="T7" fmla="*/ 0 h 839"/>
              <a:gd name="T8" fmla="*/ 70829 w 574"/>
              <a:gd name="T9" fmla="*/ 0 h 839"/>
              <a:gd name="T10" fmla="*/ 0 w 574"/>
              <a:gd name="T11" fmla="*/ 245902 h 8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" h="839">
                <a:moveTo>
                  <a:pt x="0" y="684"/>
                </a:moveTo>
                <a:lnTo>
                  <a:pt x="0" y="684"/>
                </a:lnTo>
                <a:cubicBezTo>
                  <a:pt x="77" y="727"/>
                  <a:pt x="146" y="778"/>
                  <a:pt x="214" y="838"/>
                </a:cubicBezTo>
                <a:cubicBezTo>
                  <a:pt x="428" y="624"/>
                  <a:pt x="573" y="334"/>
                  <a:pt x="573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88" y="248"/>
                  <a:pt x="120" y="479"/>
                  <a:pt x="0" y="684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05">
            <a:extLst>
              <a:ext uri="{FF2B5EF4-FFF2-40B4-BE49-F238E27FC236}">
                <a16:creationId xmlns:a16="http://schemas.microsoft.com/office/drawing/2014/main" id="{552349CB-9E8A-DB4A-B4EC-ADB27380B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671" y="7792754"/>
            <a:ext cx="620037" cy="873689"/>
          </a:xfrm>
          <a:custGeom>
            <a:avLst/>
            <a:gdLst>
              <a:gd name="T0" fmla="*/ 209190 w 582"/>
              <a:gd name="T1" fmla="*/ 61426 h 822"/>
              <a:gd name="T2" fmla="*/ 209190 w 582"/>
              <a:gd name="T3" fmla="*/ 61426 h 822"/>
              <a:gd name="T4" fmla="*/ 126378 w 582"/>
              <a:gd name="T5" fmla="*/ 0 h 822"/>
              <a:gd name="T6" fmla="*/ 0 w 582"/>
              <a:gd name="T7" fmla="*/ 294916 h 822"/>
              <a:gd name="T8" fmla="*/ 144741 w 582"/>
              <a:gd name="T9" fmla="*/ 294916 h 822"/>
              <a:gd name="T10" fmla="*/ 209190 w 582"/>
              <a:gd name="T11" fmla="*/ 61426 h 8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82" h="822">
                <a:moveTo>
                  <a:pt x="581" y="171"/>
                </a:moveTo>
                <a:lnTo>
                  <a:pt x="581" y="171"/>
                </a:lnTo>
                <a:cubicBezTo>
                  <a:pt x="496" y="120"/>
                  <a:pt x="427" y="60"/>
                  <a:pt x="351" y="0"/>
                </a:cubicBezTo>
                <a:cubicBezTo>
                  <a:pt x="145" y="205"/>
                  <a:pt x="8" y="496"/>
                  <a:pt x="0" y="821"/>
                </a:cubicBezTo>
                <a:cubicBezTo>
                  <a:pt x="402" y="821"/>
                  <a:pt x="402" y="821"/>
                  <a:pt x="402" y="821"/>
                </a:cubicBezTo>
                <a:cubicBezTo>
                  <a:pt x="410" y="590"/>
                  <a:pt x="470" y="368"/>
                  <a:pt x="581" y="171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06">
            <a:extLst>
              <a:ext uri="{FF2B5EF4-FFF2-40B4-BE49-F238E27FC236}">
                <a16:creationId xmlns:a16="http://schemas.microsoft.com/office/drawing/2014/main" id="{A36A080E-37AC-7D4B-BA22-74A84CBE7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671" y="8722809"/>
            <a:ext cx="629432" cy="892478"/>
          </a:xfrm>
          <a:custGeom>
            <a:avLst/>
            <a:gdLst>
              <a:gd name="T0" fmla="*/ 144696 w 591"/>
              <a:gd name="T1" fmla="*/ 0 h 839"/>
              <a:gd name="T2" fmla="*/ 144696 w 591"/>
              <a:gd name="T3" fmla="*/ 0 h 839"/>
              <a:gd name="T4" fmla="*/ 0 w 591"/>
              <a:gd name="T5" fmla="*/ 0 h 839"/>
              <a:gd name="T6" fmla="*/ 132098 w 591"/>
              <a:gd name="T7" fmla="*/ 301265 h 839"/>
              <a:gd name="T8" fmla="*/ 212365 w 591"/>
              <a:gd name="T9" fmla="*/ 243026 h 839"/>
              <a:gd name="T10" fmla="*/ 144696 w 591"/>
              <a:gd name="T11" fmla="*/ 0 h 8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1" h="839">
                <a:moveTo>
                  <a:pt x="402" y="0"/>
                </a:moveTo>
                <a:lnTo>
                  <a:pt x="402" y="0"/>
                </a:lnTo>
                <a:cubicBezTo>
                  <a:pt x="0" y="0"/>
                  <a:pt x="0" y="0"/>
                  <a:pt x="0" y="0"/>
                </a:cubicBezTo>
                <a:cubicBezTo>
                  <a:pt x="8" y="334"/>
                  <a:pt x="145" y="624"/>
                  <a:pt x="367" y="838"/>
                </a:cubicBezTo>
                <a:cubicBezTo>
                  <a:pt x="436" y="778"/>
                  <a:pt x="513" y="718"/>
                  <a:pt x="590" y="676"/>
                </a:cubicBezTo>
                <a:cubicBezTo>
                  <a:pt x="470" y="471"/>
                  <a:pt x="410" y="240"/>
                  <a:pt x="402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07">
            <a:extLst>
              <a:ext uri="{FF2B5EF4-FFF2-40B4-BE49-F238E27FC236}">
                <a16:creationId xmlns:a16="http://schemas.microsoft.com/office/drawing/2014/main" id="{A8E06708-806A-174F-99D9-4005D662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332" y="8121561"/>
            <a:ext cx="338202" cy="549580"/>
          </a:xfrm>
          <a:custGeom>
            <a:avLst/>
            <a:gdLst>
              <a:gd name="T0" fmla="*/ 113939 w 317"/>
              <a:gd name="T1" fmla="*/ 12286 h 514"/>
              <a:gd name="T2" fmla="*/ 113939 w 317"/>
              <a:gd name="T3" fmla="*/ 12286 h 514"/>
              <a:gd name="T4" fmla="*/ 24519 w 317"/>
              <a:gd name="T5" fmla="*/ 0 h 514"/>
              <a:gd name="T6" fmla="*/ 0 w 317"/>
              <a:gd name="T7" fmla="*/ 185377 h 514"/>
              <a:gd name="T8" fmla="*/ 113939 w 317"/>
              <a:gd name="T9" fmla="*/ 185377 h 514"/>
              <a:gd name="T10" fmla="*/ 113939 w 317"/>
              <a:gd name="T11" fmla="*/ 12286 h 5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7" h="514">
                <a:moveTo>
                  <a:pt x="316" y="34"/>
                </a:moveTo>
                <a:lnTo>
                  <a:pt x="316" y="34"/>
                </a:lnTo>
                <a:cubicBezTo>
                  <a:pt x="231" y="34"/>
                  <a:pt x="145" y="17"/>
                  <a:pt x="68" y="0"/>
                </a:cubicBezTo>
                <a:cubicBezTo>
                  <a:pt x="25" y="162"/>
                  <a:pt x="0" y="333"/>
                  <a:pt x="0" y="513"/>
                </a:cubicBezTo>
                <a:cubicBezTo>
                  <a:pt x="316" y="513"/>
                  <a:pt x="316" y="513"/>
                  <a:pt x="316" y="513"/>
                </a:cubicBezTo>
                <a:lnTo>
                  <a:pt x="316" y="34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08">
            <a:extLst>
              <a:ext uri="{FF2B5EF4-FFF2-40B4-BE49-F238E27FC236}">
                <a16:creationId xmlns:a16="http://schemas.microsoft.com/office/drawing/2014/main" id="{8215E791-3AD4-5742-9872-75E5C67B9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671" y="8694626"/>
            <a:ext cx="4696" cy="469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AEE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09">
            <a:extLst>
              <a:ext uri="{FF2B5EF4-FFF2-40B4-BE49-F238E27FC236}">
                <a16:creationId xmlns:a16="http://schemas.microsoft.com/office/drawing/2014/main" id="{3394CD76-8FE0-0B4B-AD07-A531A496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964" y="7412278"/>
            <a:ext cx="784442" cy="502604"/>
          </a:xfrm>
          <a:custGeom>
            <a:avLst/>
            <a:gdLst>
              <a:gd name="T0" fmla="*/ 135438 w 736"/>
              <a:gd name="T1" fmla="*/ 101701 h 471"/>
              <a:gd name="T2" fmla="*/ 135438 w 736"/>
              <a:gd name="T3" fmla="*/ 101701 h 471"/>
              <a:gd name="T4" fmla="*/ 190910 w 736"/>
              <a:gd name="T5" fmla="*/ 169501 h 471"/>
              <a:gd name="T6" fmla="*/ 264753 w 736"/>
              <a:gd name="T7" fmla="*/ 113963 h 471"/>
              <a:gd name="T8" fmla="*/ 0 w 736"/>
              <a:gd name="T9" fmla="*/ 0 h 471"/>
              <a:gd name="T10" fmla="*/ 135438 w 736"/>
              <a:gd name="T11" fmla="*/ 101701 h 4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36" h="471">
                <a:moveTo>
                  <a:pt x="376" y="282"/>
                </a:moveTo>
                <a:lnTo>
                  <a:pt x="376" y="282"/>
                </a:lnTo>
                <a:cubicBezTo>
                  <a:pt x="436" y="342"/>
                  <a:pt x="488" y="402"/>
                  <a:pt x="530" y="470"/>
                </a:cubicBezTo>
                <a:cubicBezTo>
                  <a:pt x="607" y="428"/>
                  <a:pt x="667" y="376"/>
                  <a:pt x="735" y="316"/>
                </a:cubicBezTo>
                <a:cubicBezTo>
                  <a:pt x="539" y="137"/>
                  <a:pt x="282" y="26"/>
                  <a:pt x="0" y="0"/>
                </a:cubicBezTo>
                <a:cubicBezTo>
                  <a:pt x="146" y="68"/>
                  <a:pt x="274" y="162"/>
                  <a:pt x="376" y="28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10">
            <a:extLst>
              <a:ext uri="{FF2B5EF4-FFF2-40B4-BE49-F238E27FC236}">
                <a16:creationId xmlns:a16="http://schemas.microsoft.com/office/drawing/2014/main" id="{82E10661-8A1B-2B4F-8BDE-1A17C66D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066" y="8694626"/>
            <a:ext cx="4699" cy="469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AEE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11">
            <a:extLst>
              <a:ext uri="{FF2B5EF4-FFF2-40B4-BE49-F238E27FC236}">
                <a16:creationId xmlns:a16="http://schemas.microsoft.com/office/drawing/2014/main" id="{B99B0847-C14E-F542-9750-086A1CF4F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597" y="8722809"/>
            <a:ext cx="356991" cy="573065"/>
          </a:xfrm>
          <a:custGeom>
            <a:avLst/>
            <a:gdLst>
              <a:gd name="T0" fmla="*/ 0 w 334"/>
              <a:gd name="T1" fmla="*/ 181122 h 540"/>
              <a:gd name="T2" fmla="*/ 0 w 334"/>
              <a:gd name="T3" fmla="*/ 181122 h 540"/>
              <a:gd name="T4" fmla="*/ 92474 w 334"/>
              <a:gd name="T5" fmla="*/ 193316 h 540"/>
              <a:gd name="T6" fmla="*/ 120289 w 334"/>
              <a:gd name="T7" fmla="*/ 0 h 540"/>
              <a:gd name="T8" fmla="*/ 0 w 334"/>
              <a:gd name="T9" fmla="*/ 0 h 540"/>
              <a:gd name="T10" fmla="*/ 0 w 334"/>
              <a:gd name="T11" fmla="*/ 181122 h 5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4" h="540">
                <a:moveTo>
                  <a:pt x="0" y="505"/>
                </a:moveTo>
                <a:lnTo>
                  <a:pt x="0" y="505"/>
                </a:lnTo>
                <a:cubicBezTo>
                  <a:pt x="85" y="513"/>
                  <a:pt x="171" y="522"/>
                  <a:pt x="256" y="539"/>
                </a:cubicBezTo>
                <a:cubicBezTo>
                  <a:pt x="299" y="376"/>
                  <a:pt x="333" y="188"/>
                  <a:pt x="333" y="0"/>
                </a:cubicBezTo>
                <a:cubicBezTo>
                  <a:pt x="0" y="0"/>
                  <a:pt x="0" y="0"/>
                  <a:pt x="0" y="0"/>
                </a:cubicBezTo>
                <a:lnTo>
                  <a:pt x="0" y="505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12">
            <a:extLst>
              <a:ext uri="{FF2B5EF4-FFF2-40B4-BE49-F238E27FC236}">
                <a16:creationId xmlns:a16="http://schemas.microsoft.com/office/drawing/2014/main" id="{354AD59F-184A-3848-8DBF-A3A7D99A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332" y="8722809"/>
            <a:ext cx="338202" cy="573065"/>
          </a:xfrm>
          <a:custGeom>
            <a:avLst/>
            <a:gdLst>
              <a:gd name="T0" fmla="*/ 0 w 317"/>
              <a:gd name="T1" fmla="*/ 0 h 540"/>
              <a:gd name="T2" fmla="*/ 0 w 317"/>
              <a:gd name="T3" fmla="*/ 0 h 540"/>
              <a:gd name="T4" fmla="*/ 27403 w 317"/>
              <a:gd name="T5" fmla="*/ 193316 h 540"/>
              <a:gd name="T6" fmla="*/ 113939 w 317"/>
              <a:gd name="T7" fmla="*/ 181122 h 540"/>
              <a:gd name="T8" fmla="*/ 113939 w 317"/>
              <a:gd name="T9" fmla="*/ 0 h 540"/>
              <a:gd name="T10" fmla="*/ 0 w 317"/>
              <a:gd name="T11" fmla="*/ 0 h 5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7" h="540">
                <a:moveTo>
                  <a:pt x="0" y="0"/>
                </a:moveTo>
                <a:lnTo>
                  <a:pt x="0" y="0"/>
                </a:lnTo>
                <a:cubicBezTo>
                  <a:pt x="0" y="188"/>
                  <a:pt x="25" y="368"/>
                  <a:pt x="76" y="539"/>
                </a:cubicBezTo>
                <a:cubicBezTo>
                  <a:pt x="153" y="522"/>
                  <a:pt x="231" y="513"/>
                  <a:pt x="316" y="505"/>
                </a:cubicBezTo>
                <a:cubicBezTo>
                  <a:pt x="316" y="0"/>
                  <a:pt x="316" y="0"/>
                  <a:pt x="316" y="0"/>
                </a:cubicBezTo>
                <a:lnTo>
                  <a:pt x="0" y="0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13">
            <a:extLst>
              <a:ext uri="{FF2B5EF4-FFF2-40B4-BE49-F238E27FC236}">
                <a16:creationId xmlns:a16="http://schemas.microsoft.com/office/drawing/2014/main" id="{77DDA674-1C91-D144-A56E-F9CAB404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799" y="7994737"/>
            <a:ext cx="446240" cy="676404"/>
          </a:xfrm>
          <a:custGeom>
            <a:avLst/>
            <a:gdLst>
              <a:gd name="T0" fmla="*/ 150454 w 420"/>
              <a:gd name="T1" fmla="*/ 228239 h 634"/>
              <a:gd name="T2" fmla="*/ 150454 w 420"/>
              <a:gd name="T3" fmla="*/ 228239 h 634"/>
              <a:gd name="T4" fmla="*/ 89051 w 420"/>
              <a:gd name="T5" fmla="*/ 0 h 634"/>
              <a:gd name="T6" fmla="*/ 0 w 420"/>
              <a:gd name="T7" fmla="*/ 37138 h 634"/>
              <a:gd name="T8" fmla="*/ 24776 w 420"/>
              <a:gd name="T9" fmla="*/ 228239 h 634"/>
              <a:gd name="T10" fmla="*/ 150454 w 420"/>
              <a:gd name="T11" fmla="*/ 228239 h 6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0" h="634">
                <a:moveTo>
                  <a:pt x="419" y="633"/>
                </a:moveTo>
                <a:lnTo>
                  <a:pt x="419" y="633"/>
                </a:lnTo>
                <a:cubicBezTo>
                  <a:pt x="419" y="402"/>
                  <a:pt x="359" y="188"/>
                  <a:pt x="248" y="0"/>
                </a:cubicBezTo>
                <a:cubicBezTo>
                  <a:pt x="171" y="43"/>
                  <a:pt x="86" y="77"/>
                  <a:pt x="0" y="103"/>
                </a:cubicBezTo>
                <a:cubicBezTo>
                  <a:pt x="43" y="274"/>
                  <a:pt x="69" y="453"/>
                  <a:pt x="69" y="633"/>
                </a:cubicBezTo>
                <a:lnTo>
                  <a:pt x="419" y="633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14">
            <a:extLst>
              <a:ext uri="{FF2B5EF4-FFF2-40B4-BE49-F238E27FC236}">
                <a16:creationId xmlns:a16="http://schemas.microsoft.com/office/drawing/2014/main" id="{BEC11F0A-C661-2349-B6E7-13A65F6A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881" y="8004131"/>
            <a:ext cx="446240" cy="667010"/>
          </a:xfrm>
          <a:custGeom>
            <a:avLst/>
            <a:gdLst>
              <a:gd name="T0" fmla="*/ 150454 w 420"/>
              <a:gd name="T1" fmla="*/ 36789 h 625"/>
              <a:gd name="T2" fmla="*/ 150454 w 420"/>
              <a:gd name="T3" fmla="*/ 36789 h 625"/>
              <a:gd name="T4" fmla="*/ 58171 w 420"/>
              <a:gd name="T5" fmla="*/ 0 h 625"/>
              <a:gd name="T6" fmla="*/ 0 w 420"/>
              <a:gd name="T7" fmla="*/ 225064 h 625"/>
              <a:gd name="T8" fmla="*/ 122805 w 420"/>
              <a:gd name="T9" fmla="*/ 225064 h 625"/>
              <a:gd name="T10" fmla="*/ 150454 w 420"/>
              <a:gd name="T11" fmla="*/ 36789 h 6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0" h="625">
                <a:moveTo>
                  <a:pt x="419" y="102"/>
                </a:moveTo>
                <a:lnTo>
                  <a:pt x="419" y="102"/>
                </a:lnTo>
                <a:cubicBezTo>
                  <a:pt x="333" y="77"/>
                  <a:pt x="248" y="43"/>
                  <a:pt x="162" y="0"/>
                </a:cubicBezTo>
                <a:cubicBezTo>
                  <a:pt x="60" y="188"/>
                  <a:pt x="0" y="402"/>
                  <a:pt x="0" y="624"/>
                </a:cubicBezTo>
                <a:cubicBezTo>
                  <a:pt x="342" y="624"/>
                  <a:pt x="342" y="624"/>
                  <a:pt x="342" y="624"/>
                </a:cubicBezTo>
                <a:cubicBezTo>
                  <a:pt x="350" y="444"/>
                  <a:pt x="376" y="265"/>
                  <a:pt x="419" y="10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15">
            <a:extLst>
              <a:ext uri="{FF2B5EF4-FFF2-40B4-BE49-F238E27FC236}">
                <a16:creationId xmlns:a16="http://schemas.microsoft.com/office/drawing/2014/main" id="{94CA0254-826A-2746-B2E9-156B2CF6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597" y="9324057"/>
            <a:ext cx="253652" cy="554276"/>
          </a:xfrm>
          <a:custGeom>
            <a:avLst/>
            <a:gdLst>
              <a:gd name="T0" fmla="*/ 0 w 240"/>
              <a:gd name="T1" fmla="*/ 186966 h 522"/>
              <a:gd name="T2" fmla="*/ 0 w 240"/>
              <a:gd name="T3" fmla="*/ 186966 h 522"/>
              <a:gd name="T4" fmla="*/ 85368 w 240"/>
              <a:gd name="T5" fmla="*/ 8972 h 522"/>
              <a:gd name="T6" fmla="*/ 0 w 240"/>
              <a:gd name="T7" fmla="*/ 0 h 522"/>
              <a:gd name="T8" fmla="*/ 0 w 240"/>
              <a:gd name="T9" fmla="*/ 186966 h 5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522">
                <a:moveTo>
                  <a:pt x="0" y="521"/>
                </a:moveTo>
                <a:lnTo>
                  <a:pt x="0" y="521"/>
                </a:lnTo>
                <a:cubicBezTo>
                  <a:pt x="102" y="384"/>
                  <a:pt x="179" y="213"/>
                  <a:pt x="239" y="25"/>
                </a:cubicBezTo>
                <a:cubicBezTo>
                  <a:pt x="162" y="8"/>
                  <a:pt x="77" y="0"/>
                  <a:pt x="0" y="0"/>
                </a:cubicBezTo>
                <a:lnTo>
                  <a:pt x="0" y="521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16">
            <a:extLst>
              <a:ext uri="{FF2B5EF4-FFF2-40B4-BE49-F238E27FC236}">
                <a16:creationId xmlns:a16="http://schemas.microsoft.com/office/drawing/2014/main" id="{C389CF13-0793-0546-9213-2F2277F67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597" y="7510918"/>
            <a:ext cx="263046" cy="582459"/>
          </a:xfrm>
          <a:custGeom>
            <a:avLst/>
            <a:gdLst>
              <a:gd name="T0" fmla="*/ 88543 w 249"/>
              <a:gd name="T1" fmla="*/ 187510 h 548"/>
              <a:gd name="T2" fmla="*/ 88543 w 249"/>
              <a:gd name="T3" fmla="*/ 187510 h 548"/>
              <a:gd name="T4" fmla="*/ 0 w 249"/>
              <a:gd name="T5" fmla="*/ 0 h 548"/>
              <a:gd name="T6" fmla="*/ 0 w 249"/>
              <a:gd name="T7" fmla="*/ 196491 h 548"/>
              <a:gd name="T8" fmla="*/ 88543 w 249"/>
              <a:gd name="T9" fmla="*/ 187510 h 5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" h="548">
                <a:moveTo>
                  <a:pt x="248" y="522"/>
                </a:moveTo>
                <a:lnTo>
                  <a:pt x="248" y="522"/>
                </a:lnTo>
                <a:cubicBezTo>
                  <a:pt x="188" y="325"/>
                  <a:pt x="102" y="145"/>
                  <a:pt x="0" y="0"/>
                </a:cubicBezTo>
                <a:cubicBezTo>
                  <a:pt x="0" y="547"/>
                  <a:pt x="0" y="547"/>
                  <a:pt x="0" y="547"/>
                </a:cubicBezTo>
                <a:cubicBezTo>
                  <a:pt x="85" y="547"/>
                  <a:pt x="162" y="539"/>
                  <a:pt x="248" y="52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17">
            <a:extLst>
              <a:ext uri="{FF2B5EF4-FFF2-40B4-BE49-F238E27FC236}">
                <a16:creationId xmlns:a16="http://schemas.microsoft.com/office/drawing/2014/main" id="{BF2584D8-D813-4E4D-9C7A-FC76CA88F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881" y="8722809"/>
            <a:ext cx="446240" cy="695193"/>
          </a:xfrm>
          <a:custGeom>
            <a:avLst/>
            <a:gdLst>
              <a:gd name="T0" fmla="*/ 0 w 420"/>
              <a:gd name="T1" fmla="*/ 0 h 651"/>
              <a:gd name="T2" fmla="*/ 0 w 420"/>
              <a:gd name="T3" fmla="*/ 0 h 651"/>
              <a:gd name="T4" fmla="*/ 64275 w 420"/>
              <a:gd name="T5" fmla="*/ 234589 h 651"/>
              <a:gd name="T6" fmla="*/ 150454 w 420"/>
              <a:gd name="T7" fmla="*/ 197416 h 651"/>
              <a:gd name="T8" fmla="*/ 122805 w 420"/>
              <a:gd name="T9" fmla="*/ 0 h 651"/>
              <a:gd name="T10" fmla="*/ 0 w 420"/>
              <a:gd name="T11" fmla="*/ 0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0" h="651">
                <a:moveTo>
                  <a:pt x="0" y="0"/>
                </a:moveTo>
                <a:lnTo>
                  <a:pt x="0" y="0"/>
                </a:lnTo>
                <a:cubicBezTo>
                  <a:pt x="0" y="231"/>
                  <a:pt x="60" y="453"/>
                  <a:pt x="179" y="650"/>
                </a:cubicBezTo>
                <a:cubicBezTo>
                  <a:pt x="256" y="607"/>
                  <a:pt x="333" y="573"/>
                  <a:pt x="419" y="547"/>
                </a:cubicBezTo>
                <a:cubicBezTo>
                  <a:pt x="376" y="376"/>
                  <a:pt x="350" y="188"/>
                  <a:pt x="342" y="0"/>
                </a:cubicBezTo>
                <a:lnTo>
                  <a:pt x="0" y="0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18">
            <a:extLst>
              <a:ext uri="{FF2B5EF4-FFF2-40B4-BE49-F238E27FC236}">
                <a16:creationId xmlns:a16="http://schemas.microsoft.com/office/drawing/2014/main" id="{BD475C6B-09BE-6A49-BB33-629C6FD2A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175" y="7468645"/>
            <a:ext cx="540185" cy="582459"/>
          </a:xfrm>
          <a:custGeom>
            <a:avLst/>
            <a:gdLst>
              <a:gd name="T0" fmla="*/ 182202 w 506"/>
              <a:gd name="T1" fmla="*/ 162428 h 549"/>
              <a:gd name="T2" fmla="*/ 182202 w 506"/>
              <a:gd name="T3" fmla="*/ 162428 h 549"/>
              <a:gd name="T4" fmla="*/ 129526 w 506"/>
              <a:gd name="T5" fmla="*/ 95019 h 549"/>
              <a:gd name="T6" fmla="*/ 0 w 506"/>
              <a:gd name="T7" fmla="*/ 0 h 549"/>
              <a:gd name="T8" fmla="*/ 95611 w 506"/>
              <a:gd name="T9" fmla="*/ 196491 h 549"/>
              <a:gd name="T10" fmla="*/ 182202 w 506"/>
              <a:gd name="T11" fmla="*/ 162428 h 5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6" h="549">
                <a:moveTo>
                  <a:pt x="505" y="453"/>
                </a:moveTo>
                <a:lnTo>
                  <a:pt x="505" y="453"/>
                </a:lnTo>
                <a:cubicBezTo>
                  <a:pt x="462" y="385"/>
                  <a:pt x="410" y="325"/>
                  <a:pt x="359" y="265"/>
                </a:cubicBezTo>
                <a:cubicBezTo>
                  <a:pt x="256" y="154"/>
                  <a:pt x="128" y="69"/>
                  <a:pt x="0" y="0"/>
                </a:cubicBezTo>
                <a:cubicBezTo>
                  <a:pt x="120" y="163"/>
                  <a:pt x="205" y="351"/>
                  <a:pt x="265" y="548"/>
                </a:cubicBezTo>
                <a:cubicBezTo>
                  <a:pt x="351" y="522"/>
                  <a:pt x="427" y="488"/>
                  <a:pt x="505" y="453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19">
            <a:extLst>
              <a:ext uri="{FF2B5EF4-FFF2-40B4-BE49-F238E27FC236}">
                <a16:creationId xmlns:a16="http://schemas.microsoft.com/office/drawing/2014/main" id="{925AB55B-EA34-444B-B983-DAE88759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579" y="9324057"/>
            <a:ext cx="248956" cy="526092"/>
          </a:xfrm>
          <a:custGeom>
            <a:avLst/>
            <a:gdLst>
              <a:gd name="T0" fmla="*/ 0 w 232"/>
              <a:gd name="T1" fmla="*/ 8962 h 496"/>
              <a:gd name="T2" fmla="*/ 0 w 232"/>
              <a:gd name="T3" fmla="*/ 8962 h 496"/>
              <a:gd name="T4" fmla="*/ 83775 w 232"/>
              <a:gd name="T5" fmla="*/ 177442 h 496"/>
              <a:gd name="T6" fmla="*/ 83775 w 232"/>
              <a:gd name="T7" fmla="*/ 0 h 496"/>
              <a:gd name="T8" fmla="*/ 0 w 232"/>
              <a:gd name="T9" fmla="*/ 8962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" h="496">
                <a:moveTo>
                  <a:pt x="0" y="25"/>
                </a:moveTo>
                <a:lnTo>
                  <a:pt x="0" y="25"/>
                </a:lnTo>
                <a:cubicBezTo>
                  <a:pt x="60" y="205"/>
                  <a:pt x="137" y="359"/>
                  <a:pt x="231" y="495"/>
                </a:cubicBezTo>
                <a:cubicBezTo>
                  <a:pt x="231" y="0"/>
                  <a:pt x="231" y="0"/>
                  <a:pt x="231" y="0"/>
                </a:cubicBezTo>
                <a:cubicBezTo>
                  <a:pt x="154" y="0"/>
                  <a:pt x="77" y="8"/>
                  <a:pt x="0" y="25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20">
            <a:extLst>
              <a:ext uri="{FF2B5EF4-FFF2-40B4-BE49-F238E27FC236}">
                <a16:creationId xmlns:a16="http://schemas.microsoft.com/office/drawing/2014/main" id="{2780E34C-76B6-CC40-ADAB-9C10EFD0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405" y="8722809"/>
            <a:ext cx="455635" cy="695193"/>
          </a:xfrm>
          <a:custGeom>
            <a:avLst/>
            <a:gdLst>
              <a:gd name="T0" fmla="*/ 0 w 428"/>
              <a:gd name="T1" fmla="*/ 200664 h 651"/>
              <a:gd name="T2" fmla="*/ 0 w 428"/>
              <a:gd name="T3" fmla="*/ 200664 h 651"/>
              <a:gd name="T4" fmla="*/ 89227 w 428"/>
              <a:gd name="T5" fmla="*/ 234589 h 651"/>
              <a:gd name="T6" fmla="*/ 153628 w 428"/>
              <a:gd name="T7" fmla="*/ 0 h 651"/>
              <a:gd name="T8" fmla="*/ 27703 w 428"/>
              <a:gd name="T9" fmla="*/ 0 h 651"/>
              <a:gd name="T10" fmla="*/ 0 w 428"/>
              <a:gd name="T11" fmla="*/ 200664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8" h="651">
                <a:moveTo>
                  <a:pt x="0" y="556"/>
                </a:moveTo>
                <a:lnTo>
                  <a:pt x="0" y="556"/>
                </a:lnTo>
                <a:cubicBezTo>
                  <a:pt x="85" y="582"/>
                  <a:pt x="171" y="607"/>
                  <a:pt x="248" y="650"/>
                </a:cubicBezTo>
                <a:cubicBezTo>
                  <a:pt x="359" y="462"/>
                  <a:pt x="427" y="240"/>
                  <a:pt x="42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197"/>
                  <a:pt x="51" y="376"/>
                  <a:pt x="0" y="556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21">
            <a:extLst>
              <a:ext uri="{FF2B5EF4-FFF2-40B4-BE49-F238E27FC236}">
                <a16:creationId xmlns:a16="http://schemas.microsoft.com/office/drawing/2014/main" id="{8CC19908-ADC9-CB4D-8DCE-382C3530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560" y="7468645"/>
            <a:ext cx="540185" cy="591854"/>
          </a:xfrm>
          <a:custGeom>
            <a:avLst/>
            <a:gdLst>
              <a:gd name="T0" fmla="*/ 182202 w 506"/>
              <a:gd name="T1" fmla="*/ 0 h 557"/>
              <a:gd name="T2" fmla="*/ 182202 w 506"/>
              <a:gd name="T3" fmla="*/ 0 h 557"/>
              <a:gd name="T4" fmla="*/ 52676 w 506"/>
              <a:gd name="T5" fmla="*/ 95164 h 557"/>
              <a:gd name="T6" fmla="*/ 0 w 506"/>
              <a:gd name="T7" fmla="*/ 162677 h 557"/>
              <a:gd name="T8" fmla="*/ 83344 w 506"/>
              <a:gd name="T9" fmla="*/ 199666 h 557"/>
              <a:gd name="T10" fmla="*/ 182202 w 506"/>
              <a:gd name="T11" fmla="*/ 0 h 5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6" h="557">
                <a:moveTo>
                  <a:pt x="505" y="0"/>
                </a:moveTo>
                <a:lnTo>
                  <a:pt x="505" y="0"/>
                </a:lnTo>
                <a:cubicBezTo>
                  <a:pt x="368" y="69"/>
                  <a:pt x="248" y="154"/>
                  <a:pt x="146" y="265"/>
                </a:cubicBezTo>
                <a:cubicBezTo>
                  <a:pt x="86" y="325"/>
                  <a:pt x="43" y="385"/>
                  <a:pt x="0" y="453"/>
                </a:cubicBezTo>
                <a:cubicBezTo>
                  <a:pt x="69" y="496"/>
                  <a:pt x="154" y="530"/>
                  <a:pt x="231" y="556"/>
                </a:cubicBezTo>
                <a:cubicBezTo>
                  <a:pt x="291" y="351"/>
                  <a:pt x="385" y="163"/>
                  <a:pt x="50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22">
            <a:extLst>
              <a:ext uri="{FF2B5EF4-FFF2-40B4-BE49-F238E27FC236}">
                <a16:creationId xmlns:a16="http://schemas.microsoft.com/office/drawing/2014/main" id="{A9A9AC8A-7009-CF4C-8BB9-6C8B7BF9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597" y="8121561"/>
            <a:ext cx="356991" cy="549580"/>
          </a:xfrm>
          <a:custGeom>
            <a:avLst/>
            <a:gdLst>
              <a:gd name="T0" fmla="*/ 120289 w 334"/>
              <a:gd name="T1" fmla="*/ 185377 h 514"/>
              <a:gd name="T2" fmla="*/ 120289 w 334"/>
              <a:gd name="T3" fmla="*/ 185377 h 514"/>
              <a:gd name="T4" fmla="*/ 95725 w 334"/>
              <a:gd name="T5" fmla="*/ 0 h 514"/>
              <a:gd name="T6" fmla="*/ 0 w 334"/>
              <a:gd name="T7" fmla="*/ 12286 h 514"/>
              <a:gd name="T8" fmla="*/ 0 w 334"/>
              <a:gd name="T9" fmla="*/ 185377 h 514"/>
              <a:gd name="T10" fmla="*/ 120289 w 334"/>
              <a:gd name="T11" fmla="*/ 185377 h 5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4" h="514">
                <a:moveTo>
                  <a:pt x="333" y="513"/>
                </a:moveTo>
                <a:lnTo>
                  <a:pt x="333" y="513"/>
                </a:lnTo>
                <a:cubicBezTo>
                  <a:pt x="333" y="333"/>
                  <a:pt x="308" y="162"/>
                  <a:pt x="265" y="0"/>
                </a:cubicBezTo>
                <a:cubicBezTo>
                  <a:pt x="179" y="17"/>
                  <a:pt x="85" y="34"/>
                  <a:pt x="0" y="34"/>
                </a:cubicBezTo>
                <a:cubicBezTo>
                  <a:pt x="0" y="513"/>
                  <a:pt x="0" y="513"/>
                  <a:pt x="0" y="513"/>
                </a:cubicBezTo>
                <a:lnTo>
                  <a:pt x="333" y="513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23">
            <a:extLst>
              <a:ext uri="{FF2B5EF4-FFF2-40B4-BE49-F238E27FC236}">
                <a16:creationId xmlns:a16="http://schemas.microsoft.com/office/drawing/2014/main" id="{5D976E5B-31F7-B743-801C-4306FFEF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175" y="9371030"/>
            <a:ext cx="521396" cy="558974"/>
          </a:xfrm>
          <a:custGeom>
            <a:avLst/>
            <a:gdLst>
              <a:gd name="T0" fmla="*/ 0 w 488"/>
              <a:gd name="T1" fmla="*/ 188552 h 523"/>
              <a:gd name="T2" fmla="*/ 0 w 488"/>
              <a:gd name="T3" fmla="*/ 188552 h 523"/>
              <a:gd name="T4" fmla="*/ 129632 w 488"/>
              <a:gd name="T5" fmla="*/ 92831 h 523"/>
              <a:gd name="T6" fmla="*/ 175852 w 488"/>
              <a:gd name="T7" fmla="*/ 33954 h 523"/>
              <a:gd name="T8" fmla="*/ 92440 w 488"/>
              <a:gd name="T9" fmla="*/ 0 h 523"/>
              <a:gd name="T10" fmla="*/ 0 w 488"/>
              <a:gd name="T11" fmla="*/ 188552 h 5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8" h="523">
                <a:moveTo>
                  <a:pt x="0" y="522"/>
                </a:moveTo>
                <a:lnTo>
                  <a:pt x="0" y="522"/>
                </a:lnTo>
                <a:cubicBezTo>
                  <a:pt x="128" y="462"/>
                  <a:pt x="256" y="368"/>
                  <a:pt x="359" y="257"/>
                </a:cubicBezTo>
                <a:cubicBezTo>
                  <a:pt x="402" y="206"/>
                  <a:pt x="453" y="154"/>
                  <a:pt x="487" y="94"/>
                </a:cubicBezTo>
                <a:cubicBezTo>
                  <a:pt x="419" y="52"/>
                  <a:pt x="342" y="26"/>
                  <a:pt x="256" y="0"/>
                </a:cubicBezTo>
                <a:cubicBezTo>
                  <a:pt x="197" y="188"/>
                  <a:pt x="111" y="368"/>
                  <a:pt x="0" y="52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24">
            <a:extLst>
              <a:ext uri="{FF2B5EF4-FFF2-40B4-BE49-F238E27FC236}">
                <a16:creationId xmlns:a16="http://schemas.microsoft.com/office/drawing/2014/main" id="{25DA42B3-691A-1745-9E9D-9358E1E6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954" y="9361635"/>
            <a:ext cx="530791" cy="563670"/>
          </a:xfrm>
          <a:custGeom>
            <a:avLst/>
            <a:gdLst>
              <a:gd name="T0" fmla="*/ 0 w 497"/>
              <a:gd name="T1" fmla="*/ 33723 h 531"/>
              <a:gd name="T2" fmla="*/ 0 w 497"/>
              <a:gd name="T3" fmla="*/ 33723 h 531"/>
              <a:gd name="T4" fmla="*/ 49449 w 497"/>
              <a:gd name="T5" fmla="*/ 95071 h 531"/>
              <a:gd name="T6" fmla="*/ 179027 w 497"/>
              <a:gd name="T7" fmla="*/ 190141 h 531"/>
              <a:gd name="T8" fmla="*/ 83378 w 497"/>
              <a:gd name="T9" fmla="*/ 0 h 531"/>
              <a:gd name="T10" fmla="*/ 0 w 497"/>
              <a:gd name="T11" fmla="*/ 33723 h 5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7" h="531">
                <a:moveTo>
                  <a:pt x="0" y="94"/>
                </a:moveTo>
                <a:lnTo>
                  <a:pt x="0" y="94"/>
                </a:lnTo>
                <a:cubicBezTo>
                  <a:pt x="43" y="154"/>
                  <a:pt x="85" y="214"/>
                  <a:pt x="137" y="265"/>
                </a:cubicBezTo>
                <a:cubicBezTo>
                  <a:pt x="239" y="376"/>
                  <a:pt x="359" y="470"/>
                  <a:pt x="496" y="530"/>
                </a:cubicBezTo>
                <a:cubicBezTo>
                  <a:pt x="376" y="376"/>
                  <a:pt x="291" y="196"/>
                  <a:pt x="231" y="0"/>
                </a:cubicBezTo>
                <a:cubicBezTo>
                  <a:pt x="154" y="25"/>
                  <a:pt x="77" y="51"/>
                  <a:pt x="0" y="94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25">
            <a:extLst>
              <a:ext uri="{FF2B5EF4-FFF2-40B4-BE49-F238E27FC236}">
                <a16:creationId xmlns:a16="http://schemas.microsoft.com/office/drawing/2014/main" id="{8B154F93-F544-ED49-90E1-FD8BD1FCF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579" y="7539102"/>
            <a:ext cx="248956" cy="554276"/>
          </a:xfrm>
          <a:custGeom>
            <a:avLst/>
            <a:gdLst>
              <a:gd name="T0" fmla="*/ 83775 w 232"/>
              <a:gd name="T1" fmla="*/ 0 h 522"/>
              <a:gd name="T2" fmla="*/ 83775 w 232"/>
              <a:gd name="T3" fmla="*/ 0 h 522"/>
              <a:gd name="T4" fmla="*/ 0 w 232"/>
              <a:gd name="T5" fmla="*/ 177995 h 522"/>
              <a:gd name="T6" fmla="*/ 83775 w 232"/>
              <a:gd name="T7" fmla="*/ 186966 h 522"/>
              <a:gd name="T8" fmla="*/ 83775 w 232"/>
              <a:gd name="T9" fmla="*/ 0 h 5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" h="522">
                <a:moveTo>
                  <a:pt x="231" y="0"/>
                </a:moveTo>
                <a:lnTo>
                  <a:pt x="231" y="0"/>
                </a:lnTo>
                <a:cubicBezTo>
                  <a:pt x="137" y="145"/>
                  <a:pt x="51" y="308"/>
                  <a:pt x="0" y="496"/>
                </a:cubicBezTo>
                <a:cubicBezTo>
                  <a:pt x="77" y="513"/>
                  <a:pt x="154" y="521"/>
                  <a:pt x="231" y="521"/>
                </a:cubicBezTo>
                <a:lnTo>
                  <a:pt x="231" y="0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26">
            <a:extLst>
              <a:ext uri="{FF2B5EF4-FFF2-40B4-BE49-F238E27FC236}">
                <a16:creationId xmlns:a16="http://schemas.microsoft.com/office/drawing/2014/main" id="{893A96AA-BA8F-4A48-A71A-DE4D6F99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25" y="7412278"/>
            <a:ext cx="803231" cy="511999"/>
          </a:xfrm>
          <a:custGeom>
            <a:avLst/>
            <a:gdLst>
              <a:gd name="T0" fmla="*/ 132491 w 754"/>
              <a:gd name="T1" fmla="*/ 101659 h 480"/>
              <a:gd name="T2" fmla="*/ 132491 w 754"/>
              <a:gd name="T3" fmla="*/ 101659 h 480"/>
              <a:gd name="T4" fmla="*/ 271103 w 754"/>
              <a:gd name="T5" fmla="*/ 0 h 480"/>
              <a:gd name="T6" fmla="*/ 0 w 754"/>
              <a:gd name="T7" fmla="*/ 113916 h 480"/>
              <a:gd name="T8" fmla="*/ 77047 w 754"/>
              <a:gd name="T9" fmla="*/ 172677 h 480"/>
              <a:gd name="T10" fmla="*/ 132491 w 754"/>
              <a:gd name="T11" fmla="*/ 101659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4" h="480">
                <a:moveTo>
                  <a:pt x="368" y="282"/>
                </a:moveTo>
                <a:lnTo>
                  <a:pt x="368" y="282"/>
                </a:lnTo>
                <a:cubicBezTo>
                  <a:pt x="479" y="162"/>
                  <a:pt x="607" y="68"/>
                  <a:pt x="753" y="0"/>
                </a:cubicBezTo>
                <a:cubicBezTo>
                  <a:pt x="462" y="17"/>
                  <a:pt x="197" y="137"/>
                  <a:pt x="0" y="316"/>
                </a:cubicBezTo>
                <a:cubicBezTo>
                  <a:pt x="69" y="385"/>
                  <a:pt x="137" y="436"/>
                  <a:pt x="214" y="479"/>
                </a:cubicBezTo>
                <a:cubicBezTo>
                  <a:pt x="257" y="410"/>
                  <a:pt x="308" y="342"/>
                  <a:pt x="368" y="28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27">
            <a:extLst>
              <a:ext uri="{FF2B5EF4-FFF2-40B4-BE49-F238E27FC236}">
                <a16:creationId xmlns:a16="http://schemas.microsoft.com/office/drawing/2014/main" id="{998661B1-9D5D-2F41-9B06-C15C79ED7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9339" y="6355395"/>
            <a:ext cx="2057396" cy="3687344"/>
          </a:xfrm>
          <a:custGeom>
            <a:avLst/>
            <a:gdLst>
              <a:gd name="T0" fmla="*/ 0 w 1932"/>
              <a:gd name="T1" fmla="*/ 1190410 h 3463"/>
              <a:gd name="T2" fmla="*/ 0 w 1932"/>
              <a:gd name="T3" fmla="*/ 1190410 h 3463"/>
              <a:gd name="T4" fmla="*/ 0 w 1932"/>
              <a:gd name="T5" fmla="*/ 55418 h 3463"/>
              <a:gd name="T6" fmla="*/ 55424 w 1932"/>
              <a:gd name="T7" fmla="*/ 0 h 3463"/>
              <a:gd name="T8" fmla="*/ 639901 w 1932"/>
              <a:gd name="T9" fmla="*/ 0 h 3463"/>
              <a:gd name="T10" fmla="*/ 694965 w 1932"/>
              <a:gd name="T11" fmla="*/ 55418 h 3463"/>
              <a:gd name="T12" fmla="*/ 694965 w 1932"/>
              <a:gd name="T13" fmla="*/ 1190410 h 3463"/>
              <a:gd name="T14" fmla="*/ 639901 w 1932"/>
              <a:gd name="T15" fmla="*/ 1245828 h 3463"/>
              <a:gd name="T16" fmla="*/ 55424 w 1932"/>
              <a:gd name="T17" fmla="*/ 1245828 h 3463"/>
              <a:gd name="T18" fmla="*/ 0 w 1932"/>
              <a:gd name="T19" fmla="*/ 1190410 h 34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32" h="3463">
                <a:moveTo>
                  <a:pt x="0" y="3308"/>
                </a:moveTo>
                <a:lnTo>
                  <a:pt x="0" y="3308"/>
                </a:lnTo>
                <a:cubicBezTo>
                  <a:pt x="0" y="154"/>
                  <a:pt x="0" y="154"/>
                  <a:pt x="0" y="154"/>
                </a:cubicBezTo>
                <a:cubicBezTo>
                  <a:pt x="0" y="68"/>
                  <a:pt x="68" y="0"/>
                  <a:pt x="154" y="0"/>
                </a:cubicBezTo>
                <a:cubicBezTo>
                  <a:pt x="1778" y="0"/>
                  <a:pt x="1778" y="0"/>
                  <a:pt x="1778" y="0"/>
                </a:cubicBezTo>
                <a:cubicBezTo>
                  <a:pt x="1863" y="0"/>
                  <a:pt x="1931" y="68"/>
                  <a:pt x="1931" y="154"/>
                </a:cubicBezTo>
                <a:cubicBezTo>
                  <a:pt x="1931" y="3308"/>
                  <a:pt x="1931" y="3308"/>
                  <a:pt x="1931" y="3308"/>
                </a:cubicBezTo>
                <a:cubicBezTo>
                  <a:pt x="1931" y="3394"/>
                  <a:pt x="1863" y="3462"/>
                  <a:pt x="1778" y="3462"/>
                </a:cubicBezTo>
                <a:cubicBezTo>
                  <a:pt x="154" y="3462"/>
                  <a:pt x="154" y="3462"/>
                  <a:pt x="154" y="3462"/>
                </a:cubicBezTo>
                <a:cubicBezTo>
                  <a:pt x="68" y="3462"/>
                  <a:pt x="0" y="3394"/>
                  <a:pt x="0" y="33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28">
            <a:extLst>
              <a:ext uri="{FF2B5EF4-FFF2-40B4-BE49-F238E27FC236}">
                <a16:creationId xmlns:a16="http://schemas.microsoft.com/office/drawing/2014/main" id="{3EC01540-DB5D-4745-B1B0-87D6A06D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2679" y="6486918"/>
            <a:ext cx="1855413" cy="3433692"/>
          </a:xfrm>
          <a:custGeom>
            <a:avLst/>
            <a:gdLst>
              <a:gd name="T0" fmla="*/ 602253 w 1744"/>
              <a:gd name="T1" fmla="*/ 1160103 h 3223"/>
              <a:gd name="T2" fmla="*/ 602253 w 1744"/>
              <a:gd name="T3" fmla="*/ 1160103 h 3223"/>
              <a:gd name="T4" fmla="*/ 24450 w 1744"/>
              <a:gd name="T5" fmla="*/ 1160103 h 3223"/>
              <a:gd name="T6" fmla="*/ 0 w 1744"/>
              <a:gd name="T7" fmla="*/ 1135619 h 3223"/>
              <a:gd name="T8" fmla="*/ 0 w 1744"/>
              <a:gd name="T9" fmla="*/ 21603 h 3223"/>
              <a:gd name="T10" fmla="*/ 24450 w 1744"/>
              <a:gd name="T11" fmla="*/ 0 h 3223"/>
              <a:gd name="T12" fmla="*/ 602253 w 1744"/>
              <a:gd name="T13" fmla="*/ 0 h 3223"/>
              <a:gd name="T14" fmla="*/ 626702 w 1744"/>
              <a:gd name="T15" fmla="*/ 21603 h 3223"/>
              <a:gd name="T16" fmla="*/ 626702 w 1744"/>
              <a:gd name="T17" fmla="*/ 1135619 h 3223"/>
              <a:gd name="T18" fmla="*/ 602253 w 1744"/>
              <a:gd name="T19" fmla="*/ 1160103 h 3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44" h="3223">
                <a:moveTo>
                  <a:pt x="1675" y="3222"/>
                </a:moveTo>
                <a:lnTo>
                  <a:pt x="1675" y="3222"/>
                </a:lnTo>
                <a:cubicBezTo>
                  <a:pt x="68" y="3222"/>
                  <a:pt x="68" y="3222"/>
                  <a:pt x="68" y="3222"/>
                </a:cubicBezTo>
                <a:cubicBezTo>
                  <a:pt x="34" y="3222"/>
                  <a:pt x="0" y="3197"/>
                  <a:pt x="0" y="315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5"/>
                  <a:pt x="34" y="0"/>
                  <a:pt x="68" y="0"/>
                </a:cubicBezTo>
                <a:cubicBezTo>
                  <a:pt x="1675" y="0"/>
                  <a:pt x="1675" y="0"/>
                  <a:pt x="1675" y="0"/>
                </a:cubicBezTo>
                <a:cubicBezTo>
                  <a:pt x="1709" y="0"/>
                  <a:pt x="1743" y="25"/>
                  <a:pt x="1743" y="60"/>
                </a:cubicBezTo>
                <a:cubicBezTo>
                  <a:pt x="1743" y="3154"/>
                  <a:pt x="1743" y="3154"/>
                  <a:pt x="1743" y="3154"/>
                </a:cubicBezTo>
                <a:cubicBezTo>
                  <a:pt x="1743" y="3197"/>
                  <a:pt x="1709" y="3222"/>
                  <a:pt x="1675" y="322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29">
            <a:extLst>
              <a:ext uri="{FF2B5EF4-FFF2-40B4-BE49-F238E27FC236}">
                <a16:creationId xmlns:a16="http://schemas.microsoft.com/office/drawing/2014/main" id="{25E8ADF6-60D9-F442-8C36-85103B210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815" y="6566772"/>
            <a:ext cx="1296441" cy="75156"/>
          </a:xfrm>
          <a:custGeom>
            <a:avLst/>
            <a:gdLst>
              <a:gd name="T0" fmla="*/ 428774 w 1215"/>
              <a:gd name="T1" fmla="*/ 25032 h 69"/>
              <a:gd name="T2" fmla="*/ 428774 w 1215"/>
              <a:gd name="T3" fmla="*/ 25032 h 69"/>
              <a:gd name="T4" fmla="*/ 12261 w 1215"/>
              <a:gd name="T5" fmla="*/ 25032 h 69"/>
              <a:gd name="T6" fmla="*/ 0 w 1215"/>
              <a:gd name="T7" fmla="*/ 12516 h 69"/>
              <a:gd name="T8" fmla="*/ 0 w 1215"/>
              <a:gd name="T9" fmla="*/ 12516 h 69"/>
              <a:gd name="T10" fmla="*/ 12261 w 1215"/>
              <a:gd name="T11" fmla="*/ 0 h 69"/>
              <a:gd name="T12" fmla="*/ 428774 w 1215"/>
              <a:gd name="T13" fmla="*/ 0 h 69"/>
              <a:gd name="T14" fmla="*/ 437789 w 1215"/>
              <a:gd name="T15" fmla="*/ 12516 h 69"/>
              <a:gd name="T16" fmla="*/ 437789 w 1215"/>
              <a:gd name="T17" fmla="*/ 12516 h 69"/>
              <a:gd name="T18" fmla="*/ 428774 w 1215"/>
              <a:gd name="T19" fmla="*/ 25032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15" h="69">
                <a:moveTo>
                  <a:pt x="1189" y="68"/>
                </a:moveTo>
                <a:lnTo>
                  <a:pt x="1189" y="68"/>
                </a:lnTo>
                <a:cubicBezTo>
                  <a:pt x="34" y="68"/>
                  <a:pt x="34" y="68"/>
                  <a:pt x="34" y="68"/>
                </a:cubicBezTo>
                <a:cubicBezTo>
                  <a:pt x="9" y="68"/>
                  <a:pt x="0" y="51"/>
                  <a:pt x="0" y="34"/>
                </a:cubicBezTo>
                <a:cubicBezTo>
                  <a:pt x="0" y="17"/>
                  <a:pt x="9" y="0"/>
                  <a:pt x="34" y="0"/>
                </a:cubicBezTo>
                <a:cubicBezTo>
                  <a:pt x="1189" y="0"/>
                  <a:pt x="1189" y="0"/>
                  <a:pt x="1189" y="0"/>
                </a:cubicBezTo>
                <a:cubicBezTo>
                  <a:pt x="1206" y="0"/>
                  <a:pt x="1214" y="17"/>
                  <a:pt x="1214" y="34"/>
                </a:cubicBezTo>
                <a:cubicBezTo>
                  <a:pt x="1214" y="51"/>
                  <a:pt x="1206" y="68"/>
                  <a:pt x="1189" y="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30">
            <a:extLst>
              <a:ext uri="{FF2B5EF4-FFF2-40B4-BE49-F238E27FC236}">
                <a16:creationId xmlns:a16="http://schemas.microsoft.com/office/drawing/2014/main" id="{A6D95500-0A5B-104D-8AFD-4FD8F2940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3760" y="7520313"/>
            <a:ext cx="1113250" cy="1432663"/>
          </a:xfrm>
          <a:custGeom>
            <a:avLst/>
            <a:gdLst>
              <a:gd name="T0" fmla="*/ 187759 w 1044"/>
              <a:gd name="T1" fmla="*/ 483828 h 1344"/>
              <a:gd name="T2" fmla="*/ 187759 w 1044"/>
              <a:gd name="T3" fmla="*/ 483828 h 1344"/>
              <a:gd name="T4" fmla="*/ 187759 w 1044"/>
              <a:gd name="T5" fmla="*/ 483828 h 1344"/>
              <a:gd name="T6" fmla="*/ 187759 w 1044"/>
              <a:gd name="T7" fmla="*/ 483828 h 1344"/>
              <a:gd name="T8" fmla="*/ 0 w 1044"/>
              <a:gd name="T9" fmla="*/ 234168 h 1344"/>
              <a:gd name="T10" fmla="*/ 0 w 1044"/>
              <a:gd name="T11" fmla="*/ 52598 h 1344"/>
              <a:gd name="T12" fmla="*/ 187759 w 1044"/>
              <a:gd name="T13" fmla="*/ 0 h 1344"/>
              <a:gd name="T14" fmla="*/ 375878 w 1044"/>
              <a:gd name="T15" fmla="*/ 52598 h 1344"/>
              <a:gd name="T16" fmla="*/ 375878 w 1044"/>
              <a:gd name="T17" fmla="*/ 234168 h 1344"/>
              <a:gd name="T18" fmla="*/ 187759 w 1044"/>
              <a:gd name="T19" fmla="*/ 483828 h 13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4" h="1344">
                <a:moveTo>
                  <a:pt x="521" y="1343"/>
                </a:moveTo>
                <a:lnTo>
                  <a:pt x="521" y="1343"/>
                </a:lnTo>
                <a:cubicBezTo>
                  <a:pt x="213" y="1249"/>
                  <a:pt x="0" y="967"/>
                  <a:pt x="0" y="650"/>
                </a:cubicBezTo>
                <a:cubicBezTo>
                  <a:pt x="0" y="146"/>
                  <a:pt x="0" y="146"/>
                  <a:pt x="0" y="146"/>
                </a:cubicBezTo>
                <a:cubicBezTo>
                  <a:pt x="521" y="0"/>
                  <a:pt x="521" y="0"/>
                  <a:pt x="521" y="0"/>
                </a:cubicBezTo>
                <a:cubicBezTo>
                  <a:pt x="1043" y="146"/>
                  <a:pt x="1043" y="146"/>
                  <a:pt x="1043" y="146"/>
                </a:cubicBezTo>
                <a:cubicBezTo>
                  <a:pt x="1043" y="650"/>
                  <a:pt x="1043" y="650"/>
                  <a:pt x="1043" y="650"/>
                </a:cubicBezTo>
                <a:cubicBezTo>
                  <a:pt x="1043" y="967"/>
                  <a:pt x="829" y="1249"/>
                  <a:pt x="521" y="13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8">
            <a:extLst>
              <a:ext uri="{FF2B5EF4-FFF2-40B4-BE49-F238E27FC236}">
                <a16:creationId xmlns:a16="http://schemas.microsoft.com/office/drawing/2014/main" id="{B4D2E889-518D-3A4A-BE3D-4EABDD07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9782" y="7257267"/>
            <a:ext cx="1141434" cy="1146129"/>
          </a:xfrm>
          <a:custGeom>
            <a:avLst/>
            <a:gdLst>
              <a:gd name="T0" fmla="*/ 385402 w 1070"/>
              <a:gd name="T1" fmla="*/ 193316 h 1078"/>
              <a:gd name="T2" fmla="*/ 385402 w 1070"/>
              <a:gd name="T3" fmla="*/ 193316 h 1078"/>
              <a:gd name="T4" fmla="*/ 194324 w 1070"/>
              <a:gd name="T5" fmla="*/ 386991 h 1078"/>
              <a:gd name="T6" fmla="*/ 0 w 1070"/>
              <a:gd name="T7" fmla="*/ 193316 h 1078"/>
              <a:gd name="T8" fmla="*/ 194324 w 1070"/>
              <a:gd name="T9" fmla="*/ 0 h 1078"/>
              <a:gd name="T10" fmla="*/ 385402 w 1070"/>
              <a:gd name="T11" fmla="*/ 193316 h 10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0" h="1078">
                <a:moveTo>
                  <a:pt x="1069" y="538"/>
                </a:moveTo>
                <a:lnTo>
                  <a:pt x="1069" y="538"/>
                </a:lnTo>
                <a:cubicBezTo>
                  <a:pt x="1069" y="837"/>
                  <a:pt x="830" y="1077"/>
                  <a:pt x="539" y="1077"/>
                </a:cubicBezTo>
                <a:cubicBezTo>
                  <a:pt x="240" y="1077"/>
                  <a:pt x="0" y="837"/>
                  <a:pt x="0" y="538"/>
                </a:cubicBezTo>
                <a:cubicBezTo>
                  <a:pt x="0" y="247"/>
                  <a:pt x="240" y="0"/>
                  <a:pt x="539" y="0"/>
                </a:cubicBezTo>
                <a:cubicBezTo>
                  <a:pt x="830" y="0"/>
                  <a:pt x="1069" y="247"/>
                  <a:pt x="1069" y="5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9">
            <a:extLst>
              <a:ext uri="{FF2B5EF4-FFF2-40B4-BE49-F238E27FC236}">
                <a16:creationId xmlns:a16="http://schemas.microsoft.com/office/drawing/2014/main" id="{C502409B-CFBC-104E-9312-7E4376DE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9782" y="9432096"/>
            <a:ext cx="1141434" cy="1141431"/>
          </a:xfrm>
          <a:custGeom>
            <a:avLst/>
            <a:gdLst>
              <a:gd name="T0" fmla="*/ 385402 w 1070"/>
              <a:gd name="T1" fmla="*/ 194323 h 1070"/>
              <a:gd name="T2" fmla="*/ 385402 w 1070"/>
              <a:gd name="T3" fmla="*/ 194323 h 1070"/>
              <a:gd name="T4" fmla="*/ 194324 w 1070"/>
              <a:gd name="T5" fmla="*/ 385401 h 1070"/>
              <a:gd name="T6" fmla="*/ 0 w 1070"/>
              <a:gd name="T7" fmla="*/ 194323 h 1070"/>
              <a:gd name="T8" fmla="*/ 194324 w 1070"/>
              <a:gd name="T9" fmla="*/ 0 h 1070"/>
              <a:gd name="T10" fmla="*/ 385402 w 1070"/>
              <a:gd name="T11" fmla="*/ 194323 h 10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0" h="1070">
                <a:moveTo>
                  <a:pt x="1069" y="539"/>
                </a:moveTo>
                <a:lnTo>
                  <a:pt x="1069" y="539"/>
                </a:lnTo>
                <a:cubicBezTo>
                  <a:pt x="1069" y="830"/>
                  <a:pt x="830" y="1069"/>
                  <a:pt x="539" y="1069"/>
                </a:cubicBezTo>
                <a:cubicBezTo>
                  <a:pt x="240" y="1069"/>
                  <a:pt x="0" y="830"/>
                  <a:pt x="0" y="539"/>
                </a:cubicBezTo>
                <a:cubicBezTo>
                  <a:pt x="0" y="239"/>
                  <a:pt x="240" y="0"/>
                  <a:pt x="539" y="0"/>
                </a:cubicBezTo>
                <a:cubicBezTo>
                  <a:pt x="830" y="0"/>
                  <a:pt x="1069" y="239"/>
                  <a:pt x="1069" y="5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0">
            <a:extLst>
              <a:ext uri="{FF2B5EF4-FFF2-40B4-BE49-F238E27FC236}">
                <a16:creationId xmlns:a16="http://schemas.microsoft.com/office/drawing/2014/main" id="{2315E85B-728D-9B40-B589-4C714404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9782" y="11602226"/>
            <a:ext cx="1141434" cy="1150825"/>
          </a:xfrm>
          <a:custGeom>
            <a:avLst/>
            <a:gdLst>
              <a:gd name="T0" fmla="*/ 385402 w 1070"/>
              <a:gd name="T1" fmla="*/ 194288 h 1079"/>
              <a:gd name="T2" fmla="*/ 385402 w 1070"/>
              <a:gd name="T3" fmla="*/ 194288 h 1079"/>
              <a:gd name="T4" fmla="*/ 194324 w 1070"/>
              <a:gd name="T5" fmla="*/ 388577 h 1079"/>
              <a:gd name="T6" fmla="*/ 0 w 1070"/>
              <a:gd name="T7" fmla="*/ 194288 h 1079"/>
              <a:gd name="T8" fmla="*/ 194324 w 1070"/>
              <a:gd name="T9" fmla="*/ 0 h 1079"/>
              <a:gd name="T10" fmla="*/ 385402 w 1070"/>
              <a:gd name="T11" fmla="*/ 194288 h 10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0" h="1079">
                <a:moveTo>
                  <a:pt x="1069" y="539"/>
                </a:moveTo>
                <a:lnTo>
                  <a:pt x="1069" y="539"/>
                </a:lnTo>
                <a:cubicBezTo>
                  <a:pt x="1069" y="830"/>
                  <a:pt x="830" y="1078"/>
                  <a:pt x="539" y="1078"/>
                </a:cubicBezTo>
                <a:cubicBezTo>
                  <a:pt x="240" y="1078"/>
                  <a:pt x="0" y="830"/>
                  <a:pt x="0" y="539"/>
                </a:cubicBezTo>
                <a:cubicBezTo>
                  <a:pt x="0" y="240"/>
                  <a:pt x="240" y="0"/>
                  <a:pt x="539" y="0"/>
                </a:cubicBezTo>
                <a:cubicBezTo>
                  <a:pt x="830" y="0"/>
                  <a:pt x="1069" y="240"/>
                  <a:pt x="1069" y="5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1">
            <a:extLst>
              <a:ext uri="{FF2B5EF4-FFF2-40B4-BE49-F238E27FC236}">
                <a16:creationId xmlns:a16="http://schemas.microsoft.com/office/drawing/2014/main" id="{01A8C3CF-CA3F-5F4E-AE5E-75B574E1E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0406" y="9934700"/>
            <a:ext cx="549580" cy="65762"/>
          </a:xfrm>
          <a:custGeom>
            <a:avLst/>
            <a:gdLst>
              <a:gd name="T0" fmla="*/ 185377 w 514"/>
              <a:gd name="T1" fmla="*/ 21861 h 61"/>
              <a:gd name="T2" fmla="*/ 0 w 514"/>
              <a:gd name="T3" fmla="*/ 21861 h 61"/>
              <a:gd name="T4" fmla="*/ 0 w 514"/>
              <a:gd name="T5" fmla="*/ 0 h 61"/>
              <a:gd name="T6" fmla="*/ 185377 w 514"/>
              <a:gd name="T7" fmla="*/ 0 h 61"/>
              <a:gd name="T8" fmla="*/ 185377 w 514"/>
              <a:gd name="T9" fmla="*/ 21861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4" h="61">
                <a:moveTo>
                  <a:pt x="513" y="60"/>
                </a:moveTo>
                <a:lnTo>
                  <a:pt x="0" y="60"/>
                </a:lnTo>
                <a:lnTo>
                  <a:pt x="0" y="0"/>
                </a:lnTo>
                <a:lnTo>
                  <a:pt x="513" y="0"/>
                </a:lnTo>
                <a:lnTo>
                  <a:pt x="513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2">
            <a:extLst>
              <a:ext uri="{FF2B5EF4-FFF2-40B4-BE49-F238E27FC236}">
                <a16:creationId xmlns:a16="http://schemas.microsoft.com/office/drawing/2014/main" id="{B4580AA1-9412-0441-A9C9-B86B9A58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6773" y="10089711"/>
            <a:ext cx="117433" cy="56367"/>
          </a:xfrm>
          <a:custGeom>
            <a:avLst/>
            <a:gdLst>
              <a:gd name="T0" fmla="*/ 30120 w 112"/>
              <a:gd name="T1" fmla="*/ 18684 h 52"/>
              <a:gd name="T2" fmla="*/ 30120 w 112"/>
              <a:gd name="T3" fmla="*/ 18684 h 52"/>
              <a:gd name="T4" fmla="*/ 8859 w 112"/>
              <a:gd name="T5" fmla="*/ 18684 h 52"/>
              <a:gd name="T6" fmla="*/ 0 w 112"/>
              <a:gd name="T7" fmla="*/ 9159 h 52"/>
              <a:gd name="T8" fmla="*/ 0 w 112"/>
              <a:gd name="T9" fmla="*/ 9159 h 52"/>
              <a:gd name="T10" fmla="*/ 8859 w 112"/>
              <a:gd name="T11" fmla="*/ 0 h 52"/>
              <a:gd name="T12" fmla="*/ 30120 w 112"/>
              <a:gd name="T13" fmla="*/ 0 h 52"/>
              <a:gd name="T14" fmla="*/ 39334 w 112"/>
              <a:gd name="T15" fmla="*/ 9159 h 52"/>
              <a:gd name="T16" fmla="*/ 39334 w 112"/>
              <a:gd name="T17" fmla="*/ 9159 h 52"/>
              <a:gd name="T18" fmla="*/ 30120 w 112"/>
              <a:gd name="T19" fmla="*/ 18684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2" h="52">
                <a:moveTo>
                  <a:pt x="85" y="51"/>
                </a:moveTo>
                <a:lnTo>
                  <a:pt x="85" y="51"/>
                </a:lnTo>
                <a:cubicBezTo>
                  <a:pt x="25" y="51"/>
                  <a:pt x="25" y="51"/>
                  <a:pt x="25" y="51"/>
                </a:cubicBezTo>
                <a:cubicBezTo>
                  <a:pt x="8" y="51"/>
                  <a:pt x="0" y="43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02" y="0"/>
                  <a:pt x="111" y="17"/>
                  <a:pt x="111" y="25"/>
                </a:cubicBezTo>
                <a:cubicBezTo>
                  <a:pt x="111" y="43"/>
                  <a:pt x="102" y="51"/>
                  <a:pt x="85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3">
            <a:extLst>
              <a:ext uri="{FF2B5EF4-FFF2-40B4-BE49-F238E27FC236}">
                <a16:creationId xmlns:a16="http://schemas.microsoft.com/office/drawing/2014/main" id="{00BA31BF-7AA2-0C4E-A230-59B57A6AA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527" y="9770298"/>
            <a:ext cx="610643" cy="465026"/>
          </a:xfrm>
          <a:custGeom>
            <a:avLst/>
            <a:gdLst>
              <a:gd name="T0" fmla="*/ 175095 w 574"/>
              <a:gd name="T1" fmla="*/ 156802 h 437"/>
              <a:gd name="T2" fmla="*/ 175095 w 574"/>
              <a:gd name="T3" fmla="*/ 156802 h 437"/>
              <a:gd name="T4" fmla="*/ 30920 w 574"/>
              <a:gd name="T5" fmla="*/ 156802 h 437"/>
              <a:gd name="T6" fmla="*/ 0 w 574"/>
              <a:gd name="T7" fmla="*/ 125873 h 437"/>
              <a:gd name="T8" fmla="*/ 0 w 574"/>
              <a:gd name="T9" fmla="*/ 30569 h 437"/>
              <a:gd name="T10" fmla="*/ 30920 w 574"/>
              <a:gd name="T11" fmla="*/ 0 h 437"/>
              <a:gd name="T12" fmla="*/ 175095 w 574"/>
              <a:gd name="T13" fmla="*/ 0 h 437"/>
              <a:gd name="T14" fmla="*/ 206015 w 574"/>
              <a:gd name="T15" fmla="*/ 30569 h 437"/>
              <a:gd name="T16" fmla="*/ 206015 w 574"/>
              <a:gd name="T17" fmla="*/ 125873 h 437"/>
              <a:gd name="T18" fmla="*/ 175095 w 574"/>
              <a:gd name="T19" fmla="*/ 156802 h 437"/>
              <a:gd name="T20" fmla="*/ 30920 w 574"/>
              <a:gd name="T21" fmla="*/ 15105 h 437"/>
              <a:gd name="T22" fmla="*/ 30920 w 574"/>
              <a:gd name="T23" fmla="*/ 15105 h 437"/>
              <a:gd name="T24" fmla="*/ 18696 w 574"/>
              <a:gd name="T25" fmla="*/ 30569 h 437"/>
              <a:gd name="T26" fmla="*/ 18696 w 574"/>
              <a:gd name="T27" fmla="*/ 125873 h 437"/>
              <a:gd name="T28" fmla="*/ 30920 w 574"/>
              <a:gd name="T29" fmla="*/ 141338 h 437"/>
              <a:gd name="T30" fmla="*/ 175095 w 574"/>
              <a:gd name="T31" fmla="*/ 141338 h 437"/>
              <a:gd name="T32" fmla="*/ 190555 w 574"/>
              <a:gd name="T33" fmla="*/ 125873 h 437"/>
              <a:gd name="T34" fmla="*/ 190555 w 574"/>
              <a:gd name="T35" fmla="*/ 30569 h 437"/>
              <a:gd name="T36" fmla="*/ 175095 w 574"/>
              <a:gd name="T37" fmla="*/ 15105 h 437"/>
              <a:gd name="T38" fmla="*/ 30920 w 574"/>
              <a:gd name="T39" fmla="*/ 15105 h 4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74" h="437">
                <a:moveTo>
                  <a:pt x="487" y="436"/>
                </a:moveTo>
                <a:lnTo>
                  <a:pt x="487" y="436"/>
                </a:lnTo>
                <a:cubicBezTo>
                  <a:pt x="86" y="436"/>
                  <a:pt x="86" y="436"/>
                  <a:pt x="86" y="436"/>
                </a:cubicBezTo>
                <a:cubicBezTo>
                  <a:pt x="43" y="436"/>
                  <a:pt x="0" y="402"/>
                  <a:pt x="0" y="35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4"/>
                  <a:pt x="43" y="0"/>
                  <a:pt x="86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530" y="0"/>
                  <a:pt x="573" y="34"/>
                  <a:pt x="573" y="85"/>
                </a:cubicBezTo>
                <a:cubicBezTo>
                  <a:pt x="573" y="350"/>
                  <a:pt x="573" y="350"/>
                  <a:pt x="573" y="350"/>
                </a:cubicBezTo>
                <a:cubicBezTo>
                  <a:pt x="573" y="402"/>
                  <a:pt x="530" y="436"/>
                  <a:pt x="487" y="436"/>
                </a:cubicBezTo>
                <a:close/>
                <a:moveTo>
                  <a:pt x="86" y="42"/>
                </a:moveTo>
                <a:lnTo>
                  <a:pt x="86" y="42"/>
                </a:lnTo>
                <a:cubicBezTo>
                  <a:pt x="69" y="42"/>
                  <a:pt x="52" y="60"/>
                  <a:pt x="52" y="85"/>
                </a:cubicBezTo>
                <a:cubicBezTo>
                  <a:pt x="52" y="350"/>
                  <a:pt x="52" y="350"/>
                  <a:pt x="52" y="350"/>
                </a:cubicBezTo>
                <a:cubicBezTo>
                  <a:pt x="52" y="376"/>
                  <a:pt x="69" y="393"/>
                  <a:pt x="86" y="393"/>
                </a:cubicBezTo>
                <a:cubicBezTo>
                  <a:pt x="487" y="393"/>
                  <a:pt x="487" y="393"/>
                  <a:pt x="487" y="393"/>
                </a:cubicBezTo>
                <a:cubicBezTo>
                  <a:pt x="505" y="393"/>
                  <a:pt x="530" y="376"/>
                  <a:pt x="530" y="350"/>
                </a:cubicBezTo>
                <a:cubicBezTo>
                  <a:pt x="530" y="85"/>
                  <a:pt x="530" y="85"/>
                  <a:pt x="530" y="85"/>
                </a:cubicBezTo>
                <a:cubicBezTo>
                  <a:pt x="530" y="60"/>
                  <a:pt x="505" y="42"/>
                  <a:pt x="487" y="42"/>
                </a:cubicBezTo>
                <a:lnTo>
                  <a:pt x="86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4">
            <a:extLst>
              <a:ext uri="{FF2B5EF4-FFF2-40B4-BE49-F238E27FC236}">
                <a16:creationId xmlns:a16="http://schemas.microsoft.com/office/drawing/2014/main" id="{8BBF0931-132E-3D41-B5E6-F17576E0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839" y="8004131"/>
            <a:ext cx="347597" cy="37578"/>
          </a:xfrm>
          <a:custGeom>
            <a:avLst/>
            <a:gdLst>
              <a:gd name="T0" fmla="*/ 117116 w 327"/>
              <a:gd name="T1" fmla="*/ 12337 h 35"/>
              <a:gd name="T2" fmla="*/ 117116 w 327"/>
              <a:gd name="T3" fmla="*/ 12337 h 35"/>
              <a:gd name="T4" fmla="*/ 6467 w 327"/>
              <a:gd name="T5" fmla="*/ 12337 h 35"/>
              <a:gd name="T6" fmla="*/ 0 w 327"/>
              <a:gd name="T7" fmla="*/ 6169 h 35"/>
              <a:gd name="T8" fmla="*/ 0 w 327"/>
              <a:gd name="T9" fmla="*/ 6169 h 35"/>
              <a:gd name="T10" fmla="*/ 6467 w 327"/>
              <a:gd name="T11" fmla="*/ 0 h 35"/>
              <a:gd name="T12" fmla="*/ 117116 w 327"/>
              <a:gd name="T13" fmla="*/ 0 h 35"/>
              <a:gd name="T14" fmla="*/ 117116 w 327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7" h="35">
                <a:moveTo>
                  <a:pt x="326" y="34"/>
                </a:moveTo>
                <a:lnTo>
                  <a:pt x="326" y="34"/>
                </a:lnTo>
                <a:cubicBezTo>
                  <a:pt x="18" y="34"/>
                  <a:pt x="18" y="34"/>
                  <a:pt x="18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326" y="0"/>
                  <a:pt x="326" y="0"/>
                  <a:pt x="326" y="0"/>
                </a:cubicBezTo>
                <a:lnTo>
                  <a:pt x="326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5">
            <a:extLst>
              <a:ext uri="{FF2B5EF4-FFF2-40B4-BE49-F238E27FC236}">
                <a16:creationId xmlns:a16="http://schemas.microsoft.com/office/drawing/2014/main" id="{F2705C07-8452-EE48-A078-131278FCF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7378" y="7642441"/>
            <a:ext cx="446240" cy="502607"/>
          </a:xfrm>
          <a:custGeom>
            <a:avLst/>
            <a:gdLst>
              <a:gd name="T0" fmla="*/ 116701 w 420"/>
              <a:gd name="T1" fmla="*/ 169502 h 471"/>
              <a:gd name="T2" fmla="*/ 116701 w 420"/>
              <a:gd name="T3" fmla="*/ 169502 h 471"/>
              <a:gd name="T4" fmla="*/ 33753 w 420"/>
              <a:gd name="T5" fmla="*/ 169502 h 471"/>
              <a:gd name="T6" fmla="*/ 9336 w 420"/>
              <a:gd name="T7" fmla="*/ 160126 h 471"/>
              <a:gd name="T8" fmla="*/ 0 w 420"/>
              <a:gd name="T9" fmla="*/ 132356 h 471"/>
              <a:gd name="T10" fmla="*/ 6104 w 420"/>
              <a:gd name="T11" fmla="*/ 24524 h 471"/>
              <a:gd name="T12" fmla="*/ 33753 w 420"/>
              <a:gd name="T13" fmla="*/ 0 h 471"/>
              <a:gd name="T14" fmla="*/ 116701 w 420"/>
              <a:gd name="T15" fmla="*/ 0 h 471"/>
              <a:gd name="T16" fmla="*/ 144350 w 420"/>
              <a:gd name="T17" fmla="*/ 24524 h 471"/>
              <a:gd name="T18" fmla="*/ 150454 w 420"/>
              <a:gd name="T19" fmla="*/ 132356 h 471"/>
              <a:gd name="T20" fmla="*/ 141477 w 420"/>
              <a:gd name="T21" fmla="*/ 160126 h 471"/>
              <a:gd name="T22" fmla="*/ 116701 w 420"/>
              <a:gd name="T23" fmla="*/ 169502 h 471"/>
              <a:gd name="T24" fmla="*/ 33753 w 420"/>
              <a:gd name="T25" fmla="*/ 15508 h 471"/>
              <a:gd name="T26" fmla="*/ 33753 w 420"/>
              <a:gd name="T27" fmla="*/ 15508 h 471"/>
              <a:gd name="T28" fmla="*/ 24417 w 420"/>
              <a:gd name="T29" fmla="*/ 24524 h 471"/>
              <a:gd name="T30" fmla="*/ 18313 w 420"/>
              <a:gd name="T31" fmla="*/ 135602 h 471"/>
              <a:gd name="T32" fmla="*/ 21545 w 420"/>
              <a:gd name="T33" fmla="*/ 147864 h 471"/>
              <a:gd name="T34" fmla="*/ 33753 w 420"/>
              <a:gd name="T35" fmla="*/ 153995 h 471"/>
              <a:gd name="T36" fmla="*/ 116701 w 420"/>
              <a:gd name="T37" fmla="*/ 153995 h 471"/>
              <a:gd name="T38" fmla="*/ 128909 w 420"/>
              <a:gd name="T39" fmla="*/ 147864 h 471"/>
              <a:gd name="T40" fmla="*/ 132141 w 420"/>
              <a:gd name="T41" fmla="*/ 135602 h 471"/>
              <a:gd name="T42" fmla="*/ 126037 w 420"/>
              <a:gd name="T43" fmla="*/ 24524 h 471"/>
              <a:gd name="T44" fmla="*/ 116701 w 420"/>
              <a:gd name="T45" fmla="*/ 15508 h 471"/>
              <a:gd name="T46" fmla="*/ 33753 w 420"/>
              <a:gd name="T47" fmla="*/ 15508 h 47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20" h="471">
                <a:moveTo>
                  <a:pt x="325" y="470"/>
                </a:moveTo>
                <a:lnTo>
                  <a:pt x="325" y="470"/>
                </a:lnTo>
                <a:cubicBezTo>
                  <a:pt x="94" y="470"/>
                  <a:pt x="94" y="470"/>
                  <a:pt x="94" y="470"/>
                </a:cubicBezTo>
                <a:cubicBezTo>
                  <a:pt x="68" y="470"/>
                  <a:pt x="43" y="461"/>
                  <a:pt x="26" y="444"/>
                </a:cubicBezTo>
                <a:cubicBezTo>
                  <a:pt x="9" y="419"/>
                  <a:pt x="0" y="393"/>
                  <a:pt x="0" y="367"/>
                </a:cubicBezTo>
                <a:cubicBezTo>
                  <a:pt x="17" y="68"/>
                  <a:pt x="17" y="68"/>
                  <a:pt x="17" y="68"/>
                </a:cubicBezTo>
                <a:cubicBezTo>
                  <a:pt x="26" y="25"/>
                  <a:pt x="51" y="0"/>
                  <a:pt x="94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368" y="0"/>
                  <a:pt x="394" y="25"/>
                  <a:pt x="402" y="68"/>
                </a:cubicBezTo>
                <a:cubicBezTo>
                  <a:pt x="419" y="367"/>
                  <a:pt x="419" y="367"/>
                  <a:pt x="419" y="367"/>
                </a:cubicBezTo>
                <a:cubicBezTo>
                  <a:pt x="419" y="393"/>
                  <a:pt x="410" y="419"/>
                  <a:pt x="394" y="444"/>
                </a:cubicBezTo>
                <a:cubicBezTo>
                  <a:pt x="376" y="461"/>
                  <a:pt x="351" y="470"/>
                  <a:pt x="325" y="470"/>
                </a:cubicBezTo>
                <a:close/>
                <a:moveTo>
                  <a:pt x="94" y="43"/>
                </a:moveTo>
                <a:lnTo>
                  <a:pt x="94" y="43"/>
                </a:lnTo>
                <a:cubicBezTo>
                  <a:pt x="77" y="43"/>
                  <a:pt x="68" y="60"/>
                  <a:pt x="68" y="68"/>
                </a:cubicBezTo>
                <a:cubicBezTo>
                  <a:pt x="51" y="376"/>
                  <a:pt x="51" y="376"/>
                  <a:pt x="51" y="376"/>
                </a:cubicBezTo>
                <a:cubicBezTo>
                  <a:pt x="51" y="385"/>
                  <a:pt x="51" y="402"/>
                  <a:pt x="60" y="410"/>
                </a:cubicBezTo>
                <a:cubicBezTo>
                  <a:pt x="68" y="419"/>
                  <a:pt x="86" y="427"/>
                  <a:pt x="94" y="427"/>
                </a:cubicBezTo>
                <a:cubicBezTo>
                  <a:pt x="325" y="427"/>
                  <a:pt x="325" y="427"/>
                  <a:pt x="325" y="427"/>
                </a:cubicBezTo>
                <a:cubicBezTo>
                  <a:pt x="334" y="427"/>
                  <a:pt x="351" y="419"/>
                  <a:pt x="359" y="410"/>
                </a:cubicBezTo>
                <a:cubicBezTo>
                  <a:pt x="368" y="402"/>
                  <a:pt x="368" y="385"/>
                  <a:pt x="368" y="376"/>
                </a:cubicBezTo>
                <a:cubicBezTo>
                  <a:pt x="351" y="68"/>
                  <a:pt x="351" y="68"/>
                  <a:pt x="351" y="68"/>
                </a:cubicBezTo>
                <a:cubicBezTo>
                  <a:pt x="351" y="60"/>
                  <a:pt x="342" y="43"/>
                  <a:pt x="325" y="43"/>
                </a:cubicBezTo>
                <a:lnTo>
                  <a:pt x="94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6">
            <a:extLst>
              <a:ext uri="{FF2B5EF4-FFF2-40B4-BE49-F238E27FC236}">
                <a16:creationId xmlns:a16="http://schemas.microsoft.com/office/drawing/2014/main" id="{19CAD4FE-2625-7E4B-A524-2232E797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4811" y="7520313"/>
            <a:ext cx="220769" cy="239561"/>
          </a:xfrm>
          <a:custGeom>
            <a:avLst/>
            <a:gdLst>
              <a:gd name="T0" fmla="*/ 64880 w 207"/>
              <a:gd name="T1" fmla="*/ 80602 h 224"/>
              <a:gd name="T2" fmla="*/ 64880 w 207"/>
              <a:gd name="T3" fmla="*/ 80602 h 224"/>
              <a:gd name="T4" fmla="*/ 64880 w 207"/>
              <a:gd name="T5" fmla="*/ 80602 h 224"/>
              <a:gd name="T6" fmla="*/ 55508 w 207"/>
              <a:gd name="T7" fmla="*/ 71204 h 224"/>
              <a:gd name="T8" fmla="*/ 55508 w 207"/>
              <a:gd name="T9" fmla="*/ 40482 h 224"/>
              <a:gd name="T10" fmla="*/ 37126 w 207"/>
              <a:gd name="T11" fmla="*/ 18795 h 224"/>
              <a:gd name="T12" fmla="*/ 15499 w 207"/>
              <a:gd name="T13" fmla="*/ 40482 h 224"/>
              <a:gd name="T14" fmla="*/ 15499 w 207"/>
              <a:gd name="T15" fmla="*/ 71204 h 224"/>
              <a:gd name="T16" fmla="*/ 6128 w 207"/>
              <a:gd name="T17" fmla="*/ 80602 h 224"/>
              <a:gd name="T18" fmla="*/ 6128 w 207"/>
              <a:gd name="T19" fmla="*/ 80602 h 224"/>
              <a:gd name="T20" fmla="*/ 0 w 207"/>
              <a:gd name="T21" fmla="*/ 71204 h 224"/>
              <a:gd name="T22" fmla="*/ 0 w 207"/>
              <a:gd name="T23" fmla="*/ 40482 h 224"/>
              <a:gd name="T24" fmla="*/ 33882 w 207"/>
              <a:gd name="T25" fmla="*/ 3253 h 224"/>
              <a:gd name="T26" fmla="*/ 74252 w 207"/>
              <a:gd name="T27" fmla="*/ 40482 h 224"/>
              <a:gd name="T28" fmla="*/ 74252 w 207"/>
              <a:gd name="T29" fmla="*/ 71204 h 224"/>
              <a:gd name="T30" fmla="*/ 64880 w 207"/>
              <a:gd name="T31" fmla="*/ 80602 h 2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7" h="224">
                <a:moveTo>
                  <a:pt x="180" y="223"/>
                </a:moveTo>
                <a:lnTo>
                  <a:pt x="180" y="223"/>
                </a:lnTo>
                <a:cubicBezTo>
                  <a:pt x="171" y="223"/>
                  <a:pt x="154" y="214"/>
                  <a:pt x="154" y="197"/>
                </a:cubicBezTo>
                <a:cubicBezTo>
                  <a:pt x="154" y="112"/>
                  <a:pt x="154" y="112"/>
                  <a:pt x="154" y="112"/>
                </a:cubicBezTo>
                <a:cubicBezTo>
                  <a:pt x="154" y="77"/>
                  <a:pt x="137" y="52"/>
                  <a:pt x="103" y="52"/>
                </a:cubicBezTo>
                <a:cubicBezTo>
                  <a:pt x="69" y="52"/>
                  <a:pt x="43" y="77"/>
                  <a:pt x="43" y="112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3" y="214"/>
                  <a:pt x="35" y="223"/>
                  <a:pt x="17" y="223"/>
                </a:cubicBezTo>
                <a:cubicBezTo>
                  <a:pt x="9" y="223"/>
                  <a:pt x="0" y="214"/>
                  <a:pt x="0" y="19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60"/>
                  <a:pt x="43" y="9"/>
                  <a:pt x="94" y="9"/>
                </a:cubicBezTo>
                <a:cubicBezTo>
                  <a:pt x="154" y="0"/>
                  <a:pt x="206" y="52"/>
                  <a:pt x="206" y="112"/>
                </a:cubicBezTo>
                <a:cubicBezTo>
                  <a:pt x="206" y="197"/>
                  <a:pt x="206" y="197"/>
                  <a:pt x="206" y="197"/>
                </a:cubicBezTo>
                <a:cubicBezTo>
                  <a:pt x="206" y="214"/>
                  <a:pt x="197" y="223"/>
                  <a:pt x="180" y="2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7">
            <a:extLst>
              <a:ext uri="{FF2B5EF4-FFF2-40B4-BE49-F238E27FC236}">
                <a16:creationId xmlns:a16="http://schemas.microsoft.com/office/drawing/2014/main" id="{9A0C6EFC-FCDB-9846-A9ED-5021C2A7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839" y="11893455"/>
            <a:ext cx="155008" cy="164402"/>
          </a:xfrm>
          <a:custGeom>
            <a:avLst/>
            <a:gdLst>
              <a:gd name="T0" fmla="*/ 52031 w 147"/>
              <a:gd name="T1" fmla="*/ 55204 h 155"/>
              <a:gd name="T2" fmla="*/ 52031 w 147"/>
              <a:gd name="T3" fmla="*/ 55204 h 155"/>
              <a:gd name="T4" fmla="*/ 24590 w 147"/>
              <a:gd name="T5" fmla="*/ 55204 h 155"/>
              <a:gd name="T6" fmla="*/ 0 w 147"/>
              <a:gd name="T7" fmla="*/ 27602 h 155"/>
              <a:gd name="T8" fmla="*/ 0 w 147"/>
              <a:gd name="T9" fmla="*/ 24376 h 155"/>
              <a:gd name="T10" fmla="*/ 27797 w 147"/>
              <a:gd name="T11" fmla="*/ 0 h 155"/>
              <a:gd name="T12" fmla="*/ 52031 w 147"/>
              <a:gd name="T13" fmla="*/ 24376 h 155"/>
              <a:gd name="T14" fmla="*/ 52031 w 147"/>
              <a:gd name="T15" fmla="*/ 55204 h 155"/>
              <a:gd name="T16" fmla="*/ 27797 w 147"/>
              <a:gd name="T17" fmla="*/ 15414 h 155"/>
              <a:gd name="T18" fmla="*/ 27797 w 147"/>
              <a:gd name="T19" fmla="*/ 15414 h 155"/>
              <a:gd name="T20" fmla="*/ 15324 w 147"/>
              <a:gd name="T21" fmla="*/ 24376 h 155"/>
              <a:gd name="T22" fmla="*/ 15324 w 147"/>
              <a:gd name="T23" fmla="*/ 27602 h 155"/>
              <a:gd name="T24" fmla="*/ 24590 w 147"/>
              <a:gd name="T25" fmla="*/ 36563 h 155"/>
              <a:gd name="T26" fmla="*/ 36707 w 147"/>
              <a:gd name="T27" fmla="*/ 36563 h 155"/>
              <a:gd name="T28" fmla="*/ 36707 w 147"/>
              <a:gd name="T29" fmla="*/ 24376 h 155"/>
              <a:gd name="T30" fmla="*/ 27797 w 147"/>
              <a:gd name="T31" fmla="*/ 15414 h 15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7" h="155">
                <a:moveTo>
                  <a:pt x="146" y="154"/>
                </a:moveTo>
                <a:lnTo>
                  <a:pt x="146" y="154"/>
                </a:lnTo>
                <a:cubicBezTo>
                  <a:pt x="69" y="154"/>
                  <a:pt x="69" y="154"/>
                  <a:pt x="69" y="154"/>
                </a:cubicBezTo>
                <a:cubicBezTo>
                  <a:pt x="35" y="154"/>
                  <a:pt x="0" y="120"/>
                  <a:pt x="0" y="7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4"/>
                  <a:pt x="35" y="0"/>
                  <a:pt x="78" y="0"/>
                </a:cubicBezTo>
                <a:cubicBezTo>
                  <a:pt x="112" y="0"/>
                  <a:pt x="146" y="26"/>
                  <a:pt x="146" y="68"/>
                </a:cubicBezTo>
                <a:lnTo>
                  <a:pt x="146" y="154"/>
                </a:lnTo>
                <a:close/>
                <a:moveTo>
                  <a:pt x="78" y="43"/>
                </a:moveTo>
                <a:lnTo>
                  <a:pt x="78" y="43"/>
                </a:lnTo>
                <a:cubicBezTo>
                  <a:pt x="60" y="43"/>
                  <a:pt x="43" y="60"/>
                  <a:pt x="43" y="68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94"/>
                  <a:pt x="60" y="102"/>
                  <a:pt x="69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03" y="51"/>
                  <a:pt x="86" y="43"/>
                  <a:pt x="78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8">
            <a:extLst>
              <a:ext uri="{FF2B5EF4-FFF2-40B4-BE49-F238E27FC236}">
                <a16:creationId xmlns:a16="http://schemas.microsoft.com/office/drawing/2014/main" id="{7ADFBFD4-8ECA-E345-A0C3-2C1A2C18D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8151" y="11893455"/>
            <a:ext cx="155008" cy="164402"/>
          </a:xfrm>
          <a:custGeom>
            <a:avLst/>
            <a:gdLst>
              <a:gd name="T0" fmla="*/ 27441 w 147"/>
              <a:gd name="T1" fmla="*/ 55204 h 155"/>
              <a:gd name="T2" fmla="*/ 27441 w 147"/>
              <a:gd name="T3" fmla="*/ 55204 h 155"/>
              <a:gd name="T4" fmla="*/ 0 w 147"/>
              <a:gd name="T5" fmla="*/ 55204 h 155"/>
              <a:gd name="T6" fmla="*/ 0 w 147"/>
              <a:gd name="T7" fmla="*/ 24376 h 155"/>
              <a:gd name="T8" fmla="*/ 24590 w 147"/>
              <a:gd name="T9" fmla="*/ 0 h 155"/>
              <a:gd name="T10" fmla="*/ 52031 w 147"/>
              <a:gd name="T11" fmla="*/ 24376 h 155"/>
              <a:gd name="T12" fmla="*/ 52031 w 147"/>
              <a:gd name="T13" fmla="*/ 27602 h 155"/>
              <a:gd name="T14" fmla="*/ 27441 w 147"/>
              <a:gd name="T15" fmla="*/ 55204 h 155"/>
              <a:gd name="T16" fmla="*/ 15324 w 147"/>
              <a:gd name="T17" fmla="*/ 36563 h 155"/>
              <a:gd name="T18" fmla="*/ 15324 w 147"/>
              <a:gd name="T19" fmla="*/ 36563 h 155"/>
              <a:gd name="T20" fmla="*/ 27441 w 147"/>
              <a:gd name="T21" fmla="*/ 36563 h 155"/>
              <a:gd name="T22" fmla="*/ 36707 w 147"/>
              <a:gd name="T23" fmla="*/ 27602 h 155"/>
              <a:gd name="T24" fmla="*/ 36707 w 147"/>
              <a:gd name="T25" fmla="*/ 24376 h 155"/>
              <a:gd name="T26" fmla="*/ 24590 w 147"/>
              <a:gd name="T27" fmla="*/ 15414 h 155"/>
              <a:gd name="T28" fmla="*/ 15324 w 147"/>
              <a:gd name="T29" fmla="*/ 24376 h 155"/>
              <a:gd name="T30" fmla="*/ 15324 w 147"/>
              <a:gd name="T31" fmla="*/ 36563 h 15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7" h="155">
                <a:moveTo>
                  <a:pt x="77" y="154"/>
                </a:moveTo>
                <a:lnTo>
                  <a:pt x="77" y="154"/>
                </a:lnTo>
                <a:cubicBezTo>
                  <a:pt x="0" y="154"/>
                  <a:pt x="0" y="154"/>
                  <a:pt x="0" y="15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6"/>
                  <a:pt x="34" y="0"/>
                  <a:pt x="69" y="0"/>
                </a:cubicBezTo>
                <a:cubicBezTo>
                  <a:pt x="112" y="0"/>
                  <a:pt x="146" y="34"/>
                  <a:pt x="146" y="68"/>
                </a:cubicBezTo>
                <a:cubicBezTo>
                  <a:pt x="146" y="77"/>
                  <a:pt x="146" y="77"/>
                  <a:pt x="146" y="77"/>
                </a:cubicBezTo>
                <a:cubicBezTo>
                  <a:pt x="146" y="120"/>
                  <a:pt x="112" y="154"/>
                  <a:pt x="77" y="154"/>
                </a:cubicBezTo>
                <a:close/>
                <a:moveTo>
                  <a:pt x="43" y="102"/>
                </a:moveTo>
                <a:lnTo>
                  <a:pt x="43" y="102"/>
                </a:lnTo>
                <a:cubicBezTo>
                  <a:pt x="77" y="102"/>
                  <a:pt x="77" y="102"/>
                  <a:pt x="77" y="102"/>
                </a:cubicBezTo>
                <a:cubicBezTo>
                  <a:pt x="86" y="102"/>
                  <a:pt x="103" y="94"/>
                  <a:pt x="103" y="77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03" y="60"/>
                  <a:pt x="86" y="43"/>
                  <a:pt x="69" y="43"/>
                </a:cubicBezTo>
                <a:cubicBezTo>
                  <a:pt x="60" y="43"/>
                  <a:pt x="43" y="51"/>
                  <a:pt x="43" y="68"/>
                </a:cubicBezTo>
                <a:lnTo>
                  <a:pt x="43" y="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9">
            <a:extLst>
              <a:ext uri="{FF2B5EF4-FFF2-40B4-BE49-F238E27FC236}">
                <a16:creationId xmlns:a16="http://schemas.microsoft.com/office/drawing/2014/main" id="{462D7F7F-DC31-DA43-B7A5-427E7BEA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967" y="12203474"/>
            <a:ext cx="46973" cy="230164"/>
          </a:xfrm>
          <a:custGeom>
            <a:avLst/>
            <a:gdLst>
              <a:gd name="T0" fmla="*/ 15506 w 43"/>
              <a:gd name="T1" fmla="*/ 77424 h 214"/>
              <a:gd name="T2" fmla="*/ 15506 w 43"/>
              <a:gd name="T3" fmla="*/ 77424 h 214"/>
              <a:gd name="T4" fmla="*/ 0 w 43"/>
              <a:gd name="T5" fmla="*/ 77424 h 214"/>
              <a:gd name="T6" fmla="*/ 0 w 43"/>
              <a:gd name="T7" fmla="*/ 9087 h 214"/>
              <a:gd name="T8" fmla="*/ 9230 w 43"/>
              <a:gd name="T9" fmla="*/ 0 h 214"/>
              <a:gd name="T10" fmla="*/ 9230 w 43"/>
              <a:gd name="T11" fmla="*/ 0 h 214"/>
              <a:gd name="T12" fmla="*/ 15506 w 43"/>
              <a:gd name="T13" fmla="*/ 9087 h 214"/>
              <a:gd name="T14" fmla="*/ 15506 w 43"/>
              <a:gd name="T15" fmla="*/ 77424 h 2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" h="214">
                <a:moveTo>
                  <a:pt x="42" y="213"/>
                </a:moveTo>
                <a:lnTo>
                  <a:pt x="42" y="213"/>
                </a:lnTo>
                <a:cubicBezTo>
                  <a:pt x="0" y="213"/>
                  <a:pt x="0" y="213"/>
                  <a:pt x="0" y="21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34" y="0"/>
                  <a:pt x="42" y="8"/>
                  <a:pt x="42" y="25"/>
                </a:cubicBezTo>
                <a:lnTo>
                  <a:pt x="42" y="2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80">
            <a:extLst>
              <a:ext uri="{FF2B5EF4-FFF2-40B4-BE49-F238E27FC236}">
                <a16:creationId xmlns:a16="http://schemas.microsoft.com/office/drawing/2014/main" id="{5EE4FC28-2BE3-AA4F-9135-218837448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967" y="12029674"/>
            <a:ext cx="56367" cy="126827"/>
          </a:xfrm>
          <a:custGeom>
            <a:avLst/>
            <a:gdLst>
              <a:gd name="T0" fmla="*/ 18684 w 52"/>
              <a:gd name="T1" fmla="*/ 42509 h 121"/>
              <a:gd name="T2" fmla="*/ 0 w 52"/>
              <a:gd name="T3" fmla="*/ 42509 h 121"/>
              <a:gd name="T4" fmla="*/ 0 w 52"/>
              <a:gd name="T5" fmla="*/ 0 h 121"/>
              <a:gd name="T6" fmla="*/ 18684 w 52"/>
              <a:gd name="T7" fmla="*/ 0 h 121"/>
              <a:gd name="T8" fmla="*/ 18684 w 52"/>
              <a:gd name="T9" fmla="*/ 42509 h 1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121">
                <a:moveTo>
                  <a:pt x="51" y="120"/>
                </a:moveTo>
                <a:lnTo>
                  <a:pt x="0" y="120"/>
                </a:lnTo>
                <a:lnTo>
                  <a:pt x="0" y="0"/>
                </a:lnTo>
                <a:lnTo>
                  <a:pt x="51" y="0"/>
                </a:lnTo>
                <a:lnTo>
                  <a:pt x="51" y="1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81">
            <a:extLst>
              <a:ext uri="{FF2B5EF4-FFF2-40B4-BE49-F238E27FC236}">
                <a16:creationId xmlns:a16="http://schemas.microsoft.com/office/drawing/2014/main" id="{FCA9C902-FF9A-6344-9BB2-09EC15BB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9195" y="12128318"/>
            <a:ext cx="502607" cy="328808"/>
          </a:xfrm>
          <a:custGeom>
            <a:avLst/>
            <a:gdLst>
              <a:gd name="T0" fmla="*/ 18393 w 471"/>
              <a:gd name="T1" fmla="*/ 0 h 309"/>
              <a:gd name="T2" fmla="*/ 18393 w 471"/>
              <a:gd name="T3" fmla="*/ 0 h 309"/>
              <a:gd name="T4" fmla="*/ 15147 w 471"/>
              <a:gd name="T5" fmla="*/ 18341 h 309"/>
              <a:gd name="T6" fmla="*/ 153995 w 471"/>
              <a:gd name="T7" fmla="*/ 18341 h 309"/>
              <a:gd name="T8" fmla="*/ 153995 w 471"/>
              <a:gd name="T9" fmla="*/ 92424 h 309"/>
              <a:gd name="T10" fmla="*/ 153995 w 471"/>
              <a:gd name="T11" fmla="*/ 92424 h 309"/>
              <a:gd name="T12" fmla="*/ 15147 w 471"/>
              <a:gd name="T13" fmla="*/ 92424 h 309"/>
              <a:gd name="T14" fmla="*/ 15147 w 471"/>
              <a:gd name="T15" fmla="*/ 30928 h 309"/>
              <a:gd name="T16" fmla="*/ 6131 w 471"/>
              <a:gd name="T17" fmla="*/ 21578 h 309"/>
              <a:gd name="T18" fmla="*/ 6131 w 471"/>
              <a:gd name="T19" fmla="*/ 21578 h 309"/>
              <a:gd name="T20" fmla="*/ 0 w 471"/>
              <a:gd name="T21" fmla="*/ 30928 h 309"/>
              <a:gd name="T22" fmla="*/ 0 w 471"/>
              <a:gd name="T23" fmla="*/ 92424 h 309"/>
              <a:gd name="T24" fmla="*/ 15147 w 471"/>
              <a:gd name="T25" fmla="*/ 110765 h 309"/>
              <a:gd name="T26" fmla="*/ 153995 w 471"/>
              <a:gd name="T27" fmla="*/ 110765 h 309"/>
              <a:gd name="T28" fmla="*/ 169502 w 471"/>
              <a:gd name="T29" fmla="*/ 92424 h 309"/>
              <a:gd name="T30" fmla="*/ 169502 w 471"/>
              <a:gd name="T31" fmla="*/ 0 h 309"/>
              <a:gd name="T32" fmla="*/ 18393 w 471"/>
              <a:gd name="T33" fmla="*/ 0 h 3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71" h="309">
                <a:moveTo>
                  <a:pt x="51" y="0"/>
                </a:moveTo>
                <a:lnTo>
                  <a:pt x="51" y="0"/>
                </a:lnTo>
                <a:cubicBezTo>
                  <a:pt x="42" y="51"/>
                  <a:pt x="42" y="51"/>
                  <a:pt x="42" y="51"/>
                </a:cubicBezTo>
                <a:cubicBezTo>
                  <a:pt x="427" y="51"/>
                  <a:pt x="427" y="51"/>
                  <a:pt x="427" y="51"/>
                </a:cubicBezTo>
                <a:cubicBezTo>
                  <a:pt x="427" y="257"/>
                  <a:pt x="427" y="257"/>
                  <a:pt x="427" y="257"/>
                </a:cubicBezTo>
                <a:cubicBezTo>
                  <a:pt x="42" y="257"/>
                  <a:pt x="42" y="257"/>
                  <a:pt x="42" y="257"/>
                </a:cubicBezTo>
                <a:cubicBezTo>
                  <a:pt x="42" y="86"/>
                  <a:pt x="42" y="86"/>
                  <a:pt x="42" y="86"/>
                </a:cubicBezTo>
                <a:cubicBezTo>
                  <a:pt x="42" y="77"/>
                  <a:pt x="34" y="60"/>
                  <a:pt x="17" y="60"/>
                </a:cubicBezTo>
                <a:cubicBezTo>
                  <a:pt x="8" y="60"/>
                  <a:pt x="0" y="77"/>
                  <a:pt x="0" y="86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82"/>
                  <a:pt x="17" y="308"/>
                  <a:pt x="42" y="308"/>
                </a:cubicBezTo>
                <a:cubicBezTo>
                  <a:pt x="427" y="308"/>
                  <a:pt x="427" y="308"/>
                  <a:pt x="427" y="308"/>
                </a:cubicBezTo>
                <a:cubicBezTo>
                  <a:pt x="453" y="308"/>
                  <a:pt x="470" y="282"/>
                  <a:pt x="470" y="257"/>
                </a:cubicBezTo>
                <a:cubicBezTo>
                  <a:pt x="470" y="0"/>
                  <a:pt x="470" y="0"/>
                  <a:pt x="470" y="0"/>
                </a:cubicBezTo>
                <a:lnTo>
                  <a:pt x="51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82">
            <a:extLst>
              <a:ext uri="{FF2B5EF4-FFF2-40B4-BE49-F238E27FC236}">
                <a16:creationId xmlns:a16="http://schemas.microsoft.com/office/drawing/2014/main" id="{8294A6BE-A06F-1648-9045-0E35ADEB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527" y="12001491"/>
            <a:ext cx="610643" cy="183194"/>
          </a:xfrm>
          <a:custGeom>
            <a:avLst/>
            <a:gdLst>
              <a:gd name="T0" fmla="*/ 184443 w 574"/>
              <a:gd name="T1" fmla="*/ 61553 h 172"/>
              <a:gd name="T2" fmla="*/ 184443 w 574"/>
              <a:gd name="T3" fmla="*/ 61553 h 172"/>
              <a:gd name="T4" fmla="*/ 21572 w 574"/>
              <a:gd name="T5" fmla="*/ 61553 h 172"/>
              <a:gd name="T6" fmla="*/ 0 w 574"/>
              <a:gd name="T7" fmla="*/ 37076 h 172"/>
              <a:gd name="T8" fmla="*/ 0 w 574"/>
              <a:gd name="T9" fmla="*/ 24837 h 172"/>
              <a:gd name="T10" fmla="*/ 21572 w 574"/>
              <a:gd name="T11" fmla="*/ 0 h 172"/>
              <a:gd name="T12" fmla="*/ 184443 w 574"/>
              <a:gd name="T13" fmla="*/ 0 h 172"/>
              <a:gd name="T14" fmla="*/ 206015 w 574"/>
              <a:gd name="T15" fmla="*/ 24837 h 172"/>
              <a:gd name="T16" fmla="*/ 206015 w 574"/>
              <a:gd name="T17" fmla="*/ 37076 h 172"/>
              <a:gd name="T18" fmla="*/ 184443 w 574"/>
              <a:gd name="T19" fmla="*/ 61553 h 172"/>
              <a:gd name="T20" fmla="*/ 21572 w 574"/>
              <a:gd name="T21" fmla="*/ 18718 h 172"/>
              <a:gd name="T22" fmla="*/ 21572 w 574"/>
              <a:gd name="T23" fmla="*/ 18718 h 172"/>
              <a:gd name="T24" fmla="*/ 15460 w 574"/>
              <a:gd name="T25" fmla="*/ 24837 h 172"/>
              <a:gd name="T26" fmla="*/ 15460 w 574"/>
              <a:gd name="T27" fmla="*/ 37076 h 172"/>
              <a:gd name="T28" fmla="*/ 21572 w 574"/>
              <a:gd name="T29" fmla="*/ 43195 h 172"/>
              <a:gd name="T30" fmla="*/ 184443 w 574"/>
              <a:gd name="T31" fmla="*/ 43195 h 172"/>
              <a:gd name="T32" fmla="*/ 190555 w 574"/>
              <a:gd name="T33" fmla="*/ 37076 h 172"/>
              <a:gd name="T34" fmla="*/ 190555 w 574"/>
              <a:gd name="T35" fmla="*/ 24837 h 172"/>
              <a:gd name="T36" fmla="*/ 184443 w 574"/>
              <a:gd name="T37" fmla="*/ 18718 h 172"/>
              <a:gd name="T38" fmla="*/ 21572 w 574"/>
              <a:gd name="T39" fmla="*/ 18718 h 1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74" h="172">
                <a:moveTo>
                  <a:pt x="513" y="171"/>
                </a:moveTo>
                <a:lnTo>
                  <a:pt x="513" y="171"/>
                </a:lnTo>
                <a:cubicBezTo>
                  <a:pt x="60" y="171"/>
                  <a:pt x="60" y="171"/>
                  <a:pt x="60" y="171"/>
                </a:cubicBezTo>
                <a:cubicBezTo>
                  <a:pt x="26" y="171"/>
                  <a:pt x="0" y="137"/>
                  <a:pt x="0" y="10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5"/>
                  <a:pt x="26" y="0"/>
                  <a:pt x="60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47" y="0"/>
                  <a:pt x="573" y="35"/>
                  <a:pt x="573" y="69"/>
                </a:cubicBezTo>
                <a:cubicBezTo>
                  <a:pt x="573" y="103"/>
                  <a:pt x="573" y="103"/>
                  <a:pt x="573" y="103"/>
                </a:cubicBezTo>
                <a:cubicBezTo>
                  <a:pt x="573" y="137"/>
                  <a:pt x="547" y="171"/>
                  <a:pt x="513" y="171"/>
                </a:cubicBezTo>
                <a:close/>
                <a:moveTo>
                  <a:pt x="60" y="52"/>
                </a:moveTo>
                <a:lnTo>
                  <a:pt x="60" y="52"/>
                </a:lnTo>
                <a:cubicBezTo>
                  <a:pt x="52" y="52"/>
                  <a:pt x="43" y="60"/>
                  <a:pt x="43" y="69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12"/>
                  <a:pt x="52" y="120"/>
                  <a:pt x="60" y="120"/>
                </a:cubicBezTo>
                <a:cubicBezTo>
                  <a:pt x="513" y="120"/>
                  <a:pt x="513" y="120"/>
                  <a:pt x="513" y="120"/>
                </a:cubicBezTo>
                <a:cubicBezTo>
                  <a:pt x="522" y="120"/>
                  <a:pt x="530" y="112"/>
                  <a:pt x="530" y="103"/>
                </a:cubicBezTo>
                <a:cubicBezTo>
                  <a:pt x="530" y="69"/>
                  <a:pt x="530" y="69"/>
                  <a:pt x="530" y="69"/>
                </a:cubicBezTo>
                <a:cubicBezTo>
                  <a:pt x="530" y="60"/>
                  <a:pt x="522" y="52"/>
                  <a:pt x="513" y="52"/>
                </a:cubicBezTo>
                <a:lnTo>
                  <a:pt x="60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9" name="Grupo 258">
            <a:extLst>
              <a:ext uri="{FF2B5EF4-FFF2-40B4-BE49-F238E27FC236}">
                <a16:creationId xmlns:a16="http://schemas.microsoft.com/office/drawing/2014/main" id="{7C71BD7E-FF23-0945-820A-2B5C417ABAB9}"/>
              </a:ext>
            </a:extLst>
          </p:cNvPr>
          <p:cNvGrpSpPr/>
          <p:nvPr/>
        </p:nvGrpSpPr>
        <p:grpSpPr>
          <a:xfrm>
            <a:off x="15473359" y="1639475"/>
            <a:ext cx="6921435" cy="4075569"/>
            <a:chOff x="2499601" y="-3234611"/>
            <a:chExt cx="7608009" cy="4075569"/>
          </a:xfrm>
        </p:grpSpPr>
        <p:sp>
          <p:nvSpPr>
            <p:cNvPr id="260" name="CuadroTexto 259">
              <a:extLst>
                <a:ext uri="{FF2B5EF4-FFF2-40B4-BE49-F238E27FC236}">
                  <a16:creationId xmlns:a16="http://schemas.microsoft.com/office/drawing/2014/main" id="{0A7A945A-967C-E442-93BF-789DC378C911}"/>
                </a:ext>
              </a:extLst>
            </p:cNvPr>
            <p:cNvSpPr txBox="1"/>
            <p:nvPr/>
          </p:nvSpPr>
          <p:spPr>
            <a:xfrm>
              <a:off x="2499601" y="-3234611"/>
              <a:ext cx="542969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Web Service</a:t>
              </a:r>
            </a:p>
          </p:txBody>
        </p:sp>
        <p:sp>
          <p:nvSpPr>
            <p:cNvPr id="261" name="CuadroTexto 260">
              <a:extLst>
                <a:ext uri="{FF2B5EF4-FFF2-40B4-BE49-F238E27FC236}">
                  <a16:creationId xmlns:a16="http://schemas.microsoft.com/office/drawing/2014/main" id="{891030F5-EEBE-A848-8FCB-8BC8C4836EDB}"/>
                </a:ext>
              </a:extLst>
            </p:cNvPr>
            <p:cNvSpPr txBox="1"/>
            <p:nvPr/>
          </p:nvSpPr>
          <p:spPr>
            <a:xfrm>
              <a:off x="2527937" y="-913368"/>
              <a:ext cx="75796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262" name="Grupo 261">
            <a:extLst>
              <a:ext uri="{FF2B5EF4-FFF2-40B4-BE49-F238E27FC236}">
                <a16:creationId xmlns:a16="http://schemas.microsoft.com/office/drawing/2014/main" id="{34C1B8E3-D643-144E-A82A-A6B5DFBA699D}"/>
              </a:ext>
            </a:extLst>
          </p:cNvPr>
          <p:cNvGrpSpPr/>
          <p:nvPr/>
        </p:nvGrpSpPr>
        <p:grpSpPr>
          <a:xfrm>
            <a:off x="18341236" y="7065400"/>
            <a:ext cx="2967479" cy="1529862"/>
            <a:chOff x="9714782" y="9978948"/>
            <a:chExt cx="2967479" cy="1529862"/>
          </a:xfrm>
        </p:grpSpPr>
        <p:sp>
          <p:nvSpPr>
            <p:cNvPr id="263" name="Rectángulo 262">
              <a:extLst>
                <a:ext uri="{FF2B5EF4-FFF2-40B4-BE49-F238E27FC236}">
                  <a16:creationId xmlns:a16="http://schemas.microsoft.com/office/drawing/2014/main" id="{E91C2978-3C83-A140-B7C6-CC53800268A5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64" name="CuadroTexto 263">
              <a:extLst>
                <a:ext uri="{FF2B5EF4-FFF2-40B4-BE49-F238E27FC236}">
                  <a16:creationId xmlns:a16="http://schemas.microsoft.com/office/drawing/2014/main" id="{6B067263-3539-C049-8DAB-75D89A155E9A}"/>
                </a:ext>
              </a:extLst>
            </p:cNvPr>
            <p:cNvSpPr txBox="1"/>
            <p:nvPr/>
          </p:nvSpPr>
          <p:spPr>
            <a:xfrm>
              <a:off x="9719526" y="9978948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E3985EA0-CE8A-2A4F-A22F-0EF98D630EB0}"/>
              </a:ext>
            </a:extLst>
          </p:cNvPr>
          <p:cNvGrpSpPr/>
          <p:nvPr/>
        </p:nvGrpSpPr>
        <p:grpSpPr>
          <a:xfrm>
            <a:off x="18339655" y="9237880"/>
            <a:ext cx="2967479" cy="1529862"/>
            <a:chOff x="9714782" y="9978948"/>
            <a:chExt cx="2967479" cy="1529862"/>
          </a:xfrm>
        </p:grpSpPr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62C00B0-7F32-454C-87B1-F608EED98C42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67" name="CuadroTexto 266">
              <a:extLst>
                <a:ext uri="{FF2B5EF4-FFF2-40B4-BE49-F238E27FC236}">
                  <a16:creationId xmlns:a16="http://schemas.microsoft.com/office/drawing/2014/main" id="{267B6F13-A3BC-394D-880A-77CDA198F88C}"/>
                </a:ext>
              </a:extLst>
            </p:cNvPr>
            <p:cNvSpPr txBox="1"/>
            <p:nvPr/>
          </p:nvSpPr>
          <p:spPr>
            <a:xfrm>
              <a:off x="971952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6C76E242-8A83-B247-BCEA-F53E01AA33DF}"/>
              </a:ext>
            </a:extLst>
          </p:cNvPr>
          <p:cNvGrpSpPr/>
          <p:nvPr/>
        </p:nvGrpSpPr>
        <p:grpSpPr>
          <a:xfrm>
            <a:off x="18339553" y="11336459"/>
            <a:ext cx="2967479" cy="1529862"/>
            <a:chOff x="9714782" y="9978948"/>
            <a:chExt cx="2967479" cy="1529862"/>
          </a:xfrm>
        </p:grpSpPr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771B4507-9CFD-BE45-8A54-5BFE88E2C52E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270" name="CuadroTexto 269">
              <a:extLst>
                <a:ext uri="{FF2B5EF4-FFF2-40B4-BE49-F238E27FC236}">
                  <a16:creationId xmlns:a16="http://schemas.microsoft.com/office/drawing/2014/main" id="{0C10FE17-30B4-7941-9F5C-5E7AF3685B85}"/>
                </a:ext>
              </a:extLst>
            </p:cNvPr>
            <p:cNvSpPr txBox="1"/>
            <p:nvPr/>
          </p:nvSpPr>
          <p:spPr>
            <a:xfrm>
              <a:off x="9719526" y="9978948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730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77">
            <a:extLst>
              <a:ext uri="{FF2B5EF4-FFF2-40B4-BE49-F238E27FC236}">
                <a16:creationId xmlns:a16="http://schemas.microsoft.com/office/drawing/2014/main" id="{B4CCDFD5-26D4-394C-ACEE-CBB0F402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9704" y="5510163"/>
            <a:ext cx="6517900" cy="6512869"/>
          </a:xfrm>
          <a:custGeom>
            <a:avLst/>
            <a:gdLst>
              <a:gd name="T0" fmla="*/ 2057040 w 5713"/>
              <a:gd name="T1" fmla="*/ 1027546 h 5712"/>
              <a:gd name="T2" fmla="*/ 2057040 w 5713"/>
              <a:gd name="T3" fmla="*/ 1027546 h 5712"/>
              <a:gd name="T4" fmla="*/ 1028520 w 5713"/>
              <a:gd name="T5" fmla="*/ 2055452 h 5712"/>
              <a:gd name="T6" fmla="*/ 0 w 5713"/>
              <a:gd name="T7" fmla="*/ 1027546 h 5712"/>
              <a:gd name="T8" fmla="*/ 1028520 w 5713"/>
              <a:gd name="T9" fmla="*/ 0 h 5712"/>
              <a:gd name="T10" fmla="*/ 2057040 w 5713"/>
              <a:gd name="T11" fmla="*/ 1027546 h 5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13" h="5712">
                <a:moveTo>
                  <a:pt x="5712" y="2855"/>
                </a:moveTo>
                <a:lnTo>
                  <a:pt x="5712" y="2855"/>
                </a:lnTo>
                <a:cubicBezTo>
                  <a:pt x="5712" y="4430"/>
                  <a:pt x="4431" y="5711"/>
                  <a:pt x="2856" y="5711"/>
                </a:cubicBezTo>
                <a:cubicBezTo>
                  <a:pt x="1282" y="5711"/>
                  <a:pt x="0" y="4430"/>
                  <a:pt x="0" y="2855"/>
                </a:cubicBezTo>
                <a:cubicBezTo>
                  <a:pt x="0" y="1280"/>
                  <a:pt x="1282" y="0"/>
                  <a:pt x="2856" y="0"/>
                </a:cubicBezTo>
                <a:cubicBezTo>
                  <a:pt x="4431" y="0"/>
                  <a:pt x="5712" y="1280"/>
                  <a:pt x="5712" y="285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78">
            <a:extLst>
              <a:ext uri="{FF2B5EF4-FFF2-40B4-BE49-F238E27FC236}">
                <a16:creationId xmlns:a16="http://schemas.microsoft.com/office/drawing/2014/main" id="{BC3463BA-C58B-1E4B-A487-E25D5D11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12" y="5510163"/>
            <a:ext cx="6517900" cy="6512869"/>
          </a:xfrm>
          <a:custGeom>
            <a:avLst/>
            <a:gdLst>
              <a:gd name="T0" fmla="*/ 2057040 w 5713"/>
              <a:gd name="T1" fmla="*/ 1027546 h 5712"/>
              <a:gd name="T2" fmla="*/ 2057040 w 5713"/>
              <a:gd name="T3" fmla="*/ 1027546 h 5712"/>
              <a:gd name="T4" fmla="*/ 1028520 w 5713"/>
              <a:gd name="T5" fmla="*/ 2055452 h 5712"/>
              <a:gd name="T6" fmla="*/ 0 w 5713"/>
              <a:gd name="T7" fmla="*/ 1027546 h 5712"/>
              <a:gd name="T8" fmla="*/ 1028520 w 5713"/>
              <a:gd name="T9" fmla="*/ 0 h 5712"/>
              <a:gd name="T10" fmla="*/ 2057040 w 5713"/>
              <a:gd name="T11" fmla="*/ 1027546 h 5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13" h="5712">
                <a:moveTo>
                  <a:pt x="5712" y="2855"/>
                </a:moveTo>
                <a:lnTo>
                  <a:pt x="5712" y="2855"/>
                </a:lnTo>
                <a:cubicBezTo>
                  <a:pt x="5712" y="4430"/>
                  <a:pt x="4431" y="5711"/>
                  <a:pt x="2856" y="5711"/>
                </a:cubicBezTo>
                <a:cubicBezTo>
                  <a:pt x="1273" y="5711"/>
                  <a:pt x="0" y="4430"/>
                  <a:pt x="0" y="2855"/>
                </a:cubicBezTo>
                <a:cubicBezTo>
                  <a:pt x="0" y="1280"/>
                  <a:pt x="1273" y="0"/>
                  <a:pt x="2856" y="0"/>
                </a:cubicBezTo>
                <a:cubicBezTo>
                  <a:pt x="4431" y="0"/>
                  <a:pt x="5712" y="1280"/>
                  <a:pt x="5712" y="2855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79">
            <a:extLst>
              <a:ext uri="{FF2B5EF4-FFF2-40B4-BE49-F238E27FC236}">
                <a16:creationId xmlns:a16="http://schemas.microsoft.com/office/drawing/2014/main" id="{739C31F6-841C-864E-8C0C-9A2742F92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866" y="7944317"/>
            <a:ext cx="1634503" cy="1634503"/>
          </a:xfrm>
          <a:custGeom>
            <a:avLst/>
            <a:gdLst>
              <a:gd name="T0" fmla="*/ 515577 w 1433"/>
              <a:gd name="T1" fmla="*/ 259229 h 1433"/>
              <a:gd name="T2" fmla="*/ 515577 w 1433"/>
              <a:gd name="T3" fmla="*/ 259229 h 1433"/>
              <a:gd name="T4" fmla="*/ 256348 w 1433"/>
              <a:gd name="T5" fmla="*/ 515577 h 1433"/>
              <a:gd name="T6" fmla="*/ 0 w 1433"/>
              <a:gd name="T7" fmla="*/ 259229 h 1433"/>
              <a:gd name="T8" fmla="*/ 256348 w 1433"/>
              <a:gd name="T9" fmla="*/ 0 h 1433"/>
              <a:gd name="T10" fmla="*/ 515577 w 1433"/>
              <a:gd name="T11" fmla="*/ 259229 h 1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33">
                <a:moveTo>
                  <a:pt x="1432" y="720"/>
                </a:moveTo>
                <a:lnTo>
                  <a:pt x="1432" y="720"/>
                </a:lnTo>
                <a:cubicBezTo>
                  <a:pt x="1432" y="1114"/>
                  <a:pt x="1106" y="1432"/>
                  <a:pt x="712" y="1432"/>
                </a:cubicBezTo>
                <a:cubicBezTo>
                  <a:pt x="319" y="1432"/>
                  <a:pt x="0" y="1114"/>
                  <a:pt x="0" y="720"/>
                </a:cubicBezTo>
                <a:cubicBezTo>
                  <a:pt x="0" y="326"/>
                  <a:pt x="319" y="0"/>
                  <a:pt x="712" y="0"/>
                </a:cubicBezTo>
                <a:cubicBezTo>
                  <a:pt x="1106" y="0"/>
                  <a:pt x="1432" y="326"/>
                  <a:pt x="1432" y="7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80">
            <a:extLst>
              <a:ext uri="{FF2B5EF4-FFF2-40B4-BE49-F238E27FC236}">
                <a16:creationId xmlns:a16="http://schemas.microsoft.com/office/drawing/2014/main" id="{60F75CB7-434B-B840-A7D0-B325F4157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544" y="7944317"/>
            <a:ext cx="1634506" cy="1634503"/>
          </a:xfrm>
          <a:custGeom>
            <a:avLst/>
            <a:gdLst>
              <a:gd name="T0" fmla="*/ 515578 w 1433"/>
              <a:gd name="T1" fmla="*/ 259229 h 1433"/>
              <a:gd name="T2" fmla="*/ 515578 w 1433"/>
              <a:gd name="T3" fmla="*/ 259229 h 1433"/>
              <a:gd name="T4" fmla="*/ 259229 w 1433"/>
              <a:gd name="T5" fmla="*/ 515577 h 1433"/>
              <a:gd name="T6" fmla="*/ 0 w 1433"/>
              <a:gd name="T7" fmla="*/ 259229 h 1433"/>
              <a:gd name="T8" fmla="*/ 259229 w 1433"/>
              <a:gd name="T9" fmla="*/ 0 h 1433"/>
              <a:gd name="T10" fmla="*/ 515578 w 1433"/>
              <a:gd name="T11" fmla="*/ 259229 h 1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33">
                <a:moveTo>
                  <a:pt x="1432" y="720"/>
                </a:moveTo>
                <a:lnTo>
                  <a:pt x="1432" y="720"/>
                </a:lnTo>
                <a:cubicBezTo>
                  <a:pt x="1432" y="1114"/>
                  <a:pt x="1114" y="1432"/>
                  <a:pt x="720" y="1432"/>
                </a:cubicBezTo>
                <a:cubicBezTo>
                  <a:pt x="327" y="1432"/>
                  <a:pt x="0" y="1114"/>
                  <a:pt x="0" y="720"/>
                </a:cubicBezTo>
                <a:cubicBezTo>
                  <a:pt x="0" y="326"/>
                  <a:pt x="327" y="0"/>
                  <a:pt x="720" y="0"/>
                </a:cubicBezTo>
                <a:cubicBezTo>
                  <a:pt x="1114" y="0"/>
                  <a:pt x="1432" y="326"/>
                  <a:pt x="1432" y="7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81">
            <a:extLst>
              <a:ext uri="{FF2B5EF4-FFF2-40B4-BE49-F238E27FC236}">
                <a16:creationId xmlns:a16="http://schemas.microsoft.com/office/drawing/2014/main" id="{6886E76E-432E-4A4F-B4AD-5B8469D46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8360" y="5168174"/>
            <a:ext cx="1634506" cy="1634503"/>
          </a:xfrm>
          <a:custGeom>
            <a:avLst/>
            <a:gdLst>
              <a:gd name="T0" fmla="*/ 515578 w 1433"/>
              <a:gd name="T1" fmla="*/ 259229 h 1433"/>
              <a:gd name="T2" fmla="*/ 515578 w 1433"/>
              <a:gd name="T3" fmla="*/ 259229 h 1433"/>
              <a:gd name="T4" fmla="*/ 256349 w 1433"/>
              <a:gd name="T5" fmla="*/ 515577 h 1433"/>
              <a:gd name="T6" fmla="*/ 0 w 1433"/>
              <a:gd name="T7" fmla="*/ 259229 h 1433"/>
              <a:gd name="T8" fmla="*/ 256349 w 1433"/>
              <a:gd name="T9" fmla="*/ 0 h 1433"/>
              <a:gd name="T10" fmla="*/ 515578 w 1433"/>
              <a:gd name="T11" fmla="*/ 259229 h 1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33">
                <a:moveTo>
                  <a:pt x="1432" y="720"/>
                </a:moveTo>
                <a:lnTo>
                  <a:pt x="1432" y="720"/>
                </a:lnTo>
                <a:cubicBezTo>
                  <a:pt x="1432" y="1113"/>
                  <a:pt x="1106" y="1432"/>
                  <a:pt x="712" y="1432"/>
                </a:cubicBezTo>
                <a:cubicBezTo>
                  <a:pt x="318" y="1432"/>
                  <a:pt x="0" y="1113"/>
                  <a:pt x="0" y="720"/>
                </a:cubicBezTo>
                <a:cubicBezTo>
                  <a:pt x="0" y="318"/>
                  <a:pt x="318" y="0"/>
                  <a:pt x="712" y="0"/>
                </a:cubicBezTo>
                <a:cubicBezTo>
                  <a:pt x="1106" y="0"/>
                  <a:pt x="1432" y="318"/>
                  <a:pt x="1432" y="7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82">
            <a:extLst>
              <a:ext uri="{FF2B5EF4-FFF2-40B4-BE49-F238E27FC236}">
                <a16:creationId xmlns:a16="http://schemas.microsoft.com/office/drawing/2014/main" id="{3DF4271F-1399-584C-A2D7-8B6AFC389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8360" y="10715428"/>
            <a:ext cx="1634506" cy="1634506"/>
          </a:xfrm>
          <a:custGeom>
            <a:avLst/>
            <a:gdLst>
              <a:gd name="T0" fmla="*/ 515578 w 1433"/>
              <a:gd name="T1" fmla="*/ 255989 h 1433"/>
              <a:gd name="T2" fmla="*/ 515578 w 1433"/>
              <a:gd name="T3" fmla="*/ 255989 h 1433"/>
              <a:gd name="T4" fmla="*/ 256349 w 1433"/>
              <a:gd name="T5" fmla="*/ 515578 h 1433"/>
              <a:gd name="T6" fmla="*/ 0 w 1433"/>
              <a:gd name="T7" fmla="*/ 255989 h 1433"/>
              <a:gd name="T8" fmla="*/ 256349 w 1433"/>
              <a:gd name="T9" fmla="*/ 0 h 1433"/>
              <a:gd name="T10" fmla="*/ 515578 w 1433"/>
              <a:gd name="T11" fmla="*/ 255989 h 1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33">
                <a:moveTo>
                  <a:pt x="1432" y="711"/>
                </a:moveTo>
                <a:lnTo>
                  <a:pt x="1432" y="711"/>
                </a:lnTo>
                <a:cubicBezTo>
                  <a:pt x="1432" y="1113"/>
                  <a:pt x="1106" y="1432"/>
                  <a:pt x="712" y="1432"/>
                </a:cubicBezTo>
                <a:cubicBezTo>
                  <a:pt x="318" y="1432"/>
                  <a:pt x="0" y="1113"/>
                  <a:pt x="0" y="711"/>
                </a:cubicBezTo>
                <a:cubicBezTo>
                  <a:pt x="0" y="318"/>
                  <a:pt x="318" y="0"/>
                  <a:pt x="712" y="0"/>
                </a:cubicBezTo>
                <a:cubicBezTo>
                  <a:pt x="1106" y="0"/>
                  <a:pt x="1432" y="318"/>
                  <a:pt x="1432" y="7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83">
            <a:extLst>
              <a:ext uri="{FF2B5EF4-FFF2-40B4-BE49-F238E27FC236}">
                <a16:creationId xmlns:a16="http://schemas.microsoft.com/office/drawing/2014/main" id="{A963E446-51D9-AD46-B231-D1789FF24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604" y="5168174"/>
            <a:ext cx="1634506" cy="1634503"/>
          </a:xfrm>
          <a:custGeom>
            <a:avLst/>
            <a:gdLst>
              <a:gd name="T0" fmla="*/ 515578 w 1433"/>
              <a:gd name="T1" fmla="*/ 259229 h 1433"/>
              <a:gd name="T2" fmla="*/ 515578 w 1433"/>
              <a:gd name="T3" fmla="*/ 259229 h 1433"/>
              <a:gd name="T4" fmla="*/ 259229 w 1433"/>
              <a:gd name="T5" fmla="*/ 515577 h 1433"/>
              <a:gd name="T6" fmla="*/ 0 w 1433"/>
              <a:gd name="T7" fmla="*/ 259229 h 1433"/>
              <a:gd name="T8" fmla="*/ 259229 w 1433"/>
              <a:gd name="T9" fmla="*/ 0 h 1433"/>
              <a:gd name="T10" fmla="*/ 515578 w 1433"/>
              <a:gd name="T11" fmla="*/ 259229 h 1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33">
                <a:moveTo>
                  <a:pt x="1432" y="720"/>
                </a:moveTo>
                <a:lnTo>
                  <a:pt x="1432" y="720"/>
                </a:lnTo>
                <a:cubicBezTo>
                  <a:pt x="1432" y="1113"/>
                  <a:pt x="1114" y="1432"/>
                  <a:pt x="720" y="1432"/>
                </a:cubicBezTo>
                <a:cubicBezTo>
                  <a:pt x="318" y="1432"/>
                  <a:pt x="0" y="1113"/>
                  <a:pt x="0" y="720"/>
                </a:cubicBezTo>
                <a:cubicBezTo>
                  <a:pt x="0" y="318"/>
                  <a:pt x="318" y="0"/>
                  <a:pt x="720" y="0"/>
                </a:cubicBezTo>
                <a:cubicBezTo>
                  <a:pt x="1114" y="0"/>
                  <a:pt x="1432" y="318"/>
                  <a:pt x="1432" y="7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84">
            <a:extLst>
              <a:ext uri="{FF2B5EF4-FFF2-40B4-BE49-F238E27FC236}">
                <a16:creationId xmlns:a16="http://schemas.microsoft.com/office/drawing/2014/main" id="{25CC788A-2975-8841-83E4-B9B6B537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604" y="10715428"/>
            <a:ext cx="1634506" cy="1634506"/>
          </a:xfrm>
          <a:custGeom>
            <a:avLst/>
            <a:gdLst>
              <a:gd name="T0" fmla="*/ 515578 w 1433"/>
              <a:gd name="T1" fmla="*/ 255989 h 1433"/>
              <a:gd name="T2" fmla="*/ 515578 w 1433"/>
              <a:gd name="T3" fmla="*/ 255989 h 1433"/>
              <a:gd name="T4" fmla="*/ 259229 w 1433"/>
              <a:gd name="T5" fmla="*/ 515578 h 1433"/>
              <a:gd name="T6" fmla="*/ 0 w 1433"/>
              <a:gd name="T7" fmla="*/ 255989 h 1433"/>
              <a:gd name="T8" fmla="*/ 259229 w 1433"/>
              <a:gd name="T9" fmla="*/ 0 h 1433"/>
              <a:gd name="T10" fmla="*/ 515578 w 1433"/>
              <a:gd name="T11" fmla="*/ 255989 h 1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3" h="1433">
                <a:moveTo>
                  <a:pt x="1432" y="711"/>
                </a:moveTo>
                <a:lnTo>
                  <a:pt x="1432" y="711"/>
                </a:lnTo>
                <a:cubicBezTo>
                  <a:pt x="1432" y="1113"/>
                  <a:pt x="1114" y="1432"/>
                  <a:pt x="720" y="1432"/>
                </a:cubicBezTo>
                <a:cubicBezTo>
                  <a:pt x="318" y="1432"/>
                  <a:pt x="0" y="1113"/>
                  <a:pt x="0" y="711"/>
                </a:cubicBezTo>
                <a:cubicBezTo>
                  <a:pt x="0" y="318"/>
                  <a:pt x="318" y="0"/>
                  <a:pt x="720" y="0"/>
                </a:cubicBezTo>
                <a:cubicBezTo>
                  <a:pt x="1114" y="0"/>
                  <a:pt x="1432" y="318"/>
                  <a:pt x="1432" y="7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35">
            <a:extLst>
              <a:ext uri="{FF2B5EF4-FFF2-40B4-BE49-F238E27FC236}">
                <a16:creationId xmlns:a16="http://schemas.microsoft.com/office/drawing/2014/main" id="{9F8ECAE4-4E9B-BA4F-BCAA-C69C8DE6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257" y="11243500"/>
            <a:ext cx="628654" cy="392281"/>
          </a:xfrm>
          <a:custGeom>
            <a:avLst/>
            <a:gdLst>
              <a:gd name="T0" fmla="*/ 162194 w 553"/>
              <a:gd name="T1" fmla="*/ 123466 h 345"/>
              <a:gd name="T2" fmla="*/ 162194 w 553"/>
              <a:gd name="T3" fmla="*/ 123466 h 345"/>
              <a:gd name="T4" fmla="*/ 74997 w 553"/>
              <a:gd name="T5" fmla="*/ 123466 h 345"/>
              <a:gd name="T6" fmla="*/ 57055 w 553"/>
              <a:gd name="T7" fmla="*/ 108033 h 345"/>
              <a:gd name="T8" fmla="*/ 29783 w 553"/>
              <a:gd name="T9" fmla="*/ 21176 h 345"/>
              <a:gd name="T10" fmla="*/ 8971 w 553"/>
              <a:gd name="T11" fmla="*/ 21176 h 345"/>
              <a:gd name="T12" fmla="*/ 0 w 553"/>
              <a:gd name="T13" fmla="*/ 12203 h 345"/>
              <a:gd name="T14" fmla="*/ 8971 w 553"/>
              <a:gd name="T15" fmla="*/ 0 h 345"/>
              <a:gd name="T16" fmla="*/ 39113 w 553"/>
              <a:gd name="T17" fmla="*/ 0 h 345"/>
              <a:gd name="T18" fmla="*/ 48084 w 553"/>
              <a:gd name="T19" fmla="*/ 8973 h 345"/>
              <a:gd name="T20" fmla="*/ 74997 w 553"/>
              <a:gd name="T21" fmla="*/ 102290 h 345"/>
              <a:gd name="T22" fmla="*/ 74997 w 553"/>
              <a:gd name="T23" fmla="*/ 105162 h 345"/>
              <a:gd name="T24" fmla="*/ 162194 w 553"/>
              <a:gd name="T25" fmla="*/ 105162 h 345"/>
              <a:gd name="T26" fmla="*/ 162194 w 553"/>
              <a:gd name="T27" fmla="*/ 102290 h 345"/>
              <a:gd name="T28" fmla="*/ 177266 w 553"/>
              <a:gd name="T29" fmla="*/ 48094 h 345"/>
              <a:gd name="T30" fmla="*/ 105139 w 553"/>
              <a:gd name="T31" fmla="*/ 48094 h 345"/>
              <a:gd name="T32" fmla="*/ 92939 w 553"/>
              <a:gd name="T33" fmla="*/ 39122 h 345"/>
              <a:gd name="T34" fmla="*/ 105139 w 553"/>
              <a:gd name="T35" fmla="*/ 30149 h 345"/>
              <a:gd name="T36" fmla="*/ 189107 w 553"/>
              <a:gd name="T37" fmla="*/ 30149 h 345"/>
              <a:gd name="T38" fmla="*/ 195207 w 553"/>
              <a:gd name="T39" fmla="*/ 33020 h 345"/>
              <a:gd name="T40" fmla="*/ 198078 w 553"/>
              <a:gd name="T41" fmla="*/ 41993 h 345"/>
              <a:gd name="T42" fmla="*/ 180136 w 553"/>
              <a:gd name="T43" fmla="*/ 108033 h 345"/>
              <a:gd name="T44" fmla="*/ 162194 w 553"/>
              <a:gd name="T45" fmla="*/ 123466 h 34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53" h="345">
                <a:moveTo>
                  <a:pt x="452" y="344"/>
                </a:moveTo>
                <a:lnTo>
                  <a:pt x="452" y="344"/>
                </a:lnTo>
                <a:cubicBezTo>
                  <a:pt x="209" y="344"/>
                  <a:pt x="209" y="344"/>
                  <a:pt x="209" y="344"/>
                </a:cubicBezTo>
                <a:cubicBezTo>
                  <a:pt x="184" y="344"/>
                  <a:pt x="159" y="327"/>
                  <a:pt x="159" y="301"/>
                </a:cubicBezTo>
                <a:cubicBezTo>
                  <a:pt x="83" y="59"/>
                  <a:pt x="83" y="59"/>
                  <a:pt x="83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8" y="59"/>
                  <a:pt x="0" y="42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7" y="0"/>
                  <a:pt x="125" y="9"/>
                  <a:pt x="134" y="25"/>
                </a:cubicBezTo>
                <a:cubicBezTo>
                  <a:pt x="209" y="285"/>
                  <a:pt x="209" y="285"/>
                  <a:pt x="209" y="285"/>
                </a:cubicBezTo>
                <a:cubicBezTo>
                  <a:pt x="209" y="293"/>
                  <a:pt x="209" y="293"/>
                  <a:pt x="209" y="293"/>
                </a:cubicBezTo>
                <a:cubicBezTo>
                  <a:pt x="452" y="293"/>
                  <a:pt x="452" y="293"/>
                  <a:pt x="452" y="293"/>
                </a:cubicBezTo>
                <a:cubicBezTo>
                  <a:pt x="452" y="293"/>
                  <a:pt x="452" y="293"/>
                  <a:pt x="452" y="285"/>
                </a:cubicBezTo>
                <a:cubicBezTo>
                  <a:pt x="494" y="134"/>
                  <a:pt x="494" y="134"/>
                  <a:pt x="494" y="134"/>
                </a:cubicBezTo>
                <a:cubicBezTo>
                  <a:pt x="293" y="134"/>
                  <a:pt x="293" y="134"/>
                  <a:pt x="293" y="134"/>
                </a:cubicBezTo>
                <a:cubicBezTo>
                  <a:pt x="276" y="134"/>
                  <a:pt x="259" y="126"/>
                  <a:pt x="259" y="109"/>
                </a:cubicBezTo>
                <a:cubicBezTo>
                  <a:pt x="259" y="92"/>
                  <a:pt x="276" y="84"/>
                  <a:pt x="293" y="84"/>
                </a:cubicBezTo>
                <a:cubicBezTo>
                  <a:pt x="527" y="84"/>
                  <a:pt x="527" y="84"/>
                  <a:pt x="527" y="84"/>
                </a:cubicBezTo>
                <a:cubicBezTo>
                  <a:pt x="536" y="84"/>
                  <a:pt x="544" y="84"/>
                  <a:pt x="544" y="92"/>
                </a:cubicBezTo>
                <a:cubicBezTo>
                  <a:pt x="552" y="101"/>
                  <a:pt x="552" y="109"/>
                  <a:pt x="552" y="117"/>
                </a:cubicBezTo>
                <a:cubicBezTo>
                  <a:pt x="502" y="301"/>
                  <a:pt x="502" y="301"/>
                  <a:pt x="502" y="301"/>
                </a:cubicBezTo>
                <a:cubicBezTo>
                  <a:pt x="502" y="327"/>
                  <a:pt x="477" y="344"/>
                  <a:pt x="452" y="3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36">
            <a:extLst>
              <a:ext uri="{FF2B5EF4-FFF2-40B4-BE49-F238E27FC236}">
                <a16:creationId xmlns:a16="http://schemas.microsoft.com/office/drawing/2014/main" id="{46E4E84F-569E-B343-80B5-F591EDD0A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7135" y="11701160"/>
            <a:ext cx="115671" cy="115674"/>
          </a:xfrm>
          <a:custGeom>
            <a:avLst/>
            <a:gdLst>
              <a:gd name="T0" fmla="*/ 0 w 101"/>
              <a:gd name="T1" fmla="*/ 17899 h 102"/>
              <a:gd name="T2" fmla="*/ 0 w 101"/>
              <a:gd name="T3" fmla="*/ 17899 h 102"/>
              <a:gd name="T4" fmla="*/ 18075 w 101"/>
              <a:gd name="T5" fmla="*/ 0 h 102"/>
              <a:gd name="T6" fmla="*/ 36150 w 101"/>
              <a:gd name="T7" fmla="*/ 17899 h 102"/>
              <a:gd name="T8" fmla="*/ 18075 w 101"/>
              <a:gd name="T9" fmla="*/ 36155 h 102"/>
              <a:gd name="T10" fmla="*/ 0 w 101"/>
              <a:gd name="T11" fmla="*/ 17899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" h="102">
                <a:moveTo>
                  <a:pt x="0" y="50"/>
                </a:moveTo>
                <a:lnTo>
                  <a:pt x="0" y="50"/>
                </a:lnTo>
                <a:cubicBezTo>
                  <a:pt x="0" y="17"/>
                  <a:pt x="25" y="0"/>
                  <a:pt x="50" y="0"/>
                </a:cubicBezTo>
                <a:cubicBezTo>
                  <a:pt x="83" y="0"/>
                  <a:pt x="100" y="17"/>
                  <a:pt x="100" y="50"/>
                </a:cubicBezTo>
                <a:cubicBezTo>
                  <a:pt x="100" y="76"/>
                  <a:pt x="83" y="101"/>
                  <a:pt x="50" y="101"/>
                </a:cubicBezTo>
                <a:cubicBezTo>
                  <a:pt x="25" y="101"/>
                  <a:pt x="0" y="76"/>
                  <a:pt x="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37">
            <a:extLst>
              <a:ext uri="{FF2B5EF4-FFF2-40B4-BE49-F238E27FC236}">
                <a16:creationId xmlns:a16="http://schemas.microsoft.com/office/drawing/2014/main" id="{A741D5BB-39D9-FE46-8216-413EBAB16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4034" y="11701160"/>
            <a:ext cx="125733" cy="115674"/>
          </a:xfrm>
          <a:custGeom>
            <a:avLst/>
            <a:gdLst>
              <a:gd name="T0" fmla="*/ 0 w 110"/>
              <a:gd name="T1" fmla="*/ 17899 h 102"/>
              <a:gd name="T2" fmla="*/ 0 w 110"/>
              <a:gd name="T3" fmla="*/ 17899 h 102"/>
              <a:gd name="T4" fmla="*/ 21287 w 110"/>
              <a:gd name="T5" fmla="*/ 0 h 102"/>
              <a:gd name="T6" fmla="*/ 39327 w 110"/>
              <a:gd name="T7" fmla="*/ 17899 h 102"/>
              <a:gd name="T8" fmla="*/ 21287 w 110"/>
              <a:gd name="T9" fmla="*/ 36155 h 102"/>
              <a:gd name="T10" fmla="*/ 0 w 110"/>
              <a:gd name="T11" fmla="*/ 17899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" h="102">
                <a:moveTo>
                  <a:pt x="0" y="50"/>
                </a:moveTo>
                <a:lnTo>
                  <a:pt x="0" y="50"/>
                </a:lnTo>
                <a:cubicBezTo>
                  <a:pt x="0" y="17"/>
                  <a:pt x="26" y="0"/>
                  <a:pt x="59" y="0"/>
                </a:cubicBezTo>
                <a:cubicBezTo>
                  <a:pt x="84" y="0"/>
                  <a:pt x="109" y="17"/>
                  <a:pt x="109" y="50"/>
                </a:cubicBezTo>
                <a:cubicBezTo>
                  <a:pt x="109" y="76"/>
                  <a:pt x="84" y="101"/>
                  <a:pt x="59" y="101"/>
                </a:cubicBezTo>
                <a:cubicBezTo>
                  <a:pt x="26" y="101"/>
                  <a:pt x="0" y="76"/>
                  <a:pt x="0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38">
            <a:extLst>
              <a:ext uri="{FF2B5EF4-FFF2-40B4-BE49-F238E27FC236}">
                <a16:creationId xmlns:a16="http://schemas.microsoft.com/office/drawing/2014/main" id="{43AD04E3-1636-E644-ADBF-7B722D16A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5848" y="5711332"/>
            <a:ext cx="764445" cy="553217"/>
          </a:xfrm>
          <a:custGeom>
            <a:avLst/>
            <a:gdLst>
              <a:gd name="T0" fmla="*/ 204979 w 671"/>
              <a:gd name="T1" fmla="*/ 174266 h 487"/>
              <a:gd name="T2" fmla="*/ 204979 w 671"/>
              <a:gd name="T3" fmla="*/ 174266 h 487"/>
              <a:gd name="T4" fmla="*/ 36321 w 671"/>
              <a:gd name="T5" fmla="*/ 174266 h 487"/>
              <a:gd name="T6" fmla="*/ 0 w 671"/>
              <a:gd name="T7" fmla="*/ 138051 h 487"/>
              <a:gd name="T8" fmla="*/ 0 w 671"/>
              <a:gd name="T9" fmla="*/ 35857 h 487"/>
              <a:gd name="T10" fmla="*/ 36321 w 671"/>
              <a:gd name="T11" fmla="*/ 0 h 487"/>
              <a:gd name="T12" fmla="*/ 204979 w 671"/>
              <a:gd name="T13" fmla="*/ 0 h 487"/>
              <a:gd name="T14" fmla="*/ 240940 w 671"/>
              <a:gd name="T15" fmla="*/ 35857 h 487"/>
              <a:gd name="T16" fmla="*/ 240940 w 671"/>
              <a:gd name="T17" fmla="*/ 138051 h 487"/>
              <a:gd name="T18" fmla="*/ 204979 w 671"/>
              <a:gd name="T19" fmla="*/ 174266 h 487"/>
              <a:gd name="T20" fmla="*/ 36321 w 671"/>
              <a:gd name="T21" fmla="*/ 17929 h 487"/>
              <a:gd name="T22" fmla="*/ 36321 w 671"/>
              <a:gd name="T23" fmla="*/ 17929 h 487"/>
              <a:gd name="T24" fmla="*/ 21217 w 671"/>
              <a:gd name="T25" fmla="*/ 35857 h 487"/>
              <a:gd name="T26" fmla="*/ 21217 w 671"/>
              <a:gd name="T27" fmla="*/ 138051 h 487"/>
              <a:gd name="T28" fmla="*/ 36321 w 671"/>
              <a:gd name="T29" fmla="*/ 153111 h 487"/>
              <a:gd name="T30" fmla="*/ 204979 w 671"/>
              <a:gd name="T31" fmla="*/ 153111 h 487"/>
              <a:gd name="T32" fmla="*/ 222960 w 671"/>
              <a:gd name="T33" fmla="*/ 138051 h 487"/>
              <a:gd name="T34" fmla="*/ 222960 w 671"/>
              <a:gd name="T35" fmla="*/ 35857 h 487"/>
              <a:gd name="T36" fmla="*/ 204979 w 671"/>
              <a:gd name="T37" fmla="*/ 17929 h 487"/>
              <a:gd name="T38" fmla="*/ 36321 w 671"/>
              <a:gd name="T39" fmla="*/ 17929 h 48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71" h="487">
                <a:moveTo>
                  <a:pt x="570" y="486"/>
                </a:moveTo>
                <a:lnTo>
                  <a:pt x="570" y="486"/>
                </a:lnTo>
                <a:cubicBezTo>
                  <a:pt x="101" y="486"/>
                  <a:pt x="101" y="486"/>
                  <a:pt x="101" y="486"/>
                </a:cubicBezTo>
                <a:cubicBezTo>
                  <a:pt x="50" y="486"/>
                  <a:pt x="0" y="435"/>
                  <a:pt x="0" y="385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2"/>
                  <a:pt x="50" y="0"/>
                  <a:pt x="101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628" y="0"/>
                  <a:pt x="670" y="42"/>
                  <a:pt x="670" y="100"/>
                </a:cubicBezTo>
                <a:cubicBezTo>
                  <a:pt x="670" y="385"/>
                  <a:pt x="670" y="385"/>
                  <a:pt x="670" y="385"/>
                </a:cubicBezTo>
                <a:cubicBezTo>
                  <a:pt x="670" y="435"/>
                  <a:pt x="628" y="486"/>
                  <a:pt x="570" y="486"/>
                </a:cubicBezTo>
                <a:close/>
                <a:moveTo>
                  <a:pt x="101" y="50"/>
                </a:moveTo>
                <a:lnTo>
                  <a:pt x="101" y="50"/>
                </a:lnTo>
                <a:cubicBezTo>
                  <a:pt x="75" y="50"/>
                  <a:pt x="59" y="75"/>
                  <a:pt x="59" y="100"/>
                </a:cubicBezTo>
                <a:cubicBezTo>
                  <a:pt x="59" y="385"/>
                  <a:pt x="59" y="385"/>
                  <a:pt x="59" y="385"/>
                </a:cubicBezTo>
                <a:cubicBezTo>
                  <a:pt x="59" y="410"/>
                  <a:pt x="75" y="427"/>
                  <a:pt x="101" y="427"/>
                </a:cubicBezTo>
                <a:cubicBezTo>
                  <a:pt x="570" y="427"/>
                  <a:pt x="570" y="427"/>
                  <a:pt x="570" y="427"/>
                </a:cubicBezTo>
                <a:cubicBezTo>
                  <a:pt x="595" y="427"/>
                  <a:pt x="620" y="410"/>
                  <a:pt x="620" y="385"/>
                </a:cubicBezTo>
                <a:cubicBezTo>
                  <a:pt x="620" y="100"/>
                  <a:pt x="620" y="100"/>
                  <a:pt x="620" y="100"/>
                </a:cubicBezTo>
                <a:cubicBezTo>
                  <a:pt x="620" y="75"/>
                  <a:pt x="595" y="50"/>
                  <a:pt x="570" y="50"/>
                </a:cubicBezTo>
                <a:lnTo>
                  <a:pt x="10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39">
            <a:extLst>
              <a:ext uri="{FF2B5EF4-FFF2-40B4-BE49-F238E27FC236}">
                <a16:creationId xmlns:a16="http://schemas.microsoft.com/office/drawing/2014/main" id="{50626AB3-E8DD-0941-9F58-14B94800D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2572" y="5872268"/>
            <a:ext cx="170994" cy="221287"/>
          </a:xfrm>
          <a:custGeom>
            <a:avLst/>
            <a:gdLst>
              <a:gd name="T0" fmla="*/ 29668 w 151"/>
              <a:gd name="T1" fmla="*/ 69490 h 194"/>
              <a:gd name="T2" fmla="*/ 29668 w 151"/>
              <a:gd name="T3" fmla="*/ 69490 h 194"/>
              <a:gd name="T4" fmla="*/ 11796 w 151"/>
              <a:gd name="T5" fmla="*/ 69490 h 194"/>
              <a:gd name="T6" fmla="*/ 2860 w 151"/>
              <a:gd name="T7" fmla="*/ 63369 h 194"/>
              <a:gd name="T8" fmla="*/ 2860 w 151"/>
              <a:gd name="T9" fmla="*/ 63369 h 194"/>
              <a:gd name="T10" fmla="*/ 11796 w 151"/>
              <a:gd name="T11" fmla="*/ 57248 h 194"/>
              <a:gd name="T12" fmla="*/ 29668 w 151"/>
              <a:gd name="T13" fmla="*/ 57248 h 194"/>
              <a:gd name="T14" fmla="*/ 38962 w 151"/>
              <a:gd name="T15" fmla="*/ 48247 h 194"/>
              <a:gd name="T16" fmla="*/ 29668 w 151"/>
              <a:gd name="T17" fmla="*/ 42486 h 194"/>
              <a:gd name="T18" fmla="*/ 23949 w 151"/>
              <a:gd name="T19" fmla="*/ 42486 h 194"/>
              <a:gd name="T20" fmla="*/ 2860 w 151"/>
              <a:gd name="T21" fmla="*/ 24123 h 194"/>
              <a:gd name="T22" fmla="*/ 23949 w 151"/>
              <a:gd name="T23" fmla="*/ 0 h 194"/>
              <a:gd name="T24" fmla="*/ 41822 w 151"/>
              <a:gd name="T25" fmla="*/ 0 h 194"/>
              <a:gd name="T26" fmla="*/ 50758 w 151"/>
              <a:gd name="T27" fmla="*/ 6121 h 194"/>
              <a:gd name="T28" fmla="*/ 50758 w 151"/>
              <a:gd name="T29" fmla="*/ 6121 h 194"/>
              <a:gd name="T30" fmla="*/ 41822 w 151"/>
              <a:gd name="T31" fmla="*/ 12242 h 194"/>
              <a:gd name="T32" fmla="*/ 23949 w 151"/>
              <a:gd name="T33" fmla="*/ 12242 h 194"/>
              <a:gd name="T34" fmla="*/ 17873 w 151"/>
              <a:gd name="T35" fmla="*/ 21243 h 194"/>
              <a:gd name="T36" fmla="*/ 23949 w 151"/>
              <a:gd name="T37" fmla="*/ 27364 h 194"/>
              <a:gd name="T38" fmla="*/ 29668 w 151"/>
              <a:gd name="T39" fmla="*/ 27364 h 194"/>
              <a:gd name="T40" fmla="*/ 50758 w 151"/>
              <a:gd name="T41" fmla="*/ 51487 h 194"/>
              <a:gd name="T42" fmla="*/ 29668 w 151"/>
              <a:gd name="T43" fmla="*/ 69490 h 19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1" h="194">
                <a:moveTo>
                  <a:pt x="83" y="193"/>
                </a:moveTo>
                <a:lnTo>
                  <a:pt x="83" y="193"/>
                </a:lnTo>
                <a:cubicBezTo>
                  <a:pt x="33" y="193"/>
                  <a:pt x="33" y="193"/>
                  <a:pt x="33" y="193"/>
                </a:cubicBezTo>
                <a:cubicBezTo>
                  <a:pt x="16" y="193"/>
                  <a:pt x="8" y="185"/>
                  <a:pt x="8" y="176"/>
                </a:cubicBezTo>
                <a:cubicBezTo>
                  <a:pt x="8" y="168"/>
                  <a:pt x="16" y="159"/>
                  <a:pt x="33" y="159"/>
                </a:cubicBezTo>
                <a:cubicBezTo>
                  <a:pt x="83" y="159"/>
                  <a:pt x="83" y="159"/>
                  <a:pt x="83" y="159"/>
                </a:cubicBezTo>
                <a:cubicBezTo>
                  <a:pt x="92" y="159"/>
                  <a:pt x="109" y="151"/>
                  <a:pt x="109" y="134"/>
                </a:cubicBezTo>
                <a:cubicBezTo>
                  <a:pt x="109" y="126"/>
                  <a:pt x="92" y="118"/>
                  <a:pt x="83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42" y="118"/>
                  <a:pt x="8" y="92"/>
                  <a:pt x="8" y="67"/>
                </a:cubicBezTo>
                <a:cubicBezTo>
                  <a:pt x="0" y="25"/>
                  <a:pt x="33" y="0"/>
                  <a:pt x="6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4" y="0"/>
                  <a:pt x="142" y="9"/>
                  <a:pt x="142" y="17"/>
                </a:cubicBezTo>
                <a:cubicBezTo>
                  <a:pt x="142" y="25"/>
                  <a:pt x="134" y="34"/>
                  <a:pt x="117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58" y="34"/>
                  <a:pt x="50" y="51"/>
                  <a:pt x="50" y="59"/>
                </a:cubicBezTo>
                <a:cubicBezTo>
                  <a:pt x="50" y="67"/>
                  <a:pt x="58" y="76"/>
                  <a:pt x="6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117" y="76"/>
                  <a:pt x="150" y="109"/>
                  <a:pt x="142" y="143"/>
                </a:cubicBezTo>
                <a:cubicBezTo>
                  <a:pt x="142" y="176"/>
                  <a:pt x="117" y="193"/>
                  <a:pt x="83" y="1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40">
            <a:extLst>
              <a:ext uri="{FF2B5EF4-FFF2-40B4-BE49-F238E27FC236}">
                <a16:creationId xmlns:a16="http://schemas.microsoft.com/office/drawing/2014/main" id="{B710F7C9-B33E-9946-96AA-DC2434A9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981" y="5837062"/>
            <a:ext cx="50292" cy="60351"/>
          </a:xfrm>
          <a:custGeom>
            <a:avLst/>
            <a:gdLst>
              <a:gd name="T0" fmla="*/ 15506 w 43"/>
              <a:gd name="T1" fmla="*/ 18676 h 51"/>
              <a:gd name="T2" fmla="*/ 0 w 43"/>
              <a:gd name="T3" fmla="*/ 18676 h 51"/>
              <a:gd name="T4" fmla="*/ 0 w 43"/>
              <a:gd name="T5" fmla="*/ 0 h 51"/>
              <a:gd name="T6" fmla="*/ 15506 w 43"/>
              <a:gd name="T7" fmla="*/ 0 h 51"/>
              <a:gd name="T8" fmla="*/ 15506 w 43"/>
              <a:gd name="T9" fmla="*/ 18676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" h="51">
                <a:moveTo>
                  <a:pt x="42" y="50"/>
                </a:moveTo>
                <a:lnTo>
                  <a:pt x="0" y="50"/>
                </a:lnTo>
                <a:lnTo>
                  <a:pt x="0" y="0"/>
                </a:lnTo>
                <a:lnTo>
                  <a:pt x="42" y="0"/>
                </a:lnTo>
                <a:lnTo>
                  <a:pt x="42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41">
            <a:extLst>
              <a:ext uri="{FF2B5EF4-FFF2-40B4-BE49-F238E27FC236}">
                <a16:creationId xmlns:a16="http://schemas.microsoft.com/office/drawing/2014/main" id="{FA14F2F1-1A11-0545-8151-14315C7F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981" y="6073438"/>
            <a:ext cx="40234" cy="60351"/>
          </a:xfrm>
          <a:custGeom>
            <a:avLst/>
            <a:gdLst>
              <a:gd name="T0" fmla="*/ 12337 w 35"/>
              <a:gd name="T1" fmla="*/ 18676 h 51"/>
              <a:gd name="T2" fmla="*/ 0 w 35"/>
              <a:gd name="T3" fmla="*/ 18676 h 51"/>
              <a:gd name="T4" fmla="*/ 0 w 35"/>
              <a:gd name="T5" fmla="*/ 0 h 51"/>
              <a:gd name="T6" fmla="*/ 12337 w 35"/>
              <a:gd name="T7" fmla="*/ 0 h 51"/>
              <a:gd name="T8" fmla="*/ 12337 w 35"/>
              <a:gd name="T9" fmla="*/ 18676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" h="51">
                <a:moveTo>
                  <a:pt x="34" y="50"/>
                </a:moveTo>
                <a:lnTo>
                  <a:pt x="0" y="50"/>
                </a:lnTo>
                <a:lnTo>
                  <a:pt x="0" y="0"/>
                </a:lnTo>
                <a:lnTo>
                  <a:pt x="34" y="0"/>
                </a:lnTo>
                <a:lnTo>
                  <a:pt x="34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42">
            <a:extLst>
              <a:ext uri="{FF2B5EF4-FFF2-40B4-BE49-F238E27FC236}">
                <a16:creationId xmlns:a16="http://schemas.microsoft.com/office/drawing/2014/main" id="{F30471EA-FB42-4D43-94F3-9D45EA986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9357" y="5786770"/>
            <a:ext cx="75437" cy="75440"/>
          </a:xfrm>
          <a:custGeom>
            <a:avLst/>
            <a:gdLst>
              <a:gd name="T0" fmla="*/ 11556 w 68"/>
              <a:gd name="T1" fmla="*/ 2802 h 68"/>
              <a:gd name="T2" fmla="*/ 11556 w 68"/>
              <a:gd name="T3" fmla="*/ 2802 h 68"/>
              <a:gd name="T4" fmla="*/ 2801 w 68"/>
              <a:gd name="T5" fmla="*/ 8755 h 68"/>
              <a:gd name="T6" fmla="*/ 0 w 68"/>
              <a:gd name="T7" fmla="*/ 17510 h 68"/>
              <a:gd name="T8" fmla="*/ 0 w 68"/>
              <a:gd name="T9" fmla="*/ 17510 h 68"/>
              <a:gd name="T10" fmla="*/ 11556 w 68"/>
              <a:gd name="T11" fmla="*/ 20661 h 68"/>
              <a:gd name="T12" fmla="*/ 20310 w 68"/>
              <a:gd name="T13" fmla="*/ 14708 h 68"/>
              <a:gd name="T14" fmla="*/ 23462 w 68"/>
              <a:gd name="T15" fmla="*/ 5953 h 68"/>
              <a:gd name="T16" fmla="*/ 23462 w 68"/>
              <a:gd name="T17" fmla="*/ 5953 h 68"/>
              <a:gd name="T18" fmla="*/ 11556 w 68"/>
              <a:gd name="T19" fmla="*/ 2802 h 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8" h="68">
                <a:moveTo>
                  <a:pt x="33" y="8"/>
                </a:moveTo>
                <a:lnTo>
                  <a:pt x="33" y="8"/>
                </a:lnTo>
                <a:cubicBezTo>
                  <a:pt x="8" y="25"/>
                  <a:pt x="8" y="25"/>
                  <a:pt x="8" y="25"/>
                </a:cubicBezTo>
                <a:cubicBezTo>
                  <a:pt x="0" y="33"/>
                  <a:pt x="0" y="42"/>
                  <a:pt x="0" y="50"/>
                </a:cubicBezTo>
                <a:cubicBezTo>
                  <a:pt x="8" y="67"/>
                  <a:pt x="16" y="67"/>
                  <a:pt x="33" y="59"/>
                </a:cubicBezTo>
                <a:cubicBezTo>
                  <a:pt x="58" y="42"/>
                  <a:pt x="58" y="42"/>
                  <a:pt x="58" y="42"/>
                </a:cubicBezTo>
                <a:cubicBezTo>
                  <a:pt x="67" y="33"/>
                  <a:pt x="67" y="25"/>
                  <a:pt x="67" y="17"/>
                </a:cubicBezTo>
                <a:cubicBezTo>
                  <a:pt x="58" y="8"/>
                  <a:pt x="42" y="0"/>
                  <a:pt x="3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43">
            <a:extLst>
              <a:ext uri="{FF2B5EF4-FFF2-40B4-BE49-F238E27FC236}">
                <a16:creationId xmlns:a16="http://schemas.microsoft.com/office/drawing/2014/main" id="{B1BF40B9-DEF7-1F4C-B3B1-FAE5018F3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43" y="6103613"/>
            <a:ext cx="85499" cy="70409"/>
          </a:xfrm>
          <a:custGeom>
            <a:avLst/>
            <a:gdLst>
              <a:gd name="T0" fmla="*/ 14721 w 77"/>
              <a:gd name="T1" fmla="*/ 0 h 60"/>
              <a:gd name="T2" fmla="*/ 14721 w 77"/>
              <a:gd name="T3" fmla="*/ 0 h 60"/>
              <a:gd name="T4" fmla="*/ 5958 w 77"/>
              <a:gd name="T5" fmla="*/ 9260 h 60"/>
              <a:gd name="T6" fmla="*/ 3154 w 77"/>
              <a:gd name="T7" fmla="*/ 18891 h 60"/>
              <a:gd name="T8" fmla="*/ 3154 w 77"/>
              <a:gd name="T9" fmla="*/ 18891 h 60"/>
              <a:gd name="T10" fmla="*/ 14721 w 77"/>
              <a:gd name="T11" fmla="*/ 21855 h 60"/>
              <a:gd name="T12" fmla="*/ 23483 w 77"/>
              <a:gd name="T13" fmla="*/ 12594 h 60"/>
              <a:gd name="T14" fmla="*/ 23483 w 77"/>
              <a:gd name="T15" fmla="*/ 3334 h 60"/>
              <a:gd name="T16" fmla="*/ 23483 w 77"/>
              <a:gd name="T17" fmla="*/ 3334 h 60"/>
              <a:gd name="T18" fmla="*/ 14721 w 77"/>
              <a:gd name="T19" fmla="*/ 0 h 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7" h="60">
                <a:moveTo>
                  <a:pt x="42" y="0"/>
                </a:moveTo>
                <a:lnTo>
                  <a:pt x="42" y="0"/>
                </a:lnTo>
                <a:cubicBezTo>
                  <a:pt x="17" y="25"/>
                  <a:pt x="17" y="25"/>
                  <a:pt x="17" y="25"/>
                </a:cubicBezTo>
                <a:cubicBezTo>
                  <a:pt x="9" y="25"/>
                  <a:pt x="0" y="42"/>
                  <a:pt x="9" y="51"/>
                </a:cubicBezTo>
                <a:cubicBezTo>
                  <a:pt x="17" y="59"/>
                  <a:pt x="26" y="59"/>
                  <a:pt x="42" y="59"/>
                </a:cubicBezTo>
                <a:cubicBezTo>
                  <a:pt x="67" y="34"/>
                  <a:pt x="67" y="34"/>
                  <a:pt x="67" y="34"/>
                </a:cubicBezTo>
                <a:cubicBezTo>
                  <a:pt x="76" y="34"/>
                  <a:pt x="76" y="17"/>
                  <a:pt x="67" y="9"/>
                </a:cubicBezTo>
                <a:cubicBezTo>
                  <a:pt x="67" y="0"/>
                  <a:pt x="51" y="0"/>
                  <a:pt x="4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44">
            <a:extLst>
              <a:ext uri="{FF2B5EF4-FFF2-40B4-BE49-F238E27FC236}">
                <a16:creationId xmlns:a16="http://schemas.microsoft.com/office/drawing/2014/main" id="{477C03CB-382A-1E4F-A9D8-27B00BFB9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610" y="8789230"/>
            <a:ext cx="231345" cy="326899"/>
          </a:xfrm>
          <a:custGeom>
            <a:avLst/>
            <a:gdLst>
              <a:gd name="T0" fmla="*/ 72663 w 202"/>
              <a:gd name="T1" fmla="*/ 102825 h 285"/>
              <a:gd name="T2" fmla="*/ 72663 w 202"/>
              <a:gd name="T3" fmla="*/ 102825 h 285"/>
              <a:gd name="T4" fmla="*/ 0 w 202"/>
              <a:gd name="T5" fmla="*/ 102825 h 285"/>
              <a:gd name="T6" fmla="*/ 0 w 202"/>
              <a:gd name="T7" fmla="*/ 15207 h 285"/>
              <a:gd name="T8" fmla="*/ 14822 w 202"/>
              <a:gd name="T9" fmla="*/ 0 h 285"/>
              <a:gd name="T10" fmla="*/ 57480 w 202"/>
              <a:gd name="T11" fmla="*/ 0 h 285"/>
              <a:gd name="T12" fmla="*/ 72663 w 202"/>
              <a:gd name="T13" fmla="*/ 15207 h 285"/>
              <a:gd name="T14" fmla="*/ 72663 w 202"/>
              <a:gd name="T15" fmla="*/ 102825 h 285"/>
              <a:gd name="T16" fmla="*/ 14822 w 202"/>
              <a:gd name="T17" fmla="*/ 87618 h 285"/>
              <a:gd name="T18" fmla="*/ 14822 w 202"/>
              <a:gd name="T19" fmla="*/ 87618 h 285"/>
              <a:gd name="T20" fmla="*/ 57480 w 202"/>
              <a:gd name="T21" fmla="*/ 87618 h 285"/>
              <a:gd name="T22" fmla="*/ 57480 w 202"/>
              <a:gd name="T23" fmla="*/ 15207 h 285"/>
              <a:gd name="T24" fmla="*/ 57480 w 202"/>
              <a:gd name="T25" fmla="*/ 11948 h 285"/>
              <a:gd name="T26" fmla="*/ 14822 w 202"/>
              <a:gd name="T27" fmla="*/ 11948 h 285"/>
              <a:gd name="T28" fmla="*/ 14822 w 202"/>
              <a:gd name="T29" fmla="*/ 15207 h 285"/>
              <a:gd name="T30" fmla="*/ 14822 w 202"/>
              <a:gd name="T31" fmla="*/ 87618 h 2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2" h="285">
                <a:moveTo>
                  <a:pt x="201" y="284"/>
                </a:moveTo>
                <a:lnTo>
                  <a:pt x="201" y="284"/>
                </a:lnTo>
                <a:cubicBezTo>
                  <a:pt x="0" y="284"/>
                  <a:pt x="0" y="284"/>
                  <a:pt x="0" y="28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6"/>
                  <a:pt x="25" y="0"/>
                  <a:pt x="41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84" y="0"/>
                  <a:pt x="201" y="16"/>
                  <a:pt x="201" y="42"/>
                </a:cubicBezTo>
                <a:lnTo>
                  <a:pt x="201" y="284"/>
                </a:lnTo>
                <a:close/>
                <a:moveTo>
                  <a:pt x="41" y="242"/>
                </a:moveTo>
                <a:lnTo>
                  <a:pt x="41" y="242"/>
                </a:lnTo>
                <a:cubicBezTo>
                  <a:pt x="159" y="242"/>
                  <a:pt x="159" y="242"/>
                  <a:pt x="159" y="242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3"/>
                  <a:pt x="41" y="33"/>
                  <a:pt x="41" y="42"/>
                </a:cubicBezTo>
                <a:lnTo>
                  <a:pt x="41" y="2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5">
            <a:extLst>
              <a:ext uri="{FF2B5EF4-FFF2-40B4-BE49-F238E27FC236}">
                <a16:creationId xmlns:a16="http://schemas.microsoft.com/office/drawing/2014/main" id="{29D536B4-38EE-1F40-8C91-3FEB21F6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440" y="8693672"/>
            <a:ext cx="658829" cy="422456"/>
          </a:xfrm>
          <a:custGeom>
            <a:avLst/>
            <a:gdLst>
              <a:gd name="T0" fmla="*/ 186412 w 579"/>
              <a:gd name="T1" fmla="*/ 132989 h 369"/>
              <a:gd name="T2" fmla="*/ 186412 w 579"/>
              <a:gd name="T3" fmla="*/ 132989 h 369"/>
              <a:gd name="T4" fmla="*/ 20832 w 579"/>
              <a:gd name="T5" fmla="*/ 132989 h 369"/>
              <a:gd name="T6" fmla="*/ 0 w 579"/>
              <a:gd name="T7" fmla="*/ 112028 h 369"/>
              <a:gd name="T8" fmla="*/ 0 w 579"/>
              <a:gd name="T9" fmla="*/ 27104 h 369"/>
              <a:gd name="T10" fmla="*/ 8979 w 579"/>
              <a:gd name="T11" fmla="*/ 15178 h 369"/>
              <a:gd name="T12" fmla="*/ 8979 w 579"/>
              <a:gd name="T13" fmla="*/ 15178 h 369"/>
              <a:gd name="T14" fmla="*/ 17959 w 579"/>
              <a:gd name="T15" fmla="*/ 27104 h 369"/>
              <a:gd name="T16" fmla="*/ 17959 w 579"/>
              <a:gd name="T17" fmla="*/ 112028 h 369"/>
              <a:gd name="T18" fmla="*/ 20832 w 579"/>
              <a:gd name="T19" fmla="*/ 114920 h 369"/>
              <a:gd name="T20" fmla="*/ 186412 w 579"/>
              <a:gd name="T21" fmla="*/ 114920 h 369"/>
              <a:gd name="T22" fmla="*/ 189285 w 579"/>
              <a:gd name="T23" fmla="*/ 112028 h 369"/>
              <a:gd name="T24" fmla="*/ 189285 w 579"/>
              <a:gd name="T25" fmla="*/ 0 h 369"/>
              <a:gd name="T26" fmla="*/ 207603 w 579"/>
              <a:gd name="T27" fmla="*/ 0 h 369"/>
              <a:gd name="T28" fmla="*/ 207603 w 579"/>
              <a:gd name="T29" fmla="*/ 112028 h 369"/>
              <a:gd name="T30" fmla="*/ 186412 w 579"/>
              <a:gd name="T31" fmla="*/ 132989 h 36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79" h="369">
                <a:moveTo>
                  <a:pt x="519" y="368"/>
                </a:moveTo>
                <a:lnTo>
                  <a:pt x="519" y="368"/>
                </a:lnTo>
                <a:cubicBezTo>
                  <a:pt x="58" y="368"/>
                  <a:pt x="58" y="368"/>
                  <a:pt x="58" y="368"/>
                </a:cubicBezTo>
                <a:cubicBezTo>
                  <a:pt x="25" y="368"/>
                  <a:pt x="0" y="343"/>
                  <a:pt x="0" y="31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59"/>
                  <a:pt x="8" y="42"/>
                  <a:pt x="25" y="42"/>
                </a:cubicBezTo>
                <a:cubicBezTo>
                  <a:pt x="33" y="42"/>
                  <a:pt x="50" y="59"/>
                  <a:pt x="50" y="75"/>
                </a:cubicBezTo>
                <a:cubicBezTo>
                  <a:pt x="50" y="310"/>
                  <a:pt x="50" y="310"/>
                  <a:pt x="50" y="310"/>
                </a:cubicBezTo>
                <a:cubicBezTo>
                  <a:pt x="50" y="318"/>
                  <a:pt x="50" y="318"/>
                  <a:pt x="58" y="318"/>
                </a:cubicBezTo>
                <a:cubicBezTo>
                  <a:pt x="519" y="318"/>
                  <a:pt x="519" y="318"/>
                  <a:pt x="519" y="318"/>
                </a:cubicBezTo>
                <a:cubicBezTo>
                  <a:pt x="527" y="318"/>
                  <a:pt x="527" y="318"/>
                  <a:pt x="527" y="310"/>
                </a:cubicBezTo>
                <a:cubicBezTo>
                  <a:pt x="527" y="0"/>
                  <a:pt x="527" y="0"/>
                  <a:pt x="527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78" y="310"/>
                  <a:pt x="578" y="310"/>
                  <a:pt x="578" y="310"/>
                </a:cubicBezTo>
                <a:cubicBezTo>
                  <a:pt x="578" y="343"/>
                  <a:pt x="552" y="368"/>
                  <a:pt x="519" y="3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46">
            <a:extLst>
              <a:ext uri="{FF2B5EF4-FFF2-40B4-BE49-F238E27FC236}">
                <a16:creationId xmlns:a16="http://schemas.microsoft.com/office/drawing/2014/main" id="{ADD73D79-6581-8A45-B3D5-01C6ECACE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090" y="8412035"/>
            <a:ext cx="764445" cy="316844"/>
          </a:xfrm>
          <a:custGeom>
            <a:avLst/>
            <a:gdLst>
              <a:gd name="T0" fmla="*/ 202102 w 671"/>
              <a:gd name="T1" fmla="*/ 99652 h 277"/>
              <a:gd name="T2" fmla="*/ 202102 w 671"/>
              <a:gd name="T3" fmla="*/ 99652 h 277"/>
              <a:gd name="T4" fmla="*/ 174772 w 671"/>
              <a:gd name="T5" fmla="*/ 87737 h 277"/>
              <a:gd name="T6" fmla="*/ 147801 w 671"/>
              <a:gd name="T7" fmla="*/ 99652 h 277"/>
              <a:gd name="T8" fmla="*/ 120470 w 671"/>
              <a:gd name="T9" fmla="*/ 87737 h 277"/>
              <a:gd name="T10" fmla="*/ 93499 w 671"/>
              <a:gd name="T11" fmla="*/ 99652 h 277"/>
              <a:gd name="T12" fmla="*/ 66528 w 671"/>
              <a:gd name="T13" fmla="*/ 87737 h 277"/>
              <a:gd name="T14" fmla="*/ 33444 w 671"/>
              <a:gd name="T15" fmla="*/ 99652 h 277"/>
              <a:gd name="T16" fmla="*/ 0 w 671"/>
              <a:gd name="T17" fmla="*/ 60658 h 277"/>
              <a:gd name="T18" fmla="*/ 0 w 671"/>
              <a:gd name="T19" fmla="*/ 57408 h 277"/>
              <a:gd name="T20" fmla="*/ 33444 w 671"/>
              <a:gd name="T21" fmla="*/ 9026 h 277"/>
              <a:gd name="T22" fmla="*/ 48188 w 671"/>
              <a:gd name="T23" fmla="*/ 0 h 277"/>
              <a:gd name="T24" fmla="*/ 192752 w 671"/>
              <a:gd name="T25" fmla="*/ 0 h 277"/>
              <a:gd name="T26" fmla="*/ 192752 w 671"/>
              <a:gd name="T27" fmla="*/ 0 h 277"/>
              <a:gd name="T28" fmla="*/ 207856 w 671"/>
              <a:gd name="T29" fmla="*/ 9026 h 277"/>
              <a:gd name="T30" fmla="*/ 240940 w 671"/>
              <a:gd name="T31" fmla="*/ 57408 h 277"/>
              <a:gd name="T32" fmla="*/ 240940 w 671"/>
              <a:gd name="T33" fmla="*/ 60658 h 277"/>
              <a:gd name="T34" fmla="*/ 204979 w 671"/>
              <a:gd name="T35" fmla="*/ 99652 h 277"/>
              <a:gd name="T36" fmla="*/ 202102 w 671"/>
              <a:gd name="T37" fmla="*/ 99652 h 277"/>
              <a:gd name="T38" fmla="*/ 174772 w 671"/>
              <a:gd name="T39" fmla="*/ 63546 h 277"/>
              <a:gd name="T40" fmla="*/ 174772 w 671"/>
              <a:gd name="T41" fmla="*/ 63546 h 277"/>
              <a:gd name="T42" fmla="*/ 174772 w 671"/>
              <a:gd name="T43" fmla="*/ 63546 h 277"/>
              <a:gd name="T44" fmla="*/ 186999 w 671"/>
              <a:gd name="T45" fmla="*/ 69684 h 277"/>
              <a:gd name="T46" fmla="*/ 204979 w 671"/>
              <a:gd name="T47" fmla="*/ 81599 h 277"/>
              <a:gd name="T48" fmla="*/ 220083 w 671"/>
              <a:gd name="T49" fmla="*/ 63546 h 277"/>
              <a:gd name="T50" fmla="*/ 192752 w 671"/>
              <a:gd name="T51" fmla="*/ 21302 h 277"/>
              <a:gd name="T52" fmla="*/ 48188 w 671"/>
              <a:gd name="T53" fmla="*/ 21302 h 277"/>
              <a:gd name="T54" fmla="*/ 48188 w 671"/>
              <a:gd name="T55" fmla="*/ 21302 h 277"/>
              <a:gd name="T56" fmla="*/ 18340 w 671"/>
              <a:gd name="T57" fmla="*/ 63546 h 277"/>
              <a:gd name="T58" fmla="*/ 36321 w 671"/>
              <a:gd name="T59" fmla="*/ 78711 h 277"/>
              <a:gd name="T60" fmla="*/ 54301 w 671"/>
              <a:gd name="T61" fmla="*/ 69684 h 277"/>
              <a:gd name="T62" fmla="*/ 66528 w 671"/>
              <a:gd name="T63" fmla="*/ 60658 h 277"/>
              <a:gd name="T64" fmla="*/ 66528 w 671"/>
              <a:gd name="T65" fmla="*/ 60658 h 277"/>
              <a:gd name="T66" fmla="*/ 75519 w 671"/>
              <a:gd name="T67" fmla="*/ 69684 h 277"/>
              <a:gd name="T68" fmla="*/ 93499 w 671"/>
              <a:gd name="T69" fmla="*/ 81599 h 277"/>
              <a:gd name="T70" fmla="*/ 108603 w 671"/>
              <a:gd name="T71" fmla="*/ 69684 h 277"/>
              <a:gd name="T72" fmla="*/ 120470 w 671"/>
              <a:gd name="T73" fmla="*/ 63546 h 277"/>
              <a:gd name="T74" fmla="*/ 120470 w 671"/>
              <a:gd name="T75" fmla="*/ 63546 h 277"/>
              <a:gd name="T76" fmla="*/ 132697 w 671"/>
              <a:gd name="T77" fmla="*/ 69684 h 277"/>
              <a:gd name="T78" fmla="*/ 147801 w 671"/>
              <a:gd name="T79" fmla="*/ 81599 h 277"/>
              <a:gd name="T80" fmla="*/ 162904 w 671"/>
              <a:gd name="T81" fmla="*/ 69684 h 277"/>
              <a:gd name="T82" fmla="*/ 174772 w 671"/>
              <a:gd name="T83" fmla="*/ 63546 h 27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71" h="277">
                <a:moveTo>
                  <a:pt x="562" y="276"/>
                </a:moveTo>
                <a:lnTo>
                  <a:pt x="562" y="276"/>
                </a:lnTo>
                <a:cubicBezTo>
                  <a:pt x="536" y="276"/>
                  <a:pt x="503" y="268"/>
                  <a:pt x="486" y="243"/>
                </a:cubicBezTo>
                <a:cubicBezTo>
                  <a:pt x="469" y="260"/>
                  <a:pt x="436" y="276"/>
                  <a:pt x="411" y="276"/>
                </a:cubicBezTo>
                <a:cubicBezTo>
                  <a:pt x="377" y="276"/>
                  <a:pt x="352" y="260"/>
                  <a:pt x="335" y="243"/>
                </a:cubicBezTo>
                <a:cubicBezTo>
                  <a:pt x="319" y="260"/>
                  <a:pt x="285" y="276"/>
                  <a:pt x="260" y="276"/>
                </a:cubicBezTo>
                <a:cubicBezTo>
                  <a:pt x="227" y="276"/>
                  <a:pt x="201" y="260"/>
                  <a:pt x="185" y="243"/>
                </a:cubicBezTo>
                <a:cubicBezTo>
                  <a:pt x="160" y="268"/>
                  <a:pt x="126" y="276"/>
                  <a:pt x="93" y="276"/>
                </a:cubicBezTo>
                <a:cubicBezTo>
                  <a:pt x="42" y="268"/>
                  <a:pt x="0" y="226"/>
                  <a:pt x="0" y="168"/>
                </a:cubicBezTo>
                <a:cubicBezTo>
                  <a:pt x="0" y="159"/>
                  <a:pt x="0" y="159"/>
                  <a:pt x="0" y="159"/>
                </a:cubicBezTo>
                <a:cubicBezTo>
                  <a:pt x="93" y="25"/>
                  <a:pt x="93" y="25"/>
                  <a:pt x="93" y="25"/>
                </a:cubicBezTo>
                <a:cubicBezTo>
                  <a:pt x="101" y="8"/>
                  <a:pt x="118" y="0"/>
                  <a:pt x="134" y="0"/>
                </a:cubicBezTo>
                <a:cubicBezTo>
                  <a:pt x="536" y="0"/>
                  <a:pt x="536" y="0"/>
                  <a:pt x="536" y="0"/>
                </a:cubicBezTo>
                <a:cubicBezTo>
                  <a:pt x="553" y="0"/>
                  <a:pt x="570" y="8"/>
                  <a:pt x="578" y="25"/>
                </a:cubicBezTo>
                <a:cubicBezTo>
                  <a:pt x="670" y="159"/>
                  <a:pt x="670" y="159"/>
                  <a:pt x="670" y="159"/>
                </a:cubicBezTo>
                <a:cubicBezTo>
                  <a:pt x="670" y="168"/>
                  <a:pt x="670" y="168"/>
                  <a:pt x="670" y="168"/>
                </a:cubicBezTo>
                <a:cubicBezTo>
                  <a:pt x="670" y="226"/>
                  <a:pt x="629" y="276"/>
                  <a:pt x="570" y="276"/>
                </a:cubicBezTo>
                <a:cubicBezTo>
                  <a:pt x="570" y="276"/>
                  <a:pt x="570" y="276"/>
                  <a:pt x="562" y="276"/>
                </a:cubicBezTo>
                <a:close/>
                <a:moveTo>
                  <a:pt x="486" y="176"/>
                </a:moveTo>
                <a:lnTo>
                  <a:pt x="486" y="176"/>
                </a:lnTo>
                <a:cubicBezTo>
                  <a:pt x="503" y="176"/>
                  <a:pt x="511" y="184"/>
                  <a:pt x="520" y="193"/>
                </a:cubicBezTo>
                <a:cubicBezTo>
                  <a:pt x="528" y="209"/>
                  <a:pt x="545" y="226"/>
                  <a:pt x="570" y="226"/>
                </a:cubicBezTo>
                <a:cubicBezTo>
                  <a:pt x="595" y="226"/>
                  <a:pt x="612" y="201"/>
                  <a:pt x="612" y="176"/>
                </a:cubicBezTo>
                <a:cubicBezTo>
                  <a:pt x="536" y="59"/>
                  <a:pt x="536" y="59"/>
                  <a:pt x="536" y="59"/>
                </a:cubicBezTo>
                <a:cubicBezTo>
                  <a:pt x="134" y="59"/>
                  <a:pt x="134" y="59"/>
                  <a:pt x="134" y="59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9" y="201"/>
                  <a:pt x="76" y="218"/>
                  <a:pt x="101" y="218"/>
                </a:cubicBezTo>
                <a:cubicBezTo>
                  <a:pt x="118" y="226"/>
                  <a:pt x="143" y="209"/>
                  <a:pt x="151" y="193"/>
                </a:cubicBezTo>
                <a:cubicBezTo>
                  <a:pt x="151" y="176"/>
                  <a:pt x="168" y="168"/>
                  <a:pt x="185" y="168"/>
                </a:cubicBezTo>
                <a:cubicBezTo>
                  <a:pt x="193" y="168"/>
                  <a:pt x="210" y="176"/>
                  <a:pt x="210" y="193"/>
                </a:cubicBezTo>
                <a:cubicBezTo>
                  <a:pt x="218" y="209"/>
                  <a:pt x="235" y="226"/>
                  <a:pt x="260" y="226"/>
                </a:cubicBezTo>
                <a:cubicBezTo>
                  <a:pt x="277" y="226"/>
                  <a:pt x="294" y="209"/>
                  <a:pt x="302" y="193"/>
                </a:cubicBezTo>
                <a:cubicBezTo>
                  <a:pt x="310" y="176"/>
                  <a:pt x="319" y="176"/>
                  <a:pt x="335" y="176"/>
                </a:cubicBezTo>
                <a:cubicBezTo>
                  <a:pt x="344" y="176"/>
                  <a:pt x="361" y="176"/>
                  <a:pt x="369" y="193"/>
                </a:cubicBezTo>
                <a:cubicBezTo>
                  <a:pt x="369" y="209"/>
                  <a:pt x="394" y="226"/>
                  <a:pt x="411" y="226"/>
                </a:cubicBezTo>
                <a:cubicBezTo>
                  <a:pt x="428" y="226"/>
                  <a:pt x="444" y="209"/>
                  <a:pt x="453" y="193"/>
                </a:cubicBezTo>
                <a:cubicBezTo>
                  <a:pt x="461" y="184"/>
                  <a:pt x="478" y="176"/>
                  <a:pt x="486" y="1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47">
            <a:extLst>
              <a:ext uri="{FF2B5EF4-FFF2-40B4-BE49-F238E27FC236}">
                <a16:creationId xmlns:a16="http://schemas.microsoft.com/office/drawing/2014/main" id="{CE9F774E-FD1A-2244-913B-87E5FDED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335" y="11510049"/>
            <a:ext cx="201170" cy="40234"/>
          </a:xfrm>
          <a:custGeom>
            <a:avLst/>
            <a:gdLst>
              <a:gd name="T0" fmla="*/ 63141 w 177"/>
              <a:gd name="T1" fmla="*/ 12326 h 34"/>
              <a:gd name="T2" fmla="*/ 0 w 177"/>
              <a:gd name="T3" fmla="*/ 12326 h 34"/>
              <a:gd name="T4" fmla="*/ 0 w 177"/>
              <a:gd name="T5" fmla="*/ 0 h 34"/>
              <a:gd name="T6" fmla="*/ 63141 w 177"/>
              <a:gd name="T7" fmla="*/ 0 h 34"/>
              <a:gd name="T8" fmla="*/ 63141 w 177"/>
              <a:gd name="T9" fmla="*/ 12326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34">
                <a:moveTo>
                  <a:pt x="176" y="33"/>
                </a:moveTo>
                <a:lnTo>
                  <a:pt x="0" y="33"/>
                </a:lnTo>
                <a:lnTo>
                  <a:pt x="0" y="0"/>
                </a:lnTo>
                <a:lnTo>
                  <a:pt x="176" y="0"/>
                </a:lnTo>
                <a:lnTo>
                  <a:pt x="176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48">
            <a:extLst>
              <a:ext uri="{FF2B5EF4-FFF2-40B4-BE49-F238E27FC236}">
                <a16:creationId xmlns:a16="http://schemas.microsoft.com/office/drawing/2014/main" id="{C2A910E5-F23F-ED44-8A24-A55E65AAA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83" y="11374261"/>
            <a:ext cx="191111" cy="372164"/>
          </a:xfrm>
          <a:custGeom>
            <a:avLst/>
            <a:gdLst>
              <a:gd name="T0" fmla="*/ 24058 w 168"/>
              <a:gd name="T1" fmla="*/ 0 h 328"/>
              <a:gd name="T2" fmla="*/ 24058 w 168"/>
              <a:gd name="T3" fmla="*/ 0 h 328"/>
              <a:gd name="T4" fmla="*/ 0 w 168"/>
              <a:gd name="T5" fmla="*/ 0 h 328"/>
              <a:gd name="T6" fmla="*/ 0 w 168"/>
              <a:gd name="T7" fmla="*/ 15043 h 328"/>
              <a:gd name="T8" fmla="*/ 17954 w 168"/>
              <a:gd name="T9" fmla="*/ 15043 h 328"/>
              <a:gd name="T10" fmla="*/ 24058 w 168"/>
              <a:gd name="T11" fmla="*/ 18266 h 328"/>
              <a:gd name="T12" fmla="*/ 44885 w 168"/>
              <a:gd name="T13" fmla="*/ 45128 h 328"/>
              <a:gd name="T14" fmla="*/ 44885 w 168"/>
              <a:gd name="T15" fmla="*/ 102074 h 328"/>
              <a:gd name="T16" fmla="*/ 8977 w 168"/>
              <a:gd name="T17" fmla="*/ 102074 h 328"/>
              <a:gd name="T18" fmla="*/ 8977 w 168"/>
              <a:gd name="T19" fmla="*/ 108163 h 328"/>
              <a:gd name="T20" fmla="*/ 8977 w 168"/>
              <a:gd name="T21" fmla="*/ 117117 h 328"/>
              <a:gd name="T22" fmla="*/ 44885 w 168"/>
              <a:gd name="T23" fmla="*/ 117117 h 328"/>
              <a:gd name="T24" fmla="*/ 59966 w 168"/>
              <a:gd name="T25" fmla="*/ 102074 h 328"/>
              <a:gd name="T26" fmla="*/ 59966 w 168"/>
              <a:gd name="T27" fmla="*/ 39039 h 328"/>
              <a:gd name="T28" fmla="*/ 59966 w 168"/>
              <a:gd name="T29" fmla="*/ 39039 h 328"/>
              <a:gd name="T30" fmla="*/ 30163 w 168"/>
              <a:gd name="T31" fmla="*/ 3223 h 328"/>
              <a:gd name="T32" fmla="*/ 24058 w 168"/>
              <a:gd name="T33" fmla="*/ 0 h 3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8" h="328">
                <a:moveTo>
                  <a:pt x="67" y="0"/>
                </a:moveTo>
                <a:lnTo>
                  <a:pt x="67" y="0"/>
                </a:lnTo>
                <a:cubicBezTo>
                  <a:pt x="0" y="0"/>
                  <a:pt x="0" y="0"/>
                  <a:pt x="0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2"/>
                  <a:pt x="58" y="42"/>
                  <a:pt x="67" y="51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25" y="285"/>
                  <a:pt x="125" y="285"/>
                  <a:pt x="125" y="285"/>
                </a:cubicBezTo>
                <a:cubicBezTo>
                  <a:pt x="25" y="285"/>
                  <a:pt x="25" y="285"/>
                  <a:pt x="25" y="285"/>
                </a:cubicBezTo>
                <a:cubicBezTo>
                  <a:pt x="25" y="294"/>
                  <a:pt x="25" y="294"/>
                  <a:pt x="25" y="302"/>
                </a:cubicBezTo>
                <a:cubicBezTo>
                  <a:pt x="25" y="310"/>
                  <a:pt x="25" y="319"/>
                  <a:pt x="25" y="327"/>
                </a:cubicBezTo>
                <a:cubicBezTo>
                  <a:pt x="125" y="327"/>
                  <a:pt x="125" y="327"/>
                  <a:pt x="125" y="327"/>
                </a:cubicBezTo>
                <a:cubicBezTo>
                  <a:pt x="151" y="327"/>
                  <a:pt x="167" y="310"/>
                  <a:pt x="167" y="285"/>
                </a:cubicBezTo>
                <a:cubicBezTo>
                  <a:pt x="167" y="109"/>
                  <a:pt x="167" y="109"/>
                  <a:pt x="167" y="109"/>
                </a:cubicBezTo>
                <a:cubicBezTo>
                  <a:pt x="84" y="9"/>
                  <a:pt x="84" y="9"/>
                  <a:pt x="84" y="9"/>
                </a:cubicBezTo>
                <a:cubicBezTo>
                  <a:pt x="75" y="0"/>
                  <a:pt x="75" y="0"/>
                  <a:pt x="6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49">
            <a:extLst>
              <a:ext uri="{FF2B5EF4-FFF2-40B4-BE49-F238E27FC236}">
                <a16:creationId xmlns:a16="http://schemas.microsoft.com/office/drawing/2014/main" id="{A255F111-6225-9D48-B27E-0C73D66E9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728" y="11691102"/>
            <a:ext cx="231345" cy="65382"/>
          </a:xfrm>
          <a:custGeom>
            <a:avLst/>
            <a:gdLst>
              <a:gd name="T0" fmla="*/ 72663 w 202"/>
              <a:gd name="T1" fmla="*/ 0 h 59"/>
              <a:gd name="T2" fmla="*/ 72663 w 202"/>
              <a:gd name="T3" fmla="*/ 0 h 59"/>
              <a:gd name="T4" fmla="*/ 2892 w 202"/>
              <a:gd name="T5" fmla="*/ 0 h 59"/>
              <a:gd name="T6" fmla="*/ 2892 w 202"/>
              <a:gd name="T7" fmla="*/ 8745 h 59"/>
              <a:gd name="T8" fmla="*/ 0 w 202"/>
              <a:gd name="T9" fmla="*/ 20288 h 59"/>
              <a:gd name="T10" fmla="*/ 72663 w 202"/>
              <a:gd name="T11" fmla="*/ 17490 h 59"/>
              <a:gd name="T12" fmla="*/ 69410 w 202"/>
              <a:gd name="T13" fmla="*/ 8745 h 59"/>
              <a:gd name="T14" fmla="*/ 72663 w 202"/>
              <a:gd name="T15" fmla="*/ 0 h 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2" h="59">
                <a:moveTo>
                  <a:pt x="201" y="0"/>
                </a:moveTo>
                <a:lnTo>
                  <a:pt x="201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7"/>
                  <a:pt x="8" y="25"/>
                </a:cubicBezTo>
                <a:cubicBezTo>
                  <a:pt x="8" y="33"/>
                  <a:pt x="8" y="50"/>
                  <a:pt x="0" y="58"/>
                </a:cubicBezTo>
                <a:cubicBezTo>
                  <a:pt x="201" y="50"/>
                  <a:pt x="201" y="50"/>
                  <a:pt x="201" y="50"/>
                </a:cubicBezTo>
                <a:cubicBezTo>
                  <a:pt x="192" y="42"/>
                  <a:pt x="192" y="33"/>
                  <a:pt x="192" y="25"/>
                </a:cubicBezTo>
                <a:cubicBezTo>
                  <a:pt x="192" y="17"/>
                  <a:pt x="192" y="8"/>
                  <a:pt x="20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0">
            <a:extLst>
              <a:ext uri="{FF2B5EF4-FFF2-40B4-BE49-F238E27FC236}">
                <a16:creationId xmlns:a16="http://schemas.microsoft.com/office/drawing/2014/main" id="{EC90B930-3941-7340-B434-1FB89322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091" y="11258587"/>
            <a:ext cx="583392" cy="412398"/>
          </a:xfrm>
          <a:custGeom>
            <a:avLst/>
            <a:gdLst>
              <a:gd name="T0" fmla="*/ 174799 w 512"/>
              <a:gd name="T1" fmla="*/ 126930 h 361"/>
              <a:gd name="T2" fmla="*/ 174799 w 512"/>
              <a:gd name="T3" fmla="*/ 126930 h 361"/>
              <a:gd name="T4" fmla="*/ 183790 w 512"/>
              <a:gd name="T5" fmla="*/ 126930 h 361"/>
              <a:gd name="T6" fmla="*/ 183790 w 512"/>
              <a:gd name="T7" fmla="*/ 51205 h 361"/>
              <a:gd name="T8" fmla="*/ 183790 w 512"/>
              <a:gd name="T9" fmla="*/ 36060 h 361"/>
              <a:gd name="T10" fmla="*/ 183790 w 512"/>
              <a:gd name="T11" fmla="*/ 18030 h 361"/>
              <a:gd name="T12" fmla="*/ 165807 w 512"/>
              <a:gd name="T13" fmla="*/ 0 h 361"/>
              <a:gd name="T14" fmla="*/ 8992 w 512"/>
              <a:gd name="T15" fmla="*/ 0 h 361"/>
              <a:gd name="T16" fmla="*/ 0 w 512"/>
              <a:gd name="T17" fmla="*/ 9015 h 361"/>
              <a:gd name="T18" fmla="*/ 8992 w 512"/>
              <a:gd name="T19" fmla="*/ 18030 h 361"/>
              <a:gd name="T20" fmla="*/ 162570 w 512"/>
              <a:gd name="T21" fmla="*/ 18030 h 361"/>
              <a:gd name="T22" fmla="*/ 162570 w 512"/>
              <a:gd name="T23" fmla="*/ 129814 h 361"/>
              <a:gd name="T24" fmla="*/ 174799 w 512"/>
              <a:gd name="T25" fmla="*/ 126930 h 3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12" h="361">
                <a:moveTo>
                  <a:pt x="486" y="352"/>
                </a:moveTo>
                <a:lnTo>
                  <a:pt x="486" y="352"/>
                </a:lnTo>
                <a:cubicBezTo>
                  <a:pt x="494" y="352"/>
                  <a:pt x="502" y="352"/>
                  <a:pt x="511" y="352"/>
                </a:cubicBezTo>
                <a:cubicBezTo>
                  <a:pt x="511" y="142"/>
                  <a:pt x="511" y="142"/>
                  <a:pt x="511" y="142"/>
                </a:cubicBezTo>
                <a:cubicBezTo>
                  <a:pt x="511" y="100"/>
                  <a:pt x="511" y="100"/>
                  <a:pt x="511" y="100"/>
                </a:cubicBezTo>
                <a:cubicBezTo>
                  <a:pt x="511" y="50"/>
                  <a:pt x="511" y="50"/>
                  <a:pt x="511" y="50"/>
                </a:cubicBezTo>
                <a:cubicBezTo>
                  <a:pt x="511" y="25"/>
                  <a:pt x="486" y="0"/>
                  <a:pt x="46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7" y="0"/>
                  <a:pt x="0" y="17"/>
                  <a:pt x="0" y="25"/>
                </a:cubicBezTo>
                <a:cubicBezTo>
                  <a:pt x="0" y="42"/>
                  <a:pt x="17" y="50"/>
                  <a:pt x="25" y="50"/>
                </a:cubicBezTo>
                <a:cubicBezTo>
                  <a:pt x="452" y="50"/>
                  <a:pt x="452" y="50"/>
                  <a:pt x="452" y="50"/>
                </a:cubicBezTo>
                <a:cubicBezTo>
                  <a:pt x="452" y="360"/>
                  <a:pt x="452" y="360"/>
                  <a:pt x="452" y="360"/>
                </a:cubicBezTo>
                <a:cubicBezTo>
                  <a:pt x="461" y="352"/>
                  <a:pt x="477" y="352"/>
                  <a:pt x="486" y="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51">
            <a:extLst>
              <a:ext uri="{FF2B5EF4-FFF2-40B4-BE49-F238E27FC236}">
                <a16:creationId xmlns:a16="http://schemas.microsoft.com/office/drawing/2014/main" id="{192CF06A-3768-1546-BC92-B44A3C38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500" y="11489932"/>
            <a:ext cx="115671" cy="266551"/>
          </a:xfrm>
          <a:custGeom>
            <a:avLst/>
            <a:gdLst>
              <a:gd name="T0" fmla="*/ 36150 w 101"/>
              <a:gd name="T1" fmla="*/ 63014 h 235"/>
              <a:gd name="T2" fmla="*/ 36150 w 101"/>
              <a:gd name="T3" fmla="*/ 63014 h 235"/>
              <a:gd name="T4" fmla="*/ 18075 w 101"/>
              <a:gd name="T5" fmla="*/ 63014 h 235"/>
              <a:gd name="T6" fmla="*/ 18075 w 101"/>
              <a:gd name="T7" fmla="*/ 0 h 235"/>
              <a:gd name="T8" fmla="*/ 0 w 101"/>
              <a:gd name="T9" fmla="*/ 0 h 235"/>
              <a:gd name="T10" fmla="*/ 0 w 101"/>
              <a:gd name="T11" fmla="*/ 65878 h 235"/>
              <a:gd name="T12" fmla="*/ 2892 w 101"/>
              <a:gd name="T13" fmla="*/ 74829 h 235"/>
              <a:gd name="T14" fmla="*/ 18075 w 101"/>
              <a:gd name="T15" fmla="*/ 83780 h 235"/>
              <a:gd name="T16" fmla="*/ 18075 w 101"/>
              <a:gd name="T17" fmla="*/ 83780 h 235"/>
              <a:gd name="T18" fmla="*/ 36150 w 101"/>
              <a:gd name="T19" fmla="*/ 83780 h 235"/>
              <a:gd name="T20" fmla="*/ 33258 w 101"/>
              <a:gd name="T21" fmla="*/ 71965 h 235"/>
              <a:gd name="T22" fmla="*/ 36150 w 101"/>
              <a:gd name="T23" fmla="*/ 63014 h 2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235">
                <a:moveTo>
                  <a:pt x="100" y="176"/>
                </a:moveTo>
                <a:lnTo>
                  <a:pt x="100" y="176"/>
                </a:lnTo>
                <a:cubicBezTo>
                  <a:pt x="50" y="176"/>
                  <a:pt x="50" y="176"/>
                  <a:pt x="50" y="176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3"/>
                  <a:pt x="0" y="201"/>
                  <a:pt x="8" y="209"/>
                </a:cubicBezTo>
                <a:cubicBezTo>
                  <a:pt x="16" y="226"/>
                  <a:pt x="33" y="234"/>
                  <a:pt x="50" y="234"/>
                </a:cubicBezTo>
                <a:cubicBezTo>
                  <a:pt x="100" y="234"/>
                  <a:pt x="100" y="234"/>
                  <a:pt x="100" y="234"/>
                </a:cubicBezTo>
                <a:cubicBezTo>
                  <a:pt x="92" y="226"/>
                  <a:pt x="92" y="209"/>
                  <a:pt x="92" y="201"/>
                </a:cubicBezTo>
                <a:cubicBezTo>
                  <a:pt x="92" y="193"/>
                  <a:pt x="92" y="184"/>
                  <a:pt x="100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52">
            <a:extLst>
              <a:ext uri="{FF2B5EF4-FFF2-40B4-BE49-F238E27FC236}">
                <a16:creationId xmlns:a16="http://schemas.microsoft.com/office/drawing/2014/main" id="{872F9EF9-34B2-004D-81F1-3F5683E4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867" y="11635781"/>
            <a:ext cx="160936" cy="160936"/>
          </a:xfrm>
          <a:custGeom>
            <a:avLst/>
            <a:gdLst>
              <a:gd name="T0" fmla="*/ 23801 w 143"/>
              <a:gd name="T1" fmla="*/ 50445 h 143"/>
              <a:gd name="T2" fmla="*/ 23801 w 143"/>
              <a:gd name="T3" fmla="*/ 50445 h 143"/>
              <a:gd name="T4" fmla="*/ 0 w 143"/>
              <a:gd name="T5" fmla="*/ 26643 h 143"/>
              <a:gd name="T6" fmla="*/ 23801 w 143"/>
              <a:gd name="T7" fmla="*/ 0 h 143"/>
              <a:gd name="T8" fmla="*/ 50445 w 143"/>
              <a:gd name="T9" fmla="*/ 26643 h 143"/>
              <a:gd name="T10" fmla="*/ 23801 w 143"/>
              <a:gd name="T11" fmla="*/ 50445 h 143"/>
              <a:gd name="T12" fmla="*/ 23801 w 143"/>
              <a:gd name="T13" fmla="*/ 14565 h 143"/>
              <a:gd name="T14" fmla="*/ 23801 w 143"/>
              <a:gd name="T15" fmla="*/ 14565 h 143"/>
              <a:gd name="T16" fmla="*/ 11723 w 143"/>
              <a:gd name="T17" fmla="*/ 26643 h 143"/>
              <a:gd name="T18" fmla="*/ 23801 w 143"/>
              <a:gd name="T19" fmla="*/ 38366 h 143"/>
              <a:gd name="T20" fmla="*/ 35524 w 143"/>
              <a:gd name="T21" fmla="*/ 26643 h 143"/>
              <a:gd name="T22" fmla="*/ 23801 w 143"/>
              <a:gd name="T23" fmla="*/ 14565 h 1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3" h="143">
                <a:moveTo>
                  <a:pt x="67" y="142"/>
                </a:moveTo>
                <a:lnTo>
                  <a:pt x="67" y="142"/>
                </a:lnTo>
                <a:cubicBezTo>
                  <a:pt x="25" y="142"/>
                  <a:pt x="0" y="117"/>
                  <a:pt x="0" y="75"/>
                </a:cubicBezTo>
                <a:cubicBezTo>
                  <a:pt x="0" y="33"/>
                  <a:pt x="25" y="0"/>
                  <a:pt x="67" y="0"/>
                </a:cubicBezTo>
                <a:cubicBezTo>
                  <a:pt x="109" y="0"/>
                  <a:pt x="142" y="33"/>
                  <a:pt x="142" y="75"/>
                </a:cubicBezTo>
                <a:cubicBezTo>
                  <a:pt x="142" y="117"/>
                  <a:pt x="109" y="142"/>
                  <a:pt x="67" y="142"/>
                </a:cubicBezTo>
                <a:close/>
                <a:moveTo>
                  <a:pt x="67" y="41"/>
                </a:moveTo>
                <a:lnTo>
                  <a:pt x="67" y="41"/>
                </a:lnTo>
                <a:cubicBezTo>
                  <a:pt x="50" y="41"/>
                  <a:pt x="33" y="58"/>
                  <a:pt x="33" y="75"/>
                </a:cubicBezTo>
                <a:cubicBezTo>
                  <a:pt x="33" y="92"/>
                  <a:pt x="50" y="108"/>
                  <a:pt x="67" y="108"/>
                </a:cubicBezTo>
                <a:cubicBezTo>
                  <a:pt x="83" y="108"/>
                  <a:pt x="100" y="92"/>
                  <a:pt x="100" y="75"/>
                </a:cubicBezTo>
                <a:cubicBezTo>
                  <a:pt x="100" y="58"/>
                  <a:pt x="83" y="41"/>
                  <a:pt x="67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53">
            <a:extLst>
              <a:ext uri="{FF2B5EF4-FFF2-40B4-BE49-F238E27FC236}">
                <a16:creationId xmlns:a16="http://schemas.microsoft.com/office/drawing/2014/main" id="{780B932B-47A6-8040-B0BC-2D4DD218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996" y="11635781"/>
            <a:ext cx="160936" cy="160936"/>
          </a:xfrm>
          <a:custGeom>
            <a:avLst/>
            <a:gdLst>
              <a:gd name="T0" fmla="*/ 23801 w 143"/>
              <a:gd name="T1" fmla="*/ 50445 h 143"/>
              <a:gd name="T2" fmla="*/ 23801 w 143"/>
              <a:gd name="T3" fmla="*/ 50445 h 143"/>
              <a:gd name="T4" fmla="*/ 0 w 143"/>
              <a:gd name="T5" fmla="*/ 26643 h 143"/>
              <a:gd name="T6" fmla="*/ 23801 w 143"/>
              <a:gd name="T7" fmla="*/ 0 h 143"/>
              <a:gd name="T8" fmla="*/ 50445 w 143"/>
              <a:gd name="T9" fmla="*/ 26643 h 143"/>
              <a:gd name="T10" fmla="*/ 23801 w 143"/>
              <a:gd name="T11" fmla="*/ 50445 h 143"/>
              <a:gd name="T12" fmla="*/ 23801 w 143"/>
              <a:gd name="T13" fmla="*/ 14565 h 143"/>
              <a:gd name="T14" fmla="*/ 23801 w 143"/>
              <a:gd name="T15" fmla="*/ 14565 h 143"/>
              <a:gd name="T16" fmla="*/ 11723 w 143"/>
              <a:gd name="T17" fmla="*/ 26643 h 143"/>
              <a:gd name="T18" fmla="*/ 23801 w 143"/>
              <a:gd name="T19" fmla="*/ 38366 h 143"/>
              <a:gd name="T20" fmla="*/ 35524 w 143"/>
              <a:gd name="T21" fmla="*/ 26643 h 143"/>
              <a:gd name="T22" fmla="*/ 23801 w 143"/>
              <a:gd name="T23" fmla="*/ 14565 h 1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3" h="143">
                <a:moveTo>
                  <a:pt x="67" y="142"/>
                </a:moveTo>
                <a:lnTo>
                  <a:pt x="67" y="142"/>
                </a:lnTo>
                <a:cubicBezTo>
                  <a:pt x="25" y="142"/>
                  <a:pt x="0" y="117"/>
                  <a:pt x="0" y="75"/>
                </a:cubicBezTo>
                <a:cubicBezTo>
                  <a:pt x="0" y="33"/>
                  <a:pt x="25" y="0"/>
                  <a:pt x="67" y="0"/>
                </a:cubicBezTo>
                <a:cubicBezTo>
                  <a:pt x="109" y="0"/>
                  <a:pt x="142" y="33"/>
                  <a:pt x="142" y="75"/>
                </a:cubicBezTo>
                <a:cubicBezTo>
                  <a:pt x="142" y="117"/>
                  <a:pt x="109" y="142"/>
                  <a:pt x="67" y="142"/>
                </a:cubicBezTo>
                <a:close/>
                <a:moveTo>
                  <a:pt x="67" y="41"/>
                </a:moveTo>
                <a:lnTo>
                  <a:pt x="67" y="41"/>
                </a:lnTo>
                <a:cubicBezTo>
                  <a:pt x="50" y="41"/>
                  <a:pt x="33" y="58"/>
                  <a:pt x="33" y="75"/>
                </a:cubicBezTo>
                <a:cubicBezTo>
                  <a:pt x="33" y="92"/>
                  <a:pt x="50" y="108"/>
                  <a:pt x="67" y="108"/>
                </a:cubicBezTo>
                <a:cubicBezTo>
                  <a:pt x="84" y="108"/>
                  <a:pt x="100" y="92"/>
                  <a:pt x="100" y="75"/>
                </a:cubicBezTo>
                <a:cubicBezTo>
                  <a:pt x="100" y="58"/>
                  <a:pt x="84" y="41"/>
                  <a:pt x="67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54">
            <a:extLst>
              <a:ext uri="{FF2B5EF4-FFF2-40B4-BE49-F238E27FC236}">
                <a16:creationId xmlns:a16="http://schemas.microsoft.com/office/drawing/2014/main" id="{E608B5AC-2A4C-354E-BCB1-FFD6E91E3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208" y="11364202"/>
            <a:ext cx="241404" cy="60351"/>
          </a:xfrm>
          <a:custGeom>
            <a:avLst/>
            <a:gdLst>
              <a:gd name="T0" fmla="*/ 66766 w 210"/>
              <a:gd name="T1" fmla="*/ 18676 h 51"/>
              <a:gd name="T2" fmla="*/ 66766 w 210"/>
              <a:gd name="T3" fmla="*/ 18676 h 51"/>
              <a:gd name="T4" fmla="*/ 9071 w 210"/>
              <a:gd name="T5" fmla="*/ 18676 h 51"/>
              <a:gd name="T6" fmla="*/ 0 w 210"/>
              <a:gd name="T7" fmla="*/ 9338 h 51"/>
              <a:gd name="T8" fmla="*/ 0 w 210"/>
              <a:gd name="T9" fmla="*/ 9338 h 51"/>
              <a:gd name="T10" fmla="*/ 9071 w 210"/>
              <a:gd name="T11" fmla="*/ 0 h 51"/>
              <a:gd name="T12" fmla="*/ 66766 w 210"/>
              <a:gd name="T13" fmla="*/ 0 h 51"/>
              <a:gd name="T14" fmla="*/ 75837 w 210"/>
              <a:gd name="T15" fmla="*/ 9338 h 51"/>
              <a:gd name="T16" fmla="*/ 75837 w 210"/>
              <a:gd name="T17" fmla="*/ 9338 h 51"/>
              <a:gd name="T18" fmla="*/ 66766 w 210"/>
              <a:gd name="T19" fmla="*/ 18676 h 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" h="51">
                <a:moveTo>
                  <a:pt x="184" y="50"/>
                </a:moveTo>
                <a:lnTo>
                  <a:pt x="184" y="50"/>
                </a:lnTo>
                <a:cubicBezTo>
                  <a:pt x="25" y="50"/>
                  <a:pt x="25" y="50"/>
                  <a:pt x="25" y="50"/>
                </a:cubicBezTo>
                <a:cubicBezTo>
                  <a:pt x="8" y="50"/>
                  <a:pt x="0" y="42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201" y="0"/>
                  <a:pt x="209" y="17"/>
                  <a:pt x="209" y="25"/>
                </a:cubicBezTo>
                <a:cubicBezTo>
                  <a:pt x="209" y="42"/>
                  <a:pt x="201" y="50"/>
                  <a:pt x="184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55">
            <a:extLst>
              <a:ext uri="{FF2B5EF4-FFF2-40B4-BE49-F238E27FC236}">
                <a16:creationId xmlns:a16="http://schemas.microsoft.com/office/drawing/2014/main" id="{8F601BF8-50BC-A548-A07C-277DD63CE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442" y="11459756"/>
            <a:ext cx="125730" cy="50292"/>
          </a:xfrm>
          <a:custGeom>
            <a:avLst/>
            <a:gdLst>
              <a:gd name="T0" fmla="*/ 30306 w 110"/>
              <a:gd name="T1" fmla="*/ 12183 h 43"/>
              <a:gd name="T2" fmla="*/ 30306 w 110"/>
              <a:gd name="T3" fmla="*/ 12183 h 43"/>
              <a:gd name="T4" fmla="*/ 6133 w 110"/>
              <a:gd name="T5" fmla="*/ 12183 h 43"/>
              <a:gd name="T6" fmla="*/ 0 w 110"/>
              <a:gd name="T7" fmla="*/ 6276 h 43"/>
              <a:gd name="T8" fmla="*/ 0 w 110"/>
              <a:gd name="T9" fmla="*/ 6276 h 43"/>
              <a:gd name="T10" fmla="*/ 6133 w 110"/>
              <a:gd name="T11" fmla="*/ 0 h 43"/>
              <a:gd name="T12" fmla="*/ 30306 w 110"/>
              <a:gd name="T13" fmla="*/ 0 h 43"/>
              <a:gd name="T14" fmla="*/ 39326 w 110"/>
              <a:gd name="T15" fmla="*/ 6276 h 43"/>
              <a:gd name="T16" fmla="*/ 39326 w 110"/>
              <a:gd name="T17" fmla="*/ 6276 h 43"/>
              <a:gd name="T18" fmla="*/ 30306 w 110"/>
              <a:gd name="T19" fmla="*/ 12183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0" h="43">
                <a:moveTo>
                  <a:pt x="84" y="33"/>
                </a:moveTo>
                <a:lnTo>
                  <a:pt x="84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1" y="0"/>
                  <a:pt x="109" y="8"/>
                  <a:pt x="109" y="17"/>
                </a:cubicBezTo>
                <a:cubicBezTo>
                  <a:pt x="109" y="25"/>
                  <a:pt x="92" y="42"/>
                  <a:pt x="84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56">
            <a:extLst>
              <a:ext uri="{FF2B5EF4-FFF2-40B4-BE49-F238E27FC236}">
                <a16:creationId xmlns:a16="http://schemas.microsoft.com/office/drawing/2014/main" id="{6CEBAD50-7EC0-2548-84CC-A8125330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643" y="8683614"/>
            <a:ext cx="689008" cy="75440"/>
          </a:xfrm>
          <a:custGeom>
            <a:avLst/>
            <a:gdLst>
              <a:gd name="T0" fmla="*/ 217128 w 604"/>
              <a:gd name="T1" fmla="*/ 23463 h 68"/>
              <a:gd name="T2" fmla="*/ 0 w 604"/>
              <a:gd name="T3" fmla="*/ 23463 h 68"/>
              <a:gd name="T4" fmla="*/ 0 w 604"/>
              <a:gd name="T5" fmla="*/ 0 h 68"/>
              <a:gd name="T6" fmla="*/ 217128 w 604"/>
              <a:gd name="T7" fmla="*/ 0 h 68"/>
              <a:gd name="T8" fmla="*/ 217128 w 604"/>
              <a:gd name="T9" fmla="*/ 23463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4" h="68">
                <a:moveTo>
                  <a:pt x="603" y="67"/>
                </a:moveTo>
                <a:lnTo>
                  <a:pt x="0" y="67"/>
                </a:lnTo>
                <a:lnTo>
                  <a:pt x="0" y="0"/>
                </a:lnTo>
                <a:lnTo>
                  <a:pt x="603" y="0"/>
                </a:lnTo>
                <a:lnTo>
                  <a:pt x="603" y="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57">
            <a:extLst>
              <a:ext uri="{FF2B5EF4-FFF2-40B4-BE49-F238E27FC236}">
                <a16:creationId xmlns:a16="http://schemas.microsoft.com/office/drawing/2014/main" id="{4B28DB40-D007-EE41-B916-5601734E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6025" y="8879756"/>
            <a:ext cx="145846" cy="60351"/>
          </a:xfrm>
          <a:custGeom>
            <a:avLst/>
            <a:gdLst>
              <a:gd name="T0" fmla="*/ 36537 w 126"/>
              <a:gd name="T1" fmla="*/ 18684 h 52"/>
              <a:gd name="T2" fmla="*/ 36537 w 126"/>
              <a:gd name="T3" fmla="*/ 18684 h 52"/>
              <a:gd name="T4" fmla="*/ 9134 w 126"/>
              <a:gd name="T5" fmla="*/ 18684 h 52"/>
              <a:gd name="T6" fmla="*/ 0 w 126"/>
              <a:gd name="T7" fmla="*/ 9525 h 52"/>
              <a:gd name="T8" fmla="*/ 0 w 126"/>
              <a:gd name="T9" fmla="*/ 9525 h 52"/>
              <a:gd name="T10" fmla="*/ 9134 w 126"/>
              <a:gd name="T11" fmla="*/ 0 h 52"/>
              <a:gd name="T12" fmla="*/ 36537 w 126"/>
              <a:gd name="T13" fmla="*/ 0 h 52"/>
              <a:gd name="T14" fmla="*/ 45672 w 126"/>
              <a:gd name="T15" fmla="*/ 9525 h 52"/>
              <a:gd name="T16" fmla="*/ 45672 w 126"/>
              <a:gd name="T17" fmla="*/ 9525 h 52"/>
              <a:gd name="T18" fmla="*/ 36537 w 126"/>
              <a:gd name="T19" fmla="*/ 18684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" h="52">
                <a:moveTo>
                  <a:pt x="100" y="51"/>
                </a:moveTo>
                <a:lnTo>
                  <a:pt x="100" y="51"/>
                </a:lnTo>
                <a:cubicBezTo>
                  <a:pt x="25" y="51"/>
                  <a:pt x="25" y="51"/>
                  <a:pt x="25" y="51"/>
                </a:cubicBezTo>
                <a:cubicBezTo>
                  <a:pt x="16" y="51"/>
                  <a:pt x="0" y="42"/>
                  <a:pt x="0" y="26"/>
                </a:cubicBezTo>
                <a:cubicBezTo>
                  <a:pt x="0" y="9"/>
                  <a:pt x="16" y="0"/>
                  <a:pt x="25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7" y="0"/>
                  <a:pt x="125" y="9"/>
                  <a:pt x="125" y="26"/>
                </a:cubicBezTo>
                <a:cubicBezTo>
                  <a:pt x="125" y="42"/>
                  <a:pt x="117" y="51"/>
                  <a:pt x="10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58">
            <a:extLst>
              <a:ext uri="{FF2B5EF4-FFF2-40B4-BE49-F238E27FC236}">
                <a16:creationId xmlns:a16="http://schemas.microsoft.com/office/drawing/2014/main" id="{144A2997-7736-634D-A14C-307305AB5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0350" y="8472386"/>
            <a:ext cx="764445" cy="583392"/>
          </a:xfrm>
          <a:custGeom>
            <a:avLst/>
            <a:gdLst>
              <a:gd name="T0" fmla="*/ 204979 w 671"/>
              <a:gd name="T1" fmla="*/ 183790 h 512"/>
              <a:gd name="T2" fmla="*/ 204979 w 671"/>
              <a:gd name="T3" fmla="*/ 183790 h 512"/>
              <a:gd name="T4" fmla="*/ 36321 w 671"/>
              <a:gd name="T5" fmla="*/ 183790 h 512"/>
              <a:gd name="T6" fmla="*/ 0 w 671"/>
              <a:gd name="T7" fmla="*/ 147824 h 512"/>
              <a:gd name="T8" fmla="*/ 0 w 671"/>
              <a:gd name="T9" fmla="*/ 36326 h 512"/>
              <a:gd name="T10" fmla="*/ 36321 w 671"/>
              <a:gd name="T11" fmla="*/ 0 h 512"/>
              <a:gd name="T12" fmla="*/ 204979 w 671"/>
              <a:gd name="T13" fmla="*/ 0 h 512"/>
              <a:gd name="T14" fmla="*/ 240940 w 671"/>
              <a:gd name="T15" fmla="*/ 36326 h 512"/>
              <a:gd name="T16" fmla="*/ 240940 w 671"/>
              <a:gd name="T17" fmla="*/ 147824 h 512"/>
              <a:gd name="T18" fmla="*/ 204979 w 671"/>
              <a:gd name="T19" fmla="*/ 183790 h 512"/>
              <a:gd name="T20" fmla="*/ 36321 w 671"/>
              <a:gd name="T21" fmla="*/ 21220 h 512"/>
              <a:gd name="T22" fmla="*/ 36321 w 671"/>
              <a:gd name="T23" fmla="*/ 21220 h 512"/>
              <a:gd name="T24" fmla="*/ 21217 w 671"/>
              <a:gd name="T25" fmla="*/ 36326 h 512"/>
              <a:gd name="T26" fmla="*/ 21217 w 671"/>
              <a:gd name="T27" fmla="*/ 147824 h 512"/>
              <a:gd name="T28" fmla="*/ 36321 w 671"/>
              <a:gd name="T29" fmla="*/ 165807 h 512"/>
              <a:gd name="T30" fmla="*/ 204979 w 671"/>
              <a:gd name="T31" fmla="*/ 165807 h 512"/>
              <a:gd name="T32" fmla="*/ 222960 w 671"/>
              <a:gd name="T33" fmla="*/ 147824 h 512"/>
              <a:gd name="T34" fmla="*/ 222960 w 671"/>
              <a:gd name="T35" fmla="*/ 36326 h 512"/>
              <a:gd name="T36" fmla="*/ 204979 w 671"/>
              <a:gd name="T37" fmla="*/ 21220 h 512"/>
              <a:gd name="T38" fmla="*/ 36321 w 671"/>
              <a:gd name="T39" fmla="*/ 21220 h 51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71" h="512">
                <a:moveTo>
                  <a:pt x="570" y="511"/>
                </a:moveTo>
                <a:lnTo>
                  <a:pt x="570" y="511"/>
                </a:lnTo>
                <a:cubicBezTo>
                  <a:pt x="101" y="511"/>
                  <a:pt x="101" y="511"/>
                  <a:pt x="101" y="511"/>
                </a:cubicBezTo>
                <a:cubicBezTo>
                  <a:pt x="50" y="511"/>
                  <a:pt x="0" y="469"/>
                  <a:pt x="0" y="411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51"/>
                  <a:pt x="50" y="0"/>
                  <a:pt x="101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628" y="0"/>
                  <a:pt x="670" y="51"/>
                  <a:pt x="670" y="101"/>
                </a:cubicBezTo>
                <a:cubicBezTo>
                  <a:pt x="670" y="411"/>
                  <a:pt x="670" y="411"/>
                  <a:pt x="670" y="411"/>
                </a:cubicBezTo>
                <a:cubicBezTo>
                  <a:pt x="670" y="469"/>
                  <a:pt x="628" y="511"/>
                  <a:pt x="570" y="511"/>
                </a:cubicBezTo>
                <a:close/>
                <a:moveTo>
                  <a:pt x="101" y="59"/>
                </a:moveTo>
                <a:lnTo>
                  <a:pt x="101" y="59"/>
                </a:lnTo>
                <a:cubicBezTo>
                  <a:pt x="76" y="59"/>
                  <a:pt x="59" y="76"/>
                  <a:pt x="59" y="101"/>
                </a:cubicBezTo>
                <a:cubicBezTo>
                  <a:pt x="59" y="411"/>
                  <a:pt x="59" y="411"/>
                  <a:pt x="59" y="411"/>
                </a:cubicBezTo>
                <a:cubicBezTo>
                  <a:pt x="59" y="444"/>
                  <a:pt x="76" y="461"/>
                  <a:pt x="101" y="461"/>
                </a:cubicBezTo>
                <a:cubicBezTo>
                  <a:pt x="570" y="461"/>
                  <a:pt x="570" y="461"/>
                  <a:pt x="570" y="461"/>
                </a:cubicBezTo>
                <a:cubicBezTo>
                  <a:pt x="595" y="461"/>
                  <a:pt x="620" y="444"/>
                  <a:pt x="620" y="411"/>
                </a:cubicBezTo>
                <a:cubicBezTo>
                  <a:pt x="620" y="101"/>
                  <a:pt x="620" y="101"/>
                  <a:pt x="620" y="101"/>
                </a:cubicBezTo>
                <a:cubicBezTo>
                  <a:pt x="620" y="76"/>
                  <a:pt x="595" y="59"/>
                  <a:pt x="570" y="59"/>
                </a:cubicBezTo>
                <a:lnTo>
                  <a:pt x="101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59">
            <a:extLst>
              <a:ext uri="{FF2B5EF4-FFF2-40B4-BE49-F238E27FC236}">
                <a16:creationId xmlns:a16="http://schemas.microsoft.com/office/drawing/2014/main" id="{DA1861CD-BEB7-1D4E-9D87-FC36E1EE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261" y="6199168"/>
            <a:ext cx="432515" cy="40234"/>
          </a:xfrm>
          <a:custGeom>
            <a:avLst/>
            <a:gdLst>
              <a:gd name="T0" fmla="*/ 136164 w 378"/>
              <a:gd name="T1" fmla="*/ 12337 h 35"/>
              <a:gd name="T2" fmla="*/ 136164 w 378"/>
              <a:gd name="T3" fmla="*/ 12337 h 35"/>
              <a:gd name="T4" fmla="*/ 6140 w 378"/>
              <a:gd name="T5" fmla="*/ 12337 h 35"/>
              <a:gd name="T6" fmla="*/ 0 w 378"/>
              <a:gd name="T7" fmla="*/ 6169 h 35"/>
              <a:gd name="T8" fmla="*/ 0 w 378"/>
              <a:gd name="T9" fmla="*/ 6169 h 35"/>
              <a:gd name="T10" fmla="*/ 6140 w 378"/>
              <a:gd name="T11" fmla="*/ 0 h 35"/>
              <a:gd name="T12" fmla="*/ 136164 w 378"/>
              <a:gd name="T13" fmla="*/ 0 h 35"/>
              <a:gd name="T14" fmla="*/ 136164 w 378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8" h="35">
                <a:moveTo>
                  <a:pt x="377" y="34"/>
                </a:moveTo>
                <a:lnTo>
                  <a:pt x="377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77" y="0"/>
                  <a:pt x="377" y="0"/>
                  <a:pt x="377" y="0"/>
                </a:cubicBezTo>
                <a:lnTo>
                  <a:pt x="377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60">
            <a:extLst>
              <a:ext uri="{FF2B5EF4-FFF2-40B4-BE49-F238E27FC236}">
                <a16:creationId xmlns:a16="http://schemas.microsoft.com/office/drawing/2014/main" id="{9E1E2453-E930-504A-88CC-60042EE4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762" y="5741508"/>
            <a:ext cx="553217" cy="633685"/>
          </a:xfrm>
          <a:custGeom>
            <a:avLst/>
            <a:gdLst>
              <a:gd name="T0" fmla="*/ 132313 w 487"/>
              <a:gd name="T1" fmla="*/ 199664 h 554"/>
              <a:gd name="T2" fmla="*/ 132313 w 487"/>
              <a:gd name="T3" fmla="*/ 199664 h 554"/>
              <a:gd name="T4" fmla="*/ 39084 w 487"/>
              <a:gd name="T5" fmla="*/ 199664 h 554"/>
              <a:gd name="T6" fmla="*/ 9323 w 487"/>
              <a:gd name="T7" fmla="*/ 187388 h 554"/>
              <a:gd name="T8" fmla="*/ 0 w 487"/>
              <a:gd name="T9" fmla="*/ 157420 h 554"/>
              <a:gd name="T10" fmla="*/ 6096 w 487"/>
              <a:gd name="T11" fmla="*/ 27079 h 554"/>
              <a:gd name="T12" fmla="*/ 36216 w 487"/>
              <a:gd name="T13" fmla="*/ 0 h 554"/>
              <a:gd name="T14" fmla="*/ 135182 w 487"/>
              <a:gd name="T15" fmla="*/ 0 h 554"/>
              <a:gd name="T16" fmla="*/ 165302 w 487"/>
              <a:gd name="T17" fmla="*/ 27079 h 554"/>
              <a:gd name="T18" fmla="*/ 174266 w 487"/>
              <a:gd name="T19" fmla="*/ 157420 h 554"/>
              <a:gd name="T20" fmla="*/ 162434 w 487"/>
              <a:gd name="T21" fmla="*/ 187388 h 554"/>
              <a:gd name="T22" fmla="*/ 132313 w 487"/>
              <a:gd name="T23" fmla="*/ 199664 h 554"/>
              <a:gd name="T24" fmla="*/ 36216 w 487"/>
              <a:gd name="T25" fmla="*/ 18053 h 554"/>
              <a:gd name="T26" fmla="*/ 36216 w 487"/>
              <a:gd name="T27" fmla="*/ 18053 h 554"/>
              <a:gd name="T28" fmla="*/ 27252 w 487"/>
              <a:gd name="T29" fmla="*/ 30329 h 554"/>
              <a:gd name="T30" fmla="*/ 18287 w 487"/>
              <a:gd name="T31" fmla="*/ 157420 h 554"/>
              <a:gd name="T32" fmla="*/ 24024 w 487"/>
              <a:gd name="T33" fmla="*/ 172224 h 554"/>
              <a:gd name="T34" fmla="*/ 39084 w 487"/>
              <a:gd name="T35" fmla="*/ 181611 h 554"/>
              <a:gd name="T36" fmla="*/ 132313 w 487"/>
              <a:gd name="T37" fmla="*/ 181611 h 554"/>
              <a:gd name="T38" fmla="*/ 147373 w 487"/>
              <a:gd name="T39" fmla="*/ 172224 h 554"/>
              <a:gd name="T40" fmla="*/ 153469 w 487"/>
              <a:gd name="T41" fmla="*/ 157420 h 554"/>
              <a:gd name="T42" fmla="*/ 147373 w 487"/>
              <a:gd name="T43" fmla="*/ 30329 h 554"/>
              <a:gd name="T44" fmla="*/ 135182 w 487"/>
              <a:gd name="T45" fmla="*/ 18053 h 554"/>
              <a:gd name="T46" fmla="*/ 36216 w 487"/>
              <a:gd name="T47" fmla="*/ 18053 h 5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7" h="554">
                <a:moveTo>
                  <a:pt x="369" y="553"/>
                </a:moveTo>
                <a:lnTo>
                  <a:pt x="369" y="553"/>
                </a:lnTo>
                <a:cubicBezTo>
                  <a:pt x="109" y="553"/>
                  <a:pt x="109" y="553"/>
                  <a:pt x="109" y="553"/>
                </a:cubicBezTo>
                <a:cubicBezTo>
                  <a:pt x="76" y="553"/>
                  <a:pt x="51" y="536"/>
                  <a:pt x="26" y="519"/>
                </a:cubicBezTo>
                <a:cubicBezTo>
                  <a:pt x="9" y="494"/>
                  <a:pt x="0" y="469"/>
                  <a:pt x="0" y="436"/>
                </a:cubicBezTo>
                <a:cubicBezTo>
                  <a:pt x="17" y="75"/>
                  <a:pt x="17" y="75"/>
                  <a:pt x="17" y="75"/>
                </a:cubicBezTo>
                <a:cubicBezTo>
                  <a:pt x="26" y="34"/>
                  <a:pt x="59" y="0"/>
                  <a:pt x="101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419" y="0"/>
                  <a:pt x="461" y="34"/>
                  <a:pt x="461" y="75"/>
                </a:cubicBezTo>
                <a:cubicBezTo>
                  <a:pt x="486" y="436"/>
                  <a:pt x="486" y="436"/>
                  <a:pt x="486" y="436"/>
                </a:cubicBezTo>
                <a:cubicBezTo>
                  <a:pt x="486" y="469"/>
                  <a:pt x="469" y="494"/>
                  <a:pt x="453" y="519"/>
                </a:cubicBezTo>
                <a:cubicBezTo>
                  <a:pt x="428" y="536"/>
                  <a:pt x="402" y="553"/>
                  <a:pt x="369" y="553"/>
                </a:cubicBezTo>
                <a:close/>
                <a:moveTo>
                  <a:pt x="101" y="50"/>
                </a:moveTo>
                <a:lnTo>
                  <a:pt x="101" y="50"/>
                </a:lnTo>
                <a:cubicBezTo>
                  <a:pt x="84" y="50"/>
                  <a:pt x="76" y="67"/>
                  <a:pt x="76" y="84"/>
                </a:cubicBezTo>
                <a:cubicBezTo>
                  <a:pt x="51" y="436"/>
                  <a:pt x="51" y="436"/>
                  <a:pt x="51" y="436"/>
                </a:cubicBezTo>
                <a:cubicBezTo>
                  <a:pt x="51" y="452"/>
                  <a:pt x="59" y="469"/>
                  <a:pt x="67" y="477"/>
                </a:cubicBezTo>
                <a:cubicBezTo>
                  <a:pt x="76" y="494"/>
                  <a:pt x="93" y="503"/>
                  <a:pt x="109" y="503"/>
                </a:cubicBezTo>
                <a:cubicBezTo>
                  <a:pt x="369" y="503"/>
                  <a:pt x="369" y="503"/>
                  <a:pt x="369" y="503"/>
                </a:cubicBezTo>
                <a:cubicBezTo>
                  <a:pt x="386" y="503"/>
                  <a:pt x="402" y="494"/>
                  <a:pt x="411" y="477"/>
                </a:cubicBezTo>
                <a:cubicBezTo>
                  <a:pt x="428" y="469"/>
                  <a:pt x="428" y="452"/>
                  <a:pt x="428" y="436"/>
                </a:cubicBezTo>
                <a:cubicBezTo>
                  <a:pt x="411" y="84"/>
                  <a:pt x="411" y="84"/>
                  <a:pt x="411" y="84"/>
                </a:cubicBezTo>
                <a:cubicBezTo>
                  <a:pt x="411" y="67"/>
                  <a:pt x="394" y="50"/>
                  <a:pt x="377" y="50"/>
                </a:cubicBezTo>
                <a:lnTo>
                  <a:pt x="10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61">
            <a:extLst>
              <a:ext uri="{FF2B5EF4-FFF2-40B4-BE49-F238E27FC236}">
                <a16:creationId xmlns:a16="http://schemas.microsoft.com/office/drawing/2014/main" id="{BB04920F-C775-944D-AE5E-27DB1C15F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612" y="5595658"/>
            <a:ext cx="271579" cy="286668"/>
          </a:xfrm>
          <a:custGeom>
            <a:avLst/>
            <a:gdLst>
              <a:gd name="T0" fmla="*/ 75917 w 236"/>
              <a:gd name="T1" fmla="*/ 90130 h 253"/>
              <a:gd name="T2" fmla="*/ 75917 w 236"/>
              <a:gd name="T3" fmla="*/ 90130 h 253"/>
              <a:gd name="T4" fmla="*/ 75917 w 236"/>
              <a:gd name="T5" fmla="*/ 90130 h 253"/>
              <a:gd name="T6" fmla="*/ 66836 w 236"/>
              <a:gd name="T7" fmla="*/ 81189 h 253"/>
              <a:gd name="T8" fmla="*/ 66836 w 236"/>
              <a:gd name="T9" fmla="*/ 45065 h 253"/>
              <a:gd name="T10" fmla="*/ 45768 w 236"/>
              <a:gd name="T11" fmla="*/ 21102 h 253"/>
              <a:gd name="T12" fmla="*/ 18162 w 236"/>
              <a:gd name="T13" fmla="*/ 45065 h 253"/>
              <a:gd name="T14" fmla="*/ 18162 w 236"/>
              <a:gd name="T15" fmla="*/ 81189 h 253"/>
              <a:gd name="T16" fmla="*/ 9081 w 236"/>
              <a:gd name="T17" fmla="*/ 90130 h 253"/>
              <a:gd name="T18" fmla="*/ 9081 w 236"/>
              <a:gd name="T19" fmla="*/ 90130 h 253"/>
              <a:gd name="T20" fmla="*/ 0 w 236"/>
              <a:gd name="T21" fmla="*/ 81189 h 253"/>
              <a:gd name="T22" fmla="*/ 0 w 236"/>
              <a:gd name="T23" fmla="*/ 45065 h 253"/>
              <a:gd name="T24" fmla="*/ 39593 w 236"/>
              <a:gd name="T25" fmla="*/ 0 h 253"/>
              <a:gd name="T26" fmla="*/ 85362 w 236"/>
              <a:gd name="T27" fmla="*/ 45065 h 253"/>
              <a:gd name="T28" fmla="*/ 85362 w 236"/>
              <a:gd name="T29" fmla="*/ 81189 h 253"/>
              <a:gd name="T30" fmla="*/ 75917 w 236"/>
              <a:gd name="T31" fmla="*/ 90130 h 2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6" h="253">
                <a:moveTo>
                  <a:pt x="209" y="252"/>
                </a:moveTo>
                <a:lnTo>
                  <a:pt x="209" y="252"/>
                </a:lnTo>
                <a:cubicBezTo>
                  <a:pt x="193" y="252"/>
                  <a:pt x="184" y="243"/>
                  <a:pt x="184" y="227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93"/>
                  <a:pt x="159" y="59"/>
                  <a:pt x="126" y="59"/>
                </a:cubicBezTo>
                <a:cubicBezTo>
                  <a:pt x="84" y="51"/>
                  <a:pt x="50" y="84"/>
                  <a:pt x="50" y="126"/>
                </a:cubicBezTo>
                <a:cubicBezTo>
                  <a:pt x="50" y="227"/>
                  <a:pt x="50" y="227"/>
                  <a:pt x="50" y="227"/>
                </a:cubicBezTo>
                <a:cubicBezTo>
                  <a:pt x="50" y="243"/>
                  <a:pt x="42" y="252"/>
                  <a:pt x="25" y="252"/>
                </a:cubicBezTo>
                <a:cubicBezTo>
                  <a:pt x="8" y="252"/>
                  <a:pt x="0" y="243"/>
                  <a:pt x="0" y="227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67"/>
                  <a:pt x="42" y="9"/>
                  <a:pt x="109" y="0"/>
                </a:cubicBezTo>
                <a:cubicBezTo>
                  <a:pt x="176" y="0"/>
                  <a:pt x="235" y="51"/>
                  <a:pt x="235" y="126"/>
                </a:cubicBezTo>
                <a:cubicBezTo>
                  <a:pt x="235" y="227"/>
                  <a:pt x="235" y="227"/>
                  <a:pt x="235" y="227"/>
                </a:cubicBezTo>
                <a:cubicBezTo>
                  <a:pt x="235" y="243"/>
                  <a:pt x="226" y="252"/>
                  <a:pt x="209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62">
            <a:extLst>
              <a:ext uri="{FF2B5EF4-FFF2-40B4-BE49-F238E27FC236}">
                <a16:creationId xmlns:a16="http://schemas.microsoft.com/office/drawing/2014/main" id="{815AEB45-D2F6-8E4E-88C8-6C6BA390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947" y="6168992"/>
            <a:ext cx="6286555" cy="5205269"/>
          </a:xfrm>
          <a:custGeom>
            <a:avLst/>
            <a:gdLst>
              <a:gd name="T0" fmla="*/ 72375 w 5511"/>
              <a:gd name="T1" fmla="*/ 1642703 h 4564"/>
              <a:gd name="T2" fmla="*/ 72375 w 5511"/>
              <a:gd name="T3" fmla="*/ 1642703 h 4564"/>
              <a:gd name="T4" fmla="*/ 0 w 5511"/>
              <a:gd name="T5" fmla="*/ 1570342 h 4564"/>
              <a:gd name="T6" fmla="*/ 0 w 5511"/>
              <a:gd name="T7" fmla="*/ 72361 h 4564"/>
              <a:gd name="T8" fmla="*/ 72375 w 5511"/>
              <a:gd name="T9" fmla="*/ 0 h 4564"/>
              <a:gd name="T10" fmla="*/ 1911640 w 5511"/>
              <a:gd name="T11" fmla="*/ 0 h 4564"/>
              <a:gd name="T12" fmla="*/ 1984015 w 5511"/>
              <a:gd name="T13" fmla="*/ 72361 h 4564"/>
              <a:gd name="T14" fmla="*/ 1984015 w 5511"/>
              <a:gd name="T15" fmla="*/ 1570342 h 4564"/>
              <a:gd name="T16" fmla="*/ 1911640 w 5511"/>
              <a:gd name="T17" fmla="*/ 1642703 h 4564"/>
              <a:gd name="T18" fmla="*/ 72375 w 5511"/>
              <a:gd name="T19" fmla="*/ 1642703 h 45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11" h="4564">
                <a:moveTo>
                  <a:pt x="201" y="4563"/>
                </a:moveTo>
                <a:lnTo>
                  <a:pt x="201" y="4563"/>
                </a:lnTo>
                <a:cubicBezTo>
                  <a:pt x="92" y="4563"/>
                  <a:pt x="0" y="4471"/>
                  <a:pt x="0" y="4362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92"/>
                  <a:pt x="92" y="0"/>
                  <a:pt x="201" y="0"/>
                </a:cubicBezTo>
                <a:cubicBezTo>
                  <a:pt x="5309" y="0"/>
                  <a:pt x="5309" y="0"/>
                  <a:pt x="5309" y="0"/>
                </a:cubicBezTo>
                <a:cubicBezTo>
                  <a:pt x="5418" y="0"/>
                  <a:pt x="5510" y="92"/>
                  <a:pt x="5510" y="201"/>
                </a:cubicBezTo>
                <a:cubicBezTo>
                  <a:pt x="5510" y="4362"/>
                  <a:pt x="5510" y="4362"/>
                  <a:pt x="5510" y="4362"/>
                </a:cubicBezTo>
                <a:cubicBezTo>
                  <a:pt x="5510" y="4471"/>
                  <a:pt x="5418" y="4563"/>
                  <a:pt x="5309" y="4563"/>
                </a:cubicBezTo>
                <a:lnTo>
                  <a:pt x="201" y="456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63">
            <a:extLst>
              <a:ext uri="{FF2B5EF4-FFF2-40B4-BE49-F238E27FC236}">
                <a16:creationId xmlns:a16="http://schemas.microsoft.com/office/drawing/2014/main" id="{BE46230F-337B-0A44-BB00-D1CD93588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771" y="6143847"/>
            <a:ext cx="6341875" cy="5265616"/>
          </a:xfrm>
          <a:custGeom>
            <a:avLst/>
            <a:gdLst>
              <a:gd name="T0" fmla="*/ 1920122 w 5561"/>
              <a:gd name="T1" fmla="*/ 20889 h 4615"/>
              <a:gd name="T2" fmla="*/ 1920122 w 5561"/>
              <a:gd name="T3" fmla="*/ 20889 h 4615"/>
              <a:gd name="T4" fmla="*/ 1980238 w 5561"/>
              <a:gd name="T5" fmla="*/ 81395 h 4615"/>
              <a:gd name="T6" fmla="*/ 1980238 w 5561"/>
              <a:gd name="T7" fmla="*/ 1579997 h 4615"/>
              <a:gd name="T8" fmla="*/ 1920122 w 5561"/>
              <a:gd name="T9" fmla="*/ 1640503 h 4615"/>
              <a:gd name="T10" fmla="*/ 81355 w 5561"/>
              <a:gd name="T11" fmla="*/ 1640503 h 4615"/>
              <a:gd name="T12" fmla="*/ 21239 w 5561"/>
              <a:gd name="T13" fmla="*/ 1579997 h 4615"/>
              <a:gd name="T14" fmla="*/ 21239 w 5561"/>
              <a:gd name="T15" fmla="*/ 81395 h 4615"/>
              <a:gd name="T16" fmla="*/ 81355 w 5561"/>
              <a:gd name="T17" fmla="*/ 20889 h 4615"/>
              <a:gd name="T18" fmla="*/ 1920122 w 5561"/>
              <a:gd name="T19" fmla="*/ 20889 h 4615"/>
              <a:gd name="T20" fmla="*/ 1920122 w 5561"/>
              <a:gd name="T21" fmla="*/ 0 h 4615"/>
              <a:gd name="T22" fmla="*/ 1920122 w 5561"/>
              <a:gd name="T23" fmla="*/ 0 h 4615"/>
              <a:gd name="T24" fmla="*/ 81355 w 5561"/>
              <a:gd name="T25" fmla="*/ 0 h 4615"/>
              <a:gd name="T26" fmla="*/ 0 w 5561"/>
              <a:gd name="T27" fmla="*/ 81395 h 4615"/>
              <a:gd name="T28" fmla="*/ 0 w 5561"/>
              <a:gd name="T29" fmla="*/ 1579997 h 4615"/>
              <a:gd name="T30" fmla="*/ 81355 w 5561"/>
              <a:gd name="T31" fmla="*/ 1661752 h 4615"/>
              <a:gd name="T32" fmla="*/ 1920122 w 5561"/>
              <a:gd name="T33" fmla="*/ 1661752 h 4615"/>
              <a:gd name="T34" fmla="*/ 2001477 w 5561"/>
              <a:gd name="T35" fmla="*/ 1579997 h 4615"/>
              <a:gd name="T36" fmla="*/ 2001477 w 5561"/>
              <a:gd name="T37" fmla="*/ 81395 h 4615"/>
              <a:gd name="T38" fmla="*/ 1920122 w 5561"/>
              <a:gd name="T39" fmla="*/ 0 h 4615"/>
              <a:gd name="T40" fmla="*/ 1920122 w 5561"/>
              <a:gd name="T41" fmla="*/ 20889 h 461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561" h="4615">
                <a:moveTo>
                  <a:pt x="5334" y="58"/>
                </a:moveTo>
                <a:lnTo>
                  <a:pt x="5334" y="58"/>
                </a:lnTo>
                <a:cubicBezTo>
                  <a:pt x="5426" y="58"/>
                  <a:pt x="5501" y="134"/>
                  <a:pt x="5501" y="226"/>
                </a:cubicBezTo>
                <a:cubicBezTo>
                  <a:pt x="5501" y="4387"/>
                  <a:pt x="5501" y="4387"/>
                  <a:pt x="5501" y="4387"/>
                </a:cubicBezTo>
                <a:cubicBezTo>
                  <a:pt x="5501" y="4480"/>
                  <a:pt x="5426" y="4555"/>
                  <a:pt x="5334" y="4555"/>
                </a:cubicBezTo>
                <a:cubicBezTo>
                  <a:pt x="226" y="4555"/>
                  <a:pt x="226" y="4555"/>
                  <a:pt x="226" y="4555"/>
                </a:cubicBezTo>
                <a:cubicBezTo>
                  <a:pt x="134" y="4555"/>
                  <a:pt x="59" y="4480"/>
                  <a:pt x="59" y="4387"/>
                </a:cubicBezTo>
                <a:cubicBezTo>
                  <a:pt x="59" y="226"/>
                  <a:pt x="59" y="226"/>
                  <a:pt x="59" y="226"/>
                </a:cubicBezTo>
                <a:cubicBezTo>
                  <a:pt x="59" y="134"/>
                  <a:pt x="134" y="58"/>
                  <a:pt x="226" y="58"/>
                </a:cubicBezTo>
                <a:cubicBezTo>
                  <a:pt x="5334" y="58"/>
                  <a:pt x="5334" y="58"/>
                  <a:pt x="5334" y="58"/>
                </a:cubicBezTo>
                <a:lnTo>
                  <a:pt x="5334" y="0"/>
                </a:lnTo>
                <a:cubicBezTo>
                  <a:pt x="226" y="0"/>
                  <a:pt x="226" y="0"/>
                  <a:pt x="226" y="0"/>
                </a:cubicBezTo>
                <a:cubicBezTo>
                  <a:pt x="101" y="0"/>
                  <a:pt x="0" y="100"/>
                  <a:pt x="0" y="226"/>
                </a:cubicBezTo>
                <a:cubicBezTo>
                  <a:pt x="0" y="4387"/>
                  <a:pt x="0" y="4387"/>
                  <a:pt x="0" y="4387"/>
                </a:cubicBezTo>
                <a:cubicBezTo>
                  <a:pt x="0" y="4513"/>
                  <a:pt x="101" y="4614"/>
                  <a:pt x="226" y="4614"/>
                </a:cubicBezTo>
                <a:cubicBezTo>
                  <a:pt x="5334" y="4614"/>
                  <a:pt x="5334" y="4614"/>
                  <a:pt x="5334" y="4614"/>
                </a:cubicBezTo>
                <a:cubicBezTo>
                  <a:pt x="5460" y="4614"/>
                  <a:pt x="5560" y="4513"/>
                  <a:pt x="5560" y="4387"/>
                </a:cubicBezTo>
                <a:cubicBezTo>
                  <a:pt x="5560" y="226"/>
                  <a:pt x="5560" y="226"/>
                  <a:pt x="5560" y="226"/>
                </a:cubicBezTo>
                <a:cubicBezTo>
                  <a:pt x="5560" y="100"/>
                  <a:pt x="5460" y="0"/>
                  <a:pt x="5334" y="0"/>
                </a:cubicBezTo>
                <a:lnTo>
                  <a:pt x="5334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64">
            <a:extLst>
              <a:ext uri="{FF2B5EF4-FFF2-40B4-BE49-F238E27FC236}">
                <a16:creationId xmlns:a16="http://schemas.microsoft.com/office/drawing/2014/main" id="{3841126E-D08F-3447-9C85-A154843E0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261" y="6656830"/>
            <a:ext cx="5828895" cy="296724"/>
          </a:xfrm>
          <a:custGeom>
            <a:avLst/>
            <a:gdLst>
              <a:gd name="T0" fmla="*/ 1839553 w 5109"/>
              <a:gd name="T1" fmla="*/ 93302 h 260"/>
              <a:gd name="T2" fmla="*/ 0 w 5109"/>
              <a:gd name="T3" fmla="*/ 93302 h 260"/>
              <a:gd name="T4" fmla="*/ 0 w 5109"/>
              <a:gd name="T5" fmla="*/ 0 h 260"/>
              <a:gd name="T6" fmla="*/ 1839553 w 5109"/>
              <a:gd name="T7" fmla="*/ 0 h 260"/>
              <a:gd name="T8" fmla="*/ 1839553 w 5109"/>
              <a:gd name="T9" fmla="*/ 93302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9" h="260">
                <a:moveTo>
                  <a:pt x="5108" y="259"/>
                </a:moveTo>
                <a:lnTo>
                  <a:pt x="0" y="259"/>
                </a:lnTo>
                <a:lnTo>
                  <a:pt x="0" y="0"/>
                </a:lnTo>
                <a:lnTo>
                  <a:pt x="5108" y="0"/>
                </a:lnTo>
                <a:lnTo>
                  <a:pt x="5108" y="2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65">
            <a:extLst>
              <a:ext uri="{FF2B5EF4-FFF2-40B4-BE49-F238E27FC236}">
                <a16:creationId xmlns:a16="http://schemas.microsoft.com/office/drawing/2014/main" id="{5936376E-06B8-3D41-876D-291A6FC0F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261" y="7069228"/>
            <a:ext cx="5828895" cy="4129007"/>
          </a:xfrm>
          <a:custGeom>
            <a:avLst/>
            <a:gdLst>
              <a:gd name="T0" fmla="*/ 1839553 w 5109"/>
              <a:gd name="T1" fmla="*/ 1302977 h 3619"/>
              <a:gd name="T2" fmla="*/ 0 w 5109"/>
              <a:gd name="T3" fmla="*/ 1302977 h 3619"/>
              <a:gd name="T4" fmla="*/ 0 w 5109"/>
              <a:gd name="T5" fmla="*/ 0 h 3619"/>
              <a:gd name="T6" fmla="*/ 1839553 w 5109"/>
              <a:gd name="T7" fmla="*/ 0 h 3619"/>
              <a:gd name="T8" fmla="*/ 1839553 w 5109"/>
              <a:gd name="T9" fmla="*/ 1302977 h 36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09" h="3619">
                <a:moveTo>
                  <a:pt x="5108" y="3618"/>
                </a:moveTo>
                <a:lnTo>
                  <a:pt x="0" y="3618"/>
                </a:lnTo>
                <a:lnTo>
                  <a:pt x="0" y="0"/>
                </a:lnTo>
                <a:lnTo>
                  <a:pt x="5108" y="0"/>
                </a:lnTo>
                <a:lnTo>
                  <a:pt x="5108" y="36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66">
            <a:extLst>
              <a:ext uri="{FF2B5EF4-FFF2-40B4-BE49-F238E27FC236}">
                <a16:creationId xmlns:a16="http://schemas.microsoft.com/office/drawing/2014/main" id="{F2CF1C51-AF8C-C64C-A82F-FD798957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643" y="6390279"/>
            <a:ext cx="135788" cy="145850"/>
          </a:xfrm>
          <a:custGeom>
            <a:avLst/>
            <a:gdLst>
              <a:gd name="T0" fmla="*/ 42499 w 118"/>
              <a:gd name="T1" fmla="*/ 21192 h 126"/>
              <a:gd name="T2" fmla="*/ 42499 w 118"/>
              <a:gd name="T3" fmla="*/ 21192 h 126"/>
              <a:gd name="T4" fmla="*/ 21068 w 118"/>
              <a:gd name="T5" fmla="*/ 45673 h 126"/>
              <a:gd name="T6" fmla="*/ 0 w 118"/>
              <a:gd name="T7" fmla="*/ 21192 h 126"/>
              <a:gd name="T8" fmla="*/ 21068 w 118"/>
              <a:gd name="T9" fmla="*/ 0 h 126"/>
              <a:gd name="T10" fmla="*/ 42499 w 118"/>
              <a:gd name="T11" fmla="*/ 21192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" h="126">
                <a:moveTo>
                  <a:pt x="117" y="58"/>
                </a:moveTo>
                <a:lnTo>
                  <a:pt x="117" y="58"/>
                </a:lnTo>
                <a:cubicBezTo>
                  <a:pt x="117" y="92"/>
                  <a:pt x="92" y="125"/>
                  <a:pt x="58" y="125"/>
                </a:cubicBezTo>
                <a:cubicBezTo>
                  <a:pt x="25" y="125"/>
                  <a:pt x="0" y="92"/>
                  <a:pt x="0" y="58"/>
                </a:cubicBezTo>
                <a:cubicBezTo>
                  <a:pt x="0" y="25"/>
                  <a:pt x="25" y="0"/>
                  <a:pt x="58" y="0"/>
                </a:cubicBezTo>
                <a:cubicBezTo>
                  <a:pt x="92" y="0"/>
                  <a:pt x="117" y="25"/>
                  <a:pt x="117" y="58"/>
                </a:cubicBezTo>
              </a:path>
            </a:pathLst>
          </a:custGeom>
          <a:solidFill>
            <a:srgbClr val="D951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67">
            <a:extLst>
              <a:ext uri="{FF2B5EF4-FFF2-40B4-BE49-F238E27FC236}">
                <a16:creationId xmlns:a16="http://schemas.microsoft.com/office/drawing/2014/main" id="{679D3293-BA62-964E-9882-50E2C4D9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367" y="6390279"/>
            <a:ext cx="145850" cy="145850"/>
          </a:xfrm>
          <a:custGeom>
            <a:avLst/>
            <a:gdLst>
              <a:gd name="T0" fmla="*/ 45675 w 127"/>
              <a:gd name="T1" fmla="*/ 21192 h 126"/>
              <a:gd name="T2" fmla="*/ 45675 w 127"/>
              <a:gd name="T3" fmla="*/ 21192 h 126"/>
              <a:gd name="T4" fmla="*/ 21388 w 127"/>
              <a:gd name="T5" fmla="*/ 45673 h 126"/>
              <a:gd name="T6" fmla="*/ 0 w 127"/>
              <a:gd name="T7" fmla="*/ 21192 h 126"/>
              <a:gd name="T8" fmla="*/ 21388 w 127"/>
              <a:gd name="T9" fmla="*/ 0 h 126"/>
              <a:gd name="T10" fmla="*/ 45675 w 127"/>
              <a:gd name="T11" fmla="*/ 21192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" h="126">
                <a:moveTo>
                  <a:pt x="126" y="58"/>
                </a:moveTo>
                <a:lnTo>
                  <a:pt x="126" y="58"/>
                </a:lnTo>
                <a:cubicBezTo>
                  <a:pt x="126" y="92"/>
                  <a:pt x="101" y="125"/>
                  <a:pt x="59" y="125"/>
                </a:cubicBezTo>
                <a:cubicBezTo>
                  <a:pt x="26" y="125"/>
                  <a:pt x="0" y="92"/>
                  <a:pt x="0" y="58"/>
                </a:cubicBezTo>
                <a:cubicBezTo>
                  <a:pt x="0" y="25"/>
                  <a:pt x="26" y="0"/>
                  <a:pt x="59" y="0"/>
                </a:cubicBezTo>
                <a:cubicBezTo>
                  <a:pt x="101" y="0"/>
                  <a:pt x="126" y="25"/>
                  <a:pt x="126" y="58"/>
                </a:cubicBezTo>
              </a:path>
            </a:pathLst>
          </a:custGeom>
          <a:solidFill>
            <a:srgbClr val="FED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68">
            <a:extLst>
              <a:ext uri="{FF2B5EF4-FFF2-40B4-BE49-F238E27FC236}">
                <a16:creationId xmlns:a16="http://schemas.microsoft.com/office/drawing/2014/main" id="{AD7833C9-DB0F-064B-8374-A030302D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3152" y="6390279"/>
            <a:ext cx="135788" cy="145850"/>
          </a:xfrm>
          <a:custGeom>
            <a:avLst/>
            <a:gdLst>
              <a:gd name="T0" fmla="*/ 42502 w 119"/>
              <a:gd name="T1" fmla="*/ 21192 h 126"/>
              <a:gd name="T2" fmla="*/ 42502 w 119"/>
              <a:gd name="T3" fmla="*/ 21192 h 126"/>
              <a:gd name="T4" fmla="*/ 21251 w 119"/>
              <a:gd name="T5" fmla="*/ 45673 h 126"/>
              <a:gd name="T6" fmla="*/ 0 w 119"/>
              <a:gd name="T7" fmla="*/ 21192 h 126"/>
              <a:gd name="T8" fmla="*/ 21251 w 119"/>
              <a:gd name="T9" fmla="*/ 0 h 126"/>
              <a:gd name="T10" fmla="*/ 42502 w 119"/>
              <a:gd name="T11" fmla="*/ 21192 h 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" h="126">
                <a:moveTo>
                  <a:pt x="118" y="58"/>
                </a:moveTo>
                <a:lnTo>
                  <a:pt x="118" y="58"/>
                </a:lnTo>
                <a:cubicBezTo>
                  <a:pt x="118" y="92"/>
                  <a:pt x="93" y="125"/>
                  <a:pt x="59" y="125"/>
                </a:cubicBezTo>
                <a:cubicBezTo>
                  <a:pt x="26" y="125"/>
                  <a:pt x="0" y="92"/>
                  <a:pt x="0" y="58"/>
                </a:cubicBezTo>
                <a:cubicBezTo>
                  <a:pt x="0" y="25"/>
                  <a:pt x="26" y="0"/>
                  <a:pt x="59" y="0"/>
                </a:cubicBezTo>
                <a:cubicBezTo>
                  <a:pt x="93" y="0"/>
                  <a:pt x="118" y="25"/>
                  <a:pt x="118" y="58"/>
                </a:cubicBezTo>
              </a:path>
            </a:pathLst>
          </a:custGeom>
          <a:solidFill>
            <a:srgbClr val="28F1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69">
            <a:extLst>
              <a:ext uri="{FF2B5EF4-FFF2-40B4-BE49-F238E27FC236}">
                <a16:creationId xmlns:a16="http://schemas.microsoft.com/office/drawing/2014/main" id="{E9BF068C-4920-BD45-B0C6-39264078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942" y="7476595"/>
            <a:ext cx="2504563" cy="3208657"/>
          </a:xfrm>
          <a:custGeom>
            <a:avLst/>
            <a:gdLst>
              <a:gd name="T0" fmla="*/ 395468 w 2195"/>
              <a:gd name="T1" fmla="*/ 1012465 h 2815"/>
              <a:gd name="T2" fmla="*/ 395468 w 2195"/>
              <a:gd name="T3" fmla="*/ 1012465 h 2815"/>
              <a:gd name="T4" fmla="*/ 395468 w 2195"/>
              <a:gd name="T5" fmla="*/ 1012465 h 2815"/>
              <a:gd name="T6" fmla="*/ 395468 w 2195"/>
              <a:gd name="T7" fmla="*/ 1012465 h 2815"/>
              <a:gd name="T8" fmla="*/ 0 w 2195"/>
              <a:gd name="T9" fmla="*/ 488243 h 2815"/>
              <a:gd name="T10" fmla="*/ 0 w 2195"/>
              <a:gd name="T11" fmla="*/ 111537 h 2815"/>
              <a:gd name="T12" fmla="*/ 392226 w 2195"/>
              <a:gd name="T13" fmla="*/ 0 h 2815"/>
              <a:gd name="T14" fmla="*/ 790215 w 2195"/>
              <a:gd name="T15" fmla="*/ 111537 h 2815"/>
              <a:gd name="T16" fmla="*/ 790215 w 2195"/>
              <a:gd name="T17" fmla="*/ 488243 h 2815"/>
              <a:gd name="T18" fmla="*/ 395468 w 2195"/>
              <a:gd name="T19" fmla="*/ 1012465 h 28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95" h="2815">
                <a:moveTo>
                  <a:pt x="1098" y="2814"/>
                </a:moveTo>
                <a:lnTo>
                  <a:pt x="1098" y="2814"/>
                </a:lnTo>
                <a:cubicBezTo>
                  <a:pt x="453" y="2630"/>
                  <a:pt x="0" y="2035"/>
                  <a:pt x="0" y="1357"/>
                </a:cubicBezTo>
                <a:cubicBezTo>
                  <a:pt x="0" y="310"/>
                  <a:pt x="0" y="310"/>
                  <a:pt x="0" y="310"/>
                </a:cubicBezTo>
                <a:cubicBezTo>
                  <a:pt x="1089" y="0"/>
                  <a:pt x="1089" y="0"/>
                  <a:pt x="1089" y="0"/>
                </a:cubicBezTo>
                <a:cubicBezTo>
                  <a:pt x="2194" y="310"/>
                  <a:pt x="2194" y="310"/>
                  <a:pt x="2194" y="310"/>
                </a:cubicBezTo>
                <a:cubicBezTo>
                  <a:pt x="2194" y="1357"/>
                  <a:pt x="2194" y="1357"/>
                  <a:pt x="2194" y="1357"/>
                </a:cubicBezTo>
                <a:cubicBezTo>
                  <a:pt x="2194" y="2035"/>
                  <a:pt x="1741" y="2630"/>
                  <a:pt x="1098" y="28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70">
            <a:extLst>
              <a:ext uri="{FF2B5EF4-FFF2-40B4-BE49-F238E27FC236}">
                <a16:creationId xmlns:a16="http://schemas.microsoft.com/office/drawing/2014/main" id="{3F402CE5-10E3-9847-90DA-750B3B90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596" y="8251099"/>
            <a:ext cx="1242225" cy="1654623"/>
          </a:xfrm>
          <a:custGeom>
            <a:avLst/>
            <a:gdLst>
              <a:gd name="T0" fmla="*/ 349625 w 1089"/>
              <a:gd name="T1" fmla="*/ 189825 h 1450"/>
              <a:gd name="T2" fmla="*/ 349625 w 1089"/>
              <a:gd name="T3" fmla="*/ 189825 h 1450"/>
              <a:gd name="T4" fmla="*/ 349625 w 1089"/>
              <a:gd name="T5" fmla="*/ 153805 h 1450"/>
              <a:gd name="T6" fmla="*/ 196237 w 1089"/>
              <a:gd name="T7" fmla="*/ 0 h 1450"/>
              <a:gd name="T8" fmla="*/ 42128 w 1089"/>
              <a:gd name="T9" fmla="*/ 153805 h 1450"/>
              <a:gd name="T10" fmla="*/ 42128 w 1089"/>
              <a:gd name="T11" fmla="*/ 189825 h 1450"/>
              <a:gd name="T12" fmla="*/ 0 w 1089"/>
              <a:gd name="T13" fmla="*/ 238091 h 1450"/>
              <a:gd name="T14" fmla="*/ 0 w 1089"/>
              <a:gd name="T15" fmla="*/ 473661 h 1450"/>
              <a:gd name="T16" fmla="*/ 45368 w 1089"/>
              <a:gd name="T17" fmla="*/ 521928 h 1450"/>
              <a:gd name="T18" fmla="*/ 346384 w 1089"/>
              <a:gd name="T19" fmla="*/ 521928 h 1450"/>
              <a:gd name="T20" fmla="*/ 391753 w 1089"/>
              <a:gd name="T21" fmla="*/ 473661 h 1450"/>
              <a:gd name="T22" fmla="*/ 391753 w 1089"/>
              <a:gd name="T23" fmla="*/ 238091 h 1450"/>
              <a:gd name="T24" fmla="*/ 349625 w 1089"/>
              <a:gd name="T25" fmla="*/ 189825 h 1450"/>
              <a:gd name="T26" fmla="*/ 196237 w 1089"/>
              <a:gd name="T27" fmla="*/ 39262 h 1450"/>
              <a:gd name="T28" fmla="*/ 196237 w 1089"/>
              <a:gd name="T29" fmla="*/ 39262 h 1450"/>
              <a:gd name="T30" fmla="*/ 313258 w 1089"/>
              <a:gd name="T31" fmla="*/ 153805 h 1450"/>
              <a:gd name="T32" fmla="*/ 313258 w 1089"/>
              <a:gd name="T33" fmla="*/ 189825 h 1450"/>
              <a:gd name="T34" fmla="*/ 78495 w 1089"/>
              <a:gd name="T35" fmla="*/ 189825 h 1450"/>
              <a:gd name="T36" fmla="*/ 78495 w 1089"/>
              <a:gd name="T37" fmla="*/ 153805 h 1450"/>
              <a:gd name="T38" fmla="*/ 196237 w 1089"/>
              <a:gd name="T39" fmla="*/ 39262 h 145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89" h="1450">
                <a:moveTo>
                  <a:pt x="971" y="527"/>
                </a:moveTo>
                <a:lnTo>
                  <a:pt x="971" y="527"/>
                </a:lnTo>
                <a:cubicBezTo>
                  <a:pt x="971" y="427"/>
                  <a:pt x="971" y="427"/>
                  <a:pt x="971" y="427"/>
                </a:cubicBezTo>
                <a:cubicBezTo>
                  <a:pt x="971" y="192"/>
                  <a:pt x="778" y="0"/>
                  <a:pt x="545" y="0"/>
                </a:cubicBezTo>
                <a:cubicBezTo>
                  <a:pt x="310" y="0"/>
                  <a:pt x="117" y="192"/>
                  <a:pt x="117" y="427"/>
                </a:cubicBezTo>
                <a:cubicBezTo>
                  <a:pt x="117" y="527"/>
                  <a:pt x="117" y="527"/>
                  <a:pt x="117" y="527"/>
                </a:cubicBezTo>
                <a:cubicBezTo>
                  <a:pt x="50" y="536"/>
                  <a:pt x="0" y="594"/>
                  <a:pt x="0" y="661"/>
                </a:cubicBezTo>
                <a:cubicBezTo>
                  <a:pt x="0" y="1315"/>
                  <a:pt x="0" y="1315"/>
                  <a:pt x="0" y="1315"/>
                </a:cubicBezTo>
                <a:cubicBezTo>
                  <a:pt x="0" y="1390"/>
                  <a:pt x="59" y="1449"/>
                  <a:pt x="126" y="1449"/>
                </a:cubicBezTo>
                <a:cubicBezTo>
                  <a:pt x="962" y="1449"/>
                  <a:pt x="962" y="1449"/>
                  <a:pt x="962" y="1449"/>
                </a:cubicBezTo>
                <a:cubicBezTo>
                  <a:pt x="1029" y="1449"/>
                  <a:pt x="1088" y="1390"/>
                  <a:pt x="1088" y="1315"/>
                </a:cubicBezTo>
                <a:cubicBezTo>
                  <a:pt x="1088" y="661"/>
                  <a:pt x="1088" y="661"/>
                  <a:pt x="1088" y="661"/>
                </a:cubicBezTo>
                <a:cubicBezTo>
                  <a:pt x="1088" y="594"/>
                  <a:pt x="1038" y="536"/>
                  <a:pt x="971" y="527"/>
                </a:cubicBezTo>
                <a:close/>
                <a:moveTo>
                  <a:pt x="545" y="109"/>
                </a:moveTo>
                <a:lnTo>
                  <a:pt x="545" y="109"/>
                </a:lnTo>
                <a:cubicBezTo>
                  <a:pt x="719" y="109"/>
                  <a:pt x="870" y="251"/>
                  <a:pt x="870" y="427"/>
                </a:cubicBezTo>
                <a:cubicBezTo>
                  <a:pt x="870" y="527"/>
                  <a:pt x="870" y="527"/>
                  <a:pt x="870" y="527"/>
                </a:cubicBezTo>
                <a:cubicBezTo>
                  <a:pt x="218" y="527"/>
                  <a:pt x="218" y="527"/>
                  <a:pt x="218" y="527"/>
                </a:cubicBezTo>
                <a:cubicBezTo>
                  <a:pt x="218" y="427"/>
                  <a:pt x="218" y="427"/>
                  <a:pt x="218" y="427"/>
                </a:cubicBezTo>
                <a:cubicBezTo>
                  <a:pt x="218" y="251"/>
                  <a:pt x="369" y="109"/>
                  <a:pt x="545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71">
            <a:extLst>
              <a:ext uri="{FF2B5EF4-FFF2-40B4-BE49-F238E27FC236}">
                <a16:creationId xmlns:a16="http://schemas.microsoft.com/office/drawing/2014/main" id="{15ADBBF8-0F9E-764B-ACDB-5F8A8221A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5376" y="9141277"/>
            <a:ext cx="286665" cy="296724"/>
          </a:xfrm>
          <a:custGeom>
            <a:avLst/>
            <a:gdLst>
              <a:gd name="T0" fmla="*/ 90126 w 251"/>
              <a:gd name="T1" fmla="*/ 45030 h 260"/>
              <a:gd name="T2" fmla="*/ 90126 w 251"/>
              <a:gd name="T3" fmla="*/ 45030 h 260"/>
              <a:gd name="T4" fmla="*/ 45424 w 251"/>
              <a:gd name="T5" fmla="*/ 93302 h 260"/>
              <a:gd name="T6" fmla="*/ 0 w 251"/>
              <a:gd name="T7" fmla="*/ 45030 h 260"/>
              <a:gd name="T8" fmla="*/ 45424 w 251"/>
              <a:gd name="T9" fmla="*/ 0 h 260"/>
              <a:gd name="T10" fmla="*/ 90126 w 251"/>
              <a:gd name="T11" fmla="*/ 45030 h 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1" h="260">
                <a:moveTo>
                  <a:pt x="250" y="125"/>
                </a:moveTo>
                <a:lnTo>
                  <a:pt x="250" y="125"/>
                </a:lnTo>
                <a:cubicBezTo>
                  <a:pt x="250" y="201"/>
                  <a:pt x="193" y="259"/>
                  <a:pt x="126" y="259"/>
                </a:cubicBezTo>
                <a:cubicBezTo>
                  <a:pt x="59" y="259"/>
                  <a:pt x="0" y="201"/>
                  <a:pt x="0" y="125"/>
                </a:cubicBezTo>
                <a:cubicBezTo>
                  <a:pt x="0" y="58"/>
                  <a:pt x="59" y="0"/>
                  <a:pt x="126" y="0"/>
                </a:cubicBezTo>
                <a:cubicBezTo>
                  <a:pt x="193" y="0"/>
                  <a:pt x="250" y="58"/>
                  <a:pt x="250" y="1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72">
            <a:extLst>
              <a:ext uri="{FF2B5EF4-FFF2-40B4-BE49-F238E27FC236}">
                <a16:creationId xmlns:a16="http://schemas.microsoft.com/office/drawing/2014/main" id="{26CFAA61-2723-B44D-9158-28E32957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5376" y="9282095"/>
            <a:ext cx="286665" cy="372164"/>
          </a:xfrm>
          <a:custGeom>
            <a:avLst/>
            <a:gdLst>
              <a:gd name="T0" fmla="*/ 0 w 251"/>
              <a:gd name="T1" fmla="*/ 117117 h 328"/>
              <a:gd name="T2" fmla="*/ 90126 w 251"/>
              <a:gd name="T3" fmla="*/ 117117 h 328"/>
              <a:gd name="T4" fmla="*/ 45424 w 251"/>
              <a:gd name="T5" fmla="*/ 0 h 328"/>
              <a:gd name="T6" fmla="*/ 0 w 251"/>
              <a:gd name="T7" fmla="*/ 117117 h 3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1" h="328">
                <a:moveTo>
                  <a:pt x="0" y="327"/>
                </a:moveTo>
                <a:lnTo>
                  <a:pt x="250" y="327"/>
                </a:lnTo>
                <a:lnTo>
                  <a:pt x="126" y="0"/>
                </a:lnTo>
                <a:lnTo>
                  <a:pt x="0" y="3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93C33E4A-8533-4341-8752-0C0955AB331F}"/>
              </a:ext>
            </a:extLst>
          </p:cNvPr>
          <p:cNvGrpSpPr/>
          <p:nvPr/>
        </p:nvGrpSpPr>
        <p:grpSpPr>
          <a:xfrm>
            <a:off x="2668308" y="1186414"/>
            <a:ext cx="19041035" cy="2561450"/>
            <a:chOff x="2668308" y="861425"/>
            <a:chExt cx="19041035" cy="2561450"/>
          </a:xfrm>
        </p:grpSpPr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DAECD62D-A488-3347-8F6B-D3BD33A8852F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58" name="CuadroTexto 357">
              <a:extLst>
                <a:ext uri="{FF2B5EF4-FFF2-40B4-BE49-F238E27FC236}">
                  <a16:creationId xmlns:a16="http://schemas.microsoft.com/office/drawing/2014/main" id="{65D8E8CC-E25C-EB4A-9B63-C83A4C941FF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FAA15562-C928-1549-8092-5160ED0F3983}"/>
              </a:ext>
            </a:extLst>
          </p:cNvPr>
          <p:cNvGrpSpPr/>
          <p:nvPr/>
        </p:nvGrpSpPr>
        <p:grpSpPr>
          <a:xfrm>
            <a:off x="18729146" y="5102306"/>
            <a:ext cx="2967479" cy="1529862"/>
            <a:chOff x="9714782" y="9978948"/>
            <a:chExt cx="2967479" cy="1529862"/>
          </a:xfrm>
        </p:grpSpPr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62AA69EB-6366-BF40-9D92-CFA0CF77C656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361" name="CuadroTexto 360">
              <a:extLst>
                <a:ext uri="{FF2B5EF4-FFF2-40B4-BE49-F238E27FC236}">
                  <a16:creationId xmlns:a16="http://schemas.microsoft.com/office/drawing/2014/main" id="{4FFADA84-777B-7149-83D8-B9EEF98A3397}"/>
                </a:ext>
              </a:extLst>
            </p:cNvPr>
            <p:cNvSpPr txBox="1"/>
            <p:nvPr/>
          </p:nvSpPr>
          <p:spPr>
            <a:xfrm>
              <a:off x="9719526" y="9978948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9729E701-A80A-7144-8B2C-04182ACE1AD2}"/>
              </a:ext>
            </a:extLst>
          </p:cNvPr>
          <p:cNvGrpSpPr/>
          <p:nvPr/>
        </p:nvGrpSpPr>
        <p:grpSpPr>
          <a:xfrm>
            <a:off x="2789020" y="5121939"/>
            <a:ext cx="2967479" cy="1529862"/>
            <a:chOff x="9714782" y="9978948"/>
            <a:chExt cx="2967479" cy="1529862"/>
          </a:xfrm>
        </p:grpSpPr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ABDBC087-D834-5A4A-B8A4-68F63CC2D0BA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438" name="CuadroTexto 437">
              <a:extLst>
                <a:ext uri="{FF2B5EF4-FFF2-40B4-BE49-F238E27FC236}">
                  <a16:creationId xmlns:a16="http://schemas.microsoft.com/office/drawing/2014/main" id="{4567E594-F2F1-FB42-8977-0C438D9FEB27}"/>
                </a:ext>
              </a:extLst>
            </p:cNvPr>
            <p:cNvSpPr txBox="1"/>
            <p:nvPr/>
          </p:nvSpPr>
          <p:spPr>
            <a:xfrm>
              <a:off x="10770716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439" name="Grupo 438">
            <a:extLst>
              <a:ext uri="{FF2B5EF4-FFF2-40B4-BE49-F238E27FC236}">
                <a16:creationId xmlns:a16="http://schemas.microsoft.com/office/drawing/2014/main" id="{7F559C06-09F2-3340-9D86-ABCD1D955D24}"/>
              </a:ext>
            </a:extLst>
          </p:cNvPr>
          <p:cNvGrpSpPr/>
          <p:nvPr/>
        </p:nvGrpSpPr>
        <p:grpSpPr>
          <a:xfrm>
            <a:off x="20410340" y="7944317"/>
            <a:ext cx="2967479" cy="1529862"/>
            <a:chOff x="9714782" y="9978948"/>
            <a:chExt cx="2967479" cy="1529862"/>
          </a:xfrm>
        </p:grpSpPr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470E31F9-57C4-B140-AE41-862E7F9C0CF2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441" name="CuadroTexto 440">
              <a:extLst>
                <a:ext uri="{FF2B5EF4-FFF2-40B4-BE49-F238E27FC236}">
                  <a16:creationId xmlns:a16="http://schemas.microsoft.com/office/drawing/2014/main" id="{12BC5CAF-7A3F-8E4F-B049-04AE341C6B79}"/>
                </a:ext>
              </a:extLst>
            </p:cNvPr>
            <p:cNvSpPr txBox="1"/>
            <p:nvPr/>
          </p:nvSpPr>
          <p:spPr>
            <a:xfrm>
              <a:off x="9719526" y="9978948"/>
              <a:ext cx="2191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</p:grpSp>
      <p:grpSp>
        <p:nvGrpSpPr>
          <p:cNvPr id="442" name="Grupo 441">
            <a:extLst>
              <a:ext uri="{FF2B5EF4-FFF2-40B4-BE49-F238E27FC236}">
                <a16:creationId xmlns:a16="http://schemas.microsoft.com/office/drawing/2014/main" id="{3B3DD515-267E-F846-8790-E8A56465F612}"/>
              </a:ext>
            </a:extLst>
          </p:cNvPr>
          <p:cNvGrpSpPr/>
          <p:nvPr/>
        </p:nvGrpSpPr>
        <p:grpSpPr>
          <a:xfrm>
            <a:off x="18734096" y="10785352"/>
            <a:ext cx="2967479" cy="1529862"/>
            <a:chOff x="9714782" y="9978948"/>
            <a:chExt cx="2967479" cy="1529862"/>
          </a:xfrm>
        </p:grpSpPr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55E798F-A785-0843-B79C-F01DF810790E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 </a:t>
              </a:r>
              <a:endParaRPr lang="es-MX" sz="2800" dirty="0"/>
            </a:p>
          </p:txBody>
        </p:sp>
        <p:sp>
          <p:nvSpPr>
            <p:cNvPr id="444" name="CuadroTexto 443">
              <a:extLst>
                <a:ext uri="{FF2B5EF4-FFF2-40B4-BE49-F238E27FC236}">
                  <a16:creationId xmlns:a16="http://schemas.microsoft.com/office/drawing/2014/main" id="{F9FA73B3-679E-6445-91E2-6417186A2BB0}"/>
                </a:ext>
              </a:extLst>
            </p:cNvPr>
            <p:cNvSpPr txBox="1"/>
            <p:nvPr/>
          </p:nvSpPr>
          <p:spPr>
            <a:xfrm>
              <a:off x="9719526" y="9978948"/>
              <a:ext cx="2034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</p:grpSp>
      <p:grpSp>
        <p:nvGrpSpPr>
          <p:cNvPr id="445" name="Grupo 444">
            <a:extLst>
              <a:ext uri="{FF2B5EF4-FFF2-40B4-BE49-F238E27FC236}">
                <a16:creationId xmlns:a16="http://schemas.microsoft.com/office/drawing/2014/main" id="{E3CFA4A4-5124-364C-8205-53F0D96FD686}"/>
              </a:ext>
            </a:extLst>
          </p:cNvPr>
          <p:cNvGrpSpPr/>
          <p:nvPr/>
        </p:nvGrpSpPr>
        <p:grpSpPr>
          <a:xfrm>
            <a:off x="1136724" y="7994123"/>
            <a:ext cx="2967479" cy="1529862"/>
            <a:chOff x="9714782" y="9978948"/>
            <a:chExt cx="2967479" cy="1529862"/>
          </a:xfrm>
        </p:grpSpPr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9737D589-45FB-874D-A6FF-943F6E7BF1E4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447" name="CuadroTexto 446">
              <a:extLst>
                <a:ext uri="{FF2B5EF4-FFF2-40B4-BE49-F238E27FC236}">
                  <a16:creationId xmlns:a16="http://schemas.microsoft.com/office/drawing/2014/main" id="{FFB83833-3C67-574F-B2F2-D6709C0362E6}"/>
                </a:ext>
              </a:extLst>
            </p:cNvPr>
            <p:cNvSpPr txBox="1"/>
            <p:nvPr/>
          </p:nvSpPr>
          <p:spPr>
            <a:xfrm>
              <a:off x="10871706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6A08C6D3-0479-3043-B619-D09A9764E93D}"/>
              </a:ext>
            </a:extLst>
          </p:cNvPr>
          <p:cNvGrpSpPr/>
          <p:nvPr/>
        </p:nvGrpSpPr>
        <p:grpSpPr>
          <a:xfrm>
            <a:off x="2783856" y="10798771"/>
            <a:ext cx="2967479" cy="1529862"/>
            <a:chOff x="9714782" y="9978948"/>
            <a:chExt cx="2967479" cy="1529862"/>
          </a:xfrm>
        </p:grpSpPr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3BDBBD20-4E50-8940-800A-E05345C48A71}"/>
                </a:ext>
              </a:extLst>
            </p:cNvPr>
            <p:cNvSpPr/>
            <p:nvPr/>
          </p:nvSpPr>
          <p:spPr>
            <a:xfrm>
              <a:off x="9714782" y="10554703"/>
              <a:ext cx="296747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800" dirty="0"/>
            </a:p>
          </p:txBody>
        </p:sp>
        <p:sp>
          <p:nvSpPr>
            <p:cNvPr id="450" name="CuadroTexto 449">
              <a:extLst>
                <a:ext uri="{FF2B5EF4-FFF2-40B4-BE49-F238E27FC236}">
                  <a16:creationId xmlns:a16="http://schemas.microsoft.com/office/drawing/2014/main" id="{EC1A101E-3D2A-5F4A-B0ED-D92D7D18603F}"/>
                </a:ext>
              </a:extLst>
            </p:cNvPr>
            <p:cNvSpPr txBox="1"/>
            <p:nvPr/>
          </p:nvSpPr>
          <p:spPr>
            <a:xfrm>
              <a:off x="10905368" y="9978948"/>
              <a:ext cx="17684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697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1">
            <a:extLst>
              <a:ext uri="{FF2B5EF4-FFF2-40B4-BE49-F238E27FC236}">
                <a16:creationId xmlns:a16="http://schemas.microsoft.com/office/drawing/2014/main" id="{1BD381E5-0A2C-2443-8F88-246E331E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251" y="11624683"/>
            <a:ext cx="838741" cy="531529"/>
          </a:xfrm>
          <a:custGeom>
            <a:avLst/>
            <a:gdLst>
              <a:gd name="T0" fmla="*/ 142633 w 760"/>
              <a:gd name="T1" fmla="*/ 68494 h 480"/>
              <a:gd name="T2" fmla="*/ 142633 w 760"/>
              <a:gd name="T3" fmla="*/ 68494 h 480"/>
              <a:gd name="T4" fmla="*/ 0 w 760"/>
              <a:gd name="T5" fmla="*/ 172678 h 480"/>
              <a:gd name="T6" fmla="*/ 272691 w 760"/>
              <a:gd name="T7" fmla="*/ 58400 h 480"/>
              <a:gd name="T8" fmla="*/ 194728 w 760"/>
              <a:gd name="T9" fmla="*/ 0 h 480"/>
              <a:gd name="T10" fmla="*/ 142633 w 760"/>
              <a:gd name="T11" fmla="*/ 68494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60" h="480">
                <a:moveTo>
                  <a:pt x="397" y="190"/>
                </a:moveTo>
                <a:lnTo>
                  <a:pt x="397" y="190"/>
                </a:lnTo>
                <a:cubicBezTo>
                  <a:pt x="280" y="316"/>
                  <a:pt x="144" y="415"/>
                  <a:pt x="0" y="479"/>
                </a:cubicBezTo>
                <a:cubicBezTo>
                  <a:pt x="289" y="461"/>
                  <a:pt x="551" y="343"/>
                  <a:pt x="759" y="162"/>
                </a:cubicBezTo>
                <a:cubicBezTo>
                  <a:pt x="687" y="99"/>
                  <a:pt x="614" y="45"/>
                  <a:pt x="542" y="0"/>
                </a:cubicBezTo>
                <a:cubicBezTo>
                  <a:pt x="497" y="72"/>
                  <a:pt x="452" y="136"/>
                  <a:pt x="397" y="19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">
            <a:extLst>
              <a:ext uri="{FF2B5EF4-FFF2-40B4-BE49-F238E27FC236}">
                <a16:creationId xmlns:a16="http://schemas.microsoft.com/office/drawing/2014/main" id="{34809C95-AB14-ED4B-9311-1DEA23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0579" y="11614930"/>
            <a:ext cx="858247" cy="541282"/>
          </a:xfrm>
          <a:custGeom>
            <a:avLst/>
            <a:gdLst>
              <a:gd name="T0" fmla="*/ 136468 w 778"/>
              <a:gd name="T1" fmla="*/ 71710 h 489"/>
              <a:gd name="T2" fmla="*/ 136468 w 778"/>
              <a:gd name="T3" fmla="*/ 71710 h 489"/>
              <a:gd name="T4" fmla="*/ 81162 w 778"/>
              <a:gd name="T5" fmla="*/ 0 h 489"/>
              <a:gd name="T6" fmla="*/ 0 w 778"/>
              <a:gd name="T7" fmla="*/ 61620 h 489"/>
              <a:gd name="T8" fmla="*/ 279041 w 778"/>
              <a:gd name="T9" fmla="*/ 175853 h 489"/>
              <a:gd name="T10" fmla="*/ 136468 w 778"/>
              <a:gd name="T11" fmla="*/ 71710 h 4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78" h="489">
                <a:moveTo>
                  <a:pt x="380" y="199"/>
                </a:moveTo>
                <a:lnTo>
                  <a:pt x="380" y="199"/>
                </a:lnTo>
                <a:cubicBezTo>
                  <a:pt x="316" y="135"/>
                  <a:pt x="271" y="72"/>
                  <a:pt x="226" y="0"/>
                </a:cubicBezTo>
                <a:cubicBezTo>
                  <a:pt x="145" y="54"/>
                  <a:pt x="72" y="108"/>
                  <a:pt x="0" y="171"/>
                </a:cubicBezTo>
                <a:cubicBezTo>
                  <a:pt x="208" y="361"/>
                  <a:pt x="479" y="479"/>
                  <a:pt x="777" y="488"/>
                </a:cubicBezTo>
                <a:cubicBezTo>
                  <a:pt x="633" y="424"/>
                  <a:pt x="497" y="325"/>
                  <a:pt x="380" y="19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3">
            <a:extLst>
              <a:ext uri="{FF2B5EF4-FFF2-40B4-BE49-F238E27FC236}">
                <a16:creationId xmlns:a16="http://schemas.microsoft.com/office/drawing/2014/main" id="{C1423691-AA2D-4B4A-8836-AEEFD042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814" y="9752145"/>
            <a:ext cx="658313" cy="960653"/>
          </a:xfrm>
          <a:custGeom>
            <a:avLst/>
            <a:gdLst>
              <a:gd name="T0" fmla="*/ 68206 w 597"/>
              <a:gd name="T1" fmla="*/ 312378 h 869"/>
              <a:gd name="T2" fmla="*/ 68206 w 597"/>
              <a:gd name="T3" fmla="*/ 312378 h 869"/>
              <a:gd name="T4" fmla="*/ 213953 w 597"/>
              <a:gd name="T5" fmla="*/ 312378 h 869"/>
              <a:gd name="T6" fmla="*/ 81130 w 597"/>
              <a:gd name="T7" fmla="*/ 0 h 869"/>
              <a:gd name="T8" fmla="*/ 0 w 597"/>
              <a:gd name="T9" fmla="*/ 61900 h 869"/>
              <a:gd name="T10" fmla="*/ 68206 w 597"/>
              <a:gd name="T11" fmla="*/ 312378 h 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7" h="869">
                <a:moveTo>
                  <a:pt x="190" y="868"/>
                </a:moveTo>
                <a:lnTo>
                  <a:pt x="190" y="868"/>
                </a:lnTo>
                <a:cubicBezTo>
                  <a:pt x="596" y="868"/>
                  <a:pt x="596" y="868"/>
                  <a:pt x="596" y="868"/>
                </a:cubicBezTo>
                <a:cubicBezTo>
                  <a:pt x="587" y="533"/>
                  <a:pt x="443" y="226"/>
                  <a:pt x="226" y="0"/>
                </a:cubicBezTo>
                <a:cubicBezTo>
                  <a:pt x="154" y="64"/>
                  <a:pt x="81" y="127"/>
                  <a:pt x="0" y="172"/>
                </a:cubicBezTo>
                <a:cubicBezTo>
                  <a:pt x="118" y="380"/>
                  <a:pt x="181" y="624"/>
                  <a:pt x="190" y="868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4">
            <a:extLst>
              <a:ext uri="{FF2B5EF4-FFF2-40B4-BE49-F238E27FC236}">
                <a16:creationId xmlns:a16="http://schemas.microsoft.com/office/drawing/2014/main" id="{28E42798-682D-F04C-922C-20F83D7AB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062" y="10781067"/>
            <a:ext cx="668066" cy="980155"/>
          </a:xfrm>
          <a:custGeom>
            <a:avLst/>
            <a:gdLst>
              <a:gd name="T0" fmla="*/ 0 w 606"/>
              <a:gd name="T1" fmla="*/ 257142 h 886"/>
              <a:gd name="T2" fmla="*/ 0 w 606"/>
              <a:gd name="T3" fmla="*/ 257142 h 886"/>
              <a:gd name="T4" fmla="*/ 77879 w 606"/>
              <a:gd name="T5" fmla="*/ 318727 h 886"/>
              <a:gd name="T6" fmla="*/ 217128 w 606"/>
              <a:gd name="T7" fmla="*/ 0 h 886"/>
              <a:gd name="T8" fmla="*/ 71419 w 606"/>
              <a:gd name="T9" fmla="*/ 0 h 886"/>
              <a:gd name="T10" fmla="*/ 0 w 606"/>
              <a:gd name="T11" fmla="*/ 257142 h 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886">
                <a:moveTo>
                  <a:pt x="0" y="714"/>
                </a:moveTo>
                <a:lnTo>
                  <a:pt x="0" y="714"/>
                </a:lnTo>
                <a:cubicBezTo>
                  <a:pt x="72" y="759"/>
                  <a:pt x="154" y="813"/>
                  <a:pt x="217" y="885"/>
                </a:cubicBezTo>
                <a:cubicBezTo>
                  <a:pt x="452" y="659"/>
                  <a:pt x="596" y="343"/>
                  <a:pt x="605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0" y="253"/>
                  <a:pt x="127" y="497"/>
                  <a:pt x="0" y="714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5">
            <a:extLst>
              <a:ext uri="{FF2B5EF4-FFF2-40B4-BE49-F238E27FC236}">
                <a16:creationId xmlns:a16="http://schemas.microsoft.com/office/drawing/2014/main" id="{2E5A5383-8ECB-D042-97F1-E3B04A7D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567" y="9752145"/>
            <a:ext cx="672944" cy="960653"/>
          </a:xfrm>
          <a:custGeom>
            <a:avLst/>
            <a:gdLst>
              <a:gd name="T0" fmla="*/ 218714 w 607"/>
              <a:gd name="T1" fmla="*/ 65139 h 869"/>
              <a:gd name="T2" fmla="*/ 218714 w 607"/>
              <a:gd name="T3" fmla="*/ 65139 h 869"/>
              <a:gd name="T4" fmla="*/ 133899 w 607"/>
              <a:gd name="T5" fmla="*/ 0 h 869"/>
              <a:gd name="T6" fmla="*/ 0 w 607"/>
              <a:gd name="T7" fmla="*/ 312378 h 869"/>
              <a:gd name="T8" fmla="*/ 153389 w 607"/>
              <a:gd name="T9" fmla="*/ 312378 h 869"/>
              <a:gd name="T10" fmla="*/ 218714 w 607"/>
              <a:gd name="T11" fmla="*/ 65139 h 8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7" h="869">
                <a:moveTo>
                  <a:pt x="606" y="181"/>
                </a:moveTo>
                <a:lnTo>
                  <a:pt x="606" y="181"/>
                </a:lnTo>
                <a:cubicBezTo>
                  <a:pt x="524" y="136"/>
                  <a:pt x="443" y="72"/>
                  <a:pt x="371" y="0"/>
                </a:cubicBezTo>
                <a:cubicBezTo>
                  <a:pt x="145" y="226"/>
                  <a:pt x="9" y="533"/>
                  <a:pt x="0" y="868"/>
                </a:cubicBezTo>
                <a:cubicBezTo>
                  <a:pt x="425" y="868"/>
                  <a:pt x="425" y="868"/>
                  <a:pt x="425" y="868"/>
                </a:cubicBezTo>
                <a:cubicBezTo>
                  <a:pt x="425" y="624"/>
                  <a:pt x="488" y="389"/>
                  <a:pt x="606" y="181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4F163EEE-97DD-CD43-AAE0-5A4DDA613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567" y="10781067"/>
            <a:ext cx="682696" cy="980155"/>
          </a:xfrm>
          <a:custGeom>
            <a:avLst/>
            <a:gdLst>
              <a:gd name="T0" fmla="*/ 153338 w 616"/>
              <a:gd name="T1" fmla="*/ 0 h 886"/>
              <a:gd name="T2" fmla="*/ 153338 w 616"/>
              <a:gd name="T3" fmla="*/ 0 h 886"/>
              <a:gd name="T4" fmla="*/ 0 w 616"/>
              <a:gd name="T5" fmla="*/ 0 h 886"/>
              <a:gd name="T6" fmla="*/ 137102 w 616"/>
              <a:gd name="T7" fmla="*/ 318727 h 886"/>
              <a:gd name="T8" fmla="*/ 221889 w 616"/>
              <a:gd name="T9" fmla="*/ 253901 h 886"/>
              <a:gd name="T10" fmla="*/ 153338 w 616"/>
              <a:gd name="T11" fmla="*/ 0 h 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16" h="886">
                <a:moveTo>
                  <a:pt x="425" y="0"/>
                </a:moveTo>
                <a:lnTo>
                  <a:pt x="425" y="0"/>
                </a:lnTo>
                <a:cubicBezTo>
                  <a:pt x="0" y="0"/>
                  <a:pt x="0" y="0"/>
                  <a:pt x="0" y="0"/>
                </a:cubicBezTo>
                <a:cubicBezTo>
                  <a:pt x="9" y="343"/>
                  <a:pt x="154" y="659"/>
                  <a:pt x="380" y="885"/>
                </a:cubicBezTo>
                <a:cubicBezTo>
                  <a:pt x="452" y="813"/>
                  <a:pt x="534" y="750"/>
                  <a:pt x="615" y="705"/>
                </a:cubicBezTo>
                <a:cubicBezTo>
                  <a:pt x="497" y="497"/>
                  <a:pt x="425" y="253"/>
                  <a:pt x="425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7">
            <a:extLst>
              <a:ext uri="{FF2B5EF4-FFF2-40B4-BE49-F238E27FC236}">
                <a16:creationId xmlns:a16="http://schemas.microsoft.com/office/drawing/2014/main" id="{D34A2749-A86E-E848-9411-C38D0A438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231" y="10122751"/>
            <a:ext cx="380359" cy="590046"/>
          </a:xfrm>
          <a:custGeom>
            <a:avLst/>
            <a:gdLst>
              <a:gd name="T0" fmla="*/ 123465 w 344"/>
              <a:gd name="T1" fmla="*/ 10053 h 535"/>
              <a:gd name="T2" fmla="*/ 123465 w 344"/>
              <a:gd name="T3" fmla="*/ 10053 h 535"/>
              <a:gd name="T4" fmla="*/ 25917 w 344"/>
              <a:gd name="T5" fmla="*/ 0 h 535"/>
              <a:gd name="T6" fmla="*/ 0 w 344"/>
              <a:gd name="T7" fmla="*/ 191729 h 535"/>
              <a:gd name="T8" fmla="*/ 123465 w 344"/>
              <a:gd name="T9" fmla="*/ 191729 h 535"/>
              <a:gd name="T10" fmla="*/ 123465 w 344"/>
              <a:gd name="T11" fmla="*/ 10053 h 5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" h="535">
                <a:moveTo>
                  <a:pt x="343" y="28"/>
                </a:moveTo>
                <a:lnTo>
                  <a:pt x="343" y="28"/>
                </a:lnTo>
                <a:cubicBezTo>
                  <a:pt x="253" y="28"/>
                  <a:pt x="163" y="19"/>
                  <a:pt x="72" y="0"/>
                </a:cubicBezTo>
                <a:cubicBezTo>
                  <a:pt x="27" y="163"/>
                  <a:pt x="0" y="344"/>
                  <a:pt x="0" y="534"/>
                </a:cubicBezTo>
                <a:cubicBezTo>
                  <a:pt x="343" y="534"/>
                  <a:pt x="343" y="534"/>
                  <a:pt x="343" y="534"/>
                </a:cubicBezTo>
                <a:lnTo>
                  <a:pt x="343" y="28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8">
            <a:extLst>
              <a:ext uri="{FF2B5EF4-FFF2-40B4-BE49-F238E27FC236}">
                <a16:creationId xmlns:a16="http://schemas.microsoft.com/office/drawing/2014/main" id="{4624B1BC-ABD8-3245-A2D1-4E82F383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567" y="10751809"/>
            <a:ext cx="4878" cy="48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AEE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9">
            <a:extLst>
              <a:ext uri="{FF2B5EF4-FFF2-40B4-BE49-F238E27FC236}">
                <a16:creationId xmlns:a16="http://schemas.microsoft.com/office/drawing/2014/main" id="{26B1D279-BBB8-954D-B7E7-EC5237E56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251" y="9342527"/>
            <a:ext cx="848494" cy="551035"/>
          </a:xfrm>
          <a:custGeom>
            <a:avLst/>
            <a:gdLst>
              <a:gd name="T0" fmla="*/ 142603 w 769"/>
              <a:gd name="T1" fmla="*/ 104103 h 498"/>
              <a:gd name="T2" fmla="*/ 142603 w 769"/>
              <a:gd name="T3" fmla="*/ 104103 h 498"/>
              <a:gd name="T4" fmla="*/ 197919 w 769"/>
              <a:gd name="T5" fmla="*/ 179028 h 498"/>
              <a:gd name="T6" fmla="*/ 275866 w 769"/>
              <a:gd name="T7" fmla="*/ 120312 h 498"/>
              <a:gd name="T8" fmla="*/ 0 w 769"/>
              <a:gd name="T9" fmla="*/ 0 h 498"/>
              <a:gd name="T10" fmla="*/ 142603 w 769"/>
              <a:gd name="T11" fmla="*/ 104103 h 4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69" h="498">
                <a:moveTo>
                  <a:pt x="397" y="289"/>
                </a:moveTo>
                <a:lnTo>
                  <a:pt x="397" y="289"/>
                </a:lnTo>
                <a:cubicBezTo>
                  <a:pt x="452" y="352"/>
                  <a:pt x="506" y="424"/>
                  <a:pt x="551" y="497"/>
                </a:cubicBezTo>
                <a:cubicBezTo>
                  <a:pt x="632" y="451"/>
                  <a:pt x="705" y="397"/>
                  <a:pt x="768" y="334"/>
                </a:cubicBezTo>
                <a:cubicBezTo>
                  <a:pt x="560" y="144"/>
                  <a:pt x="298" y="18"/>
                  <a:pt x="0" y="0"/>
                </a:cubicBezTo>
                <a:cubicBezTo>
                  <a:pt x="144" y="63"/>
                  <a:pt x="280" y="162"/>
                  <a:pt x="397" y="28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0">
            <a:extLst>
              <a:ext uri="{FF2B5EF4-FFF2-40B4-BE49-F238E27FC236}">
                <a16:creationId xmlns:a16="http://schemas.microsoft.com/office/drawing/2014/main" id="{A080B744-0D61-3540-A1D5-222A896C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127" y="10751809"/>
            <a:ext cx="4878" cy="48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AEE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1">
            <a:extLst>
              <a:ext uri="{FF2B5EF4-FFF2-40B4-BE49-F238E27FC236}">
                <a16:creationId xmlns:a16="http://schemas.microsoft.com/office/drawing/2014/main" id="{2DF7B8DC-27C5-8E4A-B71C-C08AD48A6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107" y="10781067"/>
            <a:ext cx="390112" cy="629054"/>
          </a:xfrm>
          <a:custGeom>
            <a:avLst/>
            <a:gdLst>
              <a:gd name="T0" fmla="*/ 0 w 353"/>
              <a:gd name="T1" fmla="*/ 191494 h 570"/>
              <a:gd name="T2" fmla="*/ 0 w 353"/>
              <a:gd name="T3" fmla="*/ 191494 h 570"/>
              <a:gd name="T4" fmla="*/ 97499 w 353"/>
              <a:gd name="T5" fmla="*/ 204428 h 570"/>
              <a:gd name="T6" fmla="*/ 126640 w 353"/>
              <a:gd name="T7" fmla="*/ 0 h 570"/>
              <a:gd name="T8" fmla="*/ 0 w 353"/>
              <a:gd name="T9" fmla="*/ 0 h 570"/>
              <a:gd name="T10" fmla="*/ 0 w 353"/>
              <a:gd name="T11" fmla="*/ 191494 h 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3" h="570">
                <a:moveTo>
                  <a:pt x="0" y="533"/>
                </a:moveTo>
                <a:lnTo>
                  <a:pt x="0" y="533"/>
                </a:lnTo>
                <a:cubicBezTo>
                  <a:pt x="90" y="533"/>
                  <a:pt x="180" y="542"/>
                  <a:pt x="271" y="569"/>
                </a:cubicBezTo>
                <a:cubicBezTo>
                  <a:pt x="325" y="389"/>
                  <a:pt x="352" y="199"/>
                  <a:pt x="352" y="0"/>
                </a:cubicBezTo>
                <a:cubicBezTo>
                  <a:pt x="0" y="0"/>
                  <a:pt x="0" y="0"/>
                  <a:pt x="0" y="0"/>
                </a:cubicBezTo>
                <a:lnTo>
                  <a:pt x="0" y="533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2">
            <a:extLst>
              <a:ext uri="{FF2B5EF4-FFF2-40B4-BE49-F238E27FC236}">
                <a16:creationId xmlns:a16="http://schemas.microsoft.com/office/drawing/2014/main" id="{70D3F678-296B-5A42-BB8C-1500191E9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231" y="10781067"/>
            <a:ext cx="380359" cy="619302"/>
          </a:xfrm>
          <a:custGeom>
            <a:avLst/>
            <a:gdLst>
              <a:gd name="T0" fmla="*/ 0 w 344"/>
              <a:gd name="T1" fmla="*/ 0 h 561"/>
              <a:gd name="T2" fmla="*/ 0 w 344"/>
              <a:gd name="T3" fmla="*/ 0 h 561"/>
              <a:gd name="T4" fmla="*/ 29156 w 344"/>
              <a:gd name="T5" fmla="*/ 201253 h 561"/>
              <a:gd name="T6" fmla="*/ 123465 w 344"/>
              <a:gd name="T7" fmla="*/ 191549 h 561"/>
              <a:gd name="T8" fmla="*/ 123465 w 344"/>
              <a:gd name="T9" fmla="*/ 0 h 561"/>
              <a:gd name="T10" fmla="*/ 0 w 344"/>
              <a:gd name="T11" fmla="*/ 0 h 5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" h="561">
                <a:moveTo>
                  <a:pt x="0" y="0"/>
                </a:moveTo>
                <a:lnTo>
                  <a:pt x="0" y="0"/>
                </a:lnTo>
                <a:cubicBezTo>
                  <a:pt x="0" y="199"/>
                  <a:pt x="36" y="389"/>
                  <a:pt x="81" y="560"/>
                </a:cubicBezTo>
                <a:cubicBezTo>
                  <a:pt x="163" y="542"/>
                  <a:pt x="253" y="533"/>
                  <a:pt x="343" y="533"/>
                </a:cubicBezTo>
                <a:cubicBezTo>
                  <a:pt x="343" y="0"/>
                  <a:pt x="343" y="0"/>
                  <a:pt x="343" y="0"/>
                </a:cubicBezTo>
                <a:lnTo>
                  <a:pt x="0" y="0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3">
            <a:extLst>
              <a:ext uri="{FF2B5EF4-FFF2-40B4-BE49-F238E27FC236}">
                <a16:creationId xmlns:a16="http://schemas.microsoft.com/office/drawing/2014/main" id="{869FDE14-76B7-B644-A896-51A1205BB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713" y="9986212"/>
            <a:ext cx="502268" cy="731460"/>
          </a:xfrm>
          <a:custGeom>
            <a:avLst/>
            <a:gdLst>
              <a:gd name="T0" fmla="*/ 163151 w 453"/>
              <a:gd name="T1" fmla="*/ 237765 h 661"/>
              <a:gd name="T2" fmla="*/ 163151 w 453"/>
              <a:gd name="T3" fmla="*/ 237765 h 661"/>
              <a:gd name="T4" fmla="*/ 94570 w 453"/>
              <a:gd name="T5" fmla="*/ 0 h 661"/>
              <a:gd name="T6" fmla="*/ 0 w 453"/>
              <a:gd name="T7" fmla="*/ 39267 h 661"/>
              <a:gd name="T8" fmla="*/ 29237 w 453"/>
              <a:gd name="T9" fmla="*/ 237765 h 661"/>
              <a:gd name="T10" fmla="*/ 163151 w 453"/>
              <a:gd name="T11" fmla="*/ 237765 h 6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3" h="661">
                <a:moveTo>
                  <a:pt x="452" y="660"/>
                </a:moveTo>
                <a:lnTo>
                  <a:pt x="452" y="660"/>
                </a:lnTo>
                <a:cubicBezTo>
                  <a:pt x="443" y="425"/>
                  <a:pt x="379" y="199"/>
                  <a:pt x="262" y="0"/>
                </a:cubicBezTo>
                <a:cubicBezTo>
                  <a:pt x="181" y="45"/>
                  <a:pt x="90" y="81"/>
                  <a:pt x="0" y="109"/>
                </a:cubicBezTo>
                <a:cubicBezTo>
                  <a:pt x="54" y="280"/>
                  <a:pt x="72" y="470"/>
                  <a:pt x="81" y="660"/>
                </a:cubicBezTo>
                <a:lnTo>
                  <a:pt x="452" y="660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4">
            <a:extLst>
              <a:ext uri="{FF2B5EF4-FFF2-40B4-BE49-F238E27FC236}">
                <a16:creationId xmlns:a16="http://schemas.microsoft.com/office/drawing/2014/main" id="{5C679265-B5CE-B744-A72A-0174C2B5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9096" y="9986212"/>
            <a:ext cx="492515" cy="731460"/>
          </a:xfrm>
          <a:custGeom>
            <a:avLst/>
            <a:gdLst>
              <a:gd name="T0" fmla="*/ 159976 w 444"/>
              <a:gd name="T1" fmla="*/ 39267 h 661"/>
              <a:gd name="T2" fmla="*/ 159976 w 444"/>
              <a:gd name="T3" fmla="*/ 39267 h 661"/>
              <a:gd name="T4" fmla="*/ 65363 w 444"/>
              <a:gd name="T5" fmla="*/ 0 h 661"/>
              <a:gd name="T6" fmla="*/ 0 w 444"/>
              <a:gd name="T7" fmla="*/ 237765 h 661"/>
              <a:gd name="T8" fmla="*/ 133975 w 444"/>
              <a:gd name="T9" fmla="*/ 237765 h 661"/>
              <a:gd name="T10" fmla="*/ 159976 w 444"/>
              <a:gd name="T11" fmla="*/ 39267 h 6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661">
                <a:moveTo>
                  <a:pt x="443" y="109"/>
                </a:moveTo>
                <a:lnTo>
                  <a:pt x="443" y="109"/>
                </a:lnTo>
                <a:cubicBezTo>
                  <a:pt x="353" y="81"/>
                  <a:pt x="262" y="45"/>
                  <a:pt x="181" y="0"/>
                </a:cubicBezTo>
                <a:cubicBezTo>
                  <a:pt x="64" y="199"/>
                  <a:pt x="0" y="425"/>
                  <a:pt x="0" y="660"/>
                </a:cubicBezTo>
                <a:cubicBezTo>
                  <a:pt x="371" y="660"/>
                  <a:pt x="371" y="660"/>
                  <a:pt x="371" y="660"/>
                </a:cubicBezTo>
                <a:cubicBezTo>
                  <a:pt x="371" y="470"/>
                  <a:pt x="398" y="289"/>
                  <a:pt x="443" y="10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5">
            <a:extLst>
              <a:ext uri="{FF2B5EF4-FFF2-40B4-BE49-F238E27FC236}">
                <a16:creationId xmlns:a16="http://schemas.microsoft.com/office/drawing/2014/main" id="{C5CF64DD-0C9F-AD4F-8867-58F1B835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107" y="11434505"/>
            <a:ext cx="282831" cy="619302"/>
          </a:xfrm>
          <a:custGeom>
            <a:avLst/>
            <a:gdLst>
              <a:gd name="T0" fmla="*/ 0 w 254"/>
              <a:gd name="T1" fmla="*/ 201253 h 562"/>
              <a:gd name="T2" fmla="*/ 0 w 254"/>
              <a:gd name="T3" fmla="*/ 201253 h 562"/>
              <a:gd name="T4" fmla="*/ 91713 w 254"/>
              <a:gd name="T5" fmla="*/ 12915 h 562"/>
              <a:gd name="T6" fmla="*/ 0 w 254"/>
              <a:gd name="T7" fmla="*/ 0 h 562"/>
              <a:gd name="T8" fmla="*/ 0 w 254"/>
              <a:gd name="T9" fmla="*/ 201253 h 5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" h="562">
                <a:moveTo>
                  <a:pt x="0" y="561"/>
                </a:moveTo>
                <a:lnTo>
                  <a:pt x="0" y="561"/>
                </a:lnTo>
                <a:cubicBezTo>
                  <a:pt x="108" y="407"/>
                  <a:pt x="198" y="226"/>
                  <a:pt x="253" y="36"/>
                </a:cubicBezTo>
                <a:cubicBezTo>
                  <a:pt x="171" y="18"/>
                  <a:pt x="90" y="0"/>
                  <a:pt x="0" y="0"/>
                </a:cubicBezTo>
                <a:lnTo>
                  <a:pt x="0" y="561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6">
            <a:extLst>
              <a:ext uri="{FF2B5EF4-FFF2-40B4-BE49-F238E27FC236}">
                <a16:creationId xmlns:a16="http://schemas.microsoft.com/office/drawing/2014/main" id="{A4CEEAF5-F04D-A940-8322-B849047D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107" y="9444933"/>
            <a:ext cx="292584" cy="653438"/>
          </a:xfrm>
          <a:custGeom>
            <a:avLst/>
            <a:gdLst>
              <a:gd name="T0" fmla="*/ 94888 w 263"/>
              <a:gd name="T1" fmla="*/ 199001 h 589"/>
              <a:gd name="T2" fmla="*/ 94888 w 263"/>
              <a:gd name="T3" fmla="*/ 199001 h 589"/>
              <a:gd name="T4" fmla="*/ 0 w 263"/>
              <a:gd name="T5" fmla="*/ 0 h 589"/>
              <a:gd name="T6" fmla="*/ 0 w 263"/>
              <a:gd name="T7" fmla="*/ 212364 h 589"/>
              <a:gd name="T8" fmla="*/ 94888 w 263"/>
              <a:gd name="T9" fmla="*/ 199001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" h="589">
                <a:moveTo>
                  <a:pt x="262" y="551"/>
                </a:moveTo>
                <a:lnTo>
                  <a:pt x="262" y="551"/>
                </a:lnTo>
                <a:cubicBezTo>
                  <a:pt x="198" y="344"/>
                  <a:pt x="108" y="163"/>
                  <a:pt x="0" y="0"/>
                </a:cubicBezTo>
                <a:cubicBezTo>
                  <a:pt x="0" y="588"/>
                  <a:pt x="0" y="588"/>
                  <a:pt x="0" y="588"/>
                </a:cubicBezTo>
                <a:cubicBezTo>
                  <a:pt x="90" y="588"/>
                  <a:pt x="180" y="569"/>
                  <a:pt x="262" y="551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7">
            <a:extLst>
              <a:ext uri="{FF2B5EF4-FFF2-40B4-BE49-F238E27FC236}">
                <a16:creationId xmlns:a16="http://schemas.microsoft.com/office/drawing/2014/main" id="{CB23D570-1580-564B-97FA-19B05E30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9096" y="10781067"/>
            <a:ext cx="502268" cy="750966"/>
          </a:xfrm>
          <a:custGeom>
            <a:avLst/>
            <a:gdLst>
              <a:gd name="T0" fmla="*/ 0 w 453"/>
              <a:gd name="T1" fmla="*/ 0 h 679"/>
              <a:gd name="T2" fmla="*/ 0 w 453"/>
              <a:gd name="T3" fmla="*/ 0 h 679"/>
              <a:gd name="T4" fmla="*/ 68581 w 453"/>
              <a:gd name="T5" fmla="*/ 244115 h 679"/>
              <a:gd name="T6" fmla="*/ 163151 w 453"/>
              <a:gd name="T7" fmla="*/ 208110 h 679"/>
              <a:gd name="T8" fmla="*/ 133914 w 453"/>
              <a:gd name="T9" fmla="*/ 0 h 679"/>
              <a:gd name="T10" fmla="*/ 0 w 453"/>
              <a:gd name="T11" fmla="*/ 0 h 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3" h="679">
                <a:moveTo>
                  <a:pt x="0" y="0"/>
                </a:moveTo>
                <a:lnTo>
                  <a:pt x="0" y="0"/>
                </a:lnTo>
                <a:cubicBezTo>
                  <a:pt x="0" y="244"/>
                  <a:pt x="73" y="479"/>
                  <a:pt x="190" y="678"/>
                </a:cubicBezTo>
                <a:cubicBezTo>
                  <a:pt x="271" y="632"/>
                  <a:pt x="362" y="596"/>
                  <a:pt x="452" y="578"/>
                </a:cubicBezTo>
                <a:cubicBezTo>
                  <a:pt x="398" y="389"/>
                  <a:pt x="371" y="199"/>
                  <a:pt x="371" y="0"/>
                </a:cubicBezTo>
                <a:lnTo>
                  <a:pt x="0" y="0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8">
            <a:extLst>
              <a:ext uri="{FF2B5EF4-FFF2-40B4-BE49-F238E27FC236}">
                <a16:creationId xmlns:a16="http://schemas.microsoft.com/office/drawing/2014/main" id="{E4F3C7A2-0896-E345-BCB1-58B26ED7E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993" y="9405921"/>
            <a:ext cx="590046" cy="629054"/>
          </a:xfrm>
          <a:custGeom>
            <a:avLst/>
            <a:gdLst>
              <a:gd name="T0" fmla="*/ 191728 w 534"/>
              <a:gd name="T1" fmla="*/ 168859 h 570"/>
              <a:gd name="T2" fmla="*/ 191728 w 534"/>
              <a:gd name="T3" fmla="*/ 168859 h 570"/>
              <a:gd name="T4" fmla="*/ 136332 w 534"/>
              <a:gd name="T5" fmla="*/ 97364 h 570"/>
              <a:gd name="T6" fmla="*/ 0 w 534"/>
              <a:gd name="T7" fmla="*/ 0 h 570"/>
              <a:gd name="T8" fmla="*/ 103958 w 534"/>
              <a:gd name="T9" fmla="*/ 204428 h 570"/>
              <a:gd name="T10" fmla="*/ 191728 w 534"/>
              <a:gd name="T11" fmla="*/ 168859 h 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4" h="570">
                <a:moveTo>
                  <a:pt x="533" y="470"/>
                </a:moveTo>
                <a:lnTo>
                  <a:pt x="533" y="470"/>
                </a:lnTo>
                <a:cubicBezTo>
                  <a:pt x="488" y="397"/>
                  <a:pt x="433" y="334"/>
                  <a:pt x="379" y="271"/>
                </a:cubicBezTo>
                <a:cubicBezTo>
                  <a:pt x="271" y="154"/>
                  <a:pt x="144" y="63"/>
                  <a:pt x="0" y="0"/>
                </a:cubicBezTo>
                <a:cubicBezTo>
                  <a:pt x="126" y="163"/>
                  <a:pt x="226" y="361"/>
                  <a:pt x="289" y="569"/>
                </a:cubicBezTo>
                <a:cubicBezTo>
                  <a:pt x="370" y="551"/>
                  <a:pt x="451" y="515"/>
                  <a:pt x="533" y="47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9">
            <a:extLst>
              <a:ext uri="{FF2B5EF4-FFF2-40B4-BE49-F238E27FC236}">
                <a16:creationId xmlns:a16="http://schemas.microsoft.com/office/drawing/2014/main" id="{C89284AD-05F8-C14A-9B1B-8A429A6D8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386" y="11434505"/>
            <a:ext cx="273079" cy="590043"/>
          </a:xfrm>
          <a:custGeom>
            <a:avLst/>
            <a:gdLst>
              <a:gd name="T0" fmla="*/ 0 w 245"/>
              <a:gd name="T1" fmla="*/ 9712 h 534"/>
              <a:gd name="T2" fmla="*/ 0 w 245"/>
              <a:gd name="T3" fmla="*/ 9712 h 534"/>
              <a:gd name="T4" fmla="*/ 88537 w 245"/>
              <a:gd name="T5" fmla="*/ 191727 h 534"/>
              <a:gd name="T6" fmla="*/ 88537 w 245"/>
              <a:gd name="T7" fmla="*/ 0 h 534"/>
              <a:gd name="T8" fmla="*/ 0 w 245"/>
              <a:gd name="T9" fmla="*/ 9712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" h="534">
                <a:moveTo>
                  <a:pt x="0" y="27"/>
                </a:moveTo>
                <a:lnTo>
                  <a:pt x="0" y="27"/>
                </a:lnTo>
                <a:cubicBezTo>
                  <a:pt x="55" y="217"/>
                  <a:pt x="136" y="389"/>
                  <a:pt x="244" y="533"/>
                </a:cubicBezTo>
                <a:cubicBezTo>
                  <a:pt x="244" y="0"/>
                  <a:pt x="244" y="0"/>
                  <a:pt x="244" y="0"/>
                </a:cubicBezTo>
                <a:cubicBezTo>
                  <a:pt x="154" y="0"/>
                  <a:pt x="82" y="9"/>
                  <a:pt x="0" y="27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0">
            <a:extLst>
              <a:ext uri="{FF2B5EF4-FFF2-40B4-BE49-F238E27FC236}">
                <a16:creationId xmlns:a16="http://schemas.microsoft.com/office/drawing/2014/main" id="{78AE729D-D1C8-E047-95D9-2646BAA5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713" y="10781067"/>
            <a:ext cx="502268" cy="760719"/>
          </a:xfrm>
          <a:custGeom>
            <a:avLst/>
            <a:gdLst>
              <a:gd name="T0" fmla="*/ 0 w 453"/>
              <a:gd name="T1" fmla="*/ 208055 h 688"/>
              <a:gd name="T2" fmla="*/ 0 w 453"/>
              <a:gd name="T3" fmla="*/ 208055 h 688"/>
              <a:gd name="T4" fmla="*/ 91321 w 453"/>
              <a:gd name="T5" fmla="*/ 247290 h 688"/>
              <a:gd name="T6" fmla="*/ 163151 w 453"/>
              <a:gd name="T7" fmla="*/ 0 h 688"/>
              <a:gd name="T8" fmla="*/ 29237 w 453"/>
              <a:gd name="T9" fmla="*/ 0 h 688"/>
              <a:gd name="T10" fmla="*/ 0 w 453"/>
              <a:gd name="T11" fmla="*/ 208055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3" h="688">
                <a:moveTo>
                  <a:pt x="0" y="578"/>
                </a:moveTo>
                <a:lnTo>
                  <a:pt x="0" y="578"/>
                </a:lnTo>
                <a:cubicBezTo>
                  <a:pt x="81" y="605"/>
                  <a:pt x="172" y="642"/>
                  <a:pt x="253" y="687"/>
                </a:cubicBezTo>
                <a:cubicBezTo>
                  <a:pt x="370" y="479"/>
                  <a:pt x="443" y="244"/>
                  <a:pt x="45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2" y="199"/>
                  <a:pt x="45" y="398"/>
                  <a:pt x="0" y="578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1">
            <a:extLst>
              <a:ext uri="{FF2B5EF4-FFF2-40B4-BE49-F238E27FC236}">
                <a16:creationId xmlns:a16="http://schemas.microsoft.com/office/drawing/2014/main" id="{F7856855-D711-AB47-9B7B-E9BCB7FD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285" y="9405921"/>
            <a:ext cx="590046" cy="638807"/>
          </a:xfrm>
          <a:custGeom>
            <a:avLst/>
            <a:gdLst>
              <a:gd name="T0" fmla="*/ 191728 w 534"/>
              <a:gd name="T1" fmla="*/ 0 h 579"/>
              <a:gd name="T2" fmla="*/ 191728 w 534"/>
              <a:gd name="T3" fmla="*/ 0 h 579"/>
              <a:gd name="T4" fmla="*/ 55396 w 534"/>
              <a:gd name="T5" fmla="*/ 97336 h 579"/>
              <a:gd name="T6" fmla="*/ 0 w 534"/>
              <a:gd name="T7" fmla="*/ 172045 h 579"/>
              <a:gd name="T8" fmla="*/ 91008 w 534"/>
              <a:gd name="T9" fmla="*/ 207603 h 579"/>
              <a:gd name="T10" fmla="*/ 191728 w 534"/>
              <a:gd name="T11" fmla="*/ 0 h 5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4" h="579">
                <a:moveTo>
                  <a:pt x="533" y="0"/>
                </a:moveTo>
                <a:lnTo>
                  <a:pt x="533" y="0"/>
                </a:lnTo>
                <a:cubicBezTo>
                  <a:pt x="398" y="63"/>
                  <a:pt x="271" y="154"/>
                  <a:pt x="154" y="271"/>
                </a:cubicBezTo>
                <a:cubicBezTo>
                  <a:pt x="100" y="334"/>
                  <a:pt x="45" y="407"/>
                  <a:pt x="0" y="479"/>
                </a:cubicBezTo>
                <a:cubicBezTo>
                  <a:pt x="81" y="524"/>
                  <a:pt x="163" y="551"/>
                  <a:pt x="253" y="578"/>
                </a:cubicBezTo>
                <a:cubicBezTo>
                  <a:pt x="316" y="361"/>
                  <a:pt x="407" y="172"/>
                  <a:pt x="533" y="0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2">
            <a:extLst>
              <a:ext uri="{FF2B5EF4-FFF2-40B4-BE49-F238E27FC236}">
                <a16:creationId xmlns:a16="http://schemas.microsoft.com/office/drawing/2014/main" id="{262DDDBF-ED58-614F-8D32-23DA8B61E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107" y="10112998"/>
            <a:ext cx="390112" cy="599799"/>
          </a:xfrm>
          <a:custGeom>
            <a:avLst/>
            <a:gdLst>
              <a:gd name="T0" fmla="*/ 126640 w 353"/>
              <a:gd name="T1" fmla="*/ 194904 h 544"/>
              <a:gd name="T2" fmla="*/ 126640 w 353"/>
              <a:gd name="T3" fmla="*/ 194904 h 544"/>
              <a:gd name="T4" fmla="*/ 100737 w 353"/>
              <a:gd name="T5" fmla="*/ 0 h 544"/>
              <a:gd name="T6" fmla="*/ 0 w 353"/>
              <a:gd name="T7" fmla="*/ 13281 h 544"/>
              <a:gd name="T8" fmla="*/ 0 w 353"/>
              <a:gd name="T9" fmla="*/ 194904 h 544"/>
              <a:gd name="T10" fmla="*/ 126640 w 353"/>
              <a:gd name="T11" fmla="*/ 194904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3" h="544">
                <a:moveTo>
                  <a:pt x="352" y="543"/>
                </a:moveTo>
                <a:lnTo>
                  <a:pt x="352" y="543"/>
                </a:lnTo>
                <a:cubicBezTo>
                  <a:pt x="352" y="353"/>
                  <a:pt x="325" y="172"/>
                  <a:pt x="280" y="0"/>
                </a:cubicBezTo>
                <a:cubicBezTo>
                  <a:pt x="189" y="28"/>
                  <a:pt x="99" y="37"/>
                  <a:pt x="0" y="37"/>
                </a:cubicBezTo>
                <a:cubicBezTo>
                  <a:pt x="0" y="543"/>
                  <a:pt x="0" y="543"/>
                  <a:pt x="0" y="543"/>
                </a:cubicBezTo>
                <a:lnTo>
                  <a:pt x="352" y="543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3">
            <a:extLst>
              <a:ext uri="{FF2B5EF4-FFF2-40B4-BE49-F238E27FC236}">
                <a16:creationId xmlns:a16="http://schemas.microsoft.com/office/drawing/2014/main" id="{A99FF01E-817A-3046-B98C-56C3BF5A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9993" y="11483269"/>
            <a:ext cx="580293" cy="609549"/>
          </a:xfrm>
          <a:custGeom>
            <a:avLst/>
            <a:gdLst>
              <a:gd name="T0" fmla="*/ 0 w 525"/>
              <a:gd name="T1" fmla="*/ 198078 h 553"/>
              <a:gd name="T2" fmla="*/ 0 w 525"/>
              <a:gd name="T3" fmla="*/ 198078 h 553"/>
              <a:gd name="T4" fmla="*/ 136377 w 525"/>
              <a:gd name="T5" fmla="*/ 100474 h 553"/>
              <a:gd name="T6" fmla="*/ 188553 w 525"/>
              <a:gd name="T7" fmla="*/ 35884 h 553"/>
              <a:gd name="T8" fmla="*/ 100754 w 525"/>
              <a:gd name="T9" fmla="*/ 0 h 553"/>
              <a:gd name="T10" fmla="*/ 0 w 525"/>
              <a:gd name="T11" fmla="*/ 198078 h 5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5" h="553">
                <a:moveTo>
                  <a:pt x="0" y="552"/>
                </a:moveTo>
                <a:lnTo>
                  <a:pt x="0" y="552"/>
                </a:lnTo>
                <a:cubicBezTo>
                  <a:pt x="144" y="488"/>
                  <a:pt x="271" y="398"/>
                  <a:pt x="379" y="280"/>
                </a:cubicBezTo>
                <a:cubicBezTo>
                  <a:pt x="433" y="226"/>
                  <a:pt x="479" y="163"/>
                  <a:pt x="524" y="100"/>
                </a:cubicBezTo>
                <a:cubicBezTo>
                  <a:pt x="442" y="64"/>
                  <a:pt x="361" y="27"/>
                  <a:pt x="280" y="0"/>
                </a:cubicBezTo>
                <a:cubicBezTo>
                  <a:pt x="217" y="208"/>
                  <a:pt x="126" y="389"/>
                  <a:pt x="0" y="55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4">
            <a:extLst>
              <a:ext uri="{FF2B5EF4-FFF2-40B4-BE49-F238E27FC236}">
                <a16:creationId xmlns:a16="http://schemas.microsoft.com/office/drawing/2014/main" id="{D50CE3FC-6CE0-BF43-82B1-E9967900E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038" y="11483269"/>
            <a:ext cx="580293" cy="609549"/>
          </a:xfrm>
          <a:custGeom>
            <a:avLst/>
            <a:gdLst>
              <a:gd name="T0" fmla="*/ 0 w 525"/>
              <a:gd name="T1" fmla="*/ 32654 h 553"/>
              <a:gd name="T2" fmla="*/ 0 w 525"/>
              <a:gd name="T3" fmla="*/ 32654 h 553"/>
              <a:gd name="T4" fmla="*/ 52176 w 525"/>
              <a:gd name="T5" fmla="*/ 100474 h 553"/>
              <a:gd name="T6" fmla="*/ 188553 w 525"/>
              <a:gd name="T7" fmla="*/ 198078 h 553"/>
              <a:gd name="T8" fmla="*/ 91038 w 525"/>
              <a:gd name="T9" fmla="*/ 0 h 553"/>
              <a:gd name="T10" fmla="*/ 0 w 525"/>
              <a:gd name="T11" fmla="*/ 32654 h 5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5" h="553">
                <a:moveTo>
                  <a:pt x="0" y="91"/>
                </a:moveTo>
                <a:lnTo>
                  <a:pt x="0" y="91"/>
                </a:lnTo>
                <a:cubicBezTo>
                  <a:pt x="45" y="163"/>
                  <a:pt x="91" y="217"/>
                  <a:pt x="145" y="280"/>
                </a:cubicBezTo>
                <a:cubicBezTo>
                  <a:pt x="262" y="398"/>
                  <a:pt x="389" y="488"/>
                  <a:pt x="524" y="552"/>
                </a:cubicBezTo>
                <a:cubicBezTo>
                  <a:pt x="407" y="389"/>
                  <a:pt x="316" y="199"/>
                  <a:pt x="253" y="0"/>
                </a:cubicBezTo>
                <a:cubicBezTo>
                  <a:pt x="163" y="19"/>
                  <a:pt x="81" y="55"/>
                  <a:pt x="0" y="91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5">
            <a:extLst>
              <a:ext uri="{FF2B5EF4-FFF2-40B4-BE49-F238E27FC236}">
                <a16:creationId xmlns:a16="http://schemas.microsoft.com/office/drawing/2014/main" id="{2E03895B-6E5A-1C45-83DD-B1ACDD86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634" y="9474191"/>
            <a:ext cx="282831" cy="619302"/>
          </a:xfrm>
          <a:custGeom>
            <a:avLst/>
            <a:gdLst>
              <a:gd name="T0" fmla="*/ 91713 w 254"/>
              <a:gd name="T1" fmla="*/ 0 h 562"/>
              <a:gd name="T2" fmla="*/ 91713 w 254"/>
              <a:gd name="T3" fmla="*/ 0 h 562"/>
              <a:gd name="T4" fmla="*/ 0 w 254"/>
              <a:gd name="T5" fmla="*/ 191209 h 562"/>
              <a:gd name="T6" fmla="*/ 91713 w 254"/>
              <a:gd name="T7" fmla="*/ 201253 h 562"/>
              <a:gd name="T8" fmla="*/ 91713 w 254"/>
              <a:gd name="T9" fmla="*/ 0 h 5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" h="562">
                <a:moveTo>
                  <a:pt x="253" y="0"/>
                </a:moveTo>
                <a:lnTo>
                  <a:pt x="253" y="0"/>
                </a:lnTo>
                <a:cubicBezTo>
                  <a:pt x="145" y="154"/>
                  <a:pt x="55" y="334"/>
                  <a:pt x="0" y="533"/>
                </a:cubicBezTo>
                <a:cubicBezTo>
                  <a:pt x="82" y="551"/>
                  <a:pt x="163" y="561"/>
                  <a:pt x="253" y="561"/>
                </a:cubicBezTo>
                <a:lnTo>
                  <a:pt x="253" y="0"/>
                </a:ln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6">
            <a:extLst>
              <a:ext uri="{FF2B5EF4-FFF2-40B4-BE49-F238E27FC236}">
                <a16:creationId xmlns:a16="http://schemas.microsoft.com/office/drawing/2014/main" id="{6B1052F3-878F-CA4E-9EEF-562CE046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196" y="9342527"/>
            <a:ext cx="882630" cy="560788"/>
          </a:xfrm>
          <a:custGeom>
            <a:avLst/>
            <a:gdLst>
              <a:gd name="T0" fmla="*/ 143669 w 796"/>
              <a:gd name="T1" fmla="*/ 104065 h 507"/>
              <a:gd name="T2" fmla="*/ 143669 w 796"/>
              <a:gd name="T3" fmla="*/ 104065 h 507"/>
              <a:gd name="T4" fmla="*/ 286977 w 796"/>
              <a:gd name="T5" fmla="*/ 0 h 507"/>
              <a:gd name="T6" fmla="*/ 0 w 796"/>
              <a:gd name="T7" fmla="*/ 120268 h 507"/>
              <a:gd name="T8" fmla="*/ 81581 w 796"/>
              <a:gd name="T9" fmla="*/ 182203 h 507"/>
              <a:gd name="T10" fmla="*/ 143669 w 796"/>
              <a:gd name="T11" fmla="*/ 104065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6" h="507">
                <a:moveTo>
                  <a:pt x="398" y="289"/>
                </a:moveTo>
                <a:lnTo>
                  <a:pt x="398" y="289"/>
                </a:lnTo>
                <a:cubicBezTo>
                  <a:pt x="515" y="162"/>
                  <a:pt x="651" y="63"/>
                  <a:pt x="795" y="0"/>
                </a:cubicBezTo>
                <a:cubicBezTo>
                  <a:pt x="488" y="18"/>
                  <a:pt x="217" y="135"/>
                  <a:pt x="0" y="334"/>
                </a:cubicBezTo>
                <a:cubicBezTo>
                  <a:pt x="72" y="397"/>
                  <a:pt x="145" y="451"/>
                  <a:pt x="226" y="506"/>
                </a:cubicBezTo>
                <a:cubicBezTo>
                  <a:pt x="280" y="424"/>
                  <a:pt x="334" y="352"/>
                  <a:pt x="398" y="28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7">
            <a:extLst>
              <a:ext uri="{FF2B5EF4-FFF2-40B4-BE49-F238E27FC236}">
                <a16:creationId xmlns:a16="http://schemas.microsoft.com/office/drawing/2014/main" id="{B5D86E75-1284-9640-B7E9-D6EF2A42D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6216" y="8962167"/>
            <a:ext cx="3559774" cy="3159909"/>
          </a:xfrm>
          <a:custGeom>
            <a:avLst/>
            <a:gdLst>
              <a:gd name="T0" fmla="*/ 1158515 w 3218"/>
              <a:gd name="T1" fmla="*/ 0 h 2857"/>
              <a:gd name="T2" fmla="*/ 1158515 w 3218"/>
              <a:gd name="T3" fmla="*/ 0 h 2857"/>
              <a:gd name="T4" fmla="*/ 0 w 3218"/>
              <a:gd name="T5" fmla="*/ 1018618 h 28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18" h="2857">
                <a:moveTo>
                  <a:pt x="3217" y="0"/>
                </a:moveTo>
                <a:lnTo>
                  <a:pt x="3217" y="0"/>
                </a:lnTo>
                <a:cubicBezTo>
                  <a:pt x="3036" y="1618"/>
                  <a:pt x="1653" y="2856"/>
                  <a:pt x="0" y="2829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5" name="Freeform 28">
            <a:extLst>
              <a:ext uri="{FF2B5EF4-FFF2-40B4-BE49-F238E27FC236}">
                <a16:creationId xmlns:a16="http://schemas.microsoft.com/office/drawing/2014/main" id="{7781F6D6-0EE6-8445-B685-CA5EF32A7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3071" y="8558176"/>
            <a:ext cx="292584" cy="502268"/>
          </a:xfrm>
          <a:custGeom>
            <a:avLst/>
            <a:gdLst>
              <a:gd name="T0" fmla="*/ 49255 w 263"/>
              <a:gd name="T1" fmla="*/ 130665 h 453"/>
              <a:gd name="T2" fmla="*/ 49255 w 263"/>
              <a:gd name="T3" fmla="*/ 130665 h 453"/>
              <a:gd name="T4" fmla="*/ 94888 w 263"/>
              <a:gd name="T5" fmla="*/ 163151 h 453"/>
              <a:gd name="T6" fmla="*/ 94888 w 263"/>
              <a:gd name="T7" fmla="*/ 159902 h 453"/>
              <a:gd name="T8" fmla="*/ 72071 w 263"/>
              <a:gd name="T9" fmla="*/ 81576 h 453"/>
              <a:gd name="T10" fmla="*/ 58671 w 263"/>
              <a:gd name="T11" fmla="*/ 0 h 453"/>
              <a:gd name="T12" fmla="*/ 35855 w 263"/>
              <a:gd name="T13" fmla="*/ 81576 h 453"/>
              <a:gd name="T14" fmla="*/ 0 w 263"/>
              <a:gd name="T15" fmla="*/ 153405 h 453"/>
              <a:gd name="T16" fmla="*/ 0 w 263"/>
              <a:gd name="T17" fmla="*/ 156654 h 453"/>
              <a:gd name="T18" fmla="*/ 49255 w 263"/>
              <a:gd name="T19" fmla="*/ 130665 h 4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3" h="453">
                <a:moveTo>
                  <a:pt x="136" y="362"/>
                </a:moveTo>
                <a:lnTo>
                  <a:pt x="136" y="362"/>
                </a:lnTo>
                <a:cubicBezTo>
                  <a:pt x="262" y="452"/>
                  <a:pt x="262" y="452"/>
                  <a:pt x="262" y="452"/>
                </a:cubicBezTo>
                <a:cubicBezTo>
                  <a:pt x="262" y="443"/>
                  <a:pt x="262" y="443"/>
                  <a:pt x="262" y="443"/>
                </a:cubicBezTo>
                <a:cubicBezTo>
                  <a:pt x="199" y="226"/>
                  <a:pt x="199" y="226"/>
                  <a:pt x="199" y="226"/>
                </a:cubicBezTo>
                <a:cubicBezTo>
                  <a:pt x="181" y="154"/>
                  <a:pt x="172" y="81"/>
                  <a:pt x="162" y="0"/>
                </a:cubicBezTo>
                <a:cubicBezTo>
                  <a:pt x="145" y="72"/>
                  <a:pt x="117" y="145"/>
                  <a:pt x="99" y="226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34"/>
                  <a:pt x="0" y="434"/>
                  <a:pt x="0" y="434"/>
                </a:cubicBezTo>
                <a:lnTo>
                  <a:pt x="136" y="362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9">
            <a:extLst>
              <a:ext uri="{FF2B5EF4-FFF2-40B4-BE49-F238E27FC236}">
                <a16:creationId xmlns:a16="http://schemas.microsoft.com/office/drawing/2014/main" id="{F4A6E608-E605-A044-B87C-C5CADE67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656" y="5178079"/>
            <a:ext cx="3447618" cy="3257437"/>
          </a:xfrm>
          <a:custGeom>
            <a:avLst/>
            <a:gdLst>
              <a:gd name="T0" fmla="*/ 1122003 w 3117"/>
              <a:gd name="T1" fmla="*/ 0 h 2945"/>
              <a:gd name="T2" fmla="*/ 1122003 w 3117"/>
              <a:gd name="T3" fmla="*/ 0 h 2945"/>
              <a:gd name="T4" fmla="*/ 0 w 3117"/>
              <a:gd name="T5" fmla="*/ 1060090 h 29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17" h="2945">
                <a:moveTo>
                  <a:pt x="3116" y="0"/>
                </a:moveTo>
                <a:lnTo>
                  <a:pt x="3116" y="0"/>
                </a:lnTo>
                <a:cubicBezTo>
                  <a:pt x="1463" y="36"/>
                  <a:pt x="126" y="1328"/>
                  <a:pt x="0" y="294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7" name="Freeform 30">
            <a:extLst>
              <a:ext uri="{FF2B5EF4-FFF2-40B4-BE49-F238E27FC236}">
                <a16:creationId xmlns:a16="http://schemas.microsoft.com/office/drawing/2014/main" id="{08E4E191-DAB5-DE4D-B96E-3DCA055C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995" y="8342117"/>
            <a:ext cx="292584" cy="502268"/>
          </a:xfrm>
          <a:custGeom>
            <a:avLst/>
            <a:gdLst>
              <a:gd name="T0" fmla="*/ 45995 w 263"/>
              <a:gd name="T1" fmla="*/ 32486 h 453"/>
              <a:gd name="T2" fmla="*/ 45995 w 263"/>
              <a:gd name="T3" fmla="*/ 32486 h 453"/>
              <a:gd name="T4" fmla="*/ 94888 w 263"/>
              <a:gd name="T5" fmla="*/ 6497 h 453"/>
              <a:gd name="T6" fmla="*/ 94888 w 263"/>
              <a:gd name="T7" fmla="*/ 6497 h 453"/>
              <a:gd name="T8" fmla="*/ 62293 w 263"/>
              <a:gd name="T9" fmla="*/ 81576 h 453"/>
              <a:gd name="T10" fmla="*/ 42736 w 263"/>
              <a:gd name="T11" fmla="*/ 163151 h 453"/>
              <a:gd name="T12" fmla="*/ 26076 w 263"/>
              <a:gd name="T13" fmla="*/ 81576 h 453"/>
              <a:gd name="T14" fmla="*/ 0 w 263"/>
              <a:gd name="T15" fmla="*/ 3249 h 453"/>
              <a:gd name="T16" fmla="*/ 0 w 263"/>
              <a:gd name="T17" fmla="*/ 0 h 453"/>
              <a:gd name="T18" fmla="*/ 45995 w 263"/>
              <a:gd name="T19" fmla="*/ 32486 h 4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3" h="453">
                <a:moveTo>
                  <a:pt x="127" y="90"/>
                </a:moveTo>
                <a:lnTo>
                  <a:pt x="127" y="90"/>
                </a:lnTo>
                <a:cubicBezTo>
                  <a:pt x="262" y="18"/>
                  <a:pt x="262" y="18"/>
                  <a:pt x="262" y="18"/>
                </a:cubicBezTo>
                <a:cubicBezTo>
                  <a:pt x="172" y="226"/>
                  <a:pt x="172" y="226"/>
                  <a:pt x="172" y="226"/>
                </a:cubicBezTo>
                <a:cubicBezTo>
                  <a:pt x="154" y="298"/>
                  <a:pt x="136" y="370"/>
                  <a:pt x="118" y="452"/>
                </a:cubicBezTo>
                <a:cubicBezTo>
                  <a:pt x="99" y="370"/>
                  <a:pt x="90" y="298"/>
                  <a:pt x="72" y="2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lnTo>
                  <a:pt x="127" y="90"/>
                </a:ln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3">
            <a:extLst>
              <a:ext uri="{FF2B5EF4-FFF2-40B4-BE49-F238E27FC236}">
                <a16:creationId xmlns:a16="http://schemas.microsoft.com/office/drawing/2014/main" id="{6B5682FF-C30A-0C42-9121-00AA3090A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377" y="6845809"/>
            <a:ext cx="1501932" cy="1350765"/>
          </a:xfrm>
          <a:custGeom>
            <a:avLst/>
            <a:gdLst>
              <a:gd name="T0" fmla="*/ 325606 w 1356"/>
              <a:gd name="T1" fmla="*/ 0 h 1221"/>
              <a:gd name="T2" fmla="*/ 325606 w 1356"/>
              <a:gd name="T3" fmla="*/ 0 h 1221"/>
              <a:gd name="T4" fmla="*/ 165868 w 1356"/>
              <a:gd name="T5" fmla="*/ 0 h 1221"/>
              <a:gd name="T6" fmla="*/ 94112 w 1356"/>
              <a:gd name="T7" fmla="*/ 42137 h 1221"/>
              <a:gd name="T8" fmla="*/ 16226 w 1356"/>
              <a:gd name="T9" fmla="*/ 178992 h 1221"/>
              <a:gd name="T10" fmla="*/ 16226 w 1356"/>
              <a:gd name="T11" fmla="*/ 260385 h 1221"/>
              <a:gd name="T12" fmla="*/ 94112 w 1356"/>
              <a:gd name="T13" fmla="*/ 396881 h 1221"/>
              <a:gd name="T14" fmla="*/ 165868 w 1356"/>
              <a:gd name="T15" fmla="*/ 439378 h 1221"/>
              <a:gd name="T16" fmla="*/ 325606 w 1356"/>
              <a:gd name="T17" fmla="*/ 439378 h 1221"/>
              <a:gd name="T18" fmla="*/ 394117 w 1356"/>
              <a:gd name="T19" fmla="*/ 396881 h 1221"/>
              <a:gd name="T20" fmla="*/ 475608 w 1356"/>
              <a:gd name="T21" fmla="*/ 260385 h 1221"/>
              <a:gd name="T22" fmla="*/ 475608 w 1356"/>
              <a:gd name="T23" fmla="*/ 178992 h 1221"/>
              <a:gd name="T24" fmla="*/ 394117 w 1356"/>
              <a:gd name="T25" fmla="*/ 42137 h 1221"/>
              <a:gd name="T26" fmla="*/ 325606 w 1356"/>
              <a:gd name="T27" fmla="*/ 0 h 12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56" h="1221">
                <a:moveTo>
                  <a:pt x="903" y="0"/>
                </a:moveTo>
                <a:lnTo>
                  <a:pt x="903" y="0"/>
                </a:lnTo>
                <a:cubicBezTo>
                  <a:pt x="460" y="0"/>
                  <a:pt x="460" y="0"/>
                  <a:pt x="460" y="0"/>
                </a:cubicBezTo>
                <a:cubicBezTo>
                  <a:pt x="379" y="0"/>
                  <a:pt x="307" y="45"/>
                  <a:pt x="261" y="117"/>
                </a:cubicBezTo>
                <a:cubicBezTo>
                  <a:pt x="45" y="497"/>
                  <a:pt x="45" y="497"/>
                  <a:pt x="45" y="497"/>
                </a:cubicBezTo>
                <a:cubicBezTo>
                  <a:pt x="0" y="569"/>
                  <a:pt x="0" y="650"/>
                  <a:pt x="45" y="723"/>
                </a:cubicBezTo>
                <a:cubicBezTo>
                  <a:pt x="261" y="1102"/>
                  <a:pt x="261" y="1102"/>
                  <a:pt x="261" y="1102"/>
                </a:cubicBezTo>
                <a:cubicBezTo>
                  <a:pt x="307" y="1174"/>
                  <a:pt x="379" y="1220"/>
                  <a:pt x="460" y="1220"/>
                </a:cubicBezTo>
                <a:cubicBezTo>
                  <a:pt x="903" y="1220"/>
                  <a:pt x="903" y="1220"/>
                  <a:pt x="903" y="1220"/>
                </a:cubicBezTo>
                <a:cubicBezTo>
                  <a:pt x="975" y="1220"/>
                  <a:pt x="1057" y="1174"/>
                  <a:pt x="1093" y="1102"/>
                </a:cubicBezTo>
                <a:cubicBezTo>
                  <a:pt x="1319" y="723"/>
                  <a:pt x="1319" y="723"/>
                  <a:pt x="1319" y="723"/>
                </a:cubicBezTo>
                <a:cubicBezTo>
                  <a:pt x="1355" y="650"/>
                  <a:pt x="1355" y="569"/>
                  <a:pt x="1319" y="497"/>
                </a:cubicBezTo>
                <a:cubicBezTo>
                  <a:pt x="1093" y="117"/>
                  <a:pt x="1093" y="117"/>
                  <a:pt x="1093" y="117"/>
                </a:cubicBezTo>
                <a:cubicBezTo>
                  <a:pt x="1057" y="45"/>
                  <a:pt x="975" y="0"/>
                  <a:pt x="90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34">
            <a:extLst>
              <a:ext uri="{FF2B5EF4-FFF2-40B4-BE49-F238E27FC236}">
                <a16:creationId xmlns:a16="http://schemas.microsoft.com/office/drawing/2014/main" id="{60D0C2D5-CD63-094E-8956-AFC8E3B0B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296" y="4661180"/>
            <a:ext cx="1501932" cy="1341012"/>
          </a:xfrm>
          <a:custGeom>
            <a:avLst/>
            <a:gdLst>
              <a:gd name="T0" fmla="*/ 322484 w 1357"/>
              <a:gd name="T1" fmla="*/ 0 h 1212"/>
              <a:gd name="T2" fmla="*/ 322484 w 1357"/>
              <a:gd name="T3" fmla="*/ 0 h 1212"/>
              <a:gd name="T4" fmla="*/ 162863 w 1357"/>
              <a:gd name="T5" fmla="*/ 0 h 1212"/>
              <a:gd name="T6" fmla="*/ 94403 w 1357"/>
              <a:gd name="T7" fmla="*/ 38902 h 1212"/>
              <a:gd name="T8" fmla="*/ 13332 w 1357"/>
              <a:gd name="T9" fmla="*/ 179020 h 1212"/>
              <a:gd name="T10" fmla="*/ 13332 w 1357"/>
              <a:gd name="T11" fmla="*/ 260425 h 1212"/>
              <a:gd name="T12" fmla="*/ 94403 w 1357"/>
              <a:gd name="T13" fmla="*/ 396941 h 1212"/>
              <a:gd name="T14" fmla="*/ 162863 w 1357"/>
              <a:gd name="T15" fmla="*/ 436203 h 1212"/>
              <a:gd name="T16" fmla="*/ 322484 w 1357"/>
              <a:gd name="T17" fmla="*/ 436203 h 1212"/>
              <a:gd name="T18" fmla="*/ 394187 w 1357"/>
              <a:gd name="T19" fmla="*/ 396941 h 1212"/>
              <a:gd name="T20" fmla="*/ 472375 w 1357"/>
              <a:gd name="T21" fmla="*/ 260425 h 1212"/>
              <a:gd name="T22" fmla="*/ 472375 w 1357"/>
              <a:gd name="T23" fmla="*/ 179020 h 1212"/>
              <a:gd name="T24" fmla="*/ 394187 w 1357"/>
              <a:gd name="T25" fmla="*/ 38902 h 1212"/>
              <a:gd name="T26" fmla="*/ 322484 w 1357"/>
              <a:gd name="T27" fmla="*/ 0 h 12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57" h="1212">
                <a:moveTo>
                  <a:pt x="895" y="0"/>
                </a:moveTo>
                <a:lnTo>
                  <a:pt x="895" y="0"/>
                </a:lnTo>
                <a:cubicBezTo>
                  <a:pt x="452" y="0"/>
                  <a:pt x="452" y="0"/>
                  <a:pt x="452" y="0"/>
                </a:cubicBezTo>
                <a:cubicBezTo>
                  <a:pt x="371" y="0"/>
                  <a:pt x="299" y="45"/>
                  <a:pt x="262" y="108"/>
                </a:cubicBezTo>
                <a:cubicBezTo>
                  <a:pt x="37" y="497"/>
                  <a:pt x="37" y="497"/>
                  <a:pt x="37" y="497"/>
                </a:cubicBezTo>
                <a:cubicBezTo>
                  <a:pt x="0" y="560"/>
                  <a:pt x="0" y="651"/>
                  <a:pt x="37" y="723"/>
                </a:cubicBezTo>
                <a:cubicBezTo>
                  <a:pt x="262" y="1102"/>
                  <a:pt x="262" y="1102"/>
                  <a:pt x="262" y="1102"/>
                </a:cubicBezTo>
                <a:cubicBezTo>
                  <a:pt x="299" y="1175"/>
                  <a:pt x="371" y="1211"/>
                  <a:pt x="452" y="1211"/>
                </a:cubicBezTo>
                <a:cubicBezTo>
                  <a:pt x="895" y="1211"/>
                  <a:pt x="895" y="1211"/>
                  <a:pt x="895" y="1211"/>
                </a:cubicBezTo>
                <a:cubicBezTo>
                  <a:pt x="976" y="1211"/>
                  <a:pt x="1049" y="1175"/>
                  <a:pt x="1094" y="1102"/>
                </a:cubicBezTo>
                <a:cubicBezTo>
                  <a:pt x="1311" y="723"/>
                  <a:pt x="1311" y="723"/>
                  <a:pt x="1311" y="723"/>
                </a:cubicBezTo>
                <a:cubicBezTo>
                  <a:pt x="1356" y="651"/>
                  <a:pt x="1356" y="560"/>
                  <a:pt x="1311" y="497"/>
                </a:cubicBezTo>
                <a:cubicBezTo>
                  <a:pt x="1094" y="108"/>
                  <a:pt x="1094" y="108"/>
                  <a:pt x="1094" y="108"/>
                </a:cubicBezTo>
                <a:cubicBezTo>
                  <a:pt x="1049" y="45"/>
                  <a:pt x="976" y="0"/>
                  <a:pt x="89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35">
            <a:extLst>
              <a:ext uri="{FF2B5EF4-FFF2-40B4-BE49-F238E27FC236}">
                <a16:creationId xmlns:a16="http://schemas.microsoft.com/office/drawing/2014/main" id="{09C15372-05B0-5F4E-BDC3-BA4C41A1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610" y="9225493"/>
            <a:ext cx="1501932" cy="1341012"/>
          </a:xfrm>
          <a:custGeom>
            <a:avLst/>
            <a:gdLst>
              <a:gd name="T0" fmla="*/ 322484 w 1357"/>
              <a:gd name="T1" fmla="*/ 0 h 1212"/>
              <a:gd name="T2" fmla="*/ 322484 w 1357"/>
              <a:gd name="T3" fmla="*/ 0 h 1212"/>
              <a:gd name="T4" fmla="*/ 162863 w 1357"/>
              <a:gd name="T5" fmla="*/ 0 h 1212"/>
              <a:gd name="T6" fmla="*/ 94403 w 1357"/>
              <a:gd name="T7" fmla="*/ 39262 h 1212"/>
              <a:gd name="T8" fmla="*/ 13332 w 1357"/>
              <a:gd name="T9" fmla="*/ 175778 h 1212"/>
              <a:gd name="T10" fmla="*/ 13332 w 1357"/>
              <a:gd name="T11" fmla="*/ 257183 h 1212"/>
              <a:gd name="T12" fmla="*/ 94403 w 1357"/>
              <a:gd name="T13" fmla="*/ 397301 h 1212"/>
              <a:gd name="T14" fmla="*/ 162863 w 1357"/>
              <a:gd name="T15" fmla="*/ 436203 h 1212"/>
              <a:gd name="T16" fmla="*/ 322484 w 1357"/>
              <a:gd name="T17" fmla="*/ 436203 h 1212"/>
              <a:gd name="T18" fmla="*/ 394187 w 1357"/>
              <a:gd name="T19" fmla="*/ 397301 h 1212"/>
              <a:gd name="T20" fmla="*/ 472375 w 1357"/>
              <a:gd name="T21" fmla="*/ 257183 h 1212"/>
              <a:gd name="T22" fmla="*/ 472375 w 1357"/>
              <a:gd name="T23" fmla="*/ 175778 h 1212"/>
              <a:gd name="T24" fmla="*/ 394187 w 1357"/>
              <a:gd name="T25" fmla="*/ 39262 h 1212"/>
              <a:gd name="T26" fmla="*/ 322484 w 1357"/>
              <a:gd name="T27" fmla="*/ 0 h 12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57" h="1212">
                <a:moveTo>
                  <a:pt x="895" y="0"/>
                </a:moveTo>
                <a:lnTo>
                  <a:pt x="895" y="0"/>
                </a:lnTo>
                <a:cubicBezTo>
                  <a:pt x="452" y="0"/>
                  <a:pt x="452" y="0"/>
                  <a:pt x="452" y="0"/>
                </a:cubicBezTo>
                <a:cubicBezTo>
                  <a:pt x="371" y="0"/>
                  <a:pt x="299" y="37"/>
                  <a:pt x="262" y="109"/>
                </a:cubicBezTo>
                <a:cubicBezTo>
                  <a:pt x="37" y="488"/>
                  <a:pt x="37" y="488"/>
                  <a:pt x="37" y="488"/>
                </a:cubicBezTo>
                <a:cubicBezTo>
                  <a:pt x="0" y="560"/>
                  <a:pt x="0" y="651"/>
                  <a:pt x="37" y="714"/>
                </a:cubicBezTo>
                <a:cubicBezTo>
                  <a:pt x="262" y="1103"/>
                  <a:pt x="262" y="1103"/>
                  <a:pt x="262" y="1103"/>
                </a:cubicBezTo>
                <a:cubicBezTo>
                  <a:pt x="299" y="1166"/>
                  <a:pt x="371" y="1211"/>
                  <a:pt x="452" y="1211"/>
                </a:cubicBezTo>
                <a:cubicBezTo>
                  <a:pt x="895" y="1211"/>
                  <a:pt x="895" y="1211"/>
                  <a:pt x="895" y="1211"/>
                </a:cubicBezTo>
                <a:cubicBezTo>
                  <a:pt x="976" y="1211"/>
                  <a:pt x="1049" y="1166"/>
                  <a:pt x="1094" y="1103"/>
                </a:cubicBezTo>
                <a:cubicBezTo>
                  <a:pt x="1311" y="714"/>
                  <a:pt x="1311" y="714"/>
                  <a:pt x="1311" y="714"/>
                </a:cubicBezTo>
                <a:cubicBezTo>
                  <a:pt x="1356" y="651"/>
                  <a:pt x="1356" y="560"/>
                  <a:pt x="1311" y="488"/>
                </a:cubicBezTo>
                <a:cubicBezTo>
                  <a:pt x="1094" y="109"/>
                  <a:pt x="1094" y="109"/>
                  <a:pt x="1094" y="109"/>
                </a:cubicBezTo>
                <a:cubicBezTo>
                  <a:pt x="1049" y="37"/>
                  <a:pt x="976" y="0"/>
                  <a:pt x="89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36">
            <a:extLst>
              <a:ext uri="{FF2B5EF4-FFF2-40B4-BE49-F238E27FC236}">
                <a16:creationId xmlns:a16="http://schemas.microsoft.com/office/drawing/2014/main" id="{1FF34B10-894B-1847-9690-DD1FE241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2308" y="11283335"/>
            <a:ext cx="1487301" cy="1341012"/>
          </a:xfrm>
          <a:custGeom>
            <a:avLst/>
            <a:gdLst>
              <a:gd name="T0" fmla="*/ 321354 w 1347"/>
              <a:gd name="T1" fmla="*/ 0 h 1212"/>
              <a:gd name="T2" fmla="*/ 321354 w 1347"/>
              <a:gd name="T3" fmla="*/ 0 h 1212"/>
              <a:gd name="T4" fmla="*/ 162115 w 1347"/>
              <a:gd name="T5" fmla="*/ 0 h 1212"/>
              <a:gd name="T6" fmla="*/ 90942 w 1347"/>
              <a:gd name="T7" fmla="*/ 38902 h 1212"/>
              <a:gd name="T8" fmla="*/ 12940 w 1347"/>
              <a:gd name="T9" fmla="*/ 175778 h 1212"/>
              <a:gd name="T10" fmla="*/ 12940 w 1347"/>
              <a:gd name="T11" fmla="*/ 256823 h 1212"/>
              <a:gd name="T12" fmla="*/ 90942 w 1347"/>
              <a:gd name="T13" fmla="*/ 396941 h 1212"/>
              <a:gd name="T14" fmla="*/ 162115 w 1347"/>
              <a:gd name="T15" fmla="*/ 436203 h 1212"/>
              <a:gd name="T16" fmla="*/ 321354 w 1347"/>
              <a:gd name="T17" fmla="*/ 436203 h 1212"/>
              <a:gd name="T18" fmla="*/ 389650 w 1347"/>
              <a:gd name="T19" fmla="*/ 396941 h 1212"/>
              <a:gd name="T20" fmla="*/ 470887 w 1347"/>
              <a:gd name="T21" fmla="*/ 256823 h 1212"/>
              <a:gd name="T22" fmla="*/ 470887 w 1347"/>
              <a:gd name="T23" fmla="*/ 175778 h 1212"/>
              <a:gd name="T24" fmla="*/ 389650 w 1347"/>
              <a:gd name="T25" fmla="*/ 38902 h 1212"/>
              <a:gd name="T26" fmla="*/ 321354 w 1347"/>
              <a:gd name="T27" fmla="*/ 0 h 12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47" h="1212">
                <a:moveTo>
                  <a:pt x="894" y="0"/>
                </a:moveTo>
                <a:lnTo>
                  <a:pt x="894" y="0"/>
                </a:lnTo>
                <a:cubicBezTo>
                  <a:pt x="451" y="0"/>
                  <a:pt x="451" y="0"/>
                  <a:pt x="451" y="0"/>
                </a:cubicBezTo>
                <a:cubicBezTo>
                  <a:pt x="370" y="0"/>
                  <a:pt x="298" y="36"/>
                  <a:pt x="253" y="108"/>
                </a:cubicBezTo>
                <a:cubicBezTo>
                  <a:pt x="36" y="488"/>
                  <a:pt x="36" y="488"/>
                  <a:pt x="36" y="488"/>
                </a:cubicBezTo>
                <a:cubicBezTo>
                  <a:pt x="0" y="560"/>
                  <a:pt x="0" y="650"/>
                  <a:pt x="36" y="713"/>
                </a:cubicBezTo>
                <a:cubicBezTo>
                  <a:pt x="253" y="1102"/>
                  <a:pt x="253" y="1102"/>
                  <a:pt x="253" y="1102"/>
                </a:cubicBezTo>
                <a:cubicBezTo>
                  <a:pt x="298" y="1165"/>
                  <a:pt x="370" y="1211"/>
                  <a:pt x="451" y="1211"/>
                </a:cubicBezTo>
                <a:cubicBezTo>
                  <a:pt x="894" y="1211"/>
                  <a:pt x="894" y="1211"/>
                  <a:pt x="894" y="1211"/>
                </a:cubicBezTo>
                <a:cubicBezTo>
                  <a:pt x="975" y="1211"/>
                  <a:pt x="1048" y="1165"/>
                  <a:pt x="1084" y="1102"/>
                </a:cubicBezTo>
                <a:cubicBezTo>
                  <a:pt x="1310" y="713"/>
                  <a:pt x="1310" y="713"/>
                  <a:pt x="1310" y="713"/>
                </a:cubicBezTo>
                <a:cubicBezTo>
                  <a:pt x="1346" y="650"/>
                  <a:pt x="1346" y="560"/>
                  <a:pt x="1310" y="488"/>
                </a:cubicBezTo>
                <a:cubicBezTo>
                  <a:pt x="1084" y="108"/>
                  <a:pt x="1084" y="108"/>
                  <a:pt x="1084" y="108"/>
                </a:cubicBezTo>
                <a:cubicBezTo>
                  <a:pt x="1048" y="36"/>
                  <a:pt x="975" y="0"/>
                  <a:pt x="89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37">
            <a:extLst>
              <a:ext uri="{FF2B5EF4-FFF2-40B4-BE49-F238E27FC236}">
                <a16:creationId xmlns:a16="http://schemas.microsoft.com/office/drawing/2014/main" id="{B0D1D2BB-F6BD-E147-A05D-6F25A2A85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937" y="7533383"/>
            <a:ext cx="199934" cy="282831"/>
          </a:xfrm>
          <a:custGeom>
            <a:avLst/>
            <a:gdLst>
              <a:gd name="T0" fmla="*/ 64728 w 181"/>
              <a:gd name="T1" fmla="*/ 91713 h 254"/>
              <a:gd name="T2" fmla="*/ 64728 w 181"/>
              <a:gd name="T3" fmla="*/ 91713 h 254"/>
              <a:gd name="T4" fmla="*/ 0 w 181"/>
              <a:gd name="T5" fmla="*/ 91713 h 254"/>
              <a:gd name="T6" fmla="*/ 0 w 181"/>
              <a:gd name="T7" fmla="*/ 13413 h 254"/>
              <a:gd name="T8" fmla="*/ 12946 w 181"/>
              <a:gd name="T9" fmla="*/ 0 h 254"/>
              <a:gd name="T10" fmla="*/ 48546 w 181"/>
              <a:gd name="T11" fmla="*/ 0 h 254"/>
              <a:gd name="T12" fmla="*/ 64728 w 181"/>
              <a:gd name="T13" fmla="*/ 13413 h 254"/>
              <a:gd name="T14" fmla="*/ 64728 w 181"/>
              <a:gd name="T15" fmla="*/ 91713 h 254"/>
              <a:gd name="T16" fmla="*/ 12946 w 181"/>
              <a:gd name="T17" fmla="*/ 78663 h 254"/>
              <a:gd name="T18" fmla="*/ 12946 w 181"/>
              <a:gd name="T19" fmla="*/ 78663 h 254"/>
              <a:gd name="T20" fmla="*/ 51783 w 181"/>
              <a:gd name="T21" fmla="*/ 78663 h 254"/>
              <a:gd name="T22" fmla="*/ 51783 w 181"/>
              <a:gd name="T23" fmla="*/ 13413 h 254"/>
              <a:gd name="T24" fmla="*/ 48546 w 181"/>
              <a:gd name="T25" fmla="*/ 13413 h 254"/>
              <a:gd name="T26" fmla="*/ 12946 w 181"/>
              <a:gd name="T27" fmla="*/ 13413 h 254"/>
              <a:gd name="T28" fmla="*/ 12946 w 181"/>
              <a:gd name="T29" fmla="*/ 13413 h 254"/>
              <a:gd name="T30" fmla="*/ 12946 w 181"/>
              <a:gd name="T31" fmla="*/ 78663 h 2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1" h="254">
                <a:moveTo>
                  <a:pt x="180" y="253"/>
                </a:moveTo>
                <a:lnTo>
                  <a:pt x="180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9" y="0"/>
                  <a:pt x="3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63" y="0"/>
                  <a:pt x="180" y="18"/>
                  <a:pt x="180" y="37"/>
                </a:cubicBezTo>
                <a:lnTo>
                  <a:pt x="180" y="253"/>
                </a:lnTo>
                <a:close/>
                <a:moveTo>
                  <a:pt x="36" y="217"/>
                </a:moveTo>
                <a:lnTo>
                  <a:pt x="36" y="217"/>
                </a:lnTo>
                <a:cubicBezTo>
                  <a:pt x="144" y="217"/>
                  <a:pt x="144" y="217"/>
                  <a:pt x="144" y="217"/>
                </a:cubicBezTo>
                <a:cubicBezTo>
                  <a:pt x="144" y="37"/>
                  <a:pt x="144" y="37"/>
                  <a:pt x="144" y="37"/>
                </a:cubicBezTo>
                <a:lnTo>
                  <a:pt x="135" y="37"/>
                </a:lnTo>
                <a:cubicBezTo>
                  <a:pt x="36" y="37"/>
                  <a:pt x="36" y="37"/>
                  <a:pt x="36" y="37"/>
                </a:cubicBezTo>
                <a:lnTo>
                  <a:pt x="36" y="2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38">
            <a:extLst>
              <a:ext uri="{FF2B5EF4-FFF2-40B4-BE49-F238E27FC236}">
                <a16:creationId xmlns:a16="http://schemas.microsoft.com/office/drawing/2014/main" id="{1889B45B-9393-1E44-BAC0-1174C086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759" y="7455361"/>
            <a:ext cx="590043" cy="370607"/>
          </a:xfrm>
          <a:custGeom>
            <a:avLst/>
            <a:gdLst>
              <a:gd name="T0" fmla="*/ 172303 w 534"/>
              <a:gd name="T1" fmla="*/ 120290 h 335"/>
              <a:gd name="T2" fmla="*/ 172303 w 534"/>
              <a:gd name="T3" fmla="*/ 120290 h 335"/>
              <a:gd name="T4" fmla="*/ 22662 w 534"/>
              <a:gd name="T5" fmla="*/ 120290 h 335"/>
              <a:gd name="T6" fmla="*/ 0 w 534"/>
              <a:gd name="T7" fmla="*/ 100842 h 335"/>
              <a:gd name="T8" fmla="*/ 0 w 534"/>
              <a:gd name="T9" fmla="*/ 22689 h 335"/>
              <a:gd name="T10" fmla="*/ 9712 w 534"/>
              <a:gd name="T11" fmla="*/ 12965 h 335"/>
              <a:gd name="T12" fmla="*/ 9712 w 534"/>
              <a:gd name="T13" fmla="*/ 12965 h 335"/>
              <a:gd name="T14" fmla="*/ 19425 w 534"/>
              <a:gd name="T15" fmla="*/ 22689 h 335"/>
              <a:gd name="T16" fmla="*/ 19425 w 534"/>
              <a:gd name="T17" fmla="*/ 100842 h 335"/>
              <a:gd name="T18" fmla="*/ 22662 w 534"/>
              <a:gd name="T19" fmla="*/ 104083 h 335"/>
              <a:gd name="T20" fmla="*/ 172303 w 534"/>
              <a:gd name="T21" fmla="*/ 104083 h 335"/>
              <a:gd name="T22" fmla="*/ 175540 w 534"/>
              <a:gd name="T23" fmla="*/ 100842 h 335"/>
              <a:gd name="T24" fmla="*/ 175540 w 534"/>
              <a:gd name="T25" fmla="*/ 0 h 335"/>
              <a:gd name="T26" fmla="*/ 191727 w 534"/>
              <a:gd name="T27" fmla="*/ 0 h 335"/>
              <a:gd name="T28" fmla="*/ 191727 w 534"/>
              <a:gd name="T29" fmla="*/ 100842 h 335"/>
              <a:gd name="T30" fmla="*/ 172303 w 534"/>
              <a:gd name="T31" fmla="*/ 120290 h 3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4" h="335">
                <a:moveTo>
                  <a:pt x="479" y="334"/>
                </a:moveTo>
                <a:lnTo>
                  <a:pt x="479" y="334"/>
                </a:lnTo>
                <a:cubicBezTo>
                  <a:pt x="63" y="334"/>
                  <a:pt x="63" y="334"/>
                  <a:pt x="63" y="334"/>
                </a:cubicBezTo>
                <a:cubicBezTo>
                  <a:pt x="27" y="334"/>
                  <a:pt x="0" y="307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18" y="36"/>
                  <a:pt x="27" y="36"/>
                </a:cubicBezTo>
                <a:cubicBezTo>
                  <a:pt x="45" y="36"/>
                  <a:pt x="54" y="54"/>
                  <a:pt x="54" y="63"/>
                </a:cubicBezTo>
                <a:cubicBezTo>
                  <a:pt x="54" y="280"/>
                  <a:pt x="54" y="280"/>
                  <a:pt x="54" y="280"/>
                </a:cubicBezTo>
                <a:cubicBezTo>
                  <a:pt x="54" y="280"/>
                  <a:pt x="54" y="289"/>
                  <a:pt x="63" y="289"/>
                </a:cubicBezTo>
                <a:cubicBezTo>
                  <a:pt x="479" y="289"/>
                  <a:pt x="479" y="289"/>
                  <a:pt x="479" y="289"/>
                </a:cubicBezTo>
                <a:lnTo>
                  <a:pt x="488" y="280"/>
                </a:lnTo>
                <a:cubicBezTo>
                  <a:pt x="488" y="0"/>
                  <a:pt x="488" y="0"/>
                  <a:pt x="488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80"/>
                  <a:pt x="533" y="280"/>
                  <a:pt x="533" y="280"/>
                </a:cubicBezTo>
                <a:cubicBezTo>
                  <a:pt x="533" y="307"/>
                  <a:pt x="506" y="334"/>
                  <a:pt x="479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39">
            <a:extLst>
              <a:ext uri="{FF2B5EF4-FFF2-40B4-BE49-F238E27FC236}">
                <a16:creationId xmlns:a16="http://schemas.microsoft.com/office/drawing/2014/main" id="{9FEAC0E9-4EDA-4148-A3AE-B23DC5682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748" y="7216415"/>
            <a:ext cx="668066" cy="273079"/>
          </a:xfrm>
          <a:custGeom>
            <a:avLst/>
            <a:gdLst>
              <a:gd name="T0" fmla="*/ 181598 w 606"/>
              <a:gd name="T1" fmla="*/ 88537 h 245"/>
              <a:gd name="T2" fmla="*/ 181598 w 606"/>
              <a:gd name="T3" fmla="*/ 88537 h 245"/>
              <a:gd name="T4" fmla="*/ 155758 w 606"/>
              <a:gd name="T5" fmla="*/ 78740 h 245"/>
              <a:gd name="T6" fmla="*/ 133148 w 606"/>
              <a:gd name="T7" fmla="*/ 88537 h 245"/>
              <a:gd name="T8" fmla="*/ 106949 w 606"/>
              <a:gd name="T9" fmla="*/ 78740 h 245"/>
              <a:gd name="T10" fmla="*/ 81109 w 606"/>
              <a:gd name="T11" fmla="*/ 88537 h 245"/>
              <a:gd name="T12" fmla="*/ 58499 w 606"/>
              <a:gd name="T13" fmla="*/ 78740 h 245"/>
              <a:gd name="T14" fmla="*/ 29070 w 606"/>
              <a:gd name="T15" fmla="*/ 88537 h 245"/>
              <a:gd name="T16" fmla="*/ 0 w 606"/>
              <a:gd name="T17" fmla="*/ 52614 h 245"/>
              <a:gd name="T18" fmla="*/ 0 w 606"/>
              <a:gd name="T19" fmla="*/ 52614 h 245"/>
              <a:gd name="T20" fmla="*/ 29070 w 606"/>
              <a:gd name="T21" fmla="*/ 6531 h 245"/>
              <a:gd name="T22" fmla="*/ 42349 w 606"/>
              <a:gd name="T23" fmla="*/ 0 h 245"/>
              <a:gd name="T24" fmla="*/ 171908 w 606"/>
              <a:gd name="T25" fmla="*/ 0 h 245"/>
              <a:gd name="T26" fmla="*/ 171908 w 606"/>
              <a:gd name="T27" fmla="*/ 0 h 245"/>
              <a:gd name="T28" fmla="*/ 188058 w 606"/>
              <a:gd name="T29" fmla="*/ 6531 h 245"/>
              <a:gd name="T30" fmla="*/ 217128 w 606"/>
              <a:gd name="T31" fmla="*/ 52614 h 245"/>
              <a:gd name="T32" fmla="*/ 217128 w 606"/>
              <a:gd name="T33" fmla="*/ 55880 h 245"/>
              <a:gd name="T34" fmla="*/ 184828 w 606"/>
              <a:gd name="T35" fmla="*/ 88537 h 245"/>
              <a:gd name="T36" fmla="*/ 181598 w 606"/>
              <a:gd name="T37" fmla="*/ 88537 h 245"/>
              <a:gd name="T38" fmla="*/ 155758 w 606"/>
              <a:gd name="T39" fmla="*/ 55880 h 245"/>
              <a:gd name="T40" fmla="*/ 155758 w 606"/>
              <a:gd name="T41" fmla="*/ 55880 h 245"/>
              <a:gd name="T42" fmla="*/ 155758 w 606"/>
              <a:gd name="T43" fmla="*/ 55880 h 245"/>
              <a:gd name="T44" fmla="*/ 168678 w 606"/>
              <a:gd name="T45" fmla="*/ 62411 h 245"/>
              <a:gd name="T46" fmla="*/ 181598 w 606"/>
              <a:gd name="T47" fmla="*/ 72209 h 245"/>
              <a:gd name="T48" fmla="*/ 197748 w 606"/>
              <a:gd name="T49" fmla="*/ 55880 h 245"/>
              <a:gd name="T50" fmla="*/ 171908 w 606"/>
              <a:gd name="T51" fmla="*/ 16329 h 245"/>
              <a:gd name="T52" fmla="*/ 42349 w 606"/>
              <a:gd name="T53" fmla="*/ 16329 h 245"/>
              <a:gd name="T54" fmla="*/ 42349 w 606"/>
              <a:gd name="T55" fmla="*/ 16329 h 245"/>
              <a:gd name="T56" fmla="*/ 16150 w 606"/>
              <a:gd name="T57" fmla="*/ 55880 h 245"/>
              <a:gd name="T58" fmla="*/ 32300 w 606"/>
              <a:gd name="T59" fmla="*/ 72209 h 245"/>
              <a:gd name="T60" fmla="*/ 48450 w 606"/>
              <a:gd name="T61" fmla="*/ 62411 h 245"/>
              <a:gd name="T62" fmla="*/ 58499 w 606"/>
              <a:gd name="T63" fmla="*/ 55880 h 245"/>
              <a:gd name="T64" fmla="*/ 58499 w 606"/>
              <a:gd name="T65" fmla="*/ 55880 h 245"/>
              <a:gd name="T66" fmla="*/ 68189 w 606"/>
              <a:gd name="T67" fmla="*/ 62411 h 245"/>
              <a:gd name="T68" fmla="*/ 81109 w 606"/>
              <a:gd name="T69" fmla="*/ 72209 h 245"/>
              <a:gd name="T70" fmla="*/ 97259 w 606"/>
              <a:gd name="T71" fmla="*/ 62411 h 245"/>
              <a:gd name="T72" fmla="*/ 106949 w 606"/>
              <a:gd name="T73" fmla="*/ 55880 h 245"/>
              <a:gd name="T74" fmla="*/ 106949 w 606"/>
              <a:gd name="T75" fmla="*/ 55880 h 245"/>
              <a:gd name="T76" fmla="*/ 116639 w 606"/>
              <a:gd name="T77" fmla="*/ 62411 h 245"/>
              <a:gd name="T78" fmla="*/ 133148 w 606"/>
              <a:gd name="T79" fmla="*/ 72209 h 245"/>
              <a:gd name="T80" fmla="*/ 146068 w 606"/>
              <a:gd name="T81" fmla="*/ 62411 h 245"/>
              <a:gd name="T82" fmla="*/ 155758 w 606"/>
              <a:gd name="T83" fmla="*/ 55880 h 24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6" h="245">
                <a:moveTo>
                  <a:pt x="506" y="244"/>
                </a:moveTo>
                <a:lnTo>
                  <a:pt x="506" y="244"/>
                </a:lnTo>
                <a:cubicBezTo>
                  <a:pt x="479" y="244"/>
                  <a:pt x="452" y="235"/>
                  <a:pt x="434" y="217"/>
                </a:cubicBezTo>
                <a:cubicBezTo>
                  <a:pt x="416" y="235"/>
                  <a:pt x="398" y="244"/>
                  <a:pt x="371" y="244"/>
                </a:cubicBezTo>
                <a:cubicBezTo>
                  <a:pt x="343" y="244"/>
                  <a:pt x="316" y="235"/>
                  <a:pt x="298" y="217"/>
                </a:cubicBezTo>
                <a:cubicBezTo>
                  <a:pt x="280" y="235"/>
                  <a:pt x="253" y="244"/>
                  <a:pt x="226" y="244"/>
                </a:cubicBezTo>
                <a:cubicBezTo>
                  <a:pt x="208" y="244"/>
                  <a:pt x="181" y="235"/>
                  <a:pt x="163" y="217"/>
                </a:cubicBezTo>
                <a:cubicBezTo>
                  <a:pt x="145" y="235"/>
                  <a:pt x="118" y="244"/>
                  <a:pt x="81" y="244"/>
                </a:cubicBezTo>
                <a:cubicBezTo>
                  <a:pt x="36" y="244"/>
                  <a:pt x="0" y="199"/>
                  <a:pt x="0" y="145"/>
                </a:cubicBez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99" y="0"/>
                  <a:pt x="118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497" y="0"/>
                  <a:pt x="515" y="9"/>
                  <a:pt x="524" y="18"/>
                </a:cubicBezTo>
                <a:cubicBezTo>
                  <a:pt x="605" y="145"/>
                  <a:pt x="605" y="145"/>
                  <a:pt x="605" y="145"/>
                </a:cubicBezTo>
                <a:cubicBezTo>
                  <a:pt x="605" y="154"/>
                  <a:pt x="605" y="154"/>
                  <a:pt x="605" y="154"/>
                </a:cubicBezTo>
                <a:cubicBezTo>
                  <a:pt x="605" y="199"/>
                  <a:pt x="560" y="244"/>
                  <a:pt x="515" y="244"/>
                </a:cubicBezTo>
                <a:lnTo>
                  <a:pt x="506" y="244"/>
                </a:lnTo>
                <a:close/>
                <a:moveTo>
                  <a:pt x="434" y="154"/>
                </a:moveTo>
                <a:lnTo>
                  <a:pt x="434" y="154"/>
                </a:lnTo>
                <a:cubicBezTo>
                  <a:pt x="452" y="154"/>
                  <a:pt x="461" y="163"/>
                  <a:pt x="470" y="172"/>
                </a:cubicBezTo>
                <a:cubicBezTo>
                  <a:pt x="470" y="190"/>
                  <a:pt x="488" y="199"/>
                  <a:pt x="506" y="199"/>
                </a:cubicBezTo>
                <a:cubicBezTo>
                  <a:pt x="533" y="199"/>
                  <a:pt x="551" y="181"/>
                  <a:pt x="551" y="154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45" y="154"/>
                  <a:pt x="45" y="154"/>
                  <a:pt x="45" y="154"/>
                </a:cubicBezTo>
                <a:cubicBezTo>
                  <a:pt x="45" y="181"/>
                  <a:pt x="63" y="199"/>
                  <a:pt x="90" y="199"/>
                </a:cubicBezTo>
                <a:cubicBezTo>
                  <a:pt x="109" y="199"/>
                  <a:pt x="127" y="190"/>
                  <a:pt x="135" y="172"/>
                </a:cubicBezTo>
                <a:cubicBezTo>
                  <a:pt x="135" y="163"/>
                  <a:pt x="145" y="154"/>
                  <a:pt x="163" y="154"/>
                </a:cubicBezTo>
                <a:cubicBezTo>
                  <a:pt x="172" y="154"/>
                  <a:pt x="181" y="163"/>
                  <a:pt x="190" y="172"/>
                </a:cubicBezTo>
                <a:cubicBezTo>
                  <a:pt x="199" y="190"/>
                  <a:pt x="208" y="199"/>
                  <a:pt x="226" y="199"/>
                </a:cubicBezTo>
                <a:cubicBezTo>
                  <a:pt x="244" y="199"/>
                  <a:pt x="262" y="190"/>
                  <a:pt x="271" y="172"/>
                </a:cubicBezTo>
                <a:cubicBezTo>
                  <a:pt x="280" y="163"/>
                  <a:pt x="289" y="154"/>
                  <a:pt x="298" y="154"/>
                </a:cubicBezTo>
                <a:cubicBezTo>
                  <a:pt x="307" y="154"/>
                  <a:pt x="325" y="163"/>
                  <a:pt x="325" y="172"/>
                </a:cubicBezTo>
                <a:cubicBezTo>
                  <a:pt x="334" y="190"/>
                  <a:pt x="352" y="199"/>
                  <a:pt x="371" y="199"/>
                </a:cubicBezTo>
                <a:cubicBezTo>
                  <a:pt x="388" y="199"/>
                  <a:pt x="407" y="190"/>
                  <a:pt x="407" y="172"/>
                </a:cubicBezTo>
                <a:cubicBezTo>
                  <a:pt x="416" y="163"/>
                  <a:pt x="425" y="154"/>
                  <a:pt x="434" y="1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40">
            <a:extLst>
              <a:ext uri="{FF2B5EF4-FFF2-40B4-BE49-F238E27FC236}">
                <a16:creationId xmlns:a16="http://schemas.microsoft.com/office/drawing/2014/main" id="{F3574163-13F1-AC4D-A059-05352445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679" y="5309744"/>
            <a:ext cx="180425" cy="39011"/>
          </a:xfrm>
          <a:custGeom>
            <a:avLst/>
            <a:gdLst>
              <a:gd name="T0" fmla="*/ 58377 w 163"/>
              <a:gd name="T1" fmla="*/ 12357 h 37"/>
              <a:gd name="T2" fmla="*/ 0 w 163"/>
              <a:gd name="T3" fmla="*/ 12357 h 37"/>
              <a:gd name="T4" fmla="*/ 0 w 163"/>
              <a:gd name="T5" fmla="*/ 0 h 37"/>
              <a:gd name="T6" fmla="*/ 58377 w 163"/>
              <a:gd name="T7" fmla="*/ 0 h 37"/>
              <a:gd name="T8" fmla="*/ 58377 w 163"/>
              <a:gd name="T9" fmla="*/ 1235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" h="37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lnTo>
                  <a:pt x="162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41">
            <a:extLst>
              <a:ext uri="{FF2B5EF4-FFF2-40B4-BE49-F238E27FC236}">
                <a16:creationId xmlns:a16="http://schemas.microsoft.com/office/drawing/2014/main" id="{23A0B062-253A-3249-AED6-7330B07F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938" y="5197585"/>
            <a:ext cx="170673" cy="321843"/>
          </a:xfrm>
          <a:custGeom>
            <a:avLst/>
            <a:gdLst>
              <a:gd name="T0" fmla="*/ 19483 w 154"/>
              <a:gd name="T1" fmla="*/ 0 h 290"/>
              <a:gd name="T2" fmla="*/ 19483 w 154"/>
              <a:gd name="T3" fmla="*/ 0 h 290"/>
              <a:gd name="T4" fmla="*/ 0 w 154"/>
              <a:gd name="T5" fmla="*/ 0 h 290"/>
              <a:gd name="T6" fmla="*/ 0 w 154"/>
              <a:gd name="T7" fmla="*/ 13007 h 290"/>
              <a:gd name="T8" fmla="*/ 16236 w 154"/>
              <a:gd name="T9" fmla="*/ 13007 h 290"/>
              <a:gd name="T10" fmla="*/ 19483 w 154"/>
              <a:gd name="T11" fmla="*/ 13007 h 290"/>
              <a:gd name="T12" fmla="*/ 42213 w 154"/>
              <a:gd name="T13" fmla="*/ 39020 h 290"/>
              <a:gd name="T14" fmla="*/ 42213 w 154"/>
              <a:gd name="T15" fmla="*/ 91407 h 290"/>
              <a:gd name="T16" fmla="*/ 6494 w 154"/>
              <a:gd name="T17" fmla="*/ 91407 h 290"/>
              <a:gd name="T18" fmla="*/ 9741 w 154"/>
              <a:gd name="T19" fmla="*/ 97910 h 290"/>
              <a:gd name="T20" fmla="*/ 6494 w 154"/>
              <a:gd name="T21" fmla="*/ 104414 h 290"/>
              <a:gd name="T22" fmla="*/ 42213 w 154"/>
              <a:gd name="T23" fmla="*/ 104414 h 290"/>
              <a:gd name="T24" fmla="*/ 55201 w 154"/>
              <a:gd name="T25" fmla="*/ 91407 h 290"/>
              <a:gd name="T26" fmla="*/ 55201 w 154"/>
              <a:gd name="T27" fmla="*/ 35768 h 290"/>
              <a:gd name="T28" fmla="*/ 51954 w 154"/>
              <a:gd name="T29" fmla="*/ 32516 h 290"/>
              <a:gd name="T30" fmla="*/ 25977 w 154"/>
              <a:gd name="T31" fmla="*/ 0 h 290"/>
              <a:gd name="T32" fmla="*/ 19483 w 154"/>
              <a:gd name="T33" fmla="*/ 0 h 29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4" h="290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lnTo>
                  <a:pt x="54" y="36"/>
                </a:lnTo>
                <a:cubicBezTo>
                  <a:pt x="117" y="108"/>
                  <a:pt x="117" y="108"/>
                  <a:pt x="117" y="108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18" y="253"/>
                  <a:pt x="18" y="253"/>
                  <a:pt x="18" y="253"/>
                </a:cubicBezTo>
                <a:cubicBezTo>
                  <a:pt x="18" y="253"/>
                  <a:pt x="27" y="262"/>
                  <a:pt x="27" y="271"/>
                </a:cubicBezTo>
                <a:cubicBezTo>
                  <a:pt x="27" y="271"/>
                  <a:pt x="18" y="280"/>
                  <a:pt x="18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35" y="289"/>
                  <a:pt x="153" y="271"/>
                  <a:pt x="153" y="253"/>
                </a:cubicBezTo>
                <a:cubicBezTo>
                  <a:pt x="153" y="99"/>
                  <a:pt x="153" y="99"/>
                  <a:pt x="153" y="99"/>
                </a:cubicBezTo>
                <a:cubicBezTo>
                  <a:pt x="153" y="99"/>
                  <a:pt x="153" y="90"/>
                  <a:pt x="144" y="9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63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2">
            <a:extLst>
              <a:ext uri="{FF2B5EF4-FFF2-40B4-BE49-F238E27FC236}">
                <a16:creationId xmlns:a16="http://schemas.microsoft.com/office/drawing/2014/main" id="{FA3176A7-16CD-D84D-95DB-473FDFBCC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34" y="5470663"/>
            <a:ext cx="199934" cy="58517"/>
          </a:xfrm>
          <a:custGeom>
            <a:avLst/>
            <a:gdLst>
              <a:gd name="T0" fmla="*/ 64728 w 181"/>
              <a:gd name="T1" fmla="*/ 0 h 55"/>
              <a:gd name="T2" fmla="*/ 64728 w 181"/>
              <a:gd name="T3" fmla="*/ 0 h 55"/>
              <a:gd name="T4" fmla="*/ 3236 w 181"/>
              <a:gd name="T5" fmla="*/ 0 h 55"/>
              <a:gd name="T6" fmla="*/ 3236 w 181"/>
              <a:gd name="T7" fmla="*/ 9352 h 55"/>
              <a:gd name="T8" fmla="*/ 0 w 181"/>
              <a:gd name="T9" fmla="*/ 18704 h 55"/>
              <a:gd name="T10" fmla="*/ 64728 w 181"/>
              <a:gd name="T11" fmla="*/ 18704 h 55"/>
              <a:gd name="T12" fmla="*/ 61492 w 181"/>
              <a:gd name="T13" fmla="*/ 9352 h 55"/>
              <a:gd name="T14" fmla="*/ 64728 w 181"/>
              <a:gd name="T15" fmla="*/ 0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1" h="55">
                <a:moveTo>
                  <a:pt x="180" y="0"/>
                </a:moveTo>
                <a:lnTo>
                  <a:pt x="18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5"/>
                  <a:pt x="0" y="54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80" y="45"/>
                  <a:pt x="171" y="36"/>
                  <a:pt x="171" y="27"/>
                </a:cubicBezTo>
                <a:cubicBezTo>
                  <a:pt x="171" y="18"/>
                  <a:pt x="180" y="9"/>
                  <a:pt x="1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43">
            <a:extLst>
              <a:ext uri="{FF2B5EF4-FFF2-40B4-BE49-F238E27FC236}">
                <a16:creationId xmlns:a16="http://schemas.microsoft.com/office/drawing/2014/main" id="{77F91D1F-938D-CF4E-9E0C-F0F0D762E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914" y="5100057"/>
            <a:ext cx="512024" cy="360854"/>
          </a:xfrm>
          <a:custGeom>
            <a:avLst/>
            <a:gdLst>
              <a:gd name="T0" fmla="*/ 156586 w 462"/>
              <a:gd name="T1" fmla="*/ 110628 h 326"/>
              <a:gd name="T2" fmla="*/ 156586 w 462"/>
              <a:gd name="T3" fmla="*/ 110628 h 326"/>
              <a:gd name="T4" fmla="*/ 166327 w 462"/>
              <a:gd name="T5" fmla="*/ 113871 h 326"/>
              <a:gd name="T6" fmla="*/ 166327 w 462"/>
              <a:gd name="T7" fmla="*/ 45404 h 326"/>
              <a:gd name="T8" fmla="*/ 166327 w 462"/>
              <a:gd name="T9" fmla="*/ 32432 h 326"/>
              <a:gd name="T10" fmla="*/ 166327 w 462"/>
              <a:gd name="T11" fmla="*/ 12973 h 326"/>
              <a:gd name="T12" fmla="*/ 149731 w 462"/>
              <a:gd name="T13" fmla="*/ 0 h 326"/>
              <a:gd name="T14" fmla="*/ 9742 w 462"/>
              <a:gd name="T15" fmla="*/ 0 h 326"/>
              <a:gd name="T16" fmla="*/ 0 w 462"/>
              <a:gd name="T17" fmla="*/ 6486 h 326"/>
              <a:gd name="T18" fmla="*/ 9742 w 462"/>
              <a:gd name="T19" fmla="*/ 16216 h 326"/>
              <a:gd name="T20" fmla="*/ 146483 w 462"/>
              <a:gd name="T21" fmla="*/ 16216 h 326"/>
              <a:gd name="T22" fmla="*/ 146483 w 462"/>
              <a:gd name="T23" fmla="*/ 117115 h 326"/>
              <a:gd name="T24" fmla="*/ 156586 w 462"/>
              <a:gd name="T25" fmla="*/ 110628 h 32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62" h="326">
                <a:moveTo>
                  <a:pt x="434" y="307"/>
                </a:moveTo>
                <a:lnTo>
                  <a:pt x="434" y="307"/>
                </a:lnTo>
                <a:cubicBezTo>
                  <a:pt x="443" y="307"/>
                  <a:pt x="452" y="316"/>
                  <a:pt x="461" y="316"/>
                </a:cubicBezTo>
                <a:cubicBezTo>
                  <a:pt x="461" y="126"/>
                  <a:pt x="461" y="126"/>
                  <a:pt x="461" y="126"/>
                </a:cubicBezTo>
                <a:cubicBezTo>
                  <a:pt x="461" y="90"/>
                  <a:pt x="461" y="90"/>
                  <a:pt x="461" y="90"/>
                </a:cubicBezTo>
                <a:cubicBezTo>
                  <a:pt x="461" y="36"/>
                  <a:pt x="461" y="36"/>
                  <a:pt x="461" y="36"/>
                </a:cubicBezTo>
                <a:cubicBezTo>
                  <a:pt x="461" y="18"/>
                  <a:pt x="434" y="0"/>
                  <a:pt x="41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7" y="45"/>
                </a:cubicBezTo>
                <a:cubicBezTo>
                  <a:pt x="406" y="45"/>
                  <a:pt x="406" y="45"/>
                  <a:pt x="406" y="45"/>
                </a:cubicBezTo>
                <a:cubicBezTo>
                  <a:pt x="406" y="325"/>
                  <a:pt x="406" y="325"/>
                  <a:pt x="406" y="325"/>
                </a:cubicBezTo>
                <a:cubicBezTo>
                  <a:pt x="415" y="316"/>
                  <a:pt x="425" y="307"/>
                  <a:pt x="434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44">
            <a:extLst>
              <a:ext uri="{FF2B5EF4-FFF2-40B4-BE49-F238E27FC236}">
                <a16:creationId xmlns:a16="http://schemas.microsoft.com/office/drawing/2014/main" id="{2D317EC2-B0C8-B546-94C1-0A57AF8DD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8309" y="5290238"/>
            <a:ext cx="102403" cy="238942"/>
          </a:xfrm>
          <a:custGeom>
            <a:avLst/>
            <a:gdLst>
              <a:gd name="T0" fmla="*/ 29674 w 91"/>
              <a:gd name="T1" fmla="*/ 58162 h 218"/>
              <a:gd name="T2" fmla="*/ 29674 w 91"/>
              <a:gd name="T3" fmla="*/ 58162 h 218"/>
              <a:gd name="T4" fmla="*/ 16485 w 91"/>
              <a:gd name="T5" fmla="*/ 58162 h 218"/>
              <a:gd name="T6" fmla="*/ 16485 w 91"/>
              <a:gd name="T7" fmla="*/ 0 h 218"/>
              <a:gd name="T8" fmla="*/ 0 w 91"/>
              <a:gd name="T9" fmla="*/ 0 h 218"/>
              <a:gd name="T10" fmla="*/ 0 w 91"/>
              <a:gd name="T11" fmla="*/ 61373 h 218"/>
              <a:gd name="T12" fmla="*/ 3297 w 91"/>
              <a:gd name="T13" fmla="*/ 71007 h 218"/>
              <a:gd name="T14" fmla="*/ 13188 w 91"/>
              <a:gd name="T15" fmla="*/ 77430 h 218"/>
              <a:gd name="T16" fmla="*/ 13188 w 91"/>
              <a:gd name="T17" fmla="*/ 77430 h 218"/>
              <a:gd name="T18" fmla="*/ 32971 w 91"/>
              <a:gd name="T19" fmla="*/ 77430 h 218"/>
              <a:gd name="T20" fmla="*/ 29674 w 91"/>
              <a:gd name="T21" fmla="*/ 67796 h 218"/>
              <a:gd name="T22" fmla="*/ 29674 w 91"/>
              <a:gd name="T23" fmla="*/ 58162 h 21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1" h="218">
                <a:moveTo>
                  <a:pt x="81" y="163"/>
                </a:moveTo>
                <a:lnTo>
                  <a:pt x="81" y="163"/>
                </a:lnTo>
                <a:cubicBezTo>
                  <a:pt x="45" y="163"/>
                  <a:pt x="45" y="163"/>
                  <a:pt x="45" y="163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1"/>
                  <a:pt x="0" y="190"/>
                  <a:pt x="9" y="199"/>
                </a:cubicBezTo>
                <a:cubicBezTo>
                  <a:pt x="18" y="208"/>
                  <a:pt x="27" y="217"/>
                  <a:pt x="36" y="217"/>
                </a:cubicBezTo>
                <a:cubicBezTo>
                  <a:pt x="90" y="217"/>
                  <a:pt x="90" y="217"/>
                  <a:pt x="90" y="217"/>
                </a:cubicBezTo>
                <a:cubicBezTo>
                  <a:pt x="81" y="208"/>
                  <a:pt x="81" y="199"/>
                  <a:pt x="81" y="190"/>
                </a:cubicBezTo>
                <a:cubicBezTo>
                  <a:pt x="81" y="181"/>
                  <a:pt x="81" y="172"/>
                  <a:pt x="81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45">
            <a:extLst>
              <a:ext uri="{FF2B5EF4-FFF2-40B4-BE49-F238E27FC236}">
                <a16:creationId xmlns:a16="http://schemas.microsoft.com/office/drawing/2014/main" id="{75BF6D6B-2C69-5649-A89A-1BE62310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532" y="5417024"/>
            <a:ext cx="151170" cy="151167"/>
          </a:xfrm>
          <a:custGeom>
            <a:avLst/>
            <a:gdLst>
              <a:gd name="T0" fmla="*/ 22990 w 137"/>
              <a:gd name="T1" fmla="*/ 48850 h 136"/>
              <a:gd name="T2" fmla="*/ 22990 w 137"/>
              <a:gd name="T3" fmla="*/ 48850 h 136"/>
              <a:gd name="T4" fmla="*/ 0 w 137"/>
              <a:gd name="T5" fmla="*/ 26053 h 136"/>
              <a:gd name="T6" fmla="*/ 22990 w 137"/>
              <a:gd name="T7" fmla="*/ 0 h 136"/>
              <a:gd name="T8" fmla="*/ 48854 w 137"/>
              <a:gd name="T9" fmla="*/ 26053 h 136"/>
              <a:gd name="T10" fmla="*/ 22990 w 137"/>
              <a:gd name="T11" fmla="*/ 48850 h 136"/>
              <a:gd name="T12" fmla="*/ 22990 w 137"/>
              <a:gd name="T13" fmla="*/ 13027 h 136"/>
              <a:gd name="T14" fmla="*/ 22990 w 137"/>
              <a:gd name="T15" fmla="*/ 13027 h 136"/>
              <a:gd name="T16" fmla="*/ 12932 w 137"/>
              <a:gd name="T17" fmla="*/ 26053 h 136"/>
              <a:gd name="T18" fmla="*/ 22990 w 137"/>
              <a:gd name="T19" fmla="*/ 35823 h 136"/>
              <a:gd name="T20" fmla="*/ 35922 w 137"/>
              <a:gd name="T21" fmla="*/ 26053 h 136"/>
              <a:gd name="T22" fmla="*/ 22990 w 137"/>
              <a:gd name="T23" fmla="*/ 13027 h 1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7" h="136">
                <a:moveTo>
                  <a:pt x="64" y="135"/>
                </a:moveTo>
                <a:lnTo>
                  <a:pt x="64" y="135"/>
                </a:lnTo>
                <a:cubicBezTo>
                  <a:pt x="36" y="135"/>
                  <a:pt x="0" y="108"/>
                  <a:pt x="0" y="72"/>
                </a:cubicBezTo>
                <a:cubicBezTo>
                  <a:pt x="0" y="36"/>
                  <a:pt x="36" y="0"/>
                  <a:pt x="64" y="0"/>
                </a:cubicBezTo>
                <a:cubicBezTo>
                  <a:pt x="100" y="0"/>
                  <a:pt x="136" y="36"/>
                  <a:pt x="136" y="72"/>
                </a:cubicBezTo>
                <a:cubicBezTo>
                  <a:pt x="136" y="108"/>
                  <a:pt x="100" y="135"/>
                  <a:pt x="64" y="135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36" y="54"/>
                  <a:pt x="36" y="72"/>
                </a:cubicBezTo>
                <a:cubicBezTo>
                  <a:pt x="36" y="81"/>
                  <a:pt x="55" y="99"/>
                  <a:pt x="64" y="99"/>
                </a:cubicBezTo>
                <a:cubicBezTo>
                  <a:pt x="82" y="99"/>
                  <a:pt x="100" y="81"/>
                  <a:pt x="100" y="72"/>
                </a:cubicBezTo>
                <a:cubicBezTo>
                  <a:pt x="100" y="54"/>
                  <a:pt x="82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46">
            <a:extLst>
              <a:ext uri="{FF2B5EF4-FFF2-40B4-BE49-F238E27FC236}">
                <a16:creationId xmlns:a16="http://schemas.microsoft.com/office/drawing/2014/main" id="{0941DB8E-CE12-AB4C-B2CD-EED0A83A9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578" y="5417024"/>
            <a:ext cx="141414" cy="151167"/>
          </a:xfrm>
          <a:custGeom>
            <a:avLst/>
            <a:gdLst>
              <a:gd name="T0" fmla="*/ 23019 w 128"/>
              <a:gd name="T1" fmla="*/ 48850 h 136"/>
              <a:gd name="T2" fmla="*/ 23019 w 128"/>
              <a:gd name="T3" fmla="*/ 48850 h 136"/>
              <a:gd name="T4" fmla="*/ 0 w 128"/>
              <a:gd name="T5" fmla="*/ 26053 h 136"/>
              <a:gd name="T6" fmla="*/ 23019 w 128"/>
              <a:gd name="T7" fmla="*/ 0 h 136"/>
              <a:gd name="T8" fmla="*/ 45677 w 128"/>
              <a:gd name="T9" fmla="*/ 26053 h 136"/>
              <a:gd name="T10" fmla="*/ 23019 w 128"/>
              <a:gd name="T11" fmla="*/ 48850 h 136"/>
              <a:gd name="T12" fmla="*/ 23019 w 128"/>
              <a:gd name="T13" fmla="*/ 13027 h 136"/>
              <a:gd name="T14" fmla="*/ 23019 w 128"/>
              <a:gd name="T15" fmla="*/ 13027 h 136"/>
              <a:gd name="T16" fmla="*/ 12948 w 128"/>
              <a:gd name="T17" fmla="*/ 26053 h 136"/>
              <a:gd name="T18" fmla="*/ 23019 w 128"/>
              <a:gd name="T19" fmla="*/ 35823 h 136"/>
              <a:gd name="T20" fmla="*/ 32729 w 128"/>
              <a:gd name="T21" fmla="*/ 26053 h 136"/>
              <a:gd name="T22" fmla="*/ 23019 w 128"/>
              <a:gd name="T23" fmla="*/ 13027 h 1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8" h="136">
                <a:moveTo>
                  <a:pt x="64" y="135"/>
                </a:moveTo>
                <a:lnTo>
                  <a:pt x="64" y="135"/>
                </a:lnTo>
                <a:cubicBezTo>
                  <a:pt x="27" y="135"/>
                  <a:pt x="0" y="108"/>
                  <a:pt x="0" y="72"/>
                </a:cubicBezTo>
                <a:cubicBezTo>
                  <a:pt x="0" y="36"/>
                  <a:pt x="27" y="0"/>
                  <a:pt x="64" y="0"/>
                </a:cubicBezTo>
                <a:cubicBezTo>
                  <a:pt x="100" y="0"/>
                  <a:pt x="127" y="36"/>
                  <a:pt x="127" y="72"/>
                </a:cubicBezTo>
                <a:cubicBezTo>
                  <a:pt x="127" y="108"/>
                  <a:pt x="100" y="135"/>
                  <a:pt x="64" y="135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5" y="36"/>
                  <a:pt x="36" y="54"/>
                  <a:pt x="36" y="72"/>
                </a:cubicBezTo>
                <a:cubicBezTo>
                  <a:pt x="36" y="81"/>
                  <a:pt x="45" y="99"/>
                  <a:pt x="64" y="99"/>
                </a:cubicBezTo>
                <a:cubicBezTo>
                  <a:pt x="82" y="99"/>
                  <a:pt x="91" y="81"/>
                  <a:pt x="91" y="72"/>
                </a:cubicBezTo>
                <a:cubicBezTo>
                  <a:pt x="91" y="54"/>
                  <a:pt x="82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47">
            <a:extLst>
              <a:ext uri="{FF2B5EF4-FFF2-40B4-BE49-F238E27FC236}">
                <a16:creationId xmlns:a16="http://schemas.microsoft.com/office/drawing/2014/main" id="{0D4CFD34-B4B6-1F46-BB3F-AD3377A7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545" y="5187832"/>
            <a:ext cx="209684" cy="48764"/>
          </a:xfrm>
          <a:custGeom>
            <a:avLst/>
            <a:gdLst>
              <a:gd name="T0" fmla="*/ 61472 w 191"/>
              <a:gd name="T1" fmla="*/ 15530 h 46"/>
              <a:gd name="T2" fmla="*/ 61472 w 191"/>
              <a:gd name="T3" fmla="*/ 15530 h 46"/>
              <a:gd name="T4" fmla="*/ 9650 w 191"/>
              <a:gd name="T5" fmla="*/ 15530 h 46"/>
              <a:gd name="T6" fmla="*/ 0 w 191"/>
              <a:gd name="T7" fmla="*/ 6212 h 46"/>
              <a:gd name="T8" fmla="*/ 0 w 191"/>
              <a:gd name="T9" fmla="*/ 6212 h 46"/>
              <a:gd name="T10" fmla="*/ 9650 w 191"/>
              <a:gd name="T11" fmla="*/ 0 h 46"/>
              <a:gd name="T12" fmla="*/ 61472 w 191"/>
              <a:gd name="T13" fmla="*/ 0 h 46"/>
              <a:gd name="T14" fmla="*/ 67905 w 191"/>
              <a:gd name="T15" fmla="*/ 6212 h 46"/>
              <a:gd name="T16" fmla="*/ 67905 w 191"/>
              <a:gd name="T17" fmla="*/ 6212 h 46"/>
              <a:gd name="T18" fmla="*/ 61472 w 191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1" h="46">
                <a:moveTo>
                  <a:pt x="172" y="45"/>
                </a:moveTo>
                <a:lnTo>
                  <a:pt x="172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cubicBezTo>
                  <a:pt x="190" y="36"/>
                  <a:pt x="181" y="45"/>
                  <a:pt x="17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48">
            <a:extLst>
              <a:ext uri="{FF2B5EF4-FFF2-40B4-BE49-F238E27FC236}">
                <a16:creationId xmlns:a16="http://schemas.microsoft.com/office/drawing/2014/main" id="{7C7426FA-38EA-D046-A1FF-452C9716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556" y="5270732"/>
            <a:ext cx="102403" cy="39011"/>
          </a:xfrm>
          <a:custGeom>
            <a:avLst/>
            <a:gdLst>
              <a:gd name="T0" fmla="*/ 26377 w 91"/>
              <a:gd name="T1" fmla="*/ 12357 h 37"/>
              <a:gd name="T2" fmla="*/ 26377 w 91"/>
              <a:gd name="T3" fmla="*/ 12357 h 37"/>
              <a:gd name="T4" fmla="*/ 6594 w 91"/>
              <a:gd name="T5" fmla="*/ 12357 h 37"/>
              <a:gd name="T6" fmla="*/ 0 w 91"/>
              <a:gd name="T7" fmla="*/ 6178 h 37"/>
              <a:gd name="T8" fmla="*/ 0 w 91"/>
              <a:gd name="T9" fmla="*/ 6178 h 37"/>
              <a:gd name="T10" fmla="*/ 6594 w 91"/>
              <a:gd name="T11" fmla="*/ 0 h 37"/>
              <a:gd name="T12" fmla="*/ 26377 w 91"/>
              <a:gd name="T13" fmla="*/ 0 h 37"/>
              <a:gd name="T14" fmla="*/ 32971 w 91"/>
              <a:gd name="T15" fmla="*/ 6178 h 37"/>
              <a:gd name="T16" fmla="*/ 32971 w 91"/>
              <a:gd name="T17" fmla="*/ 6178 h 37"/>
              <a:gd name="T18" fmla="*/ 26377 w 91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1" h="37">
                <a:moveTo>
                  <a:pt x="72" y="36"/>
                </a:moveTo>
                <a:lnTo>
                  <a:pt x="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90" y="27"/>
                  <a:pt x="81" y="36"/>
                  <a:pt x="7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49">
            <a:extLst>
              <a:ext uri="{FF2B5EF4-FFF2-40B4-BE49-F238E27FC236}">
                <a16:creationId xmlns:a16="http://schemas.microsoft.com/office/drawing/2014/main" id="{EA27798F-3B23-164E-8F47-323AC670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081" y="12200098"/>
            <a:ext cx="453507" cy="58517"/>
          </a:xfrm>
          <a:custGeom>
            <a:avLst/>
            <a:gdLst>
              <a:gd name="T0" fmla="*/ 147276 w 408"/>
              <a:gd name="T1" fmla="*/ 18704 h 55"/>
              <a:gd name="T2" fmla="*/ 0 w 408"/>
              <a:gd name="T3" fmla="*/ 18704 h 55"/>
              <a:gd name="T4" fmla="*/ 0 w 408"/>
              <a:gd name="T5" fmla="*/ 0 h 55"/>
              <a:gd name="T6" fmla="*/ 147276 w 408"/>
              <a:gd name="T7" fmla="*/ 0 h 55"/>
              <a:gd name="T8" fmla="*/ 147276 w 408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55">
                <a:moveTo>
                  <a:pt x="407" y="54"/>
                </a:moveTo>
                <a:lnTo>
                  <a:pt x="0" y="54"/>
                </a:lnTo>
                <a:lnTo>
                  <a:pt x="0" y="0"/>
                </a:lnTo>
                <a:lnTo>
                  <a:pt x="407" y="0"/>
                </a:lnTo>
                <a:lnTo>
                  <a:pt x="40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50">
            <a:extLst>
              <a:ext uri="{FF2B5EF4-FFF2-40B4-BE49-F238E27FC236}">
                <a16:creationId xmlns:a16="http://schemas.microsoft.com/office/drawing/2014/main" id="{3A395490-9EB1-E744-B6BB-57911B2B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184" y="11644189"/>
            <a:ext cx="609549" cy="619305"/>
          </a:xfrm>
          <a:custGeom>
            <a:avLst/>
            <a:gdLst>
              <a:gd name="T0" fmla="*/ 172194 w 552"/>
              <a:gd name="T1" fmla="*/ 201254 h 561"/>
              <a:gd name="T2" fmla="*/ 172194 w 552"/>
              <a:gd name="T3" fmla="*/ 201254 h 561"/>
              <a:gd name="T4" fmla="*/ 172194 w 552"/>
              <a:gd name="T5" fmla="*/ 181847 h 561"/>
              <a:gd name="T6" fmla="*/ 181901 w 552"/>
              <a:gd name="T7" fmla="*/ 172144 h 561"/>
              <a:gd name="T8" fmla="*/ 181901 w 552"/>
              <a:gd name="T9" fmla="*/ 155972 h 561"/>
              <a:gd name="T10" fmla="*/ 61832 w 552"/>
              <a:gd name="T11" fmla="*/ 155972 h 561"/>
              <a:gd name="T12" fmla="*/ 61832 w 552"/>
              <a:gd name="T13" fmla="*/ 168909 h 561"/>
              <a:gd name="T14" fmla="*/ 32354 w 552"/>
              <a:gd name="T15" fmla="*/ 201254 h 561"/>
              <a:gd name="T16" fmla="*/ 0 w 552"/>
              <a:gd name="T17" fmla="*/ 168909 h 561"/>
              <a:gd name="T18" fmla="*/ 0 w 552"/>
              <a:gd name="T19" fmla="*/ 12938 h 561"/>
              <a:gd name="T20" fmla="*/ 12942 w 552"/>
              <a:gd name="T21" fmla="*/ 0 h 561"/>
              <a:gd name="T22" fmla="*/ 152782 w 552"/>
              <a:gd name="T23" fmla="*/ 0 h 561"/>
              <a:gd name="T24" fmla="*/ 168959 w 552"/>
              <a:gd name="T25" fmla="*/ 12938 h 561"/>
              <a:gd name="T26" fmla="*/ 165724 w 552"/>
              <a:gd name="T27" fmla="*/ 139440 h 561"/>
              <a:gd name="T28" fmla="*/ 188371 w 552"/>
              <a:gd name="T29" fmla="*/ 139440 h 561"/>
              <a:gd name="T30" fmla="*/ 198078 w 552"/>
              <a:gd name="T31" fmla="*/ 149503 h 561"/>
              <a:gd name="T32" fmla="*/ 198078 w 552"/>
              <a:gd name="T33" fmla="*/ 172144 h 561"/>
              <a:gd name="T34" fmla="*/ 172194 w 552"/>
              <a:gd name="T35" fmla="*/ 201254 h 561"/>
              <a:gd name="T36" fmla="*/ 16177 w 552"/>
              <a:gd name="T37" fmla="*/ 16172 h 561"/>
              <a:gd name="T38" fmla="*/ 16177 w 552"/>
              <a:gd name="T39" fmla="*/ 16172 h 561"/>
              <a:gd name="T40" fmla="*/ 16177 w 552"/>
              <a:gd name="T41" fmla="*/ 168909 h 561"/>
              <a:gd name="T42" fmla="*/ 32354 w 552"/>
              <a:gd name="T43" fmla="*/ 181847 h 561"/>
              <a:gd name="T44" fmla="*/ 45295 w 552"/>
              <a:gd name="T45" fmla="*/ 168909 h 561"/>
              <a:gd name="T46" fmla="*/ 45295 w 552"/>
              <a:gd name="T47" fmla="*/ 149503 h 561"/>
              <a:gd name="T48" fmla="*/ 55361 w 552"/>
              <a:gd name="T49" fmla="*/ 139440 h 561"/>
              <a:gd name="T50" fmla="*/ 149547 w 552"/>
              <a:gd name="T51" fmla="*/ 139440 h 561"/>
              <a:gd name="T52" fmla="*/ 149547 w 552"/>
              <a:gd name="T53" fmla="*/ 16172 h 561"/>
              <a:gd name="T54" fmla="*/ 16177 w 552"/>
              <a:gd name="T55" fmla="*/ 16172 h 5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52" h="561">
                <a:moveTo>
                  <a:pt x="479" y="560"/>
                </a:moveTo>
                <a:lnTo>
                  <a:pt x="479" y="560"/>
                </a:lnTo>
                <a:cubicBezTo>
                  <a:pt x="479" y="506"/>
                  <a:pt x="479" y="506"/>
                  <a:pt x="479" y="506"/>
                </a:cubicBezTo>
                <a:cubicBezTo>
                  <a:pt x="488" y="506"/>
                  <a:pt x="506" y="497"/>
                  <a:pt x="506" y="479"/>
                </a:cubicBezTo>
                <a:cubicBezTo>
                  <a:pt x="506" y="434"/>
                  <a:pt x="506" y="434"/>
                  <a:pt x="506" y="434"/>
                </a:cubicBezTo>
                <a:cubicBezTo>
                  <a:pt x="172" y="434"/>
                  <a:pt x="172" y="434"/>
                  <a:pt x="172" y="434"/>
                </a:cubicBezTo>
                <a:cubicBezTo>
                  <a:pt x="172" y="470"/>
                  <a:pt x="172" y="470"/>
                  <a:pt x="172" y="470"/>
                </a:cubicBezTo>
                <a:cubicBezTo>
                  <a:pt x="172" y="515"/>
                  <a:pt x="135" y="560"/>
                  <a:pt x="90" y="560"/>
                </a:cubicBezTo>
                <a:cubicBezTo>
                  <a:pt x="36" y="560"/>
                  <a:pt x="0" y="515"/>
                  <a:pt x="0" y="47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52" y="0"/>
                  <a:pt x="470" y="18"/>
                  <a:pt x="470" y="36"/>
                </a:cubicBezTo>
                <a:cubicBezTo>
                  <a:pt x="461" y="388"/>
                  <a:pt x="461" y="388"/>
                  <a:pt x="461" y="388"/>
                </a:cubicBezTo>
                <a:cubicBezTo>
                  <a:pt x="524" y="388"/>
                  <a:pt x="524" y="388"/>
                  <a:pt x="524" y="388"/>
                </a:cubicBezTo>
                <a:cubicBezTo>
                  <a:pt x="542" y="388"/>
                  <a:pt x="551" y="397"/>
                  <a:pt x="551" y="416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51" y="524"/>
                  <a:pt x="515" y="560"/>
                  <a:pt x="479" y="560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70"/>
                  <a:pt x="45" y="470"/>
                  <a:pt x="45" y="470"/>
                </a:cubicBezTo>
                <a:cubicBezTo>
                  <a:pt x="45" y="488"/>
                  <a:pt x="63" y="506"/>
                  <a:pt x="90" y="506"/>
                </a:cubicBezTo>
                <a:cubicBezTo>
                  <a:pt x="109" y="506"/>
                  <a:pt x="126" y="488"/>
                  <a:pt x="126" y="470"/>
                </a:cubicBezTo>
                <a:cubicBezTo>
                  <a:pt x="126" y="416"/>
                  <a:pt x="126" y="416"/>
                  <a:pt x="126" y="416"/>
                </a:cubicBezTo>
                <a:cubicBezTo>
                  <a:pt x="126" y="397"/>
                  <a:pt x="135" y="388"/>
                  <a:pt x="154" y="388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16" y="45"/>
                  <a:pt x="416" y="45"/>
                  <a:pt x="416" y="45"/>
                </a:cubicBez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51">
            <a:extLst>
              <a:ext uri="{FF2B5EF4-FFF2-40B4-BE49-F238E27FC236}">
                <a16:creationId xmlns:a16="http://schemas.microsoft.com/office/drawing/2014/main" id="{30849603-1FBA-9447-94FE-EB398B59C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092" y="11790481"/>
            <a:ext cx="258451" cy="43889"/>
          </a:xfrm>
          <a:custGeom>
            <a:avLst/>
            <a:gdLst>
              <a:gd name="T0" fmla="*/ 77335 w 235"/>
              <a:gd name="T1" fmla="*/ 13912 h 38"/>
              <a:gd name="T2" fmla="*/ 77335 w 235"/>
              <a:gd name="T3" fmla="*/ 13912 h 38"/>
              <a:gd name="T4" fmla="*/ 6087 w 235"/>
              <a:gd name="T5" fmla="*/ 13912 h 38"/>
              <a:gd name="T6" fmla="*/ 0 w 235"/>
              <a:gd name="T7" fmla="*/ 7144 h 38"/>
              <a:gd name="T8" fmla="*/ 0 w 235"/>
              <a:gd name="T9" fmla="*/ 7144 h 38"/>
              <a:gd name="T10" fmla="*/ 6087 w 235"/>
              <a:gd name="T11" fmla="*/ 0 h 38"/>
              <a:gd name="T12" fmla="*/ 77335 w 235"/>
              <a:gd name="T13" fmla="*/ 0 h 38"/>
              <a:gd name="T14" fmla="*/ 83780 w 235"/>
              <a:gd name="T15" fmla="*/ 7144 h 38"/>
              <a:gd name="T16" fmla="*/ 83780 w 235"/>
              <a:gd name="T17" fmla="*/ 7144 h 38"/>
              <a:gd name="T18" fmla="*/ 77335 w 235"/>
              <a:gd name="T19" fmla="*/ 13912 h 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5" h="38">
                <a:moveTo>
                  <a:pt x="216" y="37"/>
                </a:moveTo>
                <a:lnTo>
                  <a:pt x="216" y="37"/>
                </a:lnTo>
                <a:cubicBezTo>
                  <a:pt x="17" y="37"/>
                  <a:pt x="17" y="37"/>
                  <a:pt x="17" y="37"/>
                </a:cubicBezTo>
                <a:cubicBezTo>
                  <a:pt x="8" y="37"/>
                  <a:pt x="0" y="28"/>
                  <a:pt x="0" y="19"/>
                </a:cubicBezTo>
                <a:cubicBezTo>
                  <a:pt x="0" y="9"/>
                  <a:pt x="8" y="0"/>
                  <a:pt x="1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9"/>
                </a:cubicBezTo>
                <a:cubicBezTo>
                  <a:pt x="234" y="28"/>
                  <a:pt x="225" y="37"/>
                  <a:pt x="216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52">
            <a:extLst>
              <a:ext uri="{FF2B5EF4-FFF2-40B4-BE49-F238E27FC236}">
                <a16:creationId xmlns:a16="http://schemas.microsoft.com/office/drawing/2014/main" id="{4D60A529-90DD-6B48-AE07-9CABAEAE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092" y="11873381"/>
            <a:ext cx="258451" cy="39011"/>
          </a:xfrm>
          <a:custGeom>
            <a:avLst/>
            <a:gdLst>
              <a:gd name="T0" fmla="*/ 77335 w 235"/>
              <a:gd name="T1" fmla="*/ 12357 h 37"/>
              <a:gd name="T2" fmla="*/ 77335 w 235"/>
              <a:gd name="T3" fmla="*/ 12357 h 37"/>
              <a:gd name="T4" fmla="*/ 6087 w 235"/>
              <a:gd name="T5" fmla="*/ 12357 h 37"/>
              <a:gd name="T6" fmla="*/ 0 w 235"/>
              <a:gd name="T7" fmla="*/ 6178 h 37"/>
              <a:gd name="T8" fmla="*/ 0 w 235"/>
              <a:gd name="T9" fmla="*/ 6178 h 37"/>
              <a:gd name="T10" fmla="*/ 6087 w 235"/>
              <a:gd name="T11" fmla="*/ 0 h 37"/>
              <a:gd name="T12" fmla="*/ 77335 w 235"/>
              <a:gd name="T13" fmla="*/ 0 h 37"/>
              <a:gd name="T14" fmla="*/ 83780 w 235"/>
              <a:gd name="T15" fmla="*/ 6178 h 37"/>
              <a:gd name="T16" fmla="*/ 83780 w 235"/>
              <a:gd name="T17" fmla="*/ 6178 h 37"/>
              <a:gd name="T18" fmla="*/ 77335 w 235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8"/>
                </a:cubicBezTo>
                <a:cubicBezTo>
                  <a:pt x="234" y="27"/>
                  <a:pt x="225" y="36"/>
                  <a:pt x="21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53">
            <a:extLst>
              <a:ext uri="{FF2B5EF4-FFF2-40B4-BE49-F238E27FC236}">
                <a16:creationId xmlns:a16="http://schemas.microsoft.com/office/drawing/2014/main" id="{F92A106C-1C45-5F49-92BD-D7061489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092" y="11961156"/>
            <a:ext cx="170676" cy="39011"/>
          </a:xfrm>
          <a:custGeom>
            <a:avLst/>
            <a:gdLst>
              <a:gd name="T0" fmla="*/ 48708 w 154"/>
              <a:gd name="T1" fmla="*/ 12357 h 37"/>
              <a:gd name="T2" fmla="*/ 48708 w 154"/>
              <a:gd name="T3" fmla="*/ 12357 h 37"/>
              <a:gd name="T4" fmla="*/ 6134 w 154"/>
              <a:gd name="T5" fmla="*/ 12357 h 37"/>
              <a:gd name="T6" fmla="*/ 0 w 154"/>
              <a:gd name="T7" fmla="*/ 6178 h 37"/>
              <a:gd name="T8" fmla="*/ 0 w 154"/>
              <a:gd name="T9" fmla="*/ 6178 h 37"/>
              <a:gd name="T10" fmla="*/ 6134 w 154"/>
              <a:gd name="T11" fmla="*/ 0 h 37"/>
              <a:gd name="T12" fmla="*/ 48708 w 154"/>
              <a:gd name="T13" fmla="*/ 0 h 37"/>
              <a:gd name="T14" fmla="*/ 55202 w 154"/>
              <a:gd name="T15" fmla="*/ 6178 h 37"/>
              <a:gd name="T16" fmla="*/ 55202 w 154"/>
              <a:gd name="T17" fmla="*/ 6178 h 37"/>
              <a:gd name="T18" fmla="*/ 48708 w 154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27"/>
                  <a:pt x="144" y="36"/>
                  <a:pt x="13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54">
            <a:extLst>
              <a:ext uri="{FF2B5EF4-FFF2-40B4-BE49-F238E27FC236}">
                <a16:creationId xmlns:a16="http://schemas.microsoft.com/office/drawing/2014/main" id="{FB3576DD-1CCC-BD4A-9062-3EC032A2A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9586347"/>
            <a:ext cx="170676" cy="180428"/>
          </a:xfrm>
          <a:custGeom>
            <a:avLst/>
            <a:gdLst>
              <a:gd name="T0" fmla="*/ 55205 w 155"/>
              <a:gd name="T1" fmla="*/ 58378 h 163"/>
              <a:gd name="T2" fmla="*/ 55205 w 155"/>
              <a:gd name="T3" fmla="*/ 58378 h 163"/>
              <a:gd name="T4" fmla="*/ 29395 w 155"/>
              <a:gd name="T5" fmla="*/ 58378 h 163"/>
              <a:gd name="T6" fmla="*/ 0 w 155"/>
              <a:gd name="T7" fmla="*/ 29189 h 163"/>
              <a:gd name="T8" fmla="*/ 0 w 155"/>
              <a:gd name="T9" fmla="*/ 25946 h 163"/>
              <a:gd name="T10" fmla="*/ 29395 w 155"/>
              <a:gd name="T11" fmla="*/ 0 h 163"/>
              <a:gd name="T12" fmla="*/ 55205 w 155"/>
              <a:gd name="T13" fmla="*/ 25946 h 163"/>
              <a:gd name="T14" fmla="*/ 55205 w 155"/>
              <a:gd name="T15" fmla="*/ 58378 h 163"/>
              <a:gd name="T16" fmla="*/ 29395 w 155"/>
              <a:gd name="T17" fmla="*/ 16216 h 163"/>
              <a:gd name="T18" fmla="*/ 29395 w 155"/>
              <a:gd name="T19" fmla="*/ 16216 h 163"/>
              <a:gd name="T20" fmla="*/ 19716 w 155"/>
              <a:gd name="T21" fmla="*/ 25946 h 163"/>
              <a:gd name="T22" fmla="*/ 19716 w 155"/>
              <a:gd name="T23" fmla="*/ 29189 h 163"/>
              <a:gd name="T24" fmla="*/ 29395 w 155"/>
              <a:gd name="T25" fmla="*/ 38918 h 163"/>
              <a:gd name="T26" fmla="*/ 39073 w 155"/>
              <a:gd name="T27" fmla="*/ 38918 h 163"/>
              <a:gd name="T28" fmla="*/ 39073 w 155"/>
              <a:gd name="T29" fmla="*/ 25946 h 163"/>
              <a:gd name="T30" fmla="*/ 29395 w 155"/>
              <a:gd name="T31" fmla="*/ 16216 h 1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5" h="163">
                <a:moveTo>
                  <a:pt x="154" y="162"/>
                </a:moveTo>
                <a:lnTo>
                  <a:pt x="154" y="162"/>
                </a:lnTo>
                <a:cubicBezTo>
                  <a:pt x="82" y="162"/>
                  <a:pt x="82" y="162"/>
                  <a:pt x="82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2" y="0"/>
                </a:cubicBezTo>
                <a:cubicBezTo>
                  <a:pt x="127" y="0"/>
                  <a:pt x="154" y="27"/>
                  <a:pt x="154" y="72"/>
                </a:cubicBezTo>
                <a:lnTo>
                  <a:pt x="154" y="162"/>
                </a:lnTo>
                <a:close/>
                <a:moveTo>
                  <a:pt x="82" y="45"/>
                </a:moveTo>
                <a:lnTo>
                  <a:pt x="82" y="45"/>
                </a:lnTo>
                <a:cubicBezTo>
                  <a:pt x="64" y="45"/>
                  <a:pt x="55" y="63"/>
                  <a:pt x="55" y="72"/>
                </a:cubicBezTo>
                <a:cubicBezTo>
                  <a:pt x="55" y="81"/>
                  <a:pt x="55" y="81"/>
                  <a:pt x="55" y="81"/>
                </a:cubicBezTo>
                <a:cubicBezTo>
                  <a:pt x="55" y="99"/>
                  <a:pt x="64" y="108"/>
                  <a:pt x="82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54"/>
                  <a:pt x="100" y="45"/>
                  <a:pt x="8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55">
            <a:extLst>
              <a:ext uri="{FF2B5EF4-FFF2-40B4-BE49-F238E27FC236}">
                <a16:creationId xmlns:a16="http://schemas.microsoft.com/office/drawing/2014/main" id="{8CDA7659-5359-5943-9EED-9BC625F09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9945" y="9586347"/>
            <a:ext cx="170676" cy="180428"/>
          </a:xfrm>
          <a:custGeom>
            <a:avLst/>
            <a:gdLst>
              <a:gd name="T0" fmla="*/ 29225 w 154"/>
              <a:gd name="T1" fmla="*/ 58378 h 163"/>
              <a:gd name="T2" fmla="*/ 29225 w 154"/>
              <a:gd name="T3" fmla="*/ 58378 h 163"/>
              <a:gd name="T4" fmla="*/ 0 w 154"/>
              <a:gd name="T5" fmla="*/ 58378 h 163"/>
              <a:gd name="T6" fmla="*/ 0 w 154"/>
              <a:gd name="T7" fmla="*/ 25946 h 163"/>
              <a:gd name="T8" fmla="*/ 29225 w 154"/>
              <a:gd name="T9" fmla="*/ 0 h 163"/>
              <a:gd name="T10" fmla="*/ 55202 w 154"/>
              <a:gd name="T11" fmla="*/ 25946 h 163"/>
              <a:gd name="T12" fmla="*/ 55202 w 154"/>
              <a:gd name="T13" fmla="*/ 29189 h 163"/>
              <a:gd name="T14" fmla="*/ 29225 w 154"/>
              <a:gd name="T15" fmla="*/ 58378 h 163"/>
              <a:gd name="T16" fmla="*/ 19483 w 154"/>
              <a:gd name="T17" fmla="*/ 38918 h 163"/>
              <a:gd name="T18" fmla="*/ 19483 w 154"/>
              <a:gd name="T19" fmla="*/ 38918 h 163"/>
              <a:gd name="T20" fmla="*/ 29225 w 154"/>
              <a:gd name="T21" fmla="*/ 38918 h 163"/>
              <a:gd name="T22" fmla="*/ 38966 w 154"/>
              <a:gd name="T23" fmla="*/ 29189 h 163"/>
              <a:gd name="T24" fmla="*/ 38966 w 154"/>
              <a:gd name="T25" fmla="*/ 25946 h 163"/>
              <a:gd name="T26" fmla="*/ 29225 w 154"/>
              <a:gd name="T27" fmla="*/ 16216 h 163"/>
              <a:gd name="T28" fmla="*/ 19483 w 154"/>
              <a:gd name="T29" fmla="*/ 25946 h 163"/>
              <a:gd name="T30" fmla="*/ 19483 w 154"/>
              <a:gd name="T31" fmla="*/ 38918 h 1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163">
                <a:moveTo>
                  <a:pt x="81" y="162"/>
                </a:moveTo>
                <a:lnTo>
                  <a:pt x="81" y="162"/>
                </a:ln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81" y="0"/>
                </a:cubicBezTo>
                <a:cubicBezTo>
                  <a:pt x="117" y="0"/>
                  <a:pt x="153" y="36"/>
                  <a:pt x="153" y="72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126"/>
                  <a:pt x="117" y="162"/>
                  <a:pt x="81" y="162"/>
                </a:cubicBezTo>
                <a:close/>
                <a:moveTo>
                  <a:pt x="54" y="108"/>
                </a:moveTo>
                <a:lnTo>
                  <a:pt x="54" y="108"/>
                </a:lnTo>
                <a:cubicBezTo>
                  <a:pt x="81" y="108"/>
                  <a:pt x="81" y="108"/>
                  <a:pt x="81" y="108"/>
                </a:cubicBezTo>
                <a:cubicBezTo>
                  <a:pt x="99" y="108"/>
                  <a:pt x="108" y="99"/>
                  <a:pt x="108" y="81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63"/>
                  <a:pt x="90" y="45"/>
                  <a:pt x="81" y="45"/>
                </a:cubicBezTo>
                <a:cubicBezTo>
                  <a:pt x="63" y="45"/>
                  <a:pt x="54" y="54"/>
                  <a:pt x="54" y="72"/>
                </a:cubicBezTo>
                <a:lnTo>
                  <a:pt x="54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56">
            <a:extLst>
              <a:ext uri="{FF2B5EF4-FFF2-40B4-BE49-F238E27FC236}">
                <a16:creationId xmlns:a16="http://schemas.microsoft.com/office/drawing/2014/main" id="{8219246A-1920-F847-B473-44B41E34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687" y="9922820"/>
            <a:ext cx="58517" cy="248695"/>
          </a:xfrm>
          <a:custGeom>
            <a:avLst/>
            <a:gdLst>
              <a:gd name="T0" fmla="*/ 18704 w 55"/>
              <a:gd name="T1" fmla="*/ 80605 h 227"/>
              <a:gd name="T2" fmla="*/ 18704 w 55"/>
              <a:gd name="T3" fmla="*/ 80605 h 227"/>
              <a:gd name="T4" fmla="*/ 0 w 55"/>
              <a:gd name="T5" fmla="*/ 80605 h 227"/>
              <a:gd name="T6" fmla="*/ 0 w 55"/>
              <a:gd name="T7" fmla="*/ 9630 h 227"/>
              <a:gd name="T8" fmla="*/ 9352 w 55"/>
              <a:gd name="T9" fmla="*/ 0 h 227"/>
              <a:gd name="T10" fmla="*/ 9352 w 55"/>
              <a:gd name="T11" fmla="*/ 0 h 227"/>
              <a:gd name="T12" fmla="*/ 18704 w 55"/>
              <a:gd name="T13" fmla="*/ 9630 h 227"/>
              <a:gd name="T14" fmla="*/ 18704 w 55"/>
              <a:gd name="T15" fmla="*/ 80605 h 2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227">
                <a:moveTo>
                  <a:pt x="54" y="226"/>
                </a:moveTo>
                <a:lnTo>
                  <a:pt x="54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lnTo>
                  <a:pt x="54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57">
            <a:extLst>
              <a:ext uri="{FF2B5EF4-FFF2-40B4-BE49-F238E27FC236}">
                <a16:creationId xmlns:a16="http://schemas.microsoft.com/office/drawing/2014/main" id="{D411BE94-FBB4-F845-BAC6-2F818E14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0440" y="9732639"/>
            <a:ext cx="48764" cy="141417"/>
          </a:xfrm>
          <a:custGeom>
            <a:avLst/>
            <a:gdLst>
              <a:gd name="T0" fmla="*/ 15530 w 46"/>
              <a:gd name="T1" fmla="*/ 45678 h 128"/>
              <a:gd name="T2" fmla="*/ 0 w 46"/>
              <a:gd name="T3" fmla="*/ 45678 h 128"/>
              <a:gd name="T4" fmla="*/ 0 w 46"/>
              <a:gd name="T5" fmla="*/ 0 h 128"/>
              <a:gd name="T6" fmla="*/ 15530 w 46"/>
              <a:gd name="T7" fmla="*/ 0 h 128"/>
              <a:gd name="T8" fmla="*/ 15530 w 46"/>
              <a:gd name="T9" fmla="*/ 45678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" h="128">
                <a:moveTo>
                  <a:pt x="45" y="127"/>
                </a:moveTo>
                <a:lnTo>
                  <a:pt x="0" y="127"/>
                </a:lnTo>
                <a:lnTo>
                  <a:pt x="0" y="0"/>
                </a:lnTo>
                <a:lnTo>
                  <a:pt x="45" y="0"/>
                </a:lnTo>
                <a:lnTo>
                  <a:pt x="45" y="1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58">
            <a:extLst>
              <a:ext uri="{FF2B5EF4-FFF2-40B4-BE49-F238E27FC236}">
                <a16:creationId xmlns:a16="http://schemas.microsoft.com/office/drawing/2014/main" id="{93167DF0-CCFC-A044-8949-1CA62B0E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745" y="9844798"/>
            <a:ext cx="560785" cy="360854"/>
          </a:xfrm>
          <a:custGeom>
            <a:avLst/>
            <a:gdLst>
              <a:gd name="T0" fmla="*/ 19444 w 507"/>
              <a:gd name="T1" fmla="*/ 0 h 327"/>
              <a:gd name="T2" fmla="*/ 19444 w 507"/>
              <a:gd name="T3" fmla="*/ 0 h 327"/>
              <a:gd name="T4" fmla="*/ 16204 w 507"/>
              <a:gd name="T5" fmla="*/ 19759 h 327"/>
              <a:gd name="T6" fmla="*/ 162757 w 507"/>
              <a:gd name="T7" fmla="*/ 19759 h 327"/>
              <a:gd name="T8" fmla="*/ 162757 w 507"/>
              <a:gd name="T9" fmla="*/ 97716 h 327"/>
              <a:gd name="T10" fmla="*/ 162757 w 507"/>
              <a:gd name="T11" fmla="*/ 97716 h 327"/>
              <a:gd name="T12" fmla="*/ 16204 w 507"/>
              <a:gd name="T13" fmla="*/ 97716 h 327"/>
              <a:gd name="T14" fmla="*/ 16204 w 507"/>
              <a:gd name="T15" fmla="*/ 32692 h 327"/>
              <a:gd name="T16" fmla="*/ 9722 w 507"/>
              <a:gd name="T17" fmla="*/ 22992 h 327"/>
              <a:gd name="T18" fmla="*/ 9722 w 507"/>
              <a:gd name="T19" fmla="*/ 22992 h 327"/>
              <a:gd name="T20" fmla="*/ 0 w 507"/>
              <a:gd name="T21" fmla="*/ 32692 h 327"/>
              <a:gd name="T22" fmla="*/ 0 w 507"/>
              <a:gd name="T23" fmla="*/ 97716 h 327"/>
              <a:gd name="T24" fmla="*/ 16204 w 507"/>
              <a:gd name="T25" fmla="*/ 117116 h 327"/>
              <a:gd name="T26" fmla="*/ 162757 w 507"/>
              <a:gd name="T27" fmla="*/ 117116 h 327"/>
              <a:gd name="T28" fmla="*/ 182202 w 507"/>
              <a:gd name="T29" fmla="*/ 97716 h 327"/>
              <a:gd name="T30" fmla="*/ 182202 w 507"/>
              <a:gd name="T31" fmla="*/ 0 h 327"/>
              <a:gd name="T32" fmla="*/ 19444 w 507"/>
              <a:gd name="T33" fmla="*/ 0 h 3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7" h="327">
                <a:moveTo>
                  <a:pt x="54" y="0"/>
                </a:moveTo>
                <a:lnTo>
                  <a:pt x="54" y="0"/>
                </a:lnTo>
                <a:cubicBezTo>
                  <a:pt x="45" y="55"/>
                  <a:pt x="45" y="55"/>
                  <a:pt x="45" y="55"/>
                </a:cubicBezTo>
                <a:cubicBezTo>
                  <a:pt x="452" y="55"/>
                  <a:pt x="452" y="55"/>
                  <a:pt x="452" y="55"/>
                </a:cubicBezTo>
                <a:cubicBezTo>
                  <a:pt x="452" y="272"/>
                  <a:pt x="452" y="272"/>
                  <a:pt x="452" y="272"/>
                </a:cubicBezTo>
                <a:cubicBezTo>
                  <a:pt x="45" y="272"/>
                  <a:pt x="45" y="272"/>
                  <a:pt x="45" y="272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82"/>
                  <a:pt x="36" y="64"/>
                  <a:pt x="27" y="64"/>
                </a:cubicBezTo>
                <a:cubicBezTo>
                  <a:pt x="9" y="64"/>
                  <a:pt x="0" y="82"/>
                  <a:pt x="0" y="91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299"/>
                  <a:pt x="18" y="326"/>
                  <a:pt x="45" y="326"/>
                </a:cubicBezTo>
                <a:cubicBezTo>
                  <a:pt x="452" y="326"/>
                  <a:pt x="452" y="326"/>
                  <a:pt x="452" y="326"/>
                </a:cubicBezTo>
                <a:cubicBezTo>
                  <a:pt x="479" y="326"/>
                  <a:pt x="506" y="299"/>
                  <a:pt x="506" y="272"/>
                </a:cubicBezTo>
                <a:cubicBezTo>
                  <a:pt x="506" y="0"/>
                  <a:pt x="506" y="0"/>
                  <a:pt x="506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59">
            <a:extLst>
              <a:ext uri="{FF2B5EF4-FFF2-40B4-BE49-F238E27FC236}">
                <a16:creationId xmlns:a16="http://schemas.microsoft.com/office/drawing/2014/main" id="{0D528DE7-5A9C-5F46-B198-AF25A07B4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228" y="9703380"/>
            <a:ext cx="677818" cy="199934"/>
          </a:xfrm>
          <a:custGeom>
            <a:avLst/>
            <a:gdLst>
              <a:gd name="T0" fmla="*/ 194470 w 615"/>
              <a:gd name="T1" fmla="*/ 64730 h 182"/>
              <a:gd name="T2" fmla="*/ 194470 w 615"/>
              <a:gd name="T3" fmla="*/ 64730 h 182"/>
              <a:gd name="T4" fmla="*/ 25834 w 615"/>
              <a:gd name="T5" fmla="*/ 64730 h 182"/>
              <a:gd name="T6" fmla="*/ 0 w 615"/>
              <a:gd name="T7" fmla="*/ 38981 h 182"/>
              <a:gd name="T8" fmla="*/ 0 w 615"/>
              <a:gd name="T9" fmla="*/ 25749 h 182"/>
              <a:gd name="T10" fmla="*/ 25834 w 615"/>
              <a:gd name="T11" fmla="*/ 0 h 182"/>
              <a:gd name="T12" fmla="*/ 194470 w 615"/>
              <a:gd name="T13" fmla="*/ 0 h 182"/>
              <a:gd name="T14" fmla="*/ 220303 w 615"/>
              <a:gd name="T15" fmla="*/ 25749 h 182"/>
              <a:gd name="T16" fmla="*/ 220303 w 615"/>
              <a:gd name="T17" fmla="*/ 38981 h 182"/>
              <a:gd name="T18" fmla="*/ 194470 w 615"/>
              <a:gd name="T19" fmla="*/ 64730 h 182"/>
              <a:gd name="T20" fmla="*/ 25834 w 615"/>
              <a:gd name="T21" fmla="*/ 19312 h 182"/>
              <a:gd name="T22" fmla="*/ 25834 w 615"/>
              <a:gd name="T23" fmla="*/ 19312 h 182"/>
              <a:gd name="T24" fmla="*/ 16146 w 615"/>
              <a:gd name="T25" fmla="*/ 25749 h 182"/>
              <a:gd name="T26" fmla="*/ 16146 w 615"/>
              <a:gd name="T27" fmla="*/ 38981 h 182"/>
              <a:gd name="T28" fmla="*/ 25834 w 615"/>
              <a:gd name="T29" fmla="*/ 45061 h 182"/>
              <a:gd name="T30" fmla="*/ 194470 w 615"/>
              <a:gd name="T31" fmla="*/ 45061 h 182"/>
              <a:gd name="T32" fmla="*/ 200928 w 615"/>
              <a:gd name="T33" fmla="*/ 38981 h 182"/>
              <a:gd name="T34" fmla="*/ 200928 w 615"/>
              <a:gd name="T35" fmla="*/ 25749 h 182"/>
              <a:gd name="T36" fmla="*/ 194470 w 615"/>
              <a:gd name="T37" fmla="*/ 19312 h 182"/>
              <a:gd name="T38" fmla="*/ 25834 w 615"/>
              <a:gd name="T39" fmla="*/ 19312 h 18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15" h="182">
                <a:moveTo>
                  <a:pt x="542" y="181"/>
                </a:moveTo>
                <a:lnTo>
                  <a:pt x="542" y="181"/>
                </a:lnTo>
                <a:cubicBezTo>
                  <a:pt x="72" y="181"/>
                  <a:pt x="72" y="181"/>
                  <a:pt x="72" y="181"/>
                </a:cubicBezTo>
                <a:cubicBezTo>
                  <a:pt x="27" y="181"/>
                  <a:pt x="0" y="145"/>
                  <a:pt x="0" y="10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78" y="0"/>
                  <a:pt x="614" y="36"/>
                  <a:pt x="614" y="72"/>
                </a:cubicBezTo>
                <a:cubicBezTo>
                  <a:pt x="614" y="109"/>
                  <a:pt x="614" y="109"/>
                  <a:pt x="614" y="109"/>
                </a:cubicBezTo>
                <a:cubicBezTo>
                  <a:pt x="614" y="145"/>
                  <a:pt x="578" y="181"/>
                  <a:pt x="542" y="181"/>
                </a:cubicBezTo>
                <a:close/>
                <a:moveTo>
                  <a:pt x="72" y="54"/>
                </a:moveTo>
                <a:lnTo>
                  <a:pt x="72" y="54"/>
                </a:lnTo>
                <a:cubicBezTo>
                  <a:pt x="54" y="54"/>
                  <a:pt x="45" y="63"/>
                  <a:pt x="45" y="72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45" y="117"/>
                  <a:pt x="54" y="126"/>
                  <a:pt x="72" y="126"/>
                </a:cubicBezTo>
                <a:cubicBezTo>
                  <a:pt x="542" y="126"/>
                  <a:pt x="542" y="126"/>
                  <a:pt x="542" y="126"/>
                </a:cubicBezTo>
                <a:cubicBezTo>
                  <a:pt x="551" y="126"/>
                  <a:pt x="560" y="117"/>
                  <a:pt x="560" y="109"/>
                </a:cubicBezTo>
                <a:cubicBezTo>
                  <a:pt x="560" y="72"/>
                  <a:pt x="560" y="72"/>
                  <a:pt x="560" y="72"/>
                </a:cubicBezTo>
                <a:cubicBezTo>
                  <a:pt x="560" y="63"/>
                  <a:pt x="551" y="54"/>
                  <a:pt x="542" y="54"/>
                </a:cubicBezTo>
                <a:lnTo>
                  <a:pt x="7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60">
            <a:extLst>
              <a:ext uri="{FF2B5EF4-FFF2-40B4-BE49-F238E27FC236}">
                <a16:creationId xmlns:a16="http://schemas.microsoft.com/office/drawing/2014/main" id="{1CA9D8D3-6F81-F449-BF88-BB3437015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5027" y="4787967"/>
            <a:ext cx="4179075" cy="3457371"/>
          </a:xfrm>
          <a:custGeom>
            <a:avLst/>
            <a:gdLst>
              <a:gd name="T0" fmla="*/ 1291706 w 3778"/>
              <a:gd name="T1" fmla="*/ 1125178 h 3127"/>
              <a:gd name="T2" fmla="*/ 1291706 w 3778"/>
              <a:gd name="T3" fmla="*/ 1125178 h 3127"/>
              <a:gd name="T4" fmla="*/ 68420 w 3778"/>
              <a:gd name="T5" fmla="*/ 1125178 h 3127"/>
              <a:gd name="T6" fmla="*/ 0 w 3778"/>
              <a:gd name="T7" fmla="*/ 1056789 h 3127"/>
              <a:gd name="T8" fmla="*/ 0 w 3778"/>
              <a:gd name="T9" fmla="*/ 68389 h 3127"/>
              <a:gd name="T10" fmla="*/ 68420 w 3778"/>
              <a:gd name="T11" fmla="*/ 0 h 3127"/>
              <a:gd name="T12" fmla="*/ 1291706 w 3778"/>
              <a:gd name="T13" fmla="*/ 0 h 3127"/>
              <a:gd name="T14" fmla="*/ 1360127 w 3778"/>
              <a:gd name="T15" fmla="*/ 68389 h 3127"/>
              <a:gd name="T16" fmla="*/ 1360127 w 3778"/>
              <a:gd name="T17" fmla="*/ 1056789 h 3127"/>
              <a:gd name="T18" fmla="*/ 1291706 w 3778"/>
              <a:gd name="T19" fmla="*/ 1125178 h 3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78" h="3127">
                <a:moveTo>
                  <a:pt x="3587" y="3126"/>
                </a:moveTo>
                <a:lnTo>
                  <a:pt x="3587" y="3126"/>
                </a:lnTo>
                <a:cubicBezTo>
                  <a:pt x="190" y="3126"/>
                  <a:pt x="190" y="3126"/>
                  <a:pt x="190" y="3126"/>
                </a:cubicBezTo>
                <a:cubicBezTo>
                  <a:pt x="81" y="3126"/>
                  <a:pt x="0" y="3035"/>
                  <a:pt x="0" y="2936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91"/>
                  <a:pt x="81" y="0"/>
                  <a:pt x="190" y="0"/>
                </a:cubicBezTo>
                <a:cubicBezTo>
                  <a:pt x="3587" y="0"/>
                  <a:pt x="3587" y="0"/>
                  <a:pt x="3587" y="0"/>
                </a:cubicBezTo>
                <a:cubicBezTo>
                  <a:pt x="3696" y="0"/>
                  <a:pt x="3777" y="91"/>
                  <a:pt x="3777" y="190"/>
                </a:cubicBezTo>
                <a:cubicBezTo>
                  <a:pt x="3777" y="2936"/>
                  <a:pt x="3777" y="2936"/>
                  <a:pt x="3777" y="2936"/>
                </a:cubicBezTo>
                <a:cubicBezTo>
                  <a:pt x="3777" y="3035"/>
                  <a:pt x="3696" y="3126"/>
                  <a:pt x="3587" y="312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61">
            <a:extLst>
              <a:ext uri="{FF2B5EF4-FFF2-40B4-BE49-F238E27FC236}">
                <a16:creationId xmlns:a16="http://schemas.microsoft.com/office/drawing/2014/main" id="{42CB9264-FD0E-2F42-965F-DCD64DCE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13" y="5090304"/>
            <a:ext cx="3915750" cy="3057506"/>
          </a:xfrm>
          <a:custGeom>
            <a:avLst/>
            <a:gdLst>
              <a:gd name="T0" fmla="*/ 1274402 w 3543"/>
              <a:gd name="T1" fmla="*/ 995003 h 2765"/>
              <a:gd name="T2" fmla="*/ 0 w 3543"/>
              <a:gd name="T3" fmla="*/ 995003 h 2765"/>
              <a:gd name="T4" fmla="*/ 0 w 3543"/>
              <a:gd name="T5" fmla="*/ 0 h 2765"/>
              <a:gd name="T6" fmla="*/ 1274402 w 3543"/>
              <a:gd name="T7" fmla="*/ 0 h 2765"/>
              <a:gd name="T8" fmla="*/ 1274402 w 3543"/>
              <a:gd name="T9" fmla="*/ 995003 h 2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43" h="2765">
                <a:moveTo>
                  <a:pt x="3542" y="2764"/>
                </a:moveTo>
                <a:lnTo>
                  <a:pt x="0" y="2764"/>
                </a:lnTo>
                <a:lnTo>
                  <a:pt x="0" y="0"/>
                </a:lnTo>
                <a:lnTo>
                  <a:pt x="3542" y="0"/>
                </a:lnTo>
                <a:lnTo>
                  <a:pt x="3542" y="2764"/>
                </a:lnTo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62">
            <a:extLst>
              <a:ext uri="{FF2B5EF4-FFF2-40B4-BE49-F238E27FC236}">
                <a16:creationId xmlns:a16="http://schemas.microsoft.com/office/drawing/2014/main" id="{00045574-CBD3-AA4F-AE68-5291222D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5699" y="4919631"/>
            <a:ext cx="102406" cy="92650"/>
          </a:xfrm>
          <a:custGeom>
            <a:avLst/>
            <a:gdLst>
              <a:gd name="T0" fmla="*/ 32972 w 91"/>
              <a:gd name="T1" fmla="*/ 16552 h 82"/>
              <a:gd name="T2" fmla="*/ 32972 w 91"/>
              <a:gd name="T3" fmla="*/ 16552 h 82"/>
              <a:gd name="T4" fmla="*/ 16486 w 91"/>
              <a:gd name="T5" fmla="*/ 29794 h 82"/>
              <a:gd name="T6" fmla="*/ 0 w 91"/>
              <a:gd name="T7" fmla="*/ 16552 h 82"/>
              <a:gd name="T8" fmla="*/ 16486 w 91"/>
              <a:gd name="T9" fmla="*/ 0 h 82"/>
              <a:gd name="T10" fmla="*/ 32972 w 91"/>
              <a:gd name="T11" fmla="*/ 16552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" h="82">
                <a:moveTo>
                  <a:pt x="90" y="45"/>
                </a:moveTo>
                <a:lnTo>
                  <a:pt x="90" y="45"/>
                </a:lnTo>
                <a:cubicBezTo>
                  <a:pt x="90" y="63"/>
                  <a:pt x="72" y="81"/>
                  <a:pt x="45" y="81"/>
                </a:cubicBezTo>
                <a:cubicBezTo>
                  <a:pt x="27" y="81"/>
                  <a:pt x="0" y="63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72" y="0"/>
                  <a:pt x="90" y="18"/>
                  <a:pt x="90" y="45"/>
                </a:cubicBezTo>
              </a:path>
            </a:pathLst>
          </a:custGeom>
          <a:solidFill>
            <a:srgbClr val="D951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63">
            <a:extLst>
              <a:ext uri="{FF2B5EF4-FFF2-40B4-BE49-F238E27FC236}">
                <a16:creationId xmlns:a16="http://schemas.microsoft.com/office/drawing/2014/main" id="{B2440AE9-AADB-2D4E-9A60-DD58CC19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386" y="4919631"/>
            <a:ext cx="92650" cy="92650"/>
          </a:xfrm>
          <a:custGeom>
            <a:avLst/>
            <a:gdLst>
              <a:gd name="T0" fmla="*/ 29799 w 83"/>
              <a:gd name="T1" fmla="*/ 16552 h 82"/>
              <a:gd name="T2" fmla="*/ 29799 w 83"/>
              <a:gd name="T3" fmla="*/ 16552 h 82"/>
              <a:gd name="T4" fmla="*/ 13082 w 83"/>
              <a:gd name="T5" fmla="*/ 29794 h 82"/>
              <a:gd name="T6" fmla="*/ 0 w 83"/>
              <a:gd name="T7" fmla="*/ 16552 h 82"/>
              <a:gd name="T8" fmla="*/ 13082 w 83"/>
              <a:gd name="T9" fmla="*/ 0 h 82"/>
              <a:gd name="T10" fmla="*/ 29799 w 83"/>
              <a:gd name="T11" fmla="*/ 16552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" h="82">
                <a:moveTo>
                  <a:pt x="82" y="45"/>
                </a:moveTo>
                <a:lnTo>
                  <a:pt x="82" y="45"/>
                </a:lnTo>
                <a:cubicBezTo>
                  <a:pt x="82" y="63"/>
                  <a:pt x="64" y="81"/>
                  <a:pt x="36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64" y="0"/>
                  <a:pt x="82" y="18"/>
                  <a:pt x="82" y="45"/>
                </a:cubicBezTo>
              </a:path>
            </a:pathLst>
          </a:custGeom>
          <a:solidFill>
            <a:srgbClr val="FED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64">
            <a:extLst>
              <a:ext uri="{FF2B5EF4-FFF2-40B4-BE49-F238E27FC236}">
                <a16:creationId xmlns:a16="http://schemas.microsoft.com/office/drawing/2014/main" id="{557B4AFE-25B0-9947-82C7-7033C3AF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5317" y="4919631"/>
            <a:ext cx="92653" cy="92650"/>
          </a:xfrm>
          <a:custGeom>
            <a:avLst/>
            <a:gdLst>
              <a:gd name="T0" fmla="*/ 29800 w 83"/>
              <a:gd name="T1" fmla="*/ 16552 h 82"/>
              <a:gd name="T2" fmla="*/ 29800 w 83"/>
              <a:gd name="T3" fmla="*/ 16552 h 82"/>
              <a:gd name="T4" fmla="*/ 16353 w 83"/>
              <a:gd name="T5" fmla="*/ 29794 h 82"/>
              <a:gd name="T6" fmla="*/ 0 w 83"/>
              <a:gd name="T7" fmla="*/ 16552 h 82"/>
              <a:gd name="T8" fmla="*/ 16353 w 83"/>
              <a:gd name="T9" fmla="*/ 0 h 82"/>
              <a:gd name="T10" fmla="*/ 29800 w 83"/>
              <a:gd name="T11" fmla="*/ 16552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" h="82">
                <a:moveTo>
                  <a:pt x="82" y="45"/>
                </a:moveTo>
                <a:lnTo>
                  <a:pt x="82" y="45"/>
                </a:lnTo>
                <a:cubicBezTo>
                  <a:pt x="82" y="63"/>
                  <a:pt x="63" y="81"/>
                  <a:pt x="45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2" y="18"/>
                  <a:pt x="82" y="45"/>
                </a:cubicBezTo>
              </a:path>
            </a:pathLst>
          </a:custGeom>
          <a:solidFill>
            <a:srgbClr val="28F1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65">
            <a:extLst>
              <a:ext uri="{FF2B5EF4-FFF2-40B4-BE49-F238E27FC236}">
                <a16:creationId xmlns:a16="http://schemas.microsoft.com/office/drawing/2014/main" id="{94065D28-06B4-DB41-944E-13BAC61A5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227" y="5226843"/>
            <a:ext cx="1189842" cy="73148"/>
          </a:xfrm>
          <a:custGeom>
            <a:avLst/>
            <a:gdLst>
              <a:gd name="T0" fmla="*/ 386990 w 1076"/>
              <a:gd name="T1" fmla="*/ 23441 h 64"/>
              <a:gd name="T2" fmla="*/ 0 w 1076"/>
              <a:gd name="T3" fmla="*/ 23441 h 64"/>
              <a:gd name="T4" fmla="*/ 0 w 1076"/>
              <a:gd name="T5" fmla="*/ 0 h 64"/>
              <a:gd name="T6" fmla="*/ 386990 w 1076"/>
              <a:gd name="T7" fmla="*/ 0 h 64"/>
              <a:gd name="T8" fmla="*/ 386990 w 1076"/>
              <a:gd name="T9" fmla="*/ 23441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6" h="64">
                <a:moveTo>
                  <a:pt x="1075" y="63"/>
                </a:moveTo>
                <a:lnTo>
                  <a:pt x="0" y="63"/>
                </a:lnTo>
                <a:lnTo>
                  <a:pt x="0" y="0"/>
                </a:lnTo>
                <a:lnTo>
                  <a:pt x="1075" y="0"/>
                </a:lnTo>
                <a:lnTo>
                  <a:pt x="1075" y="63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66">
            <a:extLst>
              <a:ext uri="{FF2B5EF4-FFF2-40B4-BE49-F238E27FC236}">
                <a16:creationId xmlns:a16="http://schemas.microsoft.com/office/drawing/2014/main" id="{9506D562-BEB7-1640-88A7-09748065A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227" y="5670597"/>
            <a:ext cx="2818561" cy="73144"/>
          </a:xfrm>
          <a:custGeom>
            <a:avLst/>
            <a:gdLst>
              <a:gd name="T0" fmla="*/ 917215 w 2549"/>
              <a:gd name="T1" fmla="*/ 23440 h 64"/>
              <a:gd name="T2" fmla="*/ 0 w 2549"/>
              <a:gd name="T3" fmla="*/ 23440 h 64"/>
              <a:gd name="T4" fmla="*/ 0 w 2549"/>
              <a:gd name="T5" fmla="*/ 0 h 64"/>
              <a:gd name="T6" fmla="*/ 917215 w 2549"/>
              <a:gd name="T7" fmla="*/ 0 h 64"/>
              <a:gd name="T8" fmla="*/ 917215 w 2549"/>
              <a:gd name="T9" fmla="*/ 2344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9" h="64">
                <a:moveTo>
                  <a:pt x="2548" y="63"/>
                </a:moveTo>
                <a:lnTo>
                  <a:pt x="0" y="63"/>
                </a:lnTo>
                <a:lnTo>
                  <a:pt x="0" y="0"/>
                </a:lnTo>
                <a:lnTo>
                  <a:pt x="2548" y="0"/>
                </a:lnTo>
                <a:lnTo>
                  <a:pt x="2548" y="63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67">
            <a:extLst>
              <a:ext uri="{FF2B5EF4-FFF2-40B4-BE49-F238E27FC236}">
                <a16:creationId xmlns:a16="http://schemas.microsoft.com/office/drawing/2014/main" id="{199F7FB0-F1F4-7846-994F-62E63D3AF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227" y="6109474"/>
            <a:ext cx="2048089" cy="58517"/>
          </a:xfrm>
          <a:custGeom>
            <a:avLst/>
            <a:gdLst>
              <a:gd name="T0" fmla="*/ 666390 w 1853"/>
              <a:gd name="T1" fmla="*/ 18704 h 55"/>
              <a:gd name="T2" fmla="*/ 0 w 1853"/>
              <a:gd name="T3" fmla="*/ 18704 h 55"/>
              <a:gd name="T4" fmla="*/ 0 w 1853"/>
              <a:gd name="T5" fmla="*/ 0 h 55"/>
              <a:gd name="T6" fmla="*/ 666390 w 1853"/>
              <a:gd name="T7" fmla="*/ 0 h 55"/>
              <a:gd name="T8" fmla="*/ 666390 w 1853"/>
              <a:gd name="T9" fmla="*/ 18704 h 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53" h="55">
                <a:moveTo>
                  <a:pt x="1852" y="54"/>
                </a:moveTo>
                <a:lnTo>
                  <a:pt x="0" y="54"/>
                </a:lnTo>
                <a:lnTo>
                  <a:pt x="0" y="0"/>
                </a:lnTo>
                <a:lnTo>
                  <a:pt x="1852" y="0"/>
                </a:lnTo>
                <a:lnTo>
                  <a:pt x="1852" y="5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68">
            <a:extLst>
              <a:ext uri="{FF2B5EF4-FFF2-40B4-BE49-F238E27FC236}">
                <a16:creationId xmlns:a16="http://schemas.microsoft.com/office/drawing/2014/main" id="{DFBF03E7-312B-3043-AD03-FB2DB7E00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227" y="6538597"/>
            <a:ext cx="1521438" cy="73144"/>
          </a:xfrm>
          <a:custGeom>
            <a:avLst/>
            <a:gdLst>
              <a:gd name="T0" fmla="*/ 494940 w 1375"/>
              <a:gd name="T1" fmla="*/ 23440 h 64"/>
              <a:gd name="T2" fmla="*/ 0 w 1375"/>
              <a:gd name="T3" fmla="*/ 23440 h 64"/>
              <a:gd name="T4" fmla="*/ 0 w 1375"/>
              <a:gd name="T5" fmla="*/ 0 h 64"/>
              <a:gd name="T6" fmla="*/ 494940 w 1375"/>
              <a:gd name="T7" fmla="*/ 0 h 64"/>
              <a:gd name="T8" fmla="*/ 494940 w 1375"/>
              <a:gd name="T9" fmla="*/ 2344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75" h="64">
                <a:moveTo>
                  <a:pt x="1374" y="63"/>
                </a:moveTo>
                <a:lnTo>
                  <a:pt x="0" y="63"/>
                </a:lnTo>
                <a:lnTo>
                  <a:pt x="0" y="0"/>
                </a:lnTo>
                <a:lnTo>
                  <a:pt x="1374" y="0"/>
                </a:lnTo>
                <a:lnTo>
                  <a:pt x="1374" y="63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69">
            <a:extLst>
              <a:ext uri="{FF2B5EF4-FFF2-40B4-BE49-F238E27FC236}">
                <a16:creationId xmlns:a16="http://schemas.microsoft.com/office/drawing/2014/main" id="{9BAE8D43-C210-504A-9C11-1F7B02F90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227" y="6977473"/>
            <a:ext cx="2560113" cy="73144"/>
          </a:xfrm>
          <a:custGeom>
            <a:avLst/>
            <a:gdLst>
              <a:gd name="T0" fmla="*/ 833078 w 2314"/>
              <a:gd name="T1" fmla="*/ 23440 h 64"/>
              <a:gd name="T2" fmla="*/ 0 w 2314"/>
              <a:gd name="T3" fmla="*/ 23440 h 64"/>
              <a:gd name="T4" fmla="*/ 0 w 2314"/>
              <a:gd name="T5" fmla="*/ 0 h 64"/>
              <a:gd name="T6" fmla="*/ 833078 w 2314"/>
              <a:gd name="T7" fmla="*/ 0 h 64"/>
              <a:gd name="T8" fmla="*/ 833078 w 2314"/>
              <a:gd name="T9" fmla="*/ 2344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14" h="64">
                <a:moveTo>
                  <a:pt x="2313" y="63"/>
                </a:moveTo>
                <a:lnTo>
                  <a:pt x="0" y="63"/>
                </a:lnTo>
                <a:lnTo>
                  <a:pt x="0" y="0"/>
                </a:lnTo>
                <a:lnTo>
                  <a:pt x="2313" y="0"/>
                </a:lnTo>
                <a:lnTo>
                  <a:pt x="2313" y="63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70">
            <a:extLst>
              <a:ext uri="{FF2B5EF4-FFF2-40B4-BE49-F238E27FC236}">
                <a16:creationId xmlns:a16="http://schemas.microsoft.com/office/drawing/2014/main" id="{C5771235-3C8B-364B-BCDD-FAA28E6CC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227" y="7416349"/>
            <a:ext cx="2818561" cy="73144"/>
          </a:xfrm>
          <a:custGeom>
            <a:avLst/>
            <a:gdLst>
              <a:gd name="T0" fmla="*/ 917215 w 2549"/>
              <a:gd name="T1" fmla="*/ 23440 h 64"/>
              <a:gd name="T2" fmla="*/ 0 w 2549"/>
              <a:gd name="T3" fmla="*/ 23440 h 64"/>
              <a:gd name="T4" fmla="*/ 0 w 2549"/>
              <a:gd name="T5" fmla="*/ 0 h 64"/>
              <a:gd name="T6" fmla="*/ 917215 w 2549"/>
              <a:gd name="T7" fmla="*/ 0 h 64"/>
              <a:gd name="T8" fmla="*/ 917215 w 2549"/>
              <a:gd name="T9" fmla="*/ 2344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9" h="64">
                <a:moveTo>
                  <a:pt x="2548" y="63"/>
                </a:moveTo>
                <a:lnTo>
                  <a:pt x="0" y="63"/>
                </a:lnTo>
                <a:lnTo>
                  <a:pt x="0" y="0"/>
                </a:lnTo>
                <a:lnTo>
                  <a:pt x="2548" y="0"/>
                </a:lnTo>
                <a:lnTo>
                  <a:pt x="2548" y="6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71">
            <a:extLst>
              <a:ext uri="{FF2B5EF4-FFF2-40B4-BE49-F238E27FC236}">
                <a16:creationId xmlns:a16="http://schemas.microsoft.com/office/drawing/2014/main" id="{2755E7B9-F348-B34C-8DC4-C2882E16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227" y="7845473"/>
            <a:ext cx="2818561" cy="73144"/>
          </a:xfrm>
          <a:custGeom>
            <a:avLst/>
            <a:gdLst>
              <a:gd name="T0" fmla="*/ 917215 w 2549"/>
              <a:gd name="T1" fmla="*/ 23446 h 65"/>
              <a:gd name="T2" fmla="*/ 0 w 2549"/>
              <a:gd name="T3" fmla="*/ 23446 h 65"/>
              <a:gd name="T4" fmla="*/ 0 w 2549"/>
              <a:gd name="T5" fmla="*/ 0 h 65"/>
              <a:gd name="T6" fmla="*/ 917215 w 2549"/>
              <a:gd name="T7" fmla="*/ 0 h 65"/>
              <a:gd name="T8" fmla="*/ 917215 w 2549"/>
              <a:gd name="T9" fmla="*/ 2344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9" h="65">
                <a:moveTo>
                  <a:pt x="2548" y="64"/>
                </a:moveTo>
                <a:lnTo>
                  <a:pt x="0" y="64"/>
                </a:lnTo>
                <a:lnTo>
                  <a:pt x="0" y="0"/>
                </a:lnTo>
                <a:lnTo>
                  <a:pt x="2548" y="0"/>
                </a:lnTo>
                <a:lnTo>
                  <a:pt x="2548" y="6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72">
            <a:extLst>
              <a:ext uri="{FF2B5EF4-FFF2-40B4-BE49-F238E27FC236}">
                <a16:creationId xmlns:a16="http://schemas.microsoft.com/office/drawing/2014/main" id="{7C5BCDA5-A628-4848-8FB1-D6804DA7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2779" y="6119226"/>
            <a:ext cx="702202" cy="828988"/>
          </a:xfrm>
          <a:custGeom>
            <a:avLst/>
            <a:gdLst>
              <a:gd name="T0" fmla="*/ 0 w 634"/>
              <a:gd name="T1" fmla="*/ 152929 h 750"/>
              <a:gd name="T2" fmla="*/ 0 w 634"/>
              <a:gd name="T3" fmla="*/ 152929 h 750"/>
              <a:gd name="T4" fmla="*/ 0 w 634"/>
              <a:gd name="T5" fmla="*/ 116946 h 750"/>
              <a:gd name="T6" fmla="*/ 228239 w 634"/>
              <a:gd name="T7" fmla="*/ 0 h 750"/>
              <a:gd name="T8" fmla="*/ 228239 w 634"/>
              <a:gd name="T9" fmla="*/ 52176 h 750"/>
              <a:gd name="T10" fmla="*/ 224994 w 634"/>
              <a:gd name="T11" fmla="*/ 65130 h 750"/>
              <a:gd name="T12" fmla="*/ 214898 w 634"/>
              <a:gd name="T13" fmla="*/ 74845 h 750"/>
              <a:gd name="T14" fmla="*/ 94469 w 634"/>
              <a:gd name="T15" fmla="*/ 136737 h 750"/>
              <a:gd name="T16" fmla="*/ 214898 w 634"/>
              <a:gd name="T17" fmla="*/ 195030 h 750"/>
              <a:gd name="T18" fmla="*/ 224994 w 634"/>
              <a:gd name="T19" fmla="*/ 204745 h 750"/>
              <a:gd name="T20" fmla="*/ 228239 w 634"/>
              <a:gd name="T21" fmla="*/ 218059 h 750"/>
              <a:gd name="T22" fmla="*/ 228239 w 634"/>
              <a:gd name="T23" fmla="*/ 269515 h 750"/>
              <a:gd name="T24" fmla="*/ 0 w 634"/>
              <a:gd name="T25" fmla="*/ 152929 h 7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34" h="750">
                <a:moveTo>
                  <a:pt x="0" y="425"/>
                </a:moveTo>
                <a:lnTo>
                  <a:pt x="0" y="425"/>
                </a:lnTo>
                <a:cubicBezTo>
                  <a:pt x="0" y="325"/>
                  <a:pt x="0" y="325"/>
                  <a:pt x="0" y="325"/>
                </a:cubicBezTo>
                <a:cubicBezTo>
                  <a:pt x="633" y="0"/>
                  <a:pt x="633" y="0"/>
                  <a:pt x="633" y="0"/>
                </a:cubicBezTo>
                <a:cubicBezTo>
                  <a:pt x="633" y="145"/>
                  <a:pt x="633" y="145"/>
                  <a:pt x="633" y="145"/>
                </a:cubicBezTo>
                <a:cubicBezTo>
                  <a:pt x="633" y="154"/>
                  <a:pt x="633" y="172"/>
                  <a:pt x="624" y="181"/>
                </a:cubicBezTo>
                <a:cubicBezTo>
                  <a:pt x="615" y="190"/>
                  <a:pt x="606" y="199"/>
                  <a:pt x="596" y="208"/>
                </a:cubicBezTo>
                <a:cubicBezTo>
                  <a:pt x="262" y="380"/>
                  <a:pt x="262" y="380"/>
                  <a:pt x="262" y="380"/>
                </a:cubicBezTo>
                <a:cubicBezTo>
                  <a:pt x="596" y="542"/>
                  <a:pt x="596" y="542"/>
                  <a:pt x="596" y="542"/>
                </a:cubicBezTo>
                <a:cubicBezTo>
                  <a:pt x="606" y="551"/>
                  <a:pt x="615" y="561"/>
                  <a:pt x="624" y="569"/>
                </a:cubicBezTo>
                <a:cubicBezTo>
                  <a:pt x="633" y="578"/>
                  <a:pt x="633" y="597"/>
                  <a:pt x="633" y="606"/>
                </a:cubicBezTo>
                <a:cubicBezTo>
                  <a:pt x="633" y="749"/>
                  <a:pt x="633" y="749"/>
                  <a:pt x="633" y="749"/>
                </a:cubicBezTo>
                <a:lnTo>
                  <a:pt x="0" y="4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74">
            <a:extLst>
              <a:ext uri="{FF2B5EF4-FFF2-40B4-BE49-F238E27FC236}">
                <a16:creationId xmlns:a16="http://schemas.microsoft.com/office/drawing/2014/main" id="{22299A53-6EAF-C449-BDFD-5E6D6188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1520" y="5836395"/>
            <a:ext cx="741213" cy="1360515"/>
          </a:xfrm>
          <a:custGeom>
            <a:avLst/>
            <a:gdLst>
              <a:gd name="T0" fmla="*/ 0 w 670"/>
              <a:gd name="T1" fmla="*/ 442552 h 1229"/>
              <a:gd name="T2" fmla="*/ 0 w 670"/>
              <a:gd name="T3" fmla="*/ 442552 h 1229"/>
              <a:gd name="T4" fmla="*/ 169270 w 670"/>
              <a:gd name="T5" fmla="*/ 25948 h 1229"/>
              <a:gd name="T6" fmla="*/ 182236 w 670"/>
              <a:gd name="T7" fmla="*/ 6487 h 1229"/>
              <a:gd name="T8" fmla="*/ 205285 w 670"/>
              <a:gd name="T9" fmla="*/ 0 h 1229"/>
              <a:gd name="T10" fmla="*/ 240940 w 670"/>
              <a:gd name="T11" fmla="*/ 0 h 1229"/>
              <a:gd name="T12" fmla="*/ 74911 w 670"/>
              <a:gd name="T13" fmla="*/ 416604 h 1229"/>
              <a:gd name="T14" fmla="*/ 58704 w 670"/>
              <a:gd name="T15" fmla="*/ 436065 h 1229"/>
              <a:gd name="T16" fmla="*/ 36015 w 670"/>
              <a:gd name="T17" fmla="*/ 442552 h 1229"/>
              <a:gd name="T18" fmla="*/ 0 w 670"/>
              <a:gd name="T19" fmla="*/ 442552 h 12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0" h="1229">
                <a:moveTo>
                  <a:pt x="0" y="1228"/>
                </a:moveTo>
                <a:lnTo>
                  <a:pt x="0" y="1228"/>
                </a:lnTo>
                <a:cubicBezTo>
                  <a:pt x="470" y="72"/>
                  <a:pt x="470" y="72"/>
                  <a:pt x="470" y="72"/>
                </a:cubicBezTo>
                <a:cubicBezTo>
                  <a:pt x="479" y="45"/>
                  <a:pt x="488" y="27"/>
                  <a:pt x="506" y="18"/>
                </a:cubicBezTo>
                <a:cubicBezTo>
                  <a:pt x="524" y="9"/>
                  <a:pt x="542" y="0"/>
                  <a:pt x="57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208" y="1156"/>
                  <a:pt x="208" y="1156"/>
                  <a:pt x="208" y="1156"/>
                </a:cubicBezTo>
                <a:cubicBezTo>
                  <a:pt x="199" y="1183"/>
                  <a:pt x="181" y="1201"/>
                  <a:pt x="163" y="1210"/>
                </a:cubicBezTo>
                <a:cubicBezTo>
                  <a:pt x="145" y="1228"/>
                  <a:pt x="127" y="1228"/>
                  <a:pt x="100" y="1228"/>
                </a:cubicBezTo>
                <a:lnTo>
                  <a:pt x="0" y="12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76">
            <a:extLst>
              <a:ext uri="{FF2B5EF4-FFF2-40B4-BE49-F238E27FC236}">
                <a16:creationId xmlns:a16="http://schemas.microsoft.com/office/drawing/2014/main" id="{D96D0B29-47A2-2C48-8BD0-9AA0948E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9273" y="6119226"/>
            <a:ext cx="702202" cy="828988"/>
          </a:xfrm>
          <a:custGeom>
            <a:avLst/>
            <a:gdLst>
              <a:gd name="T0" fmla="*/ 0 w 634"/>
              <a:gd name="T1" fmla="*/ 218059 h 750"/>
              <a:gd name="T2" fmla="*/ 0 w 634"/>
              <a:gd name="T3" fmla="*/ 218059 h 750"/>
              <a:gd name="T4" fmla="*/ 3245 w 634"/>
              <a:gd name="T5" fmla="*/ 204745 h 750"/>
              <a:gd name="T6" fmla="*/ 13341 w 634"/>
              <a:gd name="T7" fmla="*/ 195030 h 750"/>
              <a:gd name="T8" fmla="*/ 133771 w 634"/>
              <a:gd name="T9" fmla="*/ 136737 h 750"/>
              <a:gd name="T10" fmla="*/ 13341 w 634"/>
              <a:gd name="T11" fmla="*/ 74845 h 750"/>
              <a:gd name="T12" fmla="*/ 3245 w 634"/>
              <a:gd name="T13" fmla="*/ 65130 h 750"/>
              <a:gd name="T14" fmla="*/ 0 w 634"/>
              <a:gd name="T15" fmla="*/ 52176 h 750"/>
              <a:gd name="T16" fmla="*/ 0 w 634"/>
              <a:gd name="T17" fmla="*/ 0 h 750"/>
              <a:gd name="T18" fmla="*/ 228239 w 634"/>
              <a:gd name="T19" fmla="*/ 116946 h 750"/>
              <a:gd name="T20" fmla="*/ 228239 w 634"/>
              <a:gd name="T21" fmla="*/ 152929 h 750"/>
              <a:gd name="T22" fmla="*/ 0 w 634"/>
              <a:gd name="T23" fmla="*/ 269515 h 750"/>
              <a:gd name="T24" fmla="*/ 0 w 634"/>
              <a:gd name="T25" fmla="*/ 218059 h 7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34" h="750">
                <a:moveTo>
                  <a:pt x="0" y="606"/>
                </a:moveTo>
                <a:lnTo>
                  <a:pt x="0" y="606"/>
                </a:lnTo>
                <a:cubicBezTo>
                  <a:pt x="0" y="597"/>
                  <a:pt x="0" y="578"/>
                  <a:pt x="9" y="569"/>
                </a:cubicBezTo>
                <a:cubicBezTo>
                  <a:pt x="18" y="561"/>
                  <a:pt x="28" y="551"/>
                  <a:pt x="37" y="542"/>
                </a:cubicBezTo>
                <a:cubicBezTo>
                  <a:pt x="371" y="380"/>
                  <a:pt x="371" y="380"/>
                  <a:pt x="371" y="380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8" y="199"/>
                  <a:pt x="18" y="190"/>
                  <a:pt x="9" y="181"/>
                </a:cubicBezTo>
                <a:cubicBezTo>
                  <a:pt x="0" y="172"/>
                  <a:pt x="0" y="154"/>
                  <a:pt x="0" y="145"/>
                </a:cubicBezTo>
                <a:cubicBezTo>
                  <a:pt x="0" y="0"/>
                  <a:pt x="0" y="0"/>
                  <a:pt x="0" y="0"/>
                </a:cubicBezTo>
                <a:cubicBezTo>
                  <a:pt x="633" y="325"/>
                  <a:pt x="633" y="325"/>
                  <a:pt x="633" y="325"/>
                </a:cubicBezTo>
                <a:cubicBezTo>
                  <a:pt x="633" y="425"/>
                  <a:pt x="633" y="425"/>
                  <a:pt x="633" y="425"/>
                </a:cubicBezTo>
                <a:cubicBezTo>
                  <a:pt x="0" y="749"/>
                  <a:pt x="0" y="749"/>
                  <a:pt x="0" y="749"/>
                </a:cubicBezTo>
                <a:lnTo>
                  <a:pt x="0" y="6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5" name="Grupo 384">
            <a:extLst>
              <a:ext uri="{FF2B5EF4-FFF2-40B4-BE49-F238E27FC236}">
                <a16:creationId xmlns:a16="http://schemas.microsoft.com/office/drawing/2014/main" id="{B6D4C0D2-484E-6D4C-8668-4F7817A5E92C}"/>
              </a:ext>
            </a:extLst>
          </p:cNvPr>
          <p:cNvGrpSpPr/>
          <p:nvPr/>
        </p:nvGrpSpPr>
        <p:grpSpPr>
          <a:xfrm>
            <a:off x="2668308" y="1020160"/>
            <a:ext cx="19041035" cy="2561450"/>
            <a:chOff x="2668308" y="861425"/>
            <a:chExt cx="19041035" cy="2561450"/>
          </a:xfrm>
        </p:grpSpPr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BCECB2CB-4E79-104E-8D35-02E6FD28F900}"/>
                </a:ext>
              </a:extLst>
            </p:cNvPr>
            <p:cNvSpPr txBox="1"/>
            <p:nvPr/>
          </p:nvSpPr>
          <p:spPr>
            <a:xfrm>
              <a:off x="7573618" y="861425"/>
              <a:ext cx="92304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SEO &amp; Web Service</a:t>
              </a:r>
            </a:p>
          </p:txBody>
        </p:sp>
        <p:sp>
          <p:nvSpPr>
            <p:cNvPr id="387" name="CuadroTexto 386">
              <a:extLst>
                <a:ext uri="{FF2B5EF4-FFF2-40B4-BE49-F238E27FC236}">
                  <a16:creationId xmlns:a16="http://schemas.microsoft.com/office/drawing/2014/main" id="{08F158E3-1B66-224A-962D-AC00F6CEAD3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B758C1-4EDA-D44F-88BA-45554607A3DE}"/>
              </a:ext>
            </a:extLst>
          </p:cNvPr>
          <p:cNvGrpSpPr/>
          <p:nvPr/>
        </p:nvGrpSpPr>
        <p:grpSpPr>
          <a:xfrm>
            <a:off x="17157142" y="9079867"/>
            <a:ext cx="4107399" cy="1529862"/>
            <a:chOff x="18219111" y="3721864"/>
            <a:chExt cx="4107399" cy="1529862"/>
          </a:xfrm>
        </p:grpSpPr>
        <p:sp>
          <p:nvSpPr>
            <p:cNvPr id="89" name="Rectángulo 377">
              <a:extLst>
                <a:ext uri="{FF2B5EF4-FFF2-40B4-BE49-F238E27FC236}">
                  <a16:creationId xmlns:a16="http://schemas.microsoft.com/office/drawing/2014/main" id="{C3F47DAA-5F6F-0448-A1BA-0BDCDADD7D3D}"/>
                </a:ext>
              </a:extLst>
            </p:cNvPr>
            <p:cNvSpPr/>
            <p:nvPr/>
          </p:nvSpPr>
          <p:spPr>
            <a:xfrm>
              <a:off x="18219111" y="4297619"/>
              <a:ext cx="410739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90" name="CuadroTexto 378">
              <a:extLst>
                <a:ext uri="{FF2B5EF4-FFF2-40B4-BE49-F238E27FC236}">
                  <a16:creationId xmlns:a16="http://schemas.microsoft.com/office/drawing/2014/main" id="{0D5551D2-1D54-B348-9275-0E61B05925A3}"/>
                </a:ext>
              </a:extLst>
            </p:cNvPr>
            <p:cNvSpPr txBox="1"/>
            <p:nvPr/>
          </p:nvSpPr>
          <p:spPr>
            <a:xfrm>
              <a:off x="18223854" y="3721864"/>
              <a:ext cx="1768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9742C2-BC4B-7040-8192-E04A7B21F5A4}"/>
              </a:ext>
            </a:extLst>
          </p:cNvPr>
          <p:cNvGrpSpPr/>
          <p:nvPr/>
        </p:nvGrpSpPr>
        <p:grpSpPr>
          <a:xfrm>
            <a:off x="15276112" y="11235236"/>
            <a:ext cx="4107124" cy="1529862"/>
            <a:chOff x="18219477" y="6103697"/>
            <a:chExt cx="4107124" cy="1529862"/>
          </a:xfrm>
        </p:grpSpPr>
        <p:sp>
          <p:nvSpPr>
            <p:cNvPr id="91" name="Rectángulo 380">
              <a:extLst>
                <a:ext uri="{FF2B5EF4-FFF2-40B4-BE49-F238E27FC236}">
                  <a16:creationId xmlns:a16="http://schemas.microsoft.com/office/drawing/2014/main" id="{B871AFE1-9983-E546-B344-61B7A7E297E1}"/>
                </a:ext>
              </a:extLst>
            </p:cNvPr>
            <p:cNvSpPr/>
            <p:nvPr/>
          </p:nvSpPr>
          <p:spPr>
            <a:xfrm>
              <a:off x="18219477" y="6679452"/>
              <a:ext cx="410712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92" name="CuadroTexto 381">
              <a:extLst>
                <a:ext uri="{FF2B5EF4-FFF2-40B4-BE49-F238E27FC236}">
                  <a16:creationId xmlns:a16="http://schemas.microsoft.com/office/drawing/2014/main" id="{BC42CE9B-CEF0-D147-9676-F62B8D7DC006}"/>
                </a:ext>
              </a:extLst>
            </p:cNvPr>
            <p:cNvSpPr txBox="1"/>
            <p:nvPr/>
          </p:nvSpPr>
          <p:spPr>
            <a:xfrm>
              <a:off x="18224220" y="6103697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93" name="Grupo 382">
            <a:extLst>
              <a:ext uri="{FF2B5EF4-FFF2-40B4-BE49-F238E27FC236}">
                <a16:creationId xmlns:a16="http://schemas.microsoft.com/office/drawing/2014/main" id="{B9A733BE-6A71-3941-B8F7-060F8337FC65}"/>
              </a:ext>
            </a:extLst>
          </p:cNvPr>
          <p:cNvGrpSpPr/>
          <p:nvPr/>
        </p:nvGrpSpPr>
        <p:grpSpPr>
          <a:xfrm>
            <a:off x="4842929" y="4471665"/>
            <a:ext cx="5216498" cy="1529862"/>
            <a:chOff x="7465763" y="9978948"/>
            <a:chExt cx="5216498" cy="1529862"/>
          </a:xfrm>
        </p:grpSpPr>
        <p:sp>
          <p:nvSpPr>
            <p:cNvPr id="95" name="Rectángulo 383">
              <a:extLst>
                <a:ext uri="{FF2B5EF4-FFF2-40B4-BE49-F238E27FC236}">
                  <a16:creationId xmlns:a16="http://schemas.microsoft.com/office/drawing/2014/main" id="{A53FBE5A-4204-2341-92F2-9CD4D5FEE4F4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96" name="CuadroTexto 384">
              <a:extLst>
                <a:ext uri="{FF2B5EF4-FFF2-40B4-BE49-F238E27FC236}">
                  <a16:creationId xmlns:a16="http://schemas.microsoft.com/office/drawing/2014/main" id="{5B309DF9-3022-B54F-B5EB-E17E70D0418E}"/>
                </a:ext>
              </a:extLst>
            </p:cNvPr>
            <p:cNvSpPr txBox="1"/>
            <p:nvPr/>
          </p:nvSpPr>
          <p:spPr>
            <a:xfrm>
              <a:off x="10768795" y="9978948"/>
              <a:ext cx="1903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</p:grpSp>
      <p:grpSp>
        <p:nvGrpSpPr>
          <p:cNvPr id="97" name="Grupo 388">
            <a:extLst>
              <a:ext uri="{FF2B5EF4-FFF2-40B4-BE49-F238E27FC236}">
                <a16:creationId xmlns:a16="http://schemas.microsoft.com/office/drawing/2014/main" id="{A998DCE5-D9DB-7149-A6A5-872852D1648F}"/>
              </a:ext>
            </a:extLst>
          </p:cNvPr>
          <p:cNvGrpSpPr/>
          <p:nvPr/>
        </p:nvGrpSpPr>
        <p:grpSpPr>
          <a:xfrm>
            <a:off x="2934664" y="6702406"/>
            <a:ext cx="5216498" cy="1529862"/>
            <a:chOff x="7465763" y="9978948"/>
            <a:chExt cx="5216498" cy="1529862"/>
          </a:xfrm>
        </p:grpSpPr>
        <p:sp>
          <p:nvSpPr>
            <p:cNvPr id="98" name="Rectángulo 389">
              <a:extLst>
                <a:ext uri="{FF2B5EF4-FFF2-40B4-BE49-F238E27FC236}">
                  <a16:creationId xmlns:a16="http://schemas.microsoft.com/office/drawing/2014/main" id="{B947BF24-0B64-374A-B560-1BC481CF5771}"/>
                </a:ext>
              </a:extLst>
            </p:cNvPr>
            <p:cNvSpPr/>
            <p:nvPr/>
          </p:nvSpPr>
          <p:spPr>
            <a:xfrm>
              <a:off x="7465763" y="10554703"/>
              <a:ext cx="52164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  <a:endParaRPr lang="es-MX" sz="2800" dirty="0"/>
            </a:p>
          </p:txBody>
        </p:sp>
        <p:sp>
          <p:nvSpPr>
            <p:cNvPr id="99" name="CuadroTexto 390">
              <a:extLst>
                <a:ext uri="{FF2B5EF4-FFF2-40B4-BE49-F238E27FC236}">
                  <a16:creationId xmlns:a16="http://schemas.microsoft.com/office/drawing/2014/main" id="{AE916D32-A369-3743-94C1-38558CE6B956}"/>
                </a:ext>
              </a:extLst>
            </p:cNvPr>
            <p:cNvSpPr txBox="1"/>
            <p:nvPr/>
          </p:nvSpPr>
          <p:spPr>
            <a:xfrm>
              <a:off x="10869785" y="9978948"/>
              <a:ext cx="18020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345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4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4358AB"/>
      </a:accent1>
      <a:accent2>
        <a:srgbClr val="FBDF55"/>
      </a:accent2>
      <a:accent3>
        <a:srgbClr val="7C7BB9"/>
      </a:accent3>
      <a:accent4>
        <a:srgbClr val="ED777C"/>
      </a:accent4>
      <a:accent5>
        <a:srgbClr val="36EFC6"/>
      </a:accent5>
      <a:accent6>
        <a:srgbClr val="DADADA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91655</TotalTime>
  <Words>462</Words>
  <Application>Microsoft Macintosh PowerPoint</Application>
  <PresentationFormat>Custom</PresentationFormat>
  <Paragraphs>111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16505</cp:revision>
  <dcterms:created xsi:type="dcterms:W3CDTF">2014-11-12T21:47:38Z</dcterms:created>
  <dcterms:modified xsi:type="dcterms:W3CDTF">2019-09-27T16:33:29Z</dcterms:modified>
  <cp:category/>
</cp:coreProperties>
</file>