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0" r:id="rId2"/>
    <p:sldId id="4351" r:id="rId3"/>
    <p:sldId id="4352" r:id="rId4"/>
    <p:sldId id="4353" r:id="rId5"/>
    <p:sldId id="4354" r:id="rId6"/>
    <p:sldId id="4355" r:id="rId7"/>
    <p:sldId id="4356" r:id="rId8"/>
    <p:sldId id="435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0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1534C5CB-523F-7145-AFDD-1592DB65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458" y="8765394"/>
            <a:ext cx="5976085" cy="3378959"/>
          </a:xfrm>
          <a:custGeom>
            <a:avLst/>
            <a:gdLst>
              <a:gd name="T0" fmla="*/ 358 w 5866"/>
              <a:gd name="T1" fmla="*/ 3313 h 3314"/>
              <a:gd name="T2" fmla="*/ 358 w 5866"/>
              <a:gd name="T3" fmla="*/ 3313 h 3314"/>
              <a:gd name="T4" fmla="*/ 4679 w 5866"/>
              <a:gd name="T5" fmla="*/ 3313 h 3314"/>
              <a:gd name="T6" fmla="*/ 4679 w 5866"/>
              <a:gd name="T7" fmla="*/ 3313 h 3314"/>
              <a:gd name="T8" fmla="*/ 4679 w 5866"/>
              <a:gd name="T9" fmla="*/ 3313 h 3314"/>
              <a:gd name="T10" fmla="*/ 5865 w 5866"/>
              <a:gd name="T11" fmla="*/ 1656 h 3314"/>
              <a:gd name="T12" fmla="*/ 4679 w 5866"/>
              <a:gd name="T13" fmla="*/ 0 h 3314"/>
              <a:gd name="T14" fmla="*/ 358 w 5866"/>
              <a:gd name="T15" fmla="*/ 0 h 3314"/>
              <a:gd name="T16" fmla="*/ 0 w 5866"/>
              <a:gd name="T17" fmla="*/ 381 h 3314"/>
              <a:gd name="T18" fmla="*/ 0 w 5866"/>
              <a:gd name="T19" fmla="*/ 2932 h 3314"/>
              <a:gd name="T20" fmla="*/ 358 w 5866"/>
              <a:gd name="T21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6" h="3314">
                <a:moveTo>
                  <a:pt x="358" y="3313"/>
                </a:moveTo>
                <a:lnTo>
                  <a:pt x="358" y="3313"/>
                </a:lnTo>
                <a:cubicBezTo>
                  <a:pt x="4679" y="3313"/>
                  <a:pt x="4679" y="3313"/>
                  <a:pt x="4679" y="3313"/>
                </a:cubicBezTo>
                <a:lnTo>
                  <a:pt x="4679" y="3313"/>
                </a:lnTo>
                <a:lnTo>
                  <a:pt x="4679" y="3313"/>
                </a:lnTo>
                <a:cubicBezTo>
                  <a:pt x="5865" y="1656"/>
                  <a:pt x="5865" y="1656"/>
                  <a:pt x="5865" y="1656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157" y="0"/>
                  <a:pt x="0" y="179"/>
                  <a:pt x="0" y="381"/>
                </a:cubicBezTo>
                <a:cubicBezTo>
                  <a:pt x="0" y="2932"/>
                  <a:pt x="0" y="2932"/>
                  <a:pt x="0" y="2932"/>
                </a:cubicBezTo>
                <a:cubicBezTo>
                  <a:pt x="0" y="3134"/>
                  <a:pt x="157" y="3313"/>
                  <a:pt x="358" y="33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80492E9B-623C-4D4D-B488-F11EADC5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257" y="8922661"/>
            <a:ext cx="5135840" cy="3059934"/>
          </a:xfrm>
          <a:custGeom>
            <a:avLst/>
            <a:gdLst>
              <a:gd name="T0" fmla="*/ 3963 w 5039"/>
              <a:gd name="T1" fmla="*/ 3000 h 3001"/>
              <a:gd name="T2" fmla="*/ 3963 w 5039"/>
              <a:gd name="T3" fmla="*/ 3000 h 3001"/>
              <a:gd name="T4" fmla="*/ 5038 w 5039"/>
              <a:gd name="T5" fmla="*/ 1500 h 3001"/>
              <a:gd name="T6" fmla="*/ 3963 w 5039"/>
              <a:gd name="T7" fmla="*/ 0 h 3001"/>
              <a:gd name="T8" fmla="*/ 224 w 5039"/>
              <a:gd name="T9" fmla="*/ 0 h 3001"/>
              <a:gd name="T10" fmla="*/ 0 w 5039"/>
              <a:gd name="T11" fmla="*/ 225 h 3001"/>
              <a:gd name="T12" fmla="*/ 0 w 5039"/>
              <a:gd name="T13" fmla="*/ 2776 h 3001"/>
              <a:gd name="T14" fmla="*/ 224 w 5039"/>
              <a:gd name="T15" fmla="*/ 3000 h 3001"/>
              <a:gd name="T16" fmla="*/ 3963 w 5039"/>
              <a:gd name="T17" fmla="*/ 3000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9" h="3001">
                <a:moveTo>
                  <a:pt x="3963" y="3000"/>
                </a:moveTo>
                <a:lnTo>
                  <a:pt x="3963" y="3000"/>
                </a:lnTo>
                <a:cubicBezTo>
                  <a:pt x="4053" y="2889"/>
                  <a:pt x="4925" y="1635"/>
                  <a:pt x="5038" y="1500"/>
                </a:cubicBezTo>
                <a:cubicBezTo>
                  <a:pt x="4925" y="1343"/>
                  <a:pt x="4053" y="113"/>
                  <a:pt x="3963" y="0"/>
                </a:cubicBezTo>
                <a:cubicBezTo>
                  <a:pt x="3806" y="0"/>
                  <a:pt x="224" y="0"/>
                  <a:pt x="224" y="0"/>
                </a:cubicBezTo>
                <a:cubicBezTo>
                  <a:pt x="112" y="0"/>
                  <a:pt x="0" y="90"/>
                  <a:pt x="0" y="225"/>
                </a:cubicBezTo>
                <a:cubicBezTo>
                  <a:pt x="0" y="2776"/>
                  <a:pt x="0" y="2776"/>
                  <a:pt x="0" y="2776"/>
                </a:cubicBezTo>
                <a:cubicBezTo>
                  <a:pt x="0" y="2889"/>
                  <a:pt x="112" y="3000"/>
                  <a:pt x="224" y="3000"/>
                </a:cubicBezTo>
                <a:cubicBezTo>
                  <a:pt x="224" y="3000"/>
                  <a:pt x="3806" y="3000"/>
                  <a:pt x="3963" y="3000"/>
                </a:cubicBezTo>
              </a:path>
            </a:pathLst>
          </a:cu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74B17856-8D7F-E749-AF5A-6BEA9E6E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458" y="4384431"/>
            <a:ext cx="5976085" cy="3378959"/>
          </a:xfrm>
          <a:custGeom>
            <a:avLst/>
            <a:gdLst>
              <a:gd name="T0" fmla="*/ 358 w 5866"/>
              <a:gd name="T1" fmla="*/ 3314 h 3315"/>
              <a:gd name="T2" fmla="*/ 358 w 5866"/>
              <a:gd name="T3" fmla="*/ 3314 h 3315"/>
              <a:gd name="T4" fmla="*/ 4679 w 5866"/>
              <a:gd name="T5" fmla="*/ 3314 h 3315"/>
              <a:gd name="T6" fmla="*/ 4679 w 5866"/>
              <a:gd name="T7" fmla="*/ 3314 h 3315"/>
              <a:gd name="T8" fmla="*/ 4679 w 5866"/>
              <a:gd name="T9" fmla="*/ 3314 h 3315"/>
              <a:gd name="T10" fmla="*/ 5865 w 5866"/>
              <a:gd name="T11" fmla="*/ 1657 h 3315"/>
              <a:gd name="T12" fmla="*/ 4679 w 5866"/>
              <a:gd name="T13" fmla="*/ 0 h 3315"/>
              <a:gd name="T14" fmla="*/ 358 w 5866"/>
              <a:gd name="T15" fmla="*/ 0 h 3315"/>
              <a:gd name="T16" fmla="*/ 0 w 5866"/>
              <a:gd name="T17" fmla="*/ 381 h 3315"/>
              <a:gd name="T18" fmla="*/ 0 w 5866"/>
              <a:gd name="T19" fmla="*/ 2933 h 3315"/>
              <a:gd name="T20" fmla="*/ 358 w 5866"/>
              <a:gd name="T21" fmla="*/ 3314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6" h="3315">
                <a:moveTo>
                  <a:pt x="358" y="3314"/>
                </a:moveTo>
                <a:lnTo>
                  <a:pt x="358" y="3314"/>
                </a:lnTo>
                <a:cubicBezTo>
                  <a:pt x="4679" y="3314"/>
                  <a:pt x="4679" y="3314"/>
                  <a:pt x="4679" y="3314"/>
                </a:cubicBezTo>
                <a:lnTo>
                  <a:pt x="4679" y="3314"/>
                </a:lnTo>
                <a:lnTo>
                  <a:pt x="4679" y="3314"/>
                </a:lnTo>
                <a:cubicBezTo>
                  <a:pt x="5865" y="1657"/>
                  <a:pt x="5865" y="1657"/>
                  <a:pt x="5865" y="1657"/>
                </a:cubicBezTo>
                <a:cubicBezTo>
                  <a:pt x="4679" y="0"/>
                  <a:pt x="4679" y="0"/>
                  <a:pt x="4679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157" y="0"/>
                  <a:pt x="0" y="180"/>
                  <a:pt x="0" y="381"/>
                </a:cubicBezTo>
                <a:cubicBezTo>
                  <a:pt x="0" y="2933"/>
                  <a:pt x="0" y="2933"/>
                  <a:pt x="0" y="2933"/>
                </a:cubicBezTo>
                <a:cubicBezTo>
                  <a:pt x="0" y="3134"/>
                  <a:pt x="157" y="3314"/>
                  <a:pt x="358" y="33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0CBF7BEB-B9FB-9449-BAD2-43D4ABD6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257" y="4541695"/>
            <a:ext cx="5135840" cy="3059936"/>
          </a:xfrm>
          <a:custGeom>
            <a:avLst/>
            <a:gdLst>
              <a:gd name="T0" fmla="*/ 3963 w 5039"/>
              <a:gd name="T1" fmla="*/ 3000 h 3001"/>
              <a:gd name="T2" fmla="*/ 3963 w 5039"/>
              <a:gd name="T3" fmla="*/ 3000 h 3001"/>
              <a:gd name="T4" fmla="*/ 5038 w 5039"/>
              <a:gd name="T5" fmla="*/ 1500 h 3001"/>
              <a:gd name="T6" fmla="*/ 3963 w 5039"/>
              <a:gd name="T7" fmla="*/ 0 h 3001"/>
              <a:gd name="T8" fmla="*/ 224 w 5039"/>
              <a:gd name="T9" fmla="*/ 0 h 3001"/>
              <a:gd name="T10" fmla="*/ 0 w 5039"/>
              <a:gd name="T11" fmla="*/ 224 h 3001"/>
              <a:gd name="T12" fmla="*/ 0 w 5039"/>
              <a:gd name="T13" fmla="*/ 2776 h 3001"/>
              <a:gd name="T14" fmla="*/ 224 w 5039"/>
              <a:gd name="T15" fmla="*/ 3000 h 3001"/>
              <a:gd name="T16" fmla="*/ 3963 w 5039"/>
              <a:gd name="T17" fmla="*/ 3000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9" h="3001">
                <a:moveTo>
                  <a:pt x="3963" y="3000"/>
                </a:moveTo>
                <a:lnTo>
                  <a:pt x="3963" y="3000"/>
                </a:lnTo>
                <a:cubicBezTo>
                  <a:pt x="4053" y="2889"/>
                  <a:pt x="4925" y="1657"/>
                  <a:pt x="5038" y="1500"/>
                </a:cubicBezTo>
                <a:cubicBezTo>
                  <a:pt x="4925" y="1343"/>
                  <a:pt x="4053" y="112"/>
                  <a:pt x="3963" y="0"/>
                </a:cubicBezTo>
                <a:cubicBezTo>
                  <a:pt x="3806" y="0"/>
                  <a:pt x="224" y="0"/>
                  <a:pt x="224" y="0"/>
                </a:cubicBezTo>
                <a:cubicBezTo>
                  <a:pt x="112" y="0"/>
                  <a:pt x="0" y="90"/>
                  <a:pt x="0" y="224"/>
                </a:cubicBezTo>
                <a:cubicBezTo>
                  <a:pt x="0" y="2776"/>
                  <a:pt x="0" y="2776"/>
                  <a:pt x="0" y="2776"/>
                </a:cubicBezTo>
                <a:cubicBezTo>
                  <a:pt x="0" y="2889"/>
                  <a:pt x="112" y="3000"/>
                  <a:pt x="224" y="3000"/>
                </a:cubicBezTo>
                <a:cubicBezTo>
                  <a:pt x="224" y="3000"/>
                  <a:pt x="3806" y="3000"/>
                  <a:pt x="3963" y="3000"/>
                </a:cubicBezTo>
              </a:path>
            </a:pathLst>
          </a:cu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A9CEC457-E9C1-574F-BA72-853DD30F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07" y="4384431"/>
            <a:ext cx="5976085" cy="3378959"/>
          </a:xfrm>
          <a:custGeom>
            <a:avLst/>
            <a:gdLst>
              <a:gd name="T0" fmla="*/ 5485 w 5867"/>
              <a:gd name="T1" fmla="*/ 0 h 3315"/>
              <a:gd name="T2" fmla="*/ 5485 w 5867"/>
              <a:gd name="T3" fmla="*/ 0 h 3315"/>
              <a:gd name="T4" fmla="*/ 1187 w 5867"/>
              <a:gd name="T5" fmla="*/ 0 h 3315"/>
              <a:gd name="T6" fmla="*/ 1187 w 5867"/>
              <a:gd name="T7" fmla="*/ 0 h 3315"/>
              <a:gd name="T8" fmla="*/ 1187 w 5867"/>
              <a:gd name="T9" fmla="*/ 0 h 3315"/>
              <a:gd name="T10" fmla="*/ 0 w 5867"/>
              <a:gd name="T11" fmla="*/ 1657 h 3315"/>
              <a:gd name="T12" fmla="*/ 1187 w 5867"/>
              <a:gd name="T13" fmla="*/ 3314 h 3315"/>
              <a:gd name="T14" fmla="*/ 5485 w 5867"/>
              <a:gd name="T15" fmla="*/ 3314 h 3315"/>
              <a:gd name="T16" fmla="*/ 5866 w 5867"/>
              <a:gd name="T17" fmla="*/ 2933 h 3315"/>
              <a:gd name="T18" fmla="*/ 5866 w 5867"/>
              <a:gd name="T19" fmla="*/ 381 h 3315"/>
              <a:gd name="T20" fmla="*/ 5485 w 5867"/>
              <a:gd name="T21" fmla="*/ 0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7" h="3315">
                <a:moveTo>
                  <a:pt x="5485" y="0"/>
                </a:moveTo>
                <a:lnTo>
                  <a:pt x="5485" y="0"/>
                </a:lnTo>
                <a:cubicBezTo>
                  <a:pt x="1187" y="0"/>
                  <a:pt x="1187" y="0"/>
                  <a:pt x="1187" y="0"/>
                </a:cubicBezTo>
                <a:lnTo>
                  <a:pt x="1187" y="0"/>
                </a:lnTo>
                <a:lnTo>
                  <a:pt x="1187" y="0"/>
                </a:lnTo>
                <a:cubicBezTo>
                  <a:pt x="0" y="1657"/>
                  <a:pt x="0" y="1657"/>
                  <a:pt x="0" y="1657"/>
                </a:cubicBezTo>
                <a:cubicBezTo>
                  <a:pt x="1187" y="3314"/>
                  <a:pt x="1187" y="3314"/>
                  <a:pt x="1187" y="3314"/>
                </a:cubicBezTo>
                <a:cubicBezTo>
                  <a:pt x="5485" y="3314"/>
                  <a:pt x="5485" y="3314"/>
                  <a:pt x="5485" y="3314"/>
                </a:cubicBezTo>
                <a:cubicBezTo>
                  <a:pt x="5687" y="3314"/>
                  <a:pt x="5866" y="3134"/>
                  <a:pt x="5866" y="2933"/>
                </a:cubicBezTo>
                <a:cubicBezTo>
                  <a:pt x="5866" y="381"/>
                  <a:pt x="5866" y="381"/>
                  <a:pt x="5866" y="381"/>
                </a:cubicBezTo>
                <a:cubicBezTo>
                  <a:pt x="5866" y="180"/>
                  <a:pt x="5687" y="0"/>
                  <a:pt x="54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495549E1-1A10-B34D-B8B3-2B7B337A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580" y="4541695"/>
            <a:ext cx="5131345" cy="3059936"/>
          </a:xfrm>
          <a:custGeom>
            <a:avLst/>
            <a:gdLst>
              <a:gd name="T0" fmla="*/ 1075 w 5038"/>
              <a:gd name="T1" fmla="*/ 0 h 3001"/>
              <a:gd name="T2" fmla="*/ 1075 w 5038"/>
              <a:gd name="T3" fmla="*/ 0 h 3001"/>
              <a:gd name="T4" fmla="*/ 0 w 5038"/>
              <a:gd name="T5" fmla="*/ 1500 h 3001"/>
              <a:gd name="T6" fmla="*/ 1075 w 5038"/>
              <a:gd name="T7" fmla="*/ 3000 h 3001"/>
              <a:gd name="T8" fmla="*/ 4813 w 5038"/>
              <a:gd name="T9" fmla="*/ 3000 h 3001"/>
              <a:gd name="T10" fmla="*/ 5037 w 5038"/>
              <a:gd name="T11" fmla="*/ 2776 h 3001"/>
              <a:gd name="T12" fmla="*/ 5037 w 5038"/>
              <a:gd name="T13" fmla="*/ 224 h 3001"/>
              <a:gd name="T14" fmla="*/ 4813 w 5038"/>
              <a:gd name="T15" fmla="*/ 0 h 3001"/>
              <a:gd name="T16" fmla="*/ 1075 w 5038"/>
              <a:gd name="T17" fmla="*/ 0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8" h="3001">
                <a:moveTo>
                  <a:pt x="1075" y="0"/>
                </a:moveTo>
                <a:lnTo>
                  <a:pt x="1075" y="0"/>
                </a:lnTo>
                <a:cubicBezTo>
                  <a:pt x="1008" y="112"/>
                  <a:pt x="112" y="1343"/>
                  <a:pt x="0" y="1500"/>
                </a:cubicBezTo>
                <a:cubicBezTo>
                  <a:pt x="112" y="1657"/>
                  <a:pt x="1008" y="2889"/>
                  <a:pt x="1075" y="3000"/>
                </a:cubicBezTo>
                <a:cubicBezTo>
                  <a:pt x="1231" y="3000"/>
                  <a:pt x="4813" y="3000"/>
                  <a:pt x="4813" y="3000"/>
                </a:cubicBezTo>
                <a:cubicBezTo>
                  <a:pt x="4948" y="3000"/>
                  <a:pt x="5037" y="2889"/>
                  <a:pt x="5037" y="2776"/>
                </a:cubicBezTo>
                <a:cubicBezTo>
                  <a:pt x="5037" y="224"/>
                  <a:pt x="5037" y="224"/>
                  <a:pt x="5037" y="224"/>
                </a:cubicBezTo>
                <a:cubicBezTo>
                  <a:pt x="5037" y="90"/>
                  <a:pt x="4948" y="0"/>
                  <a:pt x="4813" y="0"/>
                </a:cubicBezTo>
                <a:cubicBezTo>
                  <a:pt x="4813" y="0"/>
                  <a:pt x="1231" y="0"/>
                  <a:pt x="1075" y="0"/>
                </a:cubicBezTo>
              </a:path>
            </a:pathLst>
          </a:cu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0F8BDD63-C9DB-A549-B854-5357A9ACF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107" y="8765394"/>
            <a:ext cx="5976085" cy="3378959"/>
          </a:xfrm>
          <a:custGeom>
            <a:avLst/>
            <a:gdLst>
              <a:gd name="T0" fmla="*/ 5485 w 5867"/>
              <a:gd name="T1" fmla="*/ 0 h 3314"/>
              <a:gd name="T2" fmla="*/ 5485 w 5867"/>
              <a:gd name="T3" fmla="*/ 0 h 3314"/>
              <a:gd name="T4" fmla="*/ 1187 w 5867"/>
              <a:gd name="T5" fmla="*/ 0 h 3314"/>
              <a:gd name="T6" fmla="*/ 1187 w 5867"/>
              <a:gd name="T7" fmla="*/ 0 h 3314"/>
              <a:gd name="T8" fmla="*/ 1187 w 5867"/>
              <a:gd name="T9" fmla="*/ 0 h 3314"/>
              <a:gd name="T10" fmla="*/ 0 w 5867"/>
              <a:gd name="T11" fmla="*/ 1656 h 3314"/>
              <a:gd name="T12" fmla="*/ 1187 w 5867"/>
              <a:gd name="T13" fmla="*/ 3313 h 3314"/>
              <a:gd name="T14" fmla="*/ 5485 w 5867"/>
              <a:gd name="T15" fmla="*/ 3313 h 3314"/>
              <a:gd name="T16" fmla="*/ 5866 w 5867"/>
              <a:gd name="T17" fmla="*/ 2932 h 3314"/>
              <a:gd name="T18" fmla="*/ 5866 w 5867"/>
              <a:gd name="T19" fmla="*/ 381 h 3314"/>
              <a:gd name="T20" fmla="*/ 5485 w 5867"/>
              <a:gd name="T21" fmla="*/ 0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67" h="3314">
                <a:moveTo>
                  <a:pt x="5485" y="0"/>
                </a:moveTo>
                <a:lnTo>
                  <a:pt x="5485" y="0"/>
                </a:lnTo>
                <a:cubicBezTo>
                  <a:pt x="1187" y="0"/>
                  <a:pt x="1187" y="0"/>
                  <a:pt x="1187" y="0"/>
                </a:cubicBezTo>
                <a:lnTo>
                  <a:pt x="1187" y="0"/>
                </a:lnTo>
                <a:lnTo>
                  <a:pt x="1187" y="0"/>
                </a:lnTo>
                <a:cubicBezTo>
                  <a:pt x="0" y="1656"/>
                  <a:pt x="0" y="1656"/>
                  <a:pt x="0" y="1656"/>
                </a:cubicBezTo>
                <a:cubicBezTo>
                  <a:pt x="1187" y="3313"/>
                  <a:pt x="1187" y="3313"/>
                  <a:pt x="1187" y="3313"/>
                </a:cubicBezTo>
                <a:cubicBezTo>
                  <a:pt x="5485" y="3313"/>
                  <a:pt x="5485" y="3313"/>
                  <a:pt x="5485" y="3313"/>
                </a:cubicBezTo>
                <a:cubicBezTo>
                  <a:pt x="5687" y="3313"/>
                  <a:pt x="5866" y="3134"/>
                  <a:pt x="5866" y="2932"/>
                </a:cubicBezTo>
                <a:cubicBezTo>
                  <a:pt x="5866" y="381"/>
                  <a:pt x="5866" y="381"/>
                  <a:pt x="5866" y="381"/>
                </a:cubicBezTo>
                <a:cubicBezTo>
                  <a:pt x="5866" y="179"/>
                  <a:pt x="5687" y="0"/>
                  <a:pt x="548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23334B4C-4119-7845-A2E3-B2E71A13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580" y="8922661"/>
            <a:ext cx="5131345" cy="3059934"/>
          </a:xfrm>
          <a:custGeom>
            <a:avLst/>
            <a:gdLst>
              <a:gd name="T0" fmla="*/ 1075 w 5038"/>
              <a:gd name="T1" fmla="*/ 0 h 3001"/>
              <a:gd name="T2" fmla="*/ 1075 w 5038"/>
              <a:gd name="T3" fmla="*/ 0 h 3001"/>
              <a:gd name="T4" fmla="*/ 0 w 5038"/>
              <a:gd name="T5" fmla="*/ 1500 h 3001"/>
              <a:gd name="T6" fmla="*/ 1075 w 5038"/>
              <a:gd name="T7" fmla="*/ 3000 h 3001"/>
              <a:gd name="T8" fmla="*/ 4813 w 5038"/>
              <a:gd name="T9" fmla="*/ 3000 h 3001"/>
              <a:gd name="T10" fmla="*/ 5037 w 5038"/>
              <a:gd name="T11" fmla="*/ 2776 h 3001"/>
              <a:gd name="T12" fmla="*/ 5037 w 5038"/>
              <a:gd name="T13" fmla="*/ 225 h 3001"/>
              <a:gd name="T14" fmla="*/ 4813 w 5038"/>
              <a:gd name="T15" fmla="*/ 0 h 3001"/>
              <a:gd name="T16" fmla="*/ 1075 w 5038"/>
              <a:gd name="T17" fmla="*/ 0 h 3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8" h="3001">
                <a:moveTo>
                  <a:pt x="1075" y="0"/>
                </a:moveTo>
                <a:lnTo>
                  <a:pt x="1075" y="0"/>
                </a:lnTo>
                <a:cubicBezTo>
                  <a:pt x="1008" y="113"/>
                  <a:pt x="112" y="1343"/>
                  <a:pt x="0" y="1500"/>
                </a:cubicBezTo>
                <a:cubicBezTo>
                  <a:pt x="112" y="1635"/>
                  <a:pt x="1008" y="2889"/>
                  <a:pt x="1075" y="3000"/>
                </a:cubicBezTo>
                <a:cubicBezTo>
                  <a:pt x="1231" y="3000"/>
                  <a:pt x="4813" y="3000"/>
                  <a:pt x="4813" y="3000"/>
                </a:cubicBezTo>
                <a:cubicBezTo>
                  <a:pt x="4948" y="3000"/>
                  <a:pt x="5037" y="2889"/>
                  <a:pt x="5037" y="2776"/>
                </a:cubicBezTo>
                <a:cubicBezTo>
                  <a:pt x="5037" y="225"/>
                  <a:pt x="5037" y="225"/>
                  <a:pt x="5037" y="225"/>
                </a:cubicBezTo>
                <a:cubicBezTo>
                  <a:pt x="5037" y="90"/>
                  <a:pt x="4948" y="0"/>
                  <a:pt x="4813" y="0"/>
                </a:cubicBezTo>
                <a:cubicBezTo>
                  <a:pt x="4813" y="0"/>
                  <a:pt x="1231" y="0"/>
                  <a:pt x="1075" y="0"/>
                </a:cubicBezTo>
              </a:path>
            </a:pathLst>
          </a:cu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176B31F2-7A25-5D42-9463-A3C81285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591" y="8262145"/>
            <a:ext cx="3626092" cy="3603624"/>
          </a:xfrm>
          <a:custGeom>
            <a:avLst/>
            <a:gdLst>
              <a:gd name="T0" fmla="*/ 0 w 3560"/>
              <a:gd name="T1" fmla="*/ 1925 h 3538"/>
              <a:gd name="T2" fmla="*/ 0 w 3560"/>
              <a:gd name="T3" fmla="*/ 1925 h 3538"/>
              <a:gd name="T4" fmla="*/ 0 w 3560"/>
              <a:gd name="T5" fmla="*/ 3537 h 3538"/>
              <a:gd name="T6" fmla="*/ 3559 w 3560"/>
              <a:gd name="T7" fmla="*/ 0 h 3538"/>
              <a:gd name="T8" fmla="*/ 1925 w 3560"/>
              <a:gd name="T9" fmla="*/ 0 h 3538"/>
              <a:gd name="T10" fmla="*/ 0 w 3560"/>
              <a:gd name="T11" fmla="*/ 1925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0" h="3538">
                <a:moveTo>
                  <a:pt x="0" y="1925"/>
                </a:moveTo>
                <a:lnTo>
                  <a:pt x="0" y="1925"/>
                </a:lnTo>
                <a:cubicBezTo>
                  <a:pt x="0" y="3537"/>
                  <a:pt x="0" y="3537"/>
                  <a:pt x="0" y="3537"/>
                </a:cubicBezTo>
                <a:cubicBezTo>
                  <a:pt x="1969" y="3537"/>
                  <a:pt x="3559" y="1947"/>
                  <a:pt x="3559" y="0"/>
                </a:cubicBezTo>
                <a:cubicBezTo>
                  <a:pt x="1925" y="0"/>
                  <a:pt x="1925" y="0"/>
                  <a:pt x="1925" y="0"/>
                </a:cubicBezTo>
                <a:cubicBezTo>
                  <a:pt x="1925" y="1052"/>
                  <a:pt x="1074" y="1925"/>
                  <a:pt x="0" y="19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F40607C2-E9C9-F54B-8C3B-9F05EB76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591" y="4636056"/>
            <a:ext cx="3626092" cy="3626089"/>
          </a:xfrm>
          <a:custGeom>
            <a:avLst/>
            <a:gdLst>
              <a:gd name="T0" fmla="*/ 0 w 3560"/>
              <a:gd name="T1" fmla="*/ 0 h 3560"/>
              <a:gd name="T2" fmla="*/ 0 w 3560"/>
              <a:gd name="T3" fmla="*/ 0 h 3560"/>
              <a:gd name="T4" fmla="*/ 0 w 3560"/>
              <a:gd name="T5" fmla="*/ 1634 h 3560"/>
              <a:gd name="T6" fmla="*/ 1925 w 3560"/>
              <a:gd name="T7" fmla="*/ 3559 h 3560"/>
              <a:gd name="T8" fmla="*/ 3559 w 3560"/>
              <a:gd name="T9" fmla="*/ 3559 h 3560"/>
              <a:gd name="T10" fmla="*/ 0 w 3560"/>
              <a:gd name="T11" fmla="*/ 0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0" h="3560">
                <a:moveTo>
                  <a:pt x="0" y="0"/>
                </a:moveTo>
                <a:lnTo>
                  <a:pt x="0" y="0"/>
                </a:lnTo>
                <a:cubicBezTo>
                  <a:pt x="0" y="1634"/>
                  <a:pt x="0" y="1634"/>
                  <a:pt x="0" y="1634"/>
                </a:cubicBezTo>
                <a:cubicBezTo>
                  <a:pt x="1074" y="1634"/>
                  <a:pt x="1925" y="2485"/>
                  <a:pt x="1925" y="3559"/>
                </a:cubicBezTo>
                <a:cubicBezTo>
                  <a:pt x="3559" y="3559"/>
                  <a:pt x="3559" y="3559"/>
                  <a:pt x="3559" y="3559"/>
                </a:cubicBezTo>
                <a:cubicBezTo>
                  <a:pt x="3559" y="1589"/>
                  <a:pt x="1969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AEEC47DA-9225-B44B-880D-2C5EE82F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967" y="8262145"/>
            <a:ext cx="3603624" cy="3603624"/>
          </a:xfrm>
          <a:custGeom>
            <a:avLst/>
            <a:gdLst>
              <a:gd name="T0" fmla="*/ 1612 w 3538"/>
              <a:gd name="T1" fmla="*/ 0 h 3538"/>
              <a:gd name="T2" fmla="*/ 1612 w 3538"/>
              <a:gd name="T3" fmla="*/ 0 h 3538"/>
              <a:gd name="T4" fmla="*/ 0 w 3538"/>
              <a:gd name="T5" fmla="*/ 0 h 3538"/>
              <a:gd name="T6" fmla="*/ 3537 w 3538"/>
              <a:gd name="T7" fmla="*/ 3537 h 3538"/>
              <a:gd name="T8" fmla="*/ 3537 w 3538"/>
              <a:gd name="T9" fmla="*/ 1925 h 3538"/>
              <a:gd name="T10" fmla="*/ 1612 w 3538"/>
              <a:gd name="T11" fmla="*/ 0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8" h="3538">
                <a:moveTo>
                  <a:pt x="1612" y="0"/>
                </a:moveTo>
                <a:lnTo>
                  <a:pt x="1612" y="0"/>
                </a:lnTo>
                <a:cubicBezTo>
                  <a:pt x="0" y="0"/>
                  <a:pt x="0" y="0"/>
                  <a:pt x="0" y="0"/>
                </a:cubicBezTo>
                <a:cubicBezTo>
                  <a:pt x="0" y="1947"/>
                  <a:pt x="1589" y="3537"/>
                  <a:pt x="3537" y="3537"/>
                </a:cubicBezTo>
                <a:cubicBezTo>
                  <a:pt x="3537" y="1925"/>
                  <a:pt x="3537" y="1925"/>
                  <a:pt x="3537" y="1925"/>
                </a:cubicBezTo>
                <a:cubicBezTo>
                  <a:pt x="2485" y="1925"/>
                  <a:pt x="1612" y="1052"/>
                  <a:pt x="161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9331821C-2D5C-2B42-B6F2-C084FF9C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967" y="4636056"/>
            <a:ext cx="3603624" cy="3626089"/>
          </a:xfrm>
          <a:custGeom>
            <a:avLst/>
            <a:gdLst>
              <a:gd name="T0" fmla="*/ 3537 w 3538"/>
              <a:gd name="T1" fmla="*/ 1634 h 3560"/>
              <a:gd name="T2" fmla="*/ 3537 w 3538"/>
              <a:gd name="T3" fmla="*/ 1634 h 3560"/>
              <a:gd name="T4" fmla="*/ 3537 w 3538"/>
              <a:gd name="T5" fmla="*/ 0 h 3560"/>
              <a:gd name="T6" fmla="*/ 0 w 3538"/>
              <a:gd name="T7" fmla="*/ 3559 h 3560"/>
              <a:gd name="T8" fmla="*/ 1612 w 3538"/>
              <a:gd name="T9" fmla="*/ 3559 h 3560"/>
              <a:gd name="T10" fmla="*/ 3537 w 3538"/>
              <a:gd name="T11" fmla="*/ 1634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8" h="3560">
                <a:moveTo>
                  <a:pt x="3537" y="1634"/>
                </a:moveTo>
                <a:lnTo>
                  <a:pt x="3537" y="1634"/>
                </a:lnTo>
                <a:cubicBezTo>
                  <a:pt x="3537" y="0"/>
                  <a:pt x="3537" y="0"/>
                  <a:pt x="3537" y="0"/>
                </a:cubicBezTo>
                <a:cubicBezTo>
                  <a:pt x="1589" y="0"/>
                  <a:pt x="0" y="1589"/>
                  <a:pt x="0" y="3559"/>
                </a:cubicBezTo>
                <a:cubicBezTo>
                  <a:pt x="1612" y="3559"/>
                  <a:pt x="1612" y="3559"/>
                  <a:pt x="1612" y="3559"/>
                </a:cubicBezTo>
                <a:cubicBezTo>
                  <a:pt x="1612" y="2485"/>
                  <a:pt x="2485" y="1634"/>
                  <a:pt x="3537" y="1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627FE3BF-C230-684F-B187-C201F48A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967" y="6869223"/>
            <a:ext cx="2237662" cy="2758884"/>
          </a:xfrm>
          <a:custGeom>
            <a:avLst/>
            <a:gdLst>
              <a:gd name="T0" fmla="*/ 2194 w 2195"/>
              <a:gd name="T1" fmla="*/ 0 h 2708"/>
              <a:gd name="T2" fmla="*/ 2194 w 2195"/>
              <a:gd name="T3" fmla="*/ 0 h 2708"/>
              <a:gd name="T4" fmla="*/ 0 w 2195"/>
              <a:gd name="T5" fmla="*/ 1365 h 2708"/>
              <a:gd name="T6" fmla="*/ 2194 w 2195"/>
              <a:gd name="T7" fmla="*/ 2707 h 2708"/>
              <a:gd name="T8" fmla="*/ 2194 w 2195"/>
              <a:gd name="T9" fmla="*/ 0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5" h="2708">
                <a:moveTo>
                  <a:pt x="2194" y="0"/>
                </a:moveTo>
                <a:lnTo>
                  <a:pt x="2194" y="0"/>
                </a:lnTo>
                <a:cubicBezTo>
                  <a:pt x="0" y="1365"/>
                  <a:pt x="0" y="1365"/>
                  <a:pt x="0" y="1365"/>
                </a:cubicBezTo>
                <a:cubicBezTo>
                  <a:pt x="2194" y="2707"/>
                  <a:pt x="2194" y="2707"/>
                  <a:pt x="2194" y="2707"/>
                </a:cubicBezTo>
                <a:cubicBezTo>
                  <a:pt x="1433" y="1969"/>
                  <a:pt x="1433" y="738"/>
                  <a:pt x="2194" y="0"/>
                </a:cubicBezTo>
              </a:path>
            </a:pathLst>
          </a:cu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114AAD67-53A6-F845-A54A-BF73762E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164" y="9628107"/>
            <a:ext cx="2781350" cy="2237662"/>
          </a:xfrm>
          <a:custGeom>
            <a:avLst/>
            <a:gdLst>
              <a:gd name="T0" fmla="*/ 0 w 2731"/>
              <a:gd name="T1" fmla="*/ 0 h 2196"/>
              <a:gd name="T2" fmla="*/ 0 w 2731"/>
              <a:gd name="T3" fmla="*/ 0 h 2196"/>
              <a:gd name="T4" fmla="*/ 1365 w 2731"/>
              <a:gd name="T5" fmla="*/ 2195 h 2196"/>
              <a:gd name="T6" fmla="*/ 2730 w 2731"/>
              <a:gd name="T7" fmla="*/ 0 h 2196"/>
              <a:gd name="T8" fmla="*/ 0 w 2731"/>
              <a:gd name="T9" fmla="*/ 0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1" h="2196">
                <a:moveTo>
                  <a:pt x="0" y="0"/>
                </a:moveTo>
                <a:lnTo>
                  <a:pt x="0" y="0"/>
                </a:lnTo>
                <a:cubicBezTo>
                  <a:pt x="1365" y="2195"/>
                  <a:pt x="1365" y="2195"/>
                  <a:pt x="1365" y="2195"/>
                </a:cubicBezTo>
                <a:cubicBezTo>
                  <a:pt x="2730" y="0"/>
                  <a:pt x="2730" y="0"/>
                  <a:pt x="2730" y="0"/>
                </a:cubicBezTo>
                <a:cubicBezTo>
                  <a:pt x="1969" y="762"/>
                  <a:pt x="761" y="762"/>
                  <a:pt x="0" y="0"/>
                </a:cubicBezTo>
              </a:path>
            </a:pathLst>
          </a:cu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88931432-5AD4-D248-9D38-A72CB3EC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513" y="6869223"/>
            <a:ext cx="2237662" cy="2781352"/>
          </a:xfrm>
          <a:custGeom>
            <a:avLst/>
            <a:gdLst>
              <a:gd name="T0" fmla="*/ 0 w 2195"/>
              <a:gd name="T1" fmla="*/ 2730 h 2731"/>
              <a:gd name="T2" fmla="*/ 0 w 2195"/>
              <a:gd name="T3" fmla="*/ 2730 h 2731"/>
              <a:gd name="T4" fmla="*/ 2194 w 2195"/>
              <a:gd name="T5" fmla="*/ 1365 h 2731"/>
              <a:gd name="T6" fmla="*/ 0 w 2195"/>
              <a:gd name="T7" fmla="*/ 0 h 2731"/>
              <a:gd name="T8" fmla="*/ 0 w 2195"/>
              <a:gd name="T9" fmla="*/ 273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5" h="2731">
                <a:moveTo>
                  <a:pt x="0" y="2730"/>
                </a:moveTo>
                <a:lnTo>
                  <a:pt x="0" y="2730"/>
                </a:lnTo>
                <a:cubicBezTo>
                  <a:pt x="2194" y="1365"/>
                  <a:pt x="2194" y="1365"/>
                  <a:pt x="2194" y="1365"/>
                </a:cubicBezTo>
                <a:cubicBezTo>
                  <a:pt x="0" y="0"/>
                  <a:pt x="0" y="0"/>
                  <a:pt x="0" y="0"/>
                </a:cubicBezTo>
                <a:cubicBezTo>
                  <a:pt x="739" y="761"/>
                  <a:pt x="739" y="1969"/>
                  <a:pt x="0" y="2730"/>
                </a:cubicBezTo>
              </a:path>
            </a:pathLst>
          </a:cu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6B5C55C1-6B1A-B748-AB3D-87060C0A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629" y="4636056"/>
            <a:ext cx="2758884" cy="2237662"/>
          </a:xfrm>
          <a:custGeom>
            <a:avLst/>
            <a:gdLst>
              <a:gd name="T0" fmla="*/ 2708 w 2709"/>
              <a:gd name="T1" fmla="*/ 2194 h 2195"/>
              <a:gd name="T2" fmla="*/ 2708 w 2709"/>
              <a:gd name="T3" fmla="*/ 2194 h 2195"/>
              <a:gd name="T4" fmla="*/ 1343 w 2709"/>
              <a:gd name="T5" fmla="*/ 0 h 2195"/>
              <a:gd name="T6" fmla="*/ 0 w 2709"/>
              <a:gd name="T7" fmla="*/ 2194 h 2195"/>
              <a:gd name="T8" fmla="*/ 2708 w 2709"/>
              <a:gd name="T9" fmla="*/ 2194 h 2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9" h="2195">
                <a:moveTo>
                  <a:pt x="2708" y="2194"/>
                </a:moveTo>
                <a:lnTo>
                  <a:pt x="2708" y="2194"/>
                </a:lnTo>
                <a:cubicBezTo>
                  <a:pt x="1343" y="0"/>
                  <a:pt x="1343" y="0"/>
                  <a:pt x="1343" y="0"/>
                </a:cubicBezTo>
                <a:cubicBezTo>
                  <a:pt x="0" y="2194"/>
                  <a:pt x="0" y="2194"/>
                  <a:pt x="0" y="2194"/>
                </a:cubicBezTo>
                <a:cubicBezTo>
                  <a:pt x="739" y="1455"/>
                  <a:pt x="1969" y="1455"/>
                  <a:pt x="2708" y="2194"/>
                </a:cubicBezTo>
              </a:path>
            </a:pathLst>
          </a:cu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7">
            <a:extLst>
              <a:ext uri="{FF2B5EF4-FFF2-40B4-BE49-F238E27FC236}">
                <a16:creationId xmlns:a16="http://schemas.microsoft.com/office/drawing/2014/main" id="{FC24D164-C8DE-4F42-B9B1-41389CC85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843" y="4763135"/>
            <a:ext cx="3513758" cy="3513758"/>
          </a:xfrm>
          <a:custGeom>
            <a:avLst/>
            <a:gdLst>
              <a:gd name="T0" fmla="*/ 1925 w 3448"/>
              <a:gd name="T1" fmla="*/ 3447 h 3448"/>
              <a:gd name="T2" fmla="*/ 1925 w 3448"/>
              <a:gd name="T3" fmla="*/ 3447 h 3448"/>
              <a:gd name="T4" fmla="*/ 3447 w 3448"/>
              <a:gd name="T5" fmla="*/ 0 h 3448"/>
              <a:gd name="T6" fmla="*/ 0 w 3448"/>
              <a:gd name="T7" fmla="*/ 1522 h 3448"/>
              <a:gd name="T8" fmla="*/ 1925 w 3448"/>
              <a:gd name="T9" fmla="*/ 3447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8" h="3448">
                <a:moveTo>
                  <a:pt x="1925" y="3447"/>
                </a:moveTo>
                <a:lnTo>
                  <a:pt x="1925" y="3447"/>
                </a:lnTo>
                <a:cubicBezTo>
                  <a:pt x="3447" y="0"/>
                  <a:pt x="3447" y="0"/>
                  <a:pt x="3447" y="0"/>
                </a:cubicBezTo>
                <a:cubicBezTo>
                  <a:pt x="0" y="1522"/>
                  <a:pt x="0" y="1522"/>
                  <a:pt x="0" y="1522"/>
                </a:cubicBezTo>
                <a:cubicBezTo>
                  <a:pt x="1074" y="1522"/>
                  <a:pt x="1925" y="2373"/>
                  <a:pt x="1925" y="344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93238081-2F7C-0342-A606-EDAD80EE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843" y="8247397"/>
            <a:ext cx="3513758" cy="3513758"/>
          </a:xfrm>
          <a:custGeom>
            <a:avLst/>
            <a:gdLst>
              <a:gd name="T0" fmla="*/ 0 w 3448"/>
              <a:gd name="T1" fmla="*/ 1925 h 3448"/>
              <a:gd name="T2" fmla="*/ 0 w 3448"/>
              <a:gd name="T3" fmla="*/ 1925 h 3448"/>
              <a:gd name="T4" fmla="*/ 3447 w 3448"/>
              <a:gd name="T5" fmla="*/ 3447 h 3448"/>
              <a:gd name="T6" fmla="*/ 1925 w 3448"/>
              <a:gd name="T7" fmla="*/ 0 h 3448"/>
              <a:gd name="T8" fmla="*/ 0 w 3448"/>
              <a:gd name="T9" fmla="*/ 1925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8" h="3448">
                <a:moveTo>
                  <a:pt x="0" y="1925"/>
                </a:moveTo>
                <a:lnTo>
                  <a:pt x="0" y="1925"/>
                </a:lnTo>
                <a:cubicBezTo>
                  <a:pt x="3447" y="3447"/>
                  <a:pt x="3447" y="3447"/>
                  <a:pt x="3447" y="3447"/>
                </a:cubicBezTo>
                <a:cubicBezTo>
                  <a:pt x="1925" y="0"/>
                  <a:pt x="1925" y="0"/>
                  <a:pt x="1925" y="0"/>
                </a:cubicBezTo>
                <a:cubicBezTo>
                  <a:pt x="1925" y="1052"/>
                  <a:pt x="1074" y="1925"/>
                  <a:pt x="0" y="1925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CB91B173-0C38-164F-A641-E3F0C2A2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581" y="8247397"/>
            <a:ext cx="3513758" cy="3513758"/>
          </a:xfrm>
          <a:custGeom>
            <a:avLst/>
            <a:gdLst>
              <a:gd name="T0" fmla="*/ 1522 w 3448"/>
              <a:gd name="T1" fmla="*/ 0 h 3448"/>
              <a:gd name="T2" fmla="*/ 1522 w 3448"/>
              <a:gd name="T3" fmla="*/ 0 h 3448"/>
              <a:gd name="T4" fmla="*/ 0 w 3448"/>
              <a:gd name="T5" fmla="*/ 3447 h 3448"/>
              <a:gd name="T6" fmla="*/ 3447 w 3448"/>
              <a:gd name="T7" fmla="*/ 1925 h 3448"/>
              <a:gd name="T8" fmla="*/ 1522 w 3448"/>
              <a:gd name="T9" fmla="*/ 0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8" h="3448">
                <a:moveTo>
                  <a:pt x="1522" y="0"/>
                </a:moveTo>
                <a:lnTo>
                  <a:pt x="1522" y="0"/>
                </a:lnTo>
                <a:cubicBezTo>
                  <a:pt x="0" y="3447"/>
                  <a:pt x="0" y="3447"/>
                  <a:pt x="0" y="3447"/>
                </a:cubicBezTo>
                <a:cubicBezTo>
                  <a:pt x="3447" y="1925"/>
                  <a:pt x="3447" y="1925"/>
                  <a:pt x="3447" y="1925"/>
                </a:cubicBezTo>
                <a:cubicBezTo>
                  <a:pt x="2395" y="1925"/>
                  <a:pt x="1522" y="1052"/>
                  <a:pt x="1522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9">
            <a:extLst>
              <a:ext uri="{FF2B5EF4-FFF2-40B4-BE49-F238E27FC236}">
                <a16:creationId xmlns:a16="http://schemas.microsoft.com/office/drawing/2014/main" id="{B5BF7476-AE86-7B44-8B11-ADDE4F9FA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581" y="4763135"/>
            <a:ext cx="3513758" cy="3513758"/>
          </a:xfrm>
          <a:custGeom>
            <a:avLst/>
            <a:gdLst>
              <a:gd name="T0" fmla="*/ 3447 w 3448"/>
              <a:gd name="T1" fmla="*/ 1522 h 3448"/>
              <a:gd name="T2" fmla="*/ 3447 w 3448"/>
              <a:gd name="T3" fmla="*/ 1522 h 3448"/>
              <a:gd name="T4" fmla="*/ 0 w 3448"/>
              <a:gd name="T5" fmla="*/ 0 h 3448"/>
              <a:gd name="T6" fmla="*/ 1522 w 3448"/>
              <a:gd name="T7" fmla="*/ 3447 h 3448"/>
              <a:gd name="T8" fmla="*/ 3447 w 3448"/>
              <a:gd name="T9" fmla="*/ 1522 h 3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8" h="3448">
                <a:moveTo>
                  <a:pt x="3447" y="1522"/>
                </a:moveTo>
                <a:lnTo>
                  <a:pt x="3447" y="1522"/>
                </a:lnTo>
                <a:cubicBezTo>
                  <a:pt x="0" y="0"/>
                  <a:pt x="0" y="0"/>
                  <a:pt x="0" y="0"/>
                </a:cubicBezTo>
                <a:cubicBezTo>
                  <a:pt x="1522" y="3447"/>
                  <a:pt x="1522" y="3447"/>
                  <a:pt x="1522" y="3447"/>
                </a:cubicBezTo>
                <a:cubicBezTo>
                  <a:pt x="1522" y="2373"/>
                  <a:pt x="2395" y="1522"/>
                  <a:pt x="3447" y="152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541B63-4F1D-7547-8A95-FDA63A51494E}"/>
              </a:ext>
            </a:extLst>
          </p:cNvPr>
          <p:cNvSpPr/>
          <p:nvPr/>
        </p:nvSpPr>
        <p:spPr>
          <a:xfrm>
            <a:off x="9513916" y="5842905"/>
            <a:ext cx="1530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1CC02F-F7FF-BB41-BB3F-51DE97BBB7FF}"/>
              </a:ext>
            </a:extLst>
          </p:cNvPr>
          <p:cNvGrpSpPr/>
          <p:nvPr/>
        </p:nvGrpSpPr>
        <p:grpSpPr>
          <a:xfrm>
            <a:off x="2809864" y="4840556"/>
            <a:ext cx="4185296" cy="2462213"/>
            <a:chOff x="15624852" y="13390931"/>
            <a:chExt cx="4185296" cy="2462213"/>
          </a:xfrm>
        </p:grpSpPr>
        <p:sp>
          <p:nvSpPr>
            <p:cNvPr id="70" name="CuadroTexto 4">
              <a:extLst>
                <a:ext uri="{FF2B5EF4-FFF2-40B4-BE49-F238E27FC236}">
                  <a16:creationId xmlns:a16="http://schemas.microsoft.com/office/drawing/2014/main" id="{2A31DC8F-9B42-0A40-A91D-1F1D9E3F6016}"/>
                </a:ext>
              </a:extLst>
            </p:cNvPr>
            <p:cNvSpPr txBox="1"/>
            <p:nvPr/>
          </p:nvSpPr>
          <p:spPr>
            <a:xfrm>
              <a:off x="15624852" y="14037262"/>
              <a:ext cx="41852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1" name="CuadroTexto 4">
              <a:extLst>
                <a:ext uri="{FF2B5EF4-FFF2-40B4-BE49-F238E27FC236}">
                  <a16:creationId xmlns:a16="http://schemas.microsoft.com/office/drawing/2014/main" id="{A3784A88-0FB0-DE4C-BF2D-41E57084758C}"/>
                </a:ext>
              </a:extLst>
            </p:cNvPr>
            <p:cNvSpPr txBox="1"/>
            <p:nvPr/>
          </p:nvSpPr>
          <p:spPr>
            <a:xfrm>
              <a:off x="15671389" y="13390931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A39BCE2-9EBD-9440-91D6-87F57DB576D6}"/>
              </a:ext>
            </a:extLst>
          </p:cNvPr>
          <p:cNvSpPr/>
          <p:nvPr/>
        </p:nvSpPr>
        <p:spPr>
          <a:xfrm>
            <a:off x="13285830" y="5886927"/>
            <a:ext cx="1530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155702-D03D-AA4E-A3FE-4050D11A442F}"/>
              </a:ext>
            </a:extLst>
          </p:cNvPr>
          <p:cNvSpPr/>
          <p:nvPr/>
        </p:nvSpPr>
        <p:spPr>
          <a:xfrm>
            <a:off x="9417519" y="9645285"/>
            <a:ext cx="1530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A64C86-619E-014A-A4FB-93AB8D5F9468}"/>
              </a:ext>
            </a:extLst>
          </p:cNvPr>
          <p:cNvSpPr/>
          <p:nvPr/>
        </p:nvSpPr>
        <p:spPr>
          <a:xfrm>
            <a:off x="13391632" y="9690218"/>
            <a:ext cx="1530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EA9E419-BFAD-124F-AF6E-54D5E4BFB3A9}"/>
              </a:ext>
            </a:extLst>
          </p:cNvPr>
          <p:cNvGrpSpPr/>
          <p:nvPr/>
        </p:nvGrpSpPr>
        <p:grpSpPr>
          <a:xfrm>
            <a:off x="2809864" y="9221521"/>
            <a:ext cx="4185296" cy="2462213"/>
            <a:chOff x="15624852" y="13390931"/>
            <a:chExt cx="4185296" cy="2462213"/>
          </a:xfrm>
        </p:grpSpPr>
        <p:sp>
          <p:nvSpPr>
            <p:cNvPr id="107" name="CuadroTexto 4">
              <a:extLst>
                <a:ext uri="{FF2B5EF4-FFF2-40B4-BE49-F238E27FC236}">
                  <a16:creationId xmlns:a16="http://schemas.microsoft.com/office/drawing/2014/main" id="{D671D360-0581-0146-8265-22C7B32FE9AF}"/>
                </a:ext>
              </a:extLst>
            </p:cNvPr>
            <p:cNvSpPr txBox="1"/>
            <p:nvPr/>
          </p:nvSpPr>
          <p:spPr>
            <a:xfrm>
              <a:off x="15624852" y="14037262"/>
              <a:ext cx="41852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8" name="CuadroTexto 4">
              <a:extLst>
                <a:ext uri="{FF2B5EF4-FFF2-40B4-BE49-F238E27FC236}">
                  <a16:creationId xmlns:a16="http://schemas.microsoft.com/office/drawing/2014/main" id="{D7CA1FF7-AAB5-6745-82A3-9AB8F0BC0FBE}"/>
                </a:ext>
              </a:extLst>
            </p:cNvPr>
            <p:cNvSpPr txBox="1"/>
            <p:nvPr/>
          </p:nvSpPr>
          <p:spPr>
            <a:xfrm>
              <a:off x="15671389" y="13390931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858014C-CC81-A64E-964C-942F6024F05C}"/>
              </a:ext>
            </a:extLst>
          </p:cNvPr>
          <p:cNvGrpSpPr/>
          <p:nvPr/>
        </p:nvGrpSpPr>
        <p:grpSpPr>
          <a:xfrm flipH="1">
            <a:off x="17335953" y="4840556"/>
            <a:ext cx="4185296" cy="2462213"/>
            <a:chOff x="15624852" y="13390931"/>
            <a:chExt cx="4185296" cy="2462213"/>
          </a:xfrm>
        </p:grpSpPr>
        <p:sp>
          <p:nvSpPr>
            <p:cNvPr id="114" name="CuadroTexto 4">
              <a:extLst>
                <a:ext uri="{FF2B5EF4-FFF2-40B4-BE49-F238E27FC236}">
                  <a16:creationId xmlns:a16="http://schemas.microsoft.com/office/drawing/2014/main" id="{6BF73E1A-825A-E843-94EA-453E2D4B05F5}"/>
                </a:ext>
              </a:extLst>
            </p:cNvPr>
            <p:cNvSpPr txBox="1"/>
            <p:nvPr/>
          </p:nvSpPr>
          <p:spPr>
            <a:xfrm>
              <a:off x="15624852" y="14037262"/>
              <a:ext cx="41852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5" name="CuadroTexto 4">
              <a:extLst>
                <a:ext uri="{FF2B5EF4-FFF2-40B4-BE49-F238E27FC236}">
                  <a16:creationId xmlns:a16="http://schemas.microsoft.com/office/drawing/2014/main" id="{4E8755A1-F4FE-D644-AA56-43F01CE2F2BD}"/>
                </a:ext>
              </a:extLst>
            </p:cNvPr>
            <p:cNvSpPr txBox="1"/>
            <p:nvPr/>
          </p:nvSpPr>
          <p:spPr>
            <a:xfrm>
              <a:off x="15671389" y="13390931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4C12C3-3A68-3C42-83B1-E6D8C133AAA1}"/>
              </a:ext>
            </a:extLst>
          </p:cNvPr>
          <p:cNvGrpSpPr/>
          <p:nvPr/>
        </p:nvGrpSpPr>
        <p:grpSpPr>
          <a:xfrm flipH="1">
            <a:off x="17335953" y="9221521"/>
            <a:ext cx="4185296" cy="2462213"/>
            <a:chOff x="15624852" y="13390931"/>
            <a:chExt cx="4185296" cy="2462213"/>
          </a:xfrm>
        </p:grpSpPr>
        <p:sp>
          <p:nvSpPr>
            <p:cNvPr id="117" name="CuadroTexto 4">
              <a:extLst>
                <a:ext uri="{FF2B5EF4-FFF2-40B4-BE49-F238E27FC236}">
                  <a16:creationId xmlns:a16="http://schemas.microsoft.com/office/drawing/2014/main" id="{DED3E0DA-09DE-1947-8B10-9E18A3453368}"/>
                </a:ext>
              </a:extLst>
            </p:cNvPr>
            <p:cNvSpPr txBox="1"/>
            <p:nvPr/>
          </p:nvSpPr>
          <p:spPr>
            <a:xfrm>
              <a:off x="15624852" y="14037262"/>
              <a:ext cx="418529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8" name="CuadroTexto 4">
              <a:extLst>
                <a:ext uri="{FF2B5EF4-FFF2-40B4-BE49-F238E27FC236}">
                  <a16:creationId xmlns:a16="http://schemas.microsoft.com/office/drawing/2014/main" id="{071E9F74-7111-0842-9847-DEA4398726FE}"/>
                </a:ext>
              </a:extLst>
            </p:cNvPr>
            <p:cNvSpPr txBox="1"/>
            <p:nvPr/>
          </p:nvSpPr>
          <p:spPr>
            <a:xfrm>
              <a:off x="15671389" y="13390931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6EDB6ACD-9EBA-7048-9F4B-DFED8023AEF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189E9261-6D37-F14D-9672-2334B0A296CE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6E29EBD1-6AF0-C444-A43F-0E821A0992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CC0F70B4-13C8-C541-92F6-772726EE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453" y="8420589"/>
            <a:ext cx="8224484" cy="1761266"/>
          </a:xfrm>
          <a:custGeom>
            <a:avLst/>
            <a:gdLst>
              <a:gd name="T0" fmla="*/ 9749 w 11532"/>
              <a:gd name="T1" fmla="*/ 0 h 2469"/>
              <a:gd name="T2" fmla="*/ 1750 w 11532"/>
              <a:gd name="T3" fmla="*/ 0 h 2469"/>
              <a:gd name="T4" fmla="*/ 0 w 11532"/>
              <a:gd name="T5" fmla="*/ 2468 h 2469"/>
              <a:gd name="T6" fmla="*/ 11531 w 11532"/>
              <a:gd name="T7" fmla="*/ 2468 h 2469"/>
              <a:gd name="T8" fmla="*/ 9749 w 11532"/>
              <a:gd name="T9" fmla="*/ 0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2" h="2469">
                <a:moveTo>
                  <a:pt x="9749" y="0"/>
                </a:moveTo>
                <a:lnTo>
                  <a:pt x="1750" y="0"/>
                </a:lnTo>
                <a:lnTo>
                  <a:pt x="0" y="2468"/>
                </a:lnTo>
                <a:lnTo>
                  <a:pt x="11531" y="2468"/>
                </a:lnTo>
                <a:lnTo>
                  <a:pt x="9749" y="0"/>
                </a:lnTo>
              </a:path>
            </a:pathLst>
          </a:custGeom>
          <a:solidFill>
            <a:srgbClr val="4B6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2F61D676-350F-0847-8D87-908167A94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453" y="8420589"/>
            <a:ext cx="8224484" cy="1761266"/>
          </a:xfrm>
          <a:custGeom>
            <a:avLst/>
            <a:gdLst>
              <a:gd name="T0" fmla="*/ 9749 w 11532"/>
              <a:gd name="T1" fmla="*/ 0 h 2469"/>
              <a:gd name="T2" fmla="*/ 1750 w 11532"/>
              <a:gd name="T3" fmla="*/ 0 h 2469"/>
              <a:gd name="T4" fmla="*/ 0 w 11532"/>
              <a:gd name="T5" fmla="*/ 2468 h 2469"/>
              <a:gd name="T6" fmla="*/ 11531 w 11532"/>
              <a:gd name="T7" fmla="*/ 2468 h 2469"/>
              <a:gd name="T8" fmla="*/ 9749 w 11532"/>
              <a:gd name="T9" fmla="*/ 0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2" h="2469">
                <a:moveTo>
                  <a:pt x="9749" y="0"/>
                </a:moveTo>
                <a:lnTo>
                  <a:pt x="1750" y="0"/>
                </a:lnTo>
                <a:lnTo>
                  <a:pt x="0" y="2468"/>
                </a:lnTo>
                <a:lnTo>
                  <a:pt x="11531" y="2468"/>
                </a:lnTo>
                <a:lnTo>
                  <a:pt x="974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81A69F64-F3B4-3B4F-A4EF-D60E43A8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38" y="10383142"/>
            <a:ext cx="11143154" cy="1874490"/>
          </a:xfrm>
          <a:custGeom>
            <a:avLst/>
            <a:gdLst>
              <a:gd name="T0" fmla="*/ 13780 w 15625"/>
              <a:gd name="T1" fmla="*/ 0 h 2626"/>
              <a:gd name="T2" fmla="*/ 1875 w 15625"/>
              <a:gd name="T3" fmla="*/ 0 h 2626"/>
              <a:gd name="T4" fmla="*/ 0 w 15625"/>
              <a:gd name="T5" fmla="*/ 2625 h 2626"/>
              <a:gd name="T6" fmla="*/ 15624 w 15625"/>
              <a:gd name="T7" fmla="*/ 2625 h 2626"/>
              <a:gd name="T8" fmla="*/ 13780 w 15625"/>
              <a:gd name="T9" fmla="*/ 0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5" h="2626">
                <a:moveTo>
                  <a:pt x="13780" y="0"/>
                </a:moveTo>
                <a:lnTo>
                  <a:pt x="1875" y="0"/>
                </a:lnTo>
                <a:lnTo>
                  <a:pt x="0" y="2625"/>
                </a:lnTo>
                <a:lnTo>
                  <a:pt x="15624" y="2625"/>
                </a:lnTo>
                <a:lnTo>
                  <a:pt x="13780" y="0"/>
                </a:lnTo>
              </a:path>
            </a:pathLst>
          </a:custGeom>
          <a:solidFill>
            <a:srgbClr val="414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>
            <a:extLst>
              <a:ext uri="{FF2B5EF4-FFF2-40B4-BE49-F238E27FC236}">
                <a16:creationId xmlns:a16="http://schemas.microsoft.com/office/drawing/2014/main" id="{90A9756E-3D57-FA4C-ACC5-60D6E9E9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38" y="10383142"/>
            <a:ext cx="11143154" cy="1874490"/>
          </a:xfrm>
          <a:custGeom>
            <a:avLst/>
            <a:gdLst>
              <a:gd name="T0" fmla="*/ 13780 w 15625"/>
              <a:gd name="T1" fmla="*/ 0 h 2626"/>
              <a:gd name="T2" fmla="*/ 1875 w 15625"/>
              <a:gd name="T3" fmla="*/ 0 h 2626"/>
              <a:gd name="T4" fmla="*/ 0 w 15625"/>
              <a:gd name="T5" fmla="*/ 2625 h 2626"/>
              <a:gd name="T6" fmla="*/ 15624 w 15625"/>
              <a:gd name="T7" fmla="*/ 2625 h 2626"/>
              <a:gd name="T8" fmla="*/ 13780 w 15625"/>
              <a:gd name="T9" fmla="*/ 0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5" h="2626">
                <a:moveTo>
                  <a:pt x="13780" y="0"/>
                </a:moveTo>
                <a:lnTo>
                  <a:pt x="1875" y="0"/>
                </a:lnTo>
                <a:lnTo>
                  <a:pt x="0" y="2625"/>
                </a:lnTo>
                <a:lnTo>
                  <a:pt x="15624" y="2625"/>
                </a:lnTo>
                <a:lnTo>
                  <a:pt x="1378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C948156-5AE4-0741-93ED-AEA4CF1E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59" y="6461179"/>
            <a:ext cx="5437911" cy="1761266"/>
          </a:xfrm>
          <a:custGeom>
            <a:avLst/>
            <a:gdLst>
              <a:gd name="T0" fmla="*/ 5874 w 7625"/>
              <a:gd name="T1" fmla="*/ 0 h 2469"/>
              <a:gd name="T2" fmla="*/ 1781 w 7625"/>
              <a:gd name="T3" fmla="*/ 0 h 2469"/>
              <a:gd name="T4" fmla="*/ 0 w 7625"/>
              <a:gd name="T5" fmla="*/ 2468 h 2469"/>
              <a:gd name="T6" fmla="*/ 7624 w 7625"/>
              <a:gd name="T7" fmla="*/ 2468 h 2469"/>
              <a:gd name="T8" fmla="*/ 5874 w 7625"/>
              <a:gd name="T9" fmla="*/ 0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5" h="2469">
                <a:moveTo>
                  <a:pt x="5874" y="0"/>
                </a:moveTo>
                <a:lnTo>
                  <a:pt x="1781" y="0"/>
                </a:lnTo>
                <a:lnTo>
                  <a:pt x="0" y="2468"/>
                </a:lnTo>
                <a:lnTo>
                  <a:pt x="7624" y="2468"/>
                </a:lnTo>
                <a:lnTo>
                  <a:pt x="5874" y="0"/>
                </a:lnTo>
              </a:path>
            </a:pathLst>
          </a:custGeom>
          <a:solidFill>
            <a:srgbClr val="5CC6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77A15A37-0B5A-5647-A7A3-F7B0ECD1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59" y="6461179"/>
            <a:ext cx="5437911" cy="1761266"/>
          </a:xfrm>
          <a:custGeom>
            <a:avLst/>
            <a:gdLst>
              <a:gd name="T0" fmla="*/ 5874 w 7625"/>
              <a:gd name="T1" fmla="*/ 0 h 2469"/>
              <a:gd name="T2" fmla="*/ 1781 w 7625"/>
              <a:gd name="T3" fmla="*/ 0 h 2469"/>
              <a:gd name="T4" fmla="*/ 0 w 7625"/>
              <a:gd name="T5" fmla="*/ 2468 h 2469"/>
              <a:gd name="T6" fmla="*/ 7624 w 7625"/>
              <a:gd name="T7" fmla="*/ 2468 h 2469"/>
              <a:gd name="T8" fmla="*/ 5874 w 7625"/>
              <a:gd name="T9" fmla="*/ 0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5" h="2469">
                <a:moveTo>
                  <a:pt x="5874" y="0"/>
                </a:moveTo>
                <a:lnTo>
                  <a:pt x="1781" y="0"/>
                </a:lnTo>
                <a:lnTo>
                  <a:pt x="0" y="2468"/>
                </a:lnTo>
                <a:lnTo>
                  <a:pt x="7624" y="2468"/>
                </a:lnTo>
                <a:lnTo>
                  <a:pt x="587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55D2AC6D-3A85-9643-8DA5-8071CC4B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029" y="4385401"/>
            <a:ext cx="2651334" cy="1874490"/>
          </a:xfrm>
          <a:custGeom>
            <a:avLst/>
            <a:gdLst>
              <a:gd name="T0" fmla="*/ 1843 w 3718"/>
              <a:gd name="T1" fmla="*/ 0 h 2626"/>
              <a:gd name="T2" fmla="*/ 0 w 3718"/>
              <a:gd name="T3" fmla="*/ 2625 h 2626"/>
              <a:gd name="T4" fmla="*/ 3717 w 3718"/>
              <a:gd name="T5" fmla="*/ 2625 h 2626"/>
              <a:gd name="T6" fmla="*/ 1843 w 3718"/>
              <a:gd name="T7" fmla="*/ 0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18" h="2626">
                <a:moveTo>
                  <a:pt x="1843" y="0"/>
                </a:moveTo>
                <a:lnTo>
                  <a:pt x="0" y="2625"/>
                </a:lnTo>
                <a:lnTo>
                  <a:pt x="3717" y="2625"/>
                </a:lnTo>
                <a:lnTo>
                  <a:pt x="1843" y="0"/>
                </a:lnTo>
              </a:path>
            </a:pathLst>
          </a:custGeom>
          <a:solidFill>
            <a:srgbClr val="F476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52C5758A-C1DF-FD44-8BA1-E1380510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029" y="4385401"/>
            <a:ext cx="2651334" cy="1874490"/>
          </a:xfrm>
          <a:custGeom>
            <a:avLst/>
            <a:gdLst>
              <a:gd name="T0" fmla="*/ 1843 w 3718"/>
              <a:gd name="T1" fmla="*/ 0 h 2626"/>
              <a:gd name="T2" fmla="*/ 0 w 3718"/>
              <a:gd name="T3" fmla="*/ 2625 h 2626"/>
              <a:gd name="T4" fmla="*/ 3717 w 3718"/>
              <a:gd name="T5" fmla="*/ 2625 h 2626"/>
              <a:gd name="T6" fmla="*/ 1843 w 3718"/>
              <a:gd name="T7" fmla="*/ 0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18" h="2626">
                <a:moveTo>
                  <a:pt x="1843" y="0"/>
                </a:moveTo>
                <a:lnTo>
                  <a:pt x="0" y="2625"/>
                </a:lnTo>
                <a:lnTo>
                  <a:pt x="3717" y="2625"/>
                </a:lnTo>
                <a:lnTo>
                  <a:pt x="18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EDDD667F-7A31-2C4C-96E5-62F67992B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11027890"/>
            <a:ext cx="1871347" cy="1226596"/>
          </a:xfrm>
          <a:custGeom>
            <a:avLst/>
            <a:gdLst>
              <a:gd name="T0" fmla="*/ 906 w 2625"/>
              <a:gd name="T1" fmla="*/ 0 h 1720"/>
              <a:gd name="T2" fmla="*/ 0 w 2625"/>
              <a:gd name="T3" fmla="*/ 906 h 1720"/>
              <a:gd name="T4" fmla="*/ 781 w 2625"/>
              <a:gd name="T5" fmla="*/ 1719 h 1720"/>
              <a:gd name="T6" fmla="*/ 2624 w 2625"/>
              <a:gd name="T7" fmla="*/ 1719 h 1720"/>
              <a:gd name="T8" fmla="*/ 906 w 2625"/>
              <a:gd name="T9" fmla="*/ 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5" h="1720">
                <a:moveTo>
                  <a:pt x="906" y="0"/>
                </a:moveTo>
                <a:lnTo>
                  <a:pt x="0" y="906"/>
                </a:lnTo>
                <a:lnTo>
                  <a:pt x="781" y="1719"/>
                </a:lnTo>
                <a:lnTo>
                  <a:pt x="2624" y="1719"/>
                </a:lnTo>
                <a:lnTo>
                  <a:pt x="906" y="0"/>
                </a:lnTo>
              </a:path>
            </a:pathLst>
          </a:custGeom>
          <a:solidFill>
            <a:srgbClr val="3F42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6DC39DFF-F260-9D49-AF51-57F1E58D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11027890"/>
            <a:ext cx="1871347" cy="1226596"/>
          </a:xfrm>
          <a:custGeom>
            <a:avLst/>
            <a:gdLst>
              <a:gd name="T0" fmla="*/ 906 w 2625"/>
              <a:gd name="T1" fmla="*/ 0 h 1720"/>
              <a:gd name="T2" fmla="*/ 0 w 2625"/>
              <a:gd name="T3" fmla="*/ 906 h 1720"/>
              <a:gd name="T4" fmla="*/ 781 w 2625"/>
              <a:gd name="T5" fmla="*/ 1719 h 1720"/>
              <a:gd name="T6" fmla="*/ 2624 w 2625"/>
              <a:gd name="T7" fmla="*/ 1719 h 1720"/>
              <a:gd name="T8" fmla="*/ 906 w 2625"/>
              <a:gd name="T9" fmla="*/ 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5" h="1720">
                <a:moveTo>
                  <a:pt x="906" y="0"/>
                </a:moveTo>
                <a:lnTo>
                  <a:pt x="0" y="906"/>
                </a:lnTo>
                <a:lnTo>
                  <a:pt x="781" y="1719"/>
                </a:lnTo>
                <a:lnTo>
                  <a:pt x="2624" y="1719"/>
                </a:lnTo>
                <a:lnTo>
                  <a:pt x="906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5">
            <a:extLst>
              <a:ext uri="{FF2B5EF4-FFF2-40B4-BE49-F238E27FC236}">
                <a16:creationId xmlns:a16="http://schemas.microsoft.com/office/drawing/2014/main" id="{493912CF-68C3-A04D-888D-FFA3934E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064" y="10895795"/>
            <a:ext cx="937245" cy="937245"/>
          </a:xfrm>
          <a:custGeom>
            <a:avLst/>
            <a:gdLst>
              <a:gd name="T0" fmla="*/ 0 w 1314"/>
              <a:gd name="T1" fmla="*/ 657 h 1314"/>
              <a:gd name="T2" fmla="*/ 0 w 1314"/>
              <a:gd name="T3" fmla="*/ 657 h 1314"/>
              <a:gd name="T4" fmla="*/ 656 w 1314"/>
              <a:gd name="T5" fmla="*/ 0 h 1314"/>
              <a:gd name="T6" fmla="*/ 1313 w 1314"/>
              <a:gd name="T7" fmla="*/ 657 h 1314"/>
              <a:gd name="T8" fmla="*/ 656 w 1314"/>
              <a:gd name="T9" fmla="*/ 1313 h 1314"/>
              <a:gd name="T10" fmla="*/ 0 w 1314"/>
              <a:gd name="T11" fmla="*/ 657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314">
                <a:moveTo>
                  <a:pt x="0" y="657"/>
                </a:moveTo>
                <a:lnTo>
                  <a:pt x="0" y="657"/>
                </a:lnTo>
                <a:cubicBezTo>
                  <a:pt x="0" y="282"/>
                  <a:pt x="313" y="0"/>
                  <a:pt x="656" y="0"/>
                </a:cubicBezTo>
                <a:cubicBezTo>
                  <a:pt x="1031" y="0"/>
                  <a:pt x="1313" y="282"/>
                  <a:pt x="1313" y="657"/>
                </a:cubicBezTo>
                <a:cubicBezTo>
                  <a:pt x="1313" y="1000"/>
                  <a:pt x="1031" y="1313"/>
                  <a:pt x="656" y="1313"/>
                </a:cubicBezTo>
                <a:cubicBezTo>
                  <a:pt x="313" y="1313"/>
                  <a:pt x="0" y="1000"/>
                  <a:pt x="0" y="6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DBD82367-88CE-894D-AC1A-C295FF32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9046466"/>
            <a:ext cx="1805298" cy="1135388"/>
          </a:xfrm>
          <a:custGeom>
            <a:avLst/>
            <a:gdLst>
              <a:gd name="T0" fmla="*/ 906 w 2531"/>
              <a:gd name="T1" fmla="*/ 0 h 1594"/>
              <a:gd name="T2" fmla="*/ 0 w 2531"/>
              <a:gd name="T3" fmla="*/ 937 h 1594"/>
              <a:gd name="T4" fmla="*/ 687 w 2531"/>
              <a:gd name="T5" fmla="*/ 1593 h 1594"/>
              <a:gd name="T6" fmla="*/ 2530 w 2531"/>
              <a:gd name="T7" fmla="*/ 1593 h 1594"/>
              <a:gd name="T8" fmla="*/ 906 w 2531"/>
              <a:gd name="T9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594">
                <a:moveTo>
                  <a:pt x="906" y="0"/>
                </a:moveTo>
                <a:lnTo>
                  <a:pt x="0" y="937"/>
                </a:lnTo>
                <a:lnTo>
                  <a:pt x="687" y="1593"/>
                </a:lnTo>
                <a:lnTo>
                  <a:pt x="2530" y="1593"/>
                </a:lnTo>
                <a:lnTo>
                  <a:pt x="906" y="0"/>
                </a:lnTo>
              </a:path>
            </a:pathLst>
          </a:custGeom>
          <a:solidFill>
            <a:srgbClr val="465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17">
            <a:extLst>
              <a:ext uri="{FF2B5EF4-FFF2-40B4-BE49-F238E27FC236}">
                <a16:creationId xmlns:a16="http://schemas.microsoft.com/office/drawing/2014/main" id="{184FDE6E-D4A7-714B-8A1C-712FA1EF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9046466"/>
            <a:ext cx="1805298" cy="1135388"/>
          </a:xfrm>
          <a:custGeom>
            <a:avLst/>
            <a:gdLst>
              <a:gd name="T0" fmla="*/ 906 w 2531"/>
              <a:gd name="T1" fmla="*/ 0 h 1594"/>
              <a:gd name="T2" fmla="*/ 0 w 2531"/>
              <a:gd name="T3" fmla="*/ 937 h 1594"/>
              <a:gd name="T4" fmla="*/ 687 w 2531"/>
              <a:gd name="T5" fmla="*/ 1593 h 1594"/>
              <a:gd name="T6" fmla="*/ 2530 w 2531"/>
              <a:gd name="T7" fmla="*/ 1593 h 1594"/>
              <a:gd name="T8" fmla="*/ 906 w 2531"/>
              <a:gd name="T9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594">
                <a:moveTo>
                  <a:pt x="906" y="0"/>
                </a:moveTo>
                <a:lnTo>
                  <a:pt x="0" y="937"/>
                </a:lnTo>
                <a:lnTo>
                  <a:pt x="687" y="1593"/>
                </a:lnTo>
                <a:lnTo>
                  <a:pt x="2530" y="1593"/>
                </a:lnTo>
                <a:lnTo>
                  <a:pt x="906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18">
            <a:extLst>
              <a:ext uri="{FF2B5EF4-FFF2-40B4-BE49-F238E27FC236}">
                <a16:creationId xmlns:a16="http://schemas.microsoft.com/office/drawing/2014/main" id="{DD26B69E-7514-FC48-BD92-D2B930BC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064" y="8911226"/>
            <a:ext cx="937245" cy="937245"/>
          </a:xfrm>
          <a:custGeom>
            <a:avLst/>
            <a:gdLst>
              <a:gd name="T0" fmla="*/ 0 w 1314"/>
              <a:gd name="T1" fmla="*/ 656 h 1314"/>
              <a:gd name="T2" fmla="*/ 0 w 1314"/>
              <a:gd name="T3" fmla="*/ 656 h 1314"/>
              <a:gd name="T4" fmla="*/ 656 w 1314"/>
              <a:gd name="T5" fmla="*/ 0 h 1314"/>
              <a:gd name="T6" fmla="*/ 1313 w 1314"/>
              <a:gd name="T7" fmla="*/ 656 h 1314"/>
              <a:gd name="T8" fmla="*/ 656 w 1314"/>
              <a:gd name="T9" fmla="*/ 1313 h 1314"/>
              <a:gd name="T10" fmla="*/ 0 w 1314"/>
              <a:gd name="T11" fmla="*/ 656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314">
                <a:moveTo>
                  <a:pt x="0" y="656"/>
                </a:moveTo>
                <a:lnTo>
                  <a:pt x="0" y="656"/>
                </a:lnTo>
                <a:cubicBezTo>
                  <a:pt x="0" y="281"/>
                  <a:pt x="313" y="0"/>
                  <a:pt x="656" y="0"/>
                </a:cubicBezTo>
                <a:cubicBezTo>
                  <a:pt x="1031" y="0"/>
                  <a:pt x="1313" y="281"/>
                  <a:pt x="1313" y="656"/>
                </a:cubicBezTo>
                <a:cubicBezTo>
                  <a:pt x="1313" y="1000"/>
                  <a:pt x="1031" y="1313"/>
                  <a:pt x="656" y="1313"/>
                </a:cubicBezTo>
                <a:cubicBezTo>
                  <a:pt x="313" y="1313"/>
                  <a:pt x="0" y="1000"/>
                  <a:pt x="0" y="6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9">
            <a:extLst>
              <a:ext uri="{FF2B5EF4-FFF2-40B4-BE49-F238E27FC236}">
                <a16:creationId xmlns:a16="http://schemas.microsoft.com/office/drawing/2014/main" id="{EF00455C-621E-934F-913F-CBC04356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7083912"/>
            <a:ext cx="1805298" cy="1135388"/>
          </a:xfrm>
          <a:custGeom>
            <a:avLst/>
            <a:gdLst>
              <a:gd name="T0" fmla="*/ 906 w 2531"/>
              <a:gd name="T1" fmla="*/ 0 h 1594"/>
              <a:gd name="T2" fmla="*/ 0 w 2531"/>
              <a:gd name="T3" fmla="*/ 906 h 1594"/>
              <a:gd name="T4" fmla="*/ 687 w 2531"/>
              <a:gd name="T5" fmla="*/ 1593 h 1594"/>
              <a:gd name="T6" fmla="*/ 2530 w 2531"/>
              <a:gd name="T7" fmla="*/ 1593 h 1594"/>
              <a:gd name="T8" fmla="*/ 906 w 2531"/>
              <a:gd name="T9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594">
                <a:moveTo>
                  <a:pt x="906" y="0"/>
                </a:moveTo>
                <a:lnTo>
                  <a:pt x="0" y="906"/>
                </a:lnTo>
                <a:lnTo>
                  <a:pt x="687" y="1593"/>
                </a:lnTo>
                <a:lnTo>
                  <a:pt x="2530" y="1593"/>
                </a:lnTo>
                <a:lnTo>
                  <a:pt x="906" y="0"/>
                </a:lnTo>
              </a:path>
            </a:pathLst>
          </a:custGeom>
          <a:solidFill>
            <a:srgbClr val="4DAE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0">
            <a:extLst>
              <a:ext uri="{FF2B5EF4-FFF2-40B4-BE49-F238E27FC236}">
                <a16:creationId xmlns:a16="http://schemas.microsoft.com/office/drawing/2014/main" id="{8CC684F3-2F57-9143-91EA-3EB3DFD67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7083912"/>
            <a:ext cx="1805298" cy="1135388"/>
          </a:xfrm>
          <a:custGeom>
            <a:avLst/>
            <a:gdLst>
              <a:gd name="T0" fmla="*/ 906 w 2531"/>
              <a:gd name="T1" fmla="*/ 0 h 1594"/>
              <a:gd name="T2" fmla="*/ 0 w 2531"/>
              <a:gd name="T3" fmla="*/ 906 h 1594"/>
              <a:gd name="T4" fmla="*/ 687 w 2531"/>
              <a:gd name="T5" fmla="*/ 1593 h 1594"/>
              <a:gd name="T6" fmla="*/ 2530 w 2531"/>
              <a:gd name="T7" fmla="*/ 1593 h 1594"/>
              <a:gd name="T8" fmla="*/ 906 w 2531"/>
              <a:gd name="T9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594">
                <a:moveTo>
                  <a:pt x="906" y="0"/>
                </a:moveTo>
                <a:lnTo>
                  <a:pt x="0" y="906"/>
                </a:lnTo>
                <a:lnTo>
                  <a:pt x="687" y="1593"/>
                </a:lnTo>
                <a:lnTo>
                  <a:pt x="2530" y="1593"/>
                </a:lnTo>
                <a:lnTo>
                  <a:pt x="90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1">
            <a:extLst>
              <a:ext uri="{FF2B5EF4-FFF2-40B4-BE49-F238E27FC236}">
                <a16:creationId xmlns:a16="http://schemas.microsoft.com/office/drawing/2014/main" id="{23F0468A-C81E-0646-9A87-2F32FE64B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064" y="6948673"/>
            <a:ext cx="937245" cy="937245"/>
          </a:xfrm>
          <a:custGeom>
            <a:avLst/>
            <a:gdLst>
              <a:gd name="T0" fmla="*/ 0 w 1314"/>
              <a:gd name="T1" fmla="*/ 656 h 1314"/>
              <a:gd name="T2" fmla="*/ 0 w 1314"/>
              <a:gd name="T3" fmla="*/ 656 h 1314"/>
              <a:gd name="T4" fmla="*/ 656 w 1314"/>
              <a:gd name="T5" fmla="*/ 0 h 1314"/>
              <a:gd name="T6" fmla="*/ 1313 w 1314"/>
              <a:gd name="T7" fmla="*/ 656 h 1314"/>
              <a:gd name="T8" fmla="*/ 656 w 1314"/>
              <a:gd name="T9" fmla="*/ 1313 h 1314"/>
              <a:gd name="T10" fmla="*/ 0 w 1314"/>
              <a:gd name="T11" fmla="*/ 656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314">
                <a:moveTo>
                  <a:pt x="0" y="656"/>
                </a:moveTo>
                <a:lnTo>
                  <a:pt x="0" y="656"/>
                </a:lnTo>
                <a:cubicBezTo>
                  <a:pt x="0" y="281"/>
                  <a:pt x="313" y="0"/>
                  <a:pt x="656" y="0"/>
                </a:cubicBezTo>
                <a:cubicBezTo>
                  <a:pt x="1031" y="0"/>
                  <a:pt x="1313" y="281"/>
                  <a:pt x="1313" y="656"/>
                </a:cubicBezTo>
                <a:cubicBezTo>
                  <a:pt x="1313" y="1000"/>
                  <a:pt x="1031" y="1313"/>
                  <a:pt x="656" y="1313"/>
                </a:cubicBezTo>
                <a:cubicBezTo>
                  <a:pt x="313" y="1313"/>
                  <a:pt x="0" y="1000"/>
                  <a:pt x="0" y="6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2">
            <a:extLst>
              <a:ext uri="{FF2B5EF4-FFF2-40B4-BE49-F238E27FC236}">
                <a16:creationId xmlns:a16="http://schemas.microsoft.com/office/drawing/2014/main" id="{5B5DB96B-674E-2F42-9223-9D4BA1A2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5124505"/>
            <a:ext cx="1648042" cy="1135386"/>
          </a:xfrm>
          <a:custGeom>
            <a:avLst/>
            <a:gdLst>
              <a:gd name="T0" fmla="*/ 906 w 2312"/>
              <a:gd name="T1" fmla="*/ 0 h 1594"/>
              <a:gd name="T2" fmla="*/ 0 w 2312"/>
              <a:gd name="T3" fmla="*/ 906 h 1594"/>
              <a:gd name="T4" fmla="*/ 687 w 2312"/>
              <a:gd name="T5" fmla="*/ 1593 h 1594"/>
              <a:gd name="T6" fmla="*/ 2311 w 2312"/>
              <a:gd name="T7" fmla="*/ 1593 h 1594"/>
              <a:gd name="T8" fmla="*/ 1780 w 2312"/>
              <a:gd name="T9" fmla="*/ 875 h 1594"/>
              <a:gd name="T10" fmla="*/ 906 w 2312"/>
              <a:gd name="T11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2" h="1594">
                <a:moveTo>
                  <a:pt x="906" y="0"/>
                </a:moveTo>
                <a:lnTo>
                  <a:pt x="0" y="906"/>
                </a:lnTo>
                <a:lnTo>
                  <a:pt x="687" y="1593"/>
                </a:lnTo>
                <a:lnTo>
                  <a:pt x="2311" y="1593"/>
                </a:lnTo>
                <a:lnTo>
                  <a:pt x="1780" y="875"/>
                </a:lnTo>
                <a:lnTo>
                  <a:pt x="906" y="0"/>
                </a:lnTo>
              </a:path>
            </a:pathLst>
          </a:custGeom>
          <a:solidFill>
            <a:srgbClr val="CA6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A65CDA33-5793-854C-AD8E-F74E137B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20" y="5124505"/>
            <a:ext cx="1648042" cy="1135386"/>
          </a:xfrm>
          <a:custGeom>
            <a:avLst/>
            <a:gdLst>
              <a:gd name="T0" fmla="*/ 906 w 2312"/>
              <a:gd name="T1" fmla="*/ 0 h 1594"/>
              <a:gd name="T2" fmla="*/ 0 w 2312"/>
              <a:gd name="T3" fmla="*/ 906 h 1594"/>
              <a:gd name="T4" fmla="*/ 687 w 2312"/>
              <a:gd name="T5" fmla="*/ 1593 h 1594"/>
              <a:gd name="T6" fmla="*/ 2311 w 2312"/>
              <a:gd name="T7" fmla="*/ 1593 h 1594"/>
              <a:gd name="T8" fmla="*/ 1780 w 2312"/>
              <a:gd name="T9" fmla="*/ 875 h 1594"/>
              <a:gd name="T10" fmla="*/ 906 w 2312"/>
              <a:gd name="T11" fmla="*/ 0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2" h="1594">
                <a:moveTo>
                  <a:pt x="906" y="0"/>
                </a:moveTo>
                <a:lnTo>
                  <a:pt x="0" y="906"/>
                </a:lnTo>
                <a:lnTo>
                  <a:pt x="687" y="1593"/>
                </a:lnTo>
                <a:lnTo>
                  <a:pt x="2311" y="1593"/>
                </a:lnTo>
                <a:lnTo>
                  <a:pt x="1780" y="875"/>
                </a:lnTo>
                <a:lnTo>
                  <a:pt x="906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4">
            <a:extLst>
              <a:ext uri="{FF2B5EF4-FFF2-40B4-BE49-F238E27FC236}">
                <a16:creationId xmlns:a16="http://schemas.microsoft.com/office/drawing/2014/main" id="{82C44F9E-C666-F24E-B409-E99A6817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064" y="4989263"/>
            <a:ext cx="937245" cy="937245"/>
          </a:xfrm>
          <a:custGeom>
            <a:avLst/>
            <a:gdLst>
              <a:gd name="T0" fmla="*/ 0 w 1314"/>
              <a:gd name="T1" fmla="*/ 656 h 1314"/>
              <a:gd name="T2" fmla="*/ 0 w 1314"/>
              <a:gd name="T3" fmla="*/ 656 h 1314"/>
              <a:gd name="T4" fmla="*/ 656 w 1314"/>
              <a:gd name="T5" fmla="*/ 0 h 1314"/>
              <a:gd name="T6" fmla="*/ 1313 w 1314"/>
              <a:gd name="T7" fmla="*/ 656 h 1314"/>
              <a:gd name="T8" fmla="*/ 656 w 1314"/>
              <a:gd name="T9" fmla="*/ 1313 h 1314"/>
              <a:gd name="T10" fmla="*/ 0 w 1314"/>
              <a:gd name="T11" fmla="*/ 656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314">
                <a:moveTo>
                  <a:pt x="0" y="656"/>
                </a:moveTo>
                <a:lnTo>
                  <a:pt x="0" y="656"/>
                </a:lnTo>
                <a:cubicBezTo>
                  <a:pt x="0" y="281"/>
                  <a:pt x="313" y="0"/>
                  <a:pt x="656" y="0"/>
                </a:cubicBezTo>
                <a:cubicBezTo>
                  <a:pt x="1031" y="0"/>
                  <a:pt x="1313" y="281"/>
                  <a:pt x="1313" y="656"/>
                </a:cubicBezTo>
                <a:cubicBezTo>
                  <a:pt x="1313" y="1000"/>
                  <a:pt x="1031" y="1313"/>
                  <a:pt x="656" y="1313"/>
                </a:cubicBezTo>
                <a:cubicBezTo>
                  <a:pt x="313" y="1313"/>
                  <a:pt x="0" y="1000"/>
                  <a:pt x="0" y="6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D50915-1F9F-764D-AD6B-21F550DE5109}"/>
              </a:ext>
            </a:extLst>
          </p:cNvPr>
          <p:cNvSpPr/>
          <p:nvPr/>
        </p:nvSpPr>
        <p:spPr>
          <a:xfrm>
            <a:off x="7230584" y="5041796"/>
            <a:ext cx="1530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0C66E1-A5DD-584C-9D2B-8C27E35530D0}"/>
              </a:ext>
            </a:extLst>
          </p:cNvPr>
          <p:cNvSpPr/>
          <p:nvPr/>
        </p:nvSpPr>
        <p:spPr>
          <a:xfrm>
            <a:off x="7230584" y="7014287"/>
            <a:ext cx="1530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41C720-E068-6645-B326-F68A1823A4FC}"/>
              </a:ext>
            </a:extLst>
          </p:cNvPr>
          <p:cNvSpPr/>
          <p:nvPr/>
        </p:nvSpPr>
        <p:spPr>
          <a:xfrm>
            <a:off x="7230584" y="8973716"/>
            <a:ext cx="1530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8549AA-67B7-AC4B-B76D-4D1473207239}"/>
              </a:ext>
            </a:extLst>
          </p:cNvPr>
          <p:cNvSpPr/>
          <p:nvPr/>
        </p:nvSpPr>
        <p:spPr>
          <a:xfrm>
            <a:off x="7230584" y="10967321"/>
            <a:ext cx="1530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2F07F-2C1D-764C-A4CB-04F5451040FE}"/>
              </a:ext>
            </a:extLst>
          </p:cNvPr>
          <p:cNvGrpSpPr/>
          <p:nvPr/>
        </p:nvGrpSpPr>
        <p:grpSpPr>
          <a:xfrm>
            <a:off x="10857727" y="4303602"/>
            <a:ext cx="11095383" cy="7639065"/>
            <a:chOff x="8928136" y="4323656"/>
            <a:chExt cx="11095383" cy="76390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E6113-C0D1-1E40-B701-21FDDF6C667F}"/>
                </a:ext>
              </a:extLst>
            </p:cNvPr>
            <p:cNvSpPr/>
            <p:nvPr/>
          </p:nvSpPr>
          <p:spPr>
            <a:xfrm>
              <a:off x="8928136" y="5009317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3B5CD05-D02D-184C-91C3-1D4743686626}"/>
                </a:ext>
              </a:extLst>
            </p:cNvPr>
            <p:cNvSpPr/>
            <p:nvPr/>
          </p:nvSpPr>
          <p:spPr>
            <a:xfrm>
              <a:off x="11605076" y="9011472"/>
              <a:ext cx="229116" cy="229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6CDB2F3-E5C3-9348-9D30-295731C703E5}"/>
                </a:ext>
              </a:extLst>
            </p:cNvPr>
            <p:cNvSpPr/>
            <p:nvPr/>
          </p:nvSpPr>
          <p:spPr>
            <a:xfrm>
              <a:off x="10213597" y="7010394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E490C48-568F-CB48-91F2-B236DC0DF049}"/>
                </a:ext>
              </a:extLst>
            </p:cNvPr>
            <p:cNvSpPr/>
            <p:nvPr/>
          </p:nvSpPr>
          <p:spPr>
            <a:xfrm>
              <a:off x="12940430" y="11047944"/>
              <a:ext cx="229116" cy="2291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34E986-F3D8-3E4B-B037-49FCD235D2A2}"/>
                </a:ext>
              </a:extLst>
            </p:cNvPr>
            <p:cNvGrpSpPr/>
            <p:nvPr/>
          </p:nvGrpSpPr>
          <p:grpSpPr>
            <a:xfrm>
              <a:off x="9550867" y="4323656"/>
              <a:ext cx="6493534" cy="1600438"/>
              <a:chOff x="15810059" y="4198782"/>
              <a:chExt cx="6493534" cy="1600438"/>
            </a:xfrm>
          </p:grpSpPr>
          <p:sp>
            <p:nvSpPr>
              <p:cNvPr id="97" name="CuadroTexto 4">
                <a:extLst>
                  <a:ext uri="{FF2B5EF4-FFF2-40B4-BE49-F238E27FC236}">
                    <a16:creationId xmlns:a16="http://schemas.microsoft.com/office/drawing/2014/main" id="{86EA0BAF-4D2E-694B-BED5-BD723337F811}"/>
                  </a:ext>
                </a:extLst>
              </p:cNvPr>
              <p:cNvSpPr txBox="1"/>
              <p:nvPr/>
            </p:nvSpPr>
            <p:spPr>
              <a:xfrm>
                <a:off x="15810059" y="4845113"/>
                <a:ext cx="64935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98" name="CuadroTexto 4">
                <a:extLst>
                  <a:ext uri="{FF2B5EF4-FFF2-40B4-BE49-F238E27FC236}">
                    <a16:creationId xmlns:a16="http://schemas.microsoft.com/office/drawing/2014/main" id="{5BE204FC-91C1-6E48-BA08-863417F20E4F}"/>
                  </a:ext>
                </a:extLst>
              </p:cNvPr>
              <p:cNvSpPr txBox="1"/>
              <p:nvPr/>
            </p:nvSpPr>
            <p:spPr>
              <a:xfrm>
                <a:off x="15856596" y="419878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Strengths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07A8013-6C07-0149-BE09-688D5BC1E77D}"/>
                </a:ext>
              </a:extLst>
            </p:cNvPr>
            <p:cNvGrpSpPr/>
            <p:nvPr/>
          </p:nvGrpSpPr>
          <p:grpSpPr>
            <a:xfrm>
              <a:off x="10688172" y="6356522"/>
              <a:ext cx="6493534" cy="1600438"/>
              <a:chOff x="15810059" y="4198782"/>
              <a:chExt cx="6493534" cy="1600438"/>
            </a:xfrm>
          </p:grpSpPr>
          <p:sp>
            <p:nvSpPr>
              <p:cNvPr id="100" name="CuadroTexto 4">
                <a:extLst>
                  <a:ext uri="{FF2B5EF4-FFF2-40B4-BE49-F238E27FC236}">
                    <a16:creationId xmlns:a16="http://schemas.microsoft.com/office/drawing/2014/main" id="{9DFA0779-A10B-9549-ACCB-245B18DBD3AE}"/>
                  </a:ext>
                </a:extLst>
              </p:cNvPr>
              <p:cNvSpPr txBox="1"/>
              <p:nvPr/>
            </p:nvSpPr>
            <p:spPr>
              <a:xfrm>
                <a:off x="15810059" y="4845113"/>
                <a:ext cx="64935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101" name="CuadroTexto 4">
                <a:extLst>
                  <a:ext uri="{FF2B5EF4-FFF2-40B4-BE49-F238E27FC236}">
                    <a16:creationId xmlns:a16="http://schemas.microsoft.com/office/drawing/2014/main" id="{61D139C7-7BC9-194D-A6ED-08BB2FB05458}"/>
                  </a:ext>
                </a:extLst>
              </p:cNvPr>
              <p:cNvSpPr txBox="1"/>
              <p:nvPr/>
            </p:nvSpPr>
            <p:spPr>
              <a:xfrm>
                <a:off x="15856596" y="419878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Weakness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FE3A17-4AC0-4E41-AFC1-612F73D32DDD}"/>
                </a:ext>
              </a:extLst>
            </p:cNvPr>
            <p:cNvGrpSpPr/>
            <p:nvPr/>
          </p:nvGrpSpPr>
          <p:grpSpPr>
            <a:xfrm>
              <a:off x="12158385" y="8328757"/>
              <a:ext cx="6493534" cy="1600438"/>
              <a:chOff x="15810059" y="4198782"/>
              <a:chExt cx="6493534" cy="1600438"/>
            </a:xfrm>
          </p:grpSpPr>
          <p:sp>
            <p:nvSpPr>
              <p:cNvPr id="103" name="CuadroTexto 4">
                <a:extLst>
                  <a:ext uri="{FF2B5EF4-FFF2-40B4-BE49-F238E27FC236}">
                    <a16:creationId xmlns:a16="http://schemas.microsoft.com/office/drawing/2014/main" id="{0CAE3255-9985-C944-90E2-D22FF28717F9}"/>
                  </a:ext>
                </a:extLst>
              </p:cNvPr>
              <p:cNvSpPr txBox="1"/>
              <p:nvPr/>
            </p:nvSpPr>
            <p:spPr>
              <a:xfrm>
                <a:off x="15810059" y="4845113"/>
                <a:ext cx="64935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104" name="CuadroTexto 4">
                <a:extLst>
                  <a:ext uri="{FF2B5EF4-FFF2-40B4-BE49-F238E27FC236}">
                    <a16:creationId xmlns:a16="http://schemas.microsoft.com/office/drawing/2014/main" id="{5CC59740-07D7-4743-AEC8-02E82B0037FC}"/>
                  </a:ext>
                </a:extLst>
              </p:cNvPr>
              <p:cNvSpPr txBox="1"/>
              <p:nvPr/>
            </p:nvSpPr>
            <p:spPr>
              <a:xfrm>
                <a:off x="15856596" y="419878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Opportunities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B52ED37-7664-6046-91CA-D97CA4E922D7}"/>
                </a:ext>
              </a:extLst>
            </p:cNvPr>
            <p:cNvGrpSpPr/>
            <p:nvPr/>
          </p:nvGrpSpPr>
          <p:grpSpPr>
            <a:xfrm>
              <a:off x="13529985" y="10362283"/>
              <a:ext cx="6493534" cy="1600438"/>
              <a:chOff x="15810059" y="4198782"/>
              <a:chExt cx="6493534" cy="1600438"/>
            </a:xfrm>
          </p:grpSpPr>
          <p:sp>
            <p:nvSpPr>
              <p:cNvPr id="111" name="CuadroTexto 4">
                <a:extLst>
                  <a:ext uri="{FF2B5EF4-FFF2-40B4-BE49-F238E27FC236}">
                    <a16:creationId xmlns:a16="http://schemas.microsoft.com/office/drawing/2014/main" id="{C47F6411-01BA-044A-BD5E-3952754F7E3C}"/>
                  </a:ext>
                </a:extLst>
              </p:cNvPr>
              <p:cNvSpPr txBox="1"/>
              <p:nvPr/>
            </p:nvSpPr>
            <p:spPr>
              <a:xfrm>
                <a:off x="15810059" y="4845113"/>
                <a:ext cx="64935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112" name="CuadroTexto 4">
                <a:extLst>
                  <a:ext uri="{FF2B5EF4-FFF2-40B4-BE49-F238E27FC236}">
                    <a16:creationId xmlns:a16="http://schemas.microsoft.com/office/drawing/2014/main" id="{95710250-9E60-6847-B922-5E323F6AE78C}"/>
                  </a:ext>
                </a:extLst>
              </p:cNvPr>
              <p:cNvSpPr txBox="1"/>
              <p:nvPr/>
            </p:nvSpPr>
            <p:spPr>
              <a:xfrm>
                <a:off x="15856596" y="4198782"/>
                <a:ext cx="3263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Threats</a:t>
                </a:r>
              </a:p>
            </p:txBody>
          </p:sp>
        </p:grpSp>
      </p:grp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FF29842A-3315-AC40-B926-EDAFF41A5D1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64E0A128-B6B9-8E47-B48A-9A7359F08924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AB55EC96-57E8-2D40-B2F9-8BC236E059C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5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3">
            <a:extLst>
              <a:ext uri="{FF2B5EF4-FFF2-40B4-BE49-F238E27FC236}">
                <a16:creationId xmlns:a16="http://schemas.microsoft.com/office/drawing/2014/main" id="{62808736-D78F-FA4C-BA4A-8E22003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35" y="8461104"/>
            <a:ext cx="3342565" cy="3365802"/>
          </a:xfrm>
          <a:custGeom>
            <a:avLst/>
            <a:gdLst>
              <a:gd name="T0" fmla="*/ 2764 w 4441"/>
              <a:gd name="T1" fmla="*/ 0 h 4471"/>
              <a:gd name="T2" fmla="*/ 2764 w 4441"/>
              <a:gd name="T3" fmla="*/ 0 h 4471"/>
              <a:gd name="T4" fmla="*/ 0 w 4441"/>
              <a:gd name="T5" fmla="*/ 0 h 4471"/>
              <a:gd name="T6" fmla="*/ 353 w 4441"/>
              <a:gd name="T7" fmla="*/ 1647 h 4471"/>
              <a:gd name="T8" fmla="*/ 382 w 4441"/>
              <a:gd name="T9" fmla="*/ 1647 h 4471"/>
              <a:gd name="T10" fmla="*/ 1441 w 4441"/>
              <a:gd name="T11" fmla="*/ 2676 h 4471"/>
              <a:gd name="T12" fmla="*/ 1323 w 4441"/>
              <a:gd name="T13" fmla="*/ 3147 h 4471"/>
              <a:gd name="T14" fmla="*/ 4440 w 4441"/>
              <a:gd name="T15" fmla="*/ 4470 h 4471"/>
              <a:gd name="T16" fmla="*/ 4440 w 4441"/>
              <a:gd name="T17" fmla="*/ 1705 h 4471"/>
              <a:gd name="T18" fmla="*/ 2764 w 4441"/>
              <a:gd name="T19" fmla="*/ 0 h 4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1" h="4471">
                <a:moveTo>
                  <a:pt x="2764" y="0"/>
                </a:moveTo>
                <a:lnTo>
                  <a:pt x="2764" y="0"/>
                </a:lnTo>
                <a:cubicBezTo>
                  <a:pt x="0" y="0"/>
                  <a:pt x="0" y="0"/>
                  <a:pt x="0" y="0"/>
                </a:cubicBezTo>
                <a:cubicBezTo>
                  <a:pt x="0" y="588"/>
                  <a:pt x="147" y="1147"/>
                  <a:pt x="353" y="1647"/>
                </a:cubicBezTo>
                <a:lnTo>
                  <a:pt x="382" y="1647"/>
                </a:lnTo>
                <a:cubicBezTo>
                  <a:pt x="970" y="1647"/>
                  <a:pt x="1441" y="2117"/>
                  <a:pt x="1441" y="2676"/>
                </a:cubicBezTo>
                <a:cubicBezTo>
                  <a:pt x="1441" y="2852"/>
                  <a:pt x="1412" y="2999"/>
                  <a:pt x="1323" y="3147"/>
                </a:cubicBezTo>
                <a:cubicBezTo>
                  <a:pt x="2147" y="3940"/>
                  <a:pt x="3235" y="4441"/>
                  <a:pt x="4440" y="4470"/>
                </a:cubicBezTo>
                <a:cubicBezTo>
                  <a:pt x="4440" y="1705"/>
                  <a:pt x="4440" y="1705"/>
                  <a:pt x="4440" y="1705"/>
                </a:cubicBezTo>
                <a:cubicBezTo>
                  <a:pt x="3529" y="1647"/>
                  <a:pt x="2823" y="912"/>
                  <a:pt x="27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8896CF59-3CC8-AC4E-BA59-A153DC23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702" y="9855223"/>
            <a:ext cx="1264664" cy="1261346"/>
          </a:xfrm>
          <a:custGeom>
            <a:avLst/>
            <a:gdLst>
              <a:gd name="T0" fmla="*/ 1677 w 1678"/>
              <a:gd name="T1" fmla="*/ 823 h 1677"/>
              <a:gd name="T2" fmla="*/ 1677 w 1678"/>
              <a:gd name="T3" fmla="*/ 823 h 1677"/>
              <a:gd name="T4" fmla="*/ 824 w 1678"/>
              <a:gd name="T5" fmla="*/ 1676 h 1677"/>
              <a:gd name="T6" fmla="*/ 0 w 1678"/>
              <a:gd name="T7" fmla="*/ 823 h 1677"/>
              <a:gd name="T8" fmla="*/ 824 w 1678"/>
              <a:gd name="T9" fmla="*/ 0 h 1677"/>
              <a:gd name="T10" fmla="*/ 1677 w 1678"/>
              <a:gd name="T11" fmla="*/ 823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77">
                <a:moveTo>
                  <a:pt x="1677" y="823"/>
                </a:moveTo>
                <a:lnTo>
                  <a:pt x="1677" y="823"/>
                </a:lnTo>
                <a:cubicBezTo>
                  <a:pt x="1677" y="1294"/>
                  <a:pt x="1295" y="1676"/>
                  <a:pt x="824" y="1676"/>
                </a:cubicBezTo>
                <a:cubicBezTo>
                  <a:pt x="383" y="1676"/>
                  <a:pt x="0" y="1294"/>
                  <a:pt x="0" y="823"/>
                </a:cubicBezTo>
                <a:cubicBezTo>
                  <a:pt x="0" y="353"/>
                  <a:pt x="383" y="0"/>
                  <a:pt x="824" y="0"/>
                </a:cubicBezTo>
                <a:cubicBezTo>
                  <a:pt x="1295" y="0"/>
                  <a:pt x="1677" y="353"/>
                  <a:pt x="1677" y="8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86EA7B48-DCF8-D646-9F60-C284EB7E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210" y="8461104"/>
            <a:ext cx="3365802" cy="3365802"/>
          </a:xfrm>
          <a:custGeom>
            <a:avLst/>
            <a:gdLst>
              <a:gd name="T0" fmla="*/ 0 w 4471"/>
              <a:gd name="T1" fmla="*/ 1705 h 4471"/>
              <a:gd name="T2" fmla="*/ 0 w 4471"/>
              <a:gd name="T3" fmla="*/ 1705 h 4471"/>
              <a:gd name="T4" fmla="*/ 0 w 4471"/>
              <a:gd name="T5" fmla="*/ 4470 h 4471"/>
              <a:gd name="T6" fmla="*/ 3118 w 4471"/>
              <a:gd name="T7" fmla="*/ 3147 h 4471"/>
              <a:gd name="T8" fmla="*/ 3029 w 4471"/>
              <a:gd name="T9" fmla="*/ 2676 h 4471"/>
              <a:gd name="T10" fmla="*/ 4059 w 4471"/>
              <a:gd name="T11" fmla="*/ 1647 h 4471"/>
              <a:gd name="T12" fmla="*/ 4117 w 4471"/>
              <a:gd name="T13" fmla="*/ 1647 h 4471"/>
              <a:gd name="T14" fmla="*/ 4470 w 4471"/>
              <a:gd name="T15" fmla="*/ 0 h 4471"/>
              <a:gd name="T16" fmla="*/ 1706 w 4471"/>
              <a:gd name="T17" fmla="*/ 0 h 4471"/>
              <a:gd name="T18" fmla="*/ 0 w 4471"/>
              <a:gd name="T19" fmla="*/ 1705 h 4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1" h="4471">
                <a:moveTo>
                  <a:pt x="0" y="1705"/>
                </a:moveTo>
                <a:lnTo>
                  <a:pt x="0" y="1705"/>
                </a:lnTo>
                <a:cubicBezTo>
                  <a:pt x="0" y="4470"/>
                  <a:pt x="0" y="4470"/>
                  <a:pt x="0" y="4470"/>
                </a:cubicBezTo>
                <a:cubicBezTo>
                  <a:pt x="1235" y="4441"/>
                  <a:pt x="2323" y="3940"/>
                  <a:pt x="3118" y="3147"/>
                </a:cubicBezTo>
                <a:cubicBezTo>
                  <a:pt x="3058" y="2999"/>
                  <a:pt x="3029" y="2852"/>
                  <a:pt x="3029" y="2676"/>
                </a:cubicBezTo>
                <a:cubicBezTo>
                  <a:pt x="3029" y="2117"/>
                  <a:pt x="3500" y="1647"/>
                  <a:pt x="4059" y="1647"/>
                </a:cubicBezTo>
                <a:cubicBezTo>
                  <a:pt x="4088" y="1647"/>
                  <a:pt x="4088" y="1647"/>
                  <a:pt x="4117" y="1647"/>
                </a:cubicBezTo>
                <a:cubicBezTo>
                  <a:pt x="4323" y="1147"/>
                  <a:pt x="4441" y="588"/>
                  <a:pt x="4470" y="0"/>
                </a:cubicBezTo>
                <a:cubicBezTo>
                  <a:pt x="1706" y="0"/>
                  <a:pt x="1706" y="0"/>
                  <a:pt x="1706" y="0"/>
                </a:cubicBezTo>
                <a:cubicBezTo>
                  <a:pt x="1647" y="912"/>
                  <a:pt x="912" y="1647"/>
                  <a:pt x="0" y="1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D67933C6-4598-5846-9D61-C3711A91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279" y="9855223"/>
            <a:ext cx="1264666" cy="1261346"/>
          </a:xfrm>
          <a:custGeom>
            <a:avLst/>
            <a:gdLst>
              <a:gd name="T0" fmla="*/ 1678 w 1679"/>
              <a:gd name="T1" fmla="*/ 823 h 1677"/>
              <a:gd name="T2" fmla="*/ 1678 w 1679"/>
              <a:gd name="T3" fmla="*/ 823 h 1677"/>
              <a:gd name="T4" fmla="*/ 825 w 1679"/>
              <a:gd name="T5" fmla="*/ 1676 h 1677"/>
              <a:gd name="T6" fmla="*/ 0 w 1679"/>
              <a:gd name="T7" fmla="*/ 823 h 1677"/>
              <a:gd name="T8" fmla="*/ 825 w 1679"/>
              <a:gd name="T9" fmla="*/ 0 h 1677"/>
              <a:gd name="T10" fmla="*/ 1678 w 1679"/>
              <a:gd name="T11" fmla="*/ 823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677">
                <a:moveTo>
                  <a:pt x="1678" y="823"/>
                </a:moveTo>
                <a:lnTo>
                  <a:pt x="1678" y="823"/>
                </a:lnTo>
                <a:cubicBezTo>
                  <a:pt x="1678" y="1294"/>
                  <a:pt x="1295" y="1676"/>
                  <a:pt x="825" y="1676"/>
                </a:cubicBezTo>
                <a:cubicBezTo>
                  <a:pt x="354" y="1676"/>
                  <a:pt x="0" y="1294"/>
                  <a:pt x="0" y="823"/>
                </a:cubicBezTo>
                <a:cubicBezTo>
                  <a:pt x="0" y="353"/>
                  <a:pt x="354" y="0"/>
                  <a:pt x="825" y="0"/>
                </a:cubicBezTo>
                <a:cubicBezTo>
                  <a:pt x="1295" y="0"/>
                  <a:pt x="1678" y="353"/>
                  <a:pt x="1678" y="8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5B0D9739-42CE-764B-A09A-4CE0D1C4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210" y="4962529"/>
            <a:ext cx="3365802" cy="3365802"/>
          </a:xfrm>
          <a:custGeom>
            <a:avLst/>
            <a:gdLst>
              <a:gd name="T0" fmla="*/ 1706 w 4471"/>
              <a:gd name="T1" fmla="*/ 4470 h 4471"/>
              <a:gd name="T2" fmla="*/ 1706 w 4471"/>
              <a:gd name="T3" fmla="*/ 4470 h 4471"/>
              <a:gd name="T4" fmla="*/ 4470 w 4471"/>
              <a:gd name="T5" fmla="*/ 4470 h 4471"/>
              <a:gd name="T6" fmla="*/ 4117 w 4471"/>
              <a:gd name="T7" fmla="*/ 2823 h 4471"/>
              <a:gd name="T8" fmla="*/ 4059 w 4471"/>
              <a:gd name="T9" fmla="*/ 2823 h 4471"/>
              <a:gd name="T10" fmla="*/ 3029 w 4471"/>
              <a:gd name="T11" fmla="*/ 1794 h 4471"/>
              <a:gd name="T12" fmla="*/ 3118 w 4471"/>
              <a:gd name="T13" fmla="*/ 1324 h 4471"/>
              <a:gd name="T14" fmla="*/ 0 w 4471"/>
              <a:gd name="T15" fmla="*/ 0 h 4471"/>
              <a:gd name="T16" fmla="*/ 0 w 4471"/>
              <a:gd name="T17" fmla="*/ 2765 h 4471"/>
              <a:gd name="T18" fmla="*/ 1706 w 4471"/>
              <a:gd name="T19" fmla="*/ 4470 h 4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1" h="4471">
                <a:moveTo>
                  <a:pt x="1706" y="4470"/>
                </a:moveTo>
                <a:lnTo>
                  <a:pt x="1706" y="4470"/>
                </a:lnTo>
                <a:cubicBezTo>
                  <a:pt x="4470" y="4470"/>
                  <a:pt x="4470" y="4470"/>
                  <a:pt x="4470" y="4470"/>
                </a:cubicBezTo>
                <a:cubicBezTo>
                  <a:pt x="4441" y="3882"/>
                  <a:pt x="4323" y="3324"/>
                  <a:pt x="4117" y="2823"/>
                </a:cubicBezTo>
                <a:cubicBezTo>
                  <a:pt x="4088" y="2823"/>
                  <a:pt x="4088" y="2823"/>
                  <a:pt x="4059" y="2823"/>
                </a:cubicBezTo>
                <a:cubicBezTo>
                  <a:pt x="3500" y="2823"/>
                  <a:pt x="3029" y="2353"/>
                  <a:pt x="3029" y="1794"/>
                </a:cubicBezTo>
                <a:cubicBezTo>
                  <a:pt x="3029" y="1618"/>
                  <a:pt x="3058" y="1471"/>
                  <a:pt x="3118" y="1324"/>
                </a:cubicBezTo>
                <a:cubicBezTo>
                  <a:pt x="2323" y="530"/>
                  <a:pt x="1235" y="30"/>
                  <a:pt x="0" y="0"/>
                </a:cubicBezTo>
                <a:cubicBezTo>
                  <a:pt x="0" y="2765"/>
                  <a:pt x="0" y="2765"/>
                  <a:pt x="0" y="2765"/>
                </a:cubicBezTo>
                <a:cubicBezTo>
                  <a:pt x="912" y="2823"/>
                  <a:pt x="1647" y="3529"/>
                  <a:pt x="1706" y="44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B1D56BBA-C940-2E45-A091-0B7FB930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279" y="5669547"/>
            <a:ext cx="1264666" cy="1264664"/>
          </a:xfrm>
          <a:custGeom>
            <a:avLst/>
            <a:gdLst>
              <a:gd name="T0" fmla="*/ 1678 w 1679"/>
              <a:gd name="T1" fmla="*/ 853 h 1678"/>
              <a:gd name="T2" fmla="*/ 1678 w 1679"/>
              <a:gd name="T3" fmla="*/ 853 h 1678"/>
              <a:gd name="T4" fmla="*/ 825 w 1679"/>
              <a:gd name="T5" fmla="*/ 1677 h 1678"/>
              <a:gd name="T6" fmla="*/ 0 w 1679"/>
              <a:gd name="T7" fmla="*/ 853 h 1678"/>
              <a:gd name="T8" fmla="*/ 825 w 1679"/>
              <a:gd name="T9" fmla="*/ 0 h 1678"/>
              <a:gd name="T10" fmla="*/ 1678 w 1679"/>
              <a:gd name="T11" fmla="*/ 853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678">
                <a:moveTo>
                  <a:pt x="1678" y="853"/>
                </a:moveTo>
                <a:lnTo>
                  <a:pt x="1678" y="853"/>
                </a:lnTo>
                <a:cubicBezTo>
                  <a:pt x="1678" y="1294"/>
                  <a:pt x="1295" y="1677"/>
                  <a:pt x="825" y="1677"/>
                </a:cubicBezTo>
                <a:cubicBezTo>
                  <a:pt x="354" y="1677"/>
                  <a:pt x="0" y="1294"/>
                  <a:pt x="0" y="853"/>
                </a:cubicBezTo>
                <a:cubicBezTo>
                  <a:pt x="0" y="383"/>
                  <a:pt x="354" y="0"/>
                  <a:pt x="825" y="0"/>
                </a:cubicBezTo>
                <a:cubicBezTo>
                  <a:pt x="1295" y="0"/>
                  <a:pt x="1678" y="383"/>
                  <a:pt x="1678" y="8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9C08AEE1-A54E-3E40-972E-0E59FCB4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35" y="4962529"/>
            <a:ext cx="3342565" cy="3365802"/>
          </a:xfrm>
          <a:custGeom>
            <a:avLst/>
            <a:gdLst>
              <a:gd name="T0" fmla="*/ 4440 w 4441"/>
              <a:gd name="T1" fmla="*/ 0 h 4471"/>
              <a:gd name="T2" fmla="*/ 4440 w 4441"/>
              <a:gd name="T3" fmla="*/ 0 h 4471"/>
              <a:gd name="T4" fmla="*/ 1323 w 4441"/>
              <a:gd name="T5" fmla="*/ 1324 h 4471"/>
              <a:gd name="T6" fmla="*/ 1441 w 4441"/>
              <a:gd name="T7" fmla="*/ 1794 h 4471"/>
              <a:gd name="T8" fmla="*/ 382 w 4441"/>
              <a:gd name="T9" fmla="*/ 2823 h 4471"/>
              <a:gd name="T10" fmla="*/ 353 w 4441"/>
              <a:gd name="T11" fmla="*/ 2823 h 4471"/>
              <a:gd name="T12" fmla="*/ 0 w 4441"/>
              <a:gd name="T13" fmla="*/ 4470 h 4471"/>
              <a:gd name="T14" fmla="*/ 2764 w 4441"/>
              <a:gd name="T15" fmla="*/ 4470 h 4471"/>
              <a:gd name="T16" fmla="*/ 4440 w 4441"/>
              <a:gd name="T17" fmla="*/ 2765 h 4471"/>
              <a:gd name="T18" fmla="*/ 4440 w 4441"/>
              <a:gd name="T19" fmla="*/ 0 h 4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1" h="4471">
                <a:moveTo>
                  <a:pt x="4440" y="0"/>
                </a:moveTo>
                <a:lnTo>
                  <a:pt x="4440" y="0"/>
                </a:lnTo>
                <a:cubicBezTo>
                  <a:pt x="3235" y="30"/>
                  <a:pt x="2147" y="530"/>
                  <a:pt x="1323" y="1324"/>
                </a:cubicBezTo>
                <a:cubicBezTo>
                  <a:pt x="1412" y="1471"/>
                  <a:pt x="1441" y="1618"/>
                  <a:pt x="1441" y="1794"/>
                </a:cubicBezTo>
                <a:cubicBezTo>
                  <a:pt x="1441" y="2353"/>
                  <a:pt x="970" y="2823"/>
                  <a:pt x="382" y="2823"/>
                </a:cubicBezTo>
                <a:lnTo>
                  <a:pt x="353" y="2823"/>
                </a:lnTo>
                <a:cubicBezTo>
                  <a:pt x="147" y="3324"/>
                  <a:pt x="0" y="3882"/>
                  <a:pt x="0" y="4470"/>
                </a:cubicBezTo>
                <a:cubicBezTo>
                  <a:pt x="2764" y="4470"/>
                  <a:pt x="2764" y="4470"/>
                  <a:pt x="2764" y="4470"/>
                </a:cubicBezTo>
                <a:cubicBezTo>
                  <a:pt x="2823" y="3529"/>
                  <a:pt x="3529" y="2823"/>
                  <a:pt x="4440" y="2765"/>
                </a:cubicBezTo>
                <a:cubicBezTo>
                  <a:pt x="4440" y="0"/>
                  <a:pt x="4440" y="0"/>
                  <a:pt x="44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BC8F405B-DE21-FA45-A9C6-55914668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702" y="5669547"/>
            <a:ext cx="1264664" cy="1264664"/>
          </a:xfrm>
          <a:custGeom>
            <a:avLst/>
            <a:gdLst>
              <a:gd name="T0" fmla="*/ 1677 w 1678"/>
              <a:gd name="T1" fmla="*/ 853 h 1678"/>
              <a:gd name="T2" fmla="*/ 1677 w 1678"/>
              <a:gd name="T3" fmla="*/ 853 h 1678"/>
              <a:gd name="T4" fmla="*/ 824 w 1678"/>
              <a:gd name="T5" fmla="*/ 1677 h 1678"/>
              <a:gd name="T6" fmla="*/ 0 w 1678"/>
              <a:gd name="T7" fmla="*/ 853 h 1678"/>
              <a:gd name="T8" fmla="*/ 824 w 1678"/>
              <a:gd name="T9" fmla="*/ 0 h 1678"/>
              <a:gd name="T10" fmla="*/ 1677 w 1678"/>
              <a:gd name="T11" fmla="*/ 853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8" h="1678">
                <a:moveTo>
                  <a:pt x="1677" y="853"/>
                </a:moveTo>
                <a:lnTo>
                  <a:pt x="1677" y="853"/>
                </a:lnTo>
                <a:cubicBezTo>
                  <a:pt x="1677" y="1294"/>
                  <a:pt x="1295" y="1677"/>
                  <a:pt x="824" y="1677"/>
                </a:cubicBezTo>
                <a:cubicBezTo>
                  <a:pt x="383" y="1677"/>
                  <a:pt x="0" y="1294"/>
                  <a:pt x="0" y="853"/>
                </a:cubicBezTo>
                <a:cubicBezTo>
                  <a:pt x="0" y="383"/>
                  <a:pt x="383" y="0"/>
                  <a:pt x="824" y="0"/>
                </a:cubicBezTo>
                <a:cubicBezTo>
                  <a:pt x="1295" y="0"/>
                  <a:pt x="1677" y="383"/>
                  <a:pt x="1677" y="8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1F674A-B0F4-6547-AAB8-C68C92859D04}"/>
              </a:ext>
            </a:extLst>
          </p:cNvPr>
          <p:cNvGrpSpPr/>
          <p:nvPr/>
        </p:nvGrpSpPr>
        <p:grpSpPr>
          <a:xfrm>
            <a:off x="8424706" y="4329837"/>
            <a:ext cx="7528239" cy="632693"/>
            <a:chOff x="8424706" y="4787037"/>
            <a:chExt cx="7528239" cy="632693"/>
          </a:xfrm>
        </p:grpSpPr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146C54A-239B-894E-9C03-42EA35626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8111" y="478703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061ACC75-8BD8-3945-93B7-6A91B4ED95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4706" y="478703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53AF19A-FE18-3B4F-9967-C62B9B564093}"/>
              </a:ext>
            </a:extLst>
          </p:cNvPr>
          <p:cNvGrpSpPr/>
          <p:nvPr/>
        </p:nvGrpSpPr>
        <p:grpSpPr>
          <a:xfrm rot="10800000">
            <a:off x="8424706" y="11826906"/>
            <a:ext cx="7528239" cy="632693"/>
            <a:chOff x="8424706" y="4787037"/>
            <a:chExt cx="7528239" cy="632693"/>
          </a:xfrm>
        </p:grpSpPr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F6BB125E-F59F-1F45-8F57-4AC6AE81D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8111" y="478703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D3D0EC10-3EC6-C940-8D66-A9E88A7EF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4706" y="478703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D9DD88B-BA6C-3B45-85DB-5C176D32EB0E}"/>
              </a:ext>
            </a:extLst>
          </p:cNvPr>
          <p:cNvSpPr/>
          <p:nvPr/>
        </p:nvSpPr>
        <p:spPr>
          <a:xfrm>
            <a:off x="8291986" y="5809369"/>
            <a:ext cx="1530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86F859B-46CE-9D41-A05D-3D6852D82A4C}"/>
              </a:ext>
            </a:extLst>
          </p:cNvPr>
          <p:cNvSpPr/>
          <p:nvPr/>
        </p:nvSpPr>
        <p:spPr>
          <a:xfrm>
            <a:off x="14550546" y="5809369"/>
            <a:ext cx="1530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A66B01-0E20-C44E-8DC0-D9F76E033D4F}"/>
              </a:ext>
            </a:extLst>
          </p:cNvPr>
          <p:cNvSpPr/>
          <p:nvPr/>
        </p:nvSpPr>
        <p:spPr>
          <a:xfrm>
            <a:off x="8291986" y="10015609"/>
            <a:ext cx="1530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3E55AA2-90B0-E043-9852-F228C67AB939}"/>
              </a:ext>
            </a:extLst>
          </p:cNvPr>
          <p:cNvSpPr/>
          <p:nvPr/>
        </p:nvSpPr>
        <p:spPr>
          <a:xfrm>
            <a:off x="14550546" y="10015609"/>
            <a:ext cx="1530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91F348-45E3-1146-9C29-6A2118EB8E58}"/>
              </a:ext>
            </a:extLst>
          </p:cNvPr>
          <p:cNvGrpSpPr/>
          <p:nvPr/>
        </p:nvGrpSpPr>
        <p:grpSpPr>
          <a:xfrm>
            <a:off x="16204749" y="3999012"/>
            <a:ext cx="6493534" cy="1600438"/>
            <a:chOff x="11480458" y="4303602"/>
            <a:chExt cx="6493534" cy="1600438"/>
          </a:xfrm>
        </p:grpSpPr>
        <p:sp>
          <p:nvSpPr>
            <p:cNvPr id="115" name="CuadroTexto 4">
              <a:extLst>
                <a:ext uri="{FF2B5EF4-FFF2-40B4-BE49-F238E27FC236}">
                  <a16:creationId xmlns:a16="http://schemas.microsoft.com/office/drawing/2014/main" id="{A4E92F9C-0051-934D-94FE-E1D36A6D2089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6" name="CuadroTexto 4">
              <a:extLst>
                <a:ext uri="{FF2B5EF4-FFF2-40B4-BE49-F238E27FC236}">
                  <a16:creationId xmlns:a16="http://schemas.microsoft.com/office/drawing/2014/main" id="{8E6BE73C-3C4E-A342-B4A7-99B1DD8C392C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86306-42B2-944F-BCE6-57FF14FAD5D4}"/>
              </a:ext>
            </a:extLst>
          </p:cNvPr>
          <p:cNvGrpSpPr/>
          <p:nvPr/>
        </p:nvGrpSpPr>
        <p:grpSpPr>
          <a:xfrm>
            <a:off x="16204749" y="11116569"/>
            <a:ext cx="6493534" cy="1600438"/>
            <a:chOff x="11480458" y="4303602"/>
            <a:chExt cx="6493534" cy="1600438"/>
          </a:xfrm>
        </p:grpSpPr>
        <p:sp>
          <p:nvSpPr>
            <p:cNvPr id="118" name="CuadroTexto 4">
              <a:extLst>
                <a:ext uri="{FF2B5EF4-FFF2-40B4-BE49-F238E27FC236}">
                  <a16:creationId xmlns:a16="http://schemas.microsoft.com/office/drawing/2014/main" id="{1FE49F0E-6DC5-464A-81DB-32E156AE5555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9" name="CuadroTexto 4">
              <a:extLst>
                <a:ext uri="{FF2B5EF4-FFF2-40B4-BE49-F238E27FC236}">
                  <a16:creationId xmlns:a16="http://schemas.microsoft.com/office/drawing/2014/main" id="{12AFB6FB-5782-DF40-9DA3-7CBCC6B0933E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CC42B60-0A6C-2F4B-BA23-D0DD06CF96B3}"/>
              </a:ext>
            </a:extLst>
          </p:cNvPr>
          <p:cNvGrpSpPr/>
          <p:nvPr/>
        </p:nvGrpSpPr>
        <p:grpSpPr>
          <a:xfrm flipH="1">
            <a:off x="1627761" y="3999012"/>
            <a:ext cx="6493534" cy="1600438"/>
            <a:chOff x="11480458" y="4303602"/>
            <a:chExt cx="6493534" cy="1600438"/>
          </a:xfrm>
        </p:grpSpPr>
        <p:sp>
          <p:nvSpPr>
            <p:cNvPr id="121" name="CuadroTexto 4">
              <a:extLst>
                <a:ext uri="{FF2B5EF4-FFF2-40B4-BE49-F238E27FC236}">
                  <a16:creationId xmlns:a16="http://schemas.microsoft.com/office/drawing/2014/main" id="{AECEDD20-2575-1441-B241-63595C20196D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22" name="CuadroTexto 4">
              <a:extLst>
                <a:ext uri="{FF2B5EF4-FFF2-40B4-BE49-F238E27FC236}">
                  <a16:creationId xmlns:a16="http://schemas.microsoft.com/office/drawing/2014/main" id="{60DA5B89-5FC5-9E40-85EF-7B3226DF313C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2294DE-61BF-0E44-990A-3C9686296AE4}"/>
              </a:ext>
            </a:extLst>
          </p:cNvPr>
          <p:cNvGrpSpPr/>
          <p:nvPr/>
        </p:nvGrpSpPr>
        <p:grpSpPr>
          <a:xfrm flipH="1">
            <a:off x="1627761" y="11116569"/>
            <a:ext cx="6493534" cy="1600438"/>
            <a:chOff x="11480458" y="4303602"/>
            <a:chExt cx="6493534" cy="1600438"/>
          </a:xfrm>
        </p:grpSpPr>
        <p:sp>
          <p:nvSpPr>
            <p:cNvPr id="124" name="CuadroTexto 4">
              <a:extLst>
                <a:ext uri="{FF2B5EF4-FFF2-40B4-BE49-F238E27FC236}">
                  <a16:creationId xmlns:a16="http://schemas.microsoft.com/office/drawing/2014/main" id="{192CA6D6-B1E4-6E44-9EB7-D51C7860E28B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25" name="CuadroTexto 4">
              <a:extLst>
                <a:ext uri="{FF2B5EF4-FFF2-40B4-BE49-F238E27FC236}">
                  <a16:creationId xmlns:a16="http://schemas.microsoft.com/office/drawing/2014/main" id="{6520E3AD-2F71-2047-8921-025EDB587AC7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5872552-07A0-4A4A-92EF-68D97DF66B76}"/>
              </a:ext>
            </a:extLst>
          </p:cNvPr>
          <p:cNvGrpSpPr/>
          <p:nvPr/>
        </p:nvGrpSpPr>
        <p:grpSpPr>
          <a:xfrm>
            <a:off x="10357176" y="6563152"/>
            <a:ext cx="587122" cy="589696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F682863B-2A47-4647-AB74-C8BC5739E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02">
              <a:extLst>
                <a:ext uri="{FF2B5EF4-FFF2-40B4-BE49-F238E27FC236}">
                  <a16:creationId xmlns:a16="http://schemas.microsoft.com/office/drawing/2014/main" id="{5009278A-7846-0142-9F3A-417D03EC4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53CE9D0A-DC1D-694C-B629-99DDDE411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04">
              <a:extLst>
                <a:ext uri="{FF2B5EF4-FFF2-40B4-BE49-F238E27FC236}">
                  <a16:creationId xmlns:a16="http://schemas.microsoft.com/office/drawing/2014/main" id="{87F5B5EA-7270-FB4F-B8D4-F375D19E0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105">
              <a:extLst>
                <a:ext uri="{FF2B5EF4-FFF2-40B4-BE49-F238E27FC236}">
                  <a16:creationId xmlns:a16="http://schemas.microsoft.com/office/drawing/2014/main" id="{91C2867E-E755-2343-B473-7EDDA0F1F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F7ACDDC-FF45-BC46-B0B1-BFD769A1819D}"/>
              </a:ext>
            </a:extLst>
          </p:cNvPr>
          <p:cNvGrpSpPr/>
          <p:nvPr/>
        </p:nvGrpSpPr>
        <p:grpSpPr>
          <a:xfrm>
            <a:off x="13456882" y="6484987"/>
            <a:ext cx="677106" cy="68008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61F2084-860D-0442-A217-C0987ED28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D6F43F1-F736-7B4D-8CC5-25A560DDB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0D5033-124F-D141-B51C-709BB901FDFC}"/>
              </a:ext>
            </a:extLst>
          </p:cNvPr>
          <p:cNvGrpSpPr/>
          <p:nvPr/>
        </p:nvGrpSpPr>
        <p:grpSpPr>
          <a:xfrm>
            <a:off x="10222987" y="9442954"/>
            <a:ext cx="699842" cy="669011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EF4CC54F-2C7A-F740-A410-6ACF51FF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FD400B7-A80A-F54D-A328-57AC03F6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9E9BCF-B950-B346-880D-A845739C6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737A53A-F314-C046-8ECC-4F318CA42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A9AC683-CE27-884F-A225-74767ABDE0F4}"/>
              </a:ext>
            </a:extLst>
          </p:cNvPr>
          <p:cNvGrpSpPr/>
          <p:nvPr/>
        </p:nvGrpSpPr>
        <p:grpSpPr>
          <a:xfrm>
            <a:off x="13442715" y="9421010"/>
            <a:ext cx="661827" cy="641720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141" name="Freeform 372">
              <a:extLst>
                <a:ext uri="{FF2B5EF4-FFF2-40B4-BE49-F238E27FC236}">
                  <a16:creationId xmlns:a16="http://schemas.microsoft.com/office/drawing/2014/main" id="{5C6D7D7C-3855-6A4E-81D6-332173553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73">
              <a:extLst>
                <a:ext uri="{FF2B5EF4-FFF2-40B4-BE49-F238E27FC236}">
                  <a16:creationId xmlns:a16="http://schemas.microsoft.com/office/drawing/2014/main" id="{70D851BA-5074-9D4C-9916-91AD39D6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78807C50-FB83-F84D-B9B2-6DC191456DC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BFEC402D-BF4E-DA49-8E0A-401A037C92A1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35D027F4-F8AA-244A-AE01-67E6B0486B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31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AC0518B6-C86E-A943-80AF-F942DC89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425" y="4338638"/>
            <a:ext cx="4137767" cy="3712941"/>
          </a:xfrm>
          <a:custGeom>
            <a:avLst/>
            <a:gdLst>
              <a:gd name="T0" fmla="*/ 0 w 7431"/>
              <a:gd name="T1" fmla="*/ 0 h 6668"/>
              <a:gd name="T2" fmla="*/ 0 w 7431"/>
              <a:gd name="T3" fmla="*/ 0 h 6668"/>
              <a:gd name="T4" fmla="*/ 5433 w 7431"/>
              <a:gd name="T5" fmla="*/ 0 h 6668"/>
              <a:gd name="T6" fmla="*/ 7430 w 7431"/>
              <a:gd name="T7" fmla="*/ 1997 h 6668"/>
              <a:gd name="T8" fmla="*/ 7430 w 7431"/>
              <a:gd name="T9" fmla="*/ 6667 h 6668"/>
              <a:gd name="T10" fmla="*/ 1968 w 7431"/>
              <a:gd name="T11" fmla="*/ 6667 h 6668"/>
              <a:gd name="T12" fmla="*/ 0 w 7431"/>
              <a:gd name="T13" fmla="*/ 4670 h 6668"/>
              <a:gd name="T14" fmla="*/ 0 w 7431"/>
              <a:gd name="T15" fmla="*/ 0 h 6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1" h="6668">
                <a:moveTo>
                  <a:pt x="0" y="0"/>
                </a:moveTo>
                <a:lnTo>
                  <a:pt x="0" y="0"/>
                </a:lnTo>
                <a:cubicBezTo>
                  <a:pt x="5433" y="0"/>
                  <a:pt x="5433" y="0"/>
                  <a:pt x="5433" y="0"/>
                </a:cubicBezTo>
                <a:cubicBezTo>
                  <a:pt x="6549" y="0"/>
                  <a:pt x="7430" y="911"/>
                  <a:pt x="7430" y="1997"/>
                </a:cubicBezTo>
                <a:cubicBezTo>
                  <a:pt x="7430" y="6667"/>
                  <a:pt x="7430" y="6667"/>
                  <a:pt x="7430" y="6667"/>
                </a:cubicBezTo>
                <a:cubicBezTo>
                  <a:pt x="1968" y="6667"/>
                  <a:pt x="1968" y="6667"/>
                  <a:pt x="1968" y="6667"/>
                </a:cubicBezTo>
                <a:cubicBezTo>
                  <a:pt x="880" y="6667"/>
                  <a:pt x="0" y="5785"/>
                  <a:pt x="0" y="467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5DE0A544-EAB3-144B-B87C-4B8DDDA6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678" y="5907798"/>
            <a:ext cx="2158515" cy="2143781"/>
          </a:xfrm>
          <a:custGeom>
            <a:avLst/>
            <a:gdLst>
              <a:gd name="T0" fmla="*/ 0 w 3878"/>
              <a:gd name="T1" fmla="*/ 3848 h 3849"/>
              <a:gd name="T2" fmla="*/ 0 w 3878"/>
              <a:gd name="T3" fmla="*/ 3848 h 3849"/>
              <a:gd name="T4" fmla="*/ 3877 w 3878"/>
              <a:gd name="T5" fmla="*/ 3848 h 3849"/>
              <a:gd name="T6" fmla="*/ 3877 w 3878"/>
              <a:gd name="T7" fmla="*/ 0 h 3849"/>
              <a:gd name="T8" fmla="*/ 0 w 3878"/>
              <a:gd name="T9" fmla="*/ 3848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49">
                <a:moveTo>
                  <a:pt x="0" y="3848"/>
                </a:moveTo>
                <a:lnTo>
                  <a:pt x="0" y="3848"/>
                </a:lnTo>
                <a:cubicBezTo>
                  <a:pt x="3877" y="3848"/>
                  <a:pt x="3877" y="3848"/>
                  <a:pt x="3877" y="3848"/>
                </a:cubicBezTo>
                <a:cubicBezTo>
                  <a:pt x="3877" y="0"/>
                  <a:pt x="3877" y="0"/>
                  <a:pt x="3877" y="0"/>
                </a:cubicBezTo>
                <a:cubicBezTo>
                  <a:pt x="1791" y="89"/>
                  <a:pt x="89" y="1762"/>
                  <a:pt x="0" y="384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DDAE52E6-AADA-9142-86CA-9C22822E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56" y="4338638"/>
            <a:ext cx="4137767" cy="3712941"/>
          </a:xfrm>
          <a:custGeom>
            <a:avLst/>
            <a:gdLst>
              <a:gd name="T0" fmla="*/ 7430 w 7431"/>
              <a:gd name="T1" fmla="*/ 0 h 6668"/>
              <a:gd name="T2" fmla="*/ 7430 w 7431"/>
              <a:gd name="T3" fmla="*/ 0 h 6668"/>
              <a:gd name="T4" fmla="*/ 1968 w 7431"/>
              <a:gd name="T5" fmla="*/ 0 h 6668"/>
              <a:gd name="T6" fmla="*/ 0 w 7431"/>
              <a:gd name="T7" fmla="*/ 1997 h 6668"/>
              <a:gd name="T8" fmla="*/ 0 w 7431"/>
              <a:gd name="T9" fmla="*/ 6667 h 6668"/>
              <a:gd name="T10" fmla="*/ 5433 w 7431"/>
              <a:gd name="T11" fmla="*/ 6667 h 6668"/>
              <a:gd name="T12" fmla="*/ 7430 w 7431"/>
              <a:gd name="T13" fmla="*/ 4670 h 6668"/>
              <a:gd name="T14" fmla="*/ 7430 w 7431"/>
              <a:gd name="T15" fmla="*/ 0 h 6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1" h="6668">
                <a:moveTo>
                  <a:pt x="7430" y="0"/>
                </a:moveTo>
                <a:lnTo>
                  <a:pt x="7430" y="0"/>
                </a:lnTo>
                <a:cubicBezTo>
                  <a:pt x="1968" y="0"/>
                  <a:pt x="1968" y="0"/>
                  <a:pt x="1968" y="0"/>
                </a:cubicBezTo>
                <a:cubicBezTo>
                  <a:pt x="881" y="0"/>
                  <a:pt x="0" y="911"/>
                  <a:pt x="0" y="1997"/>
                </a:cubicBezTo>
                <a:cubicBezTo>
                  <a:pt x="0" y="6667"/>
                  <a:pt x="0" y="6667"/>
                  <a:pt x="0" y="6667"/>
                </a:cubicBezTo>
                <a:cubicBezTo>
                  <a:pt x="5433" y="6667"/>
                  <a:pt x="5433" y="6667"/>
                  <a:pt x="5433" y="6667"/>
                </a:cubicBezTo>
                <a:cubicBezTo>
                  <a:pt x="6550" y="6667"/>
                  <a:pt x="7430" y="5785"/>
                  <a:pt x="7430" y="4670"/>
                </a:cubicBezTo>
                <a:lnTo>
                  <a:pt x="743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5F4640D7-2BD7-3C41-BBD8-418B6613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56" y="5907798"/>
            <a:ext cx="2158515" cy="2143781"/>
          </a:xfrm>
          <a:custGeom>
            <a:avLst/>
            <a:gdLst>
              <a:gd name="T0" fmla="*/ 0 w 3878"/>
              <a:gd name="T1" fmla="*/ 0 h 3849"/>
              <a:gd name="T2" fmla="*/ 0 w 3878"/>
              <a:gd name="T3" fmla="*/ 0 h 3849"/>
              <a:gd name="T4" fmla="*/ 0 w 3878"/>
              <a:gd name="T5" fmla="*/ 3848 h 3849"/>
              <a:gd name="T6" fmla="*/ 3877 w 3878"/>
              <a:gd name="T7" fmla="*/ 3848 h 3849"/>
              <a:gd name="T8" fmla="*/ 0 w 3878"/>
              <a:gd name="T9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49">
                <a:moveTo>
                  <a:pt x="0" y="0"/>
                </a:moveTo>
                <a:lnTo>
                  <a:pt x="0" y="0"/>
                </a:lnTo>
                <a:cubicBezTo>
                  <a:pt x="0" y="3848"/>
                  <a:pt x="0" y="3848"/>
                  <a:pt x="0" y="3848"/>
                </a:cubicBezTo>
                <a:cubicBezTo>
                  <a:pt x="3877" y="3848"/>
                  <a:pt x="3877" y="3848"/>
                  <a:pt x="3877" y="3848"/>
                </a:cubicBezTo>
                <a:cubicBezTo>
                  <a:pt x="3759" y="1762"/>
                  <a:pt x="2086" y="89"/>
                  <a:pt x="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B557C730-D283-A74A-9D96-6C6D6E78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425" y="8262764"/>
            <a:ext cx="4137767" cy="3698207"/>
          </a:xfrm>
          <a:custGeom>
            <a:avLst/>
            <a:gdLst>
              <a:gd name="T0" fmla="*/ 0 w 7431"/>
              <a:gd name="T1" fmla="*/ 6638 h 6639"/>
              <a:gd name="T2" fmla="*/ 0 w 7431"/>
              <a:gd name="T3" fmla="*/ 6638 h 6639"/>
              <a:gd name="T4" fmla="*/ 5433 w 7431"/>
              <a:gd name="T5" fmla="*/ 6638 h 6639"/>
              <a:gd name="T6" fmla="*/ 7430 w 7431"/>
              <a:gd name="T7" fmla="*/ 4670 h 6639"/>
              <a:gd name="T8" fmla="*/ 7430 w 7431"/>
              <a:gd name="T9" fmla="*/ 0 h 6639"/>
              <a:gd name="T10" fmla="*/ 1968 w 7431"/>
              <a:gd name="T11" fmla="*/ 0 h 6639"/>
              <a:gd name="T12" fmla="*/ 0 w 7431"/>
              <a:gd name="T13" fmla="*/ 1997 h 6639"/>
              <a:gd name="T14" fmla="*/ 0 w 7431"/>
              <a:gd name="T15" fmla="*/ 6638 h 6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1" h="6639">
                <a:moveTo>
                  <a:pt x="0" y="6638"/>
                </a:moveTo>
                <a:lnTo>
                  <a:pt x="0" y="6638"/>
                </a:lnTo>
                <a:cubicBezTo>
                  <a:pt x="5433" y="6638"/>
                  <a:pt x="5433" y="6638"/>
                  <a:pt x="5433" y="6638"/>
                </a:cubicBezTo>
                <a:cubicBezTo>
                  <a:pt x="6549" y="6638"/>
                  <a:pt x="7430" y="5757"/>
                  <a:pt x="7430" y="4670"/>
                </a:cubicBezTo>
                <a:cubicBezTo>
                  <a:pt x="7430" y="0"/>
                  <a:pt x="7430" y="0"/>
                  <a:pt x="7430" y="0"/>
                </a:cubicBezTo>
                <a:cubicBezTo>
                  <a:pt x="1968" y="0"/>
                  <a:pt x="1968" y="0"/>
                  <a:pt x="1968" y="0"/>
                </a:cubicBezTo>
                <a:cubicBezTo>
                  <a:pt x="880" y="0"/>
                  <a:pt x="0" y="882"/>
                  <a:pt x="0" y="1997"/>
                </a:cubicBezTo>
                <a:lnTo>
                  <a:pt x="0" y="66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60D56D9-2CA7-F44E-8621-20466686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678" y="8262764"/>
            <a:ext cx="2158515" cy="2143782"/>
          </a:xfrm>
          <a:custGeom>
            <a:avLst/>
            <a:gdLst>
              <a:gd name="T0" fmla="*/ 3877 w 3878"/>
              <a:gd name="T1" fmla="*/ 3848 h 3849"/>
              <a:gd name="T2" fmla="*/ 3877 w 3878"/>
              <a:gd name="T3" fmla="*/ 3848 h 3849"/>
              <a:gd name="T4" fmla="*/ 3877 w 3878"/>
              <a:gd name="T5" fmla="*/ 0 h 3849"/>
              <a:gd name="T6" fmla="*/ 0 w 3878"/>
              <a:gd name="T7" fmla="*/ 0 h 3849"/>
              <a:gd name="T8" fmla="*/ 3877 w 3878"/>
              <a:gd name="T9" fmla="*/ 3848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49">
                <a:moveTo>
                  <a:pt x="3877" y="3848"/>
                </a:moveTo>
                <a:lnTo>
                  <a:pt x="3877" y="3848"/>
                </a:lnTo>
                <a:cubicBezTo>
                  <a:pt x="3877" y="0"/>
                  <a:pt x="3877" y="0"/>
                  <a:pt x="3877" y="0"/>
                </a:cubicBezTo>
                <a:cubicBezTo>
                  <a:pt x="0" y="0"/>
                  <a:pt x="0" y="0"/>
                  <a:pt x="0" y="0"/>
                </a:cubicBezTo>
                <a:cubicBezTo>
                  <a:pt x="89" y="2086"/>
                  <a:pt x="1791" y="3759"/>
                  <a:pt x="3877" y="3848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51029E48-064A-5047-A26A-209BA697E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56" y="8262764"/>
            <a:ext cx="4137767" cy="3698207"/>
          </a:xfrm>
          <a:custGeom>
            <a:avLst/>
            <a:gdLst>
              <a:gd name="T0" fmla="*/ 7430 w 7431"/>
              <a:gd name="T1" fmla="*/ 6638 h 6639"/>
              <a:gd name="T2" fmla="*/ 7430 w 7431"/>
              <a:gd name="T3" fmla="*/ 6638 h 6639"/>
              <a:gd name="T4" fmla="*/ 1968 w 7431"/>
              <a:gd name="T5" fmla="*/ 6638 h 6639"/>
              <a:gd name="T6" fmla="*/ 0 w 7431"/>
              <a:gd name="T7" fmla="*/ 4670 h 6639"/>
              <a:gd name="T8" fmla="*/ 0 w 7431"/>
              <a:gd name="T9" fmla="*/ 0 h 6639"/>
              <a:gd name="T10" fmla="*/ 5433 w 7431"/>
              <a:gd name="T11" fmla="*/ 0 h 6639"/>
              <a:gd name="T12" fmla="*/ 7430 w 7431"/>
              <a:gd name="T13" fmla="*/ 1997 h 6639"/>
              <a:gd name="T14" fmla="*/ 7430 w 7431"/>
              <a:gd name="T15" fmla="*/ 6638 h 6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1" h="6639">
                <a:moveTo>
                  <a:pt x="7430" y="6638"/>
                </a:moveTo>
                <a:lnTo>
                  <a:pt x="7430" y="6638"/>
                </a:lnTo>
                <a:cubicBezTo>
                  <a:pt x="1968" y="6638"/>
                  <a:pt x="1968" y="6638"/>
                  <a:pt x="1968" y="6638"/>
                </a:cubicBezTo>
                <a:cubicBezTo>
                  <a:pt x="881" y="6638"/>
                  <a:pt x="0" y="5757"/>
                  <a:pt x="0" y="4670"/>
                </a:cubicBezTo>
                <a:cubicBezTo>
                  <a:pt x="0" y="0"/>
                  <a:pt x="0" y="0"/>
                  <a:pt x="0" y="0"/>
                </a:cubicBezTo>
                <a:cubicBezTo>
                  <a:pt x="5433" y="0"/>
                  <a:pt x="5433" y="0"/>
                  <a:pt x="5433" y="0"/>
                </a:cubicBezTo>
                <a:cubicBezTo>
                  <a:pt x="6550" y="0"/>
                  <a:pt x="7430" y="882"/>
                  <a:pt x="7430" y="1997"/>
                </a:cubicBezTo>
                <a:lnTo>
                  <a:pt x="7430" y="66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28ED51D8-CB0D-2642-9EA8-9F977491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456" y="8262764"/>
            <a:ext cx="2158515" cy="2143782"/>
          </a:xfrm>
          <a:custGeom>
            <a:avLst/>
            <a:gdLst>
              <a:gd name="T0" fmla="*/ 0 w 3878"/>
              <a:gd name="T1" fmla="*/ 3848 h 3849"/>
              <a:gd name="T2" fmla="*/ 0 w 3878"/>
              <a:gd name="T3" fmla="*/ 3848 h 3849"/>
              <a:gd name="T4" fmla="*/ 3877 w 3878"/>
              <a:gd name="T5" fmla="*/ 0 h 3849"/>
              <a:gd name="T6" fmla="*/ 0 w 3878"/>
              <a:gd name="T7" fmla="*/ 0 h 3849"/>
              <a:gd name="T8" fmla="*/ 0 w 3878"/>
              <a:gd name="T9" fmla="*/ 3848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8" h="3849">
                <a:moveTo>
                  <a:pt x="0" y="3848"/>
                </a:moveTo>
                <a:lnTo>
                  <a:pt x="0" y="3848"/>
                </a:lnTo>
                <a:cubicBezTo>
                  <a:pt x="2086" y="3759"/>
                  <a:pt x="3759" y="2086"/>
                  <a:pt x="3877" y="0"/>
                </a:cubicBezTo>
                <a:cubicBezTo>
                  <a:pt x="0" y="0"/>
                  <a:pt x="0" y="0"/>
                  <a:pt x="0" y="0"/>
                </a:cubicBezTo>
                <a:lnTo>
                  <a:pt x="0" y="384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112831E0-EC15-AE47-8141-BAB43FF9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883" y="6367004"/>
            <a:ext cx="3582792" cy="3582792"/>
          </a:xfrm>
          <a:custGeom>
            <a:avLst/>
            <a:gdLst>
              <a:gd name="T0" fmla="*/ 6431 w 6432"/>
              <a:gd name="T1" fmla="*/ 3200 h 6432"/>
              <a:gd name="T2" fmla="*/ 6431 w 6432"/>
              <a:gd name="T3" fmla="*/ 3200 h 6432"/>
              <a:gd name="T4" fmla="*/ 3200 w 6432"/>
              <a:gd name="T5" fmla="*/ 6431 h 6432"/>
              <a:gd name="T6" fmla="*/ 0 w 6432"/>
              <a:gd name="T7" fmla="*/ 3200 h 6432"/>
              <a:gd name="T8" fmla="*/ 3200 w 6432"/>
              <a:gd name="T9" fmla="*/ 0 h 6432"/>
              <a:gd name="T10" fmla="*/ 6431 w 6432"/>
              <a:gd name="T11" fmla="*/ 3200 h 6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32" h="6432">
                <a:moveTo>
                  <a:pt x="6431" y="3200"/>
                </a:moveTo>
                <a:lnTo>
                  <a:pt x="6431" y="3200"/>
                </a:lnTo>
                <a:cubicBezTo>
                  <a:pt x="6431" y="4992"/>
                  <a:pt x="4992" y="6431"/>
                  <a:pt x="3200" y="6431"/>
                </a:cubicBezTo>
                <a:cubicBezTo>
                  <a:pt x="1438" y="6431"/>
                  <a:pt x="0" y="4992"/>
                  <a:pt x="0" y="3200"/>
                </a:cubicBezTo>
                <a:cubicBezTo>
                  <a:pt x="0" y="1438"/>
                  <a:pt x="1438" y="0"/>
                  <a:pt x="3200" y="0"/>
                </a:cubicBezTo>
                <a:cubicBezTo>
                  <a:pt x="4992" y="0"/>
                  <a:pt x="6431" y="1438"/>
                  <a:pt x="6431" y="32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0C945EB6-1BC4-9645-B7B9-192074A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362" y="3552830"/>
            <a:ext cx="1586349" cy="1586349"/>
          </a:xfrm>
          <a:custGeom>
            <a:avLst/>
            <a:gdLst>
              <a:gd name="T0" fmla="*/ 2849 w 2850"/>
              <a:gd name="T1" fmla="*/ 1410 h 2850"/>
              <a:gd name="T2" fmla="*/ 2849 w 2850"/>
              <a:gd name="T3" fmla="*/ 1410 h 2850"/>
              <a:gd name="T4" fmla="*/ 1410 w 2850"/>
              <a:gd name="T5" fmla="*/ 2849 h 2850"/>
              <a:gd name="T6" fmla="*/ 0 w 2850"/>
              <a:gd name="T7" fmla="*/ 1410 h 2850"/>
              <a:gd name="T8" fmla="*/ 1410 w 2850"/>
              <a:gd name="T9" fmla="*/ 0 h 2850"/>
              <a:gd name="T10" fmla="*/ 2849 w 2850"/>
              <a:gd name="T11" fmla="*/ 141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2850">
                <a:moveTo>
                  <a:pt x="2849" y="1410"/>
                </a:moveTo>
                <a:lnTo>
                  <a:pt x="2849" y="1410"/>
                </a:lnTo>
                <a:cubicBezTo>
                  <a:pt x="2849" y="2203"/>
                  <a:pt x="2203" y="2849"/>
                  <a:pt x="1410" y="2849"/>
                </a:cubicBezTo>
                <a:cubicBezTo>
                  <a:pt x="647" y="2849"/>
                  <a:pt x="0" y="2203"/>
                  <a:pt x="0" y="1410"/>
                </a:cubicBezTo>
                <a:cubicBezTo>
                  <a:pt x="0" y="617"/>
                  <a:pt x="647" y="0"/>
                  <a:pt x="1410" y="0"/>
                </a:cubicBezTo>
                <a:cubicBezTo>
                  <a:pt x="2203" y="0"/>
                  <a:pt x="2849" y="617"/>
                  <a:pt x="2849" y="14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26C5BB16-7E11-C546-A5C0-A4D6F8D4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814" y="3751738"/>
            <a:ext cx="1193445" cy="1193445"/>
          </a:xfrm>
          <a:custGeom>
            <a:avLst/>
            <a:gdLst>
              <a:gd name="T0" fmla="*/ 2144 w 2145"/>
              <a:gd name="T1" fmla="*/ 1057 h 2144"/>
              <a:gd name="T2" fmla="*/ 2144 w 2145"/>
              <a:gd name="T3" fmla="*/ 1057 h 2144"/>
              <a:gd name="T4" fmla="*/ 1057 w 2145"/>
              <a:gd name="T5" fmla="*/ 2143 h 2144"/>
              <a:gd name="T6" fmla="*/ 0 w 2145"/>
              <a:gd name="T7" fmla="*/ 1057 h 2144"/>
              <a:gd name="T8" fmla="*/ 1057 w 2145"/>
              <a:gd name="T9" fmla="*/ 0 h 2144"/>
              <a:gd name="T10" fmla="*/ 2144 w 2145"/>
              <a:gd name="T11" fmla="*/ 1057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5" h="2144">
                <a:moveTo>
                  <a:pt x="2144" y="1057"/>
                </a:moveTo>
                <a:lnTo>
                  <a:pt x="2144" y="1057"/>
                </a:lnTo>
                <a:cubicBezTo>
                  <a:pt x="2144" y="1644"/>
                  <a:pt x="1674" y="2143"/>
                  <a:pt x="1057" y="2143"/>
                </a:cubicBezTo>
                <a:cubicBezTo>
                  <a:pt x="469" y="2143"/>
                  <a:pt x="0" y="1644"/>
                  <a:pt x="0" y="1057"/>
                </a:cubicBezTo>
                <a:cubicBezTo>
                  <a:pt x="0" y="469"/>
                  <a:pt x="469" y="0"/>
                  <a:pt x="1057" y="0"/>
                </a:cubicBezTo>
                <a:cubicBezTo>
                  <a:pt x="1674" y="0"/>
                  <a:pt x="2144" y="469"/>
                  <a:pt x="2144" y="10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6C0CC91F-0D1F-7C47-B6D4-BE29A10F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5393" y="3552830"/>
            <a:ext cx="1588804" cy="1586349"/>
          </a:xfrm>
          <a:custGeom>
            <a:avLst/>
            <a:gdLst>
              <a:gd name="T0" fmla="*/ 0 w 2851"/>
              <a:gd name="T1" fmla="*/ 1410 h 2850"/>
              <a:gd name="T2" fmla="*/ 0 w 2851"/>
              <a:gd name="T3" fmla="*/ 1410 h 2850"/>
              <a:gd name="T4" fmla="*/ 1410 w 2851"/>
              <a:gd name="T5" fmla="*/ 2849 h 2850"/>
              <a:gd name="T6" fmla="*/ 2850 w 2851"/>
              <a:gd name="T7" fmla="*/ 1410 h 2850"/>
              <a:gd name="T8" fmla="*/ 1410 w 2851"/>
              <a:gd name="T9" fmla="*/ 0 h 2850"/>
              <a:gd name="T10" fmla="*/ 0 w 2851"/>
              <a:gd name="T11" fmla="*/ 141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1" h="2850">
                <a:moveTo>
                  <a:pt x="0" y="1410"/>
                </a:moveTo>
                <a:lnTo>
                  <a:pt x="0" y="1410"/>
                </a:lnTo>
                <a:cubicBezTo>
                  <a:pt x="0" y="2203"/>
                  <a:pt x="647" y="2849"/>
                  <a:pt x="1410" y="2849"/>
                </a:cubicBezTo>
                <a:cubicBezTo>
                  <a:pt x="2203" y="2849"/>
                  <a:pt x="2850" y="2203"/>
                  <a:pt x="2850" y="1410"/>
                </a:cubicBezTo>
                <a:cubicBezTo>
                  <a:pt x="2850" y="617"/>
                  <a:pt x="2203" y="0"/>
                  <a:pt x="1410" y="0"/>
                </a:cubicBezTo>
                <a:cubicBezTo>
                  <a:pt x="647" y="0"/>
                  <a:pt x="0" y="617"/>
                  <a:pt x="0" y="14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3">
            <a:extLst>
              <a:ext uri="{FF2B5EF4-FFF2-40B4-BE49-F238E27FC236}">
                <a16:creationId xmlns:a16="http://schemas.microsoft.com/office/drawing/2014/main" id="{4FEE8CEB-3A03-E94B-8F32-2A7BAE10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1845" y="3751738"/>
            <a:ext cx="1193445" cy="1193445"/>
          </a:xfrm>
          <a:custGeom>
            <a:avLst/>
            <a:gdLst>
              <a:gd name="T0" fmla="*/ 0 w 2145"/>
              <a:gd name="T1" fmla="*/ 1057 h 2144"/>
              <a:gd name="T2" fmla="*/ 0 w 2145"/>
              <a:gd name="T3" fmla="*/ 1057 h 2144"/>
              <a:gd name="T4" fmla="*/ 1057 w 2145"/>
              <a:gd name="T5" fmla="*/ 2143 h 2144"/>
              <a:gd name="T6" fmla="*/ 2144 w 2145"/>
              <a:gd name="T7" fmla="*/ 1057 h 2144"/>
              <a:gd name="T8" fmla="*/ 1057 w 2145"/>
              <a:gd name="T9" fmla="*/ 0 h 2144"/>
              <a:gd name="T10" fmla="*/ 0 w 2145"/>
              <a:gd name="T11" fmla="*/ 1057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5" h="2144">
                <a:moveTo>
                  <a:pt x="0" y="1057"/>
                </a:moveTo>
                <a:lnTo>
                  <a:pt x="0" y="1057"/>
                </a:lnTo>
                <a:cubicBezTo>
                  <a:pt x="0" y="1644"/>
                  <a:pt x="470" y="2143"/>
                  <a:pt x="1057" y="2143"/>
                </a:cubicBezTo>
                <a:cubicBezTo>
                  <a:pt x="1674" y="2143"/>
                  <a:pt x="2144" y="1644"/>
                  <a:pt x="2144" y="1057"/>
                </a:cubicBezTo>
                <a:cubicBezTo>
                  <a:pt x="2144" y="469"/>
                  <a:pt x="1674" y="0"/>
                  <a:pt x="1057" y="0"/>
                </a:cubicBezTo>
                <a:cubicBezTo>
                  <a:pt x="470" y="0"/>
                  <a:pt x="0" y="469"/>
                  <a:pt x="0" y="10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4">
            <a:extLst>
              <a:ext uri="{FF2B5EF4-FFF2-40B4-BE49-F238E27FC236}">
                <a16:creationId xmlns:a16="http://schemas.microsoft.com/office/drawing/2014/main" id="{99AD47B2-295B-4644-9F4A-EECBD6036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362" y="11175164"/>
            <a:ext cx="1586349" cy="1586349"/>
          </a:xfrm>
          <a:custGeom>
            <a:avLst/>
            <a:gdLst>
              <a:gd name="T0" fmla="*/ 2849 w 2850"/>
              <a:gd name="T1" fmla="*/ 1410 h 2850"/>
              <a:gd name="T2" fmla="*/ 2849 w 2850"/>
              <a:gd name="T3" fmla="*/ 1410 h 2850"/>
              <a:gd name="T4" fmla="*/ 1410 w 2850"/>
              <a:gd name="T5" fmla="*/ 0 h 2850"/>
              <a:gd name="T6" fmla="*/ 0 w 2850"/>
              <a:gd name="T7" fmla="*/ 1410 h 2850"/>
              <a:gd name="T8" fmla="*/ 1410 w 2850"/>
              <a:gd name="T9" fmla="*/ 2849 h 2850"/>
              <a:gd name="T10" fmla="*/ 2849 w 2850"/>
              <a:gd name="T11" fmla="*/ 141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2850">
                <a:moveTo>
                  <a:pt x="2849" y="1410"/>
                </a:moveTo>
                <a:lnTo>
                  <a:pt x="2849" y="1410"/>
                </a:lnTo>
                <a:cubicBezTo>
                  <a:pt x="2849" y="646"/>
                  <a:pt x="2203" y="0"/>
                  <a:pt x="1410" y="0"/>
                </a:cubicBezTo>
                <a:cubicBezTo>
                  <a:pt x="647" y="0"/>
                  <a:pt x="0" y="646"/>
                  <a:pt x="0" y="1410"/>
                </a:cubicBezTo>
                <a:cubicBezTo>
                  <a:pt x="0" y="2202"/>
                  <a:pt x="647" y="2849"/>
                  <a:pt x="1410" y="2849"/>
                </a:cubicBezTo>
                <a:cubicBezTo>
                  <a:pt x="2203" y="2849"/>
                  <a:pt x="2849" y="2202"/>
                  <a:pt x="2849" y="14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5">
            <a:extLst>
              <a:ext uri="{FF2B5EF4-FFF2-40B4-BE49-F238E27FC236}">
                <a16:creationId xmlns:a16="http://schemas.microsoft.com/office/drawing/2014/main" id="{0CAED101-16CF-064D-97F6-91593D34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814" y="11371616"/>
            <a:ext cx="1193445" cy="1193445"/>
          </a:xfrm>
          <a:custGeom>
            <a:avLst/>
            <a:gdLst>
              <a:gd name="T0" fmla="*/ 2144 w 2145"/>
              <a:gd name="T1" fmla="*/ 1057 h 2144"/>
              <a:gd name="T2" fmla="*/ 2144 w 2145"/>
              <a:gd name="T3" fmla="*/ 1057 h 2144"/>
              <a:gd name="T4" fmla="*/ 1057 w 2145"/>
              <a:gd name="T5" fmla="*/ 0 h 2144"/>
              <a:gd name="T6" fmla="*/ 0 w 2145"/>
              <a:gd name="T7" fmla="*/ 1057 h 2144"/>
              <a:gd name="T8" fmla="*/ 1057 w 2145"/>
              <a:gd name="T9" fmla="*/ 2143 h 2144"/>
              <a:gd name="T10" fmla="*/ 2144 w 2145"/>
              <a:gd name="T11" fmla="*/ 1057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5" h="2144">
                <a:moveTo>
                  <a:pt x="2144" y="1057"/>
                </a:moveTo>
                <a:lnTo>
                  <a:pt x="2144" y="1057"/>
                </a:lnTo>
                <a:cubicBezTo>
                  <a:pt x="2144" y="470"/>
                  <a:pt x="1674" y="0"/>
                  <a:pt x="1057" y="0"/>
                </a:cubicBezTo>
                <a:cubicBezTo>
                  <a:pt x="469" y="0"/>
                  <a:pt x="0" y="470"/>
                  <a:pt x="0" y="1057"/>
                </a:cubicBezTo>
                <a:cubicBezTo>
                  <a:pt x="0" y="1674"/>
                  <a:pt x="469" y="2143"/>
                  <a:pt x="1057" y="2143"/>
                </a:cubicBezTo>
                <a:cubicBezTo>
                  <a:pt x="1674" y="2143"/>
                  <a:pt x="2144" y="1674"/>
                  <a:pt x="2144" y="10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6">
            <a:extLst>
              <a:ext uri="{FF2B5EF4-FFF2-40B4-BE49-F238E27FC236}">
                <a16:creationId xmlns:a16="http://schemas.microsoft.com/office/drawing/2014/main" id="{99087F13-CF55-3F43-8DFA-A53B3C91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5393" y="11175164"/>
            <a:ext cx="1588804" cy="1586349"/>
          </a:xfrm>
          <a:custGeom>
            <a:avLst/>
            <a:gdLst>
              <a:gd name="T0" fmla="*/ 0 w 2851"/>
              <a:gd name="T1" fmla="*/ 1410 h 2850"/>
              <a:gd name="T2" fmla="*/ 0 w 2851"/>
              <a:gd name="T3" fmla="*/ 1410 h 2850"/>
              <a:gd name="T4" fmla="*/ 1410 w 2851"/>
              <a:gd name="T5" fmla="*/ 0 h 2850"/>
              <a:gd name="T6" fmla="*/ 2850 w 2851"/>
              <a:gd name="T7" fmla="*/ 1410 h 2850"/>
              <a:gd name="T8" fmla="*/ 1410 w 2851"/>
              <a:gd name="T9" fmla="*/ 2849 h 2850"/>
              <a:gd name="T10" fmla="*/ 0 w 2851"/>
              <a:gd name="T11" fmla="*/ 1410 h 2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1" h="2850">
                <a:moveTo>
                  <a:pt x="0" y="1410"/>
                </a:moveTo>
                <a:lnTo>
                  <a:pt x="0" y="1410"/>
                </a:lnTo>
                <a:cubicBezTo>
                  <a:pt x="0" y="646"/>
                  <a:pt x="647" y="0"/>
                  <a:pt x="1410" y="0"/>
                </a:cubicBezTo>
                <a:cubicBezTo>
                  <a:pt x="2203" y="0"/>
                  <a:pt x="2850" y="646"/>
                  <a:pt x="2850" y="1410"/>
                </a:cubicBezTo>
                <a:cubicBezTo>
                  <a:pt x="2850" y="2202"/>
                  <a:pt x="2203" y="2849"/>
                  <a:pt x="1410" y="2849"/>
                </a:cubicBezTo>
                <a:cubicBezTo>
                  <a:pt x="647" y="2849"/>
                  <a:pt x="0" y="2202"/>
                  <a:pt x="0" y="14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7">
            <a:extLst>
              <a:ext uri="{FF2B5EF4-FFF2-40B4-BE49-F238E27FC236}">
                <a16:creationId xmlns:a16="http://schemas.microsoft.com/office/drawing/2014/main" id="{1F1309BA-D22A-FA45-A834-A7A026E9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1845" y="11371616"/>
            <a:ext cx="1193445" cy="1193445"/>
          </a:xfrm>
          <a:custGeom>
            <a:avLst/>
            <a:gdLst>
              <a:gd name="T0" fmla="*/ 0 w 2145"/>
              <a:gd name="T1" fmla="*/ 1057 h 2144"/>
              <a:gd name="T2" fmla="*/ 0 w 2145"/>
              <a:gd name="T3" fmla="*/ 1057 h 2144"/>
              <a:gd name="T4" fmla="*/ 1057 w 2145"/>
              <a:gd name="T5" fmla="*/ 0 h 2144"/>
              <a:gd name="T6" fmla="*/ 2144 w 2145"/>
              <a:gd name="T7" fmla="*/ 1057 h 2144"/>
              <a:gd name="T8" fmla="*/ 1057 w 2145"/>
              <a:gd name="T9" fmla="*/ 2143 h 2144"/>
              <a:gd name="T10" fmla="*/ 0 w 2145"/>
              <a:gd name="T11" fmla="*/ 1057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5" h="2144">
                <a:moveTo>
                  <a:pt x="0" y="1057"/>
                </a:moveTo>
                <a:lnTo>
                  <a:pt x="0" y="1057"/>
                </a:lnTo>
                <a:cubicBezTo>
                  <a:pt x="0" y="470"/>
                  <a:pt x="470" y="0"/>
                  <a:pt x="1057" y="0"/>
                </a:cubicBezTo>
                <a:cubicBezTo>
                  <a:pt x="1674" y="0"/>
                  <a:pt x="2144" y="470"/>
                  <a:pt x="2144" y="1057"/>
                </a:cubicBezTo>
                <a:cubicBezTo>
                  <a:pt x="2144" y="1674"/>
                  <a:pt x="1674" y="2143"/>
                  <a:pt x="1057" y="2143"/>
                </a:cubicBezTo>
                <a:cubicBezTo>
                  <a:pt x="470" y="2143"/>
                  <a:pt x="0" y="1674"/>
                  <a:pt x="0" y="10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39391B-815C-5345-9984-525FF0B89FBB}"/>
              </a:ext>
            </a:extLst>
          </p:cNvPr>
          <p:cNvSpPr/>
          <p:nvPr/>
        </p:nvSpPr>
        <p:spPr>
          <a:xfrm>
            <a:off x="8508753" y="5564965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41C0EA-F983-1349-8251-7AF5D3E3F658}"/>
              </a:ext>
            </a:extLst>
          </p:cNvPr>
          <p:cNvSpPr/>
          <p:nvPr/>
        </p:nvSpPr>
        <p:spPr>
          <a:xfrm>
            <a:off x="14171747" y="5608987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70EF4F-EDEC-3C4D-B486-4B5027EDC09E}"/>
              </a:ext>
            </a:extLst>
          </p:cNvPr>
          <p:cNvSpPr/>
          <p:nvPr/>
        </p:nvSpPr>
        <p:spPr>
          <a:xfrm>
            <a:off x="8412356" y="9367345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9DDA41-7EF2-BD4E-AB80-27BF7B15E63A}"/>
              </a:ext>
            </a:extLst>
          </p:cNvPr>
          <p:cNvSpPr/>
          <p:nvPr/>
        </p:nvSpPr>
        <p:spPr>
          <a:xfrm>
            <a:off x="14277549" y="9412278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CD28F9E-372E-7349-AB83-3AE9BC821FDD}"/>
              </a:ext>
            </a:extLst>
          </p:cNvPr>
          <p:cNvGrpSpPr/>
          <p:nvPr/>
        </p:nvGrpSpPr>
        <p:grpSpPr>
          <a:xfrm>
            <a:off x="9776126" y="4127453"/>
            <a:ext cx="507931" cy="51015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78" name="Freeform 101">
              <a:extLst>
                <a:ext uri="{FF2B5EF4-FFF2-40B4-BE49-F238E27FC236}">
                  <a16:creationId xmlns:a16="http://schemas.microsoft.com/office/drawing/2014/main" id="{76EABED3-09B4-1C44-9BD3-05121D187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102">
              <a:extLst>
                <a:ext uri="{FF2B5EF4-FFF2-40B4-BE49-F238E27FC236}">
                  <a16:creationId xmlns:a16="http://schemas.microsoft.com/office/drawing/2014/main" id="{D7DA21BB-58B8-3A41-AC12-7C7DB777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03">
              <a:extLst>
                <a:ext uri="{FF2B5EF4-FFF2-40B4-BE49-F238E27FC236}">
                  <a16:creationId xmlns:a16="http://schemas.microsoft.com/office/drawing/2014/main" id="{8A035830-CE96-904F-898B-BF6FD950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04">
              <a:extLst>
                <a:ext uri="{FF2B5EF4-FFF2-40B4-BE49-F238E27FC236}">
                  <a16:creationId xmlns:a16="http://schemas.microsoft.com/office/drawing/2014/main" id="{3A252897-F9BA-6443-9654-AE0A8F6D5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05">
              <a:extLst>
                <a:ext uri="{FF2B5EF4-FFF2-40B4-BE49-F238E27FC236}">
                  <a16:creationId xmlns:a16="http://schemas.microsoft.com/office/drawing/2014/main" id="{117EA91B-6D42-9D44-8C87-126A726B6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7E63D3-F5F2-F449-86EC-8C14CD2C81AF}"/>
              </a:ext>
            </a:extLst>
          </p:cNvPr>
          <p:cNvGrpSpPr/>
          <p:nvPr/>
        </p:nvGrpSpPr>
        <p:grpSpPr>
          <a:xfrm>
            <a:off x="14054450" y="4049288"/>
            <a:ext cx="585778" cy="58835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B5B223C-A593-0D4E-8B5E-54369F489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9CACCF5-F632-CC4B-86EB-DCA9DDD4E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FD17E-6CEC-1643-A29A-ED8D0632C9C2}"/>
              </a:ext>
            </a:extLst>
          </p:cNvPr>
          <p:cNvGrpSpPr/>
          <p:nvPr/>
        </p:nvGrpSpPr>
        <p:grpSpPr>
          <a:xfrm>
            <a:off x="9695724" y="11647163"/>
            <a:ext cx="605448" cy="57877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7B4A0EE-74A6-E549-BD99-1D978A92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8AF44D6-3D00-F844-B5AD-F35E808C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B01E27A-A31B-E646-8492-982E94F75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4EDA542-58F8-BB4C-84AF-E803FA2FA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CCF474-98BA-0F4A-BDC7-E18DC767B2A5}"/>
              </a:ext>
            </a:extLst>
          </p:cNvPr>
          <p:cNvGrpSpPr/>
          <p:nvPr/>
        </p:nvGrpSpPr>
        <p:grpSpPr>
          <a:xfrm>
            <a:off x="14089678" y="11625219"/>
            <a:ext cx="515322" cy="555165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92" name="Freeform 372">
              <a:extLst>
                <a:ext uri="{FF2B5EF4-FFF2-40B4-BE49-F238E27FC236}">
                  <a16:creationId xmlns:a16="http://schemas.microsoft.com/office/drawing/2014/main" id="{8DFC7F4B-60AF-9A4F-A956-456715F61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Freeform 373">
              <a:extLst>
                <a:ext uri="{FF2B5EF4-FFF2-40B4-BE49-F238E27FC236}">
                  <a16:creationId xmlns:a16="http://schemas.microsoft.com/office/drawing/2014/main" id="{176F8BC0-91AF-AB46-AFDB-0D36397AE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969F0B1-61AE-EA43-A839-C1E6294429B4}"/>
              </a:ext>
            </a:extLst>
          </p:cNvPr>
          <p:cNvGrpSpPr/>
          <p:nvPr/>
        </p:nvGrpSpPr>
        <p:grpSpPr>
          <a:xfrm>
            <a:off x="17110742" y="4248496"/>
            <a:ext cx="6493534" cy="1600438"/>
            <a:chOff x="11480458" y="4303602"/>
            <a:chExt cx="6493534" cy="1600438"/>
          </a:xfrm>
        </p:grpSpPr>
        <p:sp>
          <p:nvSpPr>
            <p:cNvPr id="95" name="CuadroTexto 4">
              <a:extLst>
                <a:ext uri="{FF2B5EF4-FFF2-40B4-BE49-F238E27FC236}">
                  <a16:creationId xmlns:a16="http://schemas.microsoft.com/office/drawing/2014/main" id="{271E2086-E363-1340-AD3E-3F25A8B51E64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7" name="CuadroTexto 4">
              <a:extLst>
                <a:ext uri="{FF2B5EF4-FFF2-40B4-BE49-F238E27FC236}">
                  <a16:creationId xmlns:a16="http://schemas.microsoft.com/office/drawing/2014/main" id="{D93FDD3A-7FB0-0D4B-B4A1-BB3E53B4C410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E152750-FAB4-D64A-938E-D7328206E538}"/>
              </a:ext>
            </a:extLst>
          </p:cNvPr>
          <p:cNvGrpSpPr/>
          <p:nvPr/>
        </p:nvGrpSpPr>
        <p:grpSpPr>
          <a:xfrm>
            <a:off x="17110742" y="10472175"/>
            <a:ext cx="6493534" cy="1600438"/>
            <a:chOff x="11480458" y="4303602"/>
            <a:chExt cx="6493534" cy="1600438"/>
          </a:xfrm>
        </p:grpSpPr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7A7367A6-7F3E-7B48-8D09-04370B6C54DC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0" name="CuadroTexto 4">
              <a:extLst>
                <a:ext uri="{FF2B5EF4-FFF2-40B4-BE49-F238E27FC236}">
                  <a16:creationId xmlns:a16="http://schemas.microsoft.com/office/drawing/2014/main" id="{2EC3632F-321F-4041-A391-8702174A8A7A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CDBC6A-C451-F44D-BA63-1F79EEB99982}"/>
              </a:ext>
            </a:extLst>
          </p:cNvPr>
          <p:cNvGrpSpPr/>
          <p:nvPr/>
        </p:nvGrpSpPr>
        <p:grpSpPr>
          <a:xfrm flipH="1">
            <a:off x="815914" y="4248496"/>
            <a:ext cx="6493534" cy="1600438"/>
            <a:chOff x="11480458" y="4303602"/>
            <a:chExt cx="6493534" cy="1600438"/>
          </a:xfrm>
        </p:grpSpPr>
        <p:sp>
          <p:nvSpPr>
            <p:cNvPr id="102" name="CuadroTexto 4">
              <a:extLst>
                <a:ext uri="{FF2B5EF4-FFF2-40B4-BE49-F238E27FC236}">
                  <a16:creationId xmlns:a16="http://schemas.microsoft.com/office/drawing/2014/main" id="{9F91EF2E-3434-BA44-83F0-8F42017AA573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3" name="CuadroTexto 4">
              <a:extLst>
                <a:ext uri="{FF2B5EF4-FFF2-40B4-BE49-F238E27FC236}">
                  <a16:creationId xmlns:a16="http://schemas.microsoft.com/office/drawing/2014/main" id="{6AB33DE0-C29F-7640-936B-E1C1D131E766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057B569-91FE-BE4C-87F0-F4B907EA6FBA}"/>
              </a:ext>
            </a:extLst>
          </p:cNvPr>
          <p:cNvGrpSpPr/>
          <p:nvPr/>
        </p:nvGrpSpPr>
        <p:grpSpPr>
          <a:xfrm flipH="1">
            <a:off x="815914" y="10472175"/>
            <a:ext cx="6493534" cy="1600438"/>
            <a:chOff x="11480458" y="4303602"/>
            <a:chExt cx="6493534" cy="1600438"/>
          </a:xfrm>
        </p:grpSpPr>
        <p:sp>
          <p:nvSpPr>
            <p:cNvPr id="109" name="CuadroTexto 4">
              <a:extLst>
                <a:ext uri="{FF2B5EF4-FFF2-40B4-BE49-F238E27FC236}">
                  <a16:creationId xmlns:a16="http://schemas.microsoft.com/office/drawing/2014/main" id="{097E9519-B8C4-A749-A46E-740A6ECA1A89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11" name="CuadroTexto 4">
              <a:extLst>
                <a:ext uri="{FF2B5EF4-FFF2-40B4-BE49-F238E27FC236}">
                  <a16:creationId xmlns:a16="http://schemas.microsoft.com/office/drawing/2014/main" id="{392C4169-2757-6242-87E2-1EB2549BA781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sp>
        <p:nvSpPr>
          <p:cNvPr id="96" name="CuadroTexto 350">
            <a:extLst>
              <a:ext uri="{FF2B5EF4-FFF2-40B4-BE49-F238E27FC236}">
                <a16:creationId xmlns:a16="http://schemas.microsoft.com/office/drawing/2014/main" id="{84344585-5B08-E84B-B5AD-DDFE508F6725}"/>
              </a:ext>
            </a:extLst>
          </p:cNvPr>
          <p:cNvSpPr txBox="1"/>
          <p:nvPr/>
        </p:nvSpPr>
        <p:spPr>
          <a:xfrm>
            <a:off x="8042542" y="1022190"/>
            <a:ext cx="8292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S.W.O.T. Diagram</a:t>
            </a:r>
          </a:p>
        </p:txBody>
      </p:sp>
    </p:spTree>
    <p:extLst>
      <p:ext uri="{BB962C8B-B14F-4D97-AF65-F5344CB8AC3E}">
        <p14:creationId xmlns:p14="http://schemas.microsoft.com/office/powerpoint/2010/main" val="253626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>
            <a:extLst>
              <a:ext uri="{FF2B5EF4-FFF2-40B4-BE49-F238E27FC236}">
                <a16:creationId xmlns:a16="http://schemas.microsoft.com/office/drawing/2014/main" id="{BBAFF38A-B8FE-F549-BE0C-5F7BEB82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066" y="3764683"/>
            <a:ext cx="9039516" cy="9039516"/>
          </a:xfrm>
          <a:custGeom>
            <a:avLst/>
            <a:gdLst>
              <a:gd name="T0" fmla="*/ 12510 w 12717"/>
              <a:gd name="T1" fmla="*/ 5991 h 12717"/>
              <a:gd name="T2" fmla="*/ 12510 w 12717"/>
              <a:gd name="T3" fmla="*/ 5991 h 12717"/>
              <a:gd name="T4" fmla="*/ 6695 w 12717"/>
              <a:gd name="T5" fmla="*/ 177 h 12717"/>
              <a:gd name="T6" fmla="*/ 5992 w 12717"/>
              <a:gd name="T7" fmla="*/ 177 h 12717"/>
              <a:gd name="T8" fmla="*/ 176 w 12717"/>
              <a:gd name="T9" fmla="*/ 5991 h 12717"/>
              <a:gd name="T10" fmla="*/ 176 w 12717"/>
              <a:gd name="T11" fmla="*/ 6695 h 12717"/>
              <a:gd name="T12" fmla="*/ 5992 w 12717"/>
              <a:gd name="T13" fmla="*/ 12510 h 12717"/>
              <a:gd name="T14" fmla="*/ 6695 w 12717"/>
              <a:gd name="T15" fmla="*/ 12510 h 12717"/>
              <a:gd name="T16" fmla="*/ 12510 w 12717"/>
              <a:gd name="T17" fmla="*/ 6695 h 12717"/>
              <a:gd name="T18" fmla="*/ 12510 w 12717"/>
              <a:gd name="T19" fmla="*/ 5991 h 1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7" h="12717">
                <a:moveTo>
                  <a:pt x="12510" y="5991"/>
                </a:moveTo>
                <a:lnTo>
                  <a:pt x="12510" y="5991"/>
                </a:lnTo>
                <a:cubicBezTo>
                  <a:pt x="6695" y="177"/>
                  <a:pt x="6695" y="177"/>
                  <a:pt x="6695" y="177"/>
                </a:cubicBezTo>
                <a:cubicBezTo>
                  <a:pt x="6519" y="0"/>
                  <a:pt x="6197" y="0"/>
                  <a:pt x="5992" y="177"/>
                </a:cubicBezTo>
                <a:cubicBezTo>
                  <a:pt x="176" y="5991"/>
                  <a:pt x="176" y="5991"/>
                  <a:pt x="176" y="5991"/>
                </a:cubicBezTo>
                <a:cubicBezTo>
                  <a:pt x="0" y="6197"/>
                  <a:pt x="0" y="6519"/>
                  <a:pt x="176" y="6695"/>
                </a:cubicBezTo>
                <a:cubicBezTo>
                  <a:pt x="5992" y="12510"/>
                  <a:pt x="5992" y="12510"/>
                  <a:pt x="5992" y="12510"/>
                </a:cubicBezTo>
                <a:cubicBezTo>
                  <a:pt x="6197" y="12716"/>
                  <a:pt x="6519" y="12716"/>
                  <a:pt x="6695" y="12510"/>
                </a:cubicBezTo>
                <a:cubicBezTo>
                  <a:pt x="12510" y="6695"/>
                  <a:pt x="12510" y="6695"/>
                  <a:pt x="12510" y="6695"/>
                </a:cubicBezTo>
                <a:cubicBezTo>
                  <a:pt x="12716" y="6519"/>
                  <a:pt x="12716" y="6197"/>
                  <a:pt x="12510" y="599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id="{7F152D5F-65D2-0245-8EE6-D162FBE1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739" y="8481907"/>
            <a:ext cx="4134230" cy="4134230"/>
          </a:xfrm>
          <a:custGeom>
            <a:avLst/>
            <a:gdLst>
              <a:gd name="T0" fmla="*/ 5667 w 5816"/>
              <a:gd name="T1" fmla="*/ 3171 h 5815"/>
              <a:gd name="T2" fmla="*/ 5667 w 5816"/>
              <a:gd name="T3" fmla="*/ 3171 h 5815"/>
              <a:gd name="T4" fmla="*/ 3200 w 5816"/>
              <a:gd name="T5" fmla="*/ 5638 h 5815"/>
              <a:gd name="T6" fmla="*/ 2644 w 5816"/>
              <a:gd name="T7" fmla="*/ 5638 h 5815"/>
              <a:gd name="T8" fmla="*/ 177 w 5816"/>
              <a:gd name="T9" fmla="*/ 3171 h 5815"/>
              <a:gd name="T10" fmla="*/ 177 w 5816"/>
              <a:gd name="T11" fmla="*/ 2613 h 5815"/>
              <a:gd name="T12" fmla="*/ 2644 w 5816"/>
              <a:gd name="T13" fmla="*/ 146 h 5815"/>
              <a:gd name="T14" fmla="*/ 3200 w 5816"/>
              <a:gd name="T15" fmla="*/ 146 h 5815"/>
              <a:gd name="T16" fmla="*/ 5667 w 5816"/>
              <a:gd name="T17" fmla="*/ 2613 h 5815"/>
              <a:gd name="T18" fmla="*/ 5667 w 5816"/>
              <a:gd name="T19" fmla="*/ 3171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6" h="5815">
                <a:moveTo>
                  <a:pt x="5667" y="3171"/>
                </a:moveTo>
                <a:lnTo>
                  <a:pt x="5667" y="3171"/>
                </a:lnTo>
                <a:cubicBezTo>
                  <a:pt x="3200" y="5638"/>
                  <a:pt x="3200" y="5638"/>
                  <a:pt x="3200" y="5638"/>
                </a:cubicBezTo>
                <a:cubicBezTo>
                  <a:pt x="3054" y="5814"/>
                  <a:pt x="2790" y="5814"/>
                  <a:pt x="2644" y="5638"/>
                </a:cubicBezTo>
                <a:cubicBezTo>
                  <a:pt x="177" y="3171"/>
                  <a:pt x="177" y="3171"/>
                  <a:pt x="177" y="3171"/>
                </a:cubicBezTo>
                <a:cubicBezTo>
                  <a:pt x="0" y="3025"/>
                  <a:pt x="0" y="2760"/>
                  <a:pt x="177" y="2613"/>
                </a:cubicBezTo>
                <a:cubicBezTo>
                  <a:pt x="2644" y="146"/>
                  <a:pt x="2644" y="146"/>
                  <a:pt x="2644" y="146"/>
                </a:cubicBezTo>
                <a:cubicBezTo>
                  <a:pt x="2790" y="0"/>
                  <a:pt x="3054" y="0"/>
                  <a:pt x="3200" y="146"/>
                </a:cubicBezTo>
                <a:cubicBezTo>
                  <a:pt x="5667" y="2613"/>
                  <a:pt x="5667" y="2613"/>
                  <a:pt x="5667" y="2613"/>
                </a:cubicBezTo>
                <a:cubicBezTo>
                  <a:pt x="5815" y="2760"/>
                  <a:pt x="5815" y="3025"/>
                  <a:pt x="5667" y="3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">
            <a:extLst>
              <a:ext uri="{FF2B5EF4-FFF2-40B4-BE49-F238E27FC236}">
                <a16:creationId xmlns:a16="http://schemas.microsoft.com/office/drawing/2014/main" id="{71BDFB54-586C-0E45-B595-B67BE764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116" y="10923578"/>
            <a:ext cx="1401063" cy="1397928"/>
          </a:xfrm>
          <a:custGeom>
            <a:avLst/>
            <a:gdLst>
              <a:gd name="T0" fmla="*/ 1968 w 1969"/>
              <a:gd name="T1" fmla="*/ 968 h 1968"/>
              <a:gd name="T2" fmla="*/ 1968 w 1969"/>
              <a:gd name="T3" fmla="*/ 968 h 1968"/>
              <a:gd name="T4" fmla="*/ 969 w 1969"/>
              <a:gd name="T5" fmla="*/ 1967 h 1968"/>
              <a:gd name="T6" fmla="*/ 0 w 1969"/>
              <a:gd name="T7" fmla="*/ 968 h 1968"/>
              <a:gd name="T8" fmla="*/ 969 w 1969"/>
              <a:gd name="T9" fmla="*/ 0 h 1968"/>
              <a:gd name="T10" fmla="*/ 1968 w 1969"/>
              <a:gd name="T11" fmla="*/ 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9" h="1968">
                <a:moveTo>
                  <a:pt x="1968" y="968"/>
                </a:moveTo>
                <a:lnTo>
                  <a:pt x="1968" y="968"/>
                </a:lnTo>
                <a:cubicBezTo>
                  <a:pt x="1968" y="1527"/>
                  <a:pt x="1527" y="1967"/>
                  <a:pt x="969" y="1967"/>
                </a:cubicBezTo>
                <a:cubicBezTo>
                  <a:pt x="441" y="1967"/>
                  <a:pt x="0" y="1527"/>
                  <a:pt x="0" y="968"/>
                </a:cubicBezTo>
                <a:cubicBezTo>
                  <a:pt x="0" y="440"/>
                  <a:pt x="441" y="0"/>
                  <a:pt x="969" y="0"/>
                </a:cubicBezTo>
                <a:cubicBezTo>
                  <a:pt x="1527" y="0"/>
                  <a:pt x="1968" y="440"/>
                  <a:pt x="1968" y="96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">
            <a:extLst>
              <a:ext uri="{FF2B5EF4-FFF2-40B4-BE49-F238E27FC236}">
                <a16:creationId xmlns:a16="http://schemas.microsoft.com/office/drawing/2014/main" id="{3A9A634F-FEEF-CD46-B429-407B599B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297" y="11070895"/>
            <a:ext cx="1106433" cy="1106431"/>
          </a:xfrm>
          <a:custGeom>
            <a:avLst/>
            <a:gdLst>
              <a:gd name="T0" fmla="*/ 1556 w 1557"/>
              <a:gd name="T1" fmla="*/ 763 h 1558"/>
              <a:gd name="T2" fmla="*/ 1556 w 1557"/>
              <a:gd name="T3" fmla="*/ 763 h 1558"/>
              <a:gd name="T4" fmla="*/ 763 w 1557"/>
              <a:gd name="T5" fmla="*/ 1557 h 1558"/>
              <a:gd name="T6" fmla="*/ 0 w 1557"/>
              <a:gd name="T7" fmla="*/ 763 h 1558"/>
              <a:gd name="T8" fmla="*/ 763 w 1557"/>
              <a:gd name="T9" fmla="*/ 0 h 1558"/>
              <a:gd name="T10" fmla="*/ 1556 w 1557"/>
              <a:gd name="T11" fmla="*/ 763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7" h="1558">
                <a:moveTo>
                  <a:pt x="1556" y="763"/>
                </a:moveTo>
                <a:lnTo>
                  <a:pt x="1556" y="763"/>
                </a:lnTo>
                <a:cubicBezTo>
                  <a:pt x="1556" y="1204"/>
                  <a:pt x="1204" y="1557"/>
                  <a:pt x="763" y="1557"/>
                </a:cubicBezTo>
                <a:cubicBezTo>
                  <a:pt x="352" y="1557"/>
                  <a:pt x="0" y="1204"/>
                  <a:pt x="0" y="763"/>
                </a:cubicBezTo>
                <a:cubicBezTo>
                  <a:pt x="0" y="353"/>
                  <a:pt x="352" y="0"/>
                  <a:pt x="763" y="0"/>
                </a:cubicBezTo>
                <a:cubicBezTo>
                  <a:pt x="1204" y="0"/>
                  <a:pt x="1556" y="353"/>
                  <a:pt x="1556" y="7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D7384FF4-33E0-CC40-9BCE-5C3B9890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290" y="6228296"/>
            <a:ext cx="4115424" cy="4112290"/>
          </a:xfrm>
          <a:custGeom>
            <a:avLst/>
            <a:gdLst>
              <a:gd name="T0" fmla="*/ 5639 w 5788"/>
              <a:gd name="T1" fmla="*/ 3171 h 5785"/>
              <a:gd name="T2" fmla="*/ 5639 w 5788"/>
              <a:gd name="T3" fmla="*/ 3171 h 5785"/>
              <a:gd name="T4" fmla="*/ 3172 w 5788"/>
              <a:gd name="T5" fmla="*/ 5638 h 5785"/>
              <a:gd name="T6" fmla="*/ 2615 w 5788"/>
              <a:gd name="T7" fmla="*/ 5638 h 5785"/>
              <a:gd name="T8" fmla="*/ 148 w 5788"/>
              <a:gd name="T9" fmla="*/ 3171 h 5785"/>
              <a:gd name="T10" fmla="*/ 148 w 5788"/>
              <a:gd name="T11" fmla="*/ 2613 h 5785"/>
              <a:gd name="T12" fmla="*/ 2615 w 5788"/>
              <a:gd name="T13" fmla="*/ 146 h 5785"/>
              <a:gd name="T14" fmla="*/ 3172 w 5788"/>
              <a:gd name="T15" fmla="*/ 146 h 5785"/>
              <a:gd name="T16" fmla="*/ 5639 w 5788"/>
              <a:gd name="T17" fmla="*/ 2613 h 5785"/>
              <a:gd name="T18" fmla="*/ 5639 w 5788"/>
              <a:gd name="T19" fmla="*/ 3171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88" h="5785">
                <a:moveTo>
                  <a:pt x="5639" y="3171"/>
                </a:moveTo>
                <a:lnTo>
                  <a:pt x="5639" y="3171"/>
                </a:lnTo>
                <a:cubicBezTo>
                  <a:pt x="3172" y="5638"/>
                  <a:pt x="3172" y="5638"/>
                  <a:pt x="3172" y="5638"/>
                </a:cubicBezTo>
                <a:cubicBezTo>
                  <a:pt x="3026" y="5784"/>
                  <a:pt x="2761" y="5784"/>
                  <a:pt x="2615" y="5638"/>
                </a:cubicBezTo>
                <a:cubicBezTo>
                  <a:pt x="148" y="3171"/>
                  <a:pt x="148" y="3171"/>
                  <a:pt x="148" y="3171"/>
                </a:cubicBezTo>
                <a:cubicBezTo>
                  <a:pt x="0" y="3024"/>
                  <a:pt x="0" y="2760"/>
                  <a:pt x="148" y="2613"/>
                </a:cubicBezTo>
                <a:cubicBezTo>
                  <a:pt x="2615" y="146"/>
                  <a:pt x="2615" y="146"/>
                  <a:pt x="2615" y="146"/>
                </a:cubicBezTo>
                <a:cubicBezTo>
                  <a:pt x="2761" y="0"/>
                  <a:pt x="3026" y="0"/>
                  <a:pt x="3172" y="146"/>
                </a:cubicBezTo>
                <a:cubicBezTo>
                  <a:pt x="5639" y="2613"/>
                  <a:pt x="5639" y="2613"/>
                  <a:pt x="5639" y="2613"/>
                </a:cubicBezTo>
                <a:cubicBezTo>
                  <a:pt x="5787" y="2760"/>
                  <a:pt x="5787" y="3024"/>
                  <a:pt x="5639" y="3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4BC32F02-82CB-C448-AABB-12A05863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961" y="8669969"/>
            <a:ext cx="1397928" cy="1379122"/>
          </a:xfrm>
          <a:custGeom>
            <a:avLst/>
            <a:gdLst>
              <a:gd name="T0" fmla="*/ 1967 w 1968"/>
              <a:gd name="T1" fmla="*/ 969 h 1939"/>
              <a:gd name="T2" fmla="*/ 1967 w 1968"/>
              <a:gd name="T3" fmla="*/ 969 h 1939"/>
              <a:gd name="T4" fmla="*/ 969 w 1968"/>
              <a:gd name="T5" fmla="*/ 1938 h 1939"/>
              <a:gd name="T6" fmla="*/ 0 w 1968"/>
              <a:gd name="T7" fmla="*/ 969 h 1939"/>
              <a:gd name="T8" fmla="*/ 969 w 1968"/>
              <a:gd name="T9" fmla="*/ 0 h 1939"/>
              <a:gd name="T10" fmla="*/ 1967 w 1968"/>
              <a:gd name="T11" fmla="*/ 969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8" h="1939">
                <a:moveTo>
                  <a:pt x="1967" y="969"/>
                </a:moveTo>
                <a:lnTo>
                  <a:pt x="1967" y="969"/>
                </a:lnTo>
                <a:cubicBezTo>
                  <a:pt x="1967" y="1498"/>
                  <a:pt x="1527" y="1938"/>
                  <a:pt x="969" y="1938"/>
                </a:cubicBezTo>
                <a:cubicBezTo>
                  <a:pt x="440" y="1938"/>
                  <a:pt x="0" y="1498"/>
                  <a:pt x="0" y="969"/>
                </a:cubicBezTo>
                <a:cubicBezTo>
                  <a:pt x="0" y="411"/>
                  <a:pt x="440" y="0"/>
                  <a:pt x="969" y="0"/>
                </a:cubicBezTo>
                <a:cubicBezTo>
                  <a:pt x="1527" y="0"/>
                  <a:pt x="1967" y="411"/>
                  <a:pt x="1967" y="9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F97166DD-F7C6-974B-8DCD-72FD32FE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3336" y="8795344"/>
            <a:ext cx="1128372" cy="1128372"/>
          </a:xfrm>
          <a:custGeom>
            <a:avLst/>
            <a:gdLst>
              <a:gd name="T0" fmla="*/ 1586 w 1587"/>
              <a:gd name="T1" fmla="*/ 793 h 1587"/>
              <a:gd name="T2" fmla="*/ 1586 w 1587"/>
              <a:gd name="T3" fmla="*/ 793 h 1587"/>
              <a:gd name="T4" fmla="*/ 793 w 1587"/>
              <a:gd name="T5" fmla="*/ 1586 h 1587"/>
              <a:gd name="T6" fmla="*/ 0 w 1587"/>
              <a:gd name="T7" fmla="*/ 793 h 1587"/>
              <a:gd name="T8" fmla="*/ 793 w 1587"/>
              <a:gd name="T9" fmla="*/ 0 h 1587"/>
              <a:gd name="T10" fmla="*/ 1586 w 1587"/>
              <a:gd name="T11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7" h="1587">
                <a:moveTo>
                  <a:pt x="1586" y="793"/>
                </a:moveTo>
                <a:lnTo>
                  <a:pt x="1586" y="793"/>
                </a:lnTo>
                <a:cubicBezTo>
                  <a:pt x="1586" y="1233"/>
                  <a:pt x="1234" y="1586"/>
                  <a:pt x="793" y="1586"/>
                </a:cubicBezTo>
                <a:cubicBezTo>
                  <a:pt x="352" y="1586"/>
                  <a:pt x="0" y="1233"/>
                  <a:pt x="0" y="793"/>
                </a:cubicBezTo>
                <a:cubicBezTo>
                  <a:pt x="0" y="353"/>
                  <a:pt x="352" y="0"/>
                  <a:pt x="793" y="0"/>
                </a:cubicBezTo>
                <a:cubicBezTo>
                  <a:pt x="1234" y="0"/>
                  <a:pt x="1586" y="353"/>
                  <a:pt x="1586" y="7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8">
            <a:extLst>
              <a:ext uri="{FF2B5EF4-FFF2-40B4-BE49-F238E27FC236}">
                <a16:creationId xmlns:a16="http://schemas.microsoft.com/office/drawing/2014/main" id="{5C6B52B3-B5B6-4942-950F-415956F3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739" y="3952745"/>
            <a:ext cx="4134230" cy="4134232"/>
          </a:xfrm>
          <a:custGeom>
            <a:avLst/>
            <a:gdLst>
              <a:gd name="T0" fmla="*/ 5667 w 5816"/>
              <a:gd name="T1" fmla="*/ 3201 h 5815"/>
              <a:gd name="T2" fmla="*/ 5667 w 5816"/>
              <a:gd name="T3" fmla="*/ 3201 h 5815"/>
              <a:gd name="T4" fmla="*/ 3200 w 5816"/>
              <a:gd name="T5" fmla="*/ 5668 h 5815"/>
              <a:gd name="T6" fmla="*/ 2644 w 5816"/>
              <a:gd name="T7" fmla="*/ 5668 h 5815"/>
              <a:gd name="T8" fmla="*/ 177 w 5816"/>
              <a:gd name="T9" fmla="*/ 3201 h 5815"/>
              <a:gd name="T10" fmla="*/ 177 w 5816"/>
              <a:gd name="T11" fmla="*/ 2613 h 5815"/>
              <a:gd name="T12" fmla="*/ 2644 w 5816"/>
              <a:gd name="T13" fmla="*/ 147 h 5815"/>
              <a:gd name="T14" fmla="*/ 3200 w 5816"/>
              <a:gd name="T15" fmla="*/ 147 h 5815"/>
              <a:gd name="T16" fmla="*/ 5667 w 5816"/>
              <a:gd name="T17" fmla="*/ 2613 h 5815"/>
              <a:gd name="T18" fmla="*/ 5667 w 5816"/>
              <a:gd name="T19" fmla="*/ 3201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6" h="5815">
                <a:moveTo>
                  <a:pt x="5667" y="3201"/>
                </a:moveTo>
                <a:lnTo>
                  <a:pt x="5667" y="3201"/>
                </a:lnTo>
                <a:cubicBezTo>
                  <a:pt x="3200" y="5668"/>
                  <a:pt x="3200" y="5668"/>
                  <a:pt x="3200" y="5668"/>
                </a:cubicBezTo>
                <a:cubicBezTo>
                  <a:pt x="3054" y="5814"/>
                  <a:pt x="2790" y="5814"/>
                  <a:pt x="2644" y="5668"/>
                </a:cubicBezTo>
                <a:cubicBezTo>
                  <a:pt x="177" y="3201"/>
                  <a:pt x="177" y="3201"/>
                  <a:pt x="177" y="3201"/>
                </a:cubicBezTo>
                <a:cubicBezTo>
                  <a:pt x="0" y="3024"/>
                  <a:pt x="0" y="2789"/>
                  <a:pt x="177" y="2613"/>
                </a:cubicBezTo>
                <a:cubicBezTo>
                  <a:pt x="2644" y="147"/>
                  <a:pt x="2644" y="147"/>
                  <a:pt x="2644" y="147"/>
                </a:cubicBezTo>
                <a:cubicBezTo>
                  <a:pt x="2790" y="0"/>
                  <a:pt x="3054" y="0"/>
                  <a:pt x="3200" y="147"/>
                </a:cubicBezTo>
                <a:cubicBezTo>
                  <a:pt x="5667" y="2613"/>
                  <a:pt x="5667" y="2613"/>
                  <a:pt x="5667" y="2613"/>
                </a:cubicBezTo>
                <a:cubicBezTo>
                  <a:pt x="5815" y="2789"/>
                  <a:pt x="5815" y="3024"/>
                  <a:pt x="5667" y="32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9">
            <a:extLst>
              <a:ext uri="{FF2B5EF4-FFF2-40B4-BE49-F238E27FC236}">
                <a16:creationId xmlns:a16="http://schemas.microsoft.com/office/drawing/2014/main" id="{86EB88CD-5E39-DF41-B0CB-663F5C48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158" y="4222301"/>
            <a:ext cx="1401061" cy="1379122"/>
          </a:xfrm>
          <a:custGeom>
            <a:avLst/>
            <a:gdLst>
              <a:gd name="T0" fmla="*/ 1968 w 1969"/>
              <a:gd name="T1" fmla="*/ 969 h 1939"/>
              <a:gd name="T2" fmla="*/ 1968 w 1969"/>
              <a:gd name="T3" fmla="*/ 969 h 1939"/>
              <a:gd name="T4" fmla="*/ 998 w 1969"/>
              <a:gd name="T5" fmla="*/ 1938 h 1939"/>
              <a:gd name="T6" fmla="*/ 0 w 1969"/>
              <a:gd name="T7" fmla="*/ 969 h 1939"/>
              <a:gd name="T8" fmla="*/ 998 w 1969"/>
              <a:gd name="T9" fmla="*/ 0 h 1939"/>
              <a:gd name="T10" fmla="*/ 1968 w 1969"/>
              <a:gd name="T11" fmla="*/ 969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9" h="1939">
                <a:moveTo>
                  <a:pt x="1968" y="969"/>
                </a:moveTo>
                <a:lnTo>
                  <a:pt x="1968" y="969"/>
                </a:lnTo>
                <a:cubicBezTo>
                  <a:pt x="1968" y="1498"/>
                  <a:pt x="1528" y="1938"/>
                  <a:pt x="998" y="1938"/>
                </a:cubicBezTo>
                <a:cubicBezTo>
                  <a:pt x="441" y="1938"/>
                  <a:pt x="0" y="1498"/>
                  <a:pt x="0" y="969"/>
                </a:cubicBezTo>
                <a:cubicBezTo>
                  <a:pt x="0" y="441"/>
                  <a:pt x="441" y="0"/>
                  <a:pt x="998" y="0"/>
                </a:cubicBezTo>
                <a:cubicBezTo>
                  <a:pt x="1528" y="0"/>
                  <a:pt x="1968" y="441"/>
                  <a:pt x="1968" y="9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10">
            <a:extLst>
              <a:ext uri="{FF2B5EF4-FFF2-40B4-BE49-F238E27FC236}">
                <a16:creationId xmlns:a16="http://schemas.microsoft.com/office/drawing/2014/main" id="{40E08B93-58FE-4146-99ED-0B9E9C31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473" y="4347675"/>
            <a:ext cx="1128372" cy="1128372"/>
          </a:xfrm>
          <a:custGeom>
            <a:avLst/>
            <a:gdLst>
              <a:gd name="T0" fmla="*/ 1586 w 1587"/>
              <a:gd name="T1" fmla="*/ 793 h 1588"/>
              <a:gd name="T2" fmla="*/ 1586 w 1587"/>
              <a:gd name="T3" fmla="*/ 793 h 1588"/>
              <a:gd name="T4" fmla="*/ 792 w 1587"/>
              <a:gd name="T5" fmla="*/ 1587 h 1588"/>
              <a:gd name="T6" fmla="*/ 0 w 1587"/>
              <a:gd name="T7" fmla="*/ 793 h 1588"/>
              <a:gd name="T8" fmla="*/ 792 w 1587"/>
              <a:gd name="T9" fmla="*/ 0 h 1588"/>
              <a:gd name="T10" fmla="*/ 1586 w 1587"/>
              <a:gd name="T11" fmla="*/ 793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7" h="1588">
                <a:moveTo>
                  <a:pt x="1586" y="793"/>
                </a:moveTo>
                <a:lnTo>
                  <a:pt x="1586" y="793"/>
                </a:lnTo>
                <a:cubicBezTo>
                  <a:pt x="1586" y="1234"/>
                  <a:pt x="1204" y="1587"/>
                  <a:pt x="792" y="1587"/>
                </a:cubicBezTo>
                <a:cubicBezTo>
                  <a:pt x="353" y="1587"/>
                  <a:pt x="0" y="1234"/>
                  <a:pt x="0" y="793"/>
                </a:cubicBezTo>
                <a:cubicBezTo>
                  <a:pt x="0" y="353"/>
                  <a:pt x="353" y="0"/>
                  <a:pt x="792" y="0"/>
                </a:cubicBezTo>
                <a:cubicBezTo>
                  <a:pt x="1204" y="0"/>
                  <a:pt x="1586" y="353"/>
                  <a:pt x="1586" y="7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11">
            <a:extLst>
              <a:ext uri="{FF2B5EF4-FFF2-40B4-BE49-F238E27FC236}">
                <a16:creationId xmlns:a16="http://schemas.microsoft.com/office/drawing/2014/main" id="{15710B2B-6FC9-6C48-8958-BF792FF3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28" y="6228296"/>
            <a:ext cx="4134232" cy="4112290"/>
          </a:xfrm>
          <a:custGeom>
            <a:avLst/>
            <a:gdLst>
              <a:gd name="T0" fmla="*/ 5668 w 5817"/>
              <a:gd name="T1" fmla="*/ 2613 h 5785"/>
              <a:gd name="T2" fmla="*/ 5668 w 5817"/>
              <a:gd name="T3" fmla="*/ 2613 h 5785"/>
              <a:gd name="T4" fmla="*/ 3201 w 5817"/>
              <a:gd name="T5" fmla="*/ 146 h 5785"/>
              <a:gd name="T6" fmla="*/ 2614 w 5817"/>
              <a:gd name="T7" fmla="*/ 146 h 5785"/>
              <a:gd name="T8" fmla="*/ 177 w 5817"/>
              <a:gd name="T9" fmla="*/ 2613 h 5785"/>
              <a:gd name="T10" fmla="*/ 177 w 5817"/>
              <a:gd name="T11" fmla="*/ 3171 h 5785"/>
              <a:gd name="T12" fmla="*/ 2614 w 5817"/>
              <a:gd name="T13" fmla="*/ 5638 h 5785"/>
              <a:gd name="T14" fmla="*/ 3201 w 5817"/>
              <a:gd name="T15" fmla="*/ 5638 h 5785"/>
              <a:gd name="T16" fmla="*/ 5668 w 5817"/>
              <a:gd name="T17" fmla="*/ 3171 h 5785"/>
              <a:gd name="T18" fmla="*/ 5668 w 5817"/>
              <a:gd name="T19" fmla="*/ 2613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7" h="5785">
                <a:moveTo>
                  <a:pt x="5668" y="2613"/>
                </a:moveTo>
                <a:lnTo>
                  <a:pt x="5668" y="2613"/>
                </a:lnTo>
                <a:cubicBezTo>
                  <a:pt x="3201" y="146"/>
                  <a:pt x="3201" y="146"/>
                  <a:pt x="3201" y="146"/>
                </a:cubicBezTo>
                <a:cubicBezTo>
                  <a:pt x="3025" y="0"/>
                  <a:pt x="2791" y="0"/>
                  <a:pt x="2614" y="146"/>
                </a:cubicBezTo>
                <a:cubicBezTo>
                  <a:pt x="177" y="2613"/>
                  <a:pt x="177" y="2613"/>
                  <a:pt x="177" y="2613"/>
                </a:cubicBezTo>
                <a:cubicBezTo>
                  <a:pt x="0" y="2760"/>
                  <a:pt x="0" y="3024"/>
                  <a:pt x="177" y="3171"/>
                </a:cubicBezTo>
                <a:cubicBezTo>
                  <a:pt x="2614" y="5638"/>
                  <a:pt x="2614" y="5638"/>
                  <a:pt x="2614" y="5638"/>
                </a:cubicBezTo>
                <a:cubicBezTo>
                  <a:pt x="2791" y="5784"/>
                  <a:pt x="3025" y="5784"/>
                  <a:pt x="3201" y="5638"/>
                </a:cubicBezTo>
                <a:cubicBezTo>
                  <a:pt x="5668" y="3171"/>
                  <a:pt x="5668" y="3171"/>
                  <a:pt x="5668" y="3171"/>
                </a:cubicBezTo>
                <a:cubicBezTo>
                  <a:pt x="5816" y="3024"/>
                  <a:pt x="5816" y="2760"/>
                  <a:pt x="5668" y="2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12">
            <a:extLst>
              <a:ext uri="{FF2B5EF4-FFF2-40B4-BE49-F238E27FC236}">
                <a16:creationId xmlns:a16="http://schemas.microsoft.com/office/drawing/2014/main" id="{DCDBDC97-6B44-214E-A3A8-7745FA77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25" y="6519793"/>
            <a:ext cx="1401061" cy="1379122"/>
          </a:xfrm>
          <a:custGeom>
            <a:avLst/>
            <a:gdLst>
              <a:gd name="T0" fmla="*/ 1968 w 1969"/>
              <a:gd name="T1" fmla="*/ 969 h 1939"/>
              <a:gd name="T2" fmla="*/ 1968 w 1969"/>
              <a:gd name="T3" fmla="*/ 969 h 1939"/>
              <a:gd name="T4" fmla="*/ 999 w 1969"/>
              <a:gd name="T5" fmla="*/ 1938 h 1939"/>
              <a:gd name="T6" fmla="*/ 0 w 1969"/>
              <a:gd name="T7" fmla="*/ 969 h 1939"/>
              <a:gd name="T8" fmla="*/ 999 w 1969"/>
              <a:gd name="T9" fmla="*/ 0 h 1939"/>
              <a:gd name="T10" fmla="*/ 1968 w 1969"/>
              <a:gd name="T11" fmla="*/ 969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9" h="1939">
                <a:moveTo>
                  <a:pt x="1968" y="969"/>
                </a:moveTo>
                <a:lnTo>
                  <a:pt x="1968" y="969"/>
                </a:lnTo>
                <a:cubicBezTo>
                  <a:pt x="1968" y="1498"/>
                  <a:pt x="1528" y="1938"/>
                  <a:pt x="999" y="1938"/>
                </a:cubicBezTo>
                <a:cubicBezTo>
                  <a:pt x="441" y="1938"/>
                  <a:pt x="0" y="1498"/>
                  <a:pt x="0" y="969"/>
                </a:cubicBezTo>
                <a:cubicBezTo>
                  <a:pt x="0" y="440"/>
                  <a:pt x="441" y="0"/>
                  <a:pt x="999" y="0"/>
                </a:cubicBezTo>
                <a:cubicBezTo>
                  <a:pt x="1528" y="0"/>
                  <a:pt x="1968" y="440"/>
                  <a:pt x="1968" y="9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13">
            <a:extLst>
              <a:ext uri="{FF2B5EF4-FFF2-40B4-BE49-F238E27FC236}">
                <a16:creationId xmlns:a16="http://schemas.microsoft.com/office/drawing/2014/main" id="{D1221AB4-4644-6B4F-94A9-E9793593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940" y="6645168"/>
            <a:ext cx="1106433" cy="1128372"/>
          </a:xfrm>
          <a:custGeom>
            <a:avLst/>
            <a:gdLst>
              <a:gd name="T0" fmla="*/ 1557 w 1558"/>
              <a:gd name="T1" fmla="*/ 793 h 1587"/>
              <a:gd name="T2" fmla="*/ 1557 w 1558"/>
              <a:gd name="T3" fmla="*/ 793 h 1587"/>
              <a:gd name="T4" fmla="*/ 793 w 1558"/>
              <a:gd name="T5" fmla="*/ 1586 h 1587"/>
              <a:gd name="T6" fmla="*/ 0 w 1558"/>
              <a:gd name="T7" fmla="*/ 793 h 1587"/>
              <a:gd name="T8" fmla="*/ 793 w 1558"/>
              <a:gd name="T9" fmla="*/ 0 h 1587"/>
              <a:gd name="T10" fmla="*/ 1557 w 1558"/>
              <a:gd name="T11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8" h="1587">
                <a:moveTo>
                  <a:pt x="1557" y="793"/>
                </a:moveTo>
                <a:lnTo>
                  <a:pt x="1557" y="793"/>
                </a:lnTo>
                <a:cubicBezTo>
                  <a:pt x="1557" y="1233"/>
                  <a:pt x="1205" y="1586"/>
                  <a:pt x="793" y="1586"/>
                </a:cubicBezTo>
                <a:cubicBezTo>
                  <a:pt x="352" y="1586"/>
                  <a:pt x="0" y="1233"/>
                  <a:pt x="0" y="793"/>
                </a:cubicBezTo>
                <a:cubicBezTo>
                  <a:pt x="0" y="353"/>
                  <a:pt x="352" y="0"/>
                  <a:pt x="793" y="0"/>
                </a:cubicBezTo>
                <a:cubicBezTo>
                  <a:pt x="1205" y="0"/>
                  <a:pt x="1557" y="353"/>
                  <a:pt x="1557" y="7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EB31E71-10E8-6F43-8AA0-31DC0954E0C2}"/>
              </a:ext>
            </a:extLst>
          </p:cNvPr>
          <p:cNvSpPr/>
          <p:nvPr/>
        </p:nvSpPr>
        <p:spPr>
          <a:xfrm>
            <a:off x="11423777" y="5377435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1B666C3-85B7-F940-89E3-B4DABF747295}"/>
              </a:ext>
            </a:extLst>
          </p:cNvPr>
          <p:cNvSpPr/>
          <p:nvPr/>
        </p:nvSpPr>
        <p:spPr>
          <a:xfrm>
            <a:off x="13721917" y="7622723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F26C30-D286-134E-9D3E-D5477949456E}"/>
              </a:ext>
            </a:extLst>
          </p:cNvPr>
          <p:cNvSpPr/>
          <p:nvPr/>
        </p:nvSpPr>
        <p:spPr>
          <a:xfrm>
            <a:off x="11412806" y="9887302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65B31E-DFA8-CF42-A116-26C54518B24D}"/>
              </a:ext>
            </a:extLst>
          </p:cNvPr>
          <p:cNvSpPr/>
          <p:nvPr/>
        </p:nvSpPr>
        <p:spPr>
          <a:xfrm>
            <a:off x="17192573" y="9290650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8F377DE-18E9-4245-A0A5-1A59A27CB80D}"/>
              </a:ext>
            </a:extLst>
          </p:cNvPr>
          <p:cNvSpPr/>
          <p:nvPr/>
        </p:nvSpPr>
        <p:spPr>
          <a:xfrm>
            <a:off x="9158479" y="7661066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F0EC5B9-D114-464A-B9A5-B67F2A8DE9AE}"/>
              </a:ext>
            </a:extLst>
          </p:cNvPr>
          <p:cNvGrpSpPr/>
          <p:nvPr/>
        </p:nvGrpSpPr>
        <p:grpSpPr>
          <a:xfrm>
            <a:off x="13073166" y="4688811"/>
            <a:ext cx="507931" cy="51015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4F30719F-EF4D-5847-AF37-24E14D7A0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0FF2EE34-1161-2C4D-ABEE-0B4EE9E3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C182EC06-3374-5F47-ACBC-0604E9849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F119591B-4B99-3043-9475-4DCD0A888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05E1BF84-E4F9-A44F-BAEF-8056E1249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F4DFA96-FFB0-A14A-8141-81703B832D62}"/>
              </a:ext>
            </a:extLst>
          </p:cNvPr>
          <p:cNvGrpSpPr/>
          <p:nvPr/>
        </p:nvGrpSpPr>
        <p:grpSpPr>
          <a:xfrm>
            <a:off x="15224633" y="9059448"/>
            <a:ext cx="585778" cy="58835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FFE40A0-7FA2-034F-8D95-58A449952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4F20D3A-FC81-CA45-97F2-E6DD7A0CF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297B067-9373-7D4A-9545-B2E06784D17D}"/>
              </a:ext>
            </a:extLst>
          </p:cNvPr>
          <p:cNvGrpSpPr/>
          <p:nvPr/>
        </p:nvGrpSpPr>
        <p:grpSpPr>
          <a:xfrm>
            <a:off x="10836540" y="11363417"/>
            <a:ext cx="605448" cy="57877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6EB34A5-E0D7-864A-92A5-ADE97D60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49B9E06-CAE8-4C41-B0E2-2F2EAB32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DCF1EF1-983E-1040-8CFA-70763710E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B3465A0-747F-9E48-BE73-82768A12D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AEDBF15-FA08-FB41-96A4-E15A1FD4E091}"/>
              </a:ext>
            </a:extLst>
          </p:cNvPr>
          <p:cNvGrpSpPr/>
          <p:nvPr/>
        </p:nvGrpSpPr>
        <p:grpSpPr>
          <a:xfrm>
            <a:off x="8591494" y="6931771"/>
            <a:ext cx="515322" cy="555165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140" name="Freeform 372">
              <a:extLst>
                <a:ext uri="{FF2B5EF4-FFF2-40B4-BE49-F238E27FC236}">
                  <a16:creationId xmlns:a16="http://schemas.microsoft.com/office/drawing/2014/main" id="{3A46486C-9F0B-D546-A35E-1972178A8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73">
              <a:extLst>
                <a:ext uri="{FF2B5EF4-FFF2-40B4-BE49-F238E27FC236}">
                  <a16:creationId xmlns:a16="http://schemas.microsoft.com/office/drawing/2014/main" id="{82F96CEA-7945-2746-A00B-33F5E54F2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19C499D-7FAC-4646-8236-6AB42505229C}"/>
              </a:ext>
            </a:extLst>
          </p:cNvPr>
          <p:cNvGrpSpPr/>
          <p:nvPr/>
        </p:nvGrpSpPr>
        <p:grpSpPr>
          <a:xfrm>
            <a:off x="14444002" y="4020606"/>
            <a:ext cx="6493534" cy="1600438"/>
            <a:chOff x="11480458" y="4303602"/>
            <a:chExt cx="6493534" cy="1600438"/>
          </a:xfrm>
        </p:grpSpPr>
        <p:sp>
          <p:nvSpPr>
            <p:cNvPr id="143" name="CuadroTexto 4">
              <a:extLst>
                <a:ext uri="{FF2B5EF4-FFF2-40B4-BE49-F238E27FC236}">
                  <a16:creationId xmlns:a16="http://schemas.microsoft.com/office/drawing/2014/main" id="{A585983C-784F-7D42-82E3-15DBD543163C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44" name="CuadroTexto 4">
              <a:extLst>
                <a:ext uri="{FF2B5EF4-FFF2-40B4-BE49-F238E27FC236}">
                  <a16:creationId xmlns:a16="http://schemas.microsoft.com/office/drawing/2014/main" id="{E94CA334-BFAA-6540-A6F0-3EC97C96309C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FB7E951-D7CF-7B43-981D-7B573287D832}"/>
              </a:ext>
            </a:extLst>
          </p:cNvPr>
          <p:cNvGrpSpPr/>
          <p:nvPr/>
        </p:nvGrpSpPr>
        <p:grpSpPr>
          <a:xfrm>
            <a:off x="16668388" y="8608325"/>
            <a:ext cx="6493534" cy="1600438"/>
            <a:chOff x="11480458" y="4303602"/>
            <a:chExt cx="6493534" cy="1600438"/>
          </a:xfrm>
        </p:grpSpPr>
        <p:sp>
          <p:nvSpPr>
            <p:cNvPr id="146" name="CuadroTexto 4">
              <a:extLst>
                <a:ext uri="{FF2B5EF4-FFF2-40B4-BE49-F238E27FC236}">
                  <a16:creationId xmlns:a16="http://schemas.microsoft.com/office/drawing/2014/main" id="{CDEA9CEF-8137-8644-A7C5-4184C497F288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47" name="CuadroTexto 4">
              <a:extLst>
                <a:ext uri="{FF2B5EF4-FFF2-40B4-BE49-F238E27FC236}">
                  <a16:creationId xmlns:a16="http://schemas.microsoft.com/office/drawing/2014/main" id="{D45F3F0E-ED1E-6B46-894F-01015949CE96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15C31D-283F-CA4D-B640-35EBDA9E865B}"/>
              </a:ext>
            </a:extLst>
          </p:cNvPr>
          <p:cNvGrpSpPr/>
          <p:nvPr/>
        </p:nvGrpSpPr>
        <p:grpSpPr>
          <a:xfrm flipH="1">
            <a:off x="1152664" y="6347114"/>
            <a:ext cx="6493534" cy="1600438"/>
            <a:chOff x="11480458" y="4303602"/>
            <a:chExt cx="6493534" cy="1600438"/>
          </a:xfrm>
        </p:grpSpPr>
        <p:sp>
          <p:nvSpPr>
            <p:cNvPr id="149" name="CuadroTexto 4">
              <a:extLst>
                <a:ext uri="{FF2B5EF4-FFF2-40B4-BE49-F238E27FC236}">
                  <a16:creationId xmlns:a16="http://schemas.microsoft.com/office/drawing/2014/main" id="{C223D1D8-9BF6-184D-92D5-18BEEACC9384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50" name="CuadroTexto 4">
              <a:extLst>
                <a:ext uri="{FF2B5EF4-FFF2-40B4-BE49-F238E27FC236}">
                  <a16:creationId xmlns:a16="http://schemas.microsoft.com/office/drawing/2014/main" id="{328280CB-0563-B142-9188-7BACCD8D3504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98BF6A3-8A85-D749-A61F-CC5AD3603083}"/>
              </a:ext>
            </a:extLst>
          </p:cNvPr>
          <p:cNvGrpSpPr/>
          <p:nvPr/>
        </p:nvGrpSpPr>
        <p:grpSpPr>
          <a:xfrm flipH="1">
            <a:off x="3518179" y="10808060"/>
            <a:ext cx="6493534" cy="1600438"/>
            <a:chOff x="11480458" y="4303602"/>
            <a:chExt cx="6493534" cy="1600438"/>
          </a:xfrm>
        </p:grpSpPr>
        <p:sp>
          <p:nvSpPr>
            <p:cNvPr id="152" name="CuadroTexto 4">
              <a:extLst>
                <a:ext uri="{FF2B5EF4-FFF2-40B4-BE49-F238E27FC236}">
                  <a16:creationId xmlns:a16="http://schemas.microsoft.com/office/drawing/2014/main" id="{BA22BC75-37EB-B145-8997-AEC8EE3F58A7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53" name="CuadroTexto 4">
              <a:extLst>
                <a:ext uri="{FF2B5EF4-FFF2-40B4-BE49-F238E27FC236}">
                  <a16:creationId xmlns:a16="http://schemas.microsoft.com/office/drawing/2014/main" id="{A4EF7CC4-0E59-6542-86F0-34A7E26C61A9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57D479E0-1CFE-D84E-8362-FAAEEB301FDE}"/>
              </a:ext>
            </a:extLst>
          </p:cNvPr>
          <p:cNvSpPr txBox="1"/>
          <p:nvPr/>
        </p:nvSpPr>
        <p:spPr>
          <a:xfrm>
            <a:off x="8042542" y="1022190"/>
            <a:ext cx="8292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S.W.O.T. Diagram</a:t>
            </a:r>
          </a:p>
        </p:txBody>
      </p:sp>
    </p:spTree>
    <p:extLst>
      <p:ext uri="{BB962C8B-B14F-4D97-AF65-F5344CB8AC3E}">
        <p14:creationId xmlns:p14="http://schemas.microsoft.com/office/powerpoint/2010/main" val="414420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29DAB1-F35B-0847-8A56-43D970665C21}"/>
              </a:ext>
            </a:extLst>
          </p:cNvPr>
          <p:cNvGrpSpPr/>
          <p:nvPr/>
        </p:nvGrpSpPr>
        <p:grpSpPr>
          <a:xfrm>
            <a:off x="8316015" y="4492739"/>
            <a:ext cx="7745620" cy="7720098"/>
            <a:chOff x="8465574" y="3983562"/>
            <a:chExt cx="6306946" cy="62861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444D42-2536-834C-85C4-26DDA70C5BD5}"/>
                </a:ext>
              </a:extLst>
            </p:cNvPr>
            <p:cNvGrpSpPr/>
            <p:nvPr/>
          </p:nvGrpSpPr>
          <p:grpSpPr>
            <a:xfrm>
              <a:off x="8465574" y="3983562"/>
              <a:ext cx="3480619" cy="3480619"/>
              <a:chOff x="8465574" y="3983562"/>
              <a:chExt cx="3480619" cy="348061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3BD1B8C-5422-AC44-8226-DAC975EBAE83}"/>
                  </a:ext>
                </a:extLst>
              </p:cNvPr>
              <p:cNvSpPr/>
              <p:nvPr/>
            </p:nvSpPr>
            <p:spPr>
              <a:xfrm>
                <a:off x="8465574" y="3983562"/>
                <a:ext cx="3480619" cy="34806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BB9ADEA-D279-334A-BA0E-998EDFC9D3E2}"/>
                  </a:ext>
                </a:extLst>
              </p:cNvPr>
              <p:cNvSpPr/>
              <p:nvPr/>
            </p:nvSpPr>
            <p:spPr>
              <a:xfrm>
                <a:off x="9127239" y="4645228"/>
                <a:ext cx="2157288" cy="2157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0AD59EF-15D6-754A-9230-5AF3E398667A}"/>
                </a:ext>
              </a:extLst>
            </p:cNvPr>
            <p:cNvGrpSpPr/>
            <p:nvPr/>
          </p:nvGrpSpPr>
          <p:grpSpPr>
            <a:xfrm>
              <a:off x="11291901" y="3983562"/>
              <a:ext cx="3480619" cy="3480619"/>
              <a:chOff x="8465574" y="3983562"/>
              <a:chExt cx="3480619" cy="3480619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18A938F-58A1-AD43-BFC9-231673E96114}"/>
                  </a:ext>
                </a:extLst>
              </p:cNvPr>
              <p:cNvSpPr/>
              <p:nvPr/>
            </p:nvSpPr>
            <p:spPr>
              <a:xfrm>
                <a:off x="8465574" y="3983562"/>
                <a:ext cx="3480619" cy="34806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3CF265A-5ACB-AC4B-B40A-EDFA6016FBFF}"/>
                  </a:ext>
                </a:extLst>
              </p:cNvPr>
              <p:cNvSpPr/>
              <p:nvPr/>
            </p:nvSpPr>
            <p:spPr>
              <a:xfrm>
                <a:off x="9127239" y="4645228"/>
                <a:ext cx="2157288" cy="2157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C3DE545-BF24-764D-9783-9C3D6EF0752F}"/>
                </a:ext>
              </a:extLst>
            </p:cNvPr>
            <p:cNvGrpSpPr/>
            <p:nvPr/>
          </p:nvGrpSpPr>
          <p:grpSpPr>
            <a:xfrm>
              <a:off x="11291901" y="6789107"/>
              <a:ext cx="3480619" cy="3480619"/>
              <a:chOff x="8465574" y="3983562"/>
              <a:chExt cx="3480619" cy="3480619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A7C44B3-C3BB-334F-ACF6-844E6B4037AB}"/>
                  </a:ext>
                </a:extLst>
              </p:cNvPr>
              <p:cNvSpPr/>
              <p:nvPr/>
            </p:nvSpPr>
            <p:spPr>
              <a:xfrm>
                <a:off x="8465574" y="3983562"/>
                <a:ext cx="3480619" cy="34806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173FCEC-B7E9-9A4D-B545-A8B6C83DF534}"/>
                  </a:ext>
                </a:extLst>
              </p:cNvPr>
              <p:cNvSpPr/>
              <p:nvPr/>
            </p:nvSpPr>
            <p:spPr>
              <a:xfrm>
                <a:off x="9127239" y="4645228"/>
                <a:ext cx="2157288" cy="2157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63CD937-A03B-FA4D-BBE5-7E9C545C5EA5}"/>
                </a:ext>
              </a:extLst>
            </p:cNvPr>
            <p:cNvGrpSpPr/>
            <p:nvPr/>
          </p:nvGrpSpPr>
          <p:grpSpPr>
            <a:xfrm>
              <a:off x="8465574" y="6789107"/>
              <a:ext cx="3480619" cy="3480619"/>
              <a:chOff x="8465574" y="3983562"/>
              <a:chExt cx="3480619" cy="348061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B9AF985-C8C2-9347-84A1-943BB4BE209F}"/>
                  </a:ext>
                </a:extLst>
              </p:cNvPr>
              <p:cNvSpPr/>
              <p:nvPr/>
            </p:nvSpPr>
            <p:spPr>
              <a:xfrm>
                <a:off x="8465574" y="3983562"/>
                <a:ext cx="3480619" cy="34806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FB15392-8D97-BE4C-850A-31D1A42A502E}"/>
                  </a:ext>
                </a:extLst>
              </p:cNvPr>
              <p:cNvSpPr/>
              <p:nvPr/>
            </p:nvSpPr>
            <p:spPr>
              <a:xfrm>
                <a:off x="9127239" y="4645228"/>
                <a:ext cx="2157288" cy="21572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D0F7569-191E-994C-8B50-917AF0C3FB97}"/>
              </a:ext>
            </a:extLst>
          </p:cNvPr>
          <p:cNvSpPr/>
          <p:nvPr/>
        </p:nvSpPr>
        <p:spPr>
          <a:xfrm>
            <a:off x="9688257" y="5849038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451A505-A7EE-D448-A6C1-E841A9AEE842}"/>
              </a:ext>
            </a:extLst>
          </p:cNvPr>
          <p:cNvSpPr/>
          <p:nvPr/>
        </p:nvSpPr>
        <p:spPr>
          <a:xfrm>
            <a:off x="13186832" y="5849038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AE314E-0538-B142-BE39-4B07C05F498D}"/>
              </a:ext>
            </a:extLst>
          </p:cNvPr>
          <p:cNvSpPr/>
          <p:nvPr/>
        </p:nvSpPr>
        <p:spPr>
          <a:xfrm>
            <a:off x="9688257" y="9307856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690844-3FBA-2A4D-9240-C1F3221BD531}"/>
              </a:ext>
            </a:extLst>
          </p:cNvPr>
          <p:cNvSpPr/>
          <p:nvPr/>
        </p:nvSpPr>
        <p:spPr>
          <a:xfrm>
            <a:off x="13186832" y="9307856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673C501-6945-254D-9882-D38366302E00}"/>
              </a:ext>
            </a:extLst>
          </p:cNvPr>
          <p:cNvGrpSpPr/>
          <p:nvPr/>
        </p:nvGrpSpPr>
        <p:grpSpPr>
          <a:xfrm>
            <a:off x="16467933" y="5777801"/>
            <a:ext cx="6493534" cy="1600438"/>
            <a:chOff x="11480458" y="4303602"/>
            <a:chExt cx="6493534" cy="1600438"/>
          </a:xfrm>
        </p:grpSpPr>
        <p:sp>
          <p:nvSpPr>
            <p:cNvPr id="194" name="CuadroTexto 4">
              <a:extLst>
                <a:ext uri="{FF2B5EF4-FFF2-40B4-BE49-F238E27FC236}">
                  <a16:creationId xmlns:a16="http://schemas.microsoft.com/office/drawing/2014/main" id="{4164581B-7639-2042-BACA-F62DE081E3C8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95" name="CuadroTexto 4">
              <a:extLst>
                <a:ext uri="{FF2B5EF4-FFF2-40B4-BE49-F238E27FC236}">
                  <a16:creationId xmlns:a16="http://schemas.microsoft.com/office/drawing/2014/main" id="{5F636DD4-1565-BE40-B7E2-ECD04EAF3F92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1ADE2D-3046-CA42-8DB6-B6978723562F}"/>
              </a:ext>
            </a:extLst>
          </p:cNvPr>
          <p:cNvGrpSpPr/>
          <p:nvPr/>
        </p:nvGrpSpPr>
        <p:grpSpPr>
          <a:xfrm>
            <a:off x="16467933" y="9264812"/>
            <a:ext cx="6493534" cy="1600438"/>
            <a:chOff x="11480458" y="4303602"/>
            <a:chExt cx="6493534" cy="1600438"/>
          </a:xfrm>
        </p:grpSpPr>
        <p:sp>
          <p:nvSpPr>
            <p:cNvPr id="197" name="CuadroTexto 4">
              <a:extLst>
                <a:ext uri="{FF2B5EF4-FFF2-40B4-BE49-F238E27FC236}">
                  <a16:creationId xmlns:a16="http://schemas.microsoft.com/office/drawing/2014/main" id="{04E841E5-1AD7-EA43-A439-4B989F9C2D5C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98" name="CuadroTexto 4">
              <a:extLst>
                <a:ext uri="{FF2B5EF4-FFF2-40B4-BE49-F238E27FC236}">
                  <a16:creationId xmlns:a16="http://schemas.microsoft.com/office/drawing/2014/main" id="{0BD0DA8F-627B-6A41-9E51-45A3A096E3C1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77980F7-067F-7B46-B92C-7F303CDD1EAB}"/>
              </a:ext>
            </a:extLst>
          </p:cNvPr>
          <p:cNvGrpSpPr/>
          <p:nvPr/>
        </p:nvGrpSpPr>
        <p:grpSpPr>
          <a:xfrm flipH="1">
            <a:off x="1416183" y="5777801"/>
            <a:ext cx="6493534" cy="1600438"/>
            <a:chOff x="11480458" y="4303602"/>
            <a:chExt cx="6493534" cy="1600438"/>
          </a:xfrm>
        </p:grpSpPr>
        <p:sp>
          <p:nvSpPr>
            <p:cNvPr id="200" name="CuadroTexto 4">
              <a:extLst>
                <a:ext uri="{FF2B5EF4-FFF2-40B4-BE49-F238E27FC236}">
                  <a16:creationId xmlns:a16="http://schemas.microsoft.com/office/drawing/2014/main" id="{D66C4452-4FD1-6341-9F32-F1C422FC83D9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01" name="CuadroTexto 4">
              <a:extLst>
                <a:ext uri="{FF2B5EF4-FFF2-40B4-BE49-F238E27FC236}">
                  <a16:creationId xmlns:a16="http://schemas.microsoft.com/office/drawing/2014/main" id="{2DECB0A9-69EA-DB44-9CA3-457482756D78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446E24E-E6D8-C848-8989-4C8DAF9A028A}"/>
              </a:ext>
            </a:extLst>
          </p:cNvPr>
          <p:cNvGrpSpPr/>
          <p:nvPr/>
        </p:nvGrpSpPr>
        <p:grpSpPr>
          <a:xfrm flipH="1">
            <a:off x="1416183" y="9264812"/>
            <a:ext cx="6493534" cy="1600438"/>
            <a:chOff x="11480458" y="4303602"/>
            <a:chExt cx="6493534" cy="1600438"/>
          </a:xfrm>
        </p:grpSpPr>
        <p:sp>
          <p:nvSpPr>
            <p:cNvPr id="203" name="CuadroTexto 4">
              <a:extLst>
                <a:ext uri="{FF2B5EF4-FFF2-40B4-BE49-F238E27FC236}">
                  <a16:creationId xmlns:a16="http://schemas.microsoft.com/office/drawing/2014/main" id="{E70FD512-9429-2449-9CE4-50B6D745BB8A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04" name="CuadroTexto 4">
              <a:extLst>
                <a:ext uri="{FF2B5EF4-FFF2-40B4-BE49-F238E27FC236}">
                  <a16:creationId xmlns:a16="http://schemas.microsoft.com/office/drawing/2014/main" id="{73B432AD-3016-154D-ADA8-2BE32351F19F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1B55AD01-AB6D-ED45-96EC-7198A2C52FB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8326C28A-4361-3D4E-AF36-C4D508DC750A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3B3AC9DC-B998-C343-B85A-D4395B228A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9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ACCE51-0EFA-234B-8129-C0AFF4A16334}"/>
              </a:ext>
            </a:extLst>
          </p:cNvPr>
          <p:cNvGrpSpPr/>
          <p:nvPr/>
        </p:nvGrpSpPr>
        <p:grpSpPr>
          <a:xfrm>
            <a:off x="8276199" y="4370366"/>
            <a:ext cx="7825250" cy="7711088"/>
            <a:chOff x="7909716" y="4370366"/>
            <a:chExt cx="7825250" cy="7711088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CD3D85FE-34D6-FB42-97B5-B45564C528FF}"/>
                </a:ext>
              </a:extLst>
            </p:cNvPr>
            <p:cNvSpPr/>
            <p:nvPr/>
          </p:nvSpPr>
          <p:spPr>
            <a:xfrm rot="5400000">
              <a:off x="7895589" y="4384493"/>
              <a:ext cx="3574395" cy="3546141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94252CE0-FC8B-114F-95F0-531D1486C721}"/>
                </a:ext>
              </a:extLst>
            </p:cNvPr>
            <p:cNvSpPr/>
            <p:nvPr/>
          </p:nvSpPr>
          <p:spPr>
            <a:xfrm rot="5400000">
              <a:off x="7895589" y="8521186"/>
              <a:ext cx="3574395" cy="3546141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0FB0B4D1-038D-824D-8931-DCE25DB7CC84}"/>
                </a:ext>
              </a:extLst>
            </p:cNvPr>
            <p:cNvSpPr/>
            <p:nvPr/>
          </p:nvSpPr>
          <p:spPr>
            <a:xfrm rot="16200000">
              <a:off x="12174698" y="4384493"/>
              <a:ext cx="3574395" cy="3546141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1CBE5BB7-68DE-0F48-8BB9-44F91827A15C}"/>
                </a:ext>
              </a:extLst>
            </p:cNvPr>
            <p:cNvSpPr/>
            <p:nvPr/>
          </p:nvSpPr>
          <p:spPr>
            <a:xfrm rot="16200000">
              <a:off x="12174698" y="8521186"/>
              <a:ext cx="3574395" cy="3546141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C840F9-F5C6-A543-9837-ABB89C2DDA56}"/>
                </a:ext>
              </a:extLst>
            </p:cNvPr>
            <p:cNvSpPr/>
            <p:nvPr/>
          </p:nvSpPr>
          <p:spPr>
            <a:xfrm>
              <a:off x="8917738" y="5372733"/>
              <a:ext cx="1530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9C8A53-0AC5-864F-B76E-9FB4299A1AEF}"/>
                </a:ext>
              </a:extLst>
            </p:cNvPr>
            <p:cNvSpPr/>
            <p:nvPr/>
          </p:nvSpPr>
          <p:spPr>
            <a:xfrm>
              <a:off x="13196847" y="5372733"/>
              <a:ext cx="1530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73B49E-2CB8-AC4D-9A6F-BF81D5EDA96B}"/>
                </a:ext>
              </a:extLst>
            </p:cNvPr>
            <p:cNvSpPr/>
            <p:nvPr/>
          </p:nvSpPr>
          <p:spPr>
            <a:xfrm>
              <a:off x="8917738" y="9531894"/>
              <a:ext cx="1530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9EA382-6AC4-BA44-A362-F520CD0E0880}"/>
                </a:ext>
              </a:extLst>
            </p:cNvPr>
            <p:cNvSpPr/>
            <p:nvPr/>
          </p:nvSpPr>
          <p:spPr>
            <a:xfrm>
              <a:off x="13196847" y="9531894"/>
              <a:ext cx="1530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D85825-D672-E94C-B519-C74989089B1F}"/>
              </a:ext>
            </a:extLst>
          </p:cNvPr>
          <p:cNvGrpSpPr/>
          <p:nvPr/>
        </p:nvGrpSpPr>
        <p:grpSpPr>
          <a:xfrm>
            <a:off x="16467933" y="5385176"/>
            <a:ext cx="6493534" cy="1600438"/>
            <a:chOff x="11480458" y="4303602"/>
            <a:chExt cx="6493534" cy="1600438"/>
          </a:xfrm>
        </p:grpSpPr>
        <p:sp>
          <p:nvSpPr>
            <p:cNvPr id="49" name="CuadroTexto 4">
              <a:extLst>
                <a:ext uri="{FF2B5EF4-FFF2-40B4-BE49-F238E27FC236}">
                  <a16:creationId xmlns:a16="http://schemas.microsoft.com/office/drawing/2014/main" id="{9992C539-450B-FD41-9EC0-E267187A0145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0" name="CuadroTexto 4">
              <a:extLst>
                <a:ext uri="{FF2B5EF4-FFF2-40B4-BE49-F238E27FC236}">
                  <a16:creationId xmlns:a16="http://schemas.microsoft.com/office/drawing/2014/main" id="{161D382A-5F83-794D-A838-ED5487727390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90B69E-F602-704B-9526-82681207A427}"/>
              </a:ext>
            </a:extLst>
          </p:cNvPr>
          <p:cNvGrpSpPr/>
          <p:nvPr/>
        </p:nvGrpSpPr>
        <p:grpSpPr>
          <a:xfrm>
            <a:off x="16467933" y="9543498"/>
            <a:ext cx="6493534" cy="1600438"/>
            <a:chOff x="11480458" y="4303602"/>
            <a:chExt cx="6493534" cy="1600438"/>
          </a:xfrm>
        </p:grpSpPr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751C2755-5865-914B-AB0C-39293E4EF78E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3" name="CuadroTexto 4">
              <a:extLst>
                <a:ext uri="{FF2B5EF4-FFF2-40B4-BE49-F238E27FC236}">
                  <a16:creationId xmlns:a16="http://schemas.microsoft.com/office/drawing/2014/main" id="{DCF9F8BF-208B-6E44-B5D8-50181E318AB9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B98BA8-3C5D-164F-B23E-7B2E36E5B5AD}"/>
              </a:ext>
            </a:extLst>
          </p:cNvPr>
          <p:cNvGrpSpPr/>
          <p:nvPr/>
        </p:nvGrpSpPr>
        <p:grpSpPr>
          <a:xfrm flipH="1">
            <a:off x="1416183" y="5385176"/>
            <a:ext cx="6493534" cy="1600438"/>
            <a:chOff x="11480458" y="4303602"/>
            <a:chExt cx="6493534" cy="1600438"/>
          </a:xfrm>
        </p:grpSpPr>
        <p:sp>
          <p:nvSpPr>
            <p:cNvPr id="55" name="CuadroTexto 4">
              <a:extLst>
                <a:ext uri="{FF2B5EF4-FFF2-40B4-BE49-F238E27FC236}">
                  <a16:creationId xmlns:a16="http://schemas.microsoft.com/office/drawing/2014/main" id="{B39DE6AC-842D-004C-839A-796EB72AC0BE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6" name="CuadroTexto 4">
              <a:extLst>
                <a:ext uri="{FF2B5EF4-FFF2-40B4-BE49-F238E27FC236}">
                  <a16:creationId xmlns:a16="http://schemas.microsoft.com/office/drawing/2014/main" id="{726C49A1-CD28-B34D-B236-E283D40D3EDF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16F119-01AF-3D41-BAC7-7BFA3FAE6430}"/>
              </a:ext>
            </a:extLst>
          </p:cNvPr>
          <p:cNvGrpSpPr/>
          <p:nvPr/>
        </p:nvGrpSpPr>
        <p:grpSpPr>
          <a:xfrm flipH="1">
            <a:off x="1416183" y="9543498"/>
            <a:ext cx="6493534" cy="1600438"/>
            <a:chOff x="11480458" y="4303602"/>
            <a:chExt cx="6493534" cy="1600438"/>
          </a:xfrm>
        </p:grpSpPr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74A5E390-3C4C-6845-9D82-9E4F8D0AC8CC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59" name="CuadroTexto 4">
              <a:extLst>
                <a:ext uri="{FF2B5EF4-FFF2-40B4-BE49-F238E27FC236}">
                  <a16:creationId xmlns:a16="http://schemas.microsoft.com/office/drawing/2014/main" id="{5DB7643E-CC78-D346-9FA1-3B0C0B257A97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6E1E285E-548C-F34A-B156-FB1EA2A6519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3E69B398-20D7-2E45-A593-9425CAF4A570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479E67FB-CB99-DA4E-A047-A69E371E873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5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44BDB6C-1CBB-3745-8C85-D5031EDC53AA}"/>
              </a:ext>
            </a:extLst>
          </p:cNvPr>
          <p:cNvGrpSpPr/>
          <p:nvPr/>
        </p:nvGrpSpPr>
        <p:grpSpPr>
          <a:xfrm>
            <a:off x="2113446" y="4301067"/>
            <a:ext cx="4304548" cy="4304548"/>
            <a:chOff x="8465574" y="3983562"/>
            <a:chExt cx="3480619" cy="348061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3CB121-79BC-5E4E-96F2-C0B68987A794}"/>
                </a:ext>
              </a:extLst>
            </p:cNvPr>
            <p:cNvSpPr/>
            <p:nvPr/>
          </p:nvSpPr>
          <p:spPr>
            <a:xfrm>
              <a:off x="8465574" y="3983562"/>
              <a:ext cx="3480619" cy="3480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0BD980-626C-264C-A3E6-ACF2FCA371CC}"/>
                </a:ext>
              </a:extLst>
            </p:cNvPr>
            <p:cNvSpPr/>
            <p:nvPr/>
          </p:nvSpPr>
          <p:spPr>
            <a:xfrm>
              <a:off x="8927643" y="4445632"/>
              <a:ext cx="2556481" cy="25564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0F2CBD-1BE7-364E-A0C0-BD213BDA8746}"/>
              </a:ext>
            </a:extLst>
          </p:cNvPr>
          <p:cNvGrpSpPr/>
          <p:nvPr/>
        </p:nvGrpSpPr>
        <p:grpSpPr>
          <a:xfrm>
            <a:off x="6989444" y="8034167"/>
            <a:ext cx="3715138" cy="3715138"/>
            <a:chOff x="8465574" y="3983562"/>
            <a:chExt cx="3480619" cy="348061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74E0DD-5570-E341-ADA0-3F97C46B0539}"/>
                </a:ext>
              </a:extLst>
            </p:cNvPr>
            <p:cNvSpPr/>
            <p:nvPr/>
          </p:nvSpPr>
          <p:spPr>
            <a:xfrm>
              <a:off x="8465574" y="3983562"/>
              <a:ext cx="3480619" cy="3480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CCCAC6-7A73-E949-8D40-C5696E022443}"/>
                </a:ext>
              </a:extLst>
            </p:cNvPr>
            <p:cNvSpPr/>
            <p:nvPr/>
          </p:nvSpPr>
          <p:spPr>
            <a:xfrm>
              <a:off x="8988925" y="4506913"/>
              <a:ext cx="2433917" cy="2433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7773F-0712-9441-BB32-9C48733DD48E}"/>
              </a:ext>
            </a:extLst>
          </p:cNvPr>
          <p:cNvGrpSpPr/>
          <p:nvPr/>
        </p:nvGrpSpPr>
        <p:grpSpPr>
          <a:xfrm>
            <a:off x="10677070" y="4872518"/>
            <a:ext cx="3093942" cy="3093942"/>
            <a:chOff x="8465574" y="3983562"/>
            <a:chExt cx="3480619" cy="348061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883415-B955-6541-B46B-A9887A9DEADE}"/>
                </a:ext>
              </a:extLst>
            </p:cNvPr>
            <p:cNvSpPr/>
            <p:nvPr/>
          </p:nvSpPr>
          <p:spPr>
            <a:xfrm>
              <a:off x="8465574" y="3983562"/>
              <a:ext cx="3480619" cy="34806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D169B7-32DF-D342-B7CC-02B97B6B3442}"/>
                </a:ext>
              </a:extLst>
            </p:cNvPr>
            <p:cNvSpPr/>
            <p:nvPr/>
          </p:nvSpPr>
          <p:spPr>
            <a:xfrm>
              <a:off x="9052700" y="4570688"/>
              <a:ext cx="2306368" cy="23063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F10DE-01E5-B847-8255-E72CB13F1499}"/>
              </a:ext>
            </a:extLst>
          </p:cNvPr>
          <p:cNvGrpSpPr/>
          <p:nvPr/>
        </p:nvGrpSpPr>
        <p:grpSpPr>
          <a:xfrm>
            <a:off x="14405044" y="7444757"/>
            <a:ext cx="4304548" cy="4304548"/>
            <a:chOff x="8465574" y="3983562"/>
            <a:chExt cx="3480619" cy="348061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7BD1CC3-F753-C149-9B01-042015AA754C}"/>
                </a:ext>
              </a:extLst>
            </p:cNvPr>
            <p:cNvSpPr/>
            <p:nvPr/>
          </p:nvSpPr>
          <p:spPr>
            <a:xfrm>
              <a:off x="8465574" y="3983562"/>
              <a:ext cx="3480619" cy="34806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0438296-8CB5-9045-858A-F806EAFC05BA}"/>
                </a:ext>
              </a:extLst>
            </p:cNvPr>
            <p:cNvSpPr/>
            <p:nvPr/>
          </p:nvSpPr>
          <p:spPr>
            <a:xfrm>
              <a:off x="8927643" y="4445632"/>
              <a:ext cx="2556481" cy="25564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5A6BD27-6A88-2747-B835-125455EB5C99}"/>
              </a:ext>
            </a:extLst>
          </p:cNvPr>
          <p:cNvSpPr/>
          <p:nvPr/>
        </p:nvSpPr>
        <p:spPr>
          <a:xfrm>
            <a:off x="3500672" y="5714677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63B57D-5782-304A-B7DF-C0C29683B720}"/>
              </a:ext>
            </a:extLst>
          </p:cNvPr>
          <p:cNvSpPr/>
          <p:nvPr/>
        </p:nvSpPr>
        <p:spPr>
          <a:xfrm>
            <a:off x="11458993" y="5714677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C2C2AA-44BD-C64D-8C7C-72EC295F7DC6}"/>
              </a:ext>
            </a:extLst>
          </p:cNvPr>
          <p:cNvSpPr/>
          <p:nvPr/>
        </p:nvSpPr>
        <p:spPr>
          <a:xfrm>
            <a:off x="8106193" y="9135210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A509F3-847E-7449-836F-3BF697847034}"/>
              </a:ext>
            </a:extLst>
          </p:cNvPr>
          <p:cNvSpPr/>
          <p:nvPr/>
        </p:nvSpPr>
        <p:spPr>
          <a:xfrm>
            <a:off x="15792270" y="8858367"/>
            <a:ext cx="153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6" name="CuadroTexto 4">
            <a:extLst>
              <a:ext uri="{FF2B5EF4-FFF2-40B4-BE49-F238E27FC236}">
                <a16:creationId xmlns:a16="http://schemas.microsoft.com/office/drawing/2014/main" id="{7AC28464-406A-684E-892B-860B86691CDB}"/>
              </a:ext>
            </a:extLst>
          </p:cNvPr>
          <p:cNvSpPr txBox="1"/>
          <p:nvPr/>
        </p:nvSpPr>
        <p:spPr>
          <a:xfrm>
            <a:off x="6678017" y="5343149"/>
            <a:ext cx="3310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77" name="CuadroTexto 4">
            <a:extLst>
              <a:ext uri="{FF2B5EF4-FFF2-40B4-BE49-F238E27FC236}">
                <a16:creationId xmlns:a16="http://schemas.microsoft.com/office/drawing/2014/main" id="{5661228F-2480-214B-9CA8-3F8C4ABA5818}"/>
              </a:ext>
            </a:extLst>
          </p:cNvPr>
          <p:cNvSpPr txBox="1"/>
          <p:nvPr/>
        </p:nvSpPr>
        <p:spPr>
          <a:xfrm>
            <a:off x="6724554" y="469681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Strengths</a:t>
            </a:r>
          </a:p>
        </p:txBody>
      </p:sp>
      <p:sp>
        <p:nvSpPr>
          <p:cNvPr id="79" name="CuadroTexto 4">
            <a:extLst>
              <a:ext uri="{FF2B5EF4-FFF2-40B4-BE49-F238E27FC236}">
                <a16:creationId xmlns:a16="http://schemas.microsoft.com/office/drawing/2014/main" id="{6AC97522-6CA1-3349-B035-2A837E96542A}"/>
              </a:ext>
            </a:extLst>
          </p:cNvPr>
          <p:cNvSpPr txBox="1"/>
          <p:nvPr/>
        </p:nvSpPr>
        <p:spPr>
          <a:xfrm>
            <a:off x="14012084" y="5343149"/>
            <a:ext cx="3310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80" name="CuadroTexto 4">
            <a:extLst>
              <a:ext uri="{FF2B5EF4-FFF2-40B4-BE49-F238E27FC236}">
                <a16:creationId xmlns:a16="http://schemas.microsoft.com/office/drawing/2014/main" id="{DBBAFFEC-195A-A743-BF55-7C05CD875F78}"/>
              </a:ext>
            </a:extLst>
          </p:cNvPr>
          <p:cNvSpPr txBox="1"/>
          <p:nvPr/>
        </p:nvSpPr>
        <p:spPr>
          <a:xfrm>
            <a:off x="14058621" y="469681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Opportunity</a:t>
            </a:r>
          </a:p>
        </p:txBody>
      </p:sp>
      <p:sp>
        <p:nvSpPr>
          <p:cNvPr id="91" name="CuadroTexto 4">
            <a:extLst>
              <a:ext uri="{FF2B5EF4-FFF2-40B4-BE49-F238E27FC236}">
                <a16:creationId xmlns:a16="http://schemas.microsoft.com/office/drawing/2014/main" id="{F5711056-822A-7E45-8B12-D8AF22F5ADF0}"/>
              </a:ext>
            </a:extLst>
          </p:cNvPr>
          <p:cNvSpPr txBox="1"/>
          <p:nvPr/>
        </p:nvSpPr>
        <p:spPr>
          <a:xfrm>
            <a:off x="10945217" y="10067549"/>
            <a:ext cx="3310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2" name="CuadroTexto 4">
            <a:extLst>
              <a:ext uri="{FF2B5EF4-FFF2-40B4-BE49-F238E27FC236}">
                <a16:creationId xmlns:a16="http://schemas.microsoft.com/office/drawing/2014/main" id="{E94CF7F8-3724-5640-ABD9-75897A1333E7}"/>
              </a:ext>
            </a:extLst>
          </p:cNvPr>
          <p:cNvSpPr txBox="1"/>
          <p:nvPr/>
        </p:nvSpPr>
        <p:spPr>
          <a:xfrm>
            <a:off x="10991754" y="942121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Weakness</a:t>
            </a:r>
          </a:p>
        </p:txBody>
      </p:sp>
      <p:sp>
        <p:nvSpPr>
          <p:cNvPr id="94" name="CuadroTexto 4">
            <a:extLst>
              <a:ext uri="{FF2B5EF4-FFF2-40B4-BE49-F238E27FC236}">
                <a16:creationId xmlns:a16="http://schemas.microsoft.com/office/drawing/2014/main" id="{B287D85D-E0D9-664E-A024-3BAAB9592B8E}"/>
              </a:ext>
            </a:extLst>
          </p:cNvPr>
          <p:cNvSpPr txBox="1"/>
          <p:nvPr/>
        </p:nvSpPr>
        <p:spPr>
          <a:xfrm>
            <a:off x="18953919" y="10067549"/>
            <a:ext cx="3310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95" name="CuadroTexto 4">
            <a:extLst>
              <a:ext uri="{FF2B5EF4-FFF2-40B4-BE49-F238E27FC236}">
                <a16:creationId xmlns:a16="http://schemas.microsoft.com/office/drawing/2014/main" id="{3E7F3D03-3E03-9D45-B49E-3B7C9B9D81F0}"/>
              </a:ext>
            </a:extLst>
          </p:cNvPr>
          <p:cNvSpPr txBox="1"/>
          <p:nvPr/>
        </p:nvSpPr>
        <p:spPr>
          <a:xfrm>
            <a:off x="19000456" y="942121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Threats</a:t>
            </a:r>
          </a:p>
        </p:txBody>
      </p: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ED52DB5E-70E7-6042-A707-E7086CA531F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EDCBC72C-EE5E-2748-9AA1-A508934301B1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18A58C91-4C19-5E4B-ACC7-FC94D82DF77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4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6">
      <a:dk1>
        <a:srgbClr val="999999"/>
      </a:dk1>
      <a:lt1>
        <a:srgbClr val="FFFFFF"/>
      </a:lt1>
      <a:dk2>
        <a:srgbClr val="363E48"/>
      </a:dk2>
      <a:lt2>
        <a:srgbClr val="FDFAFF"/>
      </a:lt2>
      <a:accent1>
        <a:srgbClr val="FAC306"/>
      </a:accent1>
      <a:accent2>
        <a:srgbClr val="FF3B61"/>
      </a:accent2>
      <a:accent3>
        <a:srgbClr val="34C5B3"/>
      </a:accent3>
      <a:accent4>
        <a:srgbClr val="3CC8E5"/>
      </a:accent4>
      <a:accent5>
        <a:srgbClr val="2792FF"/>
      </a:accent5>
      <a:accent6>
        <a:srgbClr val="81729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105810</TotalTime>
  <Words>755</Words>
  <Application>Microsoft Macintosh PowerPoint</Application>
  <PresentationFormat>Custom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18038</cp:revision>
  <dcterms:created xsi:type="dcterms:W3CDTF">2014-11-12T21:47:38Z</dcterms:created>
  <dcterms:modified xsi:type="dcterms:W3CDTF">2020-01-23T16:09:52Z</dcterms:modified>
  <cp:category/>
</cp:coreProperties>
</file>