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58" r:id="rId2"/>
    <p:sldId id="4360" r:id="rId3"/>
    <p:sldId id="4359" r:id="rId4"/>
    <p:sldId id="4361" r:id="rId5"/>
    <p:sldId id="4362" r:id="rId6"/>
    <p:sldId id="4363" r:id="rId7"/>
    <p:sldId id="4364" r:id="rId8"/>
    <p:sldId id="4365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6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0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4">
            <a:extLst>
              <a:ext uri="{FF2B5EF4-FFF2-40B4-BE49-F238E27FC236}">
                <a16:creationId xmlns:a16="http://schemas.microsoft.com/office/drawing/2014/main" id="{24B430DF-A694-1F47-95A2-6C9742CDF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331" y="4320444"/>
            <a:ext cx="2273906" cy="2273907"/>
          </a:xfrm>
          <a:custGeom>
            <a:avLst/>
            <a:gdLst>
              <a:gd name="T0" fmla="*/ 1469 w 2907"/>
              <a:gd name="T1" fmla="*/ 2906 h 2907"/>
              <a:gd name="T2" fmla="*/ 1469 w 2907"/>
              <a:gd name="T3" fmla="*/ 2906 h 2907"/>
              <a:gd name="T4" fmla="*/ 0 w 2907"/>
              <a:gd name="T5" fmla="*/ 1437 h 2907"/>
              <a:gd name="T6" fmla="*/ 1469 w 2907"/>
              <a:gd name="T7" fmla="*/ 0 h 2907"/>
              <a:gd name="T8" fmla="*/ 2906 w 2907"/>
              <a:gd name="T9" fmla="*/ 1437 h 2907"/>
              <a:gd name="T10" fmla="*/ 1469 w 2907"/>
              <a:gd name="T11" fmla="*/ 2906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7" h="2907">
                <a:moveTo>
                  <a:pt x="1469" y="2906"/>
                </a:moveTo>
                <a:lnTo>
                  <a:pt x="1469" y="2906"/>
                </a:lnTo>
                <a:cubicBezTo>
                  <a:pt x="656" y="2906"/>
                  <a:pt x="0" y="2250"/>
                  <a:pt x="0" y="1437"/>
                </a:cubicBezTo>
                <a:cubicBezTo>
                  <a:pt x="0" y="656"/>
                  <a:pt x="656" y="0"/>
                  <a:pt x="1469" y="0"/>
                </a:cubicBezTo>
                <a:cubicBezTo>
                  <a:pt x="2281" y="0"/>
                  <a:pt x="2906" y="656"/>
                  <a:pt x="2906" y="1437"/>
                </a:cubicBezTo>
                <a:cubicBezTo>
                  <a:pt x="2906" y="2250"/>
                  <a:pt x="2281" y="2906"/>
                  <a:pt x="1469" y="29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5">
            <a:extLst>
              <a:ext uri="{FF2B5EF4-FFF2-40B4-BE49-F238E27FC236}">
                <a16:creationId xmlns:a16="http://schemas.microsoft.com/office/drawing/2014/main" id="{442A9929-0EB6-9B49-9219-535579A6F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415" y="4320444"/>
            <a:ext cx="2273908" cy="2273907"/>
          </a:xfrm>
          <a:custGeom>
            <a:avLst/>
            <a:gdLst>
              <a:gd name="T0" fmla="*/ 1438 w 2908"/>
              <a:gd name="T1" fmla="*/ 2906 h 2907"/>
              <a:gd name="T2" fmla="*/ 1438 w 2908"/>
              <a:gd name="T3" fmla="*/ 2906 h 2907"/>
              <a:gd name="T4" fmla="*/ 0 w 2908"/>
              <a:gd name="T5" fmla="*/ 1437 h 2907"/>
              <a:gd name="T6" fmla="*/ 1438 w 2908"/>
              <a:gd name="T7" fmla="*/ 0 h 2907"/>
              <a:gd name="T8" fmla="*/ 2907 w 2908"/>
              <a:gd name="T9" fmla="*/ 1437 h 2907"/>
              <a:gd name="T10" fmla="*/ 1438 w 2908"/>
              <a:gd name="T11" fmla="*/ 2906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8" h="2907">
                <a:moveTo>
                  <a:pt x="1438" y="2906"/>
                </a:moveTo>
                <a:lnTo>
                  <a:pt x="1438" y="2906"/>
                </a:lnTo>
                <a:cubicBezTo>
                  <a:pt x="657" y="2906"/>
                  <a:pt x="0" y="2250"/>
                  <a:pt x="0" y="1437"/>
                </a:cubicBezTo>
                <a:cubicBezTo>
                  <a:pt x="0" y="656"/>
                  <a:pt x="657" y="0"/>
                  <a:pt x="1438" y="0"/>
                </a:cubicBezTo>
                <a:cubicBezTo>
                  <a:pt x="2250" y="0"/>
                  <a:pt x="2907" y="656"/>
                  <a:pt x="2907" y="1437"/>
                </a:cubicBezTo>
                <a:cubicBezTo>
                  <a:pt x="2907" y="2250"/>
                  <a:pt x="2250" y="2906"/>
                  <a:pt x="1438" y="290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9A5F9AB5-21F1-1541-B502-BB2D6989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6415" y="9868913"/>
            <a:ext cx="2273908" cy="2273907"/>
          </a:xfrm>
          <a:custGeom>
            <a:avLst/>
            <a:gdLst>
              <a:gd name="T0" fmla="*/ 1438 w 2908"/>
              <a:gd name="T1" fmla="*/ 2906 h 2907"/>
              <a:gd name="T2" fmla="*/ 1438 w 2908"/>
              <a:gd name="T3" fmla="*/ 2906 h 2907"/>
              <a:gd name="T4" fmla="*/ 0 w 2908"/>
              <a:gd name="T5" fmla="*/ 1437 h 2907"/>
              <a:gd name="T6" fmla="*/ 1438 w 2908"/>
              <a:gd name="T7" fmla="*/ 0 h 2907"/>
              <a:gd name="T8" fmla="*/ 2907 w 2908"/>
              <a:gd name="T9" fmla="*/ 1437 h 2907"/>
              <a:gd name="T10" fmla="*/ 1438 w 2908"/>
              <a:gd name="T11" fmla="*/ 2906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8" h="2907">
                <a:moveTo>
                  <a:pt x="1438" y="2906"/>
                </a:moveTo>
                <a:lnTo>
                  <a:pt x="1438" y="2906"/>
                </a:lnTo>
                <a:cubicBezTo>
                  <a:pt x="657" y="2906"/>
                  <a:pt x="0" y="2250"/>
                  <a:pt x="0" y="1437"/>
                </a:cubicBezTo>
                <a:cubicBezTo>
                  <a:pt x="0" y="656"/>
                  <a:pt x="657" y="0"/>
                  <a:pt x="1438" y="0"/>
                </a:cubicBezTo>
                <a:cubicBezTo>
                  <a:pt x="2250" y="0"/>
                  <a:pt x="2907" y="656"/>
                  <a:pt x="2907" y="1437"/>
                </a:cubicBezTo>
                <a:cubicBezTo>
                  <a:pt x="2907" y="2250"/>
                  <a:pt x="2250" y="2906"/>
                  <a:pt x="1438" y="29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7">
            <a:extLst>
              <a:ext uri="{FF2B5EF4-FFF2-40B4-BE49-F238E27FC236}">
                <a16:creationId xmlns:a16="http://schemas.microsoft.com/office/drawing/2014/main" id="{5DB9D33A-1E1D-D741-BFA0-355736DAA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331" y="9868913"/>
            <a:ext cx="2273906" cy="2273907"/>
          </a:xfrm>
          <a:custGeom>
            <a:avLst/>
            <a:gdLst>
              <a:gd name="T0" fmla="*/ 1469 w 2907"/>
              <a:gd name="T1" fmla="*/ 2906 h 2907"/>
              <a:gd name="T2" fmla="*/ 1469 w 2907"/>
              <a:gd name="T3" fmla="*/ 2906 h 2907"/>
              <a:gd name="T4" fmla="*/ 0 w 2907"/>
              <a:gd name="T5" fmla="*/ 1437 h 2907"/>
              <a:gd name="T6" fmla="*/ 1469 w 2907"/>
              <a:gd name="T7" fmla="*/ 0 h 2907"/>
              <a:gd name="T8" fmla="*/ 2906 w 2907"/>
              <a:gd name="T9" fmla="*/ 1437 h 2907"/>
              <a:gd name="T10" fmla="*/ 1469 w 2907"/>
              <a:gd name="T11" fmla="*/ 2906 h 2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7" h="2907">
                <a:moveTo>
                  <a:pt x="1469" y="2906"/>
                </a:moveTo>
                <a:lnTo>
                  <a:pt x="1469" y="2906"/>
                </a:lnTo>
                <a:cubicBezTo>
                  <a:pt x="656" y="2906"/>
                  <a:pt x="0" y="2250"/>
                  <a:pt x="0" y="1437"/>
                </a:cubicBezTo>
                <a:cubicBezTo>
                  <a:pt x="0" y="656"/>
                  <a:pt x="656" y="0"/>
                  <a:pt x="1469" y="0"/>
                </a:cubicBezTo>
                <a:cubicBezTo>
                  <a:pt x="2281" y="0"/>
                  <a:pt x="2906" y="656"/>
                  <a:pt x="2906" y="1437"/>
                </a:cubicBezTo>
                <a:cubicBezTo>
                  <a:pt x="2906" y="2250"/>
                  <a:pt x="2281" y="2906"/>
                  <a:pt x="1469" y="290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37860F-CBF9-414D-9BAA-DE1D81215367}"/>
              </a:ext>
            </a:extLst>
          </p:cNvPr>
          <p:cNvGrpSpPr/>
          <p:nvPr/>
        </p:nvGrpSpPr>
        <p:grpSpPr>
          <a:xfrm>
            <a:off x="9242749" y="5457397"/>
            <a:ext cx="1543632" cy="5677899"/>
            <a:chOff x="8771547" y="5457397"/>
            <a:chExt cx="2014834" cy="5677899"/>
          </a:xfrm>
        </p:grpSpPr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B6D24FCB-D4F4-2C44-B074-06A3EBC842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71547" y="5457397"/>
              <a:ext cx="2014834" cy="632693"/>
            </a:xfrm>
            <a:prstGeom prst="bentConnector3">
              <a:avLst>
                <a:gd name="adj1" fmla="val 1866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1BBDA36C-9CF6-7B44-B1E4-5F8B9FA3F1C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771547" y="10502603"/>
              <a:ext cx="2014834" cy="632693"/>
            </a:xfrm>
            <a:prstGeom prst="bentConnector3">
              <a:avLst>
                <a:gd name="adj1" fmla="val 1866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012F88-4816-6A46-9FAF-FF4ACB4BFD66}"/>
              </a:ext>
            </a:extLst>
          </p:cNvPr>
          <p:cNvGrpSpPr/>
          <p:nvPr/>
        </p:nvGrpSpPr>
        <p:grpSpPr>
          <a:xfrm>
            <a:off x="13591270" y="5457397"/>
            <a:ext cx="1543627" cy="5677899"/>
            <a:chOff x="13591270" y="5457397"/>
            <a:chExt cx="2014834" cy="5677899"/>
          </a:xfrm>
        </p:grpSpPr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A0C71B94-7AA2-1344-A2F7-E7CC8852F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91270" y="5457397"/>
              <a:ext cx="2014834" cy="632693"/>
            </a:xfrm>
            <a:prstGeom prst="bentConnector3">
              <a:avLst>
                <a:gd name="adj1" fmla="val 1866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A246555C-B7B3-CE4C-9781-9D10797E3DBB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3591270" y="10502603"/>
              <a:ext cx="2014834" cy="632693"/>
            </a:xfrm>
            <a:prstGeom prst="bentConnector3">
              <a:avLst>
                <a:gd name="adj1" fmla="val 1866"/>
              </a:avLst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3DD4A6C-828C-2A40-A441-CE352787632E}"/>
              </a:ext>
            </a:extLst>
          </p:cNvPr>
          <p:cNvSpPr/>
          <p:nvPr/>
        </p:nvSpPr>
        <p:spPr>
          <a:xfrm>
            <a:off x="7038417" y="4678637"/>
            <a:ext cx="1530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396E5A5-0C6B-A34B-B4E6-B19C54B11D57}"/>
              </a:ext>
            </a:extLst>
          </p:cNvPr>
          <p:cNvSpPr/>
          <p:nvPr/>
        </p:nvSpPr>
        <p:spPr>
          <a:xfrm>
            <a:off x="15851892" y="4678637"/>
            <a:ext cx="1530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6D81E3-9A98-0D49-AA54-075833FC56E4}"/>
              </a:ext>
            </a:extLst>
          </p:cNvPr>
          <p:cNvSpPr/>
          <p:nvPr/>
        </p:nvSpPr>
        <p:spPr>
          <a:xfrm>
            <a:off x="7038417" y="10326337"/>
            <a:ext cx="1530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1CF7EF-65E1-AE4D-8E82-85E4537FF015}"/>
              </a:ext>
            </a:extLst>
          </p:cNvPr>
          <p:cNvSpPr/>
          <p:nvPr/>
        </p:nvSpPr>
        <p:spPr>
          <a:xfrm>
            <a:off x="15851892" y="10221036"/>
            <a:ext cx="1530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2C4286D-1C29-DC4F-8137-E40500E0BF59}"/>
              </a:ext>
            </a:extLst>
          </p:cNvPr>
          <p:cNvGrpSpPr/>
          <p:nvPr/>
        </p:nvGrpSpPr>
        <p:grpSpPr>
          <a:xfrm>
            <a:off x="17997795" y="4248496"/>
            <a:ext cx="5004615" cy="2031326"/>
            <a:chOff x="11480458" y="4303602"/>
            <a:chExt cx="5004615" cy="2031326"/>
          </a:xfrm>
        </p:grpSpPr>
        <p:sp>
          <p:nvSpPr>
            <p:cNvPr id="86" name="CuadroTexto 4">
              <a:extLst>
                <a:ext uri="{FF2B5EF4-FFF2-40B4-BE49-F238E27FC236}">
                  <a16:creationId xmlns:a16="http://schemas.microsoft.com/office/drawing/2014/main" id="{DCBF81C8-B6FD-2B4C-890A-AF3F859A952B}"/>
                </a:ext>
              </a:extLst>
            </p:cNvPr>
            <p:cNvSpPr txBox="1"/>
            <p:nvPr/>
          </p:nvSpPr>
          <p:spPr>
            <a:xfrm>
              <a:off x="11480458" y="494993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7" name="CuadroTexto 4">
              <a:extLst>
                <a:ext uri="{FF2B5EF4-FFF2-40B4-BE49-F238E27FC236}">
                  <a16:creationId xmlns:a16="http://schemas.microsoft.com/office/drawing/2014/main" id="{C920883F-96D4-704E-A69A-78425253C357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65C8722-1159-764A-9DBF-6C88A4A9DA52}"/>
              </a:ext>
            </a:extLst>
          </p:cNvPr>
          <p:cNvGrpSpPr/>
          <p:nvPr/>
        </p:nvGrpSpPr>
        <p:grpSpPr>
          <a:xfrm>
            <a:off x="18044332" y="9963506"/>
            <a:ext cx="5004615" cy="2031326"/>
            <a:chOff x="11480458" y="4303602"/>
            <a:chExt cx="5004615" cy="2031326"/>
          </a:xfrm>
        </p:grpSpPr>
        <p:sp>
          <p:nvSpPr>
            <p:cNvPr id="89" name="CuadroTexto 4">
              <a:extLst>
                <a:ext uri="{FF2B5EF4-FFF2-40B4-BE49-F238E27FC236}">
                  <a16:creationId xmlns:a16="http://schemas.microsoft.com/office/drawing/2014/main" id="{1C00E3B5-E0BE-034C-B483-19552F516415}"/>
                </a:ext>
              </a:extLst>
            </p:cNvPr>
            <p:cNvSpPr txBox="1"/>
            <p:nvPr/>
          </p:nvSpPr>
          <p:spPr>
            <a:xfrm>
              <a:off x="11480458" y="494993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6" name="CuadroTexto 4">
              <a:extLst>
                <a:ext uri="{FF2B5EF4-FFF2-40B4-BE49-F238E27FC236}">
                  <a16:creationId xmlns:a16="http://schemas.microsoft.com/office/drawing/2014/main" id="{E635F5E2-5F9F-524D-AF25-2E9B9E56061E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A2A607C-AE1C-BB49-85F7-6ED512355BEF}"/>
              </a:ext>
            </a:extLst>
          </p:cNvPr>
          <p:cNvGrpSpPr/>
          <p:nvPr/>
        </p:nvGrpSpPr>
        <p:grpSpPr>
          <a:xfrm flipH="1">
            <a:off x="1375246" y="4248496"/>
            <a:ext cx="5045784" cy="2031326"/>
            <a:chOff x="11480458" y="4303602"/>
            <a:chExt cx="5045784" cy="2031326"/>
          </a:xfrm>
        </p:grpSpPr>
        <p:sp>
          <p:nvSpPr>
            <p:cNvPr id="98" name="CuadroTexto 4">
              <a:extLst>
                <a:ext uri="{FF2B5EF4-FFF2-40B4-BE49-F238E27FC236}">
                  <a16:creationId xmlns:a16="http://schemas.microsoft.com/office/drawing/2014/main" id="{0ADD1062-DBB5-D64F-9A8C-5852735FF0A5}"/>
                </a:ext>
              </a:extLst>
            </p:cNvPr>
            <p:cNvSpPr txBox="1"/>
            <p:nvPr/>
          </p:nvSpPr>
          <p:spPr>
            <a:xfrm>
              <a:off x="11480458" y="4949933"/>
              <a:ext cx="50457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9" name="CuadroTexto 4">
              <a:extLst>
                <a:ext uri="{FF2B5EF4-FFF2-40B4-BE49-F238E27FC236}">
                  <a16:creationId xmlns:a16="http://schemas.microsoft.com/office/drawing/2014/main" id="{2B4176DB-D387-BD4A-8400-9E7F1822F492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A2F62C5-CE6C-DC49-9A18-B16C29DE8C09}"/>
              </a:ext>
            </a:extLst>
          </p:cNvPr>
          <p:cNvGrpSpPr/>
          <p:nvPr/>
        </p:nvGrpSpPr>
        <p:grpSpPr>
          <a:xfrm flipH="1">
            <a:off x="1375246" y="9963506"/>
            <a:ext cx="5045784" cy="2031326"/>
            <a:chOff x="11480458" y="4303602"/>
            <a:chExt cx="5045784" cy="2031326"/>
          </a:xfrm>
        </p:grpSpPr>
        <p:sp>
          <p:nvSpPr>
            <p:cNvPr id="101" name="CuadroTexto 4">
              <a:extLst>
                <a:ext uri="{FF2B5EF4-FFF2-40B4-BE49-F238E27FC236}">
                  <a16:creationId xmlns:a16="http://schemas.microsoft.com/office/drawing/2014/main" id="{A04D0FAC-DFD2-F84C-9E83-9CD52EADE9DF}"/>
                </a:ext>
              </a:extLst>
            </p:cNvPr>
            <p:cNvSpPr txBox="1"/>
            <p:nvPr/>
          </p:nvSpPr>
          <p:spPr>
            <a:xfrm>
              <a:off x="11480458" y="4949933"/>
              <a:ext cx="50457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02" name="CuadroTexto 4">
              <a:extLst>
                <a:ext uri="{FF2B5EF4-FFF2-40B4-BE49-F238E27FC236}">
                  <a16:creationId xmlns:a16="http://schemas.microsoft.com/office/drawing/2014/main" id="{D23CDCC8-5AE8-C84E-A599-19EAFBC0669C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824E779-49D4-2141-AB94-7913A71E9E04}"/>
              </a:ext>
            </a:extLst>
          </p:cNvPr>
          <p:cNvSpPr txBox="1"/>
          <p:nvPr/>
        </p:nvSpPr>
        <p:spPr>
          <a:xfrm>
            <a:off x="9584540" y="7142184"/>
            <a:ext cx="5208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 by company.</a:t>
            </a:r>
          </a:p>
        </p:txBody>
      </p:sp>
      <p:grpSp>
        <p:nvGrpSpPr>
          <p:cNvPr id="33" name="Grupo 349">
            <a:extLst>
              <a:ext uri="{FF2B5EF4-FFF2-40B4-BE49-F238E27FC236}">
                <a16:creationId xmlns:a16="http://schemas.microsoft.com/office/drawing/2014/main" id="{09808A89-00F7-6F4B-BBCB-6BB57D933DA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8FCF9A66-F6DE-A040-994C-0F759D39FDC3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8E03A590-C681-D94C-B110-E188D1E9331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">
            <a:extLst>
              <a:ext uri="{FF2B5EF4-FFF2-40B4-BE49-F238E27FC236}">
                <a16:creationId xmlns:a16="http://schemas.microsoft.com/office/drawing/2014/main" id="{620A0E84-406E-5842-9B28-FA584078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261" y="3851319"/>
            <a:ext cx="4243720" cy="4243720"/>
          </a:xfrm>
          <a:custGeom>
            <a:avLst/>
            <a:gdLst>
              <a:gd name="T0" fmla="*/ 7361 w 7932"/>
              <a:gd name="T1" fmla="*/ 4186 h 7933"/>
              <a:gd name="T2" fmla="*/ 7361 w 7932"/>
              <a:gd name="T3" fmla="*/ 4186 h 7933"/>
              <a:gd name="T4" fmla="*/ 7361 w 7932"/>
              <a:gd name="T5" fmla="*/ 4186 h 7933"/>
              <a:gd name="T6" fmla="*/ 7931 w 7932"/>
              <a:gd name="T7" fmla="*/ 4223 h 7933"/>
              <a:gd name="T8" fmla="*/ 7931 w 7932"/>
              <a:gd name="T9" fmla="*/ 1708 h 7933"/>
              <a:gd name="T10" fmla="*/ 6242 w 7932"/>
              <a:gd name="T11" fmla="*/ 0 h 7933"/>
              <a:gd name="T12" fmla="*/ 1707 w 7932"/>
              <a:gd name="T13" fmla="*/ 0 h 7933"/>
              <a:gd name="T14" fmla="*/ 0 w 7932"/>
              <a:gd name="T15" fmla="*/ 1708 h 7933"/>
              <a:gd name="T16" fmla="*/ 0 w 7932"/>
              <a:gd name="T17" fmla="*/ 6243 h 7933"/>
              <a:gd name="T18" fmla="*/ 1707 w 7932"/>
              <a:gd name="T19" fmla="*/ 7932 h 7933"/>
              <a:gd name="T20" fmla="*/ 3396 w 7932"/>
              <a:gd name="T21" fmla="*/ 7932 h 7933"/>
              <a:gd name="T22" fmla="*/ 7361 w 7932"/>
              <a:gd name="T23" fmla="*/ 4186 h 7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32" h="7933">
                <a:moveTo>
                  <a:pt x="7361" y="4186"/>
                </a:moveTo>
                <a:lnTo>
                  <a:pt x="7361" y="4186"/>
                </a:lnTo>
                <a:lnTo>
                  <a:pt x="7361" y="4186"/>
                </a:lnTo>
                <a:cubicBezTo>
                  <a:pt x="7545" y="4186"/>
                  <a:pt x="7747" y="4205"/>
                  <a:pt x="7931" y="4223"/>
                </a:cubicBezTo>
                <a:cubicBezTo>
                  <a:pt x="7931" y="1708"/>
                  <a:pt x="7931" y="1708"/>
                  <a:pt x="7931" y="1708"/>
                </a:cubicBezTo>
                <a:cubicBezTo>
                  <a:pt x="7931" y="772"/>
                  <a:pt x="7178" y="0"/>
                  <a:pt x="6242" y="0"/>
                </a:cubicBezTo>
                <a:cubicBezTo>
                  <a:pt x="1707" y="0"/>
                  <a:pt x="1707" y="0"/>
                  <a:pt x="1707" y="0"/>
                </a:cubicBezTo>
                <a:cubicBezTo>
                  <a:pt x="770" y="0"/>
                  <a:pt x="0" y="772"/>
                  <a:pt x="0" y="1708"/>
                </a:cubicBezTo>
                <a:cubicBezTo>
                  <a:pt x="0" y="6243"/>
                  <a:pt x="0" y="6243"/>
                  <a:pt x="0" y="6243"/>
                </a:cubicBezTo>
                <a:cubicBezTo>
                  <a:pt x="0" y="7179"/>
                  <a:pt x="770" y="7932"/>
                  <a:pt x="1707" y="7932"/>
                </a:cubicBezTo>
                <a:cubicBezTo>
                  <a:pt x="3396" y="7932"/>
                  <a:pt x="3396" y="7932"/>
                  <a:pt x="3396" y="7932"/>
                </a:cubicBezTo>
                <a:cubicBezTo>
                  <a:pt x="3506" y="5839"/>
                  <a:pt x="5232" y="4186"/>
                  <a:pt x="7361" y="4186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95FD226-D9EB-B548-9E5C-FC019FC2E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640" y="6089947"/>
            <a:ext cx="2427342" cy="2005093"/>
          </a:xfrm>
          <a:custGeom>
            <a:avLst/>
            <a:gdLst>
              <a:gd name="T0" fmla="*/ 4535 w 4536"/>
              <a:gd name="T1" fmla="*/ 2057 h 3747"/>
              <a:gd name="T2" fmla="*/ 4535 w 4536"/>
              <a:gd name="T3" fmla="*/ 2057 h 3747"/>
              <a:gd name="T4" fmla="*/ 4535 w 4536"/>
              <a:gd name="T5" fmla="*/ 37 h 3747"/>
              <a:gd name="T6" fmla="*/ 3965 w 4536"/>
              <a:gd name="T7" fmla="*/ 0 h 3747"/>
              <a:gd name="T8" fmla="*/ 3965 w 4536"/>
              <a:gd name="T9" fmla="*/ 0 h 3747"/>
              <a:gd name="T10" fmla="*/ 0 w 4536"/>
              <a:gd name="T11" fmla="*/ 3746 h 3747"/>
              <a:gd name="T12" fmla="*/ 2846 w 4536"/>
              <a:gd name="T13" fmla="*/ 3746 h 3747"/>
              <a:gd name="T14" fmla="*/ 4535 w 4536"/>
              <a:gd name="T15" fmla="*/ 2057 h 3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6" h="3747">
                <a:moveTo>
                  <a:pt x="4535" y="2057"/>
                </a:moveTo>
                <a:lnTo>
                  <a:pt x="4535" y="2057"/>
                </a:lnTo>
                <a:cubicBezTo>
                  <a:pt x="4535" y="37"/>
                  <a:pt x="4535" y="37"/>
                  <a:pt x="4535" y="37"/>
                </a:cubicBezTo>
                <a:cubicBezTo>
                  <a:pt x="4351" y="19"/>
                  <a:pt x="4149" y="0"/>
                  <a:pt x="3965" y="0"/>
                </a:cubicBezTo>
                <a:lnTo>
                  <a:pt x="3965" y="0"/>
                </a:lnTo>
                <a:cubicBezTo>
                  <a:pt x="1836" y="0"/>
                  <a:pt x="110" y="1653"/>
                  <a:pt x="0" y="3746"/>
                </a:cubicBezTo>
                <a:cubicBezTo>
                  <a:pt x="2846" y="3746"/>
                  <a:pt x="2846" y="3746"/>
                  <a:pt x="2846" y="3746"/>
                </a:cubicBezTo>
                <a:cubicBezTo>
                  <a:pt x="3782" y="3746"/>
                  <a:pt x="4535" y="2993"/>
                  <a:pt x="4535" y="20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94C75983-4788-284E-93BF-EF7C4253F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4667" y="3851319"/>
            <a:ext cx="4243720" cy="4243720"/>
          </a:xfrm>
          <a:custGeom>
            <a:avLst/>
            <a:gdLst>
              <a:gd name="T0" fmla="*/ 587 w 7932"/>
              <a:gd name="T1" fmla="*/ 4186 h 7933"/>
              <a:gd name="T2" fmla="*/ 587 w 7932"/>
              <a:gd name="T3" fmla="*/ 4186 h 7933"/>
              <a:gd name="T4" fmla="*/ 587 w 7932"/>
              <a:gd name="T5" fmla="*/ 4186 h 7933"/>
              <a:gd name="T6" fmla="*/ 0 w 7932"/>
              <a:gd name="T7" fmla="*/ 4223 h 7933"/>
              <a:gd name="T8" fmla="*/ 0 w 7932"/>
              <a:gd name="T9" fmla="*/ 1708 h 7933"/>
              <a:gd name="T10" fmla="*/ 1707 w 7932"/>
              <a:gd name="T11" fmla="*/ 0 h 7933"/>
              <a:gd name="T12" fmla="*/ 6242 w 7932"/>
              <a:gd name="T13" fmla="*/ 0 h 7933"/>
              <a:gd name="T14" fmla="*/ 7931 w 7932"/>
              <a:gd name="T15" fmla="*/ 1708 h 7933"/>
              <a:gd name="T16" fmla="*/ 7931 w 7932"/>
              <a:gd name="T17" fmla="*/ 6243 h 7933"/>
              <a:gd name="T18" fmla="*/ 6242 w 7932"/>
              <a:gd name="T19" fmla="*/ 7932 h 7933"/>
              <a:gd name="T20" fmla="*/ 4553 w 7932"/>
              <a:gd name="T21" fmla="*/ 7932 h 7933"/>
              <a:gd name="T22" fmla="*/ 587 w 7932"/>
              <a:gd name="T23" fmla="*/ 4186 h 7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32" h="7933">
                <a:moveTo>
                  <a:pt x="587" y="4186"/>
                </a:moveTo>
                <a:lnTo>
                  <a:pt x="587" y="4186"/>
                </a:lnTo>
                <a:lnTo>
                  <a:pt x="587" y="4186"/>
                </a:lnTo>
                <a:cubicBezTo>
                  <a:pt x="385" y="4186"/>
                  <a:pt x="202" y="4205"/>
                  <a:pt x="0" y="4223"/>
                </a:cubicBezTo>
                <a:cubicBezTo>
                  <a:pt x="0" y="1708"/>
                  <a:pt x="0" y="1708"/>
                  <a:pt x="0" y="1708"/>
                </a:cubicBezTo>
                <a:cubicBezTo>
                  <a:pt x="0" y="772"/>
                  <a:pt x="770" y="0"/>
                  <a:pt x="1707" y="0"/>
                </a:cubicBezTo>
                <a:cubicBezTo>
                  <a:pt x="6242" y="0"/>
                  <a:pt x="6242" y="0"/>
                  <a:pt x="6242" y="0"/>
                </a:cubicBezTo>
                <a:cubicBezTo>
                  <a:pt x="7178" y="0"/>
                  <a:pt x="7931" y="772"/>
                  <a:pt x="7931" y="1708"/>
                </a:cubicBezTo>
                <a:cubicBezTo>
                  <a:pt x="7931" y="6243"/>
                  <a:pt x="7931" y="6243"/>
                  <a:pt x="7931" y="6243"/>
                </a:cubicBezTo>
                <a:cubicBezTo>
                  <a:pt x="7931" y="7179"/>
                  <a:pt x="7178" y="7932"/>
                  <a:pt x="6242" y="7932"/>
                </a:cubicBezTo>
                <a:cubicBezTo>
                  <a:pt x="4553" y="7932"/>
                  <a:pt x="4553" y="7932"/>
                  <a:pt x="4553" y="7932"/>
                </a:cubicBezTo>
                <a:cubicBezTo>
                  <a:pt x="4442" y="5839"/>
                  <a:pt x="2717" y="4186"/>
                  <a:pt x="587" y="4186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AB84345-5298-3C4A-844C-8B50D53A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4667" y="6089947"/>
            <a:ext cx="2436777" cy="2005093"/>
          </a:xfrm>
          <a:custGeom>
            <a:avLst/>
            <a:gdLst>
              <a:gd name="T0" fmla="*/ 0 w 4554"/>
              <a:gd name="T1" fmla="*/ 2057 h 3747"/>
              <a:gd name="T2" fmla="*/ 0 w 4554"/>
              <a:gd name="T3" fmla="*/ 2057 h 3747"/>
              <a:gd name="T4" fmla="*/ 0 w 4554"/>
              <a:gd name="T5" fmla="*/ 37 h 3747"/>
              <a:gd name="T6" fmla="*/ 587 w 4554"/>
              <a:gd name="T7" fmla="*/ 0 h 3747"/>
              <a:gd name="T8" fmla="*/ 587 w 4554"/>
              <a:gd name="T9" fmla="*/ 0 h 3747"/>
              <a:gd name="T10" fmla="*/ 4553 w 4554"/>
              <a:gd name="T11" fmla="*/ 3746 h 3747"/>
              <a:gd name="T12" fmla="*/ 1707 w 4554"/>
              <a:gd name="T13" fmla="*/ 3746 h 3747"/>
              <a:gd name="T14" fmla="*/ 0 w 4554"/>
              <a:gd name="T15" fmla="*/ 2057 h 3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54" h="3747">
                <a:moveTo>
                  <a:pt x="0" y="2057"/>
                </a:moveTo>
                <a:lnTo>
                  <a:pt x="0" y="2057"/>
                </a:lnTo>
                <a:cubicBezTo>
                  <a:pt x="0" y="37"/>
                  <a:pt x="0" y="37"/>
                  <a:pt x="0" y="37"/>
                </a:cubicBezTo>
                <a:cubicBezTo>
                  <a:pt x="202" y="19"/>
                  <a:pt x="385" y="0"/>
                  <a:pt x="587" y="0"/>
                </a:cubicBezTo>
                <a:lnTo>
                  <a:pt x="587" y="0"/>
                </a:lnTo>
                <a:cubicBezTo>
                  <a:pt x="2717" y="0"/>
                  <a:pt x="4442" y="1653"/>
                  <a:pt x="4553" y="3746"/>
                </a:cubicBezTo>
                <a:cubicBezTo>
                  <a:pt x="1707" y="3746"/>
                  <a:pt x="1707" y="3746"/>
                  <a:pt x="1707" y="3746"/>
                </a:cubicBezTo>
                <a:cubicBezTo>
                  <a:pt x="770" y="3746"/>
                  <a:pt x="0" y="2993"/>
                  <a:pt x="0" y="20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E42A852-D376-6546-8278-980C6C0AC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261" y="8408777"/>
            <a:ext cx="4243720" cy="4243720"/>
          </a:xfrm>
          <a:custGeom>
            <a:avLst/>
            <a:gdLst>
              <a:gd name="T0" fmla="*/ 7361 w 7932"/>
              <a:gd name="T1" fmla="*/ 3764 h 7932"/>
              <a:gd name="T2" fmla="*/ 7361 w 7932"/>
              <a:gd name="T3" fmla="*/ 3764 h 7932"/>
              <a:gd name="T4" fmla="*/ 7361 w 7932"/>
              <a:gd name="T5" fmla="*/ 3764 h 7932"/>
              <a:gd name="T6" fmla="*/ 7931 w 7932"/>
              <a:gd name="T7" fmla="*/ 3709 h 7932"/>
              <a:gd name="T8" fmla="*/ 7931 w 7932"/>
              <a:gd name="T9" fmla="*/ 6242 h 7932"/>
              <a:gd name="T10" fmla="*/ 6242 w 7932"/>
              <a:gd name="T11" fmla="*/ 7931 h 7932"/>
              <a:gd name="T12" fmla="*/ 1707 w 7932"/>
              <a:gd name="T13" fmla="*/ 7931 h 7932"/>
              <a:gd name="T14" fmla="*/ 0 w 7932"/>
              <a:gd name="T15" fmla="*/ 6242 h 7932"/>
              <a:gd name="T16" fmla="*/ 0 w 7932"/>
              <a:gd name="T17" fmla="*/ 1708 h 7932"/>
              <a:gd name="T18" fmla="*/ 1707 w 7932"/>
              <a:gd name="T19" fmla="*/ 0 h 7932"/>
              <a:gd name="T20" fmla="*/ 3396 w 7932"/>
              <a:gd name="T21" fmla="*/ 0 h 7932"/>
              <a:gd name="T22" fmla="*/ 7361 w 7932"/>
              <a:gd name="T23" fmla="*/ 3764 h 7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32" h="7932">
                <a:moveTo>
                  <a:pt x="7361" y="3764"/>
                </a:moveTo>
                <a:lnTo>
                  <a:pt x="7361" y="3764"/>
                </a:lnTo>
                <a:lnTo>
                  <a:pt x="7361" y="3764"/>
                </a:lnTo>
                <a:cubicBezTo>
                  <a:pt x="7545" y="3764"/>
                  <a:pt x="7747" y="3745"/>
                  <a:pt x="7931" y="3709"/>
                </a:cubicBezTo>
                <a:cubicBezTo>
                  <a:pt x="7931" y="6242"/>
                  <a:pt x="7931" y="6242"/>
                  <a:pt x="7931" y="6242"/>
                </a:cubicBezTo>
                <a:cubicBezTo>
                  <a:pt x="7931" y="7179"/>
                  <a:pt x="7178" y="7931"/>
                  <a:pt x="6242" y="7931"/>
                </a:cubicBezTo>
                <a:cubicBezTo>
                  <a:pt x="1707" y="7931"/>
                  <a:pt x="1707" y="7931"/>
                  <a:pt x="1707" y="7931"/>
                </a:cubicBezTo>
                <a:cubicBezTo>
                  <a:pt x="770" y="7931"/>
                  <a:pt x="0" y="7179"/>
                  <a:pt x="0" y="6242"/>
                </a:cubicBezTo>
                <a:cubicBezTo>
                  <a:pt x="0" y="1708"/>
                  <a:pt x="0" y="1708"/>
                  <a:pt x="0" y="1708"/>
                </a:cubicBezTo>
                <a:cubicBezTo>
                  <a:pt x="0" y="771"/>
                  <a:pt x="770" y="0"/>
                  <a:pt x="1707" y="0"/>
                </a:cubicBezTo>
                <a:cubicBezTo>
                  <a:pt x="3396" y="0"/>
                  <a:pt x="3396" y="0"/>
                  <a:pt x="3396" y="0"/>
                </a:cubicBezTo>
                <a:cubicBezTo>
                  <a:pt x="3506" y="2093"/>
                  <a:pt x="5232" y="3764"/>
                  <a:pt x="7361" y="376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4CDD90C-F73B-3D49-89D6-00A1D3B3E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640" y="8408777"/>
            <a:ext cx="2427342" cy="2014528"/>
          </a:xfrm>
          <a:custGeom>
            <a:avLst/>
            <a:gdLst>
              <a:gd name="T0" fmla="*/ 4535 w 4536"/>
              <a:gd name="T1" fmla="*/ 1708 h 3765"/>
              <a:gd name="T2" fmla="*/ 4535 w 4536"/>
              <a:gd name="T3" fmla="*/ 1708 h 3765"/>
              <a:gd name="T4" fmla="*/ 4535 w 4536"/>
              <a:gd name="T5" fmla="*/ 3709 h 3765"/>
              <a:gd name="T6" fmla="*/ 3965 w 4536"/>
              <a:gd name="T7" fmla="*/ 3764 h 3765"/>
              <a:gd name="T8" fmla="*/ 3965 w 4536"/>
              <a:gd name="T9" fmla="*/ 3764 h 3765"/>
              <a:gd name="T10" fmla="*/ 0 w 4536"/>
              <a:gd name="T11" fmla="*/ 0 h 3765"/>
              <a:gd name="T12" fmla="*/ 2846 w 4536"/>
              <a:gd name="T13" fmla="*/ 0 h 3765"/>
              <a:gd name="T14" fmla="*/ 4535 w 4536"/>
              <a:gd name="T15" fmla="*/ 1708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36" h="3765">
                <a:moveTo>
                  <a:pt x="4535" y="1708"/>
                </a:moveTo>
                <a:lnTo>
                  <a:pt x="4535" y="1708"/>
                </a:lnTo>
                <a:cubicBezTo>
                  <a:pt x="4535" y="3709"/>
                  <a:pt x="4535" y="3709"/>
                  <a:pt x="4535" y="3709"/>
                </a:cubicBezTo>
                <a:cubicBezTo>
                  <a:pt x="4351" y="3745"/>
                  <a:pt x="4149" y="3764"/>
                  <a:pt x="3965" y="3764"/>
                </a:cubicBezTo>
                <a:lnTo>
                  <a:pt x="3965" y="3764"/>
                </a:lnTo>
                <a:cubicBezTo>
                  <a:pt x="1836" y="3764"/>
                  <a:pt x="110" y="2093"/>
                  <a:pt x="0" y="0"/>
                </a:cubicBezTo>
                <a:cubicBezTo>
                  <a:pt x="2846" y="0"/>
                  <a:pt x="2846" y="0"/>
                  <a:pt x="2846" y="0"/>
                </a:cubicBezTo>
                <a:cubicBezTo>
                  <a:pt x="3782" y="0"/>
                  <a:pt x="4535" y="771"/>
                  <a:pt x="4535" y="17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D20560F-2A02-604F-9537-625A92565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4667" y="8408777"/>
            <a:ext cx="4243720" cy="4243720"/>
          </a:xfrm>
          <a:custGeom>
            <a:avLst/>
            <a:gdLst>
              <a:gd name="T0" fmla="*/ 587 w 7932"/>
              <a:gd name="T1" fmla="*/ 3764 h 7932"/>
              <a:gd name="T2" fmla="*/ 587 w 7932"/>
              <a:gd name="T3" fmla="*/ 3764 h 7932"/>
              <a:gd name="T4" fmla="*/ 587 w 7932"/>
              <a:gd name="T5" fmla="*/ 3764 h 7932"/>
              <a:gd name="T6" fmla="*/ 0 w 7932"/>
              <a:gd name="T7" fmla="*/ 3709 h 7932"/>
              <a:gd name="T8" fmla="*/ 0 w 7932"/>
              <a:gd name="T9" fmla="*/ 6242 h 7932"/>
              <a:gd name="T10" fmla="*/ 1707 w 7932"/>
              <a:gd name="T11" fmla="*/ 7931 h 7932"/>
              <a:gd name="T12" fmla="*/ 6242 w 7932"/>
              <a:gd name="T13" fmla="*/ 7931 h 7932"/>
              <a:gd name="T14" fmla="*/ 7931 w 7932"/>
              <a:gd name="T15" fmla="*/ 6242 h 7932"/>
              <a:gd name="T16" fmla="*/ 7931 w 7932"/>
              <a:gd name="T17" fmla="*/ 1708 h 7932"/>
              <a:gd name="T18" fmla="*/ 6242 w 7932"/>
              <a:gd name="T19" fmla="*/ 0 h 7932"/>
              <a:gd name="T20" fmla="*/ 4553 w 7932"/>
              <a:gd name="T21" fmla="*/ 0 h 7932"/>
              <a:gd name="T22" fmla="*/ 587 w 7932"/>
              <a:gd name="T23" fmla="*/ 3764 h 7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932" h="7932">
                <a:moveTo>
                  <a:pt x="587" y="3764"/>
                </a:moveTo>
                <a:lnTo>
                  <a:pt x="587" y="3764"/>
                </a:lnTo>
                <a:lnTo>
                  <a:pt x="587" y="3764"/>
                </a:lnTo>
                <a:cubicBezTo>
                  <a:pt x="385" y="3764"/>
                  <a:pt x="202" y="3745"/>
                  <a:pt x="0" y="3709"/>
                </a:cubicBezTo>
                <a:cubicBezTo>
                  <a:pt x="0" y="6242"/>
                  <a:pt x="0" y="6242"/>
                  <a:pt x="0" y="6242"/>
                </a:cubicBezTo>
                <a:cubicBezTo>
                  <a:pt x="0" y="7179"/>
                  <a:pt x="770" y="7931"/>
                  <a:pt x="1707" y="7931"/>
                </a:cubicBezTo>
                <a:cubicBezTo>
                  <a:pt x="6242" y="7931"/>
                  <a:pt x="6242" y="7931"/>
                  <a:pt x="6242" y="7931"/>
                </a:cubicBezTo>
                <a:cubicBezTo>
                  <a:pt x="7178" y="7931"/>
                  <a:pt x="7931" y="7179"/>
                  <a:pt x="7931" y="6242"/>
                </a:cubicBezTo>
                <a:cubicBezTo>
                  <a:pt x="7931" y="1708"/>
                  <a:pt x="7931" y="1708"/>
                  <a:pt x="7931" y="1708"/>
                </a:cubicBezTo>
                <a:cubicBezTo>
                  <a:pt x="7931" y="771"/>
                  <a:pt x="7178" y="0"/>
                  <a:pt x="6242" y="0"/>
                </a:cubicBezTo>
                <a:cubicBezTo>
                  <a:pt x="4553" y="0"/>
                  <a:pt x="4553" y="0"/>
                  <a:pt x="4553" y="0"/>
                </a:cubicBezTo>
                <a:cubicBezTo>
                  <a:pt x="4442" y="2093"/>
                  <a:pt x="2717" y="3764"/>
                  <a:pt x="587" y="376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775674DD-989E-A346-B6C1-D634A99B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4667" y="8408777"/>
            <a:ext cx="2436777" cy="2014528"/>
          </a:xfrm>
          <a:custGeom>
            <a:avLst/>
            <a:gdLst>
              <a:gd name="T0" fmla="*/ 0 w 4554"/>
              <a:gd name="T1" fmla="*/ 1708 h 3765"/>
              <a:gd name="T2" fmla="*/ 0 w 4554"/>
              <a:gd name="T3" fmla="*/ 1708 h 3765"/>
              <a:gd name="T4" fmla="*/ 0 w 4554"/>
              <a:gd name="T5" fmla="*/ 3709 h 3765"/>
              <a:gd name="T6" fmla="*/ 587 w 4554"/>
              <a:gd name="T7" fmla="*/ 3764 h 3765"/>
              <a:gd name="T8" fmla="*/ 587 w 4554"/>
              <a:gd name="T9" fmla="*/ 3764 h 3765"/>
              <a:gd name="T10" fmla="*/ 4553 w 4554"/>
              <a:gd name="T11" fmla="*/ 0 h 3765"/>
              <a:gd name="T12" fmla="*/ 1707 w 4554"/>
              <a:gd name="T13" fmla="*/ 0 h 3765"/>
              <a:gd name="T14" fmla="*/ 0 w 4554"/>
              <a:gd name="T15" fmla="*/ 1708 h 3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54" h="3765">
                <a:moveTo>
                  <a:pt x="0" y="1708"/>
                </a:moveTo>
                <a:lnTo>
                  <a:pt x="0" y="1708"/>
                </a:lnTo>
                <a:cubicBezTo>
                  <a:pt x="0" y="3709"/>
                  <a:pt x="0" y="3709"/>
                  <a:pt x="0" y="3709"/>
                </a:cubicBezTo>
                <a:cubicBezTo>
                  <a:pt x="202" y="3745"/>
                  <a:pt x="385" y="3764"/>
                  <a:pt x="587" y="3764"/>
                </a:cubicBezTo>
                <a:lnTo>
                  <a:pt x="587" y="3764"/>
                </a:lnTo>
                <a:cubicBezTo>
                  <a:pt x="2717" y="3764"/>
                  <a:pt x="4442" y="2093"/>
                  <a:pt x="4553" y="0"/>
                </a:cubicBezTo>
                <a:cubicBezTo>
                  <a:pt x="1707" y="0"/>
                  <a:pt x="1707" y="0"/>
                  <a:pt x="1707" y="0"/>
                </a:cubicBezTo>
                <a:cubicBezTo>
                  <a:pt x="770" y="0"/>
                  <a:pt x="0" y="771"/>
                  <a:pt x="0" y="17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864B88-BEC0-1A46-B3C1-EAFFD9AE07D0}"/>
              </a:ext>
            </a:extLst>
          </p:cNvPr>
          <p:cNvGrpSpPr/>
          <p:nvPr/>
        </p:nvGrpSpPr>
        <p:grpSpPr>
          <a:xfrm>
            <a:off x="17303262" y="5074284"/>
            <a:ext cx="5004615" cy="2031326"/>
            <a:chOff x="11480458" y="4303602"/>
            <a:chExt cx="5004615" cy="2031326"/>
          </a:xfrm>
        </p:grpSpPr>
        <p:sp>
          <p:nvSpPr>
            <p:cNvPr id="15" name="CuadroTexto 4">
              <a:extLst>
                <a:ext uri="{FF2B5EF4-FFF2-40B4-BE49-F238E27FC236}">
                  <a16:creationId xmlns:a16="http://schemas.microsoft.com/office/drawing/2014/main" id="{CDC143AE-BF0D-9C4D-A4C2-72E2C2F0571D}"/>
                </a:ext>
              </a:extLst>
            </p:cNvPr>
            <p:cNvSpPr txBox="1"/>
            <p:nvPr/>
          </p:nvSpPr>
          <p:spPr>
            <a:xfrm>
              <a:off x="11480458" y="494993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6" name="CuadroTexto 4">
              <a:extLst>
                <a:ext uri="{FF2B5EF4-FFF2-40B4-BE49-F238E27FC236}">
                  <a16:creationId xmlns:a16="http://schemas.microsoft.com/office/drawing/2014/main" id="{A8E07974-1F6E-A748-928A-B25191FD9A74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FA6A5-CC6C-D448-B224-AFC924C99F54}"/>
              </a:ext>
            </a:extLst>
          </p:cNvPr>
          <p:cNvGrpSpPr/>
          <p:nvPr/>
        </p:nvGrpSpPr>
        <p:grpSpPr>
          <a:xfrm>
            <a:off x="17349799" y="9506575"/>
            <a:ext cx="5004615" cy="2031326"/>
            <a:chOff x="11480458" y="4303602"/>
            <a:chExt cx="5004615" cy="2031326"/>
          </a:xfrm>
        </p:grpSpPr>
        <p:sp>
          <p:nvSpPr>
            <p:cNvPr id="18" name="CuadroTexto 4">
              <a:extLst>
                <a:ext uri="{FF2B5EF4-FFF2-40B4-BE49-F238E27FC236}">
                  <a16:creationId xmlns:a16="http://schemas.microsoft.com/office/drawing/2014/main" id="{E4DC5FD0-B1DE-A14C-8C30-7BC75B31EB80}"/>
                </a:ext>
              </a:extLst>
            </p:cNvPr>
            <p:cNvSpPr txBox="1"/>
            <p:nvPr/>
          </p:nvSpPr>
          <p:spPr>
            <a:xfrm>
              <a:off x="11480458" y="494993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9" name="CuadroTexto 4">
              <a:extLst>
                <a:ext uri="{FF2B5EF4-FFF2-40B4-BE49-F238E27FC236}">
                  <a16:creationId xmlns:a16="http://schemas.microsoft.com/office/drawing/2014/main" id="{D45F7240-AB72-FF45-90E5-B6B68F35804F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C536B6-48EE-8442-9699-246231B98C42}"/>
              </a:ext>
            </a:extLst>
          </p:cNvPr>
          <p:cNvGrpSpPr/>
          <p:nvPr/>
        </p:nvGrpSpPr>
        <p:grpSpPr>
          <a:xfrm flipH="1">
            <a:off x="2069773" y="5074284"/>
            <a:ext cx="5045784" cy="2031326"/>
            <a:chOff x="11480458" y="4303602"/>
            <a:chExt cx="5045784" cy="2031326"/>
          </a:xfrm>
        </p:grpSpPr>
        <p:sp>
          <p:nvSpPr>
            <p:cNvPr id="21" name="CuadroTexto 4">
              <a:extLst>
                <a:ext uri="{FF2B5EF4-FFF2-40B4-BE49-F238E27FC236}">
                  <a16:creationId xmlns:a16="http://schemas.microsoft.com/office/drawing/2014/main" id="{8CAFCA05-8A79-6542-8D10-BD301CE09C51}"/>
                </a:ext>
              </a:extLst>
            </p:cNvPr>
            <p:cNvSpPr txBox="1"/>
            <p:nvPr/>
          </p:nvSpPr>
          <p:spPr>
            <a:xfrm>
              <a:off x="11480458" y="4949933"/>
              <a:ext cx="50457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2" name="CuadroTexto 4">
              <a:extLst>
                <a:ext uri="{FF2B5EF4-FFF2-40B4-BE49-F238E27FC236}">
                  <a16:creationId xmlns:a16="http://schemas.microsoft.com/office/drawing/2014/main" id="{E5922AFC-89C3-3349-88A1-8EFB6B8809DB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727ED8-E8CC-EC48-A665-8BC33CCA471E}"/>
              </a:ext>
            </a:extLst>
          </p:cNvPr>
          <p:cNvGrpSpPr/>
          <p:nvPr/>
        </p:nvGrpSpPr>
        <p:grpSpPr>
          <a:xfrm flipH="1">
            <a:off x="2069773" y="9506575"/>
            <a:ext cx="5045784" cy="2031326"/>
            <a:chOff x="11480458" y="4303602"/>
            <a:chExt cx="5045784" cy="2031326"/>
          </a:xfrm>
        </p:grpSpPr>
        <p:sp>
          <p:nvSpPr>
            <p:cNvPr id="24" name="CuadroTexto 4">
              <a:extLst>
                <a:ext uri="{FF2B5EF4-FFF2-40B4-BE49-F238E27FC236}">
                  <a16:creationId xmlns:a16="http://schemas.microsoft.com/office/drawing/2014/main" id="{ABAF56FF-E783-A049-9CC4-1CDBACBC07AC}"/>
                </a:ext>
              </a:extLst>
            </p:cNvPr>
            <p:cNvSpPr txBox="1"/>
            <p:nvPr/>
          </p:nvSpPr>
          <p:spPr>
            <a:xfrm>
              <a:off x="11480458" y="4949933"/>
              <a:ext cx="50457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5" name="CuadroTexto 4">
              <a:extLst>
                <a:ext uri="{FF2B5EF4-FFF2-40B4-BE49-F238E27FC236}">
                  <a16:creationId xmlns:a16="http://schemas.microsoft.com/office/drawing/2014/main" id="{34010582-9D13-E544-A782-A51E61EA644A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3420EF9-0E7D-8D4A-93EB-FAA87379500E}"/>
              </a:ext>
            </a:extLst>
          </p:cNvPr>
          <p:cNvSpPr/>
          <p:nvPr/>
        </p:nvSpPr>
        <p:spPr>
          <a:xfrm>
            <a:off x="10190637" y="6573028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8790D-57CB-2D4F-877C-766D6CAFFE5E}"/>
              </a:ext>
            </a:extLst>
          </p:cNvPr>
          <p:cNvSpPr/>
          <p:nvPr/>
        </p:nvSpPr>
        <p:spPr>
          <a:xfrm>
            <a:off x="12602758" y="6573028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A720FD-970A-B14E-B55D-C6026A142FBD}"/>
              </a:ext>
            </a:extLst>
          </p:cNvPr>
          <p:cNvSpPr/>
          <p:nvPr/>
        </p:nvSpPr>
        <p:spPr>
          <a:xfrm>
            <a:off x="10190637" y="8657672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D9B18C-504D-594B-AACB-EFAD7A720B7C}"/>
              </a:ext>
            </a:extLst>
          </p:cNvPr>
          <p:cNvSpPr/>
          <p:nvPr/>
        </p:nvSpPr>
        <p:spPr>
          <a:xfrm>
            <a:off x="12602758" y="8657672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6FF620-D5C4-9046-AEAC-8BCD19A0352C}"/>
              </a:ext>
            </a:extLst>
          </p:cNvPr>
          <p:cNvGrpSpPr/>
          <p:nvPr/>
        </p:nvGrpSpPr>
        <p:grpSpPr>
          <a:xfrm>
            <a:off x="8851059" y="4962206"/>
            <a:ext cx="1148622" cy="1153658"/>
            <a:chOff x="9161458" y="1803401"/>
            <a:chExt cx="360368" cy="361949"/>
          </a:xfrm>
          <a:solidFill>
            <a:schemeClr val="accent1"/>
          </a:solidFill>
        </p:grpSpPr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0209F48B-756C-B34E-9AB4-054F318B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102">
              <a:extLst>
                <a:ext uri="{FF2B5EF4-FFF2-40B4-BE49-F238E27FC236}">
                  <a16:creationId xmlns:a16="http://schemas.microsoft.com/office/drawing/2014/main" id="{CC666B7C-91F0-EF4E-B1DA-2838E06D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321E8215-DB34-BD46-AF20-195DF4FC9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Freeform 104">
              <a:extLst>
                <a:ext uri="{FF2B5EF4-FFF2-40B4-BE49-F238E27FC236}">
                  <a16:creationId xmlns:a16="http://schemas.microsoft.com/office/drawing/2014/main" id="{EFF1F955-7C4C-8344-B2DF-B81353CF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105">
              <a:extLst>
                <a:ext uri="{FF2B5EF4-FFF2-40B4-BE49-F238E27FC236}">
                  <a16:creationId xmlns:a16="http://schemas.microsoft.com/office/drawing/2014/main" id="{AC70B2F8-C3E9-8946-890C-49B1AA8867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65AF1B-630F-CD4B-A385-2B195DABC5D6}"/>
              </a:ext>
            </a:extLst>
          </p:cNvPr>
          <p:cNvGrpSpPr/>
          <p:nvPr/>
        </p:nvGrpSpPr>
        <p:grpSpPr>
          <a:xfrm>
            <a:off x="14336748" y="4840818"/>
            <a:ext cx="1324664" cy="1330498"/>
            <a:chOff x="5554663" y="3971925"/>
            <a:chExt cx="360362" cy="361951"/>
          </a:xfrm>
          <a:solidFill>
            <a:schemeClr val="accent2"/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6DF6E68-C6B8-2A4C-AE53-52073C5257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BB6DEC0-65B0-E045-A631-8C70E93C7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10A594-DBA2-0946-AC1E-A7B54A2E3CD1}"/>
              </a:ext>
            </a:extLst>
          </p:cNvPr>
          <p:cNvGrpSpPr/>
          <p:nvPr/>
        </p:nvGrpSpPr>
        <p:grpSpPr>
          <a:xfrm>
            <a:off x="8662970" y="10555201"/>
            <a:ext cx="1369142" cy="1308824"/>
            <a:chOff x="4833935" y="3983047"/>
            <a:chExt cx="360361" cy="344489"/>
          </a:xfrm>
          <a:solidFill>
            <a:schemeClr val="accent4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22F0E41-993F-394D-9932-1744A164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39C555A-9D88-F548-BDB7-734729EA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00FA14C-99CC-2C4C-93F6-EB213FA7C3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91E86BD-D496-0A4D-85C3-4C0D69DD50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BABF31-7AE4-5246-87EA-59E1AC8E8081}"/>
              </a:ext>
            </a:extLst>
          </p:cNvPr>
          <p:cNvGrpSpPr/>
          <p:nvPr/>
        </p:nvGrpSpPr>
        <p:grpSpPr>
          <a:xfrm>
            <a:off x="14329888" y="10546306"/>
            <a:ext cx="1294772" cy="1255434"/>
            <a:chOff x="4319588" y="2492375"/>
            <a:chExt cx="287338" cy="287337"/>
          </a:xfrm>
          <a:solidFill>
            <a:schemeClr val="accent3"/>
          </a:solidFill>
        </p:grpSpPr>
        <p:sp>
          <p:nvSpPr>
            <p:cNvPr id="46" name="Freeform 372">
              <a:extLst>
                <a:ext uri="{FF2B5EF4-FFF2-40B4-BE49-F238E27FC236}">
                  <a16:creationId xmlns:a16="http://schemas.microsoft.com/office/drawing/2014/main" id="{1F8241C0-7FB1-7E4E-A1E3-C3DF0A5C7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7" name="Freeform 373">
              <a:extLst>
                <a:ext uri="{FF2B5EF4-FFF2-40B4-BE49-F238E27FC236}">
                  <a16:creationId xmlns:a16="http://schemas.microsoft.com/office/drawing/2014/main" id="{61BEDB66-2460-194F-8EDF-5CE9417E1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upo 349">
            <a:extLst>
              <a:ext uri="{FF2B5EF4-FFF2-40B4-BE49-F238E27FC236}">
                <a16:creationId xmlns:a16="http://schemas.microsoft.com/office/drawing/2014/main" id="{6091D033-7C8F-AE45-9D1B-496741073CD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BBE0B903-7197-804F-9AE1-977BB5F41CC5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9E6E4D46-0B02-2043-8AFB-A71D55EB834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90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37D2DC-D93E-EB43-A069-121E1600667E}"/>
              </a:ext>
            </a:extLst>
          </p:cNvPr>
          <p:cNvGrpSpPr/>
          <p:nvPr/>
        </p:nvGrpSpPr>
        <p:grpSpPr>
          <a:xfrm>
            <a:off x="2260983" y="4467054"/>
            <a:ext cx="19855682" cy="4781891"/>
            <a:chOff x="2260983" y="4410381"/>
            <a:chExt cx="19855682" cy="478189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FC2CC2B-824A-954D-9F35-E427FFC3BD1D}"/>
                </a:ext>
              </a:extLst>
            </p:cNvPr>
            <p:cNvSpPr/>
            <p:nvPr/>
          </p:nvSpPr>
          <p:spPr>
            <a:xfrm>
              <a:off x="2260983" y="4523730"/>
              <a:ext cx="4668544" cy="4668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C61E59-F6C6-FD40-88F6-F259802858FF}"/>
                </a:ext>
              </a:extLst>
            </p:cNvPr>
            <p:cNvSpPr/>
            <p:nvPr/>
          </p:nvSpPr>
          <p:spPr>
            <a:xfrm>
              <a:off x="2572408" y="4835153"/>
              <a:ext cx="4045695" cy="404569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0B8BAC-FD93-2D44-9962-A192EBAF0EBD}"/>
                </a:ext>
              </a:extLst>
            </p:cNvPr>
            <p:cNvSpPr/>
            <p:nvPr/>
          </p:nvSpPr>
          <p:spPr>
            <a:xfrm>
              <a:off x="4817793" y="4410381"/>
              <a:ext cx="1266800" cy="12667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AAD49A-16B7-8D4B-8820-E3BC1516383A}"/>
                </a:ext>
              </a:extLst>
            </p:cNvPr>
            <p:cNvSpPr/>
            <p:nvPr/>
          </p:nvSpPr>
          <p:spPr>
            <a:xfrm>
              <a:off x="7323362" y="4523730"/>
              <a:ext cx="4668544" cy="4668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649ED1-C1E2-3E4E-9C4F-3DF64C5504C1}"/>
                </a:ext>
              </a:extLst>
            </p:cNvPr>
            <p:cNvSpPr/>
            <p:nvPr/>
          </p:nvSpPr>
          <p:spPr>
            <a:xfrm>
              <a:off x="7634787" y="4835153"/>
              <a:ext cx="4045695" cy="40456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DC8001-6B85-0D44-BEF4-2293433E7260}"/>
                </a:ext>
              </a:extLst>
            </p:cNvPr>
            <p:cNvSpPr/>
            <p:nvPr/>
          </p:nvSpPr>
          <p:spPr>
            <a:xfrm>
              <a:off x="9880172" y="4410381"/>
              <a:ext cx="1266800" cy="12667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7C7E92-DAB9-0341-BD0D-7B9D7FFDF4B4}"/>
                </a:ext>
              </a:extLst>
            </p:cNvPr>
            <p:cNvSpPr/>
            <p:nvPr/>
          </p:nvSpPr>
          <p:spPr>
            <a:xfrm>
              <a:off x="12385742" y="4523730"/>
              <a:ext cx="4668544" cy="4668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689CD8-A726-2840-8AE5-DD974F8EC3D2}"/>
                </a:ext>
              </a:extLst>
            </p:cNvPr>
            <p:cNvSpPr/>
            <p:nvPr/>
          </p:nvSpPr>
          <p:spPr>
            <a:xfrm>
              <a:off x="12697167" y="4835153"/>
              <a:ext cx="4045695" cy="404569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F643F4-4CEE-5943-99B4-44B3C7CE95C2}"/>
                </a:ext>
              </a:extLst>
            </p:cNvPr>
            <p:cNvSpPr/>
            <p:nvPr/>
          </p:nvSpPr>
          <p:spPr>
            <a:xfrm>
              <a:off x="14942552" y="4410381"/>
              <a:ext cx="1266800" cy="12667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DC6FC5-D666-864D-9EC5-E01A57E7D616}"/>
                </a:ext>
              </a:extLst>
            </p:cNvPr>
            <p:cNvSpPr/>
            <p:nvPr/>
          </p:nvSpPr>
          <p:spPr>
            <a:xfrm>
              <a:off x="17448121" y="4523730"/>
              <a:ext cx="4668544" cy="4668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39D3427-D70E-EB42-A81B-D814D89B47AC}"/>
                </a:ext>
              </a:extLst>
            </p:cNvPr>
            <p:cNvSpPr/>
            <p:nvPr/>
          </p:nvSpPr>
          <p:spPr>
            <a:xfrm>
              <a:off x="17759546" y="4835153"/>
              <a:ext cx="4045695" cy="40456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551579-FBFA-1349-9311-2F39F174BCE0}"/>
                </a:ext>
              </a:extLst>
            </p:cNvPr>
            <p:cNvSpPr/>
            <p:nvPr/>
          </p:nvSpPr>
          <p:spPr>
            <a:xfrm>
              <a:off x="20004931" y="4410381"/>
              <a:ext cx="1266800" cy="12667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8963FE-D5A3-5745-8009-A609607C0D5A}"/>
              </a:ext>
            </a:extLst>
          </p:cNvPr>
          <p:cNvGrpSpPr/>
          <p:nvPr/>
        </p:nvGrpSpPr>
        <p:grpSpPr>
          <a:xfrm flipH="1">
            <a:off x="2747178" y="9560368"/>
            <a:ext cx="3696152" cy="2462213"/>
            <a:chOff x="12879150" y="4303602"/>
            <a:chExt cx="3696152" cy="2462213"/>
          </a:xfrm>
        </p:grpSpPr>
        <p:sp>
          <p:nvSpPr>
            <p:cNvPr id="24" name="CuadroTexto 4">
              <a:extLst>
                <a:ext uri="{FF2B5EF4-FFF2-40B4-BE49-F238E27FC236}">
                  <a16:creationId xmlns:a16="http://schemas.microsoft.com/office/drawing/2014/main" id="{F8B5FBFD-C5A4-274A-AB3E-5C8EE6A37B30}"/>
                </a:ext>
              </a:extLst>
            </p:cNvPr>
            <p:cNvSpPr txBox="1"/>
            <p:nvPr/>
          </p:nvSpPr>
          <p:spPr>
            <a:xfrm>
              <a:off x="12879150" y="4949933"/>
              <a:ext cx="36961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25" name="CuadroTexto 4">
              <a:extLst>
                <a:ext uri="{FF2B5EF4-FFF2-40B4-BE49-F238E27FC236}">
                  <a16:creationId xmlns:a16="http://schemas.microsoft.com/office/drawing/2014/main" id="{8F4F0CE8-9FAA-F148-A48C-9C70597C9C93}"/>
                </a:ext>
              </a:extLst>
            </p:cNvPr>
            <p:cNvSpPr txBox="1"/>
            <p:nvPr/>
          </p:nvSpPr>
          <p:spPr>
            <a:xfrm>
              <a:off x="13095353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884FC-4CD7-1444-A0EB-D2C808EEA7FF}"/>
              </a:ext>
            </a:extLst>
          </p:cNvPr>
          <p:cNvGrpSpPr/>
          <p:nvPr/>
        </p:nvGrpSpPr>
        <p:grpSpPr>
          <a:xfrm flipH="1">
            <a:off x="7809558" y="9560368"/>
            <a:ext cx="3696152" cy="2462213"/>
            <a:chOff x="12879150" y="4303602"/>
            <a:chExt cx="3696152" cy="2462213"/>
          </a:xfrm>
        </p:grpSpPr>
        <p:sp>
          <p:nvSpPr>
            <p:cNvPr id="30" name="CuadroTexto 4">
              <a:extLst>
                <a:ext uri="{FF2B5EF4-FFF2-40B4-BE49-F238E27FC236}">
                  <a16:creationId xmlns:a16="http://schemas.microsoft.com/office/drawing/2014/main" id="{637F82C4-FC61-5347-AA00-413D35054427}"/>
                </a:ext>
              </a:extLst>
            </p:cNvPr>
            <p:cNvSpPr txBox="1"/>
            <p:nvPr/>
          </p:nvSpPr>
          <p:spPr>
            <a:xfrm>
              <a:off x="12879150" y="4949933"/>
              <a:ext cx="36961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31" name="CuadroTexto 4">
              <a:extLst>
                <a:ext uri="{FF2B5EF4-FFF2-40B4-BE49-F238E27FC236}">
                  <a16:creationId xmlns:a16="http://schemas.microsoft.com/office/drawing/2014/main" id="{B045A5F2-E8F8-FC43-BC85-309F05053A89}"/>
                </a:ext>
              </a:extLst>
            </p:cNvPr>
            <p:cNvSpPr txBox="1"/>
            <p:nvPr/>
          </p:nvSpPr>
          <p:spPr>
            <a:xfrm>
              <a:off x="13095353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D269160-A1D5-9243-9BC2-B5E1A6B0FC24}"/>
              </a:ext>
            </a:extLst>
          </p:cNvPr>
          <p:cNvGrpSpPr/>
          <p:nvPr/>
        </p:nvGrpSpPr>
        <p:grpSpPr>
          <a:xfrm flipH="1">
            <a:off x="12871938" y="9560368"/>
            <a:ext cx="3696152" cy="2462213"/>
            <a:chOff x="12879150" y="4303602"/>
            <a:chExt cx="3696152" cy="2462213"/>
          </a:xfrm>
        </p:grpSpPr>
        <p:sp>
          <p:nvSpPr>
            <p:cNvPr id="33" name="CuadroTexto 4">
              <a:extLst>
                <a:ext uri="{FF2B5EF4-FFF2-40B4-BE49-F238E27FC236}">
                  <a16:creationId xmlns:a16="http://schemas.microsoft.com/office/drawing/2014/main" id="{C5F3EA11-4253-854F-833A-03AE0D9A017F}"/>
                </a:ext>
              </a:extLst>
            </p:cNvPr>
            <p:cNvSpPr txBox="1"/>
            <p:nvPr/>
          </p:nvSpPr>
          <p:spPr>
            <a:xfrm>
              <a:off x="12879150" y="4949933"/>
              <a:ext cx="36961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34" name="CuadroTexto 4">
              <a:extLst>
                <a:ext uri="{FF2B5EF4-FFF2-40B4-BE49-F238E27FC236}">
                  <a16:creationId xmlns:a16="http://schemas.microsoft.com/office/drawing/2014/main" id="{5DE12798-6D8D-DD48-9E3B-FA31E9D21A56}"/>
                </a:ext>
              </a:extLst>
            </p:cNvPr>
            <p:cNvSpPr txBox="1"/>
            <p:nvPr/>
          </p:nvSpPr>
          <p:spPr>
            <a:xfrm>
              <a:off x="13095353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C4D3E0-5802-0B40-B191-EF26EB31647D}"/>
              </a:ext>
            </a:extLst>
          </p:cNvPr>
          <p:cNvGrpSpPr/>
          <p:nvPr/>
        </p:nvGrpSpPr>
        <p:grpSpPr>
          <a:xfrm flipH="1">
            <a:off x="17934320" y="9560368"/>
            <a:ext cx="3696152" cy="2462213"/>
            <a:chOff x="12879150" y="4303602"/>
            <a:chExt cx="3696152" cy="2462213"/>
          </a:xfrm>
        </p:grpSpPr>
        <p:sp>
          <p:nvSpPr>
            <p:cNvPr id="36" name="CuadroTexto 4">
              <a:extLst>
                <a:ext uri="{FF2B5EF4-FFF2-40B4-BE49-F238E27FC236}">
                  <a16:creationId xmlns:a16="http://schemas.microsoft.com/office/drawing/2014/main" id="{3C3F1920-167F-6F46-A5AA-ECF5E6EE92F3}"/>
                </a:ext>
              </a:extLst>
            </p:cNvPr>
            <p:cNvSpPr txBox="1"/>
            <p:nvPr/>
          </p:nvSpPr>
          <p:spPr>
            <a:xfrm>
              <a:off x="12879150" y="4949933"/>
              <a:ext cx="369615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37" name="CuadroTexto 4">
              <a:extLst>
                <a:ext uri="{FF2B5EF4-FFF2-40B4-BE49-F238E27FC236}">
                  <a16:creationId xmlns:a16="http://schemas.microsoft.com/office/drawing/2014/main" id="{B30FE38C-E48B-AE47-9224-2D9A91022D1C}"/>
                </a:ext>
              </a:extLst>
            </p:cNvPr>
            <p:cNvSpPr txBox="1"/>
            <p:nvPr/>
          </p:nvSpPr>
          <p:spPr>
            <a:xfrm>
              <a:off x="13095353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56A31D25-7235-E24C-9211-E3DA34E66744}"/>
              </a:ext>
            </a:extLst>
          </p:cNvPr>
          <p:cNvSpPr/>
          <p:nvPr/>
        </p:nvSpPr>
        <p:spPr>
          <a:xfrm>
            <a:off x="3830206" y="6073170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20D8AA-2866-AF46-B432-D550409F3068}"/>
              </a:ext>
            </a:extLst>
          </p:cNvPr>
          <p:cNvSpPr/>
          <p:nvPr/>
        </p:nvSpPr>
        <p:spPr>
          <a:xfrm>
            <a:off x="8910206" y="6073170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7293A3-A6CC-5B42-9846-EE62EA7DB08F}"/>
              </a:ext>
            </a:extLst>
          </p:cNvPr>
          <p:cNvSpPr/>
          <p:nvPr/>
        </p:nvSpPr>
        <p:spPr>
          <a:xfrm>
            <a:off x="13990206" y="6073170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0368C-1B7F-BB42-BDD5-23A1A89FE517}"/>
              </a:ext>
            </a:extLst>
          </p:cNvPr>
          <p:cNvSpPr/>
          <p:nvPr/>
        </p:nvSpPr>
        <p:spPr>
          <a:xfrm>
            <a:off x="18994006" y="6073170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1A324E-C2A3-4B4C-9CBE-1748C26EE2DC}"/>
              </a:ext>
            </a:extLst>
          </p:cNvPr>
          <p:cNvGrpSpPr/>
          <p:nvPr/>
        </p:nvGrpSpPr>
        <p:grpSpPr>
          <a:xfrm>
            <a:off x="5266243" y="4790226"/>
            <a:ext cx="492564" cy="494724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44" name="Freeform 101">
              <a:extLst>
                <a:ext uri="{FF2B5EF4-FFF2-40B4-BE49-F238E27FC236}">
                  <a16:creationId xmlns:a16="http://schemas.microsoft.com/office/drawing/2014/main" id="{9604C85D-9212-0048-93A9-C7B96F38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102">
              <a:extLst>
                <a:ext uri="{FF2B5EF4-FFF2-40B4-BE49-F238E27FC236}">
                  <a16:creationId xmlns:a16="http://schemas.microsoft.com/office/drawing/2014/main" id="{53BEEE91-8C96-1146-8473-9F839A67E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id="{29882FA7-160B-814D-B696-C5B106E18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104">
              <a:extLst>
                <a:ext uri="{FF2B5EF4-FFF2-40B4-BE49-F238E27FC236}">
                  <a16:creationId xmlns:a16="http://schemas.microsoft.com/office/drawing/2014/main" id="{2C1C5A3A-078B-FD4A-8868-19BAC4C8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105">
              <a:extLst>
                <a:ext uri="{FF2B5EF4-FFF2-40B4-BE49-F238E27FC236}">
                  <a16:creationId xmlns:a16="http://schemas.microsoft.com/office/drawing/2014/main" id="{E976DCF7-88BB-FF49-8DA2-4F11F4D7A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4FAF25-8172-324F-B041-A670688D6311}"/>
              </a:ext>
            </a:extLst>
          </p:cNvPr>
          <p:cNvGrpSpPr/>
          <p:nvPr/>
        </p:nvGrpSpPr>
        <p:grpSpPr>
          <a:xfrm>
            <a:off x="10179399" y="4713960"/>
            <a:ext cx="568057" cy="570559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8E5333FB-07BE-FD4F-B655-43DC56801D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236078C4-F10B-A04F-A9B9-0DFDFB669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BDF0624-8B9C-214C-9DB2-9C1EFF2656C1}"/>
              </a:ext>
            </a:extLst>
          </p:cNvPr>
          <p:cNvGrpSpPr/>
          <p:nvPr/>
        </p:nvGrpSpPr>
        <p:grpSpPr>
          <a:xfrm>
            <a:off x="20331023" y="4688932"/>
            <a:ext cx="587131" cy="561265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E16A998-CDFD-7C43-8C0E-27626511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CDB8E8F-5EA9-1C46-AFC5-3FE0400E7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743E67E5-DF3C-124A-83A6-36CC2DB7DD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C765D7E-F29C-3648-8F4E-24C8D0781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D1FD59-19B7-4443-9633-5AA063CCE38F}"/>
              </a:ext>
            </a:extLst>
          </p:cNvPr>
          <p:cNvGrpSpPr/>
          <p:nvPr/>
        </p:nvGrpSpPr>
        <p:grpSpPr>
          <a:xfrm>
            <a:off x="15347211" y="4713960"/>
            <a:ext cx="482593" cy="538369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58" name="Freeform 372">
              <a:extLst>
                <a:ext uri="{FF2B5EF4-FFF2-40B4-BE49-F238E27FC236}">
                  <a16:creationId xmlns:a16="http://schemas.microsoft.com/office/drawing/2014/main" id="{ABD472C4-83D9-4648-8FCC-E847E11C5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Freeform 373">
              <a:extLst>
                <a:ext uri="{FF2B5EF4-FFF2-40B4-BE49-F238E27FC236}">
                  <a16:creationId xmlns:a16="http://schemas.microsoft.com/office/drawing/2014/main" id="{281BFC15-7CCD-5244-8A7B-14884966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upo 349">
            <a:extLst>
              <a:ext uri="{FF2B5EF4-FFF2-40B4-BE49-F238E27FC236}">
                <a16:creationId xmlns:a16="http://schemas.microsoft.com/office/drawing/2014/main" id="{29055545-9E24-C147-AEE6-101CC923B9F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1" name="CuadroTexto 350">
              <a:extLst>
                <a:ext uri="{FF2B5EF4-FFF2-40B4-BE49-F238E27FC236}">
                  <a16:creationId xmlns:a16="http://schemas.microsoft.com/office/drawing/2014/main" id="{1013AC97-3D21-AE40-86D8-FDD22DD055FA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62" name="CuadroTexto 351">
              <a:extLst>
                <a:ext uri="{FF2B5EF4-FFF2-40B4-BE49-F238E27FC236}">
                  <a16:creationId xmlns:a16="http://schemas.microsoft.com/office/drawing/2014/main" id="{79DC8DEA-F144-C14C-97A2-3A762F00798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94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D1D28B3-A56C-FC48-BC5B-6A06A9B00767}"/>
              </a:ext>
            </a:extLst>
          </p:cNvPr>
          <p:cNvGrpSpPr/>
          <p:nvPr/>
        </p:nvGrpSpPr>
        <p:grpSpPr>
          <a:xfrm>
            <a:off x="1654210" y="4844313"/>
            <a:ext cx="21392486" cy="6753157"/>
            <a:chOff x="1654210" y="4284303"/>
            <a:chExt cx="21392486" cy="675315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4E9788-930B-4848-BD65-17A79B7E4D38}"/>
                </a:ext>
              </a:extLst>
            </p:cNvPr>
            <p:cNvGrpSpPr/>
            <p:nvPr/>
          </p:nvGrpSpPr>
          <p:grpSpPr>
            <a:xfrm>
              <a:off x="1654210" y="4284303"/>
              <a:ext cx="21069228" cy="4304548"/>
              <a:chOff x="1654211" y="4301067"/>
              <a:chExt cx="21069228" cy="430454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63A9C3F-6C7A-6A4D-82EA-9E39F95ACF56}"/>
                  </a:ext>
                </a:extLst>
              </p:cNvPr>
              <p:cNvGrpSpPr/>
              <p:nvPr/>
            </p:nvGrpSpPr>
            <p:grpSpPr>
              <a:xfrm>
                <a:off x="1654211" y="4301067"/>
                <a:ext cx="4763783" cy="4304548"/>
                <a:chOff x="1654211" y="4301067"/>
                <a:chExt cx="4763783" cy="430454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B9866963-BD3A-2B41-AE6E-EC5A3F3E6780}"/>
                    </a:ext>
                  </a:extLst>
                </p:cNvPr>
                <p:cNvGrpSpPr/>
                <p:nvPr/>
              </p:nvGrpSpPr>
              <p:grpSpPr>
                <a:xfrm>
                  <a:off x="2113446" y="4301067"/>
                  <a:ext cx="4304548" cy="4304548"/>
                  <a:chOff x="8465574" y="3983562"/>
                  <a:chExt cx="3480619" cy="3480619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F2B21590-6F60-524B-B4FF-E0AD9C8836C3}"/>
                      </a:ext>
                    </a:extLst>
                  </p:cNvPr>
                  <p:cNvSpPr/>
                  <p:nvPr/>
                </p:nvSpPr>
                <p:spPr>
                  <a:xfrm>
                    <a:off x="8465574" y="3983562"/>
                    <a:ext cx="3480619" cy="3480619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73ECBE0-32BE-984D-BEE1-30735F063D0A}"/>
                      </a:ext>
                    </a:extLst>
                  </p:cNvPr>
                  <p:cNvSpPr/>
                  <p:nvPr/>
                </p:nvSpPr>
                <p:spPr>
                  <a:xfrm>
                    <a:off x="8927643" y="4445632"/>
                    <a:ext cx="2556481" cy="255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F0C3A16-4FA2-0E4B-8C3A-2A178FBCA1B9}"/>
                    </a:ext>
                  </a:extLst>
                </p:cNvPr>
                <p:cNvSpPr/>
                <p:nvPr/>
              </p:nvSpPr>
              <p:spPr>
                <a:xfrm>
                  <a:off x="1654211" y="4483571"/>
                  <a:ext cx="3591466" cy="39395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5000" dirty="0">
                      <a:solidFill>
                        <a:schemeClr val="accent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BB12390-43B8-2B4F-9C86-13D85D917A87}"/>
                  </a:ext>
                </a:extLst>
              </p:cNvPr>
              <p:cNvGrpSpPr/>
              <p:nvPr/>
            </p:nvGrpSpPr>
            <p:grpSpPr>
              <a:xfrm>
                <a:off x="7514684" y="4301067"/>
                <a:ext cx="4375856" cy="4304548"/>
                <a:chOff x="7057484" y="4301067"/>
                <a:chExt cx="4375856" cy="4304548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D27A8773-3B7A-174E-8622-33393449F3D7}"/>
                    </a:ext>
                  </a:extLst>
                </p:cNvPr>
                <p:cNvGrpSpPr/>
                <p:nvPr/>
              </p:nvGrpSpPr>
              <p:grpSpPr>
                <a:xfrm>
                  <a:off x="7128792" y="4301067"/>
                  <a:ext cx="4304548" cy="4304548"/>
                  <a:chOff x="8465574" y="3983562"/>
                  <a:chExt cx="3480619" cy="3480619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6CB621FD-91C1-1742-8D39-CAB551316D33}"/>
                      </a:ext>
                    </a:extLst>
                  </p:cNvPr>
                  <p:cNvSpPr/>
                  <p:nvPr/>
                </p:nvSpPr>
                <p:spPr>
                  <a:xfrm>
                    <a:off x="8465574" y="3983562"/>
                    <a:ext cx="3480619" cy="3480619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65B27B06-1C4A-B944-BE95-5E699769C404}"/>
                      </a:ext>
                    </a:extLst>
                  </p:cNvPr>
                  <p:cNvSpPr/>
                  <p:nvPr/>
                </p:nvSpPr>
                <p:spPr>
                  <a:xfrm>
                    <a:off x="8927643" y="4445632"/>
                    <a:ext cx="2556481" cy="255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038D638E-89CF-F947-88FF-7CE779C158F8}"/>
                    </a:ext>
                  </a:extLst>
                </p:cNvPr>
                <p:cNvSpPr/>
                <p:nvPr/>
              </p:nvSpPr>
              <p:spPr>
                <a:xfrm>
                  <a:off x="7057484" y="4483571"/>
                  <a:ext cx="3591466" cy="39395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5000" dirty="0">
                      <a:solidFill>
                        <a:schemeClr val="accent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W</a:t>
                  </a: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60BCFA7-CEDC-5140-AAAF-C837F83B594D}"/>
                  </a:ext>
                </a:extLst>
              </p:cNvPr>
              <p:cNvGrpSpPr/>
              <p:nvPr/>
            </p:nvGrpSpPr>
            <p:grpSpPr>
              <a:xfrm>
                <a:off x="12539479" y="4301067"/>
                <a:ext cx="4763783" cy="4304548"/>
                <a:chOff x="1654211" y="4301067"/>
                <a:chExt cx="4763783" cy="430454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A07D5D2-CE65-B849-ADD4-D05F0E662355}"/>
                    </a:ext>
                  </a:extLst>
                </p:cNvPr>
                <p:cNvGrpSpPr/>
                <p:nvPr/>
              </p:nvGrpSpPr>
              <p:grpSpPr>
                <a:xfrm>
                  <a:off x="2113446" y="4301067"/>
                  <a:ext cx="4304548" cy="4304548"/>
                  <a:chOff x="8465574" y="3983562"/>
                  <a:chExt cx="3480619" cy="3480619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24BD27A3-385B-BA48-B8BA-96C96450CA98}"/>
                      </a:ext>
                    </a:extLst>
                  </p:cNvPr>
                  <p:cNvSpPr/>
                  <p:nvPr/>
                </p:nvSpPr>
                <p:spPr>
                  <a:xfrm>
                    <a:off x="8465574" y="3983562"/>
                    <a:ext cx="3480619" cy="3480619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CD3AED50-770F-2145-85C8-D19DBF431070}"/>
                      </a:ext>
                    </a:extLst>
                  </p:cNvPr>
                  <p:cNvSpPr/>
                  <p:nvPr/>
                </p:nvSpPr>
                <p:spPr>
                  <a:xfrm>
                    <a:off x="8927643" y="4445632"/>
                    <a:ext cx="2556481" cy="255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B4C4145-B1F0-D747-8EAF-A60CB7C113BD}"/>
                    </a:ext>
                  </a:extLst>
                </p:cNvPr>
                <p:cNvSpPr/>
                <p:nvPr/>
              </p:nvSpPr>
              <p:spPr>
                <a:xfrm>
                  <a:off x="1654211" y="4483571"/>
                  <a:ext cx="3591466" cy="39395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5000" dirty="0">
                      <a:solidFill>
                        <a:schemeClr val="accent3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O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F8CA866-F1B8-8348-BFA6-F1ED1793A8E9}"/>
                  </a:ext>
                </a:extLst>
              </p:cNvPr>
              <p:cNvGrpSpPr/>
              <p:nvPr/>
            </p:nvGrpSpPr>
            <p:grpSpPr>
              <a:xfrm>
                <a:off x="18347583" y="4301067"/>
                <a:ext cx="4375856" cy="4304548"/>
                <a:chOff x="7057484" y="4301067"/>
                <a:chExt cx="4375856" cy="4304548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2C75512A-A60E-9345-B3B1-73F88A8F3C29}"/>
                    </a:ext>
                  </a:extLst>
                </p:cNvPr>
                <p:cNvGrpSpPr/>
                <p:nvPr/>
              </p:nvGrpSpPr>
              <p:grpSpPr>
                <a:xfrm>
                  <a:off x="7128792" y="4301067"/>
                  <a:ext cx="4304548" cy="4304548"/>
                  <a:chOff x="8465574" y="3983562"/>
                  <a:chExt cx="3480619" cy="348061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E28DB21F-CDCC-894A-81A7-9EF09D3FAFC4}"/>
                      </a:ext>
                    </a:extLst>
                  </p:cNvPr>
                  <p:cNvSpPr/>
                  <p:nvPr/>
                </p:nvSpPr>
                <p:spPr>
                  <a:xfrm>
                    <a:off x="8465574" y="3983562"/>
                    <a:ext cx="3480619" cy="3480619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957A11C9-A303-6845-809C-285FC359021C}"/>
                      </a:ext>
                    </a:extLst>
                  </p:cNvPr>
                  <p:cNvSpPr/>
                  <p:nvPr/>
                </p:nvSpPr>
                <p:spPr>
                  <a:xfrm>
                    <a:off x="8927643" y="4445632"/>
                    <a:ext cx="2556481" cy="255648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6FD032C-2C72-C64F-87A4-11E56905F554}"/>
                    </a:ext>
                  </a:extLst>
                </p:cNvPr>
                <p:cNvSpPr/>
                <p:nvPr/>
              </p:nvSpPr>
              <p:spPr>
                <a:xfrm>
                  <a:off x="7057484" y="4483571"/>
                  <a:ext cx="3591466" cy="393954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5000" dirty="0">
                      <a:solidFill>
                        <a:schemeClr val="accent4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" panose="020F0502020204030203" pitchFamily="34" charset="0"/>
                    </a:rPr>
                    <a:t>T</a:t>
                  </a:r>
                </a:p>
              </p:txBody>
            </p:sp>
          </p:grpSp>
        </p:grpSp>
        <p:sp>
          <p:nvSpPr>
            <p:cNvPr id="80" name="CuadroTexto 4">
              <a:extLst>
                <a:ext uri="{FF2B5EF4-FFF2-40B4-BE49-F238E27FC236}">
                  <a16:creationId xmlns:a16="http://schemas.microsoft.com/office/drawing/2014/main" id="{75560CD1-847B-1C4E-94CD-79162B528F17}"/>
                </a:ext>
              </a:extLst>
            </p:cNvPr>
            <p:cNvSpPr txBox="1"/>
            <p:nvPr/>
          </p:nvSpPr>
          <p:spPr>
            <a:xfrm flipH="1">
              <a:off x="1845402" y="9652465"/>
              <a:ext cx="4951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AE9D8C-5513-FF49-8724-EBA2139B27ED}"/>
                </a:ext>
              </a:extLst>
            </p:cNvPr>
            <p:cNvSpPr txBox="1"/>
            <p:nvPr/>
          </p:nvSpPr>
          <p:spPr>
            <a:xfrm flipH="1">
              <a:off x="2689062" y="9006134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7DC471EE-3071-D642-9F52-8D01F3F8693A}"/>
                </a:ext>
              </a:extLst>
            </p:cNvPr>
            <p:cNvSpPr txBox="1"/>
            <p:nvPr/>
          </p:nvSpPr>
          <p:spPr>
            <a:xfrm flipH="1">
              <a:off x="7340191" y="9652465"/>
              <a:ext cx="4951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4" name="CuadroTexto 4">
              <a:extLst>
                <a:ext uri="{FF2B5EF4-FFF2-40B4-BE49-F238E27FC236}">
                  <a16:creationId xmlns:a16="http://schemas.microsoft.com/office/drawing/2014/main" id="{7A0B7B31-EF83-BF43-A513-B977B2A380E2}"/>
                </a:ext>
              </a:extLst>
            </p:cNvPr>
            <p:cNvSpPr txBox="1"/>
            <p:nvPr/>
          </p:nvSpPr>
          <p:spPr>
            <a:xfrm flipH="1">
              <a:off x="8183851" y="9006134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  <p:sp>
          <p:nvSpPr>
            <p:cNvPr id="86" name="CuadroTexto 4">
              <a:extLst>
                <a:ext uri="{FF2B5EF4-FFF2-40B4-BE49-F238E27FC236}">
                  <a16:creationId xmlns:a16="http://schemas.microsoft.com/office/drawing/2014/main" id="{1047DA1F-1E67-BF43-84CA-08BEE0D402C6}"/>
                </a:ext>
              </a:extLst>
            </p:cNvPr>
            <p:cNvSpPr txBox="1"/>
            <p:nvPr/>
          </p:nvSpPr>
          <p:spPr>
            <a:xfrm flipH="1">
              <a:off x="12675455" y="9652465"/>
              <a:ext cx="4951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7" name="CuadroTexto 4">
              <a:extLst>
                <a:ext uri="{FF2B5EF4-FFF2-40B4-BE49-F238E27FC236}">
                  <a16:creationId xmlns:a16="http://schemas.microsoft.com/office/drawing/2014/main" id="{5AF3EF8B-9A1D-7B45-B159-7E7AB25D94F8}"/>
                </a:ext>
              </a:extLst>
            </p:cNvPr>
            <p:cNvSpPr txBox="1"/>
            <p:nvPr/>
          </p:nvSpPr>
          <p:spPr>
            <a:xfrm flipH="1">
              <a:off x="13519115" y="9006134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  <p:sp>
          <p:nvSpPr>
            <p:cNvPr id="89" name="CuadroTexto 4">
              <a:extLst>
                <a:ext uri="{FF2B5EF4-FFF2-40B4-BE49-F238E27FC236}">
                  <a16:creationId xmlns:a16="http://schemas.microsoft.com/office/drawing/2014/main" id="{86BFD218-4225-3147-9775-AB07BB20A8CB}"/>
                </a:ext>
              </a:extLst>
            </p:cNvPr>
            <p:cNvSpPr txBox="1"/>
            <p:nvPr/>
          </p:nvSpPr>
          <p:spPr>
            <a:xfrm flipH="1">
              <a:off x="18095632" y="9652465"/>
              <a:ext cx="4951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0" name="CuadroTexto 4">
              <a:extLst>
                <a:ext uri="{FF2B5EF4-FFF2-40B4-BE49-F238E27FC236}">
                  <a16:creationId xmlns:a16="http://schemas.microsoft.com/office/drawing/2014/main" id="{25EA81E1-C1AF-D64A-BFD6-D947991AE351}"/>
                </a:ext>
              </a:extLst>
            </p:cNvPr>
            <p:cNvSpPr txBox="1"/>
            <p:nvPr/>
          </p:nvSpPr>
          <p:spPr>
            <a:xfrm flipH="1">
              <a:off x="18939292" y="9006134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6E5C1F1C-AA06-D740-8AE2-607C12E75D1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72147FB7-AA69-6549-9EBD-19BC83D26E37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B3AEC85D-177A-FE4F-98A1-C4B5DA188E5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24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41EAB42-D1E7-4E48-9509-731A08CFCDF7}"/>
              </a:ext>
            </a:extLst>
          </p:cNvPr>
          <p:cNvGrpSpPr/>
          <p:nvPr/>
        </p:nvGrpSpPr>
        <p:grpSpPr>
          <a:xfrm>
            <a:off x="2226620" y="4534926"/>
            <a:ext cx="19924408" cy="7430324"/>
            <a:chOff x="2265858" y="4503395"/>
            <a:chExt cx="19924408" cy="7430324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3EDEC82-BFC7-3E44-8883-310856327BB3}"/>
                </a:ext>
              </a:extLst>
            </p:cNvPr>
            <p:cNvSpPr/>
            <p:nvPr/>
          </p:nvSpPr>
          <p:spPr>
            <a:xfrm>
              <a:off x="2265858" y="4503395"/>
              <a:ext cx="3283496" cy="28306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>
              <a:extLst>
                <a:ext uri="{FF2B5EF4-FFF2-40B4-BE49-F238E27FC236}">
                  <a16:creationId xmlns:a16="http://schemas.microsoft.com/office/drawing/2014/main" id="{83F45CC2-4ED2-8C4D-B640-001992D25C09}"/>
                </a:ext>
              </a:extLst>
            </p:cNvPr>
            <p:cNvSpPr/>
            <p:nvPr/>
          </p:nvSpPr>
          <p:spPr>
            <a:xfrm>
              <a:off x="5263543" y="5918695"/>
              <a:ext cx="3283496" cy="283060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4AF877B5-1B91-7843-9F4C-EC5FB01BDF70}"/>
                </a:ext>
              </a:extLst>
            </p:cNvPr>
            <p:cNvSpPr/>
            <p:nvPr/>
          </p:nvSpPr>
          <p:spPr>
            <a:xfrm>
              <a:off x="5377904" y="9103119"/>
              <a:ext cx="3283496" cy="2830600"/>
            </a:xfrm>
            <a:prstGeom prst="hexag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6DBECF38-9509-254C-AA5C-8F9E80B4BB67}"/>
                </a:ext>
              </a:extLst>
            </p:cNvPr>
            <p:cNvSpPr/>
            <p:nvPr/>
          </p:nvSpPr>
          <p:spPr>
            <a:xfrm>
              <a:off x="2394415" y="7687819"/>
              <a:ext cx="3283496" cy="2830600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EC491D-CA87-FC43-A17C-1583FE4B4625}"/>
                </a:ext>
              </a:extLst>
            </p:cNvPr>
            <p:cNvSpPr/>
            <p:nvPr/>
          </p:nvSpPr>
          <p:spPr>
            <a:xfrm>
              <a:off x="3142558" y="5103087"/>
              <a:ext cx="15300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17C3A71-3827-C74D-93C2-043B824CD887}"/>
                </a:ext>
              </a:extLst>
            </p:cNvPr>
            <p:cNvSpPr/>
            <p:nvPr/>
          </p:nvSpPr>
          <p:spPr>
            <a:xfrm>
              <a:off x="6060468" y="6481798"/>
              <a:ext cx="15300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A59510-E5C6-D24A-8ACF-F9DD70D8B1BC}"/>
                </a:ext>
              </a:extLst>
            </p:cNvPr>
            <p:cNvSpPr/>
            <p:nvPr/>
          </p:nvSpPr>
          <p:spPr>
            <a:xfrm>
              <a:off x="3218758" y="8227287"/>
              <a:ext cx="15300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E9BC8B-872D-3645-A6F6-98AF642735D2}"/>
                </a:ext>
              </a:extLst>
            </p:cNvPr>
            <p:cNvSpPr/>
            <p:nvPr/>
          </p:nvSpPr>
          <p:spPr>
            <a:xfrm>
              <a:off x="6136668" y="9605998"/>
              <a:ext cx="153009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7FB88AA-6D4C-0D40-9068-42412BAFA64E}"/>
                </a:ext>
              </a:extLst>
            </p:cNvPr>
            <p:cNvGrpSpPr/>
            <p:nvPr/>
          </p:nvGrpSpPr>
          <p:grpSpPr>
            <a:xfrm>
              <a:off x="10124320" y="5195381"/>
              <a:ext cx="12065946" cy="6063811"/>
              <a:chOff x="10159054" y="4507372"/>
              <a:chExt cx="12065946" cy="606381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933198A-57C4-2B4E-A973-6D0A2174B708}"/>
                  </a:ext>
                </a:extLst>
              </p:cNvPr>
              <p:cNvGrpSpPr/>
              <p:nvPr/>
            </p:nvGrpSpPr>
            <p:grpSpPr>
              <a:xfrm>
                <a:off x="10159054" y="4507372"/>
                <a:ext cx="5487346" cy="2457011"/>
                <a:chOff x="10159054" y="4507372"/>
                <a:chExt cx="5487346" cy="245701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9FD99FB-BD59-EC4D-A6A3-3AF48E6405E6}"/>
                    </a:ext>
                  </a:extLst>
                </p:cNvPr>
                <p:cNvSpPr/>
                <p:nvPr/>
              </p:nvSpPr>
              <p:spPr>
                <a:xfrm>
                  <a:off x="10159054" y="6768778"/>
                  <a:ext cx="5487346" cy="19560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53A72918-4C58-2642-AA78-ED20E652706C}"/>
                    </a:ext>
                  </a:extLst>
                </p:cNvPr>
                <p:cNvGrpSpPr/>
                <p:nvPr/>
              </p:nvGrpSpPr>
              <p:grpSpPr>
                <a:xfrm>
                  <a:off x="10159054" y="4507372"/>
                  <a:ext cx="5004615" cy="2031326"/>
                  <a:chOff x="11480458" y="4303602"/>
                  <a:chExt cx="5004615" cy="2031326"/>
                </a:xfrm>
              </p:grpSpPr>
              <p:sp>
                <p:nvSpPr>
                  <p:cNvPr id="49" name="CuadroTexto 4">
                    <a:extLst>
                      <a:ext uri="{FF2B5EF4-FFF2-40B4-BE49-F238E27FC236}">
                        <a16:creationId xmlns:a16="http://schemas.microsoft.com/office/drawing/2014/main" id="{F8C72DE9-2521-0C41-ABAD-F9938CC7875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0458" y="4949933"/>
                    <a:ext cx="5004615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Lato Light" charset="0"/>
                        <a:ea typeface="Lato Light" charset="0"/>
                        <a:cs typeface="Lato Light" charset="0"/>
                      </a:rPr>
                      <a:t>Marketers must link the price to the real and perceived value of the product.</a:t>
                    </a:r>
                  </a:p>
                </p:txBody>
              </p:sp>
              <p:sp>
                <p:nvSpPr>
                  <p:cNvPr id="50" name="CuadroTexto 4">
                    <a:extLst>
                      <a:ext uri="{FF2B5EF4-FFF2-40B4-BE49-F238E27FC236}">
                        <a16:creationId xmlns:a16="http://schemas.microsoft.com/office/drawing/2014/main" id="{968D8726-304F-7844-A875-A2AF130E4E9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6995" y="4303602"/>
                    <a:ext cx="326374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" panose="020F0502020204030203" pitchFamily="34" charset="0"/>
                      </a:rPr>
                      <a:t>Strengths</a:t>
                    </a: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F5FB8F9-C327-8C49-B294-464E0F2E0F26}"/>
                  </a:ext>
                </a:extLst>
              </p:cNvPr>
              <p:cNvGrpSpPr/>
              <p:nvPr/>
            </p:nvGrpSpPr>
            <p:grpSpPr>
              <a:xfrm>
                <a:off x="10159054" y="8114172"/>
                <a:ext cx="5487346" cy="2457011"/>
                <a:chOff x="10159054" y="4507372"/>
                <a:chExt cx="5487346" cy="245701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9B4E5D1-4F98-AB4C-90E8-9CB824B5DC6B}"/>
                    </a:ext>
                  </a:extLst>
                </p:cNvPr>
                <p:cNvSpPr/>
                <p:nvPr/>
              </p:nvSpPr>
              <p:spPr>
                <a:xfrm>
                  <a:off x="10159054" y="6768778"/>
                  <a:ext cx="5487346" cy="19560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4EE39154-2A68-A145-89B8-C65801D8FA95}"/>
                    </a:ext>
                  </a:extLst>
                </p:cNvPr>
                <p:cNvGrpSpPr/>
                <p:nvPr/>
              </p:nvGrpSpPr>
              <p:grpSpPr>
                <a:xfrm>
                  <a:off x="10159054" y="4507372"/>
                  <a:ext cx="5004615" cy="2031326"/>
                  <a:chOff x="11480458" y="4303602"/>
                  <a:chExt cx="5004615" cy="2031326"/>
                </a:xfrm>
              </p:grpSpPr>
              <p:sp>
                <p:nvSpPr>
                  <p:cNvPr id="55" name="CuadroTexto 4">
                    <a:extLst>
                      <a:ext uri="{FF2B5EF4-FFF2-40B4-BE49-F238E27FC236}">
                        <a16:creationId xmlns:a16="http://schemas.microsoft.com/office/drawing/2014/main" id="{ED9388E0-9675-1A4D-AE91-B6E0BD14C99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0458" y="4949933"/>
                    <a:ext cx="5004615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Lato Light" charset="0"/>
                        <a:ea typeface="Lato Light" charset="0"/>
                        <a:cs typeface="Lato Light" charset="0"/>
                      </a:rPr>
                      <a:t>Marketers must link the price to the real and perceived value of the product.</a:t>
                    </a:r>
                  </a:p>
                </p:txBody>
              </p:sp>
              <p:sp>
                <p:nvSpPr>
                  <p:cNvPr id="56" name="CuadroTexto 4">
                    <a:extLst>
                      <a:ext uri="{FF2B5EF4-FFF2-40B4-BE49-F238E27FC236}">
                        <a16:creationId xmlns:a16="http://schemas.microsoft.com/office/drawing/2014/main" id="{3421EFB6-5DB2-5F48-9470-6CC02C034AAD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6995" y="4303602"/>
                    <a:ext cx="326374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" panose="020F0502020204030203" pitchFamily="34" charset="0"/>
                      </a:rPr>
                      <a:t>Weakness</a:t>
                    </a:r>
                  </a:p>
                </p:txBody>
              </p:sp>
            </p:grp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D5D056D-D358-8241-98AE-50A7A39B3AD1}"/>
                  </a:ext>
                </a:extLst>
              </p:cNvPr>
              <p:cNvGrpSpPr/>
              <p:nvPr/>
            </p:nvGrpSpPr>
            <p:grpSpPr>
              <a:xfrm>
                <a:off x="16737654" y="4507372"/>
                <a:ext cx="5487346" cy="2457011"/>
                <a:chOff x="10159054" y="4507372"/>
                <a:chExt cx="5487346" cy="2457011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C8F1B34A-906F-A14B-84CB-62DEA5AB68B1}"/>
                    </a:ext>
                  </a:extLst>
                </p:cNvPr>
                <p:cNvSpPr/>
                <p:nvPr/>
              </p:nvSpPr>
              <p:spPr>
                <a:xfrm>
                  <a:off x="10159054" y="6768778"/>
                  <a:ext cx="5487346" cy="19560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DC52ED08-F269-CF48-9A66-37043BD25643}"/>
                    </a:ext>
                  </a:extLst>
                </p:cNvPr>
                <p:cNvGrpSpPr/>
                <p:nvPr/>
              </p:nvGrpSpPr>
              <p:grpSpPr>
                <a:xfrm>
                  <a:off x="10159054" y="4507372"/>
                  <a:ext cx="5004615" cy="2031326"/>
                  <a:chOff x="11480458" y="4303602"/>
                  <a:chExt cx="5004615" cy="2031326"/>
                </a:xfrm>
              </p:grpSpPr>
              <p:sp>
                <p:nvSpPr>
                  <p:cNvPr id="96" name="CuadroTexto 4">
                    <a:extLst>
                      <a:ext uri="{FF2B5EF4-FFF2-40B4-BE49-F238E27FC236}">
                        <a16:creationId xmlns:a16="http://schemas.microsoft.com/office/drawing/2014/main" id="{4C03F7FC-BADD-A241-A813-C9B126E2277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0458" y="4949933"/>
                    <a:ext cx="5004615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Lato Light" charset="0"/>
                        <a:ea typeface="Lato Light" charset="0"/>
                        <a:cs typeface="Lato Light" charset="0"/>
                      </a:rPr>
                      <a:t>Marketers must link the price to the real and perceived value of the product.</a:t>
                    </a:r>
                  </a:p>
                </p:txBody>
              </p:sp>
              <p:sp>
                <p:nvSpPr>
                  <p:cNvPr id="97" name="CuadroTexto 4">
                    <a:extLst>
                      <a:ext uri="{FF2B5EF4-FFF2-40B4-BE49-F238E27FC236}">
                        <a16:creationId xmlns:a16="http://schemas.microsoft.com/office/drawing/2014/main" id="{90D5BE87-C59D-ED46-BA00-165D6CB4555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6995" y="4303602"/>
                    <a:ext cx="326374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" panose="020F0502020204030203" pitchFamily="34" charset="0"/>
                      </a:rPr>
                      <a:t>Opportunities</a:t>
                    </a:r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7E49862-4D5F-B247-AD74-C9075AF607A8}"/>
                  </a:ext>
                </a:extLst>
              </p:cNvPr>
              <p:cNvGrpSpPr/>
              <p:nvPr/>
            </p:nvGrpSpPr>
            <p:grpSpPr>
              <a:xfrm>
                <a:off x="16737654" y="8114172"/>
                <a:ext cx="5487346" cy="2457011"/>
                <a:chOff x="10159054" y="4507372"/>
                <a:chExt cx="5487346" cy="245701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A838364-3C07-C44C-B383-641C2101B10E}"/>
                    </a:ext>
                  </a:extLst>
                </p:cNvPr>
                <p:cNvSpPr/>
                <p:nvPr/>
              </p:nvSpPr>
              <p:spPr>
                <a:xfrm>
                  <a:off x="10159054" y="6768778"/>
                  <a:ext cx="5487346" cy="19560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3183958F-06FA-5943-8CA7-668790E2C96D}"/>
                    </a:ext>
                  </a:extLst>
                </p:cNvPr>
                <p:cNvGrpSpPr/>
                <p:nvPr/>
              </p:nvGrpSpPr>
              <p:grpSpPr>
                <a:xfrm>
                  <a:off x="10159054" y="4507372"/>
                  <a:ext cx="5004615" cy="2031326"/>
                  <a:chOff x="11480458" y="4303602"/>
                  <a:chExt cx="5004615" cy="2031326"/>
                </a:xfrm>
              </p:grpSpPr>
              <p:sp>
                <p:nvSpPr>
                  <p:cNvPr id="101" name="CuadroTexto 4">
                    <a:extLst>
                      <a:ext uri="{FF2B5EF4-FFF2-40B4-BE49-F238E27FC236}">
                        <a16:creationId xmlns:a16="http://schemas.microsoft.com/office/drawing/2014/main" id="{153F91DF-24BF-0542-A3BA-53EEDC41C8E0}"/>
                      </a:ext>
                    </a:extLst>
                  </p:cNvPr>
                  <p:cNvSpPr txBox="1"/>
                  <p:nvPr/>
                </p:nvSpPr>
                <p:spPr>
                  <a:xfrm>
                    <a:off x="11480458" y="4949933"/>
                    <a:ext cx="5004615" cy="13849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>
                        <a:latin typeface="Lato Light" charset="0"/>
                        <a:ea typeface="Lato Light" charset="0"/>
                        <a:cs typeface="Lato Light" charset="0"/>
                      </a:rPr>
                      <a:t>Marketers must link the price to the real and perceived value of the product.</a:t>
                    </a:r>
                  </a:p>
                </p:txBody>
              </p:sp>
              <p:sp>
                <p:nvSpPr>
                  <p:cNvPr id="102" name="CuadroTexto 4">
                    <a:extLst>
                      <a:ext uri="{FF2B5EF4-FFF2-40B4-BE49-F238E27FC236}">
                        <a16:creationId xmlns:a16="http://schemas.microsoft.com/office/drawing/2014/main" id="{203E08E9-A9A5-9440-B442-E0D3791C487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26995" y="4303602"/>
                    <a:ext cx="3263745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" panose="020F0502020204030203" pitchFamily="34" charset="0"/>
                      </a:rPr>
                      <a:t>Threats</a:t>
                    </a:r>
                  </a:p>
                </p:txBody>
              </p:sp>
            </p:grpSp>
          </p:grpSp>
        </p:grp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73B1AC34-E658-854B-941D-B9ED02DC71C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C72FDFB3-94CE-8049-BE24-42C9398FA261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E55F35C0-FA15-AE40-84A7-691245CFC0F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068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69616D-2466-E747-AC2B-088632B022A9}"/>
              </a:ext>
            </a:extLst>
          </p:cNvPr>
          <p:cNvGrpSpPr/>
          <p:nvPr/>
        </p:nvGrpSpPr>
        <p:grpSpPr>
          <a:xfrm>
            <a:off x="9875885" y="4461720"/>
            <a:ext cx="4577225" cy="7745920"/>
            <a:chOff x="9875885" y="4461720"/>
            <a:chExt cx="4577225" cy="77459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6D345F-2595-D343-B43C-287F39E1F69D}"/>
                </a:ext>
              </a:extLst>
            </p:cNvPr>
            <p:cNvGrpSpPr/>
            <p:nvPr/>
          </p:nvGrpSpPr>
          <p:grpSpPr>
            <a:xfrm>
              <a:off x="10128250" y="4461720"/>
              <a:ext cx="4121150" cy="7745920"/>
              <a:chOff x="9950450" y="3573506"/>
              <a:chExt cx="4476750" cy="841428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C0B519D-0172-9F49-BE98-A4331CDD3958}"/>
                  </a:ext>
                </a:extLst>
              </p:cNvPr>
              <p:cNvSpPr/>
              <p:nvPr/>
            </p:nvSpPr>
            <p:spPr>
              <a:xfrm>
                <a:off x="9950450" y="3573506"/>
                <a:ext cx="2549986" cy="254998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68B2CF6-81C7-CE45-891C-87EE20C617F1}"/>
                  </a:ext>
                </a:extLst>
              </p:cNvPr>
              <p:cNvSpPr/>
              <p:nvPr/>
            </p:nvSpPr>
            <p:spPr>
              <a:xfrm>
                <a:off x="11832230" y="5525158"/>
                <a:ext cx="2549986" cy="254998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AABC6FA-0926-4242-8242-C48A368954FB}"/>
                  </a:ext>
                </a:extLst>
              </p:cNvPr>
              <p:cNvSpPr/>
              <p:nvPr/>
            </p:nvSpPr>
            <p:spPr>
              <a:xfrm>
                <a:off x="9950450" y="7486156"/>
                <a:ext cx="2549986" cy="254998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916C91D-DEBC-E140-B9A8-FFEC42592F1A}"/>
                  </a:ext>
                </a:extLst>
              </p:cNvPr>
              <p:cNvSpPr/>
              <p:nvPr/>
            </p:nvSpPr>
            <p:spPr>
              <a:xfrm>
                <a:off x="11877214" y="9437808"/>
                <a:ext cx="2549986" cy="254998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80AF3B-5E63-C84F-A1B1-886C6E5B44BF}"/>
                </a:ext>
              </a:extLst>
            </p:cNvPr>
            <p:cNvSpPr/>
            <p:nvPr/>
          </p:nvSpPr>
          <p:spPr>
            <a:xfrm>
              <a:off x="9875885" y="5381609"/>
              <a:ext cx="563234" cy="5632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1F2994-7D61-164D-A0A7-D60D67EC6E82}"/>
                </a:ext>
              </a:extLst>
            </p:cNvPr>
            <p:cNvSpPr/>
            <p:nvPr/>
          </p:nvSpPr>
          <p:spPr>
            <a:xfrm>
              <a:off x="9875885" y="8991827"/>
              <a:ext cx="563234" cy="56323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48349C-A07E-834F-B9D9-87C9D6E42638}"/>
                </a:ext>
              </a:extLst>
            </p:cNvPr>
            <p:cNvSpPr/>
            <p:nvPr/>
          </p:nvSpPr>
          <p:spPr>
            <a:xfrm>
              <a:off x="13889876" y="7167923"/>
              <a:ext cx="563234" cy="5632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173F31C-5EA7-6C41-888B-3B58A49B5448}"/>
                </a:ext>
              </a:extLst>
            </p:cNvPr>
            <p:cNvSpPr/>
            <p:nvPr/>
          </p:nvSpPr>
          <p:spPr>
            <a:xfrm>
              <a:off x="13889876" y="10752307"/>
              <a:ext cx="563234" cy="56323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F366B13-EE79-0642-BBF2-F5EBD45F0B10}"/>
              </a:ext>
            </a:extLst>
          </p:cNvPr>
          <p:cNvSpPr/>
          <p:nvPr/>
        </p:nvSpPr>
        <p:spPr>
          <a:xfrm>
            <a:off x="10540223" y="4971187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227EBFF-68BF-544F-A04B-D56AEAA87B49}"/>
              </a:ext>
            </a:extLst>
          </p:cNvPr>
          <p:cNvSpPr/>
          <p:nvPr/>
        </p:nvSpPr>
        <p:spPr>
          <a:xfrm>
            <a:off x="12245456" y="6725846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B3D8AB1-3CE8-D040-9B49-244CD51D642B}"/>
              </a:ext>
            </a:extLst>
          </p:cNvPr>
          <p:cNvSpPr/>
          <p:nvPr/>
        </p:nvSpPr>
        <p:spPr>
          <a:xfrm>
            <a:off x="10540223" y="8554646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37BC6F-17D3-924D-9C3C-B2CD06AA0053}"/>
              </a:ext>
            </a:extLst>
          </p:cNvPr>
          <p:cNvSpPr/>
          <p:nvPr/>
        </p:nvSpPr>
        <p:spPr>
          <a:xfrm>
            <a:off x="12294884" y="10358733"/>
            <a:ext cx="1530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C2094C4-665B-6F40-A946-3401A9F5ED44}"/>
              </a:ext>
            </a:extLst>
          </p:cNvPr>
          <p:cNvGrpSpPr/>
          <p:nvPr/>
        </p:nvGrpSpPr>
        <p:grpSpPr>
          <a:xfrm>
            <a:off x="14812128" y="6649320"/>
            <a:ext cx="6493534" cy="1600438"/>
            <a:chOff x="11480458" y="4303602"/>
            <a:chExt cx="6493534" cy="1600438"/>
          </a:xfrm>
        </p:grpSpPr>
        <p:sp>
          <p:nvSpPr>
            <p:cNvPr id="75" name="CuadroTexto 4">
              <a:extLst>
                <a:ext uri="{FF2B5EF4-FFF2-40B4-BE49-F238E27FC236}">
                  <a16:creationId xmlns:a16="http://schemas.microsoft.com/office/drawing/2014/main" id="{F843566E-D193-C349-B252-F418E2848E9C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76" name="CuadroTexto 4">
              <a:extLst>
                <a:ext uri="{FF2B5EF4-FFF2-40B4-BE49-F238E27FC236}">
                  <a16:creationId xmlns:a16="http://schemas.microsoft.com/office/drawing/2014/main" id="{B0091831-A469-8A4C-85AD-2BF4EF8E7739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B08FCD9-AEC3-8947-B69E-8641B6F598A2}"/>
              </a:ext>
            </a:extLst>
          </p:cNvPr>
          <p:cNvGrpSpPr/>
          <p:nvPr/>
        </p:nvGrpSpPr>
        <p:grpSpPr>
          <a:xfrm flipH="1">
            <a:off x="3096702" y="4866945"/>
            <a:ext cx="6493534" cy="1600438"/>
            <a:chOff x="11480458" y="4303602"/>
            <a:chExt cx="6493534" cy="1600438"/>
          </a:xfrm>
        </p:grpSpPr>
        <p:sp>
          <p:nvSpPr>
            <p:cNvPr id="78" name="CuadroTexto 4">
              <a:extLst>
                <a:ext uri="{FF2B5EF4-FFF2-40B4-BE49-F238E27FC236}">
                  <a16:creationId xmlns:a16="http://schemas.microsoft.com/office/drawing/2014/main" id="{7BFD5266-59D3-8248-8EAE-03B143571938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6F65DD29-5F36-8D40-BA95-E3323275EA84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72A93DF-D0CA-1E44-A68E-FE1234BE9E0F}"/>
              </a:ext>
            </a:extLst>
          </p:cNvPr>
          <p:cNvGrpSpPr/>
          <p:nvPr/>
        </p:nvGrpSpPr>
        <p:grpSpPr>
          <a:xfrm>
            <a:off x="14812128" y="10282207"/>
            <a:ext cx="6493534" cy="1600438"/>
            <a:chOff x="11480458" y="4303602"/>
            <a:chExt cx="6493534" cy="1600438"/>
          </a:xfrm>
        </p:grpSpPr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71B6D08B-9245-0D4B-92F4-4D828DFBD7B3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2" name="CuadroTexto 4">
              <a:extLst>
                <a:ext uri="{FF2B5EF4-FFF2-40B4-BE49-F238E27FC236}">
                  <a16:creationId xmlns:a16="http://schemas.microsoft.com/office/drawing/2014/main" id="{189AA603-2F99-6C4D-91DD-7FDA07B76F6A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F0F5185-C099-F343-990A-316C79BCE10C}"/>
              </a:ext>
            </a:extLst>
          </p:cNvPr>
          <p:cNvGrpSpPr/>
          <p:nvPr/>
        </p:nvGrpSpPr>
        <p:grpSpPr>
          <a:xfrm flipH="1">
            <a:off x="3096702" y="8499832"/>
            <a:ext cx="6493534" cy="1600438"/>
            <a:chOff x="11480458" y="4303602"/>
            <a:chExt cx="6493534" cy="1600438"/>
          </a:xfrm>
        </p:grpSpPr>
        <p:sp>
          <p:nvSpPr>
            <p:cNvPr id="84" name="CuadroTexto 4">
              <a:extLst>
                <a:ext uri="{FF2B5EF4-FFF2-40B4-BE49-F238E27FC236}">
                  <a16:creationId xmlns:a16="http://schemas.microsoft.com/office/drawing/2014/main" id="{D5FDBB03-9EDC-9A44-B3EA-E9F737800860}"/>
                </a:ext>
              </a:extLst>
            </p:cNvPr>
            <p:cNvSpPr txBox="1"/>
            <p:nvPr/>
          </p:nvSpPr>
          <p:spPr>
            <a:xfrm>
              <a:off x="11480458" y="4949933"/>
              <a:ext cx="64935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5" name="CuadroTexto 4">
              <a:extLst>
                <a:ext uri="{FF2B5EF4-FFF2-40B4-BE49-F238E27FC236}">
                  <a16:creationId xmlns:a16="http://schemas.microsoft.com/office/drawing/2014/main" id="{82E72616-3877-0145-9979-1F7C35A47E2E}"/>
                </a:ext>
              </a:extLst>
            </p:cNvPr>
            <p:cNvSpPr txBox="1"/>
            <p:nvPr/>
          </p:nvSpPr>
          <p:spPr>
            <a:xfrm>
              <a:off x="11526995" y="430360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31" name="Grupo 349">
            <a:extLst>
              <a:ext uri="{FF2B5EF4-FFF2-40B4-BE49-F238E27FC236}">
                <a16:creationId xmlns:a16="http://schemas.microsoft.com/office/drawing/2014/main" id="{1E61CC8C-F8AC-B244-B51F-CFB0B2C20E2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2" name="CuadroTexto 350">
              <a:extLst>
                <a:ext uri="{FF2B5EF4-FFF2-40B4-BE49-F238E27FC236}">
                  <a16:creationId xmlns:a16="http://schemas.microsoft.com/office/drawing/2014/main" id="{16139DC0-251D-BB44-91E8-B1C905C4613A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3" name="CuadroTexto 351">
              <a:extLst>
                <a:ext uri="{FF2B5EF4-FFF2-40B4-BE49-F238E27FC236}">
                  <a16:creationId xmlns:a16="http://schemas.microsoft.com/office/drawing/2014/main" id="{A64402FC-0C6B-3D43-BD69-599272B04A1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6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FB217F3-43F1-A046-A1A6-044F8B4739EF}"/>
              </a:ext>
            </a:extLst>
          </p:cNvPr>
          <p:cNvSpPr/>
          <p:nvPr/>
        </p:nvSpPr>
        <p:spPr>
          <a:xfrm rot="16200000">
            <a:off x="8654510" y="8616719"/>
            <a:ext cx="3085612" cy="3085612"/>
          </a:xfrm>
          <a:prstGeom prst="roundRect">
            <a:avLst>
              <a:gd name="adj" fmla="val 1080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5F586D4-41D8-E846-8E07-DCCCB0FF8118}"/>
              </a:ext>
            </a:extLst>
          </p:cNvPr>
          <p:cNvSpPr/>
          <p:nvPr/>
        </p:nvSpPr>
        <p:spPr>
          <a:xfrm rot="10800000">
            <a:off x="12637527" y="8616719"/>
            <a:ext cx="3085612" cy="3085612"/>
          </a:xfrm>
          <a:prstGeom prst="roundRect">
            <a:avLst>
              <a:gd name="adj" fmla="val 1080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66D45C-10B9-7C44-862B-8B63CAE65EC8}"/>
              </a:ext>
            </a:extLst>
          </p:cNvPr>
          <p:cNvSpPr/>
          <p:nvPr/>
        </p:nvSpPr>
        <p:spPr>
          <a:xfrm rot="5400000">
            <a:off x="12637527" y="4720936"/>
            <a:ext cx="3085612" cy="3085612"/>
          </a:xfrm>
          <a:prstGeom prst="roundRect">
            <a:avLst>
              <a:gd name="adj" fmla="val 1080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84636F2-D5BA-C048-82D9-409708D1165A}"/>
              </a:ext>
            </a:extLst>
          </p:cNvPr>
          <p:cNvSpPr/>
          <p:nvPr/>
        </p:nvSpPr>
        <p:spPr>
          <a:xfrm>
            <a:off x="8654510" y="4720936"/>
            <a:ext cx="3085612" cy="3085612"/>
          </a:xfrm>
          <a:prstGeom prst="roundRect">
            <a:avLst>
              <a:gd name="adj" fmla="val 1080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D0703802-8109-C145-BAD2-FD7128BE9B54}"/>
              </a:ext>
            </a:extLst>
          </p:cNvPr>
          <p:cNvSpPr/>
          <p:nvPr/>
        </p:nvSpPr>
        <p:spPr>
          <a:xfrm rot="5400000">
            <a:off x="11074542" y="5845184"/>
            <a:ext cx="1600404" cy="8371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81B6A1-DB05-C547-BB6F-23DB3F07B312}"/>
              </a:ext>
            </a:extLst>
          </p:cNvPr>
          <p:cNvCxnSpPr/>
          <p:nvPr/>
        </p:nvCxnSpPr>
        <p:spPr>
          <a:xfrm>
            <a:off x="16276320" y="6320597"/>
            <a:ext cx="1422400" cy="0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936FAC-7010-ED49-A1BF-5F0E59F1D15C}"/>
              </a:ext>
            </a:extLst>
          </p:cNvPr>
          <p:cNvCxnSpPr/>
          <p:nvPr/>
        </p:nvCxnSpPr>
        <p:spPr>
          <a:xfrm>
            <a:off x="16276320" y="10140757"/>
            <a:ext cx="1422400" cy="0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819F41-74BB-1C49-B295-34268C0E14DA}"/>
              </a:ext>
            </a:extLst>
          </p:cNvPr>
          <p:cNvCxnSpPr/>
          <p:nvPr/>
        </p:nvCxnSpPr>
        <p:spPr>
          <a:xfrm rot="10800000">
            <a:off x="6596292" y="10140757"/>
            <a:ext cx="1422400" cy="0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B82EB3-93F2-8141-898D-4E83D3CFB4EA}"/>
              </a:ext>
            </a:extLst>
          </p:cNvPr>
          <p:cNvCxnSpPr/>
          <p:nvPr/>
        </p:nvCxnSpPr>
        <p:spPr>
          <a:xfrm rot="10800000">
            <a:off x="6596292" y="6320597"/>
            <a:ext cx="1422400" cy="0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riangle 62">
            <a:extLst>
              <a:ext uri="{FF2B5EF4-FFF2-40B4-BE49-F238E27FC236}">
                <a16:creationId xmlns:a16="http://schemas.microsoft.com/office/drawing/2014/main" id="{1F713D23-1F5D-AB40-BF65-1120E68F894E}"/>
              </a:ext>
            </a:extLst>
          </p:cNvPr>
          <p:cNvSpPr/>
          <p:nvPr/>
        </p:nvSpPr>
        <p:spPr>
          <a:xfrm rot="10800000">
            <a:off x="13380130" y="7518756"/>
            <a:ext cx="1600404" cy="83711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36B2CE0A-69BC-204B-9BB6-658B7659362D}"/>
              </a:ext>
            </a:extLst>
          </p:cNvPr>
          <p:cNvSpPr/>
          <p:nvPr/>
        </p:nvSpPr>
        <p:spPr>
          <a:xfrm rot="16200000">
            <a:off x="11666439" y="9722199"/>
            <a:ext cx="1600404" cy="837116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9087A9A4-8D6E-7E41-A014-80BA07BF7D7A}"/>
              </a:ext>
            </a:extLst>
          </p:cNvPr>
          <p:cNvSpPr/>
          <p:nvPr/>
        </p:nvSpPr>
        <p:spPr>
          <a:xfrm>
            <a:off x="9397114" y="8089714"/>
            <a:ext cx="1600404" cy="837116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C0D2F5-C584-5F4B-A464-43621DD364E5}"/>
              </a:ext>
            </a:extLst>
          </p:cNvPr>
          <p:cNvSpPr/>
          <p:nvPr/>
        </p:nvSpPr>
        <p:spPr>
          <a:xfrm>
            <a:off x="9477388" y="5432728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BBBC58-6040-7444-B371-5D197345851B}"/>
              </a:ext>
            </a:extLst>
          </p:cNvPr>
          <p:cNvSpPr/>
          <p:nvPr/>
        </p:nvSpPr>
        <p:spPr>
          <a:xfrm>
            <a:off x="13377157" y="5398151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2535DE-5E6D-AD46-99FF-E42F9CC670AC}"/>
              </a:ext>
            </a:extLst>
          </p:cNvPr>
          <p:cNvSpPr/>
          <p:nvPr/>
        </p:nvSpPr>
        <p:spPr>
          <a:xfrm>
            <a:off x="9432268" y="9325148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04964D-A740-E64B-A444-F7C38F919E57}"/>
              </a:ext>
            </a:extLst>
          </p:cNvPr>
          <p:cNvSpPr/>
          <p:nvPr/>
        </p:nvSpPr>
        <p:spPr>
          <a:xfrm>
            <a:off x="13377157" y="9309743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7306AD-F7B2-FE48-9373-E5832549C350}"/>
              </a:ext>
            </a:extLst>
          </p:cNvPr>
          <p:cNvGrpSpPr/>
          <p:nvPr/>
        </p:nvGrpSpPr>
        <p:grpSpPr>
          <a:xfrm>
            <a:off x="18063576" y="5304934"/>
            <a:ext cx="5004615" cy="2031326"/>
            <a:chOff x="16663682" y="5226912"/>
            <a:chExt cx="5004615" cy="2031326"/>
          </a:xfrm>
        </p:grpSpPr>
        <p:sp>
          <p:nvSpPr>
            <p:cNvPr id="90" name="CuadroTexto 4">
              <a:extLst>
                <a:ext uri="{FF2B5EF4-FFF2-40B4-BE49-F238E27FC236}">
                  <a16:creationId xmlns:a16="http://schemas.microsoft.com/office/drawing/2014/main" id="{8B368C89-9BFF-FA45-A7F6-C46A66028F56}"/>
                </a:ext>
              </a:extLst>
            </p:cNvPr>
            <p:cNvSpPr txBox="1"/>
            <p:nvPr/>
          </p:nvSpPr>
          <p:spPr>
            <a:xfrm>
              <a:off x="166636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1" name="CuadroTexto 4">
              <a:extLst>
                <a:ext uri="{FF2B5EF4-FFF2-40B4-BE49-F238E27FC236}">
                  <a16:creationId xmlns:a16="http://schemas.microsoft.com/office/drawing/2014/main" id="{3856A317-2EA7-2642-A35E-5675FEF5443B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Weakness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2175B54-7E51-2142-9C62-10A70850A76C}"/>
              </a:ext>
            </a:extLst>
          </p:cNvPr>
          <p:cNvGrpSpPr/>
          <p:nvPr/>
        </p:nvGrpSpPr>
        <p:grpSpPr>
          <a:xfrm>
            <a:off x="18063576" y="9143861"/>
            <a:ext cx="5004615" cy="2031326"/>
            <a:chOff x="16663682" y="5226912"/>
            <a:chExt cx="5004615" cy="2031326"/>
          </a:xfrm>
        </p:grpSpPr>
        <p:sp>
          <p:nvSpPr>
            <p:cNvPr id="93" name="CuadroTexto 4">
              <a:extLst>
                <a:ext uri="{FF2B5EF4-FFF2-40B4-BE49-F238E27FC236}">
                  <a16:creationId xmlns:a16="http://schemas.microsoft.com/office/drawing/2014/main" id="{93F7D539-73D6-E042-A44C-72ADB023E578}"/>
                </a:ext>
              </a:extLst>
            </p:cNvPr>
            <p:cNvSpPr txBox="1"/>
            <p:nvPr/>
          </p:nvSpPr>
          <p:spPr>
            <a:xfrm>
              <a:off x="166636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4" name="CuadroTexto 4">
              <a:extLst>
                <a:ext uri="{FF2B5EF4-FFF2-40B4-BE49-F238E27FC236}">
                  <a16:creationId xmlns:a16="http://schemas.microsoft.com/office/drawing/2014/main" id="{BB375151-E3A0-BC4C-8328-81AF4585E6F5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Threats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144E6A2-C9B8-9749-A7CA-B764B4DC05DB}"/>
              </a:ext>
            </a:extLst>
          </p:cNvPr>
          <p:cNvGrpSpPr/>
          <p:nvPr/>
        </p:nvGrpSpPr>
        <p:grpSpPr>
          <a:xfrm flipH="1">
            <a:off x="1309458" y="5304934"/>
            <a:ext cx="5004615" cy="2031326"/>
            <a:chOff x="16663682" y="5226912"/>
            <a:chExt cx="5004615" cy="2031326"/>
          </a:xfrm>
        </p:grpSpPr>
        <p:sp>
          <p:nvSpPr>
            <p:cNvPr id="96" name="CuadroTexto 4">
              <a:extLst>
                <a:ext uri="{FF2B5EF4-FFF2-40B4-BE49-F238E27FC236}">
                  <a16:creationId xmlns:a16="http://schemas.microsoft.com/office/drawing/2014/main" id="{1CC941A6-30FE-B04A-A374-C4AE941BF110}"/>
                </a:ext>
              </a:extLst>
            </p:cNvPr>
            <p:cNvSpPr txBox="1"/>
            <p:nvPr/>
          </p:nvSpPr>
          <p:spPr>
            <a:xfrm>
              <a:off x="166636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97" name="CuadroTexto 4">
              <a:extLst>
                <a:ext uri="{FF2B5EF4-FFF2-40B4-BE49-F238E27FC236}">
                  <a16:creationId xmlns:a16="http://schemas.microsoft.com/office/drawing/2014/main" id="{8C5F66B7-0700-F442-A7F5-FEF60BC5A410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F65E82-6AC4-EF44-8C3B-240E93C21007}"/>
              </a:ext>
            </a:extLst>
          </p:cNvPr>
          <p:cNvGrpSpPr/>
          <p:nvPr/>
        </p:nvGrpSpPr>
        <p:grpSpPr>
          <a:xfrm flipH="1">
            <a:off x="1309458" y="9143861"/>
            <a:ext cx="5004615" cy="2031326"/>
            <a:chOff x="16663682" y="5226912"/>
            <a:chExt cx="5004615" cy="2031326"/>
          </a:xfrm>
        </p:grpSpPr>
        <p:sp>
          <p:nvSpPr>
            <p:cNvPr id="99" name="CuadroTexto 4">
              <a:extLst>
                <a:ext uri="{FF2B5EF4-FFF2-40B4-BE49-F238E27FC236}">
                  <a16:creationId xmlns:a16="http://schemas.microsoft.com/office/drawing/2014/main" id="{74817B6B-11DA-1041-94AB-850AE9FDED50}"/>
                </a:ext>
              </a:extLst>
            </p:cNvPr>
            <p:cNvSpPr txBox="1"/>
            <p:nvPr/>
          </p:nvSpPr>
          <p:spPr>
            <a:xfrm>
              <a:off x="16663682" y="5873243"/>
              <a:ext cx="500461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100" name="CuadroTexto 4">
              <a:extLst>
                <a:ext uri="{FF2B5EF4-FFF2-40B4-BE49-F238E27FC236}">
                  <a16:creationId xmlns:a16="http://schemas.microsoft.com/office/drawing/2014/main" id="{BBB53BD3-68F9-9B4B-8A07-2276A71A19A6}"/>
                </a:ext>
              </a:extLst>
            </p:cNvPr>
            <p:cNvSpPr txBox="1"/>
            <p:nvPr/>
          </p:nvSpPr>
          <p:spPr>
            <a:xfrm>
              <a:off x="16710219" y="5226912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B159AEBB-0CC6-E54F-83F2-8ADA3795D66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E77EBC35-CB3F-6E48-A7C9-88AA8E252113}"/>
                </a:ext>
              </a:extLst>
            </p:cNvPr>
            <p:cNvSpPr txBox="1"/>
            <p:nvPr/>
          </p:nvSpPr>
          <p:spPr>
            <a:xfrm>
              <a:off x="8042542" y="861425"/>
              <a:ext cx="82926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S.W.O.T. Diagram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96DC6111-6B6B-D64B-9A18-DC67A30F4AD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93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3BC20FE-8283-604B-B910-95A96272E07A}"/>
              </a:ext>
            </a:extLst>
          </p:cNvPr>
          <p:cNvGrpSpPr/>
          <p:nvPr/>
        </p:nvGrpSpPr>
        <p:grpSpPr>
          <a:xfrm>
            <a:off x="0" y="1"/>
            <a:ext cx="24377650" cy="13716000"/>
            <a:chOff x="0" y="4334933"/>
            <a:chExt cx="23571200" cy="938106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AE20DA-5C63-5C4A-BA29-F51D118A40EA}"/>
                </a:ext>
              </a:extLst>
            </p:cNvPr>
            <p:cNvSpPr/>
            <p:nvPr/>
          </p:nvSpPr>
          <p:spPr>
            <a:xfrm>
              <a:off x="0" y="4334933"/>
              <a:ext cx="5892800" cy="93810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9EC7A7-3D82-8F45-B73C-A06498CD65EC}"/>
                </a:ext>
              </a:extLst>
            </p:cNvPr>
            <p:cNvSpPr/>
            <p:nvPr/>
          </p:nvSpPr>
          <p:spPr>
            <a:xfrm>
              <a:off x="5892800" y="4334933"/>
              <a:ext cx="5892800" cy="93810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4ED6A7-D9B6-3D4F-9AE0-B79C34329B8A}"/>
                </a:ext>
              </a:extLst>
            </p:cNvPr>
            <p:cNvSpPr/>
            <p:nvPr/>
          </p:nvSpPr>
          <p:spPr>
            <a:xfrm>
              <a:off x="11785600" y="4334933"/>
              <a:ext cx="5892800" cy="93810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54062B-F8CF-8040-88DA-B1C6D83F3D4B}"/>
                </a:ext>
              </a:extLst>
            </p:cNvPr>
            <p:cNvSpPr/>
            <p:nvPr/>
          </p:nvSpPr>
          <p:spPr>
            <a:xfrm>
              <a:off x="17678400" y="4334933"/>
              <a:ext cx="5892800" cy="93810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987712-39FC-EB46-88F4-DEC46286DDE4}"/>
              </a:ext>
            </a:extLst>
          </p:cNvPr>
          <p:cNvGrpSpPr/>
          <p:nvPr/>
        </p:nvGrpSpPr>
        <p:grpSpPr>
          <a:xfrm>
            <a:off x="500917" y="7045068"/>
            <a:ext cx="23375816" cy="4292561"/>
            <a:chOff x="500917" y="7016754"/>
            <a:chExt cx="23375816" cy="429256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85086E-645B-9B4E-B0C2-E2F24AD031D5}"/>
                </a:ext>
              </a:extLst>
            </p:cNvPr>
            <p:cNvSpPr txBox="1"/>
            <p:nvPr/>
          </p:nvSpPr>
          <p:spPr>
            <a:xfrm>
              <a:off x="500917" y="8507907"/>
              <a:ext cx="5092578" cy="280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Company ideally a product should meet a certain consumer demand.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A318FB-08FF-A149-93CA-CECB0DDE5E42}"/>
                </a:ext>
              </a:extLst>
            </p:cNvPr>
            <p:cNvSpPr/>
            <p:nvPr/>
          </p:nvSpPr>
          <p:spPr>
            <a:xfrm>
              <a:off x="1030490" y="7016754"/>
              <a:ext cx="403342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Strengths</a:t>
              </a:r>
              <a:endPara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6286FDD-4481-4A42-B28B-0A8A1A275AA5}"/>
                </a:ext>
              </a:extLst>
            </p:cNvPr>
            <p:cNvSpPr txBox="1"/>
            <p:nvPr/>
          </p:nvSpPr>
          <p:spPr>
            <a:xfrm>
              <a:off x="6595330" y="8507907"/>
              <a:ext cx="5092578" cy="280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Company ideally a product should meet a certain consumer demand.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AB0694-F334-6C46-B205-AEC5F4F92399}"/>
                </a:ext>
              </a:extLst>
            </p:cNvPr>
            <p:cNvSpPr/>
            <p:nvPr/>
          </p:nvSpPr>
          <p:spPr>
            <a:xfrm>
              <a:off x="7124903" y="7016754"/>
              <a:ext cx="403342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Weakness</a:t>
              </a:r>
              <a:endPara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D597A3-85E2-A444-8BA8-EC5BAE331004}"/>
                </a:ext>
              </a:extLst>
            </p:cNvPr>
            <p:cNvSpPr txBox="1"/>
            <p:nvPr/>
          </p:nvSpPr>
          <p:spPr>
            <a:xfrm>
              <a:off x="12689743" y="8507907"/>
              <a:ext cx="5092578" cy="280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Company ideally a product should meet a certain consumer demand.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F7452-210B-0E47-AB0D-6E7AB70E4F21}"/>
                </a:ext>
              </a:extLst>
            </p:cNvPr>
            <p:cNvSpPr/>
            <p:nvPr/>
          </p:nvSpPr>
          <p:spPr>
            <a:xfrm>
              <a:off x="13219316" y="7016754"/>
              <a:ext cx="403342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Opportunities</a:t>
              </a:r>
              <a:endPara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EAD2CD6-FFC1-EA48-AB0B-2EE308BC3D75}"/>
                </a:ext>
              </a:extLst>
            </p:cNvPr>
            <p:cNvSpPr txBox="1"/>
            <p:nvPr/>
          </p:nvSpPr>
          <p:spPr>
            <a:xfrm>
              <a:off x="18784155" y="8507907"/>
              <a:ext cx="5092578" cy="2801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Company ideally a product should meet a certain consumer demand.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6A81291-6168-4F4C-A267-05E624986EB9}"/>
                </a:ext>
              </a:extLst>
            </p:cNvPr>
            <p:cNvSpPr/>
            <p:nvPr/>
          </p:nvSpPr>
          <p:spPr>
            <a:xfrm>
              <a:off x="19313728" y="7016754"/>
              <a:ext cx="403342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Threats</a:t>
              </a:r>
              <a:endPara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DF62979F-9BFF-6140-B762-EC439E0FC212}"/>
              </a:ext>
            </a:extLst>
          </p:cNvPr>
          <p:cNvSpPr/>
          <p:nvPr/>
        </p:nvSpPr>
        <p:spPr>
          <a:xfrm>
            <a:off x="1417637" y="2426449"/>
            <a:ext cx="3259140" cy="32591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150CE8-180D-0D41-813F-329D5B3C7718}"/>
              </a:ext>
            </a:extLst>
          </p:cNvPr>
          <p:cNvSpPr/>
          <p:nvPr/>
        </p:nvSpPr>
        <p:spPr>
          <a:xfrm>
            <a:off x="13606460" y="2378371"/>
            <a:ext cx="3259140" cy="32591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D974F3E-0D91-5A42-A369-5D61E9DEAC71}"/>
              </a:ext>
            </a:extLst>
          </p:cNvPr>
          <p:cNvSpPr/>
          <p:nvPr/>
        </p:nvSpPr>
        <p:spPr>
          <a:xfrm>
            <a:off x="7512049" y="2378371"/>
            <a:ext cx="3259140" cy="32591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097384C-4638-314A-B465-EA4F6F62B4C7}"/>
              </a:ext>
            </a:extLst>
          </p:cNvPr>
          <p:cNvSpPr/>
          <p:nvPr/>
        </p:nvSpPr>
        <p:spPr>
          <a:xfrm>
            <a:off x="19700872" y="2378371"/>
            <a:ext cx="3259140" cy="325913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B86498-8293-E04A-9C16-8D1EA4DFB6F6}"/>
              </a:ext>
            </a:extLst>
          </p:cNvPr>
          <p:cNvSpPr/>
          <p:nvPr/>
        </p:nvSpPr>
        <p:spPr>
          <a:xfrm>
            <a:off x="2282159" y="3192331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BAB9DB-BCA9-2F4C-B2A3-8CA1E166D629}"/>
              </a:ext>
            </a:extLst>
          </p:cNvPr>
          <p:cNvSpPr/>
          <p:nvPr/>
        </p:nvSpPr>
        <p:spPr>
          <a:xfrm>
            <a:off x="8376571" y="3192331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4F1536A-41AF-5B44-A070-A258F818568A}"/>
              </a:ext>
            </a:extLst>
          </p:cNvPr>
          <p:cNvSpPr/>
          <p:nvPr/>
        </p:nvSpPr>
        <p:spPr>
          <a:xfrm>
            <a:off x="14470982" y="3192331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O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AF05A6-1908-1240-A2F9-4C4664B96205}"/>
              </a:ext>
            </a:extLst>
          </p:cNvPr>
          <p:cNvSpPr/>
          <p:nvPr/>
        </p:nvSpPr>
        <p:spPr>
          <a:xfrm>
            <a:off x="20565394" y="3192331"/>
            <a:ext cx="15300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03127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9">
      <a:dk1>
        <a:srgbClr val="999999"/>
      </a:dk1>
      <a:lt1>
        <a:srgbClr val="FFFFFF"/>
      </a:lt1>
      <a:dk2>
        <a:srgbClr val="363E48"/>
      </a:dk2>
      <a:lt2>
        <a:srgbClr val="FDFAFF"/>
      </a:lt2>
      <a:accent1>
        <a:srgbClr val="0094C7"/>
      </a:accent1>
      <a:accent2>
        <a:srgbClr val="1C4288"/>
      </a:accent2>
      <a:accent3>
        <a:srgbClr val="082463"/>
      </a:accent3>
      <a:accent4>
        <a:srgbClr val="3C5A80"/>
      </a:accent4>
      <a:accent5>
        <a:srgbClr val="25A08D"/>
      </a:accent5>
      <a:accent6>
        <a:srgbClr val="0094C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105811</TotalTime>
  <Words>814</Words>
  <Application>Microsoft Macintosh PowerPoint</Application>
  <PresentationFormat>Custom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18039</cp:revision>
  <dcterms:created xsi:type="dcterms:W3CDTF">2014-11-12T21:47:38Z</dcterms:created>
  <dcterms:modified xsi:type="dcterms:W3CDTF">2020-01-23T16:17:46Z</dcterms:modified>
  <cp:category/>
</cp:coreProperties>
</file>