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66" r:id="rId2"/>
    <p:sldId id="4367" r:id="rId3"/>
    <p:sldId id="4368" r:id="rId4"/>
    <p:sldId id="4369" r:id="rId5"/>
    <p:sldId id="4370" r:id="rId6"/>
    <p:sldId id="4371" r:id="rId7"/>
    <p:sldId id="4372" r:id="rId8"/>
    <p:sldId id="4373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1EEF4"/>
    <a:srgbClr val="5693D7"/>
    <a:srgbClr val="BDDB90"/>
    <a:srgbClr val="337EBF"/>
    <a:srgbClr val="FAE28A"/>
    <a:srgbClr val="8F5722"/>
    <a:srgbClr val="6C421D"/>
    <a:srgbClr val="FFC48E"/>
    <a:srgbClr val="FFBE76"/>
    <a:srgbClr val="DB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6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408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B78A9DF-68EF-7341-A571-60FD6F9AFB3C}"/>
              </a:ext>
            </a:extLst>
          </p:cNvPr>
          <p:cNvGrpSpPr/>
          <p:nvPr/>
        </p:nvGrpSpPr>
        <p:grpSpPr>
          <a:xfrm>
            <a:off x="1656772" y="4856187"/>
            <a:ext cx="10558088" cy="7454420"/>
            <a:chOff x="1656770" y="4073025"/>
            <a:chExt cx="10558088" cy="7454420"/>
          </a:xfrm>
        </p:grpSpPr>
        <p:sp>
          <p:nvSpPr>
            <p:cNvPr id="5" name="Freeform 165">
              <a:extLst>
                <a:ext uri="{FF2B5EF4-FFF2-40B4-BE49-F238E27FC236}">
                  <a16:creationId xmlns:a16="http://schemas.microsoft.com/office/drawing/2014/main" id="{ED1E2AF7-F315-9D44-9B9B-AFAE6BE7C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770" y="5114931"/>
              <a:ext cx="3254843" cy="3254842"/>
            </a:xfrm>
            <a:custGeom>
              <a:avLst/>
              <a:gdLst>
                <a:gd name="T0" fmla="*/ 1593 w 3177"/>
                <a:gd name="T1" fmla="*/ 0 h 3177"/>
                <a:gd name="T2" fmla="*/ 1593 w 3177"/>
                <a:gd name="T3" fmla="*/ 0 h 3177"/>
                <a:gd name="T4" fmla="*/ 3176 w 3177"/>
                <a:gd name="T5" fmla="*/ 1593 h 3177"/>
                <a:gd name="T6" fmla="*/ 1593 w 3177"/>
                <a:gd name="T7" fmla="*/ 3176 h 3177"/>
                <a:gd name="T8" fmla="*/ 0 w 3177"/>
                <a:gd name="T9" fmla="*/ 1593 h 3177"/>
                <a:gd name="T10" fmla="*/ 1593 w 3177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77" h="3177">
                  <a:moveTo>
                    <a:pt x="1593" y="0"/>
                  </a:moveTo>
                  <a:lnTo>
                    <a:pt x="1593" y="0"/>
                  </a:lnTo>
                  <a:cubicBezTo>
                    <a:pt x="2468" y="0"/>
                    <a:pt x="3176" y="708"/>
                    <a:pt x="3176" y="1593"/>
                  </a:cubicBezTo>
                  <a:cubicBezTo>
                    <a:pt x="3176" y="2468"/>
                    <a:pt x="2468" y="3176"/>
                    <a:pt x="1593" y="3176"/>
                  </a:cubicBezTo>
                  <a:cubicBezTo>
                    <a:pt x="718" y="3176"/>
                    <a:pt x="0" y="2468"/>
                    <a:pt x="0" y="1593"/>
                  </a:cubicBezTo>
                  <a:cubicBezTo>
                    <a:pt x="0" y="708"/>
                    <a:pt x="718" y="0"/>
                    <a:pt x="159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" name="Freeform 169">
              <a:extLst>
                <a:ext uri="{FF2B5EF4-FFF2-40B4-BE49-F238E27FC236}">
                  <a16:creationId xmlns:a16="http://schemas.microsoft.com/office/drawing/2014/main" id="{3729296E-37FB-D046-AAC6-D7235AEFA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065" y="4073025"/>
              <a:ext cx="1008969" cy="1008968"/>
            </a:xfrm>
            <a:custGeom>
              <a:avLst/>
              <a:gdLst>
                <a:gd name="T0" fmla="*/ 1593 w 3177"/>
                <a:gd name="T1" fmla="*/ 0 h 3177"/>
                <a:gd name="T2" fmla="*/ 1593 w 3177"/>
                <a:gd name="T3" fmla="*/ 0 h 3177"/>
                <a:gd name="T4" fmla="*/ 3176 w 3177"/>
                <a:gd name="T5" fmla="*/ 1593 h 3177"/>
                <a:gd name="T6" fmla="*/ 1593 w 3177"/>
                <a:gd name="T7" fmla="*/ 3176 h 3177"/>
                <a:gd name="T8" fmla="*/ 0 w 3177"/>
                <a:gd name="T9" fmla="*/ 1593 h 3177"/>
                <a:gd name="T10" fmla="*/ 1593 w 3177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77" h="3177">
                  <a:moveTo>
                    <a:pt x="1593" y="0"/>
                  </a:moveTo>
                  <a:lnTo>
                    <a:pt x="1593" y="0"/>
                  </a:lnTo>
                  <a:cubicBezTo>
                    <a:pt x="2468" y="0"/>
                    <a:pt x="3176" y="718"/>
                    <a:pt x="3176" y="1593"/>
                  </a:cubicBezTo>
                  <a:cubicBezTo>
                    <a:pt x="3176" y="2468"/>
                    <a:pt x="2468" y="3176"/>
                    <a:pt x="1593" y="3176"/>
                  </a:cubicBezTo>
                  <a:cubicBezTo>
                    <a:pt x="718" y="3176"/>
                    <a:pt x="0" y="2468"/>
                    <a:pt x="0" y="1593"/>
                  </a:cubicBezTo>
                  <a:cubicBezTo>
                    <a:pt x="0" y="718"/>
                    <a:pt x="718" y="0"/>
                    <a:pt x="159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" name="Freeform 167">
              <a:extLst>
                <a:ext uri="{FF2B5EF4-FFF2-40B4-BE49-F238E27FC236}">
                  <a16:creationId xmlns:a16="http://schemas.microsoft.com/office/drawing/2014/main" id="{6399BF9E-3F07-8141-B53D-2D6C332D7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9026" y="4127421"/>
              <a:ext cx="2769512" cy="2765673"/>
            </a:xfrm>
            <a:custGeom>
              <a:avLst/>
              <a:gdLst>
                <a:gd name="T0" fmla="*/ 1594 w 3178"/>
                <a:gd name="T1" fmla="*/ 0 h 3177"/>
                <a:gd name="T2" fmla="*/ 1594 w 3178"/>
                <a:gd name="T3" fmla="*/ 0 h 3177"/>
                <a:gd name="T4" fmla="*/ 0 w 3178"/>
                <a:gd name="T5" fmla="*/ 1593 h 3177"/>
                <a:gd name="T6" fmla="*/ 1594 w 3178"/>
                <a:gd name="T7" fmla="*/ 3176 h 3177"/>
                <a:gd name="T8" fmla="*/ 3177 w 3178"/>
                <a:gd name="T9" fmla="*/ 1593 h 3177"/>
                <a:gd name="T10" fmla="*/ 1594 w 317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78" h="3177">
                  <a:moveTo>
                    <a:pt x="1594" y="0"/>
                  </a:moveTo>
                  <a:lnTo>
                    <a:pt x="1594" y="0"/>
                  </a:lnTo>
                  <a:cubicBezTo>
                    <a:pt x="719" y="0"/>
                    <a:pt x="0" y="708"/>
                    <a:pt x="0" y="1593"/>
                  </a:cubicBezTo>
                  <a:cubicBezTo>
                    <a:pt x="0" y="2468"/>
                    <a:pt x="719" y="3176"/>
                    <a:pt x="1594" y="3176"/>
                  </a:cubicBezTo>
                  <a:cubicBezTo>
                    <a:pt x="2468" y="3176"/>
                    <a:pt x="3177" y="2468"/>
                    <a:pt x="3177" y="1593"/>
                  </a:cubicBezTo>
                  <a:cubicBezTo>
                    <a:pt x="3177" y="708"/>
                    <a:pt x="2468" y="0"/>
                    <a:pt x="159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" name="Freeform 171">
              <a:extLst>
                <a:ext uri="{FF2B5EF4-FFF2-40B4-BE49-F238E27FC236}">
                  <a16:creationId xmlns:a16="http://schemas.microsoft.com/office/drawing/2014/main" id="{EB19AADE-4BFA-7A40-9575-E2A0BD01D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93" y="7620687"/>
              <a:ext cx="3912184" cy="3906758"/>
            </a:xfrm>
            <a:custGeom>
              <a:avLst/>
              <a:gdLst>
                <a:gd name="T0" fmla="*/ 1594 w 3178"/>
                <a:gd name="T1" fmla="*/ 0 h 3177"/>
                <a:gd name="T2" fmla="*/ 1594 w 3178"/>
                <a:gd name="T3" fmla="*/ 0 h 3177"/>
                <a:gd name="T4" fmla="*/ 0 w 3178"/>
                <a:gd name="T5" fmla="*/ 1593 h 3177"/>
                <a:gd name="T6" fmla="*/ 1594 w 3178"/>
                <a:gd name="T7" fmla="*/ 3176 h 3177"/>
                <a:gd name="T8" fmla="*/ 3177 w 3178"/>
                <a:gd name="T9" fmla="*/ 1593 h 3177"/>
                <a:gd name="T10" fmla="*/ 1594 w 317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78" h="3177">
                  <a:moveTo>
                    <a:pt x="1594" y="0"/>
                  </a:moveTo>
                  <a:lnTo>
                    <a:pt x="1594" y="0"/>
                  </a:lnTo>
                  <a:cubicBezTo>
                    <a:pt x="719" y="0"/>
                    <a:pt x="0" y="718"/>
                    <a:pt x="0" y="1593"/>
                  </a:cubicBezTo>
                  <a:cubicBezTo>
                    <a:pt x="0" y="2468"/>
                    <a:pt x="719" y="3176"/>
                    <a:pt x="1594" y="3176"/>
                  </a:cubicBezTo>
                  <a:cubicBezTo>
                    <a:pt x="2468" y="3176"/>
                    <a:pt x="3177" y="2468"/>
                    <a:pt x="3177" y="1593"/>
                  </a:cubicBezTo>
                  <a:cubicBezTo>
                    <a:pt x="3177" y="718"/>
                    <a:pt x="2468" y="0"/>
                    <a:pt x="159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" name="Freeform 165">
              <a:extLst>
                <a:ext uri="{FF2B5EF4-FFF2-40B4-BE49-F238E27FC236}">
                  <a16:creationId xmlns:a16="http://schemas.microsoft.com/office/drawing/2014/main" id="{AB70A569-679D-7644-B643-595A3AD33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0190" y="9536667"/>
              <a:ext cx="739967" cy="739967"/>
            </a:xfrm>
            <a:custGeom>
              <a:avLst/>
              <a:gdLst>
                <a:gd name="T0" fmla="*/ 1593 w 3177"/>
                <a:gd name="T1" fmla="*/ 0 h 3177"/>
                <a:gd name="T2" fmla="*/ 1593 w 3177"/>
                <a:gd name="T3" fmla="*/ 0 h 3177"/>
                <a:gd name="T4" fmla="*/ 3176 w 3177"/>
                <a:gd name="T5" fmla="*/ 1593 h 3177"/>
                <a:gd name="T6" fmla="*/ 1593 w 3177"/>
                <a:gd name="T7" fmla="*/ 3176 h 3177"/>
                <a:gd name="T8" fmla="*/ 0 w 3177"/>
                <a:gd name="T9" fmla="*/ 1593 h 3177"/>
                <a:gd name="T10" fmla="*/ 1593 w 3177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77" h="3177">
                  <a:moveTo>
                    <a:pt x="1593" y="0"/>
                  </a:moveTo>
                  <a:lnTo>
                    <a:pt x="1593" y="0"/>
                  </a:lnTo>
                  <a:cubicBezTo>
                    <a:pt x="2468" y="0"/>
                    <a:pt x="3176" y="708"/>
                    <a:pt x="3176" y="1593"/>
                  </a:cubicBezTo>
                  <a:cubicBezTo>
                    <a:pt x="3176" y="2468"/>
                    <a:pt x="2468" y="3176"/>
                    <a:pt x="1593" y="3176"/>
                  </a:cubicBezTo>
                  <a:cubicBezTo>
                    <a:pt x="718" y="3176"/>
                    <a:pt x="0" y="2468"/>
                    <a:pt x="0" y="1593"/>
                  </a:cubicBezTo>
                  <a:cubicBezTo>
                    <a:pt x="0" y="708"/>
                    <a:pt x="718" y="0"/>
                    <a:pt x="159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" name="Freeform 169">
              <a:extLst>
                <a:ext uri="{FF2B5EF4-FFF2-40B4-BE49-F238E27FC236}">
                  <a16:creationId xmlns:a16="http://schemas.microsoft.com/office/drawing/2014/main" id="{81C6670E-647C-704C-8379-B7CEEEA26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7183" y="6487004"/>
              <a:ext cx="2617675" cy="2617673"/>
            </a:xfrm>
            <a:custGeom>
              <a:avLst/>
              <a:gdLst>
                <a:gd name="T0" fmla="*/ 1593 w 3177"/>
                <a:gd name="T1" fmla="*/ 0 h 3177"/>
                <a:gd name="T2" fmla="*/ 1593 w 3177"/>
                <a:gd name="T3" fmla="*/ 0 h 3177"/>
                <a:gd name="T4" fmla="*/ 3176 w 3177"/>
                <a:gd name="T5" fmla="*/ 1593 h 3177"/>
                <a:gd name="T6" fmla="*/ 1593 w 3177"/>
                <a:gd name="T7" fmla="*/ 3176 h 3177"/>
                <a:gd name="T8" fmla="*/ 0 w 3177"/>
                <a:gd name="T9" fmla="*/ 1593 h 3177"/>
                <a:gd name="T10" fmla="*/ 1593 w 3177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77" h="3177">
                  <a:moveTo>
                    <a:pt x="1593" y="0"/>
                  </a:moveTo>
                  <a:lnTo>
                    <a:pt x="1593" y="0"/>
                  </a:lnTo>
                  <a:cubicBezTo>
                    <a:pt x="2468" y="0"/>
                    <a:pt x="3176" y="718"/>
                    <a:pt x="3176" y="1593"/>
                  </a:cubicBezTo>
                  <a:cubicBezTo>
                    <a:pt x="3176" y="2468"/>
                    <a:pt x="2468" y="3176"/>
                    <a:pt x="1593" y="3176"/>
                  </a:cubicBezTo>
                  <a:cubicBezTo>
                    <a:pt x="718" y="3176"/>
                    <a:pt x="0" y="2468"/>
                    <a:pt x="0" y="1593"/>
                  </a:cubicBezTo>
                  <a:cubicBezTo>
                    <a:pt x="0" y="718"/>
                    <a:pt x="718" y="0"/>
                    <a:pt x="159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" name="Freeform 165">
              <a:extLst>
                <a:ext uri="{FF2B5EF4-FFF2-40B4-BE49-F238E27FC236}">
                  <a16:creationId xmlns:a16="http://schemas.microsoft.com/office/drawing/2014/main" id="{5820AAF1-07A7-B642-ABD6-5C0C0FD53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9321" y="4261834"/>
              <a:ext cx="1557535" cy="1557534"/>
            </a:xfrm>
            <a:custGeom>
              <a:avLst/>
              <a:gdLst>
                <a:gd name="T0" fmla="*/ 1593 w 3177"/>
                <a:gd name="T1" fmla="*/ 0 h 3177"/>
                <a:gd name="T2" fmla="*/ 1593 w 3177"/>
                <a:gd name="T3" fmla="*/ 0 h 3177"/>
                <a:gd name="T4" fmla="*/ 3176 w 3177"/>
                <a:gd name="T5" fmla="*/ 1593 h 3177"/>
                <a:gd name="T6" fmla="*/ 1593 w 3177"/>
                <a:gd name="T7" fmla="*/ 3176 h 3177"/>
                <a:gd name="T8" fmla="*/ 0 w 3177"/>
                <a:gd name="T9" fmla="*/ 1593 h 3177"/>
                <a:gd name="T10" fmla="*/ 1593 w 3177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77" h="3177">
                  <a:moveTo>
                    <a:pt x="1593" y="0"/>
                  </a:moveTo>
                  <a:lnTo>
                    <a:pt x="1593" y="0"/>
                  </a:lnTo>
                  <a:cubicBezTo>
                    <a:pt x="2468" y="0"/>
                    <a:pt x="3176" y="708"/>
                    <a:pt x="3176" y="1593"/>
                  </a:cubicBezTo>
                  <a:cubicBezTo>
                    <a:pt x="3176" y="2468"/>
                    <a:pt x="2468" y="3176"/>
                    <a:pt x="1593" y="3176"/>
                  </a:cubicBezTo>
                  <a:cubicBezTo>
                    <a:pt x="718" y="3176"/>
                    <a:pt x="0" y="2468"/>
                    <a:pt x="0" y="1593"/>
                  </a:cubicBezTo>
                  <a:cubicBezTo>
                    <a:pt x="0" y="708"/>
                    <a:pt x="718" y="0"/>
                    <a:pt x="159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" name="Freeform 167">
              <a:extLst>
                <a:ext uri="{FF2B5EF4-FFF2-40B4-BE49-F238E27FC236}">
                  <a16:creationId xmlns:a16="http://schemas.microsoft.com/office/drawing/2014/main" id="{8A7C81C6-277B-7044-BF00-925FEB646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699" y="8892244"/>
              <a:ext cx="1908453" cy="1905806"/>
            </a:xfrm>
            <a:custGeom>
              <a:avLst/>
              <a:gdLst>
                <a:gd name="T0" fmla="*/ 1594 w 3178"/>
                <a:gd name="T1" fmla="*/ 0 h 3177"/>
                <a:gd name="T2" fmla="*/ 1594 w 3178"/>
                <a:gd name="T3" fmla="*/ 0 h 3177"/>
                <a:gd name="T4" fmla="*/ 0 w 3178"/>
                <a:gd name="T5" fmla="*/ 1593 h 3177"/>
                <a:gd name="T6" fmla="*/ 1594 w 3178"/>
                <a:gd name="T7" fmla="*/ 3176 h 3177"/>
                <a:gd name="T8" fmla="*/ 3177 w 3178"/>
                <a:gd name="T9" fmla="*/ 1593 h 3177"/>
                <a:gd name="T10" fmla="*/ 1594 w 317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78" h="3177">
                  <a:moveTo>
                    <a:pt x="1594" y="0"/>
                  </a:moveTo>
                  <a:lnTo>
                    <a:pt x="1594" y="0"/>
                  </a:lnTo>
                  <a:cubicBezTo>
                    <a:pt x="719" y="0"/>
                    <a:pt x="0" y="708"/>
                    <a:pt x="0" y="1593"/>
                  </a:cubicBezTo>
                  <a:cubicBezTo>
                    <a:pt x="0" y="2468"/>
                    <a:pt x="719" y="3176"/>
                    <a:pt x="1594" y="3176"/>
                  </a:cubicBezTo>
                  <a:cubicBezTo>
                    <a:pt x="2468" y="3176"/>
                    <a:pt x="3177" y="2468"/>
                    <a:pt x="3177" y="1593"/>
                  </a:cubicBezTo>
                  <a:cubicBezTo>
                    <a:pt x="3177" y="708"/>
                    <a:pt x="2468" y="0"/>
                    <a:pt x="159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0207919-AE95-4542-9A8B-B46F84597841}"/>
                </a:ext>
              </a:extLst>
            </p:cNvPr>
            <p:cNvSpPr/>
            <p:nvPr/>
          </p:nvSpPr>
          <p:spPr>
            <a:xfrm>
              <a:off x="2519143" y="5926744"/>
              <a:ext cx="1530096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6E83EC1-C4CC-6E48-A501-9EAD1CFC276A}"/>
                </a:ext>
              </a:extLst>
            </p:cNvPr>
            <p:cNvSpPr/>
            <p:nvPr/>
          </p:nvSpPr>
          <p:spPr>
            <a:xfrm>
              <a:off x="5976718" y="8755669"/>
              <a:ext cx="1530096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12033D9-E708-7D4E-91B9-C33C56C25C67}"/>
                </a:ext>
              </a:extLst>
            </p:cNvPr>
            <p:cNvSpPr/>
            <p:nvPr/>
          </p:nvSpPr>
          <p:spPr>
            <a:xfrm>
              <a:off x="6891118" y="4698019"/>
              <a:ext cx="1530096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O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A9418B-5E2A-BE4C-90F0-BDC34E6C48BF}"/>
                </a:ext>
              </a:extLst>
            </p:cNvPr>
            <p:cNvSpPr/>
            <p:nvPr/>
          </p:nvSpPr>
          <p:spPr>
            <a:xfrm>
              <a:off x="10177243" y="7012594"/>
              <a:ext cx="1530096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2A393FB-3DC1-9545-BCC8-5F41FA41E141}"/>
              </a:ext>
            </a:extLst>
          </p:cNvPr>
          <p:cNvGrpSpPr/>
          <p:nvPr/>
        </p:nvGrpSpPr>
        <p:grpSpPr>
          <a:xfrm>
            <a:off x="14792161" y="4680670"/>
            <a:ext cx="7928717" cy="7378205"/>
            <a:chOff x="14792162" y="3650650"/>
            <a:chExt cx="7928717" cy="737820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C74F60A-3CF8-AC46-8244-225305BB9F99}"/>
                </a:ext>
              </a:extLst>
            </p:cNvPr>
            <p:cNvGrpSpPr/>
            <p:nvPr/>
          </p:nvGrpSpPr>
          <p:grpSpPr>
            <a:xfrm>
              <a:off x="14792162" y="3650650"/>
              <a:ext cx="7928717" cy="1500346"/>
              <a:chOff x="1549182" y="4588177"/>
              <a:chExt cx="7928717" cy="150034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35ED9EE-EBBF-BD4C-8F12-ABACEAD42C5F}"/>
                  </a:ext>
                </a:extLst>
              </p:cNvPr>
              <p:cNvGrpSpPr/>
              <p:nvPr/>
            </p:nvGrpSpPr>
            <p:grpSpPr>
              <a:xfrm>
                <a:off x="1549182" y="4588177"/>
                <a:ext cx="1500348" cy="1500346"/>
                <a:chOff x="14311688" y="4300325"/>
                <a:chExt cx="1500348" cy="1500346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CFE5EF3-BFED-0D41-B2D5-551A28B6F396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A315C8B-D253-2D46-BC69-0BC068D2F62F}"/>
                    </a:ext>
                  </a:extLst>
                </p:cNvPr>
                <p:cNvSpPr txBox="1"/>
                <p:nvPr/>
              </p:nvSpPr>
              <p:spPr>
                <a:xfrm>
                  <a:off x="14608245" y="4631285"/>
                  <a:ext cx="907232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01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39EB18F-61A6-9743-8176-2BF3518A3394}"/>
                  </a:ext>
                </a:extLst>
              </p:cNvPr>
              <p:cNvGrpSpPr/>
              <p:nvPr/>
            </p:nvGrpSpPr>
            <p:grpSpPr>
              <a:xfrm>
                <a:off x="3403237" y="4720777"/>
                <a:ext cx="6074662" cy="1294594"/>
                <a:chOff x="12433197" y="4893478"/>
                <a:chExt cx="6074662" cy="1294594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5B1CAA3-0243-A447-941F-F7D4D5618DB7}"/>
                    </a:ext>
                  </a:extLst>
                </p:cNvPr>
                <p:cNvSpPr txBox="1"/>
                <p:nvPr/>
              </p:nvSpPr>
              <p:spPr>
                <a:xfrm>
                  <a:off x="12433197" y="5605733"/>
                  <a:ext cx="6074662" cy="582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299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 and click.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1938DAB-F5F3-BD4D-8BBE-2378DFAE7D00}"/>
                    </a:ext>
                  </a:extLst>
                </p:cNvPr>
                <p:cNvSpPr/>
                <p:nvPr/>
              </p:nvSpPr>
              <p:spPr>
                <a:xfrm>
                  <a:off x="12433198" y="4893478"/>
                  <a:ext cx="403342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Develop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9117EC8-9A48-124E-891F-DE8291D032A9}"/>
                </a:ext>
              </a:extLst>
            </p:cNvPr>
            <p:cNvGrpSpPr/>
            <p:nvPr/>
          </p:nvGrpSpPr>
          <p:grpSpPr>
            <a:xfrm>
              <a:off x="14792162" y="5589821"/>
              <a:ext cx="7928717" cy="1500346"/>
              <a:chOff x="1549182" y="7079439"/>
              <a:chExt cx="7928717" cy="150034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8FAE18-0439-0F4E-AEA5-63BAA1452816}"/>
                  </a:ext>
                </a:extLst>
              </p:cNvPr>
              <p:cNvGrpSpPr/>
              <p:nvPr/>
            </p:nvGrpSpPr>
            <p:grpSpPr>
              <a:xfrm>
                <a:off x="1549182" y="7079439"/>
                <a:ext cx="1500348" cy="1500346"/>
                <a:chOff x="14311688" y="4300325"/>
                <a:chExt cx="1500348" cy="1500346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992B1E2-2493-7B49-8EDC-2513356FB0EB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EEDE848-61B5-1940-A5DE-C636D86A74D2}"/>
                    </a:ext>
                  </a:extLst>
                </p:cNvPr>
                <p:cNvSpPr txBox="1"/>
                <p:nvPr/>
              </p:nvSpPr>
              <p:spPr>
                <a:xfrm>
                  <a:off x="14608245" y="4631285"/>
                  <a:ext cx="907232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02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8A8181D-3053-FD4E-9486-43F3880E5571}"/>
                  </a:ext>
                </a:extLst>
              </p:cNvPr>
              <p:cNvGrpSpPr/>
              <p:nvPr/>
            </p:nvGrpSpPr>
            <p:grpSpPr>
              <a:xfrm>
                <a:off x="3403237" y="7212039"/>
                <a:ext cx="6074662" cy="1294594"/>
                <a:chOff x="12433197" y="4893478"/>
                <a:chExt cx="6074662" cy="1294594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B902E88-C4A4-2246-9796-6E475EE0DEF9}"/>
                    </a:ext>
                  </a:extLst>
                </p:cNvPr>
                <p:cNvSpPr txBox="1"/>
                <p:nvPr/>
              </p:nvSpPr>
              <p:spPr>
                <a:xfrm>
                  <a:off x="12433197" y="5605733"/>
                  <a:ext cx="6074662" cy="582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299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 and click.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2475E6D-8374-9145-8FA4-51BAC409E859}"/>
                    </a:ext>
                  </a:extLst>
                </p:cNvPr>
                <p:cNvSpPr/>
                <p:nvPr/>
              </p:nvSpPr>
              <p:spPr>
                <a:xfrm>
                  <a:off x="12433198" y="4893478"/>
                  <a:ext cx="403342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Analyze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4853405-63DF-7647-87F5-3E7638C5729C}"/>
                </a:ext>
              </a:extLst>
            </p:cNvPr>
            <p:cNvGrpSpPr/>
            <p:nvPr/>
          </p:nvGrpSpPr>
          <p:grpSpPr>
            <a:xfrm>
              <a:off x="14792162" y="7559165"/>
              <a:ext cx="7928717" cy="1500346"/>
              <a:chOff x="1549182" y="9968281"/>
              <a:chExt cx="7928717" cy="1500346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3AF8546C-5963-7B43-90D2-996A72460C9E}"/>
                  </a:ext>
                </a:extLst>
              </p:cNvPr>
              <p:cNvGrpSpPr/>
              <p:nvPr/>
            </p:nvGrpSpPr>
            <p:grpSpPr>
              <a:xfrm>
                <a:off x="1549182" y="9968281"/>
                <a:ext cx="1500348" cy="1500346"/>
                <a:chOff x="14311688" y="4300325"/>
                <a:chExt cx="1500348" cy="1500346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89C24EC7-561B-9C46-B46F-75F50AC178F5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9EF7A76-7E0A-8045-8335-F4AE850086B6}"/>
                    </a:ext>
                  </a:extLst>
                </p:cNvPr>
                <p:cNvSpPr txBox="1"/>
                <p:nvPr/>
              </p:nvSpPr>
              <p:spPr>
                <a:xfrm>
                  <a:off x="14608245" y="4631285"/>
                  <a:ext cx="907232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03</a:t>
                  </a: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364A76E-6C2F-D142-B6DF-FCD137D1324F}"/>
                  </a:ext>
                </a:extLst>
              </p:cNvPr>
              <p:cNvGrpSpPr/>
              <p:nvPr/>
            </p:nvGrpSpPr>
            <p:grpSpPr>
              <a:xfrm>
                <a:off x="3403237" y="10100881"/>
                <a:ext cx="6074662" cy="1294594"/>
                <a:chOff x="12433197" y="4893478"/>
                <a:chExt cx="6074662" cy="1294594"/>
              </a:xfrm>
            </p:grpSpPr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38FBB5B-D608-804D-800D-12A0336FCD94}"/>
                    </a:ext>
                  </a:extLst>
                </p:cNvPr>
                <p:cNvSpPr txBox="1"/>
                <p:nvPr/>
              </p:nvSpPr>
              <p:spPr>
                <a:xfrm>
                  <a:off x="12433197" y="5605733"/>
                  <a:ext cx="6074662" cy="582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299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 and click.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FEA58F34-F0FD-9A4A-97AD-781B450B7FEB}"/>
                    </a:ext>
                  </a:extLst>
                </p:cNvPr>
                <p:cNvSpPr/>
                <p:nvPr/>
              </p:nvSpPr>
              <p:spPr>
                <a:xfrm>
                  <a:off x="12433198" y="4893478"/>
                  <a:ext cx="403342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Identify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8A34835-1A26-5349-9940-7F3C31D9DA8A}"/>
                </a:ext>
              </a:extLst>
            </p:cNvPr>
            <p:cNvGrpSpPr/>
            <p:nvPr/>
          </p:nvGrpSpPr>
          <p:grpSpPr>
            <a:xfrm>
              <a:off x="14792162" y="9528509"/>
              <a:ext cx="7928717" cy="1500346"/>
              <a:chOff x="1549182" y="9968281"/>
              <a:chExt cx="7928717" cy="1500346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2E0C336F-15D9-D44B-AFF1-178D206DCA93}"/>
                  </a:ext>
                </a:extLst>
              </p:cNvPr>
              <p:cNvGrpSpPr/>
              <p:nvPr/>
            </p:nvGrpSpPr>
            <p:grpSpPr>
              <a:xfrm>
                <a:off x="1549182" y="9968281"/>
                <a:ext cx="1500348" cy="1500346"/>
                <a:chOff x="14311688" y="4300325"/>
                <a:chExt cx="1500348" cy="1500346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5C93FCB4-236D-DD4E-B77E-E86CBA3DA5A7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36C5D42-B4E9-AA42-BBD5-9A5A0DD01D80}"/>
                    </a:ext>
                  </a:extLst>
                </p:cNvPr>
                <p:cNvSpPr txBox="1"/>
                <p:nvPr/>
              </p:nvSpPr>
              <p:spPr>
                <a:xfrm>
                  <a:off x="14608245" y="4631285"/>
                  <a:ext cx="907232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04</a:t>
                  </a: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0EC5259D-0868-9F47-B6BF-9E773EA20354}"/>
                  </a:ext>
                </a:extLst>
              </p:cNvPr>
              <p:cNvGrpSpPr/>
              <p:nvPr/>
            </p:nvGrpSpPr>
            <p:grpSpPr>
              <a:xfrm>
                <a:off x="3403237" y="10100881"/>
                <a:ext cx="6074662" cy="1294594"/>
                <a:chOff x="12433197" y="4893478"/>
                <a:chExt cx="6074662" cy="1294594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7B18ABF-1F0F-3240-99CB-66C1DD2012AC}"/>
                    </a:ext>
                  </a:extLst>
                </p:cNvPr>
                <p:cNvSpPr txBox="1"/>
                <p:nvPr/>
              </p:nvSpPr>
              <p:spPr>
                <a:xfrm>
                  <a:off x="12433197" y="5605733"/>
                  <a:ext cx="6074662" cy="582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299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 and click.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0CF187C-0415-0444-BC0C-EFA60F7BDD5F}"/>
                    </a:ext>
                  </a:extLst>
                </p:cNvPr>
                <p:cNvSpPr/>
                <p:nvPr/>
              </p:nvSpPr>
              <p:spPr>
                <a:xfrm>
                  <a:off x="12433198" y="4893478"/>
                  <a:ext cx="403342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Advertise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</p:grpSp>
      <p:grpSp>
        <p:nvGrpSpPr>
          <p:cNvPr id="60" name="Grupo 349">
            <a:extLst>
              <a:ext uri="{FF2B5EF4-FFF2-40B4-BE49-F238E27FC236}">
                <a16:creationId xmlns:a16="http://schemas.microsoft.com/office/drawing/2014/main" id="{C603262E-401D-764B-824E-5B9B0F69675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1" name="CuadroTexto 350">
              <a:extLst>
                <a:ext uri="{FF2B5EF4-FFF2-40B4-BE49-F238E27FC236}">
                  <a16:creationId xmlns:a16="http://schemas.microsoft.com/office/drawing/2014/main" id="{79943AD4-C7B2-4046-9233-83DAE74F8A64}"/>
                </a:ext>
              </a:extLst>
            </p:cNvPr>
            <p:cNvSpPr txBox="1"/>
            <p:nvPr/>
          </p:nvSpPr>
          <p:spPr>
            <a:xfrm>
              <a:off x="8042542" y="861425"/>
              <a:ext cx="82926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S.W.O.T. Diagram</a:t>
              </a:r>
            </a:p>
          </p:txBody>
        </p:sp>
        <p:sp>
          <p:nvSpPr>
            <p:cNvPr id="62" name="CuadroTexto 351">
              <a:extLst>
                <a:ext uri="{FF2B5EF4-FFF2-40B4-BE49-F238E27FC236}">
                  <a16:creationId xmlns:a16="http://schemas.microsoft.com/office/drawing/2014/main" id="{40BD2EC8-3921-FE4D-A618-7780EE5F11D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175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75A87A4D-F72A-0D48-A457-1EDAB25D7570}"/>
              </a:ext>
            </a:extLst>
          </p:cNvPr>
          <p:cNvSpPr/>
          <p:nvPr/>
        </p:nvSpPr>
        <p:spPr>
          <a:xfrm>
            <a:off x="12802031" y="5293922"/>
            <a:ext cx="4906751" cy="4936077"/>
          </a:xfrm>
          <a:prstGeom prst="roundRect">
            <a:avLst>
              <a:gd name="adj" fmla="val 1043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A0C06143-5187-CE43-8406-27182EC7E201}"/>
              </a:ext>
            </a:extLst>
          </p:cNvPr>
          <p:cNvSpPr/>
          <p:nvPr/>
        </p:nvSpPr>
        <p:spPr>
          <a:xfrm>
            <a:off x="18055406" y="6158375"/>
            <a:ext cx="4906751" cy="4936077"/>
          </a:xfrm>
          <a:prstGeom prst="roundRect">
            <a:avLst>
              <a:gd name="adj" fmla="val 1043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1EAE2D5-B85D-AA41-93CA-AEA8EDC15B3B}"/>
              </a:ext>
            </a:extLst>
          </p:cNvPr>
          <p:cNvSpPr/>
          <p:nvPr/>
        </p:nvSpPr>
        <p:spPr>
          <a:xfrm>
            <a:off x="7550151" y="6158375"/>
            <a:ext cx="4906751" cy="4936077"/>
          </a:xfrm>
          <a:prstGeom prst="roundRect">
            <a:avLst>
              <a:gd name="adj" fmla="val 104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C66EDB0C-A2BE-F541-95E1-21430A01BC91}"/>
              </a:ext>
            </a:extLst>
          </p:cNvPr>
          <p:cNvSpPr/>
          <p:nvPr/>
        </p:nvSpPr>
        <p:spPr>
          <a:xfrm>
            <a:off x="2295196" y="5293922"/>
            <a:ext cx="4906751" cy="4936077"/>
          </a:xfrm>
          <a:prstGeom prst="roundRect">
            <a:avLst>
              <a:gd name="adj" fmla="val 104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2">
            <a:extLst>
              <a:ext uri="{FF2B5EF4-FFF2-40B4-BE49-F238E27FC236}">
                <a16:creationId xmlns:a16="http://schemas.microsoft.com/office/drawing/2014/main" id="{3C59E1AE-625C-534C-875D-D0C119D47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039" y="5168143"/>
            <a:ext cx="1759409" cy="1759409"/>
          </a:xfrm>
          <a:custGeom>
            <a:avLst/>
            <a:gdLst>
              <a:gd name="T0" fmla="*/ 1665 w 1666"/>
              <a:gd name="T1" fmla="*/ 837 h 1666"/>
              <a:gd name="T2" fmla="*/ 1665 w 1666"/>
              <a:gd name="T3" fmla="*/ 837 h 1666"/>
              <a:gd name="T4" fmla="*/ 837 w 1666"/>
              <a:gd name="T5" fmla="*/ 1665 h 1666"/>
              <a:gd name="T6" fmla="*/ 0 w 1666"/>
              <a:gd name="T7" fmla="*/ 837 h 1666"/>
              <a:gd name="T8" fmla="*/ 837 w 1666"/>
              <a:gd name="T9" fmla="*/ 0 h 1666"/>
              <a:gd name="T10" fmla="*/ 1665 w 1666"/>
              <a:gd name="T11" fmla="*/ 837 h 1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6" h="1666">
                <a:moveTo>
                  <a:pt x="1665" y="837"/>
                </a:moveTo>
                <a:lnTo>
                  <a:pt x="1665" y="837"/>
                </a:lnTo>
                <a:cubicBezTo>
                  <a:pt x="1665" y="1289"/>
                  <a:pt x="1297" y="1665"/>
                  <a:pt x="837" y="1665"/>
                </a:cubicBezTo>
                <a:cubicBezTo>
                  <a:pt x="376" y="1665"/>
                  <a:pt x="0" y="1289"/>
                  <a:pt x="0" y="837"/>
                </a:cubicBezTo>
                <a:cubicBezTo>
                  <a:pt x="0" y="376"/>
                  <a:pt x="376" y="0"/>
                  <a:pt x="837" y="0"/>
                </a:cubicBezTo>
                <a:cubicBezTo>
                  <a:pt x="1297" y="0"/>
                  <a:pt x="1665" y="376"/>
                  <a:pt x="1665" y="837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4">
            <a:extLst>
              <a:ext uri="{FF2B5EF4-FFF2-40B4-BE49-F238E27FC236}">
                <a16:creationId xmlns:a16="http://schemas.microsoft.com/office/drawing/2014/main" id="{32A82C11-1148-6946-8A0C-1549AD7EE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104" y="9422989"/>
            <a:ext cx="1759409" cy="1759409"/>
          </a:xfrm>
          <a:custGeom>
            <a:avLst/>
            <a:gdLst>
              <a:gd name="T0" fmla="*/ 1665 w 1666"/>
              <a:gd name="T1" fmla="*/ 827 h 1665"/>
              <a:gd name="T2" fmla="*/ 1665 w 1666"/>
              <a:gd name="T3" fmla="*/ 827 h 1665"/>
              <a:gd name="T4" fmla="*/ 837 w 1666"/>
              <a:gd name="T5" fmla="*/ 0 h 1665"/>
              <a:gd name="T6" fmla="*/ 0 w 1666"/>
              <a:gd name="T7" fmla="*/ 827 h 1665"/>
              <a:gd name="T8" fmla="*/ 837 w 1666"/>
              <a:gd name="T9" fmla="*/ 1664 h 1665"/>
              <a:gd name="T10" fmla="*/ 1665 w 1666"/>
              <a:gd name="T11" fmla="*/ 827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6" h="1665">
                <a:moveTo>
                  <a:pt x="1665" y="827"/>
                </a:moveTo>
                <a:lnTo>
                  <a:pt x="1665" y="827"/>
                </a:lnTo>
                <a:cubicBezTo>
                  <a:pt x="1665" y="376"/>
                  <a:pt x="1298" y="0"/>
                  <a:pt x="837" y="0"/>
                </a:cubicBezTo>
                <a:cubicBezTo>
                  <a:pt x="376" y="0"/>
                  <a:pt x="0" y="376"/>
                  <a:pt x="0" y="827"/>
                </a:cubicBezTo>
                <a:cubicBezTo>
                  <a:pt x="0" y="1288"/>
                  <a:pt x="376" y="1664"/>
                  <a:pt x="837" y="1664"/>
                </a:cubicBezTo>
                <a:cubicBezTo>
                  <a:pt x="1298" y="1664"/>
                  <a:pt x="1665" y="1288"/>
                  <a:pt x="1665" y="827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6">
            <a:extLst>
              <a:ext uri="{FF2B5EF4-FFF2-40B4-BE49-F238E27FC236}">
                <a16:creationId xmlns:a16="http://schemas.microsoft.com/office/drawing/2014/main" id="{44469F08-B75B-6643-B3F9-FC9EC0E49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6292" y="5168143"/>
            <a:ext cx="1759409" cy="1759409"/>
          </a:xfrm>
          <a:custGeom>
            <a:avLst/>
            <a:gdLst>
              <a:gd name="T0" fmla="*/ 1664 w 1665"/>
              <a:gd name="T1" fmla="*/ 837 h 1666"/>
              <a:gd name="T2" fmla="*/ 1664 w 1665"/>
              <a:gd name="T3" fmla="*/ 837 h 1666"/>
              <a:gd name="T4" fmla="*/ 836 w 1665"/>
              <a:gd name="T5" fmla="*/ 1665 h 1666"/>
              <a:gd name="T6" fmla="*/ 0 w 1665"/>
              <a:gd name="T7" fmla="*/ 837 h 1666"/>
              <a:gd name="T8" fmla="*/ 836 w 1665"/>
              <a:gd name="T9" fmla="*/ 0 h 1666"/>
              <a:gd name="T10" fmla="*/ 1664 w 1665"/>
              <a:gd name="T11" fmla="*/ 837 h 1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5" h="1666">
                <a:moveTo>
                  <a:pt x="1664" y="837"/>
                </a:moveTo>
                <a:lnTo>
                  <a:pt x="1664" y="837"/>
                </a:lnTo>
                <a:cubicBezTo>
                  <a:pt x="1664" y="1289"/>
                  <a:pt x="1297" y="1665"/>
                  <a:pt x="836" y="1665"/>
                </a:cubicBezTo>
                <a:cubicBezTo>
                  <a:pt x="375" y="1665"/>
                  <a:pt x="0" y="1289"/>
                  <a:pt x="0" y="837"/>
                </a:cubicBezTo>
                <a:cubicBezTo>
                  <a:pt x="0" y="376"/>
                  <a:pt x="375" y="0"/>
                  <a:pt x="836" y="0"/>
                </a:cubicBezTo>
                <a:cubicBezTo>
                  <a:pt x="1297" y="0"/>
                  <a:pt x="1664" y="376"/>
                  <a:pt x="1664" y="837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8">
            <a:extLst>
              <a:ext uri="{FF2B5EF4-FFF2-40B4-BE49-F238E27FC236}">
                <a16:creationId xmlns:a16="http://schemas.microsoft.com/office/drawing/2014/main" id="{EC66FF30-EEAA-C542-9858-22FBACC66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6705" y="9422989"/>
            <a:ext cx="1759409" cy="1759409"/>
          </a:xfrm>
          <a:custGeom>
            <a:avLst/>
            <a:gdLst>
              <a:gd name="T0" fmla="*/ 1665 w 1666"/>
              <a:gd name="T1" fmla="*/ 827 h 1665"/>
              <a:gd name="T2" fmla="*/ 1665 w 1666"/>
              <a:gd name="T3" fmla="*/ 827 h 1665"/>
              <a:gd name="T4" fmla="*/ 837 w 1666"/>
              <a:gd name="T5" fmla="*/ 0 h 1665"/>
              <a:gd name="T6" fmla="*/ 0 w 1666"/>
              <a:gd name="T7" fmla="*/ 827 h 1665"/>
              <a:gd name="T8" fmla="*/ 837 w 1666"/>
              <a:gd name="T9" fmla="*/ 1664 h 1665"/>
              <a:gd name="T10" fmla="*/ 1665 w 1666"/>
              <a:gd name="T11" fmla="*/ 827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6" h="1665">
                <a:moveTo>
                  <a:pt x="1665" y="827"/>
                </a:moveTo>
                <a:lnTo>
                  <a:pt x="1665" y="827"/>
                </a:lnTo>
                <a:cubicBezTo>
                  <a:pt x="1665" y="376"/>
                  <a:pt x="1298" y="0"/>
                  <a:pt x="837" y="0"/>
                </a:cubicBezTo>
                <a:cubicBezTo>
                  <a:pt x="376" y="0"/>
                  <a:pt x="0" y="376"/>
                  <a:pt x="0" y="827"/>
                </a:cubicBezTo>
                <a:cubicBezTo>
                  <a:pt x="0" y="1288"/>
                  <a:pt x="376" y="1664"/>
                  <a:pt x="837" y="1664"/>
                </a:cubicBezTo>
                <a:cubicBezTo>
                  <a:pt x="1298" y="1664"/>
                  <a:pt x="1665" y="1288"/>
                  <a:pt x="1665" y="827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D5580A5-46F6-474B-B007-D260C08E9EF0}"/>
              </a:ext>
            </a:extLst>
          </p:cNvPr>
          <p:cNvSpPr/>
          <p:nvPr/>
        </p:nvSpPr>
        <p:spPr>
          <a:xfrm>
            <a:off x="2202248" y="5396361"/>
            <a:ext cx="15300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C2A81DD-1600-7547-A5A4-67572CC4C2DC}"/>
              </a:ext>
            </a:extLst>
          </p:cNvPr>
          <p:cNvSpPr/>
          <p:nvPr/>
        </p:nvSpPr>
        <p:spPr>
          <a:xfrm>
            <a:off x="7481970" y="9647723"/>
            <a:ext cx="15300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2063A03-E15A-614B-9927-399B510177DF}"/>
              </a:ext>
            </a:extLst>
          </p:cNvPr>
          <p:cNvSpPr/>
          <p:nvPr/>
        </p:nvSpPr>
        <p:spPr>
          <a:xfrm>
            <a:off x="18009293" y="9647723"/>
            <a:ext cx="15300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58F304A-A56D-AF41-BE63-66F90EC92464}"/>
              </a:ext>
            </a:extLst>
          </p:cNvPr>
          <p:cNvSpPr/>
          <p:nvPr/>
        </p:nvSpPr>
        <p:spPr>
          <a:xfrm>
            <a:off x="12753017" y="5396361"/>
            <a:ext cx="15300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O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97780D4-3F1D-7C43-A17B-EEE0F1DEDEC4}"/>
              </a:ext>
            </a:extLst>
          </p:cNvPr>
          <p:cNvGrpSpPr/>
          <p:nvPr/>
        </p:nvGrpSpPr>
        <p:grpSpPr>
          <a:xfrm>
            <a:off x="8157970" y="6796151"/>
            <a:ext cx="3732970" cy="2538892"/>
            <a:chOff x="17272543" y="5226912"/>
            <a:chExt cx="3732970" cy="2538892"/>
          </a:xfrm>
        </p:grpSpPr>
        <p:sp>
          <p:nvSpPr>
            <p:cNvPr id="92" name="CuadroTexto 4">
              <a:extLst>
                <a:ext uri="{FF2B5EF4-FFF2-40B4-BE49-F238E27FC236}">
                  <a16:creationId xmlns:a16="http://schemas.microsoft.com/office/drawing/2014/main" id="{00FE96CF-C58B-B540-9060-341FD665F29C}"/>
                </a:ext>
              </a:extLst>
            </p:cNvPr>
            <p:cNvSpPr txBox="1"/>
            <p:nvPr/>
          </p:nvSpPr>
          <p:spPr>
            <a:xfrm>
              <a:off x="17272543" y="5949922"/>
              <a:ext cx="373297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93" name="CuadroTexto 4">
              <a:extLst>
                <a:ext uri="{FF2B5EF4-FFF2-40B4-BE49-F238E27FC236}">
                  <a16:creationId xmlns:a16="http://schemas.microsoft.com/office/drawing/2014/main" id="{AC0D4307-BC24-DA40-94D1-C97D7E3F7152}"/>
                </a:ext>
              </a:extLst>
            </p:cNvPr>
            <p:cNvSpPr txBox="1"/>
            <p:nvPr/>
          </p:nvSpPr>
          <p:spPr>
            <a:xfrm>
              <a:off x="17504335" y="522691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Weakness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EC37108-22B1-7D4C-9564-A07BD897BC29}"/>
              </a:ext>
            </a:extLst>
          </p:cNvPr>
          <p:cNvGrpSpPr/>
          <p:nvPr/>
        </p:nvGrpSpPr>
        <p:grpSpPr>
          <a:xfrm>
            <a:off x="18642296" y="6796151"/>
            <a:ext cx="3732970" cy="2538892"/>
            <a:chOff x="17272543" y="5226912"/>
            <a:chExt cx="3732970" cy="2538892"/>
          </a:xfrm>
        </p:grpSpPr>
        <p:sp>
          <p:nvSpPr>
            <p:cNvPr id="95" name="CuadroTexto 4">
              <a:extLst>
                <a:ext uri="{FF2B5EF4-FFF2-40B4-BE49-F238E27FC236}">
                  <a16:creationId xmlns:a16="http://schemas.microsoft.com/office/drawing/2014/main" id="{72E27E6C-52CD-A04E-A0E4-512F1E09BC4B}"/>
                </a:ext>
              </a:extLst>
            </p:cNvPr>
            <p:cNvSpPr txBox="1"/>
            <p:nvPr/>
          </p:nvSpPr>
          <p:spPr>
            <a:xfrm>
              <a:off x="17272543" y="5949922"/>
              <a:ext cx="373297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96" name="CuadroTexto 4">
              <a:extLst>
                <a:ext uri="{FF2B5EF4-FFF2-40B4-BE49-F238E27FC236}">
                  <a16:creationId xmlns:a16="http://schemas.microsoft.com/office/drawing/2014/main" id="{FFEA81BB-BB93-DE48-A85A-835EDB9DC99F}"/>
                </a:ext>
              </a:extLst>
            </p:cNvPr>
            <p:cNvSpPr txBox="1"/>
            <p:nvPr/>
          </p:nvSpPr>
          <p:spPr>
            <a:xfrm>
              <a:off x="17504335" y="522691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Threats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C4EAA0F-7E84-184D-AD3D-DA77873160B9}"/>
              </a:ext>
            </a:extLst>
          </p:cNvPr>
          <p:cNvGrpSpPr/>
          <p:nvPr/>
        </p:nvGrpSpPr>
        <p:grpSpPr>
          <a:xfrm>
            <a:off x="13388921" y="7155770"/>
            <a:ext cx="3732970" cy="2538892"/>
            <a:chOff x="17272543" y="5226912"/>
            <a:chExt cx="3732970" cy="2538892"/>
          </a:xfrm>
        </p:grpSpPr>
        <p:sp>
          <p:nvSpPr>
            <p:cNvPr id="98" name="CuadroTexto 4">
              <a:extLst>
                <a:ext uri="{FF2B5EF4-FFF2-40B4-BE49-F238E27FC236}">
                  <a16:creationId xmlns:a16="http://schemas.microsoft.com/office/drawing/2014/main" id="{E43D7D93-BFA6-F245-8386-9246D75C7312}"/>
                </a:ext>
              </a:extLst>
            </p:cNvPr>
            <p:cNvSpPr txBox="1"/>
            <p:nvPr/>
          </p:nvSpPr>
          <p:spPr>
            <a:xfrm>
              <a:off x="17272543" y="5949922"/>
              <a:ext cx="373297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99" name="CuadroTexto 4">
              <a:extLst>
                <a:ext uri="{FF2B5EF4-FFF2-40B4-BE49-F238E27FC236}">
                  <a16:creationId xmlns:a16="http://schemas.microsoft.com/office/drawing/2014/main" id="{A8281A0E-1DF5-AF45-A3E1-867AD93519D1}"/>
                </a:ext>
              </a:extLst>
            </p:cNvPr>
            <p:cNvSpPr txBox="1"/>
            <p:nvPr/>
          </p:nvSpPr>
          <p:spPr>
            <a:xfrm>
              <a:off x="17504335" y="522691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Opportunities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DAF8BEE-EE77-9B49-8B77-A224BD818484}"/>
              </a:ext>
            </a:extLst>
          </p:cNvPr>
          <p:cNvGrpSpPr/>
          <p:nvPr/>
        </p:nvGrpSpPr>
        <p:grpSpPr>
          <a:xfrm>
            <a:off x="2882086" y="7155770"/>
            <a:ext cx="3732970" cy="2538892"/>
            <a:chOff x="17272543" y="5226912"/>
            <a:chExt cx="3732970" cy="2538892"/>
          </a:xfrm>
        </p:grpSpPr>
        <p:sp>
          <p:nvSpPr>
            <p:cNvPr id="101" name="CuadroTexto 4">
              <a:extLst>
                <a:ext uri="{FF2B5EF4-FFF2-40B4-BE49-F238E27FC236}">
                  <a16:creationId xmlns:a16="http://schemas.microsoft.com/office/drawing/2014/main" id="{8F9DDE07-4A38-CC42-86C7-741D2F838A25}"/>
                </a:ext>
              </a:extLst>
            </p:cNvPr>
            <p:cNvSpPr txBox="1"/>
            <p:nvPr/>
          </p:nvSpPr>
          <p:spPr>
            <a:xfrm>
              <a:off x="17272543" y="5949922"/>
              <a:ext cx="373297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102" name="CuadroTexto 4">
              <a:extLst>
                <a:ext uri="{FF2B5EF4-FFF2-40B4-BE49-F238E27FC236}">
                  <a16:creationId xmlns:a16="http://schemas.microsoft.com/office/drawing/2014/main" id="{72115A6B-6937-054E-8986-D11524F302CB}"/>
                </a:ext>
              </a:extLst>
            </p:cNvPr>
            <p:cNvSpPr txBox="1"/>
            <p:nvPr/>
          </p:nvSpPr>
          <p:spPr>
            <a:xfrm>
              <a:off x="17504335" y="522691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Strengths</a:t>
              </a:r>
            </a:p>
          </p:txBody>
        </p:sp>
      </p:grpSp>
      <p:grpSp>
        <p:nvGrpSpPr>
          <p:cNvPr id="29" name="Grupo 349">
            <a:extLst>
              <a:ext uri="{FF2B5EF4-FFF2-40B4-BE49-F238E27FC236}">
                <a16:creationId xmlns:a16="http://schemas.microsoft.com/office/drawing/2014/main" id="{65385E02-C41E-D44C-9E62-31719CEAD03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0" name="CuadroTexto 350">
              <a:extLst>
                <a:ext uri="{FF2B5EF4-FFF2-40B4-BE49-F238E27FC236}">
                  <a16:creationId xmlns:a16="http://schemas.microsoft.com/office/drawing/2014/main" id="{1565DA6E-23F8-D948-B49B-DB59FDC2A7C5}"/>
                </a:ext>
              </a:extLst>
            </p:cNvPr>
            <p:cNvSpPr txBox="1"/>
            <p:nvPr/>
          </p:nvSpPr>
          <p:spPr>
            <a:xfrm>
              <a:off x="8042542" y="861425"/>
              <a:ext cx="82926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S.W.O.T. Diagram</a:t>
              </a:r>
            </a:p>
          </p:txBody>
        </p:sp>
        <p:sp>
          <p:nvSpPr>
            <p:cNvPr id="31" name="CuadroTexto 351">
              <a:extLst>
                <a:ext uri="{FF2B5EF4-FFF2-40B4-BE49-F238E27FC236}">
                  <a16:creationId xmlns:a16="http://schemas.microsoft.com/office/drawing/2014/main" id="{2E7E3DC8-215C-B44A-BBF8-DBF6EFB9267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644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113E16D-79C9-F54B-BA95-D8EBB095E830}"/>
              </a:ext>
            </a:extLst>
          </p:cNvPr>
          <p:cNvGrpSpPr/>
          <p:nvPr/>
        </p:nvGrpSpPr>
        <p:grpSpPr>
          <a:xfrm>
            <a:off x="1939681" y="4412069"/>
            <a:ext cx="20498288" cy="5368946"/>
            <a:chOff x="1969478" y="3985475"/>
            <a:chExt cx="19781220" cy="5181130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D93C34E9-E41D-D445-9968-9532E8D186B5}"/>
                </a:ext>
              </a:extLst>
            </p:cNvPr>
            <p:cNvSpPr/>
            <p:nvPr/>
          </p:nvSpPr>
          <p:spPr>
            <a:xfrm rot="5400000">
              <a:off x="1612158" y="4342795"/>
              <a:ext cx="5181130" cy="4466490"/>
            </a:xfrm>
            <a:prstGeom prst="hexagon">
              <a:avLst>
                <a:gd name="adj" fmla="val 29257"/>
                <a:gd name="vf" fmla="val 11547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FC62477B-37E8-AD4D-B9CC-8640F44BA279}"/>
                </a:ext>
              </a:extLst>
            </p:cNvPr>
            <p:cNvSpPr/>
            <p:nvPr/>
          </p:nvSpPr>
          <p:spPr>
            <a:xfrm rot="5400000">
              <a:off x="6717068" y="4342795"/>
              <a:ext cx="5181130" cy="4466490"/>
            </a:xfrm>
            <a:prstGeom prst="hexagon">
              <a:avLst>
                <a:gd name="adj" fmla="val 29257"/>
                <a:gd name="vf" fmla="val 11547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71B20B4C-BE9B-3446-9B6A-AD4411F71BCC}"/>
                </a:ext>
              </a:extLst>
            </p:cNvPr>
            <p:cNvSpPr/>
            <p:nvPr/>
          </p:nvSpPr>
          <p:spPr>
            <a:xfrm rot="5400000">
              <a:off x="11821978" y="4342795"/>
              <a:ext cx="5181130" cy="4466490"/>
            </a:xfrm>
            <a:prstGeom prst="hexagon">
              <a:avLst>
                <a:gd name="adj" fmla="val 29257"/>
                <a:gd name="vf" fmla="val 11547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4504D46C-5567-8E4A-A017-6962BE6E5A2C}"/>
                </a:ext>
              </a:extLst>
            </p:cNvPr>
            <p:cNvSpPr/>
            <p:nvPr/>
          </p:nvSpPr>
          <p:spPr>
            <a:xfrm rot="5400000">
              <a:off x="16926888" y="4342795"/>
              <a:ext cx="5181130" cy="4466490"/>
            </a:xfrm>
            <a:prstGeom prst="hexagon">
              <a:avLst>
                <a:gd name="adj" fmla="val 29257"/>
                <a:gd name="vf" fmla="val 11547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riangle 33">
            <a:extLst>
              <a:ext uri="{FF2B5EF4-FFF2-40B4-BE49-F238E27FC236}">
                <a16:creationId xmlns:a16="http://schemas.microsoft.com/office/drawing/2014/main" id="{D9069D6F-9597-AF44-9CD8-16587B68BF45}"/>
              </a:ext>
            </a:extLst>
          </p:cNvPr>
          <p:cNvSpPr/>
          <p:nvPr/>
        </p:nvSpPr>
        <p:spPr>
          <a:xfrm rot="5400000">
            <a:off x="1158028" y="6561690"/>
            <a:ext cx="2633012" cy="106970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9D9DFC5A-D475-BD44-A211-66B094F6CCC7}"/>
              </a:ext>
            </a:extLst>
          </p:cNvPr>
          <p:cNvSpPr/>
          <p:nvPr/>
        </p:nvSpPr>
        <p:spPr>
          <a:xfrm rot="5400000">
            <a:off x="6447990" y="6561690"/>
            <a:ext cx="2633012" cy="106970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04BA1422-7FF4-D645-AC8D-76DC4411FF9F}"/>
              </a:ext>
            </a:extLst>
          </p:cNvPr>
          <p:cNvSpPr/>
          <p:nvPr/>
        </p:nvSpPr>
        <p:spPr>
          <a:xfrm rot="5400000">
            <a:off x="11737953" y="6561690"/>
            <a:ext cx="2633012" cy="106970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B6FE15EC-CE9E-7D47-BF27-9FFFB6A0E9B6}"/>
              </a:ext>
            </a:extLst>
          </p:cNvPr>
          <p:cNvSpPr/>
          <p:nvPr/>
        </p:nvSpPr>
        <p:spPr>
          <a:xfrm rot="5400000">
            <a:off x="17027915" y="6561690"/>
            <a:ext cx="2633012" cy="106970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532F6C-A0D0-474F-9168-1C238B38FCCD}"/>
              </a:ext>
            </a:extLst>
          </p:cNvPr>
          <p:cNvSpPr/>
          <p:nvPr/>
        </p:nvSpPr>
        <p:spPr>
          <a:xfrm>
            <a:off x="3525409" y="6115669"/>
            <a:ext cx="15300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C8D2414-6EF6-CD4B-BC8D-BACDBA75389D}"/>
              </a:ext>
            </a:extLst>
          </p:cNvPr>
          <p:cNvSpPr/>
          <p:nvPr/>
        </p:nvSpPr>
        <p:spPr>
          <a:xfrm>
            <a:off x="8815372" y="6115669"/>
            <a:ext cx="15300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2933FFB-CC38-9047-B0D6-AC893F817BB1}"/>
              </a:ext>
            </a:extLst>
          </p:cNvPr>
          <p:cNvSpPr/>
          <p:nvPr/>
        </p:nvSpPr>
        <p:spPr>
          <a:xfrm>
            <a:off x="14105334" y="6115669"/>
            <a:ext cx="15300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O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2B936A3-6969-5E4B-B1C0-32A5AACEE2B9}"/>
              </a:ext>
            </a:extLst>
          </p:cNvPr>
          <p:cNvSpPr/>
          <p:nvPr/>
        </p:nvSpPr>
        <p:spPr>
          <a:xfrm>
            <a:off x="19396300" y="6115669"/>
            <a:ext cx="15300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0F9629-25D4-DE47-8A6A-AE84EA408606}"/>
              </a:ext>
            </a:extLst>
          </p:cNvPr>
          <p:cNvGrpSpPr/>
          <p:nvPr/>
        </p:nvGrpSpPr>
        <p:grpSpPr>
          <a:xfrm>
            <a:off x="1751572" y="10133319"/>
            <a:ext cx="5004615" cy="2031326"/>
            <a:chOff x="9863427" y="5226912"/>
            <a:chExt cx="5004615" cy="2031326"/>
          </a:xfrm>
        </p:grpSpPr>
        <p:sp>
          <p:nvSpPr>
            <p:cNvPr id="57" name="CuadroTexto 4">
              <a:extLst>
                <a:ext uri="{FF2B5EF4-FFF2-40B4-BE49-F238E27FC236}">
                  <a16:creationId xmlns:a16="http://schemas.microsoft.com/office/drawing/2014/main" id="{D5C44C82-D7EA-FF46-AF00-DBB00E55AEA3}"/>
                </a:ext>
              </a:extLst>
            </p:cNvPr>
            <p:cNvSpPr txBox="1"/>
            <p:nvPr/>
          </p:nvSpPr>
          <p:spPr>
            <a:xfrm>
              <a:off x="9863427" y="5873243"/>
              <a:ext cx="500461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58" name="CuadroTexto 4">
              <a:extLst>
                <a:ext uri="{FF2B5EF4-FFF2-40B4-BE49-F238E27FC236}">
                  <a16:creationId xmlns:a16="http://schemas.microsoft.com/office/drawing/2014/main" id="{FA3A2FC0-D003-FA49-BE57-4B6E634E1DF6}"/>
                </a:ext>
              </a:extLst>
            </p:cNvPr>
            <p:cNvSpPr txBox="1"/>
            <p:nvPr/>
          </p:nvSpPr>
          <p:spPr>
            <a:xfrm>
              <a:off x="10733863" y="522691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Strengths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52BAF77-9DB7-6244-908F-0DD727A99D18}"/>
              </a:ext>
            </a:extLst>
          </p:cNvPr>
          <p:cNvGrpSpPr/>
          <p:nvPr/>
        </p:nvGrpSpPr>
        <p:grpSpPr>
          <a:xfrm>
            <a:off x="7041536" y="10133319"/>
            <a:ext cx="5004615" cy="2031326"/>
            <a:chOff x="9863427" y="5226912"/>
            <a:chExt cx="5004615" cy="2031326"/>
          </a:xfrm>
        </p:grpSpPr>
        <p:sp>
          <p:nvSpPr>
            <p:cNvPr id="68" name="CuadroTexto 4">
              <a:extLst>
                <a:ext uri="{FF2B5EF4-FFF2-40B4-BE49-F238E27FC236}">
                  <a16:creationId xmlns:a16="http://schemas.microsoft.com/office/drawing/2014/main" id="{CE0DDE52-56C1-2A45-9EB5-645D013433C5}"/>
                </a:ext>
              </a:extLst>
            </p:cNvPr>
            <p:cNvSpPr txBox="1"/>
            <p:nvPr/>
          </p:nvSpPr>
          <p:spPr>
            <a:xfrm>
              <a:off x="9863427" y="5873243"/>
              <a:ext cx="500461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69" name="CuadroTexto 4">
              <a:extLst>
                <a:ext uri="{FF2B5EF4-FFF2-40B4-BE49-F238E27FC236}">
                  <a16:creationId xmlns:a16="http://schemas.microsoft.com/office/drawing/2014/main" id="{586FA383-B978-B041-A23D-99A9A1D6BB77}"/>
                </a:ext>
              </a:extLst>
            </p:cNvPr>
            <p:cNvSpPr txBox="1"/>
            <p:nvPr/>
          </p:nvSpPr>
          <p:spPr>
            <a:xfrm>
              <a:off x="10733863" y="522691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Weakness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0153BDD-C04F-7548-9F3C-77FF3871F318}"/>
              </a:ext>
            </a:extLst>
          </p:cNvPr>
          <p:cNvGrpSpPr/>
          <p:nvPr/>
        </p:nvGrpSpPr>
        <p:grpSpPr>
          <a:xfrm>
            <a:off x="12299820" y="10133319"/>
            <a:ext cx="5004615" cy="2031326"/>
            <a:chOff x="9863427" y="5226912"/>
            <a:chExt cx="5004615" cy="2031326"/>
          </a:xfrm>
        </p:grpSpPr>
        <p:sp>
          <p:nvSpPr>
            <p:cNvPr id="71" name="CuadroTexto 4">
              <a:extLst>
                <a:ext uri="{FF2B5EF4-FFF2-40B4-BE49-F238E27FC236}">
                  <a16:creationId xmlns:a16="http://schemas.microsoft.com/office/drawing/2014/main" id="{EA2119B7-AC4A-B945-9483-8F7E9463BCBF}"/>
                </a:ext>
              </a:extLst>
            </p:cNvPr>
            <p:cNvSpPr txBox="1"/>
            <p:nvPr/>
          </p:nvSpPr>
          <p:spPr>
            <a:xfrm>
              <a:off x="9863427" y="5873243"/>
              <a:ext cx="500461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72" name="CuadroTexto 4">
              <a:extLst>
                <a:ext uri="{FF2B5EF4-FFF2-40B4-BE49-F238E27FC236}">
                  <a16:creationId xmlns:a16="http://schemas.microsoft.com/office/drawing/2014/main" id="{B80F9FBE-CE22-6042-B5EB-DF8E5C84EF0A}"/>
                </a:ext>
              </a:extLst>
            </p:cNvPr>
            <p:cNvSpPr txBox="1"/>
            <p:nvPr/>
          </p:nvSpPr>
          <p:spPr>
            <a:xfrm>
              <a:off x="10733863" y="522691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Opportunities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B655196-1CB1-7749-9EDD-99CB30EC5077}"/>
              </a:ext>
            </a:extLst>
          </p:cNvPr>
          <p:cNvGrpSpPr/>
          <p:nvPr/>
        </p:nvGrpSpPr>
        <p:grpSpPr>
          <a:xfrm>
            <a:off x="17621463" y="10133319"/>
            <a:ext cx="5004615" cy="2031326"/>
            <a:chOff x="9863427" y="5226912"/>
            <a:chExt cx="5004615" cy="2031326"/>
          </a:xfrm>
        </p:grpSpPr>
        <p:sp>
          <p:nvSpPr>
            <p:cNvPr id="74" name="CuadroTexto 4">
              <a:extLst>
                <a:ext uri="{FF2B5EF4-FFF2-40B4-BE49-F238E27FC236}">
                  <a16:creationId xmlns:a16="http://schemas.microsoft.com/office/drawing/2014/main" id="{6681BBC5-BD57-2047-AC06-74652F755B06}"/>
                </a:ext>
              </a:extLst>
            </p:cNvPr>
            <p:cNvSpPr txBox="1"/>
            <p:nvPr/>
          </p:nvSpPr>
          <p:spPr>
            <a:xfrm>
              <a:off x="9863427" y="5873243"/>
              <a:ext cx="500461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75" name="CuadroTexto 4">
              <a:extLst>
                <a:ext uri="{FF2B5EF4-FFF2-40B4-BE49-F238E27FC236}">
                  <a16:creationId xmlns:a16="http://schemas.microsoft.com/office/drawing/2014/main" id="{DD12F2EE-FD06-A642-8749-64B1775AEFC5}"/>
                </a:ext>
              </a:extLst>
            </p:cNvPr>
            <p:cNvSpPr txBox="1"/>
            <p:nvPr/>
          </p:nvSpPr>
          <p:spPr>
            <a:xfrm>
              <a:off x="10733863" y="522691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Threats</a:t>
              </a:r>
            </a:p>
          </p:txBody>
        </p:sp>
      </p:grpSp>
      <p:grpSp>
        <p:nvGrpSpPr>
          <p:cNvPr id="38" name="Grupo 349">
            <a:extLst>
              <a:ext uri="{FF2B5EF4-FFF2-40B4-BE49-F238E27FC236}">
                <a16:creationId xmlns:a16="http://schemas.microsoft.com/office/drawing/2014/main" id="{9C268A96-BAC7-1043-A316-532E05457F4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9" name="CuadroTexto 350">
              <a:extLst>
                <a:ext uri="{FF2B5EF4-FFF2-40B4-BE49-F238E27FC236}">
                  <a16:creationId xmlns:a16="http://schemas.microsoft.com/office/drawing/2014/main" id="{46E5D572-2D5B-7942-AA6D-E2D88D6A44BA}"/>
                </a:ext>
              </a:extLst>
            </p:cNvPr>
            <p:cNvSpPr txBox="1"/>
            <p:nvPr/>
          </p:nvSpPr>
          <p:spPr>
            <a:xfrm>
              <a:off x="8042542" y="861425"/>
              <a:ext cx="82926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S.W.O.T. Diagram</a:t>
              </a:r>
            </a:p>
          </p:txBody>
        </p:sp>
        <p:sp>
          <p:nvSpPr>
            <p:cNvPr id="41" name="CuadroTexto 351">
              <a:extLst>
                <a:ext uri="{FF2B5EF4-FFF2-40B4-BE49-F238E27FC236}">
                  <a16:creationId xmlns:a16="http://schemas.microsoft.com/office/drawing/2014/main" id="{928D146C-0BC7-624D-B6CA-D665ECF37C4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342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1">
            <a:extLst>
              <a:ext uri="{FF2B5EF4-FFF2-40B4-BE49-F238E27FC236}">
                <a16:creationId xmlns:a16="http://schemas.microsoft.com/office/drawing/2014/main" id="{283D8936-283F-214F-84CE-30C58F85B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473" y="6177004"/>
            <a:ext cx="5066401" cy="3840162"/>
          </a:xfrm>
          <a:custGeom>
            <a:avLst/>
            <a:gdLst>
              <a:gd name="T0" fmla="*/ 5811 w 5812"/>
              <a:gd name="T1" fmla="*/ 4405 h 4406"/>
              <a:gd name="T2" fmla="*/ 5811 w 5812"/>
              <a:gd name="T3" fmla="*/ 4405 h 4406"/>
              <a:gd name="T4" fmla="*/ 656 w 5812"/>
              <a:gd name="T5" fmla="*/ 4405 h 4406"/>
              <a:gd name="T6" fmla="*/ 0 w 5812"/>
              <a:gd name="T7" fmla="*/ 3780 h 4406"/>
              <a:gd name="T8" fmla="*/ 0 w 5812"/>
              <a:gd name="T9" fmla="*/ 625 h 4406"/>
              <a:gd name="T10" fmla="*/ 656 w 5812"/>
              <a:gd name="T11" fmla="*/ 0 h 4406"/>
              <a:gd name="T12" fmla="*/ 5811 w 5812"/>
              <a:gd name="T13" fmla="*/ 0 h 4406"/>
              <a:gd name="T14" fmla="*/ 5811 w 5812"/>
              <a:gd name="T15" fmla="*/ 812 h 4406"/>
              <a:gd name="T16" fmla="*/ 5374 w 5812"/>
              <a:gd name="T17" fmla="*/ 812 h 4406"/>
              <a:gd name="T18" fmla="*/ 4968 w 5812"/>
              <a:gd name="T19" fmla="*/ 1219 h 4406"/>
              <a:gd name="T20" fmla="*/ 4968 w 5812"/>
              <a:gd name="T21" fmla="*/ 3155 h 4406"/>
              <a:gd name="T22" fmla="*/ 5374 w 5812"/>
              <a:gd name="T23" fmla="*/ 3561 h 4406"/>
              <a:gd name="T24" fmla="*/ 5811 w 5812"/>
              <a:gd name="T25" fmla="*/ 3561 h 4406"/>
              <a:gd name="T26" fmla="*/ 5811 w 5812"/>
              <a:gd name="T27" fmla="*/ 4405 h 4406"/>
              <a:gd name="T28" fmla="*/ 656 w 5812"/>
              <a:gd name="T29" fmla="*/ 125 h 4406"/>
              <a:gd name="T30" fmla="*/ 656 w 5812"/>
              <a:gd name="T31" fmla="*/ 125 h 4406"/>
              <a:gd name="T32" fmla="*/ 125 w 5812"/>
              <a:gd name="T33" fmla="*/ 625 h 4406"/>
              <a:gd name="T34" fmla="*/ 125 w 5812"/>
              <a:gd name="T35" fmla="*/ 3780 h 4406"/>
              <a:gd name="T36" fmla="*/ 656 w 5812"/>
              <a:gd name="T37" fmla="*/ 4280 h 4406"/>
              <a:gd name="T38" fmla="*/ 5686 w 5812"/>
              <a:gd name="T39" fmla="*/ 4280 h 4406"/>
              <a:gd name="T40" fmla="*/ 5686 w 5812"/>
              <a:gd name="T41" fmla="*/ 3686 h 4406"/>
              <a:gd name="T42" fmla="*/ 5374 w 5812"/>
              <a:gd name="T43" fmla="*/ 3686 h 4406"/>
              <a:gd name="T44" fmla="*/ 4843 w 5812"/>
              <a:gd name="T45" fmla="*/ 3155 h 4406"/>
              <a:gd name="T46" fmla="*/ 4843 w 5812"/>
              <a:gd name="T47" fmla="*/ 1219 h 4406"/>
              <a:gd name="T48" fmla="*/ 5374 w 5812"/>
              <a:gd name="T49" fmla="*/ 687 h 4406"/>
              <a:gd name="T50" fmla="*/ 5686 w 5812"/>
              <a:gd name="T51" fmla="*/ 687 h 4406"/>
              <a:gd name="T52" fmla="*/ 5686 w 5812"/>
              <a:gd name="T53" fmla="*/ 125 h 4406"/>
              <a:gd name="T54" fmla="*/ 656 w 5812"/>
              <a:gd name="T55" fmla="*/ 125 h 4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12" h="4406">
                <a:moveTo>
                  <a:pt x="5811" y="4405"/>
                </a:moveTo>
                <a:lnTo>
                  <a:pt x="5811" y="4405"/>
                </a:lnTo>
                <a:cubicBezTo>
                  <a:pt x="656" y="4405"/>
                  <a:pt x="656" y="4405"/>
                  <a:pt x="656" y="4405"/>
                </a:cubicBezTo>
                <a:cubicBezTo>
                  <a:pt x="281" y="4405"/>
                  <a:pt x="0" y="4124"/>
                  <a:pt x="0" y="3780"/>
                </a:cubicBezTo>
                <a:cubicBezTo>
                  <a:pt x="0" y="625"/>
                  <a:pt x="0" y="625"/>
                  <a:pt x="0" y="625"/>
                </a:cubicBezTo>
                <a:cubicBezTo>
                  <a:pt x="0" y="281"/>
                  <a:pt x="281" y="0"/>
                  <a:pt x="656" y="0"/>
                </a:cubicBezTo>
                <a:cubicBezTo>
                  <a:pt x="5811" y="0"/>
                  <a:pt x="5811" y="0"/>
                  <a:pt x="5811" y="0"/>
                </a:cubicBezTo>
                <a:cubicBezTo>
                  <a:pt x="5811" y="812"/>
                  <a:pt x="5811" y="812"/>
                  <a:pt x="5811" y="812"/>
                </a:cubicBezTo>
                <a:cubicBezTo>
                  <a:pt x="5374" y="812"/>
                  <a:pt x="5374" y="812"/>
                  <a:pt x="5374" y="812"/>
                </a:cubicBezTo>
                <a:cubicBezTo>
                  <a:pt x="5155" y="812"/>
                  <a:pt x="4968" y="1000"/>
                  <a:pt x="4968" y="1219"/>
                </a:cubicBezTo>
                <a:cubicBezTo>
                  <a:pt x="4968" y="3155"/>
                  <a:pt x="4968" y="3155"/>
                  <a:pt x="4968" y="3155"/>
                </a:cubicBezTo>
                <a:cubicBezTo>
                  <a:pt x="4968" y="3374"/>
                  <a:pt x="5155" y="3561"/>
                  <a:pt x="5374" y="3561"/>
                </a:cubicBezTo>
                <a:cubicBezTo>
                  <a:pt x="5811" y="3561"/>
                  <a:pt x="5811" y="3561"/>
                  <a:pt x="5811" y="3561"/>
                </a:cubicBezTo>
                <a:lnTo>
                  <a:pt x="5811" y="4405"/>
                </a:lnTo>
                <a:close/>
                <a:moveTo>
                  <a:pt x="656" y="125"/>
                </a:moveTo>
                <a:lnTo>
                  <a:pt x="656" y="125"/>
                </a:lnTo>
                <a:cubicBezTo>
                  <a:pt x="375" y="125"/>
                  <a:pt x="125" y="343"/>
                  <a:pt x="125" y="625"/>
                </a:cubicBezTo>
                <a:cubicBezTo>
                  <a:pt x="125" y="3780"/>
                  <a:pt x="125" y="3780"/>
                  <a:pt x="125" y="3780"/>
                </a:cubicBezTo>
                <a:cubicBezTo>
                  <a:pt x="125" y="4030"/>
                  <a:pt x="375" y="4280"/>
                  <a:pt x="656" y="4280"/>
                </a:cubicBezTo>
                <a:cubicBezTo>
                  <a:pt x="5686" y="4280"/>
                  <a:pt x="5686" y="4280"/>
                  <a:pt x="5686" y="4280"/>
                </a:cubicBezTo>
                <a:cubicBezTo>
                  <a:pt x="5686" y="3686"/>
                  <a:pt x="5686" y="3686"/>
                  <a:pt x="5686" y="3686"/>
                </a:cubicBezTo>
                <a:cubicBezTo>
                  <a:pt x="5374" y="3686"/>
                  <a:pt x="5374" y="3686"/>
                  <a:pt x="5374" y="3686"/>
                </a:cubicBezTo>
                <a:cubicBezTo>
                  <a:pt x="5061" y="3686"/>
                  <a:pt x="4843" y="3436"/>
                  <a:pt x="4843" y="3155"/>
                </a:cubicBezTo>
                <a:cubicBezTo>
                  <a:pt x="4843" y="1219"/>
                  <a:pt x="4843" y="1219"/>
                  <a:pt x="4843" y="1219"/>
                </a:cubicBezTo>
                <a:cubicBezTo>
                  <a:pt x="4843" y="937"/>
                  <a:pt x="5061" y="687"/>
                  <a:pt x="5374" y="687"/>
                </a:cubicBezTo>
                <a:cubicBezTo>
                  <a:pt x="5686" y="687"/>
                  <a:pt x="5686" y="687"/>
                  <a:pt x="5686" y="687"/>
                </a:cubicBezTo>
                <a:cubicBezTo>
                  <a:pt x="5686" y="125"/>
                  <a:pt x="5686" y="125"/>
                  <a:pt x="5686" y="125"/>
                </a:cubicBezTo>
                <a:lnTo>
                  <a:pt x="656" y="1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2">
            <a:extLst>
              <a:ext uri="{FF2B5EF4-FFF2-40B4-BE49-F238E27FC236}">
                <a16:creationId xmlns:a16="http://schemas.microsoft.com/office/drawing/2014/main" id="{AB2CC566-879A-1245-A3A6-286D64E55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9432" y="6115461"/>
            <a:ext cx="4739660" cy="3840162"/>
          </a:xfrm>
          <a:custGeom>
            <a:avLst/>
            <a:gdLst>
              <a:gd name="T0" fmla="*/ 5438 w 5439"/>
              <a:gd name="T1" fmla="*/ 4405 h 4406"/>
              <a:gd name="T2" fmla="*/ 5438 w 5439"/>
              <a:gd name="T3" fmla="*/ 4405 h 4406"/>
              <a:gd name="T4" fmla="*/ 656 w 5439"/>
              <a:gd name="T5" fmla="*/ 4405 h 4406"/>
              <a:gd name="T6" fmla="*/ 0 w 5439"/>
              <a:gd name="T7" fmla="*/ 3780 h 4406"/>
              <a:gd name="T8" fmla="*/ 0 w 5439"/>
              <a:gd name="T9" fmla="*/ 625 h 4406"/>
              <a:gd name="T10" fmla="*/ 656 w 5439"/>
              <a:gd name="T11" fmla="*/ 0 h 4406"/>
              <a:gd name="T12" fmla="*/ 5438 w 5439"/>
              <a:gd name="T13" fmla="*/ 0 h 4406"/>
              <a:gd name="T14" fmla="*/ 5438 w 5439"/>
              <a:gd name="T15" fmla="*/ 4405 h 4406"/>
              <a:gd name="T16" fmla="*/ 656 w 5439"/>
              <a:gd name="T17" fmla="*/ 125 h 4406"/>
              <a:gd name="T18" fmla="*/ 656 w 5439"/>
              <a:gd name="T19" fmla="*/ 125 h 4406"/>
              <a:gd name="T20" fmla="*/ 125 w 5439"/>
              <a:gd name="T21" fmla="*/ 625 h 4406"/>
              <a:gd name="T22" fmla="*/ 125 w 5439"/>
              <a:gd name="T23" fmla="*/ 3780 h 4406"/>
              <a:gd name="T24" fmla="*/ 656 w 5439"/>
              <a:gd name="T25" fmla="*/ 4280 h 4406"/>
              <a:gd name="T26" fmla="*/ 5313 w 5439"/>
              <a:gd name="T27" fmla="*/ 4280 h 4406"/>
              <a:gd name="T28" fmla="*/ 5313 w 5439"/>
              <a:gd name="T29" fmla="*/ 125 h 4406"/>
              <a:gd name="T30" fmla="*/ 656 w 5439"/>
              <a:gd name="T31" fmla="*/ 125 h 4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39" h="4406">
                <a:moveTo>
                  <a:pt x="5438" y="4405"/>
                </a:moveTo>
                <a:lnTo>
                  <a:pt x="5438" y="4405"/>
                </a:lnTo>
                <a:cubicBezTo>
                  <a:pt x="656" y="4405"/>
                  <a:pt x="656" y="4405"/>
                  <a:pt x="656" y="4405"/>
                </a:cubicBezTo>
                <a:cubicBezTo>
                  <a:pt x="281" y="4405"/>
                  <a:pt x="0" y="4124"/>
                  <a:pt x="0" y="3780"/>
                </a:cubicBezTo>
                <a:cubicBezTo>
                  <a:pt x="0" y="625"/>
                  <a:pt x="0" y="625"/>
                  <a:pt x="0" y="625"/>
                </a:cubicBezTo>
                <a:cubicBezTo>
                  <a:pt x="0" y="281"/>
                  <a:pt x="281" y="0"/>
                  <a:pt x="656" y="0"/>
                </a:cubicBezTo>
                <a:cubicBezTo>
                  <a:pt x="5438" y="0"/>
                  <a:pt x="5438" y="0"/>
                  <a:pt x="5438" y="0"/>
                </a:cubicBezTo>
                <a:lnTo>
                  <a:pt x="5438" y="4405"/>
                </a:lnTo>
                <a:close/>
                <a:moveTo>
                  <a:pt x="656" y="125"/>
                </a:moveTo>
                <a:lnTo>
                  <a:pt x="656" y="125"/>
                </a:lnTo>
                <a:cubicBezTo>
                  <a:pt x="375" y="125"/>
                  <a:pt x="125" y="343"/>
                  <a:pt x="125" y="625"/>
                </a:cubicBezTo>
                <a:cubicBezTo>
                  <a:pt x="125" y="3780"/>
                  <a:pt x="125" y="3780"/>
                  <a:pt x="125" y="3780"/>
                </a:cubicBezTo>
                <a:cubicBezTo>
                  <a:pt x="125" y="4030"/>
                  <a:pt x="375" y="4280"/>
                  <a:pt x="656" y="4280"/>
                </a:cubicBezTo>
                <a:cubicBezTo>
                  <a:pt x="5313" y="4280"/>
                  <a:pt x="5313" y="4280"/>
                  <a:pt x="5313" y="4280"/>
                </a:cubicBezTo>
                <a:cubicBezTo>
                  <a:pt x="5313" y="125"/>
                  <a:pt x="5313" y="125"/>
                  <a:pt x="5313" y="125"/>
                </a:cubicBezTo>
                <a:lnTo>
                  <a:pt x="656" y="1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3">
            <a:extLst>
              <a:ext uri="{FF2B5EF4-FFF2-40B4-BE49-F238E27FC236}">
                <a16:creationId xmlns:a16="http://schemas.microsoft.com/office/drawing/2014/main" id="{388C9A10-97F8-F842-86DD-0CAD973EE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5514" y="6177004"/>
            <a:ext cx="5066401" cy="3840162"/>
          </a:xfrm>
          <a:custGeom>
            <a:avLst/>
            <a:gdLst>
              <a:gd name="T0" fmla="*/ 5812 w 5813"/>
              <a:gd name="T1" fmla="*/ 4405 h 4406"/>
              <a:gd name="T2" fmla="*/ 5812 w 5813"/>
              <a:gd name="T3" fmla="*/ 4405 h 4406"/>
              <a:gd name="T4" fmla="*/ 625 w 5813"/>
              <a:gd name="T5" fmla="*/ 4405 h 4406"/>
              <a:gd name="T6" fmla="*/ 0 w 5813"/>
              <a:gd name="T7" fmla="*/ 3780 h 4406"/>
              <a:gd name="T8" fmla="*/ 0 w 5813"/>
              <a:gd name="T9" fmla="*/ 625 h 4406"/>
              <a:gd name="T10" fmla="*/ 625 w 5813"/>
              <a:gd name="T11" fmla="*/ 0 h 4406"/>
              <a:gd name="T12" fmla="*/ 5812 w 5813"/>
              <a:gd name="T13" fmla="*/ 0 h 4406"/>
              <a:gd name="T14" fmla="*/ 5812 w 5813"/>
              <a:gd name="T15" fmla="*/ 812 h 4406"/>
              <a:gd name="T16" fmla="*/ 5344 w 5813"/>
              <a:gd name="T17" fmla="*/ 812 h 4406"/>
              <a:gd name="T18" fmla="*/ 4969 w 5813"/>
              <a:gd name="T19" fmla="*/ 1219 h 4406"/>
              <a:gd name="T20" fmla="*/ 4969 w 5813"/>
              <a:gd name="T21" fmla="*/ 3155 h 4406"/>
              <a:gd name="T22" fmla="*/ 5344 w 5813"/>
              <a:gd name="T23" fmla="*/ 3561 h 4406"/>
              <a:gd name="T24" fmla="*/ 5812 w 5813"/>
              <a:gd name="T25" fmla="*/ 3561 h 4406"/>
              <a:gd name="T26" fmla="*/ 5812 w 5813"/>
              <a:gd name="T27" fmla="*/ 4405 h 4406"/>
              <a:gd name="T28" fmla="*/ 625 w 5813"/>
              <a:gd name="T29" fmla="*/ 125 h 4406"/>
              <a:gd name="T30" fmla="*/ 625 w 5813"/>
              <a:gd name="T31" fmla="*/ 125 h 4406"/>
              <a:gd name="T32" fmla="*/ 125 w 5813"/>
              <a:gd name="T33" fmla="*/ 625 h 4406"/>
              <a:gd name="T34" fmla="*/ 125 w 5813"/>
              <a:gd name="T35" fmla="*/ 3780 h 4406"/>
              <a:gd name="T36" fmla="*/ 625 w 5813"/>
              <a:gd name="T37" fmla="*/ 4280 h 4406"/>
              <a:gd name="T38" fmla="*/ 5687 w 5813"/>
              <a:gd name="T39" fmla="*/ 4280 h 4406"/>
              <a:gd name="T40" fmla="*/ 5687 w 5813"/>
              <a:gd name="T41" fmla="*/ 3686 h 4406"/>
              <a:gd name="T42" fmla="*/ 5344 w 5813"/>
              <a:gd name="T43" fmla="*/ 3686 h 4406"/>
              <a:gd name="T44" fmla="*/ 4844 w 5813"/>
              <a:gd name="T45" fmla="*/ 3155 h 4406"/>
              <a:gd name="T46" fmla="*/ 4844 w 5813"/>
              <a:gd name="T47" fmla="*/ 1219 h 4406"/>
              <a:gd name="T48" fmla="*/ 5344 w 5813"/>
              <a:gd name="T49" fmla="*/ 687 h 4406"/>
              <a:gd name="T50" fmla="*/ 5687 w 5813"/>
              <a:gd name="T51" fmla="*/ 687 h 4406"/>
              <a:gd name="T52" fmla="*/ 5687 w 5813"/>
              <a:gd name="T53" fmla="*/ 125 h 4406"/>
              <a:gd name="T54" fmla="*/ 625 w 5813"/>
              <a:gd name="T55" fmla="*/ 125 h 4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13" h="4406">
                <a:moveTo>
                  <a:pt x="5812" y="4405"/>
                </a:moveTo>
                <a:lnTo>
                  <a:pt x="5812" y="4405"/>
                </a:lnTo>
                <a:cubicBezTo>
                  <a:pt x="625" y="4405"/>
                  <a:pt x="625" y="4405"/>
                  <a:pt x="625" y="4405"/>
                </a:cubicBezTo>
                <a:cubicBezTo>
                  <a:pt x="281" y="4405"/>
                  <a:pt x="0" y="4124"/>
                  <a:pt x="0" y="3780"/>
                </a:cubicBezTo>
                <a:cubicBezTo>
                  <a:pt x="0" y="625"/>
                  <a:pt x="0" y="625"/>
                  <a:pt x="0" y="625"/>
                </a:cubicBezTo>
                <a:cubicBezTo>
                  <a:pt x="0" y="281"/>
                  <a:pt x="281" y="0"/>
                  <a:pt x="625" y="0"/>
                </a:cubicBezTo>
                <a:cubicBezTo>
                  <a:pt x="5812" y="0"/>
                  <a:pt x="5812" y="0"/>
                  <a:pt x="5812" y="0"/>
                </a:cubicBezTo>
                <a:cubicBezTo>
                  <a:pt x="5812" y="812"/>
                  <a:pt x="5812" y="812"/>
                  <a:pt x="5812" y="812"/>
                </a:cubicBezTo>
                <a:cubicBezTo>
                  <a:pt x="5344" y="812"/>
                  <a:pt x="5344" y="812"/>
                  <a:pt x="5344" y="812"/>
                </a:cubicBezTo>
                <a:cubicBezTo>
                  <a:pt x="5125" y="812"/>
                  <a:pt x="4969" y="1000"/>
                  <a:pt x="4969" y="1219"/>
                </a:cubicBezTo>
                <a:cubicBezTo>
                  <a:pt x="4969" y="3155"/>
                  <a:pt x="4969" y="3155"/>
                  <a:pt x="4969" y="3155"/>
                </a:cubicBezTo>
                <a:cubicBezTo>
                  <a:pt x="4969" y="3374"/>
                  <a:pt x="5125" y="3561"/>
                  <a:pt x="5344" y="3561"/>
                </a:cubicBezTo>
                <a:cubicBezTo>
                  <a:pt x="5812" y="3561"/>
                  <a:pt x="5812" y="3561"/>
                  <a:pt x="5812" y="3561"/>
                </a:cubicBezTo>
                <a:lnTo>
                  <a:pt x="5812" y="4405"/>
                </a:lnTo>
                <a:close/>
                <a:moveTo>
                  <a:pt x="625" y="125"/>
                </a:moveTo>
                <a:lnTo>
                  <a:pt x="625" y="125"/>
                </a:lnTo>
                <a:cubicBezTo>
                  <a:pt x="344" y="125"/>
                  <a:pt x="125" y="343"/>
                  <a:pt x="125" y="625"/>
                </a:cubicBezTo>
                <a:cubicBezTo>
                  <a:pt x="125" y="3780"/>
                  <a:pt x="125" y="3780"/>
                  <a:pt x="125" y="3780"/>
                </a:cubicBezTo>
                <a:cubicBezTo>
                  <a:pt x="125" y="4030"/>
                  <a:pt x="344" y="4280"/>
                  <a:pt x="625" y="4280"/>
                </a:cubicBezTo>
                <a:cubicBezTo>
                  <a:pt x="5687" y="4280"/>
                  <a:pt x="5687" y="4280"/>
                  <a:pt x="5687" y="4280"/>
                </a:cubicBezTo>
                <a:cubicBezTo>
                  <a:pt x="5687" y="3686"/>
                  <a:pt x="5687" y="3686"/>
                  <a:pt x="5687" y="3686"/>
                </a:cubicBezTo>
                <a:cubicBezTo>
                  <a:pt x="5344" y="3686"/>
                  <a:pt x="5344" y="3686"/>
                  <a:pt x="5344" y="3686"/>
                </a:cubicBezTo>
                <a:cubicBezTo>
                  <a:pt x="5062" y="3686"/>
                  <a:pt x="4844" y="3436"/>
                  <a:pt x="4844" y="3155"/>
                </a:cubicBezTo>
                <a:cubicBezTo>
                  <a:pt x="4844" y="1219"/>
                  <a:pt x="4844" y="1219"/>
                  <a:pt x="4844" y="1219"/>
                </a:cubicBezTo>
                <a:cubicBezTo>
                  <a:pt x="4844" y="937"/>
                  <a:pt x="5062" y="687"/>
                  <a:pt x="5344" y="687"/>
                </a:cubicBezTo>
                <a:cubicBezTo>
                  <a:pt x="5687" y="687"/>
                  <a:pt x="5687" y="687"/>
                  <a:pt x="5687" y="687"/>
                </a:cubicBezTo>
                <a:cubicBezTo>
                  <a:pt x="5687" y="125"/>
                  <a:pt x="5687" y="125"/>
                  <a:pt x="5687" y="125"/>
                </a:cubicBezTo>
                <a:lnTo>
                  <a:pt x="625" y="1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3">
            <a:extLst>
              <a:ext uri="{FF2B5EF4-FFF2-40B4-BE49-F238E27FC236}">
                <a16:creationId xmlns:a16="http://schemas.microsoft.com/office/drawing/2014/main" id="{4BF13F4D-8298-764D-AD00-A5CEFE369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555" y="6177004"/>
            <a:ext cx="5066401" cy="3840162"/>
          </a:xfrm>
          <a:custGeom>
            <a:avLst/>
            <a:gdLst>
              <a:gd name="T0" fmla="*/ 5812 w 5813"/>
              <a:gd name="T1" fmla="*/ 4405 h 4406"/>
              <a:gd name="T2" fmla="*/ 5812 w 5813"/>
              <a:gd name="T3" fmla="*/ 4405 h 4406"/>
              <a:gd name="T4" fmla="*/ 625 w 5813"/>
              <a:gd name="T5" fmla="*/ 4405 h 4406"/>
              <a:gd name="T6" fmla="*/ 0 w 5813"/>
              <a:gd name="T7" fmla="*/ 3780 h 4406"/>
              <a:gd name="T8" fmla="*/ 0 w 5813"/>
              <a:gd name="T9" fmla="*/ 625 h 4406"/>
              <a:gd name="T10" fmla="*/ 625 w 5813"/>
              <a:gd name="T11" fmla="*/ 0 h 4406"/>
              <a:gd name="T12" fmla="*/ 5812 w 5813"/>
              <a:gd name="T13" fmla="*/ 0 h 4406"/>
              <a:gd name="T14" fmla="*/ 5812 w 5813"/>
              <a:gd name="T15" fmla="*/ 812 h 4406"/>
              <a:gd name="T16" fmla="*/ 5344 w 5813"/>
              <a:gd name="T17" fmla="*/ 812 h 4406"/>
              <a:gd name="T18" fmla="*/ 4969 w 5813"/>
              <a:gd name="T19" fmla="*/ 1219 h 4406"/>
              <a:gd name="T20" fmla="*/ 4969 w 5813"/>
              <a:gd name="T21" fmla="*/ 3155 h 4406"/>
              <a:gd name="T22" fmla="*/ 5344 w 5813"/>
              <a:gd name="T23" fmla="*/ 3561 h 4406"/>
              <a:gd name="T24" fmla="*/ 5812 w 5813"/>
              <a:gd name="T25" fmla="*/ 3561 h 4406"/>
              <a:gd name="T26" fmla="*/ 5812 w 5813"/>
              <a:gd name="T27" fmla="*/ 4405 h 4406"/>
              <a:gd name="T28" fmla="*/ 625 w 5813"/>
              <a:gd name="T29" fmla="*/ 125 h 4406"/>
              <a:gd name="T30" fmla="*/ 625 w 5813"/>
              <a:gd name="T31" fmla="*/ 125 h 4406"/>
              <a:gd name="T32" fmla="*/ 125 w 5813"/>
              <a:gd name="T33" fmla="*/ 625 h 4406"/>
              <a:gd name="T34" fmla="*/ 125 w 5813"/>
              <a:gd name="T35" fmla="*/ 3780 h 4406"/>
              <a:gd name="T36" fmla="*/ 625 w 5813"/>
              <a:gd name="T37" fmla="*/ 4280 h 4406"/>
              <a:gd name="T38" fmla="*/ 5687 w 5813"/>
              <a:gd name="T39" fmla="*/ 4280 h 4406"/>
              <a:gd name="T40" fmla="*/ 5687 w 5813"/>
              <a:gd name="T41" fmla="*/ 3686 h 4406"/>
              <a:gd name="T42" fmla="*/ 5344 w 5813"/>
              <a:gd name="T43" fmla="*/ 3686 h 4406"/>
              <a:gd name="T44" fmla="*/ 4844 w 5813"/>
              <a:gd name="T45" fmla="*/ 3155 h 4406"/>
              <a:gd name="T46" fmla="*/ 4844 w 5813"/>
              <a:gd name="T47" fmla="*/ 1219 h 4406"/>
              <a:gd name="T48" fmla="*/ 5344 w 5813"/>
              <a:gd name="T49" fmla="*/ 687 h 4406"/>
              <a:gd name="T50" fmla="*/ 5687 w 5813"/>
              <a:gd name="T51" fmla="*/ 687 h 4406"/>
              <a:gd name="T52" fmla="*/ 5687 w 5813"/>
              <a:gd name="T53" fmla="*/ 125 h 4406"/>
              <a:gd name="T54" fmla="*/ 625 w 5813"/>
              <a:gd name="T55" fmla="*/ 125 h 4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13" h="4406">
                <a:moveTo>
                  <a:pt x="5812" y="4405"/>
                </a:moveTo>
                <a:lnTo>
                  <a:pt x="5812" y="4405"/>
                </a:lnTo>
                <a:cubicBezTo>
                  <a:pt x="625" y="4405"/>
                  <a:pt x="625" y="4405"/>
                  <a:pt x="625" y="4405"/>
                </a:cubicBezTo>
                <a:cubicBezTo>
                  <a:pt x="281" y="4405"/>
                  <a:pt x="0" y="4124"/>
                  <a:pt x="0" y="3780"/>
                </a:cubicBezTo>
                <a:cubicBezTo>
                  <a:pt x="0" y="625"/>
                  <a:pt x="0" y="625"/>
                  <a:pt x="0" y="625"/>
                </a:cubicBezTo>
                <a:cubicBezTo>
                  <a:pt x="0" y="281"/>
                  <a:pt x="281" y="0"/>
                  <a:pt x="625" y="0"/>
                </a:cubicBezTo>
                <a:cubicBezTo>
                  <a:pt x="5812" y="0"/>
                  <a:pt x="5812" y="0"/>
                  <a:pt x="5812" y="0"/>
                </a:cubicBezTo>
                <a:cubicBezTo>
                  <a:pt x="5812" y="812"/>
                  <a:pt x="5812" y="812"/>
                  <a:pt x="5812" y="812"/>
                </a:cubicBezTo>
                <a:cubicBezTo>
                  <a:pt x="5344" y="812"/>
                  <a:pt x="5344" y="812"/>
                  <a:pt x="5344" y="812"/>
                </a:cubicBezTo>
                <a:cubicBezTo>
                  <a:pt x="5125" y="812"/>
                  <a:pt x="4969" y="1000"/>
                  <a:pt x="4969" y="1219"/>
                </a:cubicBezTo>
                <a:cubicBezTo>
                  <a:pt x="4969" y="3155"/>
                  <a:pt x="4969" y="3155"/>
                  <a:pt x="4969" y="3155"/>
                </a:cubicBezTo>
                <a:cubicBezTo>
                  <a:pt x="4969" y="3374"/>
                  <a:pt x="5125" y="3561"/>
                  <a:pt x="5344" y="3561"/>
                </a:cubicBezTo>
                <a:cubicBezTo>
                  <a:pt x="5812" y="3561"/>
                  <a:pt x="5812" y="3561"/>
                  <a:pt x="5812" y="3561"/>
                </a:cubicBezTo>
                <a:lnTo>
                  <a:pt x="5812" y="4405"/>
                </a:lnTo>
                <a:close/>
                <a:moveTo>
                  <a:pt x="625" y="125"/>
                </a:moveTo>
                <a:lnTo>
                  <a:pt x="625" y="125"/>
                </a:lnTo>
                <a:cubicBezTo>
                  <a:pt x="344" y="125"/>
                  <a:pt x="125" y="343"/>
                  <a:pt x="125" y="625"/>
                </a:cubicBezTo>
                <a:cubicBezTo>
                  <a:pt x="125" y="3780"/>
                  <a:pt x="125" y="3780"/>
                  <a:pt x="125" y="3780"/>
                </a:cubicBezTo>
                <a:cubicBezTo>
                  <a:pt x="125" y="4030"/>
                  <a:pt x="344" y="4280"/>
                  <a:pt x="625" y="4280"/>
                </a:cubicBezTo>
                <a:cubicBezTo>
                  <a:pt x="5687" y="4280"/>
                  <a:pt x="5687" y="4280"/>
                  <a:pt x="5687" y="4280"/>
                </a:cubicBezTo>
                <a:cubicBezTo>
                  <a:pt x="5687" y="3686"/>
                  <a:pt x="5687" y="3686"/>
                  <a:pt x="5687" y="3686"/>
                </a:cubicBezTo>
                <a:cubicBezTo>
                  <a:pt x="5344" y="3686"/>
                  <a:pt x="5344" y="3686"/>
                  <a:pt x="5344" y="3686"/>
                </a:cubicBezTo>
                <a:cubicBezTo>
                  <a:pt x="5062" y="3686"/>
                  <a:pt x="4844" y="3436"/>
                  <a:pt x="4844" y="3155"/>
                </a:cubicBezTo>
                <a:cubicBezTo>
                  <a:pt x="4844" y="1219"/>
                  <a:pt x="4844" y="1219"/>
                  <a:pt x="4844" y="1219"/>
                </a:cubicBezTo>
                <a:cubicBezTo>
                  <a:pt x="4844" y="937"/>
                  <a:pt x="5062" y="687"/>
                  <a:pt x="5344" y="687"/>
                </a:cubicBezTo>
                <a:cubicBezTo>
                  <a:pt x="5687" y="687"/>
                  <a:pt x="5687" y="687"/>
                  <a:pt x="5687" y="687"/>
                </a:cubicBezTo>
                <a:cubicBezTo>
                  <a:pt x="5687" y="125"/>
                  <a:pt x="5687" y="125"/>
                  <a:pt x="5687" y="125"/>
                </a:cubicBezTo>
                <a:lnTo>
                  <a:pt x="625" y="1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182492F-AF1A-D94B-AD13-E7E8B9EAC60B}"/>
              </a:ext>
            </a:extLst>
          </p:cNvPr>
          <p:cNvSpPr/>
          <p:nvPr/>
        </p:nvSpPr>
        <p:spPr>
          <a:xfrm>
            <a:off x="1267998" y="7592785"/>
            <a:ext cx="964840" cy="948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126B6CD-874A-9F49-AD31-2D51C09D5056}"/>
              </a:ext>
            </a:extLst>
          </p:cNvPr>
          <p:cNvSpPr/>
          <p:nvPr/>
        </p:nvSpPr>
        <p:spPr>
          <a:xfrm>
            <a:off x="-94656" y="6873896"/>
            <a:ext cx="35914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0" b="1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91C63E-A8D3-284D-83BF-2362150CEFAE}"/>
              </a:ext>
            </a:extLst>
          </p:cNvPr>
          <p:cNvSpPr/>
          <p:nvPr/>
        </p:nvSpPr>
        <p:spPr>
          <a:xfrm>
            <a:off x="5349226" y="6873896"/>
            <a:ext cx="35914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0" b="1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23CC5AA-3791-ED4B-B3B2-8C3091D7B4C3}"/>
              </a:ext>
            </a:extLst>
          </p:cNvPr>
          <p:cNvSpPr/>
          <p:nvPr/>
        </p:nvSpPr>
        <p:spPr>
          <a:xfrm>
            <a:off x="16257072" y="6865985"/>
            <a:ext cx="35914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0" b="1" dirty="0">
                <a:solidFill>
                  <a:schemeClr val="accent4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25F537A-2A73-F841-8326-FCFCEEE7BB6B}"/>
              </a:ext>
            </a:extLst>
          </p:cNvPr>
          <p:cNvSpPr/>
          <p:nvPr/>
        </p:nvSpPr>
        <p:spPr>
          <a:xfrm>
            <a:off x="12129281" y="7592785"/>
            <a:ext cx="964840" cy="948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6C936DF-F3D2-5946-B501-CBAA72AFC3E2}"/>
              </a:ext>
            </a:extLst>
          </p:cNvPr>
          <p:cNvSpPr/>
          <p:nvPr/>
        </p:nvSpPr>
        <p:spPr>
          <a:xfrm>
            <a:off x="10815968" y="6873896"/>
            <a:ext cx="35914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0" b="1" dirty="0">
                <a:solidFill>
                  <a:schemeClr val="accent3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Lato" panose="020F0502020204030203" pitchFamily="34" charset="0"/>
              </a:rPr>
              <a:t>O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80A8C6F-4BA8-EF4A-A229-6C76235E7AFB}"/>
              </a:ext>
            </a:extLst>
          </p:cNvPr>
          <p:cNvGrpSpPr/>
          <p:nvPr/>
        </p:nvGrpSpPr>
        <p:grpSpPr>
          <a:xfrm>
            <a:off x="2687173" y="6650535"/>
            <a:ext cx="3310281" cy="2893100"/>
            <a:chOff x="16663683" y="5226912"/>
            <a:chExt cx="3310281" cy="2893100"/>
          </a:xfrm>
        </p:grpSpPr>
        <p:sp>
          <p:nvSpPr>
            <p:cNvPr id="90" name="CuadroTexto 4">
              <a:extLst>
                <a:ext uri="{FF2B5EF4-FFF2-40B4-BE49-F238E27FC236}">
                  <a16:creationId xmlns:a16="http://schemas.microsoft.com/office/drawing/2014/main" id="{C0BA5F77-A6D9-EA40-AEBD-23B4FCAC4403}"/>
                </a:ext>
              </a:extLst>
            </p:cNvPr>
            <p:cNvSpPr txBox="1"/>
            <p:nvPr/>
          </p:nvSpPr>
          <p:spPr>
            <a:xfrm>
              <a:off x="16663683" y="5873243"/>
              <a:ext cx="290341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91" name="CuadroTexto 4">
              <a:extLst>
                <a:ext uri="{FF2B5EF4-FFF2-40B4-BE49-F238E27FC236}">
                  <a16:creationId xmlns:a16="http://schemas.microsoft.com/office/drawing/2014/main" id="{28BDB9F2-2F97-1440-843C-367BADA9F7F5}"/>
                </a:ext>
              </a:extLst>
            </p:cNvPr>
            <p:cNvSpPr txBox="1"/>
            <p:nvPr/>
          </p:nvSpPr>
          <p:spPr>
            <a:xfrm>
              <a:off x="16710219" y="522691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Strengths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86A584A-B209-D345-8159-90B9A82C7540}"/>
              </a:ext>
            </a:extLst>
          </p:cNvPr>
          <p:cNvGrpSpPr/>
          <p:nvPr/>
        </p:nvGrpSpPr>
        <p:grpSpPr>
          <a:xfrm>
            <a:off x="8397768" y="6650535"/>
            <a:ext cx="3310281" cy="2893100"/>
            <a:chOff x="16663683" y="5226912"/>
            <a:chExt cx="3310281" cy="2893100"/>
          </a:xfrm>
        </p:grpSpPr>
        <p:sp>
          <p:nvSpPr>
            <p:cNvPr id="93" name="CuadroTexto 4">
              <a:extLst>
                <a:ext uri="{FF2B5EF4-FFF2-40B4-BE49-F238E27FC236}">
                  <a16:creationId xmlns:a16="http://schemas.microsoft.com/office/drawing/2014/main" id="{2F03C177-F4AA-284A-9BA8-36DA421AE9F9}"/>
                </a:ext>
              </a:extLst>
            </p:cNvPr>
            <p:cNvSpPr txBox="1"/>
            <p:nvPr/>
          </p:nvSpPr>
          <p:spPr>
            <a:xfrm>
              <a:off x="16663683" y="5873243"/>
              <a:ext cx="290341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94" name="CuadroTexto 4">
              <a:extLst>
                <a:ext uri="{FF2B5EF4-FFF2-40B4-BE49-F238E27FC236}">
                  <a16:creationId xmlns:a16="http://schemas.microsoft.com/office/drawing/2014/main" id="{28C1EF85-4F21-3B4B-BA02-C59B86708A8B}"/>
                </a:ext>
              </a:extLst>
            </p:cNvPr>
            <p:cNvSpPr txBox="1"/>
            <p:nvPr/>
          </p:nvSpPr>
          <p:spPr>
            <a:xfrm>
              <a:off x="16710219" y="522691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Weakness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050DCE1-1757-BC40-8309-6D31F5B133A7}"/>
              </a:ext>
            </a:extLst>
          </p:cNvPr>
          <p:cNvGrpSpPr/>
          <p:nvPr/>
        </p:nvGrpSpPr>
        <p:grpSpPr>
          <a:xfrm>
            <a:off x="13580392" y="6650535"/>
            <a:ext cx="3310281" cy="2893100"/>
            <a:chOff x="16663683" y="5226912"/>
            <a:chExt cx="3310281" cy="2893100"/>
          </a:xfrm>
        </p:grpSpPr>
        <p:sp>
          <p:nvSpPr>
            <p:cNvPr id="96" name="CuadroTexto 4">
              <a:extLst>
                <a:ext uri="{FF2B5EF4-FFF2-40B4-BE49-F238E27FC236}">
                  <a16:creationId xmlns:a16="http://schemas.microsoft.com/office/drawing/2014/main" id="{EA9B8006-9DBD-0D4D-AC78-29C214DB6653}"/>
                </a:ext>
              </a:extLst>
            </p:cNvPr>
            <p:cNvSpPr txBox="1"/>
            <p:nvPr/>
          </p:nvSpPr>
          <p:spPr>
            <a:xfrm>
              <a:off x="16663683" y="5873243"/>
              <a:ext cx="290341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97" name="CuadroTexto 4">
              <a:extLst>
                <a:ext uri="{FF2B5EF4-FFF2-40B4-BE49-F238E27FC236}">
                  <a16:creationId xmlns:a16="http://schemas.microsoft.com/office/drawing/2014/main" id="{DE1038B1-C689-1840-8F4D-4BDCC7C47C9E}"/>
                </a:ext>
              </a:extLst>
            </p:cNvPr>
            <p:cNvSpPr txBox="1"/>
            <p:nvPr/>
          </p:nvSpPr>
          <p:spPr>
            <a:xfrm>
              <a:off x="16710219" y="522691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Opportunities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40F6DA1-6792-DF48-9B25-23286AF6E58F}"/>
              </a:ext>
            </a:extLst>
          </p:cNvPr>
          <p:cNvGrpSpPr/>
          <p:nvPr/>
        </p:nvGrpSpPr>
        <p:grpSpPr>
          <a:xfrm>
            <a:off x="19113950" y="6650535"/>
            <a:ext cx="3310281" cy="2893100"/>
            <a:chOff x="16663683" y="5226912"/>
            <a:chExt cx="3310281" cy="2893100"/>
          </a:xfrm>
        </p:grpSpPr>
        <p:sp>
          <p:nvSpPr>
            <p:cNvPr id="99" name="CuadroTexto 4">
              <a:extLst>
                <a:ext uri="{FF2B5EF4-FFF2-40B4-BE49-F238E27FC236}">
                  <a16:creationId xmlns:a16="http://schemas.microsoft.com/office/drawing/2014/main" id="{9B06AA4F-A091-4D47-B10C-22C2E86A582D}"/>
                </a:ext>
              </a:extLst>
            </p:cNvPr>
            <p:cNvSpPr txBox="1"/>
            <p:nvPr/>
          </p:nvSpPr>
          <p:spPr>
            <a:xfrm>
              <a:off x="16663683" y="5873243"/>
              <a:ext cx="290341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100" name="CuadroTexto 4">
              <a:extLst>
                <a:ext uri="{FF2B5EF4-FFF2-40B4-BE49-F238E27FC236}">
                  <a16:creationId xmlns:a16="http://schemas.microsoft.com/office/drawing/2014/main" id="{AC04A194-05C6-9041-BA93-74C8B84F1A75}"/>
                </a:ext>
              </a:extLst>
            </p:cNvPr>
            <p:cNvSpPr txBox="1"/>
            <p:nvPr/>
          </p:nvSpPr>
          <p:spPr>
            <a:xfrm>
              <a:off x="16710219" y="522691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Threats</a:t>
              </a:r>
            </a:p>
          </p:txBody>
        </p:sp>
      </p:grpSp>
      <p:grpSp>
        <p:nvGrpSpPr>
          <p:cNvPr id="27" name="Grupo 349">
            <a:extLst>
              <a:ext uri="{FF2B5EF4-FFF2-40B4-BE49-F238E27FC236}">
                <a16:creationId xmlns:a16="http://schemas.microsoft.com/office/drawing/2014/main" id="{F21C003A-AD52-944A-B148-E00737ED044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8" name="CuadroTexto 350">
              <a:extLst>
                <a:ext uri="{FF2B5EF4-FFF2-40B4-BE49-F238E27FC236}">
                  <a16:creationId xmlns:a16="http://schemas.microsoft.com/office/drawing/2014/main" id="{4E167469-3C4C-7A41-B331-B371822AED22}"/>
                </a:ext>
              </a:extLst>
            </p:cNvPr>
            <p:cNvSpPr txBox="1"/>
            <p:nvPr/>
          </p:nvSpPr>
          <p:spPr>
            <a:xfrm>
              <a:off x="8042542" y="861425"/>
              <a:ext cx="82926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S.W.O.T. Diagram</a:t>
              </a:r>
            </a:p>
          </p:txBody>
        </p:sp>
        <p:sp>
          <p:nvSpPr>
            <p:cNvPr id="29" name="CuadroTexto 351">
              <a:extLst>
                <a:ext uri="{FF2B5EF4-FFF2-40B4-BE49-F238E27FC236}">
                  <a16:creationId xmlns:a16="http://schemas.microsoft.com/office/drawing/2014/main" id="{471432E8-5999-D04B-90FB-3BD02E01271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289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">
            <a:extLst>
              <a:ext uri="{FF2B5EF4-FFF2-40B4-BE49-F238E27FC236}">
                <a16:creationId xmlns:a16="http://schemas.microsoft.com/office/drawing/2014/main" id="{54676599-AB34-9C4D-BE0A-ED36F3BB5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263" y="6934184"/>
            <a:ext cx="2530020" cy="2547874"/>
          </a:xfrm>
          <a:custGeom>
            <a:avLst/>
            <a:gdLst>
              <a:gd name="T0" fmla="*/ 4374 w 4375"/>
              <a:gd name="T1" fmla="*/ 2188 h 4407"/>
              <a:gd name="T2" fmla="*/ 4374 w 4375"/>
              <a:gd name="T3" fmla="*/ 2188 h 4407"/>
              <a:gd name="T4" fmla="*/ 2187 w 4375"/>
              <a:gd name="T5" fmla="*/ 4406 h 4407"/>
              <a:gd name="T6" fmla="*/ 0 w 4375"/>
              <a:gd name="T7" fmla="*/ 2188 h 4407"/>
              <a:gd name="T8" fmla="*/ 2187 w 4375"/>
              <a:gd name="T9" fmla="*/ 0 h 4407"/>
              <a:gd name="T10" fmla="*/ 4374 w 4375"/>
              <a:gd name="T11" fmla="*/ 2188 h 4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75" h="4407">
                <a:moveTo>
                  <a:pt x="4374" y="2188"/>
                </a:moveTo>
                <a:lnTo>
                  <a:pt x="4374" y="2188"/>
                </a:lnTo>
                <a:cubicBezTo>
                  <a:pt x="4374" y="3406"/>
                  <a:pt x="3405" y="4406"/>
                  <a:pt x="2187" y="4406"/>
                </a:cubicBezTo>
                <a:cubicBezTo>
                  <a:pt x="969" y="4406"/>
                  <a:pt x="0" y="3406"/>
                  <a:pt x="0" y="2188"/>
                </a:cubicBezTo>
                <a:cubicBezTo>
                  <a:pt x="0" y="1000"/>
                  <a:pt x="969" y="0"/>
                  <a:pt x="2187" y="0"/>
                </a:cubicBezTo>
                <a:cubicBezTo>
                  <a:pt x="3405" y="0"/>
                  <a:pt x="4374" y="1000"/>
                  <a:pt x="4374" y="2188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F0D90924-E582-974E-8926-8563534BD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7413" y="5074926"/>
            <a:ext cx="3144671" cy="3126819"/>
          </a:xfrm>
          <a:custGeom>
            <a:avLst/>
            <a:gdLst>
              <a:gd name="T0" fmla="*/ 5437 w 5438"/>
              <a:gd name="T1" fmla="*/ 5406 h 5407"/>
              <a:gd name="T2" fmla="*/ 5437 w 5438"/>
              <a:gd name="T3" fmla="*/ 5406 h 5407"/>
              <a:gd name="T4" fmla="*/ 4999 w 5438"/>
              <a:gd name="T5" fmla="*/ 5406 h 5407"/>
              <a:gd name="T6" fmla="*/ 0 w 5438"/>
              <a:gd name="T7" fmla="*/ 437 h 5407"/>
              <a:gd name="T8" fmla="*/ 0 w 5438"/>
              <a:gd name="T9" fmla="*/ 0 h 5407"/>
              <a:gd name="T10" fmla="*/ 5437 w 5438"/>
              <a:gd name="T11" fmla="*/ 5406 h 5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38" h="5407">
                <a:moveTo>
                  <a:pt x="5437" y="5406"/>
                </a:moveTo>
                <a:lnTo>
                  <a:pt x="5437" y="5406"/>
                </a:lnTo>
                <a:cubicBezTo>
                  <a:pt x="4999" y="5406"/>
                  <a:pt x="4999" y="5406"/>
                  <a:pt x="4999" y="5406"/>
                </a:cubicBezTo>
                <a:cubicBezTo>
                  <a:pt x="4999" y="2687"/>
                  <a:pt x="2749" y="437"/>
                  <a:pt x="0" y="437"/>
                </a:cubicBezTo>
                <a:cubicBezTo>
                  <a:pt x="0" y="0"/>
                  <a:pt x="0" y="0"/>
                  <a:pt x="0" y="0"/>
                </a:cubicBezTo>
                <a:cubicBezTo>
                  <a:pt x="2999" y="0"/>
                  <a:pt x="5437" y="2437"/>
                  <a:pt x="5437" y="54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4">
            <a:extLst>
              <a:ext uri="{FF2B5EF4-FFF2-40B4-BE49-F238E27FC236}">
                <a16:creationId xmlns:a16="http://schemas.microsoft.com/office/drawing/2014/main" id="{CEB3525B-5D06-7D46-B147-973968665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594" y="5074926"/>
            <a:ext cx="3126819" cy="3126819"/>
          </a:xfrm>
          <a:custGeom>
            <a:avLst/>
            <a:gdLst>
              <a:gd name="T0" fmla="*/ 437 w 5407"/>
              <a:gd name="T1" fmla="*/ 5406 h 5407"/>
              <a:gd name="T2" fmla="*/ 437 w 5407"/>
              <a:gd name="T3" fmla="*/ 5406 h 5407"/>
              <a:gd name="T4" fmla="*/ 0 w 5407"/>
              <a:gd name="T5" fmla="*/ 5406 h 5407"/>
              <a:gd name="T6" fmla="*/ 5406 w 5407"/>
              <a:gd name="T7" fmla="*/ 0 h 5407"/>
              <a:gd name="T8" fmla="*/ 5406 w 5407"/>
              <a:gd name="T9" fmla="*/ 437 h 5407"/>
              <a:gd name="T10" fmla="*/ 437 w 5407"/>
              <a:gd name="T11" fmla="*/ 5406 h 5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07" h="5407">
                <a:moveTo>
                  <a:pt x="437" y="5406"/>
                </a:moveTo>
                <a:lnTo>
                  <a:pt x="437" y="5406"/>
                </a:lnTo>
                <a:cubicBezTo>
                  <a:pt x="0" y="5406"/>
                  <a:pt x="0" y="5406"/>
                  <a:pt x="0" y="5406"/>
                </a:cubicBezTo>
                <a:cubicBezTo>
                  <a:pt x="0" y="2437"/>
                  <a:pt x="2437" y="0"/>
                  <a:pt x="5406" y="0"/>
                </a:cubicBezTo>
                <a:cubicBezTo>
                  <a:pt x="5406" y="437"/>
                  <a:pt x="5406" y="437"/>
                  <a:pt x="5406" y="437"/>
                </a:cubicBezTo>
                <a:cubicBezTo>
                  <a:pt x="2687" y="437"/>
                  <a:pt x="437" y="2687"/>
                  <a:pt x="437" y="540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B9B5A396-E1AA-A243-AF23-8D84A0FA2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594" y="8199194"/>
            <a:ext cx="3126819" cy="3144673"/>
          </a:xfrm>
          <a:custGeom>
            <a:avLst/>
            <a:gdLst>
              <a:gd name="T0" fmla="*/ 5406 w 5407"/>
              <a:gd name="T1" fmla="*/ 5436 h 5437"/>
              <a:gd name="T2" fmla="*/ 5406 w 5407"/>
              <a:gd name="T3" fmla="*/ 5436 h 5437"/>
              <a:gd name="T4" fmla="*/ 0 w 5407"/>
              <a:gd name="T5" fmla="*/ 0 h 5437"/>
              <a:gd name="T6" fmla="*/ 437 w 5407"/>
              <a:gd name="T7" fmla="*/ 0 h 5437"/>
              <a:gd name="T8" fmla="*/ 5406 w 5407"/>
              <a:gd name="T9" fmla="*/ 4999 h 5437"/>
              <a:gd name="T10" fmla="*/ 5406 w 5407"/>
              <a:gd name="T11" fmla="*/ 5436 h 5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07" h="5437">
                <a:moveTo>
                  <a:pt x="5406" y="5436"/>
                </a:moveTo>
                <a:lnTo>
                  <a:pt x="5406" y="5436"/>
                </a:lnTo>
                <a:cubicBezTo>
                  <a:pt x="2437" y="5436"/>
                  <a:pt x="0" y="2999"/>
                  <a:pt x="0" y="0"/>
                </a:cubicBezTo>
                <a:cubicBezTo>
                  <a:pt x="437" y="0"/>
                  <a:pt x="437" y="0"/>
                  <a:pt x="437" y="0"/>
                </a:cubicBezTo>
                <a:cubicBezTo>
                  <a:pt x="437" y="2749"/>
                  <a:pt x="2687" y="4999"/>
                  <a:pt x="5406" y="4999"/>
                </a:cubicBezTo>
                <a:lnTo>
                  <a:pt x="5406" y="543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7B586B0E-52B2-0149-A214-131A37679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7413" y="8199194"/>
            <a:ext cx="3144671" cy="3144673"/>
          </a:xfrm>
          <a:custGeom>
            <a:avLst/>
            <a:gdLst>
              <a:gd name="T0" fmla="*/ 0 w 5438"/>
              <a:gd name="T1" fmla="*/ 5436 h 5437"/>
              <a:gd name="T2" fmla="*/ 0 w 5438"/>
              <a:gd name="T3" fmla="*/ 5436 h 5437"/>
              <a:gd name="T4" fmla="*/ 0 w 5438"/>
              <a:gd name="T5" fmla="*/ 4999 h 5437"/>
              <a:gd name="T6" fmla="*/ 4999 w 5438"/>
              <a:gd name="T7" fmla="*/ 0 h 5437"/>
              <a:gd name="T8" fmla="*/ 5437 w 5438"/>
              <a:gd name="T9" fmla="*/ 0 h 5437"/>
              <a:gd name="T10" fmla="*/ 0 w 5438"/>
              <a:gd name="T11" fmla="*/ 5436 h 5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38" h="5437">
                <a:moveTo>
                  <a:pt x="0" y="5436"/>
                </a:moveTo>
                <a:lnTo>
                  <a:pt x="0" y="5436"/>
                </a:lnTo>
                <a:cubicBezTo>
                  <a:pt x="0" y="4999"/>
                  <a:pt x="0" y="4999"/>
                  <a:pt x="0" y="4999"/>
                </a:cubicBezTo>
                <a:cubicBezTo>
                  <a:pt x="2749" y="4999"/>
                  <a:pt x="4999" y="2749"/>
                  <a:pt x="4999" y="0"/>
                </a:cubicBezTo>
                <a:cubicBezTo>
                  <a:pt x="5437" y="0"/>
                  <a:pt x="5437" y="0"/>
                  <a:pt x="5437" y="0"/>
                </a:cubicBezTo>
                <a:cubicBezTo>
                  <a:pt x="5437" y="2999"/>
                  <a:pt x="2999" y="5436"/>
                  <a:pt x="0" y="54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EEC4FF87-8E96-EB46-9778-E84B91C00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075" y="6791360"/>
            <a:ext cx="2856474" cy="2838622"/>
          </a:xfrm>
          <a:custGeom>
            <a:avLst/>
            <a:gdLst>
              <a:gd name="T0" fmla="*/ 3875 w 4938"/>
              <a:gd name="T1" fmla="*/ 438 h 4907"/>
              <a:gd name="T2" fmla="*/ 3875 w 4938"/>
              <a:gd name="T3" fmla="*/ 438 h 4907"/>
              <a:gd name="T4" fmla="*/ 2469 w 4938"/>
              <a:gd name="T5" fmla="*/ 0 h 4907"/>
              <a:gd name="T6" fmla="*/ 0 w 4938"/>
              <a:gd name="T7" fmla="*/ 2438 h 4907"/>
              <a:gd name="T8" fmla="*/ 2469 w 4938"/>
              <a:gd name="T9" fmla="*/ 4906 h 4907"/>
              <a:gd name="T10" fmla="*/ 4937 w 4938"/>
              <a:gd name="T11" fmla="*/ 2438 h 4907"/>
              <a:gd name="T12" fmla="*/ 4500 w 4938"/>
              <a:gd name="T13" fmla="*/ 1063 h 4907"/>
              <a:gd name="T14" fmla="*/ 4719 w 4938"/>
              <a:gd name="T15" fmla="*/ 188 h 4907"/>
              <a:gd name="T16" fmla="*/ 3875 w 4938"/>
              <a:gd name="T17" fmla="*/ 438 h 4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38" h="4907">
                <a:moveTo>
                  <a:pt x="3875" y="438"/>
                </a:moveTo>
                <a:lnTo>
                  <a:pt x="3875" y="438"/>
                </a:lnTo>
                <a:cubicBezTo>
                  <a:pt x="3469" y="157"/>
                  <a:pt x="3000" y="0"/>
                  <a:pt x="2469" y="0"/>
                </a:cubicBezTo>
                <a:cubicBezTo>
                  <a:pt x="1094" y="0"/>
                  <a:pt x="0" y="1094"/>
                  <a:pt x="0" y="2438"/>
                </a:cubicBezTo>
                <a:cubicBezTo>
                  <a:pt x="0" y="3812"/>
                  <a:pt x="1094" y="4906"/>
                  <a:pt x="2469" y="4906"/>
                </a:cubicBezTo>
                <a:cubicBezTo>
                  <a:pt x="3812" y="4906"/>
                  <a:pt x="4937" y="3812"/>
                  <a:pt x="4937" y="2438"/>
                </a:cubicBezTo>
                <a:cubicBezTo>
                  <a:pt x="4937" y="1938"/>
                  <a:pt x="4781" y="1438"/>
                  <a:pt x="4500" y="1063"/>
                </a:cubicBezTo>
                <a:cubicBezTo>
                  <a:pt x="4719" y="188"/>
                  <a:pt x="4719" y="188"/>
                  <a:pt x="4719" y="188"/>
                </a:cubicBezTo>
                <a:lnTo>
                  <a:pt x="3875" y="43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8F6725D7-981D-DA4B-9123-9BF5EC9AC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099" y="6791360"/>
            <a:ext cx="2856474" cy="2838622"/>
          </a:xfrm>
          <a:custGeom>
            <a:avLst/>
            <a:gdLst>
              <a:gd name="T0" fmla="*/ 1062 w 4938"/>
              <a:gd name="T1" fmla="*/ 4468 h 4907"/>
              <a:gd name="T2" fmla="*/ 1062 w 4938"/>
              <a:gd name="T3" fmla="*/ 4468 h 4907"/>
              <a:gd name="T4" fmla="*/ 2469 w 4938"/>
              <a:gd name="T5" fmla="*/ 4906 h 4907"/>
              <a:gd name="T6" fmla="*/ 4937 w 4938"/>
              <a:gd name="T7" fmla="*/ 2438 h 4907"/>
              <a:gd name="T8" fmla="*/ 2469 w 4938"/>
              <a:gd name="T9" fmla="*/ 0 h 4907"/>
              <a:gd name="T10" fmla="*/ 0 w 4938"/>
              <a:gd name="T11" fmla="*/ 2438 h 4907"/>
              <a:gd name="T12" fmla="*/ 437 w 4938"/>
              <a:gd name="T13" fmla="*/ 3843 h 4907"/>
              <a:gd name="T14" fmla="*/ 218 w 4938"/>
              <a:gd name="T15" fmla="*/ 4687 h 4907"/>
              <a:gd name="T16" fmla="*/ 1062 w 4938"/>
              <a:gd name="T17" fmla="*/ 4468 h 4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38" h="4907">
                <a:moveTo>
                  <a:pt x="1062" y="4468"/>
                </a:moveTo>
                <a:lnTo>
                  <a:pt x="1062" y="4468"/>
                </a:lnTo>
                <a:cubicBezTo>
                  <a:pt x="1469" y="4749"/>
                  <a:pt x="1937" y="4906"/>
                  <a:pt x="2469" y="4906"/>
                </a:cubicBezTo>
                <a:cubicBezTo>
                  <a:pt x="3812" y="4906"/>
                  <a:pt x="4937" y="3812"/>
                  <a:pt x="4937" y="2438"/>
                </a:cubicBezTo>
                <a:cubicBezTo>
                  <a:pt x="4937" y="1094"/>
                  <a:pt x="3812" y="0"/>
                  <a:pt x="2469" y="0"/>
                </a:cubicBezTo>
                <a:cubicBezTo>
                  <a:pt x="1094" y="0"/>
                  <a:pt x="0" y="1094"/>
                  <a:pt x="0" y="2438"/>
                </a:cubicBezTo>
                <a:cubicBezTo>
                  <a:pt x="0" y="2968"/>
                  <a:pt x="156" y="3437"/>
                  <a:pt x="437" y="3843"/>
                </a:cubicBezTo>
                <a:cubicBezTo>
                  <a:pt x="218" y="4687"/>
                  <a:pt x="218" y="4687"/>
                  <a:pt x="218" y="4687"/>
                </a:cubicBezTo>
                <a:lnTo>
                  <a:pt x="1062" y="446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9">
            <a:extLst>
              <a:ext uri="{FF2B5EF4-FFF2-40B4-BE49-F238E27FC236}">
                <a16:creationId xmlns:a16="http://schemas.microsoft.com/office/drawing/2014/main" id="{695D8DA2-CAA8-4E4A-A0D0-8E115F001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7028" y="9482058"/>
            <a:ext cx="2856474" cy="2838621"/>
          </a:xfrm>
          <a:custGeom>
            <a:avLst/>
            <a:gdLst>
              <a:gd name="T0" fmla="*/ 437 w 4937"/>
              <a:gd name="T1" fmla="*/ 1062 h 4907"/>
              <a:gd name="T2" fmla="*/ 437 w 4937"/>
              <a:gd name="T3" fmla="*/ 1062 h 4907"/>
              <a:gd name="T4" fmla="*/ 0 w 4937"/>
              <a:gd name="T5" fmla="*/ 2437 h 4907"/>
              <a:gd name="T6" fmla="*/ 2468 w 4937"/>
              <a:gd name="T7" fmla="*/ 4906 h 4907"/>
              <a:gd name="T8" fmla="*/ 4936 w 4937"/>
              <a:gd name="T9" fmla="*/ 2437 h 4907"/>
              <a:gd name="T10" fmla="*/ 2468 w 4937"/>
              <a:gd name="T11" fmla="*/ 0 h 4907"/>
              <a:gd name="T12" fmla="*/ 1062 w 4937"/>
              <a:gd name="T13" fmla="*/ 437 h 4907"/>
              <a:gd name="T14" fmla="*/ 218 w 4937"/>
              <a:gd name="T15" fmla="*/ 187 h 4907"/>
              <a:gd name="T16" fmla="*/ 437 w 4937"/>
              <a:gd name="T17" fmla="*/ 1062 h 4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37" h="4907">
                <a:moveTo>
                  <a:pt x="437" y="1062"/>
                </a:moveTo>
                <a:lnTo>
                  <a:pt x="437" y="1062"/>
                </a:lnTo>
                <a:cubicBezTo>
                  <a:pt x="156" y="1437"/>
                  <a:pt x="0" y="1937"/>
                  <a:pt x="0" y="2437"/>
                </a:cubicBezTo>
                <a:cubicBezTo>
                  <a:pt x="0" y="3812"/>
                  <a:pt x="1093" y="4906"/>
                  <a:pt x="2468" y="4906"/>
                </a:cubicBezTo>
                <a:cubicBezTo>
                  <a:pt x="3811" y="4906"/>
                  <a:pt x="4936" y="3812"/>
                  <a:pt x="4936" y="2437"/>
                </a:cubicBezTo>
                <a:cubicBezTo>
                  <a:pt x="4936" y="1093"/>
                  <a:pt x="3811" y="0"/>
                  <a:pt x="2468" y="0"/>
                </a:cubicBezTo>
                <a:cubicBezTo>
                  <a:pt x="1937" y="0"/>
                  <a:pt x="1468" y="156"/>
                  <a:pt x="1062" y="437"/>
                </a:cubicBezTo>
                <a:cubicBezTo>
                  <a:pt x="218" y="187"/>
                  <a:pt x="218" y="187"/>
                  <a:pt x="218" y="187"/>
                </a:cubicBezTo>
                <a:lnTo>
                  <a:pt x="437" y="106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0">
            <a:extLst>
              <a:ext uri="{FF2B5EF4-FFF2-40B4-BE49-F238E27FC236}">
                <a16:creationId xmlns:a16="http://schemas.microsoft.com/office/drawing/2014/main" id="{F6E04278-101E-C644-B258-26B193B7C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7028" y="4098113"/>
            <a:ext cx="2856474" cy="2856475"/>
          </a:xfrm>
          <a:custGeom>
            <a:avLst/>
            <a:gdLst>
              <a:gd name="T0" fmla="*/ 4499 w 4937"/>
              <a:gd name="T1" fmla="*/ 3875 h 4939"/>
              <a:gd name="T2" fmla="*/ 4499 w 4937"/>
              <a:gd name="T3" fmla="*/ 3875 h 4939"/>
              <a:gd name="T4" fmla="*/ 4936 w 4937"/>
              <a:gd name="T5" fmla="*/ 2469 h 4939"/>
              <a:gd name="T6" fmla="*/ 2468 w 4937"/>
              <a:gd name="T7" fmla="*/ 0 h 4939"/>
              <a:gd name="T8" fmla="*/ 0 w 4937"/>
              <a:gd name="T9" fmla="*/ 2469 h 4939"/>
              <a:gd name="T10" fmla="*/ 2468 w 4937"/>
              <a:gd name="T11" fmla="*/ 4938 h 4939"/>
              <a:gd name="T12" fmla="*/ 3874 w 4937"/>
              <a:gd name="T13" fmla="*/ 4500 h 4939"/>
              <a:gd name="T14" fmla="*/ 4717 w 4937"/>
              <a:gd name="T15" fmla="*/ 4719 h 4939"/>
              <a:gd name="T16" fmla="*/ 4499 w 4937"/>
              <a:gd name="T17" fmla="*/ 3875 h 4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37" h="4939">
                <a:moveTo>
                  <a:pt x="4499" y="3875"/>
                </a:moveTo>
                <a:lnTo>
                  <a:pt x="4499" y="3875"/>
                </a:lnTo>
                <a:cubicBezTo>
                  <a:pt x="4780" y="3469"/>
                  <a:pt x="4936" y="3000"/>
                  <a:pt x="4936" y="2469"/>
                </a:cubicBezTo>
                <a:cubicBezTo>
                  <a:pt x="4936" y="1125"/>
                  <a:pt x="3811" y="0"/>
                  <a:pt x="2468" y="0"/>
                </a:cubicBezTo>
                <a:cubicBezTo>
                  <a:pt x="1093" y="0"/>
                  <a:pt x="0" y="1125"/>
                  <a:pt x="0" y="2469"/>
                </a:cubicBezTo>
                <a:cubicBezTo>
                  <a:pt x="0" y="3844"/>
                  <a:pt x="1093" y="4938"/>
                  <a:pt x="2468" y="4938"/>
                </a:cubicBezTo>
                <a:cubicBezTo>
                  <a:pt x="2999" y="4938"/>
                  <a:pt x="3467" y="4781"/>
                  <a:pt x="3874" y="4500"/>
                </a:cubicBezTo>
                <a:cubicBezTo>
                  <a:pt x="4717" y="4719"/>
                  <a:pt x="4717" y="4719"/>
                  <a:pt x="4717" y="4719"/>
                </a:cubicBezTo>
                <a:lnTo>
                  <a:pt x="4499" y="387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F24602-CB85-4E4A-A2A7-933E009FBB76}"/>
              </a:ext>
            </a:extLst>
          </p:cNvPr>
          <p:cNvSpPr/>
          <p:nvPr/>
        </p:nvSpPr>
        <p:spPr>
          <a:xfrm>
            <a:off x="11396331" y="4710742"/>
            <a:ext cx="15300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F51764-7097-1748-9B66-7D5DF09ED35B}"/>
              </a:ext>
            </a:extLst>
          </p:cNvPr>
          <p:cNvSpPr/>
          <p:nvPr/>
        </p:nvSpPr>
        <p:spPr>
          <a:xfrm>
            <a:off x="14300733" y="7454365"/>
            <a:ext cx="15300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B2BB0E-B5FC-044A-8142-3D4C80D671F2}"/>
              </a:ext>
            </a:extLst>
          </p:cNvPr>
          <p:cNvSpPr/>
          <p:nvPr/>
        </p:nvSpPr>
        <p:spPr>
          <a:xfrm>
            <a:off x="8641264" y="7383586"/>
            <a:ext cx="15300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7DB5654-CC44-5D48-A651-4181A1DF6C41}"/>
              </a:ext>
            </a:extLst>
          </p:cNvPr>
          <p:cNvSpPr/>
          <p:nvPr/>
        </p:nvSpPr>
        <p:spPr>
          <a:xfrm>
            <a:off x="11370217" y="10206377"/>
            <a:ext cx="15300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3EADFE6-876D-1747-A12E-F0D149D4D9C9}"/>
              </a:ext>
            </a:extLst>
          </p:cNvPr>
          <p:cNvGrpSpPr/>
          <p:nvPr/>
        </p:nvGrpSpPr>
        <p:grpSpPr>
          <a:xfrm>
            <a:off x="15065781" y="4511823"/>
            <a:ext cx="5004615" cy="2031326"/>
            <a:chOff x="16663682" y="5226912"/>
            <a:chExt cx="5004615" cy="2031326"/>
          </a:xfrm>
        </p:grpSpPr>
        <p:sp>
          <p:nvSpPr>
            <p:cNvPr id="45" name="CuadroTexto 4">
              <a:extLst>
                <a:ext uri="{FF2B5EF4-FFF2-40B4-BE49-F238E27FC236}">
                  <a16:creationId xmlns:a16="http://schemas.microsoft.com/office/drawing/2014/main" id="{D803D610-537D-CB40-AF1F-A48E266A89F0}"/>
                </a:ext>
              </a:extLst>
            </p:cNvPr>
            <p:cNvSpPr txBox="1"/>
            <p:nvPr/>
          </p:nvSpPr>
          <p:spPr>
            <a:xfrm>
              <a:off x="16663682" y="5873243"/>
              <a:ext cx="500461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46" name="CuadroTexto 4">
              <a:extLst>
                <a:ext uri="{FF2B5EF4-FFF2-40B4-BE49-F238E27FC236}">
                  <a16:creationId xmlns:a16="http://schemas.microsoft.com/office/drawing/2014/main" id="{38512645-EF9A-614E-9808-6A738A84EBD2}"/>
                </a:ext>
              </a:extLst>
            </p:cNvPr>
            <p:cNvSpPr txBox="1"/>
            <p:nvPr/>
          </p:nvSpPr>
          <p:spPr>
            <a:xfrm>
              <a:off x="16710219" y="522691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Strengths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99C85FD-EDB9-0144-8097-20BF11A1FF5D}"/>
              </a:ext>
            </a:extLst>
          </p:cNvPr>
          <p:cNvGrpSpPr/>
          <p:nvPr/>
        </p:nvGrpSpPr>
        <p:grpSpPr>
          <a:xfrm>
            <a:off x="16744190" y="7254310"/>
            <a:ext cx="5004615" cy="2031326"/>
            <a:chOff x="16663682" y="5226912"/>
            <a:chExt cx="5004615" cy="2031326"/>
          </a:xfrm>
        </p:grpSpPr>
        <p:sp>
          <p:nvSpPr>
            <p:cNvPr id="48" name="CuadroTexto 4">
              <a:extLst>
                <a:ext uri="{FF2B5EF4-FFF2-40B4-BE49-F238E27FC236}">
                  <a16:creationId xmlns:a16="http://schemas.microsoft.com/office/drawing/2014/main" id="{4A9DD1E3-0E49-FF4F-B2F5-0B6886A9B437}"/>
                </a:ext>
              </a:extLst>
            </p:cNvPr>
            <p:cNvSpPr txBox="1"/>
            <p:nvPr/>
          </p:nvSpPr>
          <p:spPr>
            <a:xfrm>
              <a:off x="16663682" y="5873243"/>
              <a:ext cx="500461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49" name="CuadroTexto 4">
              <a:extLst>
                <a:ext uri="{FF2B5EF4-FFF2-40B4-BE49-F238E27FC236}">
                  <a16:creationId xmlns:a16="http://schemas.microsoft.com/office/drawing/2014/main" id="{F5C8B696-7CC6-B14F-BCE4-CF5136CCF45F}"/>
                </a:ext>
              </a:extLst>
            </p:cNvPr>
            <p:cNvSpPr txBox="1"/>
            <p:nvPr/>
          </p:nvSpPr>
          <p:spPr>
            <a:xfrm>
              <a:off x="16710219" y="522691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Weakness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23FDA59-3C33-7B4C-BE2A-3EA2F7EB71E1}"/>
              </a:ext>
            </a:extLst>
          </p:cNvPr>
          <p:cNvGrpSpPr/>
          <p:nvPr/>
        </p:nvGrpSpPr>
        <p:grpSpPr>
          <a:xfrm flipH="1">
            <a:off x="2650109" y="7254310"/>
            <a:ext cx="5004615" cy="2031326"/>
            <a:chOff x="16663682" y="5226912"/>
            <a:chExt cx="5004615" cy="2031326"/>
          </a:xfrm>
        </p:grpSpPr>
        <p:sp>
          <p:nvSpPr>
            <p:cNvPr id="51" name="CuadroTexto 4">
              <a:extLst>
                <a:ext uri="{FF2B5EF4-FFF2-40B4-BE49-F238E27FC236}">
                  <a16:creationId xmlns:a16="http://schemas.microsoft.com/office/drawing/2014/main" id="{82999B44-580D-5E47-B02D-D632380C18E3}"/>
                </a:ext>
              </a:extLst>
            </p:cNvPr>
            <p:cNvSpPr txBox="1"/>
            <p:nvPr/>
          </p:nvSpPr>
          <p:spPr>
            <a:xfrm>
              <a:off x="16663682" y="5873243"/>
              <a:ext cx="500461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52" name="CuadroTexto 4">
              <a:extLst>
                <a:ext uri="{FF2B5EF4-FFF2-40B4-BE49-F238E27FC236}">
                  <a16:creationId xmlns:a16="http://schemas.microsoft.com/office/drawing/2014/main" id="{56562A9D-6762-3F4C-9ADA-7E29CD5AB937}"/>
                </a:ext>
              </a:extLst>
            </p:cNvPr>
            <p:cNvSpPr txBox="1"/>
            <p:nvPr/>
          </p:nvSpPr>
          <p:spPr>
            <a:xfrm>
              <a:off x="16710219" y="522691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Opportunities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50E9778-EDCF-4A43-A838-5B0D6F928A89}"/>
              </a:ext>
            </a:extLst>
          </p:cNvPr>
          <p:cNvGrpSpPr/>
          <p:nvPr/>
        </p:nvGrpSpPr>
        <p:grpSpPr>
          <a:xfrm flipH="1">
            <a:off x="4544379" y="10022153"/>
            <a:ext cx="5004615" cy="2031326"/>
            <a:chOff x="16663682" y="5226912"/>
            <a:chExt cx="5004615" cy="2031326"/>
          </a:xfrm>
        </p:grpSpPr>
        <p:sp>
          <p:nvSpPr>
            <p:cNvPr id="54" name="CuadroTexto 4">
              <a:extLst>
                <a:ext uri="{FF2B5EF4-FFF2-40B4-BE49-F238E27FC236}">
                  <a16:creationId xmlns:a16="http://schemas.microsoft.com/office/drawing/2014/main" id="{97FF371B-D79C-5F48-9EF8-48A995D01467}"/>
                </a:ext>
              </a:extLst>
            </p:cNvPr>
            <p:cNvSpPr txBox="1"/>
            <p:nvPr/>
          </p:nvSpPr>
          <p:spPr>
            <a:xfrm>
              <a:off x="16663682" y="5873243"/>
              <a:ext cx="500461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55" name="CuadroTexto 4">
              <a:extLst>
                <a:ext uri="{FF2B5EF4-FFF2-40B4-BE49-F238E27FC236}">
                  <a16:creationId xmlns:a16="http://schemas.microsoft.com/office/drawing/2014/main" id="{A96F3603-F032-D24E-823B-198778E82F3C}"/>
                </a:ext>
              </a:extLst>
            </p:cNvPr>
            <p:cNvSpPr txBox="1"/>
            <p:nvPr/>
          </p:nvSpPr>
          <p:spPr>
            <a:xfrm>
              <a:off x="16710219" y="522691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Threats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577CD00-D0D7-2442-955A-E9966A82BECF}"/>
              </a:ext>
            </a:extLst>
          </p:cNvPr>
          <p:cNvSpPr txBox="1"/>
          <p:nvPr/>
        </p:nvSpPr>
        <p:spPr>
          <a:xfrm>
            <a:off x="11066085" y="7449632"/>
            <a:ext cx="2245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You need to make sure you promote by company.</a:t>
            </a:r>
          </a:p>
        </p:txBody>
      </p:sp>
      <p:grpSp>
        <p:nvGrpSpPr>
          <p:cNvPr id="38" name="Grupo 349">
            <a:extLst>
              <a:ext uri="{FF2B5EF4-FFF2-40B4-BE49-F238E27FC236}">
                <a16:creationId xmlns:a16="http://schemas.microsoft.com/office/drawing/2014/main" id="{3FC6B8C7-16F3-B84E-9870-3425A022D02F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7" name="CuadroTexto 350">
              <a:extLst>
                <a:ext uri="{FF2B5EF4-FFF2-40B4-BE49-F238E27FC236}">
                  <a16:creationId xmlns:a16="http://schemas.microsoft.com/office/drawing/2014/main" id="{3C4D9BB5-12FD-AB4D-9880-ACBE3762ECB8}"/>
                </a:ext>
              </a:extLst>
            </p:cNvPr>
            <p:cNvSpPr txBox="1"/>
            <p:nvPr/>
          </p:nvSpPr>
          <p:spPr>
            <a:xfrm>
              <a:off x="8042542" y="861425"/>
              <a:ext cx="82926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S.W.O.T. Diagram</a:t>
              </a:r>
            </a:p>
          </p:txBody>
        </p:sp>
        <p:sp>
          <p:nvSpPr>
            <p:cNvPr id="58" name="CuadroTexto 351">
              <a:extLst>
                <a:ext uri="{FF2B5EF4-FFF2-40B4-BE49-F238E27FC236}">
                  <a16:creationId xmlns:a16="http://schemas.microsoft.com/office/drawing/2014/main" id="{D9560C4F-E3F9-1A44-950F-8EC7E75D972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958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803BA76-EEEC-7C46-8D6B-0AA37A3F7B34}"/>
              </a:ext>
            </a:extLst>
          </p:cNvPr>
          <p:cNvSpPr/>
          <p:nvPr/>
        </p:nvSpPr>
        <p:spPr>
          <a:xfrm>
            <a:off x="1712422" y="5185420"/>
            <a:ext cx="5011421" cy="7030964"/>
          </a:xfrm>
          <a:prstGeom prst="roundRect">
            <a:avLst>
              <a:gd name="adj" fmla="val 5911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1">
            <a:extLst>
              <a:ext uri="{FF2B5EF4-FFF2-40B4-BE49-F238E27FC236}">
                <a16:creationId xmlns:a16="http://schemas.microsoft.com/office/drawing/2014/main" id="{504624B9-849F-CB4E-8DF8-33338AEC1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383" y="3664279"/>
            <a:ext cx="2705499" cy="3042284"/>
          </a:xfrm>
          <a:custGeom>
            <a:avLst/>
            <a:gdLst>
              <a:gd name="T0" fmla="*/ 4249 w 4250"/>
              <a:gd name="T1" fmla="*/ 2126 h 4782"/>
              <a:gd name="T2" fmla="*/ 4249 w 4250"/>
              <a:gd name="T3" fmla="*/ 2126 h 4782"/>
              <a:gd name="T4" fmla="*/ 2125 w 4250"/>
              <a:gd name="T5" fmla="*/ 0 h 4782"/>
              <a:gd name="T6" fmla="*/ 0 w 4250"/>
              <a:gd name="T7" fmla="*/ 2126 h 4782"/>
              <a:gd name="T8" fmla="*/ 1562 w 4250"/>
              <a:gd name="T9" fmla="*/ 4156 h 4782"/>
              <a:gd name="T10" fmla="*/ 2125 w 4250"/>
              <a:gd name="T11" fmla="*/ 4781 h 4782"/>
              <a:gd name="T12" fmla="*/ 2686 w 4250"/>
              <a:gd name="T13" fmla="*/ 4156 h 4782"/>
              <a:gd name="T14" fmla="*/ 4249 w 4250"/>
              <a:gd name="T15" fmla="*/ 2126 h 4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50" h="4782">
                <a:moveTo>
                  <a:pt x="4249" y="2126"/>
                </a:moveTo>
                <a:lnTo>
                  <a:pt x="4249" y="2126"/>
                </a:lnTo>
                <a:cubicBezTo>
                  <a:pt x="4249" y="938"/>
                  <a:pt x="3311" y="0"/>
                  <a:pt x="2125" y="0"/>
                </a:cubicBezTo>
                <a:cubicBezTo>
                  <a:pt x="969" y="0"/>
                  <a:pt x="0" y="938"/>
                  <a:pt x="0" y="2126"/>
                </a:cubicBezTo>
                <a:cubicBezTo>
                  <a:pt x="0" y="3093"/>
                  <a:pt x="687" y="3906"/>
                  <a:pt x="1562" y="4156"/>
                </a:cubicBezTo>
                <a:cubicBezTo>
                  <a:pt x="2125" y="4781"/>
                  <a:pt x="2125" y="4781"/>
                  <a:pt x="2125" y="4781"/>
                </a:cubicBezTo>
                <a:cubicBezTo>
                  <a:pt x="2686" y="4156"/>
                  <a:pt x="2686" y="4156"/>
                  <a:pt x="2686" y="4156"/>
                </a:cubicBezTo>
                <a:cubicBezTo>
                  <a:pt x="3593" y="3906"/>
                  <a:pt x="4249" y="3093"/>
                  <a:pt x="4249" y="21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C3CF69D-9D95-DA48-8BD1-50CEDC91403E}"/>
              </a:ext>
            </a:extLst>
          </p:cNvPr>
          <p:cNvSpPr/>
          <p:nvPr/>
        </p:nvSpPr>
        <p:spPr>
          <a:xfrm>
            <a:off x="7026217" y="5185420"/>
            <a:ext cx="5011421" cy="7030964"/>
          </a:xfrm>
          <a:prstGeom prst="roundRect">
            <a:avLst>
              <a:gd name="adj" fmla="val 5911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1">
            <a:extLst>
              <a:ext uri="{FF2B5EF4-FFF2-40B4-BE49-F238E27FC236}">
                <a16:creationId xmlns:a16="http://schemas.microsoft.com/office/drawing/2014/main" id="{3605D53E-B9FA-C04D-A62D-631DCE540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9178" y="3664279"/>
            <a:ext cx="2705499" cy="3042284"/>
          </a:xfrm>
          <a:custGeom>
            <a:avLst/>
            <a:gdLst>
              <a:gd name="T0" fmla="*/ 4249 w 4250"/>
              <a:gd name="T1" fmla="*/ 2126 h 4782"/>
              <a:gd name="T2" fmla="*/ 4249 w 4250"/>
              <a:gd name="T3" fmla="*/ 2126 h 4782"/>
              <a:gd name="T4" fmla="*/ 2125 w 4250"/>
              <a:gd name="T5" fmla="*/ 0 h 4782"/>
              <a:gd name="T6" fmla="*/ 0 w 4250"/>
              <a:gd name="T7" fmla="*/ 2126 h 4782"/>
              <a:gd name="T8" fmla="*/ 1562 w 4250"/>
              <a:gd name="T9" fmla="*/ 4156 h 4782"/>
              <a:gd name="T10" fmla="*/ 2125 w 4250"/>
              <a:gd name="T11" fmla="*/ 4781 h 4782"/>
              <a:gd name="T12" fmla="*/ 2686 w 4250"/>
              <a:gd name="T13" fmla="*/ 4156 h 4782"/>
              <a:gd name="T14" fmla="*/ 4249 w 4250"/>
              <a:gd name="T15" fmla="*/ 2126 h 4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50" h="4782">
                <a:moveTo>
                  <a:pt x="4249" y="2126"/>
                </a:moveTo>
                <a:lnTo>
                  <a:pt x="4249" y="2126"/>
                </a:lnTo>
                <a:cubicBezTo>
                  <a:pt x="4249" y="938"/>
                  <a:pt x="3311" y="0"/>
                  <a:pt x="2125" y="0"/>
                </a:cubicBezTo>
                <a:cubicBezTo>
                  <a:pt x="969" y="0"/>
                  <a:pt x="0" y="938"/>
                  <a:pt x="0" y="2126"/>
                </a:cubicBezTo>
                <a:cubicBezTo>
                  <a:pt x="0" y="3093"/>
                  <a:pt x="687" y="3906"/>
                  <a:pt x="1562" y="4156"/>
                </a:cubicBezTo>
                <a:cubicBezTo>
                  <a:pt x="2125" y="4781"/>
                  <a:pt x="2125" y="4781"/>
                  <a:pt x="2125" y="4781"/>
                </a:cubicBezTo>
                <a:cubicBezTo>
                  <a:pt x="2686" y="4156"/>
                  <a:pt x="2686" y="4156"/>
                  <a:pt x="2686" y="4156"/>
                </a:cubicBezTo>
                <a:cubicBezTo>
                  <a:pt x="3593" y="3906"/>
                  <a:pt x="4249" y="3093"/>
                  <a:pt x="4249" y="212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229F5D42-E791-854C-A6AE-B7E480510F24}"/>
              </a:ext>
            </a:extLst>
          </p:cNvPr>
          <p:cNvSpPr/>
          <p:nvPr/>
        </p:nvSpPr>
        <p:spPr>
          <a:xfrm>
            <a:off x="12340012" y="5185420"/>
            <a:ext cx="5011421" cy="7030964"/>
          </a:xfrm>
          <a:prstGeom prst="roundRect">
            <a:avLst>
              <a:gd name="adj" fmla="val 5911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1">
            <a:extLst>
              <a:ext uri="{FF2B5EF4-FFF2-40B4-BE49-F238E27FC236}">
                <a16:creationId xmlns:a16="http://schemas.microsoft.com/office/drawing/2014/main" id="{C26DB21F-C445-E645-BFEF-564589564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2973" y="3664279"/>
            <a:ext cx="2705499" cy="3042284"/>
          </a:xfrm>
          <a:custGeom>
            <a:avLst/>
            <a:gdLst>
              <a:gd name="T0" fmla="*/ 4249 w 4250"/>
              <a:gd name="T1" fmla="*/ 2126 h 4782"/>
              <a:gd name="T2" fmla="*/ 4249 w 4250"/>
              <a:gd name="T3" fmla="*/ 2126 h 4782"/>
              <a:gd name="T4" fmla="*/ 2125 w 4250"/>
              <a:gd name="T5" fmla="*/ 0 h 4782"/>
              <a:gd name="T6" fmla="*/ 0 w 4250"/>
              <a:gd name="T7" fmla="*/ 2126 h 4782"/>
              <a:gd name="T8" fmla="*/ 1562 w 4250"/>
              <a:gd name="T9" fmla="*/ 4156 h 4782"/>
              <a:gd name="T10" fmla="*/ 2125 w 4250"/>
              <a:gd name="T11" fmla="*/ 4781 h 4782"/>
              <a:gd name="T12" fmla="*/ 2686 w 4250"/>
              <a:gd name="T13" fmla="*/ 4156 h 4782"/>
              <a:gd name="T14" fmla="*/ 4249 w 4250"/>
              <a:gd name="T15" fmla="*/ 2126 h 4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50" h="4782">
                <a:moveTo>
                  <a:pt x="4249" y="2126"/>
                </a:moveTo>
                <a:lnTo>
                  <a:pt x="4249" y="2126"/>
                </a:lnTo>
                <a:cubicBezTo>
                  <a:pt x="4249" y="938"/>
                  <a:pt x="3311" y="0"/>
                  <a:pt x="2125" y="0"/>
                </a:cubicBezTo>
                <a:cubicBezTo>
                  <a:pt x="969" y="0"/>
                  <a:pt x="0" y="938"/>
                  <a:pt x="0" y="2126"/>
                </a:cubicBezTo>
                <a:cubicBezTo>
                  <a:pt x="0" y="3093"/>
                  <a:pt x="687" y="3906"/>
                  <a:pt x="1562" y="4156"/>
                </a:cubicBezTo>
                <a:cubicBezTo>
                  <a:pt x="2125" y="4781"/>
                  <a:pt x="2125" y="4781"/>
                  <a:pt x="2125" y="4781"/>
                </a:cubicBezTo>
                <a:cubicBezTo>
                  <a:pt x="2686" y="4156"/>
                  <a:pt x="2686" y="4156"/>
                  <a:pt x="2686" y="4156"/>
                </a:cubicBezTo>
                <a:cubicBezTo>
                  <a:pt x="3593" y="3906"/>
                  <a:pt x="4249" y="3093"/>
                  <a:pt x="4249" y="21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02FBBA83-04F4-A84E-80BD-DC01B2508AF2}"/>
              </a:ext>
            </a:extLst>
          </p:cNvPr>
          <p:cNvSpPr/>
          <p:nvPr/>
        </p:nvSpPr>
        <p:spPr>
          <a:xfrm>
            <a:off x="17653807" y="5185420"/>
            <a:ext cx="5011421" cy="7030964"/>
          </a:xfrm>
          <a:prstGeom prst="roundRect">
            <a:avLst>
              <a:gd name="adj" fmla="val 5911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">
            <a:extLst>
              <a:ext uri="{FF2B5EF4-FFF2-40B4-BE49-F238E27FC236}">
                <a16:creationId xmlns:a16="http://schemas.microsoft.com/office/drawing/2014/main" id="{E9BA1CCC-DDA1-B447-839B-987BFD5D3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6768" y="3664279"/>
            <a:ext cx="2705499" cy="3042284"/>
          </a:xfrm>
          <a:custGeom>
            <a:avLst/>
            <a:gdLst>
              <a:gd name="T0" fmla="*/ 4249 w 4250"/>
              <a:gd name="T1" fmla="*/ 2126 h 4782"/>
              <a:gd name="T2" fmla="*/ 4249 w 4250"/>
              <a:gd name="T3" fmla="*/ 2126 h 4782"/>
              <a:gd name="T4" fmla="*/ 2125 w 4250"/>
              <a:gd name="T5" fmla="*/ 0 h 4782"/>
              <a:gd name="T6" fmla="*/ 0 w 4250"/>
              <a:gd name="T7" fmla="*/ 2126 h 4782"/>
              <a:gd name="T8" fmla="*/ 1562 w 4250"/>
              <a:gd name="T9" fmla="*/ 4156 h 4782"/>
              <a:gd name="T10" fmla="*/ 2125 w 4250"/>
              <a:gd name="T11" fmla="*/ 4781 h 4782"/>
              <a:gd name="T12" fmla="*/ 2686 w 4250"/>
              <a:gd name="T13" fmla="*/ 4156 h 4782"/>
              <a:gd name="T14" fmla="*/ 4249 w 4250"/>
              <a:gd name="T15" fmla="*/ 2126 h 4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50" h="4782">
                <a:moveTo>
                  <a:pt x="4249" y="2126"/>
                </a:moveTo>
                <a:lnTo>
                  <a:pt x="4249" y="2126"/>
                </a:lnTo>
                <a:cubicBezTo>
                  <a:pt x="4249" y="938"/>
                  <a:pt x="3311" y="0"/>
                  <a:pt x="2125" y="0"/>
                </a:cubicBezTo>
                <a:cubicBezTo>
                  <a:pt x="969" y="0"/>
                  <a:pt x="0" y="938"/>
                  <a:pt x="0" y="2126"/>
                </a:cubicBezTo>
                <a:cubicBezTo>
                  <a:pt x="0" y="3093"/>
                  <a:pt x="687" y="3906"/>
                  <a:pt x="1562" y="4156"/>
                </a:cubicBezTo>
                <a:cubicBezTo>
                  <a:pt x="2125" y="4781"/>
                  <a:pt x="2125" y="4781"/>
                  <a:pt x="2125" y="4781"/>
                </a:cubicBezTo>
                <a:cubicBezTo>
                  <a:pt x="2686" y="4156"/>
                  <a:pt x="2686" y="4156"/>
                  <a:pt x="2686" y="4156"/>
                </a:cubicBezTo>
                <a:cubicBezTo>
                  <a:pt x="3593" y="3906"/>
                  <a:pt x="4249" y="3093"/>
                  <a:pt x="4249" y="212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AC11FA9-8EBF-A946-B7A8-0DD9C003A1DA}"/>
              </a:ext>
            </a:extLst>
          </p:cNvPr>
          <p:cNvSpPr/>
          <p:nvPr/>
        </p:nvSpPr>
        <p:spPr>
          <a:xfrm>
            <a:off x="3453084" y="4223508"/>
            <a:ext cx="15300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7EF58DC-412D-3E48-A2C2-41E310E68A56}"/>
              </a:ext>
            </a:extLst>
          </p:cNvPr>
          <p:cNvSpPr/>
          <p:nvPr/>
        </p:nvSpPr>
        <p:spPr>
          <a:xfrm>
            <a:off x="8793180" y="4223508"/>
            <a:ext cx="15300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D397E0-6859-7B46-8FC7-6514E9E06AC3}"/>
              </a:ext>
            </a:extLst>
          </p:cNvPr>
          <p:cNvSpPr/>
          <p:nvPr/>
        </p:nvSpPr>
        <p:spPr>
          <a:xfrm>
            <a:off x="14080674" y="4223508"/>
            <a:ext cx="15300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EA6018-ACB3-664F-B4E0-F5E15388E4E0}"/>
              </a:ext>
            </a:extLst>
          </p:cNvPr>
          <p:cNvSpPr/>
          <p:nvPr/>
        </p:nvSpPr>
        <p:spPr>
          <a:xfrm>
            <a:off x="19394470" y="4223508"/>
            <a:ext cx="15300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75" name="CuadroTexto 4">
            <a:extLst>
              <a:ext uri="{FF2B5EF4-FFF2-40B4-BE49-F238E27FC236}">
                <a16:creationId xmlns:a16="http://schemas.microsoft.com/office/drawing/2014/main" id="{03BB3B26-13DB-2441-BAF2-DEF333E9CAC8}"/>
              </a:ext>
            </a:extLst>
          </p:cNvPr>
          <p:cNvSpPr txBox="1"/>
          <p:nvPr/>
        </p:nvSpPr>
        <p:spPr>
          <a:xfrm>
            <a:off x="2358898" y="8035183"/>
            <a:ext cx="3789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76" name="CuadroTexto 4">
            <a:extLst>
              <a:ext uri="{FF2B5EF4-FFF2-40B4-BE49-F238E27FC236}">
                <a16:creationId xmlns:a16="http://schemas.microsoft.com/office/drawing/2014/main" id="{B915A975-E3A6-B046-85D3-5ED7D80F7505}"/>
              </a:ext>
            </a:extLst>
          </p:cNvPr>
          <p:cNvSpPr txBox="1"/>
          <p:nvPr/>
        </p:nvSpPr>
        <p:spPr>
          <a:xfrm>
            <a:off x="2622008" y="7388852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Strengths</a:t>
            </a:r>
          </a:p>
        </p:txBody>
      </p:sp>
      <p:sp>
        <p:nvSpPr>
          <p:cNvPr id="78" name="CuadroTexto 4">
            <a:extLst>
              <a:ext uri="{FF2B5EF4-FFF2-40B4-BE49-F238E27FC236}">
                <a16:creationId xmlns:a16="http://schemas.microsoft.com/office/drawing/2014/main" id="{F1F6D983-125C-0546-9A0D-A755609C69B7}"/>
              </a:ext>
            </a:extLst>
          </p:cNvPr>
          <p:cNvSpPr txBox="1"/>
          <p:nvPr/>
        </p:nvSpPr>
        <p:spPr>
          <a:xfrm>
            <a:off x="7648862" y="8035183"/>
            <a:ext cx="3789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79" name="CuadroTexto 4">
            <a:extLst>
              <a:ext uri="{FF2B5EF4-FFF2-40B4-BE49-F238E27FC236}">
                <a16:creationId xmlns:a16="http://schemas.microsoft.com/office/drawing/2014/main" id="{CD3D02A7-7934-E449-87E5-4F6CCB75EEFE}"/>
              </a:ext>
            </a:extLst>
          </p:cNvPr>
          <p:cNvSpPr txBox="1"/>
          <p:nvPr/>
        </p:nvSpPr>
        <p:spPr>
          <a:xfrm>
            <a:off x="7911972" y="7388852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Weakness</a:t>
            </a:r>
          </a:p>
        </p:txBody>
      </p:sp>
      <p:sp>
        <p:nvSpPr>
          <p:cNvPr id="81" name="CuadroTexto 4">
            <a:extLst>
              <a:ext uri="{FF2B5EF4-FFF2-40B4-BE49-F238E27FC236}">
                <a16:creationId xmlns:a16="http://schemas.microsoft.com/office/drawing/2014/main" id="{F80DD7EE-C69A-AE4B-9006-D1FE826B509A}"/>
              </a:ext>
            </a:extLst>
          </p:cNvPr>
          <p:cNvSpPr txBox="1"/>
          <p:nvPr/>
        </p:nvSpPr>
        <p:spPr>
          <a:xfrm>
            <a:off x="12907146" y="8035183"/>
            <a:ext cx="3789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82" name="CuadroTexto 4">
            <a:extLst>
              <a:ext uri="{FF2B5EF4-FFF2-40B4-BE49-F238E27FC236}">
                <a16:creationId xmlns:a16="http://schemas.microsoft.com/office/drawing/2014/main" id="{30B272D1-EC92-4D4D-8BA4-7572E32698BC}"/>
              </a:ext>
            </a:extLst>
          </p:cNvPr>
          <p:cNvSpPr txBox="1"/>
          <p:nvPr/>
        </p:nvSpPr>
        <p:spPr>
          <a:xfrm>
            <a:off x="13170256" y="7388852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Opportunities</a:t>
            </a:r>
          </a:p>
        </p:txBody>
      </p:sp>
      <p:sp>
        <p:nvSpPr>
          <p:cNvPr id="84" name="CuadroTexto 4">
            <a:extLst>
              <a:ext uri="{FF2B5EF4-FFF2-40B4-BE49-F238E27FC236}">
                <a16:creationId xmlns:a16="http://schemas.microsoft.com/office/drawing/2014/main" id="{41937571-8B24-2140-9065-56B9FC42B501}"/>
              </a:ext>
            </a:extLst>
          </p:cNvPr>
          <p:cNvSpPr txBox="1"/>
          <p:nvPr/>
        </p:nvSpPr>
        <p:spPr>
          <a:xfrm>
            <a:off x="18228789" y="8035183"/>
            <a:ext cx="3789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85" name="CuadroTexto 4">
            <a:extLst>
              <a:ext uri="{FF2B5EF4-FFF2-40B4-BE49-F238E27FC236}">
                <a16:creationId xmlns:a16="http://schemas.microsoft.com/office/drawing/2014/main" id="{00BE943D-FFC9-B04A-892B-A03F5C3F5F98}"/>
              </a:ext>
            </a:extLst>
          </p:cNvPr>
          <p:cNvSpPr txBox="1"/>
          <p:nvPr/>
        </p:nvSpPr>
        <p:spPr>
          <a:xfrm>
            <a:off x="18491899" y="7388852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Threats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1133F1C-FCBC-0D46-9E24-BDD49A57E680}"/>
              </a:ext>
            </a:extLst>
          </p:cNvPr>
          <p:cNvGrpSpPr/>
          <p:nvPr/>
        </p:nvGrpSpPr>
        <p:grpSpPr>
          <a:xfrm>
            <a:off x="3779229" y="10619334"/>
            <a:ext cx="824748" cy="828362"/>
            <a:chOff x="9161458" y="1803401"/>
            <a:chExt cx="360368" cy="361949"/>
          </a:xfrm>
          <a:solidFill>
            <a:schemeClr val="accent1"/>
          </a:solidFill>
        </p:grpSpPr>
        <p:sp>
          <p:nvSpPr>
            <p:cNvPr id="87" name="Freeform 101">
              <a:extLst>
                <a:ext uri="{FF2B5EF4-FFF2-40B4-BE49-F238E27FC236}">
                  <a16:creationId xmlns:a16="http://schemas.microsoft.com/office/drawing/2014/main" id="{301AE108-0E77-464A-9715-836D2E054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Freeform 102">
              <a:extLst>
                <a:ext uri="{FF2B5EF4-FFF2-40B4-BE49-F238E27FC236}">
                  <a16:creationId xmlns:a16="http://schemas.microsoft.com/office/drawing/2014/main" id="{AAC76629-1184-B647-A4D0-BA6E6D136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103">
              <a:extLst>
                <a:ext uri="{FF2B5EF4-FFF2-40B4-BE49-F238E27FC236}">
                  <a16:creationId xmlns:a16="http://schemas.microsoft.com/office/drawing/2014/main" id="{B0FBC063-DF3A-6F4F-A71A-C2EB94CD5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Freeform 104">
              <a:extLst>
                <a:ext uri="{FF2B5EF4-FFF2-40B4-BE49-F238E27FC236}">
                  <a16:creationId xmlns:a16="http://schemas.microsoft.com/office/drawing/2014/main" id="{98A69B14-E02F-0848-AF7F-0D5BE85E2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Freeform 105">
              <a:extLst>
                <a:ext uri="{FF2B5EF4-FFF2-40B4-BE49-F238E27FC236}">
                  <a16:creationId xmlns:a16="http://schemas.microsoft.com/office/drawing/2014/main" id="{9C486055-66FB-344C-B38A-F6520BAB8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804978B-3501-BB4D-B43F-2CE419582132}"/>
              </a:ext>
            </a:extLst>
          </p:cNvPr>
          <p:cNvGrpSpPr/>
          <p:nvPr/>
        </p:nvGrpSpPr>
        <p:grpSpPr>
          <a:xfrm>
            <a:off x="9079134" y="10560676"/>
            <a:ext cx="951150" cy="955338"/>
            <a:chOff x="5554663" y="3971925"/>
            <a:chExt cx="360362" cy="361951"/>
          </a:xfrm>
          <a:solidFill>
            <a:schemeClr val="accent2"/>
          </a:solidFill>
        </p:grpSpPr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120E76F0-4EDF-FC41-9777-C186F5C703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76AF3A0E-E679-A44C-A090-E2896FFC96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C7C7D7-4BA6-8240-8AB0-865E79260958}"/>
              </a:ext>
            </a:extLst>
          </p:cNvPr>
          <p:cNvGrpSpPr/>
          <p:nvPr/>
        </p:nvGrpSpPr>
        <p:grpSpPr>
          <a:xfrm>
            <a:off x="19667975" y="10491204"/>
            <a:ext cx="983084" cy="939774"/>
            <a:chOff x="4833935" y="3983047"/>
            <a:chExt cx="360361" cy="344489"/>
          </a:xfrm>
          <a:solidFill>
            <a:schemeClr val="accent4"/>
          </a:solidFill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0EA2A679-26FF-B245-9525-A75473073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A403CF8A-B827-9648-9969-87D3E49CA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AD779320-D94F-AA4E-9E6F-6A016F7020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601CC511-46D8-0040-BF83-B9F667E24D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CC10D5A-4525-284E-9F19-B865B4899C5F}"/>
              </a:ext>
            </a:extLst>
          </p:cNvPr>
          <p:cNvGrpSpPr/>
          <p:nvPr/>
        </p:nvGrpSpPr>
        <p:grpSpPr>
          <a:xfrm>
            <a:off x="14380878" y="10472712"/>
            <a:ext cx="929688" cy="901440"/>
            <a:chOff x="4319588" y="2492375"/>
            <a:chExt cx="287338" cy="287337"/>
          </a:xfrm>
          <a:solidFill>
            <a:schemeClr val="accent3"/>
          </a:solidFill>
        </p:grpSpPr>
        <p:sp>
          <p:nvSpPr>
            <p:cNvPr id="101" name="Freeform 372">
              <a:extLst>
                <a:ext uri="{FF2B5EF4-FFF2-40B4-BE49-F238E27FC236}">
                  <a16:creationId xmlns:a16="http://schemas.microsoft.com/office/drawing/2014/main" id="{AAEA618E-70FC-9D4D-86AC-DE1920204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4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2" name="Freeform 373">
              <a:extLst>
                <a:ext uri="{FF2B5EF4-FFF2-40B4-BE49-F238E27FC236}">
                  <a16:creationId xmlns:a16="http://schemas.microsoft.com/office/drawing/2014/main" id="{336DEB96-1961-BB44-ABE4-DD0A95E6A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3" name="CuadroTexto 350">
            <a:extLst>
              <a:ext uri="{FF2B5EF4-FFF2-40B4-BE49-F238E27FC236}">
                <a16:creationId xmlns:a16="http://schemas.microsoft.com/office/drawing/2014/main" id="{740AD735-3736-D143-A14F-3FEF87F05790}"/>
              </a:ext>
            </a:extLst>
          </p:cNvPr>
          <p:cNvSpPr txBox="1"/>
          <p:nvPr/>
        </p:nvSpPr>
        <p:spPr>
          <a:xfrm>
            <a:off x="8042542" y="1022190"/>
            <a:ext cx="82926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S.W.O.T. Diagram</a:t>
            </a:r>
          </a:p>
        </p:txBody>
      </p:sp>
    </p:spTree>
    <p:extLst>
      <p:ext uri="{BB962C8B-B14F-4D97-AF65-F5344CB8AC3E}">
        <p14:creationId xmlns:p14="http://schemas.microsoft.com/office/powerpoint/2010/main" val="80181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1">
            <a:extLst>
              <a:ext uri="{FF2B5EF4-FFF2-40B4-BE49-F238E27FC236}">
                <a16:creationId xmlns:a16="http://schemas.microsoft.com/office/drawing/2014/main" id="{27D65F75-1866-3547-9DD5-6389E4DCF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5821" y="3983562"/>
            <a:ext cx="3305760" cy="7478100"/>
          </a:xfrm>
          <a:custGeom>
            <a:avLst/>
            <a:gdLst>
              <a:gd name="T0" fmla="*/ 3000 w 5720"/>
              <a:gd name="T1" fmla="*/ 0 h 12938"/>
              <a:gd name="T2" fmla="*/ 3000 w 5720"/>
              <a:gd name="T3" fmla="*/ 0 h 12938"/>
              <a:gd name="T4" fmla="*/ 0 w 5720"/>
              <a:gd name="T5" fmla="*/ 0 h 12938"/>
              <a:gd name="T6" fmla="*/ 0 w 5720"/>
              <a:gd name="T7" fmla="*/ 1563 h 12938"/>
              <a:gd name="T8" fmla="*/ 2688 w 5720"/>
              <a:gd name="T9" fmla="*/ 4281 h 12938"/>
              <a:gd name="T10" fmla="*/ 4406 w 5720"/>
              <a:gd name="T11" fmla="*/ 4281 h 12938"/>
              <a:gd name="T12" fmla="*/ 5375 w 5720"/>
              <a:gd name="T13" fmla="*/ 5219 h 12938"/>
              <a:gd name="T14" fmla="*/ 5375 w 5720"/>
              <a:gd name="T15" fmla="*/ 12937 h 12938"/>
              <a:gd name="T16" fmla="*/ 5719 w 5720"/>
              <a:gd name="T17" fmla="*/ 12937 h 12938"/>
              <a:gd name="T18" fmla="*/ 5719 w 5720"/>
              <a:gd name="T19" fmla="*/ 4281 h 12938"/>
              <a:gd name="T20" fmla="*/ 5719 w 5720"/>
              <a:gd name="T21" fmla="*/ 2719 h 12938"/>
              <a:gd name="T22" fmla="*/ 3000 w 5720"/>
              <a:gd name="T23" fmla="*/ 0 h 1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720" h="12938">
                <a:moveTo>
                  <a:pt x="3000" y="0"/>
                </a:moveTo>
                <a:lnTo>
                  <a:pt x="3000" y="0"/>
                </a:lnTo>
                <a:cubicBezTo>
                  <a:pt x="0" y="0"/>
                  <a:pt x="0" y="0"/>
                  <a:pt x="0" y="0"/>
                </a:cubicBezTo>
                <a:cubicBezTo>
                  <a:pt x="0" y="1563"/>
                  <a:pt x="0" y="1563"/>
                  <a:pt x="0" y="1563"/>
                </a:cubicBezTo>
                <a:cubicBezTo>
                  <a:pt x="0" y="3063"/>
                  <a:pt x="1219" y="4281"/>
                  <a:pt x="2688" y="4281"/>
                </a:cubicBezTo>
                <a:cubicBezTo>
                  <a:pt x="4406" y="4281"/>
                  <a:pt x="4406" y="4281"/>
                  <a:pt x="4406" y="4281"/>
                </a:cubicBezTo>
                <a:cubicBezTo>
                  <a:pt x="4938" y="4281"/>
                  <a:pt x="5375" y="4719"/>
                  <a:pt x="5375" y="5219"/>
                </a:cubicBezTo>
                <a:cubicBezTo>
                  <a:pt x="5375" y="12937"/>
                  <a:pt x="5375" y="12937"/>
                  <a:pt x="5375" y="12937"/>
                </a:cubicBezTo>
                <a:cubicBezTo>
                  <a:pt x="5719" y="12937"/>
                  <a:pt x="5719" y="12937"/>
                  <a:pt x="5719" y="12937"/>
                </a:cubicBezTo>
                <a:cubicBezTo>
                  <a:pt x="5719" y="4281"/>
                  <a:pt x="5719" y="4281"/>
                  <a:pt x="5719" y="4281"/>
                </a:cubicBezTo>
                <a:cubicBezTo>
                  <a:pt x="5719" y="2719"/>
                  <a:pt x="5719" y="2719"/>
                  <a:pt x="5719" y="2719"/>
                </a:cubicBezTo>
                <a:cubicBezTo>
                  <a:pt x="5719" y="1219"/>
                  <a:pt x="4500" y="0"/>
                  <a:pt x="300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2">
            <a:extLst>
              <a:ext uri="{FF2B5EF4-FFF2-40B4-BE49-F238E27FC236}">
                <a16:creationId xmlns:a16="http://schemas.microsoft.com/office/drawing/2014/main" id="{37FF9960-7A23-724A-8F6E-770A50951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4689" y="6764274"/>
            <a:ext cx="3305759" cy="4697388"/>
          </a:xfrm>
          <a:custGeom>
            <a:avLst/>
            <a:gdLst>
              <a:gd name="T0" fmla="*/ 3031 w 5720"/>
              <a:gd name="T1" fmla="*/ 0 h 8125"/>
              <a:gd name="T2" fmla="*/ 3031 w 5720"/>
              <a:gd name="T3" fmla="*/ 0 h 8125"/>
              <a:gd name="T4" fmla="*/ 0 w 5720"/>
              <a:gd name="T5" fmla="*/ 0 h 8125"/>
              <a:gd name="T6" fmla="*/ 0 w 5720"/>
              <a:gd name="T7" fmla="*/ 1562 h 8125"/>
              <a:gd name="T8" fmla="*/ 2719 w 5720"/>
              <a:gd name="T9" fmla="*/ 4249 h 8125"/>
              <a:gd name="T10" fmla="*/ 4438 w 5720"/>
              <a:gd name="T11" fmla="*/ 4249 h 8125"/>
              <a:gd name="T12" fmla="*/ 5375 w 5720"/>
              <a:gd name="T13" fmla="*/ 5217 h 8125"/>
              <a:gd name="T14" fmla="*/ 5375 w 5720"/>
              <a:gd name="T15" fmla="*/ 8124 h 8125"/>
              <a:gd name="T16" fmla="*/ 5719 w 5720"/>
              <a:gd name="T17" fmla="*/ 8124 h 8125"/>
              <a:gd name="T18" fmla="*/ 5719 w 5720"/>
              <a:gd name="T19" fmla="*/ 4249 h 8125"/>
              <a:gd name="T20" fmla="*/ 5719 w 5720"/>
              <a:gd name="T21" fmla="*/ 2687 h 8125"/>
              <a:gd name="T22" fmla="*/ 3031 w 5720"/>
              <a:gd name="T23" fmla="*/ 0 h 8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720" h="8125">
                <a:moveTo>
                  <a:pt x="3031" y="0"/>
                </a:moveTo>
                <a:lnTo>
                  <a:pt x="3031" y="0"/>
                </a:lnTo>
                <a:cubicBezTo>
                  <a:pt x="0" y="0"/>
                  <a:pt x="0" y="0"/>
                  <a:pt x="0" y="0"/>
                </a:cubicBezTo>
                <a:cubicBezTo>
                  <a:pt x="0" y="1562"/>
                  <a:pt x="0" y="1562"/>
                  <a:pt x="0" y="1562"/>
                </a:cubicBezTo>
                <a:cubicBezTo>
                  <a:pt x="0" y="3061"/>
                  <a:pt x="1219" y="4249"/>
                  <a:pt x="2719" y="4249"/>
                </a:cubicBezTo>
                <a:cubicBezTo>
                  <a:pt x="4438" y="4249"/>
                  <a:pt x="4438" y="4249"/>
                  <a:pt x="4438" y="4249"/>
                </a:cubicBezTo>
                <a:cubicBezTo>
                  <a:pt x="4937" y="4249"/>
                  <a:pt x="5375" y="4686"/>
                  <a:pt x="5375" y="5217"/>
                </a:cubicBezTo>
                <a:cubicBezTo>
                  <a:pt x="5375" y="8124"/>
                  <a:pt x="5375" y="8124"/>
                  <a:pt x="5375" y="8124"/>
                </a:cubicBezTo>
                <a:cubicBezTo>
                  <a:pt x="5719" y="8124"/>
                  <a:pt x="5719" y="8124"/>
                  <a:pt x="5719" y="8124"/>
                </a:cubicBezTo>
                <a:cubicBezTo>
                  <a:pt x="5719" y="4249"/>
                  <a:pt x="5719" y="4249"/>
                  <a:pt x="5719" y="4249"/>
                </a:cubicBezTo>
                <a:cubicBezTo>
                  <a:pt x="5719" y="2687"/>
                  <a:pt x="5719" y="2687"/>
                  <a:pt x="5719" y="2687"/>
                </a:cubicBezTo>
                <a:cubicBezTo>
                  <a:pt x="5719" y="1187"/>
                  <a:pt x="4500" y="0"/>
                  <a:pt x="303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3">
            <a:extLst>
              <a:ext uri="{FF2B5EF4-FFF2-40B4-BE49-F238E27FC236}">
                <a16:creationId xmlns:a16="http://schemas.microsoft.com/office/drawing/2014/main" id="{E71A650F-7642-F748-B3A3-367309F20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6069" y="4360780"/>
            <a:ext cx="3305759" cy="7098334"/>
          </a:xfrm>
          <a:custGeom>
            <a:avLst/>
            <a:gdLst>
              <a:gd name="T0" fmla="*/ 2719 w 5720"/>
              <a:gd name="T1" fmla="*/ 0 h 12282"/>
              <a:gd name="T2" fmla="*/ 2719 w 5720"/>
              <a:gd name="T3" fmla="*/ 0 h 12282"/>
              <a:gd name="T4" fmla="*/ 0 w 5720"/>
              <a:gd name="T5" fmla="*/ 2688 h 12282"/>
              <a:gd name="T6" fmla="*/ 0 w 5720"/>
              <a:gd name="T7" fmla="*/ 4282 h 12282"/>
              <a:gd name="T8" fmla="*/ 0 w 5720"/>
              <a:gd name="T9" fmla="*/ 12281 h 12282"/>
              <a:gd name="T10" fmla="*/ 344 w 5720"/>
              <a:gd name="T11" fmla="*/ 12281 h 12282"/>
              <a:gd name="T12" fmla="*/ 344 w 5720"/>
              <a:gd name="T13" fmla="*/ 5219 h 12282"/>
              <a:gd name="T14" fmla="*/ 1313 w 5720"/>
              <a:gd name="T15" fmla="*/ 4282 h 12282"/>
              <a:gd name="T16" fmla="*/ 3032 w 5720"/>
              <a:gd name="T17" fmla="*/ 4282 h 12282"/>
              <a:gd name="T18" fmla="*/ 5719 w 5720"/>
              <a:gd name="T19" fmla="*/ 1563 h 12282"/>
              <a:gd name="T20" fmla="*/ 5719 w 5720"/>
              <a:gd name="T21" fmla="*/ 0 h 12282"/>
              <a:gd name="T22" fmla="*/ 2719 w 5720"/>
              <a:gd name="T23" fmla="*/ 0 h 12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720" h="12282">
                <a:moveTo>
                  <a:pt x="2719" y="0"/>
                </a:moveTo>
                <a:lnTo>
                  <a:pt x="2719" y="0"/>
                </a:lnTo>
                <a:cubicBezTo>
                  <a:pt x="1219" y="0"/>
                  <a:pt x="0" y="1219"/>
                  <a:pt x="0" y="2688"/>
                </a:cubicBezTo>
                <a:cubicBezTo>
                  <a:pt x="0" y="4282"/>
                  <a:pt x="0" y="4282"/>
                  <a:pt x="0" y="4282"/>
                </a:cubicBezTo>
                <a:cubicBezTo>
                  <a:pt x="0" y="12281"/>
                  <a:pt x="0" y="12281"/>
                  <a:pt x="0" y="12281"/>
                </a:cubicBezTo>
                <a:cubicBezTo>
                  <a:pt x="344" y="12281"/>
                  <a:pt x="344" y="12281"/>
                  <a:pt x="344" y="12281"/>
                </a:cubicBezTo>
                <a:cubicBezTo>
                  <a:pt x="344" y="5219"/>
                  <a:pt x="344" y="5219"/>
                  <a:pt x="344" y="5219"/>
                </a:cubicBezTo>
                <a:cubicBezTo>
                  <a:pt x="344" y="4688"/>
                  <a:pt x="782" y="4282"/>
                  <a:pt x="1313" y="4282"/>
                </a:cubicBezTo>
                <a:cubicBezTo>
                  <a:pt x="3032" y="4282"/>
                  <a:pt x="3032" y="4282"/>
                  <a:pt x="3032" y="4282"/>
                </a:cubicBezTo>
                <a:cubicBezTo>
                  <a:pt x="4532" y="4282"/>
                  <a:pt x="5719" y="3063"/>
                  <a:pt x="5719" y="1563"/>
                </a:cubicBezTo>
                <a:cubicBezTo>
                  <a:pt x="5719" y="0"/>
                  <a:pt x="5719" y="0"/>
                  <a:pt x="5719" y="0"/>
                </a:cubicBezTo>
                <a:lnTo>
                  <a:pt x="271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4">
            <a:extLst>
              <a:ext uri="{FF2B5EF4-FFF2-40B4-BE49-F238E27FC236}">
                <a16:creationId xmlns:a16="http://schemas.microsoft.com/office/drawing/2014/main" id="{DCC86DA6-4828-7F4B-94F9-DCACE1AD0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7201" y="7215406"/>
            <a:ext cx="3305760" cy="4243708"/>
          </a:xfrm>
          <a:custGeom>
            <a:avLst/>
            <a:gdLst>
              <a:gd name="T0" fmla="*/ 2718 w 5719"/>
              <a:gd name="T1" fmla="*/ 0 h 7344"/>
              <a:gd name="T2" fmla="*/ 2718 w 5719"/>
              <a:gd name="T3" fmla="*/ 0 h 7344"/>
              <a:gd name="T4" fmla="*/ 0 w 5719"/>
              <a:gd name="T5" fmla="*/ 2686 h 7344"/>
              <a:gd name="T6" fmla="*/ 0 w 5719"/>
              <a:gd name="T7" fmla="*/ 4280 h 7344"/>
              <a:gd name="T8" fmla="*/ 0 w 5719"/>
              <a:gd name="T9" fmla="*/ 7343 h 7344"/>
              <a:gd name="T10" fmla="*/ 343 w 5719"/>
              <a:gd name="T11" fmla="*/ 7343 h 7344"/>
              <a:gd name="T12" fmla="*/ 343 w 5719"/>
              <a:gd name="T13" fmla="*/ 5218 h 7344"/>
              <a:gd name="T14" fmla="*/ 1312 w 5719"/>
              <a:gd name="T15" fmla="*/ 4280 h 7344"/>
              <a:gd name="T16" fmla="*/ 3031 w 5719"/>
              <a:gd name="T17" fmla="*/ 4280 h 7344"/>
              <a:gd name="T18" fmla="*/ 5718 w 5719"/>
              <a:gd name="T19" fmla="*/ 1562 h 7344"/>
              <a:gd name="T20" fmla="*/ 5718 w 5719"/>
              <a:gd name="T21" fmla="*/ 0 h 7344"/>
              <a:gd name="T22" fmla="*/ 2718 w 5719"/>
              <a:gd name="T23" fmla="*/ 0 h 7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719" h="7344">
                <a:moveTo>
                  <a:pt x="2718" y="0"/>
                </a:moveTo>
                <a:lnTo>
                  <a:pt x="2718" y="0"/>
                </a:lnTo>
                <a:cubicBezTo>
                  <a:pt x="1218" y="0"/>
                  <a:pt x="0" y="1219"/>
                  <a:pt x="0" y="2686"/>
                </a:cubicBezTo>
                <a:cubicBezTo>
                  <a:pt x="0" y="4280"/>
                  <a:pt x="0" y="4280"/>
                  <a:pt x="0" y="4280"/>
                </a:cubicBezTo>
                <a:cubicBezTo>
                  <a:pt x="0" y="7343"/>
                  <a:pt x="0" y="7343"/>
                  <a:pt x="0" y="7343"/>
                </a:cubicBezTo>
                <a:cubicBezTo>
                  <a:pt x="343" y="7343"/>
                  <a:pt x="343" y="7343"/>
                  <a:pt x="343" y="7343"/>
                </a:cubicBezTo>
                <a:cubicBezTo>
                  <a:pt x="343" y="5218"/>
                  <a:pt x="343" y="5218"/>
                  <a:pt x="343" y="5218"/>
                </a:cubicBezTo>
                <a:cubicBezTo>
                  <a:pt x="343" y="4686"/>
                  <a:pt x="781" y="4280"/>
                  <a:pt x="1312" y="4280"/>
                </a:cubicBezTo>
                <a:cubicBezTo>
                  <a:pt x="3031" y="4280"/>
                  <a:pt x="3031" y="4280"/>
                  <a:pt x="3031" y="4280"/>
                </a:cubicBezTo>
                <a:cubicBezTo>
                  <a:pt x="4500" y="4280"/>
                  <a:pt x="5718" y="3061"/>
                  <a:pt x="5718" y="1562"/>
                </a:cubicBezTo>
                <a:cubicBezTo>
                  <a:pt x="5718" y="0"/>
                  <a:pt x="5718" y="0"/>
                  <a:pt x="5718" y="0"/>
                </a:cubicBezTo>
                <a:lnTo>
                  <a:pt x="2718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0C97B73A-6176-5B42-A31D-D0268A753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7156" y="11352066"/>
            <a:ext cx="2005886" cy="1590434"/>
          </a:xfrm>
          <a:custGeom>
            <a:avLst/>
            <a:gdLst>
              <a:gd name="T0" fmla="*/ 1749 w 3469"/>
              <a:gd name="T1" fmla="*/ 0 h 2751"/>
              <a:gd name="T2" fmla="*/ 1749 w 3469"/>
              <a:gd name="T3" fmla="*/ 0 h 2751"/>
              <a:gd name="T4" fmla="*/ 0 w 3469"/>
              <a:gd name="T5" fmla="*/ 0 h 2751"/>
              <a:gd name="T6" fmla="*/ 500 w 3469"/>
              <a:gd name="T7" fmla="*/ 2219 h 2751"/>
              <a:gd name="T8" fmla="*/ 1156 w 3469"/>
              <a:gd name="T9" fmla="*/ 2750 h 2751"/>
              <a:gd name="T10" fmla="*/ 1749 w 3469"/>
              <a:gd name="T11" fmla="*/ 2750 h 2751"/>
              <a:gd name="T12" fmla="*/ 2311 w 3469"/>
              <a:gd name="T13" fmla="*/ 2750 h 2751"/>
              <a:gd name="T14" fmla="*/ 2968 w 3469"/>
              <a:gd name="T15" fmla="*/ 2219 h 2751"/>
              <a:gd name="T16" fmla="*/ 3468 w 3469"/>
              <a:gd name="T17" fmla="*/ 0 h 2751"/>
              <a:gd name="T18" fmla="*/ 1749 w 3469"/>
              <a:gd name="T19" fmla="*/ 0 h 2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69" h="2751">
                <a:moveTo>
                  <a:pt x="1749" y="0"/>
                </a:moveTo>
                <a:lnTo>
                  <a:pt x="1749" y="0"/>
                </a:lnTo>
                <a:cubicBezTo>
                  <a:pt x="0" y="0"/>
                  <a:pt x="0" y="0"/>
                  <a:pt x="0" y="0"/>
                </a:cubicBezTo>
                <a:cubicBezTo>
                  <a:pt x="500" y="2219"/>
                  <a:pt x="500" y="2219"/>
                  <a:pt x="500" y="2219"/>
                </a:cubicBezTo>
                <a:cubicBezTo>
                  <a:pt x="562" y="2531"/>
                  <a:pt x="843" y="2750"/>
                  <a:pt x="1156" y="2750"/>
                </a:cubicBezTo>
                <a:cubicBezTo>
                  <a:pt x="1749" y="2750"/>
                  <a:pt x="1749" y="2750"/>
                  <a:pt x="1749" y="2750"/>
                </a:cubicBezTo>
                <a:cubicBezTo>
                  <a:pt x="2311" y="2750"/>
                  <a:pt x="2311" y="2750"/>
                  <a:pt x="2311" y="2750"/>
                </a:cubicBezTo>
                <a:cubicBezTo>
                  <a:pt x="2624" y="2750"/>
                  <a:pt x="2905" y="2531"/>
                  <a:pt x="2968" y="2219"/>
                </a:cubicBezTo>
                <a:cubicBezTo>
                  <a:pt x="3468" y="0"/>
                  <a:pt x="3468" y="0"/>
                  <a:pt x="3468" y="0"/>
                </a:cubicBezTo>
                <a:lnTo>
                  <a:pt x="1749" y="0"/>
                </a:lnTo>
              </a:path>
            </a:pathLst>
          </a:custGeom>
          <a:solidFill>
            <a:srgbClr val="162D5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AFF4DF81-5562-FF4D-99E4-EBCB1529B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8755" y="11135419"/>
            <a:ext cx="2637980" cy="451134"/>
          </a:xfrm>
          <a:custGeom>
            <a:avLst/>
            <a:gdLst>
              <a:gd name="T0" fmla="*/ 4155 w 4562"/>
              <a:gd name="T1" fmla="*/ 781 h 782"/>
              <a:gd name="T2" fmla="*/ 4155 w 4562"/>
              <a:gd name="T3" fmla="*/ 781 h 782"/>
              <a:gd name="T4" fmla="*/ 375 w 4562"/>
              <a:gd name="T5" fmla="*/ 781 h 782"/>
              <a:gd name="T6" fmla="*/ 0 w 4562"/>
              <a:gd name="T7" fmla="*/ 375 h 782"/>
              <a:gd name="T8" fmla="*/ 0 w 4562"/>
              <a:gd name="T9" fmla="*/ 375 h 782"/>
              <a:gd name="T10" fmla="*/ 375 w 4562"/>
              <a:gd name="T11" fmla="*/ 0 h 782"/>
              <a:gd name="T12" fmla="*/ 4155 w 4562"/>
              <a:gd name="T13" fmla="*/ 0 h 782"/>
              <a:gd name="T14" fmla="*/ 4561 w 4562"/>
              <a:gd name="T15" fmla="*/ 375 h 782"/>
              <a:gd name="T16" fmla="*/ 4561 w 4562"/>
              <a:gd name="T17" fmla="*/ 375 h 782"/>
              <a:gd name="T18" fmla="*/ 4155 w 4562"/>
              <a:gd name="T19" fmla="*/ 781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62" h="782">
                <a:moveTo>
                  <a:pt x="4155" y="781"/>
                </a:moveTo>
                <a:lnTo>
                  <a:pt x="4155" y="781"/>
                </a:lnTo>
                <a:cubicBezTo>
                  <a:pt x="375" y="781"/>
                  <a:pt x="375" y="781"/>
                  <a:pt x="375" y="781"/>
                </a:cubicBezTo>
                <a:cubicBezTo>
                  <a:pt x="156" y="781"/>
                  <a:pt x="0" y="594"/>
                  <a:pt x="0" y="375"/>
                </a:cubicBezTo>
                <a:lnTo>
                  <a:pt x="0" y="375"/>
                </a:lnTo>
                <a:cubicBezTo>
                  <a:pt x="0" y="156"/>
                  <a:pt x="156" y="0"/>
                  <a:pt x="375" y="0"/>
                </a:cubicBezTo>
                <a:cubicBezTo>
                  <a:pt x="4155" y="0"/>
                  <a:pt x="4155" y="0"/>
                  <a:pt x="4155" y="0"/>
                </a:cubicBezTo>
                <a:cubicBezTo>
                  <a:pt x="4374" y="0"/>
                  <a:pt x="4561" y="156"/>
                  <a:pt x="4561" y="375"/>
                </a:cubicBezTo>
                <a:lnTo>
                  <a:pt x="4561" y="375"/>
                </a:lnTo>
                <a:cubicBezTo>
                  <a:pt x="4561" y="594"/>
                  <a:pt x="4374" y="781"/>
                  <a:pt x="4155" y="781"/>
                </a:cubicBezTo>
              </a:path>
            </a:pathLst>
          </a:custGeom>
          <a:solidFill>
            <a:srgbClr val="162D5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BE459C-667A-5D4F-B289-2DB08C08E6EE}"/>
              </a:ext>
            </a:extLst>
          </p:cNvPr>
          <p:cNvSpPr/>
          <p:nvPr/>
        </p:nvSpPr>
        <p:spPr>
          <a:xfrm>
            <a:off x="9202520" y="7094339"/>
            <a:ext cx="15300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417096-65D0-9746-BC8C-421EFCC4B1BF}"/>
              </a:ext>
            </a:extLst>
          </p:cNvPr>
          <p:cNvSpPr/>
          <p:nvPr/>
        </p:nvSpPr>
        <p:spPr>
          <a:xfrm>
            <a:off x="9659720" y="4320659"/>
            <a:ext cx="15300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5B142B-86D9-2A41-91B0-017386F8E78B}"/>
              </a:ext>
            </a:extLst>
          </p:cNvPr>
          <p:cNvSpPr/>
          <p:nvPr/>
        </p:nvSpPr>
        <p:spPr>
          <a:xfrm>
            <a:off x="13193900" y="4822251"/>
            <a:ext cx="15300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O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AE21906-5AE9-8B41-BF00-FFE985CFA4CC}"/>
              </a:ext>
            </a:extLst>
          </p:cNvPr>
          <p:cNvSpPr/>
          <p:nvPr/>
        </p:nvSpPr>
        <p:spPr>
          <a:xfrm>
            <a:off x="13651100" y="7687371"/>
            <a:ext cx="15300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045463-871B-6C46-A22D-3B83489A3A87}"/>
              </a:ext>
            </a:extLst>
          </p:cNvPr>
          <p:cNvGrpSpPr/>
          <p:nvPr/>
        </p:nvGrpSpPr>
        <p:grpSpPr>
          <a:xfrm>
            <a:off x="16499659" y="4142373"/>
            <a:ext cx="5004615" cy="2031326"/>
            <a:chOff x="10085082" y="5226912"/>
            <a:chExt cx="5004615" cy="2031326"/>
          </a:xfrm>
        </p:grpSpPr>
        <p:sp>
          <p:nvSpPr>
            <p:cNvPr id="53" name="CuadroTexto 4">
              <a:extLst>
                <a:ext uri="{FF2B5EF4-FFF2-40B4-BE49-F238E27FC236}">
                  <a16:creationId xmlns:a16="http://schemas.microsoft.com/office/drawing/2014/main" id="{EAB49F06-813A-A745-B92C-9D1B234E436E}"/>
                </a:ext>
              </a:extLst>
            </p:cNvPr>
            <p:cNvSpPr txBox="1"/>
            <p:nvPr/>
          </p:nvSpPr>
          <p:spPr>
            <a:xfrm>
              <a:off x="10085082" y="5873243"/>
              <a:ext cx="500461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54" name="CuadroTexto 4">
              <a:extLst>
                <a:ext uri="{FF2B5EF4-FFF2-40B4-BE49-F238E27FC236}">
                  <a16:creationId xmlns:a16="http://schemas.microsoft.com/office/drawing/2014/main" id="{671D4D95-9734-FE4D-A873-22885EBBD8DE}"/>
                </a:ext>
              </a:extLst>
            </p:cNvPr>
            <p:cNvSpPr txBox="1"/>
            <p:nvPr/>
          </p:nvSpPr>
          <p:spPr>
            <a:xfrm>
              <a:off x="10131619" y="522691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Opportunities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3CC9231-3793-864B-933D-AABD83554759}"/>
              </a:ext>
            </a:extLst>
          </p:cNvPr>
          <p:cNvGrpSpPr/>
          <p:nvPr/>
        </p:nvGrpSpPr>
        <p:grpSpPr>
          <a:xfrm>
            <a:off x="16956860" y="7051162"/>
            <a:ext cx="5004615" cy="2031326"/>
            <a:chOff x="10085082" y="5226912"/>
            <a:chExt cx="5004615" cy="2031326"/>
          </a:xfrm>
        </p:grpSpPr>
        <p:sp>
          <p:nvSpPr>
            <p:cNvPr id="58" name="CuadroTexto 4">
              <a:extLst>
                <a:ext uri="{FF2B5EF4-FFF2-40B4-BE49-F238E27FC236}">
                  <a16:creationId xmlns:a16="http://schemas.microsoft.com/office/drawing/2014/main" id="{39AEC544-AAAE-4247-A5D7-411A4FD40FF6}"/>
                </a:ext>
              </a:extLst>
            </p:cNvPr>
            <p:cNvSpPr txBox="1"/>
            <p:nvPr/>
          </p:nvSpPr>
          <p:spPr>
            <a:xfrm>
              <a:off x="10085082" y="5873243"/>
              <a:ext cx="500461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59" name="CuadroTexto 4">
              <a:extLst>
                <a:ext uri="{FF2B5EF4-FFF2-40B4-BE49-F238E27FC236}">
                  <a16:creationId xmlns:a16="http://schemas.microsoft.com/office/drawing/2014/main" id="{74E36E90-CA75-594B-BE86-21685F11A25A}"/>
                </a:ext>
              </a:extLst>
            </p:cNvPr>
            <p:cNvSpPr txBox="1"/>
            <p:nvPr/>
          </p:nvSpPr>
          <p:spPr>
            <a:xfrm>
              <a:off x="10131619" y="522691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Threats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B1498FA-C9D4-D447-AA4C-C3C4DEF6648E}"/>
              </a:ext>
            </a:extLst>
          </p:cNvPr>
          <p:cNvGrpSpPr/>
          <p:nvPr/>
        </p:nvGrpSpPr>
        <p:grpSpPr>
          <a:xfrm flipH="1">
            <a:off x="2873374" y="3806588"/>
            <a:ext cx="5004615" cy="2031326"/>
            <a:chOff x="10085082" y="5226912"/>
            <a:chExt cx="5004615" cy="2031326"/>
          </a:xfrm>
        </p:grpSpPr>
        <p:sp>
          <p:nvSpPr>
            <p:cNvPr id="64" name="CuadroTexto 4">
              <a:extLst>
                <a:ext uri="{FF2B5EF4-FFF2-40B4-BE49-F238E27FC236}">
                  <a16:creationId xmlns:a16="http://schemas.microsoft.com/office/drawing/2014/main" id="{B48299C2-35AF-5641-B8B0-46A0AAD04938}"/>
                </a:ext>
              </a:extLst>
            </p:cNvPr>
            <p:cNvSpPr txBox="1"/>
            <p:nvPr/>
          </p:nvSpPr>
          <p:spPr>
            <a:xfrm>
              <a:off x="10085082" y="5873243"/>
              <a:ext cx="500461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67" name="CuadroTexto 4">
              <a:extLst>
                <a:ext uri="{FF2B5EF4-FFF2-40B4-BE49-F238E27FC236}">
                  <a16:creationId xmlns:a16="http://schemas.microsoft.com/office/drawing/2014/main" id="{0B624D3B-3A22-3B4D-8C22-6E08DAEA0B0D}"/>
                </a:ext>
              </a:extLst>
            </p:cNvPr>
            <p:cNvSpPr txBox="1"/>
            <p:nvPr/>
          </p:nvSpPr>
          <p:spPr>
            <a:xfrm>
              <a:off x="10131619" y="522691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Weakness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68D5C73-D965-0848-8337-5901FA60583D}"/>
              </a:ext>
            </a:extLst>
          </p:cNvPr>
          <p:cNvGrpSpPr/>
          <p:nvPr/>
        </p:nvGrpSpPr>
        <p:grpSpPr>
          <a:xfrm flipH="1">
            <a:off x="2416175" y="6715377"/>
            <a:ext cx="5004615" cy="2031326"/>
            <a:chOff x="10085082" y="5226912"/>
            <a:chExt cx="5004615" cy="2031326"/>
          </a:xfrm>
        </p:grpSpPr>
        <p:sp>
          <p:nvSpPr>
            <p:cNvPr id="77" name="CuadroTexto 4">
              <a:extLst>
                <a:ext uri="{FF2B5EF4-FFF2-40B4-BE49-F238E27FC236}">
                  <a16:creationId xmlns:a16="http://schemas.microsoft.com/office/drawing/2014/main" id="{0644314C-CE26-164A-8A05-C09910B71DC6}"/>
                </a:ext>
              </a:extLst>
            </p:cNvPr>
            <p:cNvSpPr txBox="1"/>
            <p:nvPr/>
          </p:nvSpPr>
          <p:spPr>
            <a:xfrm>
              <a:off x="10085082" y="5873243"/>
              <a:ext cx="500461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80" name="CuadroTexto 4">
              <a:extLst>
                <a:ext uri="{FF2B5EF4-FFF2-40B4-BE49-F238E27FC236}">
                  <a16:creationId xmlns:a16="http://schemas.microsoft.com/office/drawing/2014/main" id="{8E70D0CF-1D27-414E-880A-A044A014ECC5}"/>
                </a:ext>
              </a:extLst>
            </p:cNvPr>
            <p:cNvSpPr txBox="1"/>
            <p:nvPr/>
          </p:nvSpPr>
          <p:spPr>
            <a:xfrm>
              <a:off x="10131619" y="522691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Strengths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445AC51C-8A99-8F45-867A-4637CC8D8445}"/>
              </a:ext>
            </a:extLst>
          </p:cNvPr>
          <p:cNvSpPr/>
          <p:nvPr/>
        </p:nvSpPr>
        <p:spPr>
          <a:xfrm>
            <a:off x="7608741" y="695717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ED4B2C3-892C-3246-AA07-D715026866DF}"/>
              </a:ext>
            </a:extLst>
          </p:cNvPr>
          <p:cNvSpPr/>
          <p:nvPr/>
        </p:nvSpPr>
        <p:spPr>
          <a:xfrm>
            <a:off x="8065941" y="404055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4CDBA0D-A6E0-5F44-AF5E-2B7F08C79FC3}"/>
              </a:ext>
            </a:extLst>
          </p:cNvPr>
          <p:cNvSpPr/>
          <p:nvPr/>
        </p:nvSpPr>
        <p:spPr>
          <a:xfrm>
            <a:off x="16027527" y="4328378"/>
            <a:ext cx="274320" cy="2743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663B50-5DE1-1843-98C6-DEB04F1F4E80}"/>
              </a:ext>
            </a:extLst>
          </p:cNvPr>
          <p:cNvSpPr/>
          <p:nvPr/>
        </p:nvSpPr>
        <p:spPr>
          <a:xfrm>
            <a:off x="16484727" y="7181937"/>
            <a:ext cx="274320" cy="2743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upo 349">
            <a:extLst>
              <a:ext uri="{FF2B5EF4-FFF2-40B4-BE49-F238E27FC236}">
                <a16:creationId xmlns:a16="http://schemas.microsoft.com/office/drawing/2014/main" id="{086520AA-04B6-9F47-B4E1-370CD98A916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2" name="CuadroTexto 350">
              <a:extLst>
                <a:ext uri="{FF2B5EF4-FFF2-40B4-BE49-F238E27FC236}">
                  <a16:creationId xmlns:a16="http://schemas.microsoft.com/office/drawing/2014/main" id="{CDCF8416-6CAA-224E-959F-37DE2CF60B39}"/>
                </a:ext>
              </a:extLst>
            </p:cNvPr>
            <p:cNvSpPr txBox="1"/>
            <p:nvPr/>
          </p:nvSpPr>
          <p:spPr>
            <a:xfrm>
              <a:off x="8042542" y="861425"/>
              <a:ext cx="82926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S.W.O.T. Diagram</a:t>
              </a:r>
            </a:p>
          </p:txBody>
        </p:sp>
        <p:sp>
          <p:nvSpPr>
            <p:cNvPr id="33" name="CuadroTexto 351">
              <a:extLst>
                <a:ext uri="{FF2B5EF4-FFF2-40B4-BE49-F238E27FC236}">
                  <a16:creationId xmlns:a16="http://schemas.microsoft.com/office/drawing/2014/main" id="{FE9288FA-9A35-A14F-942A-D7F0EB2DBF6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20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4F2463-0575-AA46-B592-E98E1A090065}"/>
              </a:ext>
            </a:extLst>
          </p:cNvPr>
          <p:cNvGrpSpPr/>
          <p:nvPr/>
        </p:nvGrpSpPr>
        <p:grpSpPr>
          <a:xfrm>
            <a:off x="9819480" y="3457035"/>
            <a:ext cx="4738687" cy="9645231"/>
            <a:chOff x="1662113" y="2020888"/>
            <a:chExt cx="1747837" cy="3557587"/>
          </a:xfrm>
        </p:grpSpPr>
        <p:sp>
          <p:nvSpPr>
            <p:cNvPr id="27" name="Freeform 1">
              <a:extLst>
                <a:ext uri="{FF2B5EF4-FFF2-40B4-BE49-F238E27FC236}">
                  <a16:creationId xmlns:a16="http://schemas.microsoft.com/office/drawing/2014/main" id="{A88E24D8-717C-AB45-92F5-7E0E26AA7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263" y="2020888"/>
              <a:ext cx="109537" cy="3557587"/>
            </a:xfrm>
            <a:custGeom>
              <a:avLst/>
              <a:gdLst>
                <a:gd name="T0" fmla="*/ 0 w 304"/>
                <a:gd name="T1" fmla="*/ 9881 h 9882"/>
                <a:gd name="T2" fmla="*/ 0 w 304"/>
                <a:gd name="T3" fmla="*/ 9881 h 9882"/>
                <a:gd name="T4" fmla="*/ 0 w 304"/>
                <a:gd name="T5" fmla="*/ 9881 h 9882"/>
                <a:gd name="T6" fmla="*/ 0 w 304"/>
                <a:gd name="T7" fmla="*/ 0 h 9882"/>
                <a:gd name="T8" fmla="*/ 0 w 304"/>
                <a:gd name="T9" fmla="*/ 0 h 9882"/>
                <a:gd name="T10" fmla="*/ 303 w 304"/>
                <a:gd name="T11" fmla="*/ 253 h 9882"/>
                <a:gd name="T12" fmla="*/ 303 w 304"/>
                <a:gd name="T13" fmla="*/ 9603 h 9882"/>
                <a:gd name="T14" fmla="*/ 0 w 304"/>
                <a:gd name="T15" fmla="*/ 9881 h 9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4" h="9882">
                  <a:moveTo>
                    <a:pt x="0" y="9881"/>
                  </a:moveTo>
                  <a:lnTo>
                    <a:pt x="0" y="9881"/>
                  </a:lnTo>
                  <a:lnTo>
                    <a:pt x="0" y="9881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177" y="0"/>
                    <a:pt x="303" y="101"/>
                    <a:pt x="303" y="253"/>
                  </a:cubicBezTo>
                  <a:cubicBezTo>
                    <a:pt x="303" y="9603"/>
                    <a:pt x="303" y="9603"/>
                    <a:pt x="303" y="9603"/>
                  </a:cubicBezTo>
                  <a:cubicBezTo>
                    <a:pt x="303" y="9755"/>
                    <a:pt x="177" y="9881"/>
                    <a:pt x="0" y="988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">
              <a:extLst>
                <a:ext uri="{FF2B5EF4-FFF2-40B4-BE49-F238E27FC236}">
                  <a16:creationId xmlns:a16="http://schemas.microsoft.com/office/drawing/2014/main" id="{B6F0B09B-CEEA-7A40-A0A5-41585CCC3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3467100"/>
              <a:ext cx="782637" cy="1319213"/>
            </a:xfrm>
            <a:custGeom>
              <a:avLst/>
              <a:gdLst>
                <a:gd name="T0" fmla="*/ 835 w 2175"/>
                <a:gd name="T1" fmla="*/ 783 h 3664"/>
                <a:gd name="T2" fmla="*/ 835 w 2175"/>
                <a:gd name="T3" fmla="*/ 783 h 3664"/>
                <a:gd name="T4" fmla="*/ 835 w 2175"/>
                <a:gd name="T5" fmla="*/ 2880 h 3664"/>
                <a:gd name="T6" fmla="*/ 2174 w 2175"/>
                <a:gd name="T7" fmla="*/ 3663 h 3664"/>
                <a:gd name="T8" fmla="*/ 2174 w 2175"/>
                <a:gd name="T9" fmla="*/ 0 h 3664"/>
                <a:gd name="T10" fmla="*/ 835 w 2175"/>
                <a:gd name="T11" fmla="*/ 783 h 3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5" h="3664">
                  <a:moveTo>
                    <a:pt x="835" y="783"/>
                  </a:moveTo>
                  <a:lnTo>
                    <a:pt x="835" y="783"/>
                  </a:lnTo>
                  <a:cubicBezTo>
                    <a:pt x="0" y="1237"/>
                    <a:pt x="0" y="2425"/>
                    <a:pt x="835" y="2880"/>
                  </a:cubicBezTo>
                  <a:cubicBezTo>
                    <a:pt x="2174" y="3663"/>
                    <a:pt x="2174" y="3663"/>
                    <a:pt x="2174" y="3663"/>
                  </a:cubicBezTo>
                  <a:cubicBezTo>
                    <a:pt x="2174" y="0"/>
                    <a:pt x="2174" y="0"/>
                    <a:pt x="2174" y="0"/>
                  </a:cubicBezTo>
                  <a:lnTo>
                    <a:pt x="835" y="7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4AC363BB-133C-874B-BF29-25A7CC82A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313" y="4186238"/>
              <a:ext cx="782637" cy="1319212"/>
            </a:xfrm>
            <a:custGeom>
              <a:avLst/>
              <a:gdLst>
                <a:gd name="T0" fmla="*/ 1365 w 2175"/>
                <a:gd name="T1" fmla="*/ 783 h 3665"/>
                <a:gd name="T2" fmla="*/ 1365 w 2175"/>
                <a:gd name="T3" fmla="*/ 783 h 3665"/>
                <a:gd name="T4" fmla="*/ 0 w 2175"/>
                <a:gd name="T5" fmla="*/ 0 h 3665"/>
                <a:gd name="T6" fmla="*/ 0 w 2175"/>
                <a:gd name="T7" fmla="*/ 3664 h 3665"/>
                <a:gd name="T8" fmla="*/ 1365 w 2175"/>
                <a:gd name="T9" fmla="*/ 2906 h 3665"/>
                <a:gd name="T10" fmla="*/ 1365 w 2175"/>
                <a:gd name="T11" fmla="*/ 783 h 3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5" h="3665">
                  <a:moveTo>
                    <a:pt x="1365" y="783"/>
                  </a:moveTo>
                  <a:lnTo>
                    <a:pt x="1365" y="783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664"/>
                    <a:pt x="0" y="3664"/>
                    <a:pt x="0" y="3664"/>
                  </a:cubicBezTo>
                  <a:cubicBezTo>
                    <a:pt x="1365" y="2906"/>
                    <a:pt x="1365" y="2906"/>
                    <a:pt x="1365" y="2906"/>
                  </a:cubicBezTo>
                  <a:cubicBezTo>
                    <a:pt x="2174" y="2426"/>
                    <a:pt x="2174" y="1263"/>
                    <a:pt x="1365" y="78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4">
              <a:extLst>
                <a:ext uri="{FF2B5EF4-FFF2-40B4-BE49-F238E27FC236}">
                  <a16:creationId xmlns:a16="http://schemas.microsoft.com/office/drawing/2014/main" id="{8D9C036D-869C-6A4F-BAA0-330A65323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313" y="2740025"/>
              <a:ext cx="782637" cy="1319213"/>
            </a:xfrm>
            <a:custGeom>
              <a:avLst/>
              <a:gdLst>
                <a:gd name="T0" fmla="*/ 1365 w 2175"/>
                <a:gd name="T1" fmla="*/ 784 h 3664"/>
                <a:gd name="T2" fmla="*/ 1365 w 2175"/>
                <a:gd name="T3" fmla="*/ 784 h 3664"/>
                <a:gd name="T4" fmla="*/ 0 w 2175"/>
                <a:gd name="T5" fmla="*/ 0 h 3664"/>
                <a:gd name="T6" fmla="*/ 0 w 2175"/>
                <a:gd name="T7" fmla="*/ 3663 h 3664"/>
                <a:gd name="T8" fmla="*/ 1365 w 2175"/>
                <a:gd name="T9" fmla="*/ 2906 h 3664"/>
                <a:gd name="T10" fmla="*/ 1365 w 2175"/>
                <a:gd name="T11" fmla="*/ 784 h 3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5" h="3664">
                  <a:moveTo>
                    <a:pt x="1365" y="784"/>
                  </a:moveTo>
                  <a:lnTo>
                    <a:pt x="1365" y="78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663"/>
                    <a:pt x="0" y="3663"/>
                    <a:pt x="0" y="3663"/>
                  </a:cubicBezTo>
                  <a:cubicBezTo>
                    <a:pt x="1365" y="2906"/>
                    <a:pt x="1365" y="2906"/>
                    <a:pt x="1365" y="2906"/>
                  </a:cubicBezTo>
                  <a:cubicBezTo>
                    <a:pt x="2174" y="2426"/>
                    <a:pt x="2174" y="1264"/>
                    <a:pt x="1365" y="78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D6F4783C-C039-474D-A16E-A77E469C8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2020888"/>
              <a:ext cx="782637" cy="1319212"/>
            </a:xfrm>
            <a:custGeom>
              <a:avLst/>
              <a:gdLst>
                <a:gd name="T0" fmla="*/ 835 w 2175"/>
                <a:gd name="T1" fmla="*/ 759 h 3666"/>
                <a:gd name="T2" fmla="*/ 835 w 2175"/>
                <a:gd name="T3" fmla="*/ 759 h 3666"/>
                <a:gd name="T4" fmla="*/ 835 w 2175"/>
                <a:gd name="T5" fmla="*/ 2882 h 3666"/>
                <a:gd name="T6" fmla="*/ 2174 w 2175"/>
                <a:gd name="T7" fmla="*/ 3665 h 3666"/>
                <a:gd name="T8" fmla="*/ 2174 w 2175"/>
                <a:gd name="T9" fmla="*/ 0 h 3666"/>
                <a:gd name="T10" fmla="*/ 835 w 2175"/>
                <a:gd name="T11" fmla="*/ 759 h 3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5" h="3666">
                  <a:moveTo>
                    <a:pt x="835" y="759"/>
                  </a:moveTo>
                  <a:lnTo>
                    <a:pt x="835" y="759"/>
                  </a:lnTo>
                  <a:cubicBezTo>
                    <a:pt x="0" y="1238"/>
                    <a:pt x="0" y="2401"/>
                    <a:pt x="835" y="2882"/>
                  </a:cubicBezTo>
                  <a:cubicBezTo>
                    <a:pt x="2174" y="3665"/>
                    <a:pt x="2174" y="3665"/>
                    <a:pt x="2174" y="3665"/>
                  </a:cubicBezTo>
                  <a:cubicBezTo>
                    <a:pt x="2174" y="0"/>
                    <a:pt x="2174" y="0"/>
                    <a:pt x="2174" y="0"/>
                  </a:cubicBezTo>
                  <a:lnTo>
                    <a:pt x="835" y="7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4DC359F-106E-1544-A5E8-27A8F7CFBCE1}"/>
              </a:ext>
            </a:extLst>
          </p:cNvPr>
          <p:cNvGrpSpPr/>
          <p:nvPr/>
        </p:nvGrpSpPr>
        <p:grpSpPr>
          <a:xfrm>
            <a:off x="14812128" y="6425943"/>
            <a:ext cx="6493534" cy="1600438"/>
            <a:chOff x="11480458" y="4303602"/>
            <a:chExt cx="6493534" cy="1600438"/>
          </a:xfrm>
        </p:grpSpPr>
        <p:sp>
          <p:nvSpPr>
            <p:cNvPr id="34" name="CuadroTexto 4">
              <a:extLst>
                <a:ext uri="{FF2B5EF4-FFF2-40B4-BE49-F238E27FC236}">
                  <a16:creationId xmlns:a16="http://schemas.microsoft.com/office/drawing/2014/main" id="{833A5EC1-3E51-B24A-9BB2-1549D81974E1}"/>
                </a:ext>
              </a:extLst>
            </p:cNvPr>
            <p:cNvSpPr txBox="1"/>
            <p:nvPr/>
          </p:nvSpPr>
          <p:spPr>
            <a:xfrm>
              <a:off x="11480458" y="4949933"/>
              <a:ext cx="64935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35" name="CuadroTexto 4">
              <a:extLst>
                <a:ext uri="{FF2B5EF4-FFF2-40B4-BE49-F238E27FC236}">
                  <a16:creationId xmlns:a16="http://schemas.microsoft.com/office/drawing/2014/main" id="{47568B15-96DE-F34C-B8DA-D21337EA07C8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Weakness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51F758A-B200-6647-A334-7C52D8DF7B32}"/>
              </a:ext>
            </a:extLst>
          </p:cNvPr>
          <p:cNvGrpSpPr/>
          <p:nvPr/>
        </p:nvGrpSpPr>
        <p:grpSpPr>
          <a:xfrm flipH="1">
            <a:off x="3096702" y="4643568"/>
            <a:ext cx="6493534" cy="1600438"/>
            <a:chOff x="11480458" y="4303602"/>
            <a:chExt cx="6493534" cy="1600438"/>
          </a:xfrm>
        </p:grpSpPr>
        <p:sp>
          <p:nvSpPr>
            <p:cNvPr id="37" name="CuadroTexto 4">
              <a:extLst>
                <a:ext uri="{FF2B5EF4-FFF2-40B4-BE49-F238E27FC236}">
                  <a16:creationId xmlns:a16="http://schemas.microsoft.com/office/drawing/2014/main" id="{1FD37CAC-D60C-524B-A210-809A4CF1E8E1}"/>
                </a:ext>
              </a:extLst>
            </p:cNvPr>
            <p:cNvSpPr txBox="1"/>
            <p:nvPr/>
          </p:nvSpPr>
          <p:spPr>
            <a:xfrm>
              <a:off x="11480458" y="4949933"/>
              <a:ext cx="64935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38" name="CuadroTexto 4">
              <a:extLst>
                <a:ext uri="{FF2B5EF4-FFF2-40B4-BE49-F238E27FC236}">
                  <a16:creationId xmlns:a16="http://schemas.microsoft.com/office/drawing/2014/main" id="{00E3929F-C08E-B945-9CB0-4629A7B62ECC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Strengths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6C4F7A-69B7-7249-9EF4-32C869440CF0}"/>
              </a:ext>
            </a:extLst>
          </p:cNvPr>
          <p:cNvGrpSpPr/>
          <p:nvPr/>
        </p:nvGrpSpPr>
        <p:grpSpPr>
          <a:xfrm>
            <a:off x="14812128" y="10058830"/>
            <a:ext cx="6493534" cy="1600438"/>
            <a:chOff x="11480458" y="4303602"/>
            <a:chExt cx="6493534" cy="1600438"/>
          </a:xfrm>
        </p:grpSpPr>
        <p:sp>
          <p:nvSpPr>
            <p:cNvPr id="41" name="CuadroTexto 4">
              <a:extLst>
                <a:ext uri="{FF2B5EF4-FFF2-40B4-BE49-F238E27FC236}">
                  <a16:creationId xmlns:a16="http://schemas.microsoft.com/office/drawing/2014/main" id="{77DCB5C3-5163-D44C-B0BE-3A2BCFA6D5BA}"/>
                </a:ext>
              </a:extLst>
            </p:cNvPr>
            <p:cNvSpPr txBox="1"/>
            <p:nvPr/>
          </p:nvSpPr>
          <p:spPr>
            <a:xfrm>
              <a:off x="11480458" y="4949933"/>
              <a:ext cx="64935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48" name="CuadroTexto 4">
              <a:extLst>
                <a:ext uri="{FF2B5EF4-FFF2-40B4-BE49-F238E27FC236}">
                  <a16:creationId xmlns:a16="http://schemas.microsoft.com/office/drawing/2014/main" id="{5A32746B-B1AA-0740-859C-551965608A89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Threats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6BB8AF1-588A-2443-937D-041731D42684}"/>
              </a:ext>
            </a:extLst>
          </p:cNvPr>
          <p:cNvGrpSpPr/>
          <p:nvPr/>
        </p:nvGrpSpPr>
        <p:grpSpPr>
          <a:xfrm flipH="1">
            <a:off x="3096702" y="8276455"/>
            <a:ext cx="6493534" cy="1600438"/>
            <a:chOff x="11480458" y="4303602"/>
            <a:chExt cx="6493534" cy="1600438"/>
          </a:xfrm>
        </p:grpSpPr>
        <p:sp>
          <p:nvSpPr>
            <p:cNvPr id="57" name="CuadroTexto 4">
              <a:extLst>
                <a:ext uri="{FF2B5EF4-FFF2-40B4-BE49-F238E27FC236}">
                  <a16:creationId xmlns:a16="http://schemas.microsoft.com/office/drawing/2014/main" id="{8E7ECE5D-8D9B-A941-B811-B9D9261473DD}"/>
                </a:ext>
              </a:extLst>
            </p:cNvPr>
            <p:cNvSpPr txBox="1"/>
            <p:nvPr/>
          </p:nvSpPr>
          <p:spPr>
            <a:xfrm>
              <a:off x="11480458" y="4949933"/>
              <a:ext cx="64935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60" name="CuadroTexto 4">
              <a:extLst>
                <a:ext uri="{FF2B5EF4-FFF2-40B4-BE49-F238E27FC236}">
                  <a16:creationId xmlns:a16="http://schemas.microsoft.com/office/drawing/2014/main" id="{C572E242-877D-AF42-B07F-90AB5B3F43A3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Opportunities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8BD7C2B5-68F6-6D4E-B182-A531F89D5126}"/>
              </a:ext>
            </a:extLst>
          </p:cNvPr>
          <p:cNvSpPr/>
          <p:nvPr/>
        </p:nvSpPr>
        <p:spPr>
          <a:xfrm>
            <a:off x="10256280" y="4424236"/>
            <a:ext cx="15300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FE17E68-47F9-D74A-8014-C1D4054EA4D6}"/>
              </a:ext>
            </a:extLst>
          </p:cNvPr>
          <p:cNvSpPr/>
          <p:nvPr/>
        </p:nvSpPr>
        <p:spPr>
          <a:xfrm>
            <a:off x="10256280" y="8228140"/>
            <a:ext cx="15300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O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C46635E-7BA2-BA42-8BAB-0D60F15E7803}"/>
              </a:ext>
            </a:extLst>
          </p:cNvPr>
          <p:cNvSpPr/>
          <p:nvPr/>
        </p:nvSpPr>
        <p:spPr>
          <a:xfrm>
            <a:off x="12597144" y="6472492"/>
            <a:ext cx="15300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3D8A6A8-B2D4-7940-A982-AAD9FF220513}"/>
              </a:ext>
            </a:extLst>
          </p:cNvPr>
          <p:cNvSpPr/>
          <p:nvPr/>
        </p:nvSpPr>
        <p:spPr>
          <a:xfrm>
            <a:off x="12597144" y="10276396"/>
            <a:ext cx="15300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2DBADD0-4506-944E-B06C-A7C876643452}"/>
              </a:ext>
            </a:extLst>
          </p:cNvPr>
          <p:cNvSpPr/>
          <p:nvPr/>
        </p:nvSpPr>
        <p:spPr>
          <a:xfrm>
            <a:off x="9845134" y="5057259"/>
            <a:ext cx="365169" cy="3651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341A3AA-940A-7546-9299-FC17795288A1}"/>
              </a:ext>
            </a:extLst>
          </p:cNvPr>
          <p:cNvSpPr/>
          <p:nvPr/>
        </p:nvSpPr>
        <p:spPr>
          <a:xfrm>
            <a:off x="9845134" y="8981559"/>
            <a:ext cx="365169" cy="3651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BED103A-2042-CE40-B4C8-24CA735F2A89}"/>
              </a:ext>
            </a:extLst>
          </p:cNvPr>
          <p:cNvSpPr/>
          <p:nvPr/>
        </p:nvSpPr>
        <p:spPr>
          <a:xfrm>
            <a:off x="14163134" y="7013059"/>
            <a:ext cx="365169" cy="3651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73BA4C9-3DD4-894E-8706-A5D136D98228}"/>
              </a:ext>
            </a:extLst>
          </p:cNvPr>
          <p:cNvSpPr/>
          <p:nvPr/>
        </p:nvSpPr>
        <p:spPr>
          <a:xfrm>
            <a:off x="14163134" y="10937359"/>
            <a:ext cx="365169" cy="3651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adroTexto 350">
            <a:extLst>
              <a:ext uri="{FF2B5EF4-FFF2-40B4-BE49-F238E27FC236}">
                <a16:creationId xmlns:a16="http://schemas.microsoft.com/office/drawing/2014/main" id="{C80DAE8B-D23F-3F4A-9E35-BE7A3B12748F}"/>
              </a:ext>
            </a:extLst>
          </p:cNvPr>
          <p:cNvSpPr txBox="1"/>
          <p:nvPr/>
        </p:nvSpPr>
        <p:spPr>
          <a:xfrm>
            <a:off x="8042542" y="1022190"/>
            <a:ext cx="82926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S.W.O.T. Diagram</a:t>
            </a:r>
          </a:p>
        </p:txBody>
      </p:sp>
    </p:spTree>
    <p:extLst>
      <p:ext uri="{BB962C8B-B14F-4D97-AF65-F5344CB8AC3E}">
        <p14:creationId xmlns:p14="http://schemas.microsoft.com/office/powerpoint/2010/main" val="356445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20">
      <a:dk1>
        <a:srgbClr val="999999"/>
      </a:dk1>
      <a:lt1>
        <a:srgbClr val="FFFFFF"/>
      </a:lt1>
      <a:dk2>
        <a:srgbClr val="363E48"/>
      </a:dk2>
      <a:lt2>
        <a:srgbClr val="FDFAFF"/>
      </a:lt2>
      <a:accent1>
        <a:srgbClr val="FEAF87"/>
      </a:accent1>
      <a:accent2>
        <a:srgbClr val="FF8D72"/>
      </a:accent2>
      <a:accent3>
        <a:srgbClr val="ED695D"/>
      </a:accent3>
      <a:accent4>
        <a:srgbClr val="4C5B67"/>
      </a:accent4>
      <a:accent5>
        <a:srgbClr val="1584A1"/>
      </a:accent5>
      <a:accent6>
        <a:srgbClr val="FEAF8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105812</TotalTime>
  <Words>740</Words>
  <Application>Microsoft Macintosh PowerPoint</Application>
  <PresentationFormat>Custom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Lato Heavy</vt:lpstr>
      <vt:lpstr>Lato Light</vt:lpstr>
      <vt:lpstr>Montserrat Light</vt:lpstr>
      <vt:lpstr>Roboto Black</vt:lpstr>
      <vt:lpstr>Roboto Medium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18039</cp:revision>
  <dcterms:created xsi:type="dcterms:W3CDTF">2014-11-12T21:47:38Z</dcterms:created>
  <dcterms:modified xsi:type="dcterms:W3CDTF">2020-01-23T16:20:35Z</dcterms:modified>
  <cp:category/>
</cp:coreProperties>
</file>