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9" r:id="rId4"/>
    <p:sldId id="320" r:id="rId5"/>
    <p:sldId id="321" r:id="rId6"/>
    <p:sldId id="322" r:id="rId7"/>
    <p:sldId id="323" r:id="rId8"/>
    <p:sldId id="32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86429" autoAdjust="0"/>
  </p:normalViewPr>
  <p:slideViewPr>
    <p:cSldViewPr snapToGrid="0" snapToObjects="1">
      <p:cViewPr varScale="1">
        <p:scale>
          <a:sx n="48" d="100"/>
          <a:sy n="48" d="100"/>
        </p:scale>
        <p:origin x="113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4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8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90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823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910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97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Freeform 1">
            <a:extLst>
              <a:ext uri="{FF2B5EF4-FFF2-40B4-BE49-F238E27FC236}">
                <a16:creationId xmlns:a16="http://schemas.microsoft.com/office/drawing/2014/main" id="{AEB6C027-73E3-424A-9829-15DCB6312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3211" y="7347534"/>
            <a:ext cx="1011862" cy="2515603"/>
          </a:xfrm>
          <a:custGeom>
            <a:avLst/>
            <a:gdLst>
              <a:gd name="T0" fmla="*/ 951 w 952"/>
              <a:gd name="T1" fmla="*/ 2366 h 2367"/>
              <a:gd name="T2" fmla="*/ 0 w 952"/>
              <a:gd name="T3" fmla="*/ 2366 h 2367"/>
              <a:gd name="T4" fmla="*/ 0 w 952"/>
              <a:gd name="T5" fmla="*/ 0 h 2367"/>
              <a:gd name="T6" fmla="*/ 951 w 952"/>
              <a:gd name="T7" fmla="*/ 0 h 2367"/>
              <a:gd name="T8" fmla="*/ 951 w 952"/>
              <a:gd name="T9" fmla="*/ 2366 h 2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2" h="2367">
                <a:moveTo>
                  <a:pt x="951" y="2366"/>
                </a:moveTo>
                <a:lnTo>
                  <a:pt x="0" y="2366"/>
                </a:lnTo>
                <a:lnTo>
                  <a:pt x="0" y="0"/>
                </a:lnTo>
                <a:lnTo>
                  <a:pt x="951" y="0"/>
                </a:lnTo>
                <a:lnTo>
                  <a:pt x="951" y="2366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">
            <a:extLst>
              <a:ext uri="{FF2B5EF4-FFF2-40B4-BE49-F238E27FC236}">
                <a16:creationId xmlns:a16="http://schemas.microsoft.com/office/drawing/2014/main" id="{F3787392-4ABC-2A4A-8DEF-53D9AD0E7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6126" y="8757585"/>
            <a:ext cx="3340083" cy="3340080"/>
          </a:xfrm>
          <a:custGeom>
            <a:avLst/>
            <a:gdLst>
              <a:gd name="T0" fmla="*/ 3145 w 3146"/>
              <a:gd name="T1" fmla="*/ 1568 h 3146"/>
              <a:gd name="T2" fmla="*/ 3145 w 3146"/>
              <a:gd name="T3" fmla="*/ 1568 h 3146"/>
              <a:gd name="T4" fmla="*/ 1567 w 3146"/>
              <a:gd name="T5" fmla="*/ 3145 h 3146"/>
              <a:gd name="T6" fmla="*/ 0 w 3146"/>
              <a:gd name="T7" fmla="*/ 1568 h 3146"/>
              <a:gd name="T8" fmla="*/ 1567 w 3146"/>
              <a:gd name="T9" fmla="*/ 0 h 3146"/>
              <a:gd name="T10" fmla="*/ 3145 w 3146"/>
              <a:gd name="T11" fmla="*/ 1568 h 3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6" h="3146">
                <a:moveTo>
                  <a:pt x="3145" y="1568"/>
                </a:moveTo>
                <a:lnTo>
                  <a:pt x="3145" y="1568"/>
                </a:lnTo>
                <a:cubicBezTo>
                  <a:pt x="3145" y="2437"/>
                  <a:pt x="2437" y="3145"/>
                  <a:pt x="1567" y="3145"/>
                </a:cubicBezTo>
                <a:cubicBezTo>
                  <a:pt x="698" y="3145"/>
                  <a:pt x="0" y="2437"/>
                  <a:pt x="0" y="1568"/>
                </a:cubicBezTo>
                <a:cubicBezTo>
                  <a:pt x="0" y="698"/>
                  <a:pt x="698" y="0"/>
                  <a:pt x="1567" y="0"/>
                </a:cubicBezTo>
                <a:cubicBezTo>
                  <a:pt x="2437" y="0"/>
                  <a:pt x="3145" y="698"/>
                  <a:pt x="3145" y="1568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">
            <a:extLst>
              <a:ext uri="{FF2B5EF4-FFF2-40B4-BE49-F238E27FC236}">
                <a16:creationId xmlns:a16="http://schemas.microsoft.com/office/drawing/2014/main" id="{3269B85B-CAD8-CE4E-88AC-F38E6BF41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6126" y="10191056"/>
            <a:ext cx="3340083" cy="1906609"/>
          </a:xfrm>
          <a:custGeom>
            <a:avLst/>
            <a:gdLst>
              <a:gd name="T0" fmla="*/ 3145 w 3146"/>
              <a:gd name="T1" fmla="*/ 216 h 1794"/>
              <a:gd name="T2" fmla="*/ 3145 w 3146"/>
              <a:gd name="T3" fmla="*/ 216 h 1794"/>
              <a:gd name="T4" fmla="*/ 2930 w 3146"/>
              <a:gd name="T5" fmla="*/ 0 h 1794"/>
              <a:gd name="T6" fmla="*/ 2733 w 3146"/>
              <a:gd name="T7" fmla="*/ 126 h 1794"/>
              <a:gd name="T8" fmla="*/ 2589 w 3146"/>
              <a:gd name="T9" fmla="*/ 216 h 1794"/>
              <a:gd name="T10" fmla="*/ 2589 w 3146"/>
              <a:gd name="T11" fmla="*/ 216 h 1794"/>
              <a:gd name="T12" fmla="*/ 2446 w 3146"/>
              <a:gd name="T13" fmla="*/ 126 h 1794"/>
              <a:gd name="T14" fmla="*/ 2248 w 3146"/>
              <a:gd name="T15" fmla="*/ 0 h 1794"/>
              <a:gd name="T16" fmla="*/ 2051 w 3146"/>
              <a:gd name="T17" fmla="*/ 126 h 1794"/>
              <a:gd name="T18" fmla="*/ 1908 w 3146"/>
              <a:gd name="T19" fmla="*/ 216 h 1794"/>
              <a:gd name="T20" fmla="*/ 1908 w 3146"/>
              <a:gd name="T21" fmla="*/ 216 h 1794"/>
              <a:gd name="T22" fmla="*/ 1765 w 3146"/>
              <a:gd name="T23" fmla="*/ 126 h 1794"/>
              <a:gd name="T24" fmla="*/ 1567 w 3146"/>
              <a:gd name="T25" fmla="*/ 0 h 1794"/>
              <a:gd name="T26" fmla="*/ 1370 w 3146"/>
              <a:gd name="T27" fmla="*/ 126 h 1794"/>
              <a:gd name="T28" fmla="*/ 1227 w 3146"/>
              <a:gd name="T29" fmla="*/ 216 h 1794"/>
              <a:gd name="T30" fmla="*/ 1227 w 3146"/>
              <a:gd name="T31" fmla="*/ 216 h 1794"/>
              <a:gd name="T32" fmla="*/ 1084 w 3146"/>
              <a:gd name="T33" fmla="*/ 126 h 1794"/>
              <a:gd name="T34" fmla="*/ 886 w 3146"/>
              <a:gd name="T35" fmla="*/ 0 h 1794"/>
              <a:gd name="T36" fmla="*/ 698 w 3146"/>
              <a:gd name="T37" fmla="*/ 126 h 1794"/>
              <a:gd name="T38" fmla="*/ 555 w 3146"/>
              <a:gd name="T39" fmla="*/ 216 h 1794"/>
              <a:gd name="T40" fmla="*/ 555 w 3146"/>
              <a:gd name="T41" fmla="*/ 216 h 1794"/>
              <a:gd name="T42" fmla="*/ 403 w 3146"/>
              <a:gd name="T43" fmla="*/ 126 h 1794"/>
              <a:gd name="T44" fmla="*/ 214 w 3146"/>
              <a:gd name="T45" fmla="*/ 0 h 1794"/>
              <a:gd name="T46" fmla="*/ 0 w 3146"/>
              <a:gd name="T47" fmla="*/ 216 h 1794"/>
              <a:gd name="T48" fmla="*/ 0 w 3146"/>
              <a:gd name="T49" fmla="*/ 216 h 1794"/>
              <a:gd name="T50" fmla="*/ 1567 w 3146"/>
              <a:gd name="T51" fmla="*/ 1793 h 1794"/>
              <a:gd name="T52" fmla="*/ 3136 w 3146"/>
              <a:gd name="T53" fmla="*/ 243 h 1794"/>
              <a:gd name="T54" fmla="*/ 3145 w 3146"/>
              <a:gd name="T55" fmla="*/ 234 h 1794"/>
              <a:gd name="T56" fmla="*/ 3145 w 3146"/>
              <a:gd name="T57" fmla="*/ 216 h 1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46" h="1794">
                <a:moveTo>
                  <a:pt x="3145" y="216"/>
                </a:moveTo>
                <a:lnTo>
                  <a:pt x="3145" y="216"/>
                </a:lnTo>
                <a:cubicBezTo>
                  <a:pt x="3145" y="99"/>
                  <a:pt x="3046" y="0"/>
                  <a:pt x="2930" y="0"/>
                </a:cubicBezTo>
                <a:cubicBezTo>
                  <a:pt x="2840" y="0"/>
                  <a:pt x="2768" y="54"/>
                  <a:pt x="2733" y="126"/>
                </a:cubicBezTo>
                <a:cubicBezTo>
                  <a:pt x="2706" y="180"/>
                  <a:pt x="2652" y="216"/>
                  <a:pt x="2589" y="216"/>
                </a:cubicBezTo>
                <a:lnTo>
                  <a:pt x="2589" y="216"/>
                </a:lnTo>
                <a:cubicBezTo>
                  <a:pt x="2526" y="216"/>
                  <a:pt x="2473" y="180"/>
                  <a:pt x="2446" y="126"/>
                </a:cubicBezTo>
                <a:cubicBezTo>
                  <a:pt x="2410" y="54"/>
                  <a:pt x="2329" y="0"/>
                  <a:pt x="2248" y="0"/>
                </a:cubicBezTo>
                <a:cubicBezTo>
                  <a:pt x="2159" y="0"/>
                  <a:pt x="2087" y="54"/>
                  <a:pt x="2051" y="126"/>
                </a:cubicBezTo>
                <a:cubicBezTo>
                  <a:pt x="2024" y="180"/>
                  <a:pt x="1971" y="216"/>
                  <a:pt x="1908" y="216"/>
                </a:cubicBezTo>
                <a:lnTo>
                  <a:pt x="1908" y="216"/>
                </a:lnTo>
                <a:cubicBezTo>
                  <a:pt x="1845" y="216"/>
                  <a:pt x="1792" y="180"/>
                  <a:pt x="1765" y="126"/>
                </a:cubicBezTo>
                <a:cubicBezTo>
                  <a:pt x="1729" y="54"/>
                  <a:pt x="1657" y="0"/>
                  <a:pt x="1567" y="0"/>
                </a:cubicBezTo>
                <a:cubicBezTo>
                  <a:pt x="1487" y="0"/>
                  <a:pt x="1406" y="54"/>
                  <a:pt x="1370" y="126"/>
                </a:cubicBezTo>
                <a:cubicBezTo>
                  <a:pt x="1343" y="180"/>
                  <a:pt x="1290" y="216"/>
                  <a:pt x="1227" y="216"/>
                </a:cubicBezTo>
                <a:lnTo>
                  <a:pt x="1227" y="216"/>
                </a:lnTo>
                <a:cubicBezTo>
                  <a:pt x="1164" y="216"/>
                  <a:pt x="1111" y="180"/>
                  <a:pt x="1084" y="126"/>
                </a:cubicBezTo>
                <a:cubicBezTo>
                  <a:pt x="1048" y="54"/>
                  <a:pt x="976" y="0"/>
                  <a:pt x="886" y="0"/>
                </a:cubicBezTo>
                <a:cubicBezTo>
                  <a:pt x="806" y="0"/>
                  <a:pt x="734" y="54"/>
                  <a:pt x="698" y="126"/>
                </a:cubicBezTo>
                <a:cubicBezTo>
                  <a:pt x="671" y="180"/>
                  <a:pt x="618" y="216"/>
                  <a:pt x="555" y="216"/>
                </a:cubicBezTo>
                <a:lnTo>
                  <a:pt x="555" y="216"/>
                </a:lnTo>
                <a:cubicBezTo>
                  <a:pt x="492" y="216"/>
                  <a:pt x="429" y="180"/>
                  <a:pt x="403" y="126"/>
                </a:cubicBezTo>
                <a:cubicBezTo>
                  <a:pt x="367" y="54"/>
                  <a:pt x="295" y="0"/>
                  <a:pt x="214" y="0"/>
                </a:cubicBezTo>
                <a:cubicBezTo>
                  <a:pt x="90" y="0"/>
                  <a:pt x="0" y="99"/>
                  <a:pt x="0" y="216"/>
                </a:cubicBezTo>
                <a:lnTo>
                  <a:pt x="0" y="216"/>
                </a:lnTo>
                <a:cubicBezTo>
                  <a:pt x="0" y="1085"/>
                  <a:pt x="698" y="1793"/>
                  <a:pt x="1567" y="1793"/>
                </a:cubicBezTo>
                <a:cubicBezTo>
                  <a:pt x="2428" y="1793"/>
                  <a:pt x="3127" y="1103"/>
                  <a:pt x="3136" y="243"/>
                </a:cubicBezTo>
                <a:cubicBezTo>
                  <a:pt x="3145" y="243"/>
                  <a:pt x="3145" y="243"/>
                  <a:pt x="3145" y="234"/>
                </a:cubicBezTo>
                <a:cubicBezTo>
                  <a:pt x="3145" y="225"/>
                  <a:pt x="3145" y="225"/>
                  <a:pt x="3145" y="2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4">
            <a:extLst>
              <a:ext uri="{FF2B5EF4-FFF2-40B4-BE49-F238E27FC236}">
                <a16:creationId xmlns:a16="http://schemas.microsoft.com/office/drawing/2014/main" id="{B569B765-2307-064B-901D-90D8CEA67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6126" y="7347534"/>
            <a:ext cx="3340083" cy="4750131"/>
          </a:xfrm>
          <a:custGeom>
            <a:avLst/>
            <a:gdLst>
              <a:gd name="T0" fmla="*/ 1944 w 3146"/>
              <a:gd name="T1" fmla="*/ 108 h 4473"/>
              <a:gd name="T2" fmla="*/ 1944 w 3146"/>
              <a:gd name="T3" fmla="*/ 108 h 4473"/>
              <a:gd name="T4" fmla="*/ 1944 w 3146"/>
              <a:gd name="T5" fmla="*/ 1398 h 4473"/>
              <a:gd name="T6" fmla="*/ 1944 w 3146"/>
              <a:gd name="T7" fmla="*/ 1479 h 4473"/>
              <a:gd name="T8" fmla="*/ 2016 w 3146"/>
              <a:gd name="T9" fmla="*/ 1497 h 4473"/>
              <a:gd name="T10" fmla="*/ 2741 w 3146"/>
              <a:gd name="T11" fmla="*/ 2025 h 4473"/>
              <a:gd name="T12" fmla="*/ 3037 w 3146"/>
              <a:gd name="T13" fmla="*/ 2895 h 4473"/>
              <a:gd name="T14" fmla="*/ 2607 w 3146"/>
              <a:gd name="T15" fmla="*/ 3934 h 4473"/>
              <a:gd name="T16" fmla="*/ 1567 w 3146"/>
              <a:gd name="T17" fmla="*/ 4364 h 4473"/>
              <a:gd name="T18" fmla="*/ 528 w 3146"/>
              <a:gd name="T19" fmla="*/ 3934 h 4473"/>
              <a:gd name="T20" fmla="*/ 99 w 3146"/>
              <a:gd name="T21" fmla="*/ 2895 h 4473"/>
              <a:gd name="T22" fmla="*/ 394 w 3146"/>
              <a:gd name="T23" fmla="*/ 2025 h 4473"/>
              <a:gd name="T24" fmla="*/ 1119 w 3146"/>
              <a:gd name="T25" fmla="*/ 1497 h 4473"/>
              <a:gd name="T26" fmla="*/ 1200 w 3146"/>
              <a:gd name="T27" fmla="*/ 1479 h 4473"/>
              <a:gd name="T28" fmla="*/ 1200 w 3146"/>
              <a:gd name="T29" fmla="*/ 1398 h 4473"/>
              <a:gd name="T30" fmla="*/ 1200 w 3146"/>
              <a:gd name="T31" fmla="*/ 108 h 4473"/>
              <a:gd name="T32" fmla="*/ 1944 w 3146"/>
              <a:gd name="T33" fmla="*/ 108 h 4473"/>
              <a:gd name="T34" fmla="*/ 2043 w 3146"/>
              <a:gd name="T35" fmla="*/ 0 h 4473"/>
              <a:gd name="T36" fmla="*/ 2043 w 3146"/>
              <a:gd name="T37" fmla="*/ 0 h 4473"/>
              <a:gd name="T38" fmla="*/ 1092 w 3146"/>
              <a:gd name="T39" fmla="*/ 0 h 4473"/>
              <a:gd name="T40" fmla="*/ 1092 w 3146"/>
              <a:gd name="T41" fmla="*/ 1398 h 4473"/>
              <a:gd name="T42" fmla="*/ 0 w 3146"/>
              <a:gd name="T43" fmla="*/ 2895 h 4473"/>
              <a:gd name="T44" fmla="*/ 1567 w 3146"/>
              <a:gd name="T45" fmla="*/ 4472 h 4473"/>
              <a:gd name="T46" fmla="*/ 3145 w 3146"/>
              <a:gd name="T47" fmla="*/ 2895 h 4473"/>
              <a:gd name="T48" fmla="*/ 2043 w 3146"/>
              <a:gd name="T49" fmla="*/ 1398 h 4473"/>
              <a:gd name="T50" fmla="*/ 2043 w 3146"/>
              <a:gd name="T51" fmla="*/ 0 h 4473"/>
              <a:gd name="T52" fmla="*/ 1944 w 3146"/>
              <a:gd name="T53" fmla="*/ 108 h 4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146" h="4473">
                <a:moveTo>
                  <a:pt x="1944" y="108"/>
                </a:moveTo>
                <a:lnTo>
                  <a:pt x="1944" y="108"/>
                </a:lnTo>
                <a:cubicBezTo>
                  <a:pt x="1944" y="1398"/>
                  <a:pt x="1944" y="1398"/>
                  <a:pt x="1944" y="1398"/>
                </a:cubicBezTo>
                <a:cubicBezTo>
                  <a:pt x="1944" y="1479"/>
                  <a:pt x="1944" y="1479"/>
                  <a:pt x="1944" y="1479"/>
                </a:cubicBezTo>
                <a:cubicBezTo>
                  <a:pt x="2016" y="1497"/>
                  <a:pt x="2016" y="1497"/>
                  <a:pt x="2016" y="1497"/>
                </a:cubicBezTo>
                <a:cubicBezTo>
                  <a:pt x="2311" y="1595"/>
                  <a:pt x="2562" y="1774"/>
                  <a:pt x="2741" y="2025"/>
                </a:cubicBezTo>
                <a:cubicBezTo>
                  <a:pt x="2938" y="2276"/>
                  <a:pt x="3037" y="2581"/>
                  <a:pt x="3037" y="2895"/>
                </a:cubicBezTo>
                <a:cubicBezTo>
                  <a:pt x="3037" y="3289"/>
                  <a:pt x="2885" y="3656"/>
                  <a:pt x="2607" y="3934"/>
                </a:cubicBezTo>
                <a:cubicBezTo>
                  <a:pt x="2329" y="4212"/>
                  <a:pt x="1962" y="4364"/>
                  <a:pt x="1567" y="4364"/>
                </a:cubicBezTo>
                <a:cubicBezTo>
                  <a:pt x="1173" y="4364"/>
                  <a:pt x="806" y="4212"/>
                  <a:pt x="528" y="3934"/>
                </a:cubicBezTo>
                <a:cubicBezTo>
                  <a:pt x="250" y="3656"/>
                  <a:pt x="99" y="3289"/>
                  <a:pt x="99" y="2895"/>
                </a:cubicBezTo>
                <a:cubicBezTo>
                  <a:pt x="99" y="2581"/>
                  <a:pt x="205" y="2276"/>
                  <a:pt x="394" y="2025"/>
                </a:cubicBezTo>
                <a:cubicBezTo>
                  <a:pt x="573" y="1774"/>
                  <a:pt x="824" y="1595"/>
                  <a:pt x="1119" y="1497"/>
                </a:cubicBezTo>
                <a:cubicBezTo>
                  <a:pt x="1200" y="1479"/>
                  <a:pt x="1200" y="1479"/>
                  <a:pt x="1200" y="1479"/>
                </a:cubicBezTo>
                <a:cubicBezTo>
                  <a:pt x="1200" y="1398"/>
                  <a:pt x="1200" y="1398"/>
                  <a:pt x="1200" y="1398"/>
                </a:cubicBezTo>
                <a:cubicBezTo>
                  <a:pt x="1200" y="108"/>
                  <a:pt x="1200" y="108"/>
                  <a:pt x="1200" y="108"/>
                </a:cubicBezTo>
                <a:cubicBezTo>
                  <a:pt x="1944" y="108"/>
                  <a:pt x="1944" y="108"/>
                  <a:pt x="1944" y="108"/>
                </a:cubicBezTo>
                <a:lnTo>
                  <a:pt x="2043" y="0"/>
                </a:lnTo>
                <a:lnTo>
                  <a:pt x="2043" y="0"/>
                </a:lnTo>
                <a:cubicBezTo>
                  <a:pt x="1092" y="0"/>
                  <a:pt x="1092" y="0"/>
                  <a:pt x="1092" y="0"/>
                </a:cubicBezTo>
                <a:cubicBezTo>
                  <a:pt x="1092" y="1398"/>
                  <a:pt x="1092" y="1398"/>
                  <a:pt x="1092" y="1398"/>
                </a:cubicBezTo>
                <a:cubicBezTo>
                  <a:pt x="456" y="1595"/>
                  <a:pt x="0" y="2196"/>
                  <a:pt x="0" y="2895"/>
                </a:cubicBezTo>
                <a:cubicBezTo>
                  <a:pt x="0" y="3764"/>
                  <a:pt x="698" y="4472"/>
                  <a:pt x="1567" y="4472"/>
                </a:cubicBezTo>
                <a:cubicBezTo>
                  <a:pt x="2437" y="4472"/>
                  <a:pt x="3145" y="3764"/>
                  <a:pt x="3145" y="2895"/>
                </a:cubicBezTo>
                <a:cubicBezTo>
                  <a:pt x="3145" y="2196"/>
                  <a:pt x="2679" y="1595"/>
                  <a:pt x="2043" y="1398"/>
                </a:cubicBezTo>
                <a:cubicBezTo>
                  <a:pt x="2043" y="0"/>
                  <a:pt x="2043" y="0"/>
                  <a:pt x="2043" y="0"/>
                </a:cubicBezTo>
                <a:lnTo>
                  <a:pt x="1944" y="108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5">
            <a:extLst>
              <a:ext uri="{FF2B5EF4-FFF2-40B4-BE49-F238E27FC236}">
                <a16:creationId xmlns:a16="http://schemas.microsoft.com/office/drawing/2014/main" id="{CF11BC96-5851-6247-B0E4-22DAB94D3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413" y="7347534"/>
            <a:ext cx="1255459" cy="182699"/>
          </a:xfrm>
          <a:custGeom>
            <a:avLst/>
            <a:gdLst>
              <a:gd name="T0" fmla="*/ 1102 w 1184"/>
              <a:gd name="T1" fmla="*/ 170 h 171"/>
              <a:gd name="T2" fmla="*/ 1102 w 1184"/>
              <a:gd name="T3" fmla="*/ 170 h 171"/>
              <a:gd name="T4" fmla="*/ 81 w 1184"/>
              <a:gd name="T5" fmla="*/ 170 h 171"/>
              <a:gd name="T6" fmla="*/ 0 w 1184"/>
              <a:gd name="T7" fmla="*/ 90 h 171"/>
              <a:gd name="T8" fmla="*/ 0 w 1184"/>
              <a:gd name="T9" fmla="*/ 90 h 171"/>
              <a:gd name="T10" fmla="*/ 81 w 1184"/>
              <a:gd name="T11" fmla="*/ 0 h 171"/>
              <a:gd name="T12" fmla="*/ 1102 w 1184"/>
              <a:gd name="T13" fmla="*/ 0 h 171"/>
              <a:gd name="T14" fmla="*/ 1183 w 1184"/>
              <a:gd name="T15" fmla="*/ 90 h 171"/>
              <a:gd name="T16" fmla="*/ 1183 w 1184"/>
              <a:gd name="T17" fmla="*/ 90 h 171"/>
              <a:gd name="T18" fmla="*/ 1102 w 1184"/>
              <a:gd name="T19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4" h="171">
                <a:moveTo>
                  <a:pt x="1102" y="170"/>
                </a:moveTo>
                <a:lnTo>
                  <a:pt x="1102" y="170"/>
                </a:lnTo>
                <a:cubicBezTo>
                  <a:pt x="81" y="170"/>
                  <a:pt x="81" y="170"/>
                  <a:pt x="81" y="170"/>
                </a:cubicBezTo>
                <a:cubicBezTo>
                  <a:pt x="36" y="170"/>
                  <a:pt x="0" y="135"/>
                  <a:pt x="0" y="90"/>
                </a:cubicBezTo>
                <a:lnTo>
                  <a:pt x="0" y="90"/>
                </a:lnTo>
                <a:cubicBezTo>
                  <a:pt x="0" y="36"/>
                  <a:pt x="36" y="0"/>
                  <a:pt x="81" y="0"/>
                </a:cubicBezTo>
                <a:cubicBezTo>
                  <a:pt x="1102" y="0"/>
                  <a:pt x="1102" y="0"/>
                  <a:pt x="1102" y="0"/>
                </a:cubicBezTo>
                <a:cubicBezTo>
                  <a:pt x="1147" y="0"/>
                  <a:pt x="1183" y="36"/>
                  <a:pt x="1183" y="90"/>
                </a:cubicBezTo>
                <a:lnTo>
                  <a:pt x="1183" y="90"/>
                </a:lnTo>
                <a:cubicBezTo>
                  <a:pt x="1183" y="135"/>
                  <a:pt x="1147" y="170"/>
                  <a:pt x="1102" y="170"/>
                </a:cubicBezTo>
              </a:path>
            </a:pathLst>
          </a:custGeom>
          <a:solidFill>
            <a:srgbClr val="E6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6">
            <a:extLst>
              <a:ext uri="{FF2B5EF4-FFF2-40B4-BE49-F238E27FC236}">
                <a16:creationId xmlns:a16="http://schemas.microsoft.com/office/drawing/2014/main" id="{4DB897FC-81A2-904A-9D45-7E5FFB8A0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5198" y="7286637"/>
            <a:ext cx="1372571" cy="295125"/>
          </a:xfrm>
          <a:custGeom>
            <a:avLst/>
            <a:gdLst>
              <a:gd name="T0" fmla="*/ 1156 w 1292"/>
              <a:gd name="T1" fmla="*/ 278 h 279"/>
              <a:gd name="T2" fmla="*/ 1156 w 1292"/>
              <a:gd name="T3" fmla="*/ 278 h 279"/>
              <a:gd name="T4" fmla="*/ 135 w 1292"/>
              <a:gd name="T5" fmla="*/ 278 h 279"/>
              <a:gd name="T6" fmla="*/ 0 w 1292"/>
              <a:gd name="T7" fmla="*/ 144 h 279"/>
              <a:gd name="T8" fmla="*/ 135 w 1292"/>
              <a:gd name="T9" fmla="*/ 0 h 279"/>
              <a:gd name="T10" fmla="*/ 1156 w 1292"/>
              <a:gd name="T11" fmla="*/ 0 h 279"/>
              <a:gd name="T12" fmla="*/ 1291 w 1292"/>
              <a:gd name="T13" fmla="*/ 144 h 279"/>
              <a:gd name="T14" fmla="*/ 1156 w 1292"/>
              <a:gd name="T15" fmla="*/ 278 h 279"/>
              <a:gd name="T16" fmla="*/ 135 w 1292"/>
              <a:gd name="T17" fmla="*/ 108 h 279"/>
              <a:gd name="T18" fmla="*/ 135 w 1292"/>
              <a:gd name="T19" fmla="*/ 108 h 279"/>
              <a:gd name="T20" fmla="*/ 108 w 1292"/>
              <a:gd name="T21" fmla="*/ 144 h 279"/>
              <a:gd name="T22" fmla="*/ 135 w 1292"/>
              <a:gd name="T23" fmla="*/ 171 h 279"/>
              <a:gd name="T24" fmla="*/ 1156 w 1292"/>
              <a:gd name="T25" fmla="*/ 171 h 279"/>
              <a:gd name="T26" fmla="*/ 1183 w 1292"/>
              <a:gd name="T27" fmla="*/ 144 h 279"/>
              <a:gd name="T28" fmla="*/ 1156 w 1292"/>
              <a:gd name="T29" fmla="*/ 108 h 279"/>
              <a:gd name="T30" fmla="*/ 135 w 1292"/>
              <a:gd name="T31" fmla="*/ 10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2" h="279">
                <a:moveTo>
                  <a:pt x="1156" y="278"/>
                </a:moveTo>
                <a:lnTo>
                  <a:pt x="1156" y="278"/>
                </a:lnTo>
                <a:cubicBezTo>
                  <a:pt x="135" y="278"/>
                  <a:pt x="135" y="278"/>
                  <a:pt x="135" y="278"/>
                </a:cubicBezTo>
                <a:cubicBezTo>
                  <a:pt x="63" y="278"/>
                  <a:pt x="0" y="215"/>
                  <a:pt x="0" y="144"/>
                </a:cubicBezTo>
                <a:cubicBezTo>
                  <a:pt x="0" y="63"/>
                  <a:pt x="63" y="0"/>
                  <a:pt x="135" y="0"/>
                </a:cubicBezTo>
                <a:cubicBezTo>
                  <a:pt x="1156" y="0"/>
                  <a:pt x="1156" y="0"/>
                  <a:pt x="1156" y="0"/>
                </a:cubicBezTo>
                <a:cubicBezTo>
                  <a:pt x="1228" y="0"/>
                  <a:pt x="1291" y="63"/>
                  <a:pt x="1291" y="144"/>
                </a:cubicBezTo>
                <a:cubicBezTo>
                  <a:pt x="1291" y="215"/>
                  <a:pt x="1228" y="278"/>
                  <a:pt x="1156" y="278"/>
                </a:cubicBezTo>
                <a:close/>
                <a:moveTo>
                  <a:pt x="135" y="108"/>
                </a:moveTo>
                <a:lnTo>
                  <a:pt x="135" y="108"/>
                </a:lnTo>
                <a:cubicBezTo>
                  <a:pt x="117" y="108"/>
                  <a:pt x="108" y="126"/>
                  <a:pt x="108" y="144"/>
                </a:cubicBezTo>
                <a:cubicBezTo>
                  <a:pt x="108" y="153"/>
                  <a:pt x="117" y="171"/>
                  <a:pt x="135" y="171"/>
                </a:cubicBezTo>
                <a:cubicBezTo>
                  <a:pt x="1156" y="171"/>
                  <a:pt x="1156" y="171"/>
                  <a:pt x="1156" y="171"/>
                </a:cubicBezTo>
                <a:cubicBezTo>
                  <a:pt x="1174" y="171"/>
                  <a:pt x="1183" y="153"/>
                  <a:pt x="1183" y="144"/>
                </a:cubicBezTo>
                <a:cubicBezTo>
                  <a:pt x="1183" y="126"/>
                  <a:pt x="1174" y="108"/>
                  <a:pt x="1156" y="108"/>
                </a:cubicBezTo>
                <a:lnTo>
                  <a:pt x="135" y="108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7">
            <a:extLst>
              <a:ext uri="{FF2B5EF4-FFF2-40B4-BE49-F238E27FC236}">
                <a16:creationId xmlns:a16="http://schemas.microsoft.com/office/drawing/2014/main" id="{1EC4A796-3318-C640-A1A3-701B7BFF0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3086" y="10809416"/>
            <a:ext cx="332601" cy="332601"/>
          </a:xfrm>
          <a:custGeom>
            <a:avLst/>
            <a:gdLst>
              <a:gd name="T0" fmla="*/ 313 w 314"/>
              <a:gd name="T1" fmla="*/ 152 h 315"/>
              <a:gd name="T2" fmla="*/ 313 w 314"/>
              <a:gd name="T3" fmla="*/ 152 h 315"/>
              <a:gd name="T4" fmla="*/ 161 w 314"/>
              <a:gd name="T5" fmla="*/ 314 h 315"/>
              <a:gd name="T6" fmla="*/ 0 w 314"/>
              <a:gd name="T7" fmla="*/ 152 h 315"/>
              <a:gd name="T8" fmla="*/ 161 w 314"/>
              <a:gd name="T9" fmla="*/ 0 h 315"/>
              <a:gd name="T10" fmla="*/ 313 w 314"/>
              <a:gd name="T11" fmla="*/ 152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4" h="315">
                <a:moveTo>
                  <a:pt x="313" y="152"/>
                </a:moveTo>
                <a:lnTo>
                  <a:pt x="313" y="152"/>
                </a:lnTo>
                <a:cubicBezTo>
                  <a:pt x="313" y="242"/>
                  <a:pt x="242" y="314"/>
                  <a:pt x="161" y="314"/>
                </a:cubicBezTo>
                <a:cubicBezTo>
                  <a:pt x="71" y="314"/>
                  <a:pt x="0" y="242"/>
                  <a:pt x="0" y="152"/>
                </a:cubicBezTo>
                <a:cubicBezTo>
                  <a:pt x="0" y="72"/>
                  <a:pt x="71" y="0"/>
                  <a:pt x="161" y="0"/>
                </a:cubicBezTo>
                <a:cubicBezTo>
                  <a:pt x="242" y="0"/>
                  <a:pt x="313" y="72"/>
                  <a:pt x="313" y="1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8">
            <a:extLst>
              <a:ext uri="{FF2B5EF4-FFF2-40B4-BE49-F238E27FC236}">
                <a16:creationId xmlns:a16="http://schemas.microsoft.com/office/drawing/2014/main" id="{A6D23087-A908-1145-AAD1-B2754B177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1287" y="11202918"/>
            <a:ext cx="248280" cy="257649"/>
          </a:xfrm>
          <a:custGeom>
            <a:avLst/>
            <a:gdLst>
              <a:gd name="T0" fmla="*/ 233 w 234"/>
              <a:gd name="T1" fmla="*/ 125 h 243"/>
              <a:gd name="T2" fmla="*/ 233 w 234"/>
              <a:gd name="T3" fmla="*/ 125 h 243"/>
              <a:gd name="T4" fmla="*/ 117 w 234"/>
              <a:gd name="T5" fmla="*/ 242 h 243"/>
              <a:gd name="T6" fmla="*/ 0 w 234"/>
              <a:gd name="T7" fmla="*/ 125 h 243"/>
              <a:gd name="T8" fmla="*/ 117 w 234"/>
              <a:gd name="T9" fmla="*/ 0 h 243"/>
              <a:gd name="T10" fmla="*/ 233 w 234"/>
              <a:gd name="T11" fmla="*/ 125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" h="243">
                <a:moveTo>
                  <a:pt x="233" y="125"/>
                </a:moveTo>
                <a:lnTo>
                  <a:pt x="233" y="125"/>
                </a:lnTo>
                <a:cubicBezTo>
                  <a:pt x="233" y="188"/>
                  <a:pt x="179" y="242"/>
                  <a:pt x="117" y="242"/>
                </a:cubicBezTo>
                <a:cubicBezTo>
                  <a:pt x="54" y="242"/>
                  <a:pt x="0" y="188"/>
                  <a:pt x="0" y="125"/>
                </a:cubicBezTo>
                <a:cubicBezTo>
                  <a:pt x="0" y="53"/>
                  <a:pt x="54" y="0"/>
                  <a:pt x="117" y="0"/>
                </a:cubicBezTo>
                <a:cubicBezTo>
                  <a:pt x="179" y="0"/>
                  <a:pt x="233" y="53"/>
                  <a:pt x="233" y="12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9">
            <a:extLst>
              <a:ext uri="{FF2B5EF4-FFF2-40B4-BE49-F238E27FC236}">
                <a16:creationId xmlns:a16="http://schemas.microsoft.com/office/drawing/2014/main" id="{ACAFA6CD-3296-F241-A0A1-11C15E03F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7974" y="6944663"/>
            <a:ext cx="580884" cy="580884"/>
          </a:xfrm>
          <a:custGeom>
            <a:avLst/>
            <a:gdLst>
              <a:gd name="T0" fmla="*/ 0 w 548"/>
              <a:gd name="T1" fmla="*/ 269 h 547"/>
              <a:gd name="T2" fmla="*/ 0 w 548"/>
              <a:gd name="T3" fmla="*/ 269 h 547"/>
              <a:gd name="T4" fmla="*/ 269 w 548"/>
              <a:gd name="T5" fmla="*/ 546 h 547"/>
              <a:gd name="T6" fmla="*/ 547 w 548"/>
              <a:gd name="T7" fmla="*/ 269 h 547"/>
              <a:gd name="T8" fmla="*/ 269 w 548"/>
              <a:gd name="T9" fmla="*/ 0 h 547"/>
              <a:gd name="T10" fmla="*/ 0 w 548"/>
              <a:gd name="T11" fmla="*/ 269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8" h="547">
                <a:moveTo>
                  <a:pt x="0" y="269"/>
                </a:moveTo>
                <a:lnTo>
                  <a:pt x="0" y="269"/>
                </a:lnTo>
                <a:cubicBezTo>
                  <a:pt x="0" y="421"/>
                  <a:pt x="116" y="546"/>
                  <a:pt x="269" y="546"/>
                </a:cubicBezTo>
                <a:cubicBezTo>
                  <a:pt x="421" y="546"/>
                  <a:pt x="547" y="421"/>
                  <a:pt x="547" y="269"/>
                </a:cubicBezTo>
                <a:cubicBezTo>
                  <a:pt x="547" y="125"/>
                  <a:pt x="421" y="0"/>
                  <a:pt x="269" y="0"/>
                </a:cubicBezTo>
                <a:cubicBezTo>
                  <a:pt x="116" y="0"/>
                  <a:pt x="0" y="125"/>
                  <a:pt x="0" y="2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10">
            <a:extLst>
              <a:ext uri="{FF2B5EF4-FFF2-40B4-BE49-F238E27FC236}">
                <a16:creationId xmlns:a16="http://schemas.microsoft.com/office/drawing/2014/main" id="{7208EF4D-7685-234E-9FF8-5053E6799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0954" y="6321620"/>
            <a:ext cx="365395" cy="360709"/>
          </a:xfrm>
          <a:custGeom>
            <a:avLst/>
            <a:gdLst>
              <a:gd name="T0" fmla="*/ 0 w 342"/>
              <a:gd name="T1" fmla="*/ 170 h 341"/>
              <a:gd name="T2" fmla="*/ 0 w 342"/>
              <a:gd name="T3" fmla="*/ 170 h 341"/>
              <a:gd name="T4" fmla="*/ 170 w 342"/>
              <a:gd name="T5" fmla="*/ 340 h 341"/>
              <a:gd name="T6" fmla="*/ 341 w 342"/>
              <a:gd name="T7" fmla="*/ 170 h 341"/>
              <a:gd name="T8" fmla="*/ 170 w 342"/>
              <a:gd name="T9" fmla="*/ 0 h 341"/>
              <a:gd name="T10" fmla="*/ 0 w 342"/>
              <a:gd name="T11" fmla="*/ 17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2" h="341">
                <a:moveTo>
                  <a:pt x="0" y="170"/>
                </a:moveTo>
                <a:lnTo>
                  <a:pt x="0" y="170"/>
                </a:lnTo>
                <a:cubicBezTo>
                  <a:pt x="0" y="268"/>
                  <a:pt x="81" y="340"/>
                  <a:pt x="170" y="340"/>
                </a:cubicBezTo>
                <a:cubicBezTo>
                  <a:pt x="260" y="340"/>
                  <a:pt x="341" y="268"/>
                  <a:pt x="341" y="170"/>
                </a:cubicBezTo>
                <a:cubicBezTo>
                  <a:pt x="341" y="80"/>
                  <a:pt x="260" y="0"/>
                  <a:pt x="170" y="0"/>
                </a:cubicBezTo>
                <a:cubicBezTo>
                  <a:pt x="81" y="0"/>
                  <a:pt x="0" y="80"/>
                  <a:pt x="0" y="1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11">
            <a:extLst>
              <a:ext uri="{FF2B5EF4-FFF2-40B4-BE49-F238E27FC236}">
                <a16:creationId xmlns:a16="http://schemas.microsoft.com/office/drawing/2014/main" id="{8D75FCE7-F464-FE44-9F7B-E4F145823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8683" y="6148290"/>
            <a:ext cx="107746" cy="107746"/>
          </a:xfrm>
          <a:custGeom>
            <a:avLst/>
            <a:gdLst>
              <a:gd name="T0" fmla="*/ 0 w 100"/>
              <a:gd name="T1" fmla="*/ 54 h 100"/>
              <a:gd name="T2" fmla="*/ 0 w 100"/>
              <a:gd name="T3" fmla="*/ 54 h 100"/>
              <a:gd name="T4" fmla="*/ 45 w 100"/>
              <a:gd name="T5" fmla="*/ 99 h 100"/>
              <a:gd name="T6" fmla="*/ 99 w 100"/>
              <a:gd name="T7" fmla="*/ 54 h 100"/>
              <a:gd name="T8" fmla="*/ 45 w 100"/>
              <a:gd name="T9" fmla="*/ 0 h 100"/>
              <a:gd name="T10" fmla="*/ 0 w 100"/>
              <a:gd name="T11" fmla="*/ 5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0" y="54"/>
                </a:moveTo>
                <a:lnTo>
                  <a:pt x="0" y="54"/>
                </a:lnTo>
                <a:cubicBezTo>
                  <a:pt x="0" y="81"/>
                  <a:pt x="19" y="99"/>
                  <a:pt x="45" y="99"/>
                </a:cubicBezTo>
                <a:cubicBezTo>
                  <a:pt x="72" y="99"/>
                  <a:pt x="99" y="81"/>
                  <a:pt x="99" y="54"/>
                </a:cubicBezTo>
                <a:cubicBezTo>
                  <a:pt x="99" y="27"/>
                  <a:pt x="72" y="0"/>
                  <a:pt x="45" y="0"/>
                </a:cubicBezTo>
                <a:cubicBezTo>
                  <a:pt x="19" y="0"/>
                  <a:pt x="0" y="27"/>
                  <a:pt x="0" y="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12">
            <a:extLst>
              <a:ext uri="{FF2B5EF4-FFF2-40B4-BE49-F238E27FC236}">
                <a16:creationId xmlns:a16="http://schemas.microsoft.com/office/drawing/2014/main" id="{41891FE9-5383-244A-9CD0-ACD557854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1665" y="7469333"/>
            <a:ext cx="370078" cy="56215"/>
          </a:xfrm>
          <a:custGeom>
            <a:avLst/>
            <a:gdLst>
              <a:gd name="T0" fmla="*/ 0 w 350"/>
              <a:gd name="T1" fmla="*/ 53 h 54"/>
              <a:gd name="T2" fmla="*/ 349 w 350"/>
              <a:gd name="T3" fmla="*/ 53 h 54"/>
              <a:gd name="T4" fmla="*/ 349 w 350"/>
              <a:gd name="T5" fmla="*/ 0 h 54"/>
              <a:gd name="T6" fmla="*/ 0 w 350"/>
              <a:gd name="T7" fmla="*/ 0 h 54"/>
              <a:gd name="T8" fmla="*/ 0 w 350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" h="54">
                <a:moveTo>
                  <a:pt x="0" y="53"/>
                </a:moveTo>
                <a:lnTo>
                  <a:pt x="349" y="53"/>
                </a:lnTo>
                <a:lnTo>
                  <a:pt x="349" y="0"/>
                </a:lnTo>
                <a:lnTo>
                  <a:pt x="0" y="0"/>
                </a:lnTo>
                <a:lnTo>
                  <a:pt x="0" y="53"/>
                </a:lnTo>
              </a:path>
            </a:pathLst>
          </a:custGeom>
          <a:solidFill>
            <a:srgbClr val="DAF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13">
            <a:extLst>
              <a:ext uri="{FF2B5EF4-FFF2-40B4-BE49-F238E27FC236}">
                <a16:creationId xmlns:a16="http://schemas.microsoft.com/office/drawing/2014/main" id="{DF8C1CD2-BD57-004B-ADF8-772F1D687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2797" y="8050216"/>
            <a:ext cx="4342573" cy="4038079"/>
          </a:xfrm>
          <a:custGeom>
            <a:avLst/>
            <a:gdLst>
              <a:gd name="T0" fmla="*/ 2043 w 4086"/>
              <a:gd name="T1" fmla="*/ 0 h 3801"/>
              <a:gd name="T2" fmla="*/ 2043 w 4086"/>
              <a:gd name="T3" fmla="*/ 0 h 3801"/>
              <a:gd name="T4" fmla="*/ 3136 w 4086"/>
              <a:gd name="T5" fmla="*/ 1900 h 3801"/>
              <a:gd name="T6" fmla="*/ 3969 w 4086"/>
              <a:gd name="T7" fmla="*/ 3334 h 3801"/>
              <a:gd name="T8" fmla="*/ 3700 w 4086"/>
              <a:gd name="T9" fmla="*/ 3800 h 3801"/>
              <a:gd name="T10" fmla="*/ 2043 w 4086"/>
              <a:gd name="T11" fmla="*/ 3800 h 3801"/>
              <a:gd name="T12" fmla="*/ 385 w 4086"/>
              <a:gd name="T13" fmla="*/ 3800 h 3801"/>
              <a:gd name="T14" fmla="*/ 116 w 4086"/>
              <a:gd name="T15" fmla="*/ 3334 h 3801"/>
              <a:gd name="T16" fmla="*/ 950 w 4086"/>
              <a:gd name="T17" fmla="*/ 1900 h 3801"/>
              <a:gd name="T18" fmla="*/ 2043 w 4086"/>
              <a:gd name="T19" fmla="*/ 0 h 3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86" h="3801">
                <a:moveTo>
                  <a:pt x="2043" y="0"/>
                </a:moveTo>
                <a:lnTo>
                  <a:pt x="2043" y="0"/>
                </a:lnTo>
                <a:cubicBezTo>
                  <a:pt x="3136" y="1900"/>
                  <a:pt x="3136" y="1900"/>
                  <a:pt x="3136" y="1900"/>
                </a:cubicBezTo>
                <a:cubicBezTo>
                  <a:pt x="3969" y="3334"/>
                  <a:pt x="3969" y="3334"/>
                  <a:pt x="3969" y="3334"/>
                </a:cubicBezTo>
                <a:cubicBezTo>
                  <a:pt x="4085" y="3549"/>
                  <a:pt x="3933" y="3800"/>
                  <a:pt x="3700" y="3800"/>
                </a:cubicBezTo>
                <a:cubicBezTo>
                  <a:pt x="2043" y="3800"/>
                  <a:pt x="2043" y="3800"/>
                  <a:pt x="2043" y="3800"/>
                </a:cubicBezTo>
                <a:cubicBezTo>
                  <a:pt x="385" y="3800"/>
                  <a:pt x="385" y="3800"/>
                  <a:pt x="385" y="3800"/>
                </a:cubicBezTo>
                <a:cubicBezTo>
                  <a:pt x="152" y="3800"/>
                  <a:pt x="0" y="3549"/>
                  <a:pt x="116" y="3334"/>
                </a:cubicBezTo>
                <a:cubicBezTo>
                  <a:pt x="950" y="1900"/>
                  <a:pt x="950" y="1900"/>
                  <a:pt x="950" y="1900"/>
                </a:cubicBezTo>
                <a:lnTo>
                  <a:pt x="2043" y="0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14">
            <a:extLst>
              <a:ext uri="{FF2B5EF4-FFF2-40B4-BE49-F238E27FC236}">
                <a16:creationId xmlns:a16="http://schemas.microsoft.com/office/drawing/2014/main" id="{1C74139C-A29A-EA41-AC61-0FAEFE67A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0226" y="6298196"/>
            <a:ext cx="1143029" cy="2820097"/>
          </a:xfrm>
          <a:custGeom>
            <a:avLst/>
            <a:gdLst>
              <a:gd name="T0" fmla="*/ 1076 w 1077"/>
              <a:gd name="T1" fmla="*/ 2652 h 2653"/>
              <a:gd name="T2" fmla="*/ 0 w 1077"/>
              <a:gd name="T3" fmla="*/ 2652 h 2653"/>
              <a:gd name="T4" fmla="*/ 0 w 1077"/>
              <a:gd name="T5" fmla="*/ 0 h 2653"/>
              <a:gd name="T6" fmla="*/ 1076 w 1077"/>
              <a:gd name="T7" fmla="*/ 0 h 2653"/>
              <a:gd name="T8" fmla="*/ 1076 w 1077"/>
              <a:gd name="T9" fmla="*/ 2652 h 2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7" h="2653">
                <a:moveTo>
                  <a:pt x="1076" y="2652"/>
                </a:moveTo>
                <a:lnTo>
                  <a:pt x="0" y="2652"/>
                </a:lnTo>
                <a:lnTo>
                  <a:pt x="0" y="0"/>
                </a:lnTo>
                <a:lnTo>
                  <a:pt x="1076" y="0"/>
                </a:lnTo>
                <a:lnTo>
                  <a:pt x="1076" y="2652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15">
            <a:extLst>
              <a:ext uri="{FF2B5EF4-FFF2-40B4-BE49-F238E27FC236}">
                <a16:creationId xmlns:a16="http://schemas.microsoft.com/office/drawing/2014/main" id="{51679C52-ECE8-254A-9448-578C58230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058" y="6298196"/>
            <a:ext cx="1410050" cy="201437"/>
          </a:xfrm>
          <a:custGeom>
            <a:avLst/>
            <a:gdLst>
              <a:gd name="T0" fmla="*/ 1237 w 1327"/>
              <a:gd name="T1" fmla="*/ 189 h 190"/>
              <a:gd name="T2" fmla="*/ 1237 w 1327"/>
              <a:gd name="T3" fmla="*/ 189 h 190"/>
              <a:gd name="T4" fmla="*/ 90 w 1327"/>
              <a:gd name="T5" fmla="*/ 189 h 190"/>
              <a:gd name="T6" fmla="*/ 0 w 1327"/>
              <a:gd name="T7" fmla="*/ 90 h 190"/>
              <a:gd name="T8" fmla="*/ 0 w 1327"/>
              <a:gd name="T9" fmla="*/ 90 h 190"/>
              <a:gd name="T10" fmla="*/ 90 w 1327"/>
              <a:gd name="T11" fmla="*/ 0 h 190"/>
              <a:gd name="T12" fmla="*/ 1237 w 1327"/>
              <a:gd name="T13" fmla="*/ 0 h 190"/>
              <a:gd name="T14" fmla="*/ 1326 w 1327"/>
              <a:gd name="T15" fmla="*/ 90 h 190"/>
              <a:gd name="T16" fmla="*/ 1326 w 1327"/>
              <a:gd name="T17" fmla="*/ 90 h 190"/>
              <a:gd name="T18" fmla="*/ 1237 w 1327"/>
              <a:gd name="T1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7" h="190">
                <a:moveTo>
                  <a:pt x="1237" y="189"/>
                </a:moveTo>
                <a:lnTo>
                  <a:pt x="1237" y="189"/>
                </a:lnTo>
                <a:cubicBezTo>
                  <a:pt x="90" y="189"/>
                  <a:pt x="90" y="189"/>
                  <a:pt x="90" y="189"/>
                </a:cubicBezTo>
                <a:cubicBezTo>
                  <a:pt x="45" y="189"/>
                  <a:pt x="0" y="144"/>
                  <a:pt x="0" y="90"/>
                </a:cubicBezTo>
                <a:lnTo>
                  <a:pt x="0" y="90"/>
                </a:lnTo>
                <a:cubicBezTo>
                  <a:pt x="0" y="45"/>
                  <a:pt x="45" y="0"/>
                  <a:pt x="90" y="0"/>
                </a:cubicBezTo>
                <a:cubicBezTo>
                  <a:pt x="1237" y="0"/>
                  <a:pt x="1237" y="0"/>
                  <a:pt x="1237" y="0"/>
                </a:cubicBezTo>
                <a:cubicBezTo>
                  <a:pt x="1281" y="0"/>
                  <a:pt x="1326" y="45"/>
                  <a:pt x="1326" y="90"/>
                </a:cubicBezTo>
                <a:lnTo>
                  <a:pt x="1326" y="90"/>
                </a:lnTo>
                <a:cubicBezTo>
                  <a:pt x="1326" y="144"/>
                  <a:pt x="1281" y="189"/>
                  <a:pt x="1237" y="189"/>
                </a:cubicBezTo>
              </a:path>
            </a:pathLst>
          </a:custGeom>
          <a:solidFill>
            <a:srgbClr val="E6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16">
            <a:extLst>
              <a:ext uri="{FF2B5EF4-FFF2-40B4-BE49-F238E27FC236}">
                <a16:creationId xmlns:a16="http://schemas.microsoft.com/office/drawing/2014/main" id="{263F993E-6DF9-364D-A586-88FCE36EE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3475" y="6232612"/>
            <a:ext cx="1541217" cy="323235"/>
          </a:xfrm>
          <a:custGeom>
            <a:avLst/>
            <a:gdLst>
              <a:gd name="T0" fmla="*/ 1300 w 1453"/>
              <a:gd name="T1" fmla="*/ 305 h 306"/>
              <a:gd name="T2" fmla="*/ 1300 w 1453"/>
              <a:gd name="T3" fmla="*/ 305 h 306"/>
              <a:gd name="T4" fmla="*/ 153 w 1453"/>
              <a:gd name="T5" fmla="*/ 305 h 306"/>
              <a:gd name="T6" fmla="*/ 0 w 1453"/>
              <a:gd name="T7" fmla="*/ 152 h 306"/>
              <a:gd name="T8" fmla="*/ 153 w 1453"/>
              <a:gd name="T9" fmla="*/ 0 h 306"/>
              <a:gd name="T10" fmla="*/ 1300 w 1453"/>
              <a:gd name="T11" fmla="*/ 0 h 306"/>
              <a:gd name="T12" fmla="*/ 1452 w 1453"/>
              <a:gd name="T13" fmla="*/ 152 h 306"/>
              <a:gd name="T14" fmla="*/ 1300 w 1453"/>
              <a:gd name="T15" fmla="*/ 305 h 306"/>
              <a:gd name="T16" fmla="*/ 153 w 1453"/>
              <a:gd name="T17" fmla="*/ 125 h 306"/>
              <a:gd name="T18" fmla="*/ 153 w 1453"/>
              <a:gd name="T19" fmla="*/ 125 h 306"/>
              <a:gd name="T20" fmla="*/ 126 w 1453"/>
              <a:gd name="T21" fmla="*/ 152 h 306"/>
              <a:gd name="T22" fmla="*/ 153 w 1453"/>
              <a:gd name="T23" fmla="*/ 188 h 306"/>
              <a:gd name="T24" fmla="*/ 1300 w 1453"/>
              <a:gd name="T25" fmla="*/ 188 h 306"/>
              <a:gd name="T26" fmla="*/ 1327 w 1453"/>
              <a:gd name="T27" fmla="*/ 152 h 306"/>
              <a:gd name="T28" fmla="*/ 1300 w 1453"/>
              <a:gd name="T29" fmla="*/ 125 h 306"/>
              <a:gd name="T30" fmla="*/ 153 w 1453"/>
              <a:gd name="T31" fmla="*/ 12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3" h="306">
                <a:moveTo>
                  <a:pt x="1300" y="305"/>
                </a:moveTo>
                <a:lnTo>
                  <a:pt x="1300" y="305"/>
                </a:lnTo>
                <a:cubicBezTo>
                  <a:pt x="153" y="305"/>
                  <a:pt x="153" y="305"/>
                  <a:pt x="153" y="305"/>
                </a:cubicBezTo>
                <a:cubicBezTo>
                  <a:pt x="72" y="305"/>
                  <a:pt x="0" y="242"/>
                  <a:pt x="0" y="152"/>
                </a:cubicBezTo>
                <a:cubicBezTo>
                  <a:pt x="0" y="71"/>
                  <a:pt x="72" y="0"/>
                  <a:pt x="153" y="0"/>
                </a:cubicBezTo>
                <a:cubicBezTo>
                  <a:pt x="1300" y="0"/>
                  <a:pt x="1300" y="0"/>
                  <a:pt x="1300" y="0"/>
                </a:cubicBezTo>
                <a:cubicBezTo>
                  <a:pt x="1380" y="0"/>
                  <a:pt x="1452" y="71"/>
                  <a:pt x="1452" y="152"/>
                </a:cubicBezTo>
                <a:cubicBezTo>
                  <a:pt x="1452" y="242"/>
                  <a:pt x="1380" y="305"/>
                  <a:pt x="1300" y="305"/>
                </a:cubicBezTo>
                <a:close/>
                <a:moveTo>
                  <a:pt x="153" y="125"/>
                </a:moveTo>
                <a:lnTo>
                  <a:pt x="153" y="125"/>
                </a:lnTo>
                <a:cubicBezTo>
                  <a:pt x="135" y="125"/>
                  <a:pt x="126" y="134"/>
                  <a:pt x="126" y="152"/>
                </a:cubicBezTo>
                <a:cubicBezTo>
                  <a:pt x="126" y="170"/>
                  <a:pt x="135" y="188"/>
                  <a:pt x="153" y="188"/>
                </a:cubicBezTo>
                <a:cubicBezTo>
                  <a:pt x="1300" y="188"/>
                  <a:pt x="1300" y="188"/>
                  <a:pt x="1300" y="188"/>
                </a:cubicBezTo>
                <a:cubicBezTo>
                  <a:pt x="1317" y="188"/>
                  <a:pt x="1327" y="170"/>
                  <a:pt x="1327" y="152"/>
                </a:cubicBezTo>
                <a:cubicBezTo>
                  <a:pt x="1327" y="134"/>
                  <a:pt x="1317" y="125"/>
                  <a:pt x="1300" y="125"/>
                </a:cubicBezTo>
                <a:lnTo>
                  <a:pt x="153" y="12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17">
            <a:extLst>
              <a:ext uri="{FF2B5EF4-FFF2-40B4-BE49-F238E27FC236}">
                <a16:creationId xmlns:a16="http://schemas.microsoft.com/office/drawing/2014/main" id="{8BB0118A-2B1D-844C-A07C-AAC89B482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2672" y="9755392"/>
            <a:ext cx="4683" cy="468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ADD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18">
            <a:extLst>
              <a:ext uri="{FF2B5EF4-FFF2-40B4-BE49-F238E27FC236}">
                <a16:creationId xmlns:a16="http://schemas.microsoft.com/office/drawing/2014/main" id="{ABC72BD8-476C-CC48-93FA-87483FC52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2672" y="9755392"/>
            <a:ext cx="4683" cy="4686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ADD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19">
            <a:extLst>
              <a:ext uri="{FF2B5EF4-FFF2-40B4-BE49-F238E27FC236}">
                <a16:creationId xmlns:a16="http://schemas.microsoft.com/office/drawing/2014/main" id="{9A0F0972-1D9C-9F4C-B7CB-A5B7B441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2797" y="9572696"/>
            <a:ext cx="4342573" cy="2515600"/>
          </a:xfrm>
          <a:custGeom>
            <a:avLst/>
            <a:gdLst>
              <a:gd name="T0" fmla="*/ 3969 w 4086"/>
              <a:gd name="T1" fmla="*/ 1900 h 2367"/>
              <a:gd name="T2" fmla="*/ 3969 w 4086"/>
              <a:gd name="T3" fmla="*/ 1900 h 2367"/>
              <a:gd name="T4" fmla="*/ 3136 w 4086"/>
              <a:gd name="T5" fmla="*/ 466 h 2367"/>
              <a:gd name="T6" fmla="*/ 2966 w 4086"/>
              <a:gd name="T7" fmla="*/ 170 h 2367"/>
              <a:gd name="T8" fmla="*/ 2796 w 4086"/>
              <a:gd name="T9" fmla="*/ 0 h 2367"/>
              <a:gd name="T10" fmla="*/ 2634 w 4086"/>
              <a:gd name="T11" fmla="*/ 108 h 2367"/>
              <a:gd name="T12" fmla="*/ 2545 w 4086"/>
              <a:gd name="T13" fmla="*/ 170 h 2367"/>
              <a:gd name="T14" fmla="*/ 2456 w 4086"/>
              <a:gd name="T15" fmla="*/ 108 h 2367"/>
              <a:gd name="T16" fmla="*/ 2294 w 4086"/>
              <a:gd name="T17" fmla="*/ 0 h 2367"/>
              <a:gd name="T18" fmla="*/ 2133 w 4086"/>
              <a:gd name="T19" fmla="*/ 108 h 2367"/>
              <a:gd name="T20" fmla="*/ 2043 w 4086"/>
              <a:gd name="T21" fmla="*/ 170 h 2367"/>
              <a:gd name="T22" fmla="*/ 2043 w 4086"/>
              <a:gd name="T23" fmla="*/ 170 h 2367"/>
              <a:gd name="T24" fmla="*/ 1954 w 4086"/>
              <a:gd name="T25" fmla="*/ 108 h 2367"/>
              <a:gd name="T26" fmla="*/ 1792 w 4086"/>
              <a:gd name="T27" fmla="*/ 0 h 2367"/>
              <a:gd name="T28" fmla="*/ 1631 w 4086"/>
              <a:gd name="T29" fmla="*/ 108 h 2367"/>
              <a:gd name="T30" fmla="*/ 1541 w 4086"/>
              <a:gd name="T31" fmla="*/ 170 h 2367"/>
              <a:gd name="T32" fmla="*/ 1452 w 4086"/>
              <a:gd name="T33" fmla="*/ 108 h 2367"/>
              <a:gd name="T34" fmla="*/ 1290 w 4086"/>
              <a:gd name="T35" fmla="*/ 0 h 2367"/>
              <a:gd name="T36" fmla="*/ 1120 w 4086"/>
              <a:gd name="T37" fmla="*/ 170 h 2367"/>
              <a:gd name="T38" fmla="*/ 1120 w 4086"/>
              <a:gd name="T39" fmla="*/ 170 h 2367"/>
              <a:gd name="T40" fmla="*/ 1120 w 4086"/>
              <a:gd name="T41" fmla="*/ 170 h 2367"/>
              <a:gd name="T42" fmla="*/ 950 w 4086"/>
              <a:gd name="T43" fmla="*/ 466 h 2367"/>
              <a:gd name="T44" fmla="*/ 116 w 4086"/>
              <a:gd name="T45" fmla="*/ 1900 h 2367"/>
              <a:gd name="T46" fmla="*/ 385 w 4086"/>
              <a:gd name="T47" fmla="*/ 2366 h 2367"/>
              <a:gd name="T48" fmla="*/ 2043 w 4086"/>
              <a:gd name="T49" fmla="*/ 2366 h 2367"/>
              <a:gd name="T50" fmla="*/ 3700 w 4086"/>
              <a:gd name="T51" fmla="*/ 2366 h 2367"/>
              <a:gd name="T52" fmla="*/ 3969 w 4086"/>
              <a:gd name="T53" fmla="*/ 1900 h 2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086" h="2367">
                <a:moveTo>
                  <a:pt x="3969" y="1900"/>
                </a:moveTo>
                <a:lnTo>
                  <a:pt x="3969" y="1900"/>
                </a:lnTo>
                <a:cubicBezTo>
                  <a:pt x="3136" y="466"/>
                  <a:pt x="3136" y="466"/>
                  <a:pt x="3136" y="466"/>
                </a:cubicBezTo>
                <a:cubicBezTo>
                  <a:pt x="2966" y="170"/>
                  <a:pt x="2966" y="170"/>
                  <a:pt x="2966" y="170"/>
                </a:cubicBezTo>
                <a:cubicBezTo>
                  <a:pt x="2796" y="0"/>
                  <a:pt x="2796" y="0"/>
                  <a:pt x="2796" y="0"/>
                </a:cubicBezTo>
                <a:cubicBezTo>
                  <a:pt x="2724" y="0"/>
                  <a:pt x="2661" y="45"/>
                  <a:pt x="2634" y="108"/>
                </a:cubicBezTo>
                <a:cubicBezTo>
                  <a:pt x="2626" y="143"/>
                  <a:pt x="2590" y="170"/>
                  <a:pt x="2545" y="170"/>
                </a:cubicBezTo>
                <a:cubicBezTo>
                  <a:pt x="2500" y="170"/>
                  <a:pt x="2464" y="143"/>
                  <a:pt x="2456" y="108"/>
                </a:cubicBezTo>
                <a:cubicBezTo>
                  <a:pt x="2429" y="45"/>
                  <a:pt x="2366" y="0"/>
                  <a:pt x="2294" y="0"/>
                </a:cubicBezTo>
                <a:cubicBezTo>
                  <a:pt x="2222" y="0"/>
                  <a:pt x="2160" y="45"/>
                  <a:pt x="2133" y="108"/>
                </a:cubicBezTo>
                <a:cubicBezTo>
                  <a:pt x="2124" y="143"/>
                  <a:pt x="2088" y="170"/>
                  <a:pt x="2043" y="170"/>
                </a:cubicBezTo>
                <a:lnTo>
                  <a:pt x="2043" y="170"/>
                </a:lnTo>
                <a:cubicBezTo>
                  <a:pt x="1998" y="170"/>
                  <a:pt x="1963" y="143"/>
                  <a:pt x="1954" y="108"/>
                </a:cubicBezTo>
                <a:cubicBezTo>
                  <a:pt x="1927" y="45"/>
                  <a:pt x="1864" y="0"/>
                  <a:pt x="1792" y="0"/>
                </a:cubicBezTo>
                <a:cubicBezTo>
                  <a:pt x="1721" y="0"/>
                  <a:pt x="1658" y="45"/>
                  <a:pt x="1631" y="108"/>
                </a:cubicBezTo>
                <a:cubicBezTo>
                  <a:pt x="1613" y="143"/>
                  <a:pt x="1577" y="170"/>
                  <a:pt x="1541" y="170"/>
                </a:cubicBezTo>
                <a:cubicBezTo>
                  <a:pt x="1497" y="170"/>
                  <a:pt x="1461" y="143"/>
                  <a:pt x="1452" y="108"/>
                </a:cubicBezTo>
                <a:cubicBezTo>
                  <a:pt x="1425" y="45"/>
                  <a:pt x="1362" y="0"/>
                  <a:pt x="1290" y="0"/>
                </a:cubicBezTo>
                <a:cubicBezTo>
                  <a:pt x="1120" y="170"/>
                  <a:pt x="1120" y="170"/>
                  <a:pt x="1120" y="170"/>
                </a:cubicBezTo>
                <a:lnTo>
                  <a:pt x="1120" y="170"/>
                </a:lnTo>
                <a:lnTo>
                  <a:pt x="1120" y="170"/>
                </a:lnTo>
                <a:cubicBezTo>
                  <a:pt x="950" y="466"/>
                  <a:pt x="950" y="466"/>
                  <a:pt x="950" y="466"/>
                </a:cubicBezTo>
                <a:cubicBezTo>
                  <a:pt x="116" y="1900"/>
                  <a:pt x="116" y="1900"/>
                  <a:pt x="116" y="1900"/>
                </a:cubicBezTo>
                <a:cubicBezTo>
                  <a:pt x="0" y="2115"/>
                  <a:pt x="152" y="2366"/>
                  <a:pt x="385" y="2366"/>
                </a:cubicBezTo>
                <a:cubicBezTo>
                  <a:pt x="2043" y="2366"/>
                  <a:pt x="2043" y="2366"/>
                  <a:pt x="2043" y="2366"/>
                </a:cubicBezTo>
                <a:cubicBezTo>
                  <a:pt x="3700" y="2366"/>
                  <a:pt x="3700" y="2366"/>
                  <a:pt x="3700" y="2366"/>
                </a:cubicBezTo>
                <a:cubicBezTo>
                  <a:pt x="3933" y="2366"/>
                  <a:pt x="4085" y="2115"/>
                  <a:pt x="3969" y="19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20">
            <a:extLst>
              <a:ext uri="{FF2B5EF4-FFF2-40B4-BE49-F238E27FC236}">
                <a16:creationId xmlns:a16="http://schemas.microsoft.com/office/drawing/2014/main" id="{A573E7EE-79C5-E84C-A221-0B3CA1F14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2797" y="6298196"/>
            <a:ext cx="4342573" cy="5790100"/>
          </a:xfrm>
          <a:custGeom>
            <a:avLst/>
            <a:gdLst>
              <a:gd name="T0" fmla="*/ 2456 w 4086"/>
              <a:gd name="T1" fmla="*/ 117 h 5449"/>
              <a:gd name="T2" fmla="*/ 2456 w 4086"/>
              <a:gd name="T3" fmla="*/ 117 h 5449"/>
              <a:gd name="T4" fmla="*/ 2456 w 4086"/>
              <a:gd name="T5" fmla="*/ 2580 h 5449"/>
              <a:gd name="T6" fmla="*/ 2456 w 4086"/>
              <a:gd name="T7" fmla="*/ 2616 h 5449"/>
              <a:gd name="T8" fmla="*/ 2473 w 4086"/>
              <a:gd name="T9" fmla="*/ 2643 h 5449"/>
              <a:gd name="T10" fmla="*/ 3038 w 4086"/>
              <a:gd name="T11" fmla="*/ 3611 h 5449"/>
              <a:gd name="T12" fmla="*/ 3861 w 4086"/>
              <a:gd name="T13" fmla="*/ 5045 h 5449"/>
              <a:gd name="T14" fmla="*/ 3861 w 4086"/>
              <a:gd name="T15" fmla="*/ 5233 h 5449"/>
              <a:gd name="T16" fmla="*/ 3700 w 4086"/>
              <a:gd name="T17" fmla="*/ 5331 h 5449"/>
              <a:gd name="T18" fmla="*/ 2043 w 4086"/>
              <a:gd name="T19" fmla="*/ 5331 h 5449"/>
              <a:gd name="T20" fmla="*/ 385 w 4086"/>
              <a:gd name="T21" fmla="*/ 5331 h 5449"/>
              <a:gd name="T22" fmla="*/ 224 w 4086"/>
              <a:gd name="T23" fmla="*/ 5233 h 5449"/>
              <a:gd name="T24" fmla="*/ 224 w 4086"/>
              <a:gd name="T25" fmla="*/ 5045 h 5449"/>
              <a:gd name="T26" fmla="*/ 1048 w 4086"/>
              <a:gd name="T27" fmla="*/ 3611 h 5449"/>
              <a:gd name="T28" fmla="*/ 1613 w 4086"/>
              <a:gd name="T29" fmla="*/ 2643 h 5449"/>
              <a:gd name="T30" fmla="*/ 1622 w 4086"/>
              <a:gd name="T31" fmla="*/ 2616 h 5449"/>
              <a:gd name="T32" fmla="*/ 1622 w 4086"/>
              <a:gd name="T33" fmla="*/ 2580 h 5449"/>
              <a:gd name="T34" fmla="*/ 1622 w 4086"/>
              <a:gd name="T35" fmla="*/ 117 h 5449"/>
              <a:gd name="T36" fmla="*/ 2456 w 4086"/>
              <a:gd name="T37" fmla="*/ 117 h 5449"/>
              <a:gd name="T38" fmla="*/ 2581 w 4086"/>
              <a:gd name="T39" fmla="*/ 0 h 5449"/>
              <a:gd name="T40" fmla="*/ 2581 w 4086"/>
              <a:gd name="T41" fmla="*/ 0 h 5449"/>
              <a:gd name="T42" fmla="*/ 1505 w 4086"/>
              <a:gd name="T43" fmla="*/ 0 h 5449"/>
              <a:gd name="T44" fmla="*/ 1505 w 4086"/>
              <a:gd name="T45" fmla="*/ 2580 h 5449"/>
              <a:gd name="T46" fmla="*/ 950 w 4086"/>
              <a:gd name="T47" fmla="*/ 3548 h 5449"/>
              <a:gd name="T48" fmla="*/ 116 w 4086"/>
              <a:gd name="T49" fmla="*/ 4982 h 5449"/>
              <a:gd name="T50" fmla="*/ 385 w 4086"/>
              <a:gd name="T51" fmla="*/ 5448 h 5449"/>
              <a:gd name="T52" fmla="*/ 2043 w 4086"/>
              <a:gd name="T53" fmla="*/ 5448 h 5449"/>
              <a:gd name="T54" fmla="*/ 3700 w 4086"/>
              <a:gd name="T55" fmla="*/ 5448 h 5449"/>
              <a:gd name="T56" fmla="*/ 3969 w 4086"/>
              <a:gd name="T57" fmla="*/ 4982 h 5449"/>
              <a:gd name="T58" fmla="*/ 3136 w 4086"/>
              <a:gd name="T59" fmla="*/ 3548 h 5449"/>
              <a:gd name="T60" fmla="*/ 2581 w 4086"/>
              <a:gd name="T61" fmla="*/ 2580 h 5449"/>
              <a:gd name="T62" fmla="*/ 2581 w 4086"/>
              <a:gd name="T63" fmla="*/ 0 h 5449"/>
              <a:gd name="T64" fmla="*/ 2456 w 4086"/>
              <a:gd name="T65" fmla="*/ 117 h 5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86" h="5449">
                <a:moveTo>
                  <a:pt x="2456" y="117"/>
                </a:moveTo>
                <a:lnTo>
                  <a:pt x="2456" y="117"/>
                </a:lnTo>
                <a:cubicBezTo>
                  <a:pt x="2456" y="2580"/>
                  <a:pt x="2456" y="2580"/>
                  <a:pt x="2456" y="2580"/>
                </a:cubicBezTo>
                <a:cubicBezTo>
                  <a:pt x="2456" y="2616"/>
                  <a:pt x="2456" y="2616"/>
                  <a:pt x="2456" y="2616"/>
                </a:cubicBezTo>
                <a:cubicBezTo>
                  <a:pt x="2473" y="2643"/>
                  <a:pt x="2473" y="2643"/>
                  <a:pt x="2473" y="2643"/>
                </a:cubicBezTo>
                <a:cubicBezTo>
                  <a:pt x="3038" y="3611"/>
                  <a:pt x="3038" y="3611"/>
                  <a:pt x="3038" y="3611"/>
                </a:cubicBezTo>
                <a:cubicBezTo>
                  <a:pt x="3861" y="5045"/>
                  <a:pt x="3861" y="5045"/>
                  <a:pt x="3861" y="5045"/>
                </a:cubicBezTo>
                <a:cubicBezTo>
                  <a:pt x="3897" y="5107"/>
                  <a:pt x="3897" y="5179"/>
                  <a:pt x="3861" y="5233"/>
                </a:cubicBezTo>
                <a:cubicBezTo>
                  <a:pt x="3826" y="5296"/>
                  <a:pt x="3763" y="5331"/>
                  <a:pt x="3700" y="5331"/>
                </a:cubicBezTo>
                <a:cubicBezTo>
                  <a:pt x="2043" y="5331"/>
                  <a:pt x="2043" y="5331"/>
                  <a:pt x="2043" y="5331"/>
                </a:cubicBezTo>
                <a:cubicBezTo>
                  <a:pt x="385" y="5331"/>
                  <a:pt x="385" y="5331"/>
                  <a:pt x="385" y="5331"/>
                </a:cubicBezTo>
                <a:cubicBezTo>
                  <a:pt x="323" y="5331"/>
                  <a:pt x="260" y="5296"/>
                  <a:pt x="224" y="5233"/>
                </a:cubicBezTo>
                <a:cubicBezTo>
                  <a:pt x="188" y="5179"/>
                  <a:pt x="188" y="5107"/>
                  <a:pt x="224" y="5045"/>
                </a:cubicBezTo>
                <a:cubicBezTo>
                  <a:pt x="1048" y="3611"/>
                  <a:pt x="1048" y="3611"/>
                  <a:pt x="1048" y="3611"/>
                </a:cubicBezTo>
                <a:cubicBezTo>
                  <a:pt x="1613" y="2643"/>
                  <a:pt x="1613" y="2643"/>
                  <a:pt x="1613" y="2643"/>
                </a:cubicBezTo>
                <a:cubicBezTo>
                  <a:pt x="1622" y="2616"/>
                  <a:pt x="1622" y="2616"/>
                  <a:pt x="1622" y="2616"/>
                </a:cubicBezTo>
                <a:cubicBezTo>
                  <a:pt x="1622" y="2580"/>
                  <a:pt x="1622" y="2580"/>
                  <a:pt x="1622" y="2580"/>
                </a:cubicBezTo>
                <a:cubicBezTo>
                  <a:pt x="1622" y="117"/>
                  <a:pt x="1622" y="117"/>
                  <a:pt x="1622" y="117"/>
                </a:cubicBezTo>
                <a:cubicBezTo>
                  <a:pt x="2456" y="117"/>
                  <a:pt x="2456" y="117"/>
                  <a:pt x="2456" y="117"/>
                </a:cubicBezTo>
                <a:lnTo>
                  <a:pt x="2581" y="0"/>
                </a:lnTo>
                <a:lnTo>
                  <a:pt x="2581" y="0"/>
                </a:lnTo>
                <a:cubicBezTo>
                  <a:pt x="1505" y="0"/>
                  <a:pt x="1505" y="0"/>
                  <a:pt x="1505" y="0"/>
                </a:cubicBezTo>
                <a:cubicBezTo>
                  <a:pt x="1505" y="2580"/>
                  <a:pt x="1505" y="2580"/>
                  <a:pt x="1505" y="2580"/>
                </a:cubicBezTo>
                <a:cubicBezTo>
                  <a:pt x="950" y="3548"/>
                  <a:pt x="950" y="3548"/>
                  <a:pt x="950" y="3548"/>
                </a:cubicBezTo>
                <a:cubicBezTo>
                  <a:pt x="116" y="4982"/>
                  <a:pt x="116" y="4982"/>
                  <a:pt x="116" y="4982"/>
                </a:cubicBezTo>
                <a:cubicBezTo>
                  <a:pt x="0" y="5197"/>
                  <a:pt x="152" y="5448"/>
                  <a:pt x="385" y="5448"/>
                </a:cubicBezTo>
                <a:cubicBezTo>
                  <a:pt x="2043" y="5448"/>
                  <a:pt x="2043" y="5448"/>
                  <a:pt x="2043" y="5448"/>
                </a:cubicBezTo>
                <a:cubicBezTo>
                  <a:pt x="3700" y="5448"/>
                  <a:pt x="3700" y="5448"/>
                  <a:pt x="3700" y="5448"/>
                </a:cubicBezTo>
                <a:cubicBezTo>
                  <a:pt x="3933" y="5448"/>
                  <a:pt x="4085" y="5197"/>
                  <a:pt x="3969" y="4982"/>
                </a:cubicBezTo>
                <a:cubicBezTo>
                  <a:pt x="3136" y="3548"/>
                  <a:pt x="3136" y="3548"/>
                  <a:pt x="3136" y="3548"/>
                </a:cubicBezTo>
                <a:cubicBezTo>
                  <a:pt x="2581" y="2580"/>
                  <a:pt x="2581" y="2580"/>
                  <a:pt x="2581" y="2580"/>
                </a:cubicBezTo>
                <a:cubicBezTo>
                  <a:pt x="2581" y="0"/>
                  <a:pt x="2581" y="0"/>
                  <a:pt x="2581" y="0"/>
                </a:cubicBezTo>
                <a:lnTo>
                  <a:pt x="2456" y="117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1">
            <a:extLst>
              <a:ext uri="{FF2B5EF4-FFF2-40B4-BE49-F238E27FC236}">
                <a16:creationId xmlns:a16="http://schemas.microsoft.com/office/drawing/2014/main" id="{8D0F17DC-7222-F143-87E2-8A0A0C373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963" y="11221656"/>
            <a:ext cx="370078" cy="374764"/>
          </a:xfrm>
          <a:custGeom>
            <a:avLst/>
            <a:gdLst>
              <a:gd name="T0" fmla="*/ 349 w 350"/>
              <a:gd name="T1" fmla="*/ 171 h 351"/>
              <a:gd name="T2" fmla="*/ 349 w 350"/>
              <a:gd name="T3" fmla="*/ 171 h 351"/>
              <a:gd name="T4" fmla="*/ 170 w 350"/>
              <a:gd name="T5" fmla="*/ 350 h 351"/>
              <a:gd name="T6" fmla="*/ 0 w 350"/>
              <a:gd name="T7" fmla="*/ 171 h 351"/>
              <a:gd name="T8" fmla="*/ 170 w 350"/>
              <a:gd name="T9" fmla="*/ 0 h 351"/>
              <a:gd name="T10" fmla="*/ 349 w 350"/>
              <a:gd name="T11" fmla="*/ 171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0" h="351">
                <a:moveTo>
                  <a:pt x="349" y="171"/>
                </a:moveTo>
                <a:lnTo>
                  <a:pt x="349" y="171"/>
                </a:lnTo>
                <a:cubicBezTo>
                  <a:pt x="349" y="269"/>
                  <a:pt x="268" y="350"/>
                  <a:pt x="170" y="350"/>
                </a:cubicBezTo>
                <a:cubicBezTo>
                  <a:pt x="80" y="350"/>
                  <a:pt x="0" y="269"/>
                  <a:pt x="0" y="171"/>
                </a:cubicBezTo>
                <a:cubicBezTo>
                  <a:pt x="0" y="81"/>
                  <a:pt x="80" y="0"/>
                  <a:pt x="170" y="0"/>
                </a:cubicBezTo>
                <a:cubicBezTo>
                  <a:pt x="268" y="0"/>
                  <a:pt x="349" y="81"/>
                  <a:pt x="349" y="1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2">
            <a:extLst>
              <a:ext uri="{FF2B5EF4-FFF2-40B4-BE49-F238E27FC236}">
                <a16:creationId xmlns:a16="http://schemas.microsoft.com/office/drawing/2014/main" id="{39A297B8-B14E-774F-8CA1-2335E51F7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9470" y="10842206"/>
            <a:ext cx="276390" cy="285759"/>
          </a:xfrm>
          <a:custGeom>
            <a:avLst/>
            <a:gdLst>
              <a:gd name="T0" fmla="*/ 261 w 262"/>
              <a:gd name="T1" fmla="*/ 134 h 270"/>
              <a:gd name="T2" fmla="*/ 261 w 262"/>
              <a:gd name="T3" fmla="*/ 134 h 270"/>
              <a:gd name="T4" fmla="*/ 135 w 262"/>
              <a:gd name="T5" fmla="*/ 269 h 270"/>
              <a:gd name="T6" fmla="*/ 0 w 262"/>
              <a:gd name="T7" fmla="*/ 134 h 270"/>
              <a:gd name="T8" fmla="*/ 135 w 262"/>
              <a:gd name="T9" fmla="*/ 0 h 270"/>
              <a:gd name="T10" fmla="*/ 261 w 262"/>
              <a:gd name="T11" fmla="*/ 13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2" h="270">
                <a:moveTo>
                  <a:pt x="261" y="134"/>
                </a:moveTo>
                <a:lnTo>
                  <a:pt x="261" y="134"/>
                </a:lnTo>
                <a:cubicBezTo>
                  <a:pt x="261" y="206"/>
                  <a:pt x="207" y="269"/>
                  <a:pt x="135" y="269"/>
                </a:cubicBezTo>
                <a:cubicBezTo>
                  <a:pt x="63" y="269"/>
                  <a:pt x="0" y="206"/>
                  <a:pt x="0" y="134"/>
                </a:cubicBezTo>
                <a:cubicBezTo>
                  <a:pt x="0" y="63"/>
                  <a:pt x="63" y="0"/>
                  <a:pt x="135" y="0"/>
                </a:cubicBezTo>
                <a:cubicBezTo>
                  <a:pt x="207" y="0"/>
                  <a:pt x="261" y="63"/>
                  <a:pt x="261" y="1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3">
            <a:extLst>
              <a:ext uri="{FF2B5EF4-FFF2-40B4-BE49-F238E27FC236}">
                <a16:creationId xmlns:a16="http://schemas.microsoft.com/office/drawing/2014/main" id="{13530D2E-3911-6645-96C1-6B517C729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9234" y="5843796"/>
            <a:ext cx="660520" cy="660520"/>
          </a:xfrm>
          <a:custGeom>
            <a:avLst/>
            <a:gdLst>
              <a:gd name="T0" fmla="*/ 619 w 620"/>
              <a:gd name="T1" fmla="*/ 314 h 620"/>
              <a:gd name="T2" fmla="*/ 619 w 620"/>
              <a:gd name="T3" fmla="*/ 314 h 620"/>
              <a:gd name="T4" fmla="*/ 305 w 620"/>
              <a:gd name="T5" fmla="*/ 619 h 620"/>
              <a:gd name="T6" fmla="*/ 0 w 620"/>
              <a:gd name="T7" fmla="*/ 314 h 620"/>
              <a:gd name="T8" fmla="*/ 305 w 620"/>
              <a:gd name="T9" fmla="*/ 0 h 620"/>
              <a:gd name="T10" fmla="*/ 619 w 620"/>
              <a:gd name="T11" fmla="*/ 314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0" h="620">
                <a:moveTo>
                  <a:pt x="619" y="314"/>
                </a:moveTo>
                <a:lnTo>
                  <a:pt x="619" y="314"/>
                </a:lnTo>
                <a:cubicBezTo>
                  <a:pt x="619" y="484"/>
                  <a:pt x="475" y="619"/>
                  <a:pt x="305" y="619"/>
                </a:cubicBezTo>
                <a:cubicBezTo>
                  <a:pt x="135" y="619"/>
                  <a:pt x="0" y="484"/>
                  <a:pt x="0" y="314"/>
                </a:cubicBezTo>
                <a:cubicBezTo>
                  <a:pt x="0" y="144"/>
                  <a:pt x="135" y="0"/>
                  <a:pt x="305" y="0"/>
                </a:cubicBezTo>
                <a:cubicBezTo>
                  <a:pt x="475" y="0"/>
                  <a:pt x="619" y="144"/>
                  <a:pt x="619" y="3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24">
            <a:extLst>
              <a:ext uri="{FF2B5EF4-FFF2-40B4-BE49-F238E27FC236}">
                <a16:creationId xmlns:a16="http://schemas.microsoft.com/office/drawing/2014/main" id="{DF94D5F7-4962-F241-ABAA-A90CEAE0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2641" y="5145797"/>
            <a:ext cx="398185" cy="398188"/>
          </a:xfrm>
          <a:custGeom>
            <a:avLst/>
            <a:gdLst>
              <a:gd name="T0" fmla="*/ 376 w 377"/>
              <a:gd name="T1" fmla="*/ 188 h 377"/>
              <a:gd name="T2" fmla="*/ 376 w 377"/>
              <a:gd name="T3" fmla="*/ 188 h 377"/>
              <a:gd name="T4" fmla="*/ 188 w 377"/>
              <a:gd name="T5" fmla="*/ 376 h 377"/>
              <a:gd name="T6" fmla="*/ 0 w 377"/>
              <a:gd name="T7" fmla="*/ 188 h 377"/>
              <a:gd name="T8" fmla="*/ 188 w 377"/>
              <a:gd name="T9" fmla="*/ 0 h 377"/>
              <a:gd name="T10" fmla="*/ 376 w 377"/>
              <a:gd name="T11" fmla="*/ 188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377">
                <a:moveTo>
                  <a:pt x="376" y="188"/>
                </a:moveTo>
                <a:lnTo>
                  <a:pt x="376" y="188"/>
                </a:lnTo>
                <a:cubicBezTo>
                  <a:pt x="376" y="296"/>
                  <a:pt x="296" y="376"/>
                  <a:pt x="188" y="376"/>
                </a:cubicBezTo>
                <a:cubicBezTo>
                  <a:pt x="90" y="376"/>
                  <a:pt x="0" y="296"/>
                  <a:pt x="0" y="188"/>
                </a:cubicBezTo>
                <a:cubicBezTo>
                  <a:pt x="0" y="90"/>
                  <a:pt x="90" y="0"/>
                  <a:pt x="188" y="0"/>
                </a:cubicBezTo>
                <a:cubicBezTo>
                  <a:pt x="296" y="0"/>
                  <a:pt x="376" y="90"/>
                  <a:pt x="376" y="1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25">
            <a:extLst>
              <a:ext uri="{FF2B5EF4-FFF2-40B4-BE49-F238E27FC236}">
                <a16:creationId xmlns:a16="http://schemas.microsoft.com/office/drawing/2014/main" id="{4FB1C4B4-D1BE-2945-80E3-60F5E84E8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1032" y="4958415"/>
            <a:ext cx="126481" cy="117115"/>
          </a:xfrm>
          <a:custGeom>
            <a:avLst/>
            <a:gdLst>
              <a:gd name="T0" fmla="*/ 116 w 117"/>
              <a:gd name="T1" fmla="*/ 54 h 109"/>
              <a:gd name="T2" fmla="*/ 116 w 117"/>
              <a:gd name="T3" fmla="*/ 54 h 109"/>
              <a:gd name="T4" fmla="*/ 62 w 117"/>
              <a:gd name="T5" fmla="*/ 108 h 109"/>
              <a:gd name="T6" fmla="*/ 0 w 117"/>
              <a:gd name="T7" fmla="*/ 54 h 109"/>
              <a:gd name="T8" fmla="*/ 62 w 117"/>
              <a:gd name="T9" fmla="*/ 0 h 109"/>
              <a:gd name="T10" fmla="*/ 116 w 117"/>
              <a:gd name="T11" fmla="*/ 5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109">
                <a:moveTo>
                  <a:pt x="116" y="54"/>
                </a:moveTo>
                <a:lnTo>
                  <a:pt x="116" y="54"/>
                </a:lnTo>
                <a:cubicBezTo>
                  <a:pt x="116" y="81"/>
                  <a:pt x="89" y="108"/>
                  <a:pt x="62" y="108"/>
                </a:cubicBezTo>
                <a:cubicBezTo>
                  <a:pt x="26" y="108"/>
                  <a:pt x="0" y="81"/>
                  <a:pt x="0" y="54"/>
                </a:cubicBezTo>
                <a:cubicBezTo>
                  <a:pt x="0" y="18"/>
                  <a:pt x="26" y="0"/>
                  <a:pt x="62" y="0"/>
                </a:cubicBezTo>
                <a:cubicBezTo>
                  <a:pt x="89" y="0"/>
                  <a:pt x="116" y="18"/>
                  <a:pt x="116" y="5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6">
            <a:extLst>
              <a:ext uri="{FF2B5EF4-FFF2-40B4-BE49-F238E27FC236}">
                <a16:creationId xmlns:a16="http://schemas.microsoft.com/office/drawing/2014/main" id="{B920ACB6-A09E-B548-9986-FD7BF91C8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1032" y="6434049"/>
            <a:ext cx="421609" cy="70267"/>
          </a:xfrm>
          <a:custGeom>
            <a:avLst/>
            <a:gdLst>
              <a:gd name="T0" fmla="*/ 394 w 395"/>
              <a:gd name="T1" fmla="*/ 63 h 64"/>
              <a:gd name="T2" fmla="*/ 0 w 395"/>
              <a:gd name="T3" fmla="*/ 63 h 64"/>
              <a:gd name="T4" fmla="*/ 0 w 395"/>
              <a:gd name="T5" fmla="*/ 0 h 64"/>
              <a:gd name="T6" fmla="*/ 394 w 395"/>
              <a:gd name="T7" fmla="*/ 0 h 64"/>
              <a:gd name="T8" fmla="*/ 394 w 395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5" h="64">
                <a:moveTo>
                  <a:pt x="394" y="63"/>
                </a:moveTo>
                <a:lnTo>
                  <a:pt x="0" y="63"/>
                </a:lnTo>
                <a:lnTo>
                  <a:pt x="0" y="0"/>
                </a:lnTo>
                <a:lnTo>
                  <a:pt x="394" y="0"/>
                </a:lnTo>
                <a:lnTo>
                  <a:pt x="394" y="63"/>
                </a:lnTo>
              </a:path>
            </a:pathLst>
          </a:custGeom>
          <a:solidFill>
            <a:srgbClr val="DAF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52" name="Grupo 651">
            <a:extLst>
              <a:ext uri="{FF2B5EF4-FFF2-40B4-BE49-F238E27FC236}">
                <a16:creationId xmlns:a16="http://schemas.microsoft.com/office/drawing/2014/main" id="{6BA5FD55-D901-1D4E-8BB4-315A76CF14F9}"/>
              </a:ext>
            </a:extLst>
          </p:cNvPr>
          <p:cNvGrpSpPr/>
          <p:nvPr/>
        </p:nvGrpSpPr>
        <p:grpSpPr>
          <a:xfrm>
            <a:off x="2668308" y="728973"/>
            <a:ext cx="19041035" cy="2561450"/>
            <a:chOff x="2668308" y="861425"/>
            <a:chExt cx="19041035" cy="2561450"/>
          </a:xfrm>
        </p:grpSpPr>
        <p:sp>
          <p:nvSpPr>
            <p:cNvPr id="653" name="CuadroTexto 652">
              <a:extLst>
                <a:ext uri="{FF2B5EF4-FFF2-40B4-BE49-F238E27FC236}">
                  <a16:creationId xmlns:a16="http://schemas.microsoft.com/office/drawing/2014/main" id="{E09F9164-6C4F-0B4F-992E-44A6C5012E1A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Science</a:t>
              </a:r>
            </a:p>
          </p:txBody>
        </p:sp>
        <p:sp>
          <p:nvSpPr>
            <p:cNvPr id="654" name="CuadroTexto 653">
              <a:extLst>
                <a:ext uri="{FF2B5EF4-FFF2-40B4-BE49-F238E27FC236}">
                  <a16:creationId xmlns:a16="http://schemas.microsoft.com/office/drawing/2014/main" id="{E71BF3C2-92E3-A940-8B87-43C82ADCED8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85" name="Line 27">
            <a:extLst>
              <a:ext uri="{FF2B5EF4-FFF2-40B4-BE49-F238E27FC236}">
                <a16:creationId xmlns:a16="http://schemas.microsoft.com/office/drawing/2014/main" id="{AA6FBC6E-4BFF-8248-8AEE-02127E774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Line 28">
            <a:extLst>
              <a:ext uri="{FF2B5EF4-FFF2-40B4-BE49-F238E27FC236}">
                <a16:creationId xmlns:a16="http://schemas.microsoft.com/office/drawing/2014/main" id="{06A2A32C-B833-9D47-80AC-6C03BF0BD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Line 29">
            <a:extLst>
              <a:ext uri="{FF2B5EF4-FFF2-40B4-BE49-F238E27FC236}">
                <a16:creationId xmlns:a16="http://schemas.microsoft.com/office/drawing/2014/main" id="{D79C4F21-ADEB-194E-B8BE-C9391363B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47CC13F0-6617-1E47-9FC5-32F96E506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Freeform 31">
            <a:extLst>
              <a:ext uri="{FF2B5EF4-FFF2-40B4-BE49-F238E27FC236}">
                <a16:creationId xmlns:a16="http://schemas.microsoft.com/office/drawing/2014/main" id="{CD090B7E-5779-0047-81B1-FFE234D2B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32">
            <a:extLst>
              <a:ext uri="{FF2B5EF4-FFF2-40B4-BE49-F238E27FC236}">
                <a16:creationId xmlns:a16="http://schemas.microsoft.com/office/drawing/2014/main" id="{16C6A15E-8D64-FF44-BA98-84EB1AFD1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33">
            <a:extLst>
              <a:ext uri="{FF2B5EF4-FFF2-40B4-BE49-F238E27FC236}">
                <a16:creationId xmlns:a16="http://schemas.microsoft.com/office/drawing/2014/main" id="{ADC8965C-B906-D64C-994F-2B502A72F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34">
            <a:extLst>
              <a:ext uri="{FF2B5EF4-FFF2-40B4-BE49-F238E27FC236}">
                <a16:creationId xmlns:a16="http://schemas.microsoft.com/office/drawing/2014/main" id="{D13A9BF6-57C1-DE44-846E-B8AF81E98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37">
            <a:extLst>
              <a:ext uri="{FF2B5EF4-FFF2-40B4-BE49-F238E27FC236}">
                <a16:creationId xmlns:a16="http://schemas.microsoft.com/office/drawing/2014/main" id="{84B8A459-5F5E-B246-B98C-3EA5AAC6D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38">
            <a:extLst>
              <a:ext uri="{FF2B5EF4-FFF2-40B4-BE49-F238E27FC236}">
                <a16:creationId xmlns:a16="http://schemas.microsoft.com/office/drawing/2014/main" id="{62DA4388-2693-864B-89BB-CD4B14F15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39">
            <a:extLst>
              <a:ext uri="{FF2B5EF4-FFF2-40B4-BE49-F238E27FC236}">
                <a16:creationId xmlns:a16="http://schemas.microsoft.com/office/drawing/2014/main" id="{47D709A0-1F43-A348-96AC-34B3A2395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40">
            <a:extLst>
              <a:ext uri="{FF2B5EF4-FFF2-40B4-BE49-F238E27FC236}">
                <a16:creationId xmlns:a16="http://schemas.microsoft.com/office/drawing/2014/main" id="{0729F6D8-1F6C-734C-BD3C-FBC4C1D8E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41">
            <a:extLst>
              <a:ext uri="{FF2B5EF4-FFF2-40B4-BE49-F238E27FC236}">
                <a16:creationId xmlns:a16="http://schemas.microsoft.com/office/drawing/2014/main" id="{143F7553-1B92-9843-BBB8-FDA392D09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42">
            <a:extLst>
              <a:ext uri="{FF2B5EF4-FFF2-40B4-BE49-F238E27FC236}">
                <a16:creationId xmlns:a16="http://schemas.microsoft.com/office/drawing/2014/main" id="{288FF855-15D2-034A-9927-A7AADFF7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43">
            <a:extLst>
              <a:ext uri="{FF2B5EF4-FFF2-40B4-BE49-F238E27FC236}">
                <a16:creationId xmlns:a16="http://schemas.microsoft.com/office/drawing/2014/main" id="{A30D3EA8-10C5-F440-B429-C504B9B36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44">
            <a:extLst>
              <a:ext uri="{FF2B5EF4-FFF2-40B4-BE49-F238E27FC236}">
                <a16:creationId xmlns:a16="http://schemas.microsoft.com/office/drawing/2014/main" id="{FAAAF041-F93D-4C47-88AD-488D14D54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45">
            <a:extLst>
              <a:ext uri="{FF2B5EF4-FFF2-40B4-BE49-F238E27FC236}">
                <a16:creationId xmlns:a16="http://schemas.microsoft.com/office/drawing/2014/main" id="{8CFBF64D-8814-D544-9F77-F2A38AAB0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46">
            <a:extLst>
              <a:ext uri="{FF2B5EF4-FFF2-40B4-BE49-F238E27FC236}">
                <a16:creationId xmlns:a16="http://schemas.microsoft.com/office/drawing/2014/main" id="{8F777910-8DEE-CF4F-BFBB-9F647C145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47">
            <a:extLst>
              <a:ext uri="{FF2B5EF4-FFF2-40B4-BE49-F238E27FC236}">
                <a16:creationId xmlns:a16="http://schemas.microsoft.com/office/drawing/2014/main" id="{853506F4-BAD4-4A46-B837-D6E778A03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48">
            <a:extLst>
              <a:ext uri="{FF2B5EF4-FFF2-40B4-BE49-F238E27FC236}">
                <a16:creationId xmlns:a16="http://schemas.microsoft.com/office/drawing/2014/main" id="{03F3C955-5364-6549-89A8-0C9846460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49">
            <a:extLst>
              <a:ext uri="{FF2B5EF4-FFF2-40B4-BE49-F238E27FC236}">
                <a16:creationId xmlns:a16="http://schemas.microsoft.com/office/drawing/2014/main" id="{1B1F407C-D2BA-DB4C-A850-404C0B00F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50">
            <a:extLst>
              <a:ext uri="{FF2B5EF4-FFF2-40B4-BE49-F238E27FC236}">
                <a16:creationId xmlns:a16="http://schemas.microsoft.com/office/drawing/2014/main" id="{CD1B254B-03A9-F943-BA01-AAD1C780A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51">
            <a:extLst>
              <a:ext uri="{FF2B5EF4-FFF2-40B4-BE49-F238E27FC236}">
                <a16:creationId xmlns:a16="http://schemas.microsoft.com/office/drawing/2014/main" id="{916A8B30-13A0-7C4A-A050-B208DFCC4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52">
            <a:extLst>
              <a:ext uri="{FF2B5EF4-FFF2-40B4-BE49-F238E27FC236}">
                <a16:creationId xmlns:a16="http://schemas.microsoft.com/office/drawing/2014/main" id="{9766A1AC-4234-0346-9400-AA3EAA44F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53">
            <a:extLst>
              <a:ext uri="{FF2B5EF4-FFF2-40B4-BE49-F238E27FC236}">
                <a16:creationId xmlns:a16="http://schemas.microsoft.com/office/drawing/2014/main" id="{CBA9C9CC-FFD8-0B47-8171-2952E6B17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54">
            <a:extLst>
              <a:ext uri="{FF2B5EF4-FFF2-40B4-BE49-F238E27FC236}">
                <a16:creationId xmlns:a16="http://schemas.microsoft.com/office/drawing/2014/main" id="{D9E61109-002A-CE46-B965-F4861501D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55">
            <a:extLst>
              <a:ext uri="{FF2B5EF4-FFF2-40B4-BE49-F238E27FC236}">
                <a16:creationId xmlns:a16="http://schemas.microsoft.com/office/drawing/2014/main" id="{9E5D0BEB-2A97-4747-8AED-5039D8FC1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56">
            <a:extLst>
              <a:ext uri="{FF2B5EF4-FFF2-40B4-BE49-F238E27FC236}">
                <a16:creationId xmlns:a16="http://schemas.microsoft.com/office/drawing/2014/main" id="{18084449-B43F-B946-9249-829E87BA0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57">
            <a:extLst>
              <a:ext uri="{FF2B5EF4-FFF2-40B4-BE49-F238E27FC236}">
                <a16:creationId xmlns:a16="http://schemas.microsoft.com/office/drawing/2014/main" id="{F26FF654-8376-BB4F-AE2B-E182573D4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58">
            <a:extLst>
              <a:ext uri="{FF2B5EF4-FFF2-40B4-BE49-F238E27FC236}">
                <a16:creationId xmlns:a16="http://schemas.microsoft.com/office/drawing/2014/main" id="{A886C0FF-59D7-2E46-93A2-BC5BE069E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EF421E8F-08FC-D64D-A29D-85FBFDC1FD13}"/>
              </a:ext>
            </a:extLst>
          </p:cNvPr>
          <p:cNvGrpSpPr/>
          <p:nvPr/>
        </p:nvGrpSpPr>
        <p:grpSpPr>
          <a:xfrm>
            <a:off x="17234152" y="6120692"/>
            <a:ext cx="2946488" cy="1176403"/>
            <a:chOff x="4247967" y="10711881"/>
            <a:chExt cx="4236804" cy="1176403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C7706B21-60B3-4D47-814F-B25FF6706994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17" name="Rectangle 40">
              <a:extLst>
                <a:ext uri="{FF2B5EF4-FFF2-40B4-BE49-F238E27FC236}">
                  <a16:creationId xmlns:a16="http://schemas.microsoft.com/office/drawing/2014/main" id="{44BB6612-7C3E-2E40-99D5-51B82ABEF1F4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FB1240D3-434D-C241-A87E-251DABD40017}"/>
              </a:ext>
            </a:extLst>
          </p:cNvPr>
          <p:cNvGrpSpPr/>
          <p:nvPr/>
        </p:nvGrpSpPr>
        <p:grpSpPr>
          <a:xfrm>
            <a:off x="4151110" y="5961732"/>
            <a:ext cx="2928839" cy="1150888"/>
            <a:chOff x="4263265" y="1952891"/>
            <a:chExt cx="4236804" cy="1150888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86A0F6BE-E18A-9449-9BC0-8CD71B518E90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20" name="Rectangle 40">
              <a:extLst>
                <a:ext uri="{FF2B5EF4-FFF2-40B4-BE49-F238E27FC236}">
                  <a16:creationId xmlns:a16="http://schemas.microsoft.com/office/drawing/2014/main" id="{9BB5AAB8-71BD-764D-97C0-D8F4ABACBE6F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4E3A429C-A782-024E-B281-AE012C65815A}"/>
              </a:ext>
            </a:extLst>
          </p:cNvPr>
          <p:cNvGrpSpPr/>
          <p:nvPr/>
        </p:nvGrpSpPr>
        <p:grpSpPr>
          <a:xfrm>
            <a:off x="17223066" y="9221958"/>
            <a:ext cx="2946488" cy="1176403"/>
            <a:chOff x="4247967" y="10711881"/>
            <a:chExt cx="4236804" cy="1176403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CB73E47C-5FF6-DF47-A21F-1E332DB842D7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3" name="Rectangle 40">
              <a:extLst>
                <a:ext uri="{FF2B5EF4-FFF2-40B4-BE49-F238E27FC236}">
                  <a16:creationId xmlns:a16="http://schemas.microsoft.com/office/drawing/2014/main" id="{3ED56ED7-F8ED-514B-83EC-C760FA724810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34697FEE-BE3B-2B44-8AE0-22AE30428104}"/>
              </a:ext>
            </a:extLst>
          </p:cNvPr>
          <p:cNvGrpSpPr/>
          <p:nvPr/>
        </p:nvGrpSpPr>
        <p:grpSpPr>
          <a:xfrm>
            <a:off x="4139208" y="9440245"/>
            <a:ext cx="2928839" cy="1150888"/>
            <a:chOff x="4263265" y="1952891"/>
            <a:chExt cx="4236804" cy="1150888"/>
          </a:xfrm>
        </p:grpSpPr>
        <p:sp>
          <p:nvSpPr>
            <p:cNvPr id="125" name="CuadroTexto 395">
              <a:extLst>
                <a:ext uri="{FF2B5EF4-FFF2-40B4-BE49-F238E27FC236}">
                  <a16:creationId xmlns:a16="http://schemas.microsoft.com/office/drawing/2014/main" id="{48FBDF8B-D695-4B4B-A844-0B11E7301271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6" name="Rectangle 40">
              <a:extLst>
                <a:ext uri="{FF2B5EF4-FFF2-40B4-BE49-F238E27FC236}">
                  <a16:creationId xmlns:a16="http://schemas.microsoft.com/office/drawing/2014/main" id="{9CBF7ACE-6793-8D47-9084-A8DD06E264CA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27" name="CuadroTexto 395">
            <a:extLst>
              <a:ext uri="{FF2B5EF4-FFF2-40B4-BE49-F238E27FC236}">
                <a16:creationId xmlns:a16="http://schemas.microsoft.com/office/drawing/2014/main" id="{0F1EF49D-7D53-344E-B68A-CAE6AB54DC3E}"/>
              </a:ext>
            </a:extLst>
          </p:cNvPr>
          <p:cNvSpPr txBox="1"/>
          <p:nvPr/>
        </p:nvSpPr>
        <p:spPr>
          <a:xfrm flipH="1">
            <a:off x="206128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128" name="CuadroTexto 395">
            <a:extLst>
              <a:ext uri="{FF2B5EF4-FFF2-40B4-BE49-F238E27FC236}">
                <a16:creationId xmlns:a16="http://schemas.microsoft.com/office/drawing/2014/main" id="{2AF1990A-2EB2-4449-AD4B-1396966B89AA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129" name="CuadroTexto 395">
            <a:extLst>
              <a:ext uri="{FF2B5EF4-FFF2-40B4-BE49-F238E27FC236}">
                <a16:creationId xmlns:a16="http://schemas.microsoft.com/office/drawing/2014/main" id="{4A35F437-B514-6847-BB9E-1A8AA5D035A5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130" name="CuadroTexto 395">
            <a:extLst>
              <a:ext uri="{FF2B5EF4-FFF2-40B4-BE49-F238E27FC236}">
                <a16:creationId xmlns:a16="http://schemas.microsoft.com/office/drawing/2014/main" id="{5D9A352F-CE77-0648-8EBB-BE3BEFB53E51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51">
            <a:extLst>
              <a:ext uri="{FF2B5EF4-FFF2-40B4-BE49-F238E27FC236}">
                <a16:creationId xmlns:a16="http://schemas.microsoft.com/office/drawing/2014/main" id="{E4223B10-1790-284C-A6DC-06677ACA8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390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94">
            <a:extLst>
              <a:ext uri="{FF2B5EF4-FFF2-40B4-BE49-F238E27FC236}">
                <a16:creationId xmlns:a16="http://schemas.microsoft.com/office/drawing/2014/main" id="{E19947A1-0F22-3144-88FB-E337A730E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498" y="5441223"/>
            <a:ext cx="1564655" cy="1564655"/>
          </a:xfrm>
          <a:custGeom>
            <a:avLst/>
            <a:gdLst>
              <a:gd name="T0" fmla="*/ 1229 w 1446"/>
              <a:gd name="T1" fmla="*/ 1445 h 1446"/>
              <a:gd name="T2" fmla="*/ 1229 w 1446"/>
              <a:gd name="T3" fmla="*/ 1445 h 1446"/>
              <a:gd name="T4" fmla="*/ 208 w 1446"/>
              <a:gd name="T5" fmla="*/ 1445 h 1446"/>
              <a:gd name="T6" fmla="*/ 0 w 1446"/>
              <a:gd name="T7" fmla="*/ 1238 h 1446"/>
              <a:gd name="T8" fmla="*/ 0 w 1446"/>
              <a:gd name="T9" fmla="*/ 217 h 1446"/>
              <a:gd name="T10" fmla="*/ 208 w 1446"/>
              <a:gd name="T11" fmla="*/ 0 h 1446"/>
              <a:gd name="T12" fmla="*/ 1229 w 1446"/>
              <a:gd name="T13" fmla="*/ 0 h 1446"/>
              <a:gd name="T14" fmla="*/ 1445 w 1446"/>
              <a:gd name="T15" fmla="*/ 217 h 1446"/>
              <a:gd name="T16" fmla="*/ 1445 w 1446"/>
              <a:gd name="T17" fmla="*/ 1238 h 1446"/>
              <a:gd name="T18" fmla="*/ 1229 w 1446"/>
              <a:gd name="T19" fmla="*/ 1445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6" h="1446">
                <a:moveTo>
                  <a:pt x="1229" y="1445"/>
                </a:moveTo>
                <a:lnTo>
                  <a:pt x="1229" y="1445"/>
                </a:lnTo>
                <a:cubicBezTo>
                  <a:pt x="208" y="1445"/>
                  <a:pt x="208" y="1445"/>
                  <a:pt x="208" y="1445"/>
                </a:cubicBezTo>
                <a:cubicBezTo>
                  <a:pt x="90" y="1445"/>
                  <a:pt x="0" y="1354"/>
                  <a:pt x="0" y="1238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99"/>
                  <a:pt x="90" y="0"/>
                  <a:pt x="208" y="0"/>
                </a:cubicBezTo>
                <a:cubicBezTo>
                  <a:pt x="1229" y="0"/>
                  <a:pt x="1229" y="0"/>
                  <a:pt x="1229" y="0"/>
                </a:cubicBezTo>
                <a:cubicBezTo>
                  <a:pt x="1346" y="0"/>
                  <a:pt x="1445" y="99"/>
                  <a:pt x="1445" y="217"/>
                </a:cubicBezTo>
                <a:cubicBezTo>
                  <a:pt x="1445" y="1238"/>
                  <a:pt x="1445" y="1238"/>
                  <a:pt x="1445" y="1238"/>
                </a:cubicBezTo>
                <a:cubicBezTo>
                  <a:pt x="1445" y="1354"/>
                  <a:pt x="1346" y="1445"/>
                  <a:pt x="1229" y="14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95">
            <a:extLst>
              <a:ext uri="{FF2B5EF4-FFF2-40B4-BE49-F238E27FC236}">
                <a16:creationId xmlns:a16="http://schemas.microsoft.com/office/drawing/2014/main" id="{32CE2925-BB71-2E43-B9CA-6D8937B80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3904" y="5441223"/>
            <a:ext cx="1564655" cy="1564655"/>
          </a:xfrm>
          <a:custGeom>
            <a:avLst/>
            <a:gdLst>
              <a:gd name="T0" fmla="*/ 1237 w 1446"/>
              <a:gd name="T1" fmla="*/ 1445 h 1446"/>
              <a:gd name="T2" fmla="*/ 1237 w 1446"/>
              <a:gd name="T3" fmla="*/ 1445 h 1446"/>
              <a:gd name="T4" fmla="*/ 217 w 1446"/>
              <a:gd name="T5" fmla="*/ 1445 h 1446"/>
              <a:gd name="T6" fmla="*/ 0 w 1446"/>
              <a:gd name="T7" fmla="*/ 1238 h 1446"/>
              <a:gd name="T8" fmla="*/ 0 w 1446"/>
              <a:gd name="T9" fmla="*/ 217 h 1446"/>
              <a:gd name="T10" fmla="*/ 217 w 1446"/>
              <a:gd name="T11" fmla="*/ 0 h 1446"/>
              <a:gd name="T12" fmla="*/ 1237 w 1446"/>
              <a:gd name="T13" fmla="*/ 0 h 1446"/>
              <a:gd name="T14" fmla="*/ 1445 w 1446"/>
              <a:gd name="T15" fmla="*/ 217 h 1446"/>
              <a:gd name="T16" fmla="*/ 1445 w 1446"/>
              <a:gd name="T17" fmla="*/ 1238 h 1446"/>
              <a:gd name="T18" fmla="*/ 1237 w 1446"/>
              <a:gd name="T19" fmla="*/ 1445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6" h="1446">
                <a:moveTo>
                  <a:pt x="1237" y="1445"/>
                </a:moveTo>
                <a:lnTo>
                  <a:pt x="1237" y="1445"/>
                </a:lnTo>
                <a:cubicBezTo>
                  <a:pt x="217" y="1445"/>
                  <a:pt x="217" y="1445"/>
                  <a:pt x="217" y="1445"/>
                </a:cubicBezTo>
                <a:cubicBezTo>
                  <a:pt x="99" y="1445"/>
                  <a:pt x="0" y="1354"/>
                  <a:pt x="0" y="1238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99"/>
                  <a:pt x="99" y="0"/>
                  <a:pt x="217" y="0"/>
                </a:cubicBezTo>
                <a:cubicBezTo>
                  <a:pt x="1237" y="0"/>
                  <a:pt x="1237" y="0"/>
                  <a:pt x="1237" y="0"/>
                </a:cubicBezTo>
                <a:cubicBezTo>
                  <a:pt x="1355" y="0"/>
                  <a:pt x="1445" y="99"/>
                  <a:pt x="1445" y="217"/>
                </a:cubicBezTo>
                <a:cubicBezTo>
                  <a:pt x="1445" y="1238"/>
                  <a:pt x="1445" y="1238"/>
                  <a:pt x="1445" y="1238"/>
                </a:cubicBezTo>
                <a:cubicBezTo>
                  <a:pt x="1445" y="1354"/>
                  <a:pt x="1355" y="1445"/>
                  <a:pt x="1237" y="1445"/>
                </a:cubicBezTo>
              </a:path>
            </a:pathLst>
          </a:custGeom>
          <a:solidFill>
            <a:srgbClr val="6D87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96">
            <a:extLst>
              <a:ext uri="{FF2B5EF4-FFF2-40B4-BE49-F238E27FC236}">
                <a16:creationId xmlns:a16="http://schemas.microsoft.com/office/drawing/2014/main" id="{A36625BE-6F89-924E-84E0-9762590A4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498" y="10249674"/>
            <a:ext cx="1564655" cy="1564655"/>
          </a:xfrm>
          <a:custGeom>
            <a:avLst/>
            <a:gdLst>
              <a:gd name="T0" fmla="*/ 1229 w 1446"/>
              <a:gd name="T1" fmla="*/ 1446 h 1447"/>
              <a:gd name="T2" fmla="*/ 1229 w 1446"/>
              <a:gd name="T3" fmla="*/ 1446 h 1447"/>
              <a:gd name="T4" fmla="*/ 208 w 1446"/>
              <a:gd name="T5" fmla="*/ 1446 h 1447"/>
              <a:gd name="T6" fmla="*/ 0 w 1446"/>
              <a:gd name="T7" fmla="*/ 1238 h 1447"/>
              <a:gd name="T8" fmla="*/ 0 w 1446"/>
              <a:gd name="T9" fmla="*/ 217 h 1447"/>
              <a:gd name="T10" fmla="*/ 208 w 1446"/>
              <a:gd name="T11" fmla="*/ 0 h 1447"/>
              <a:gd name="T12" fmla="*/ 1229 w 1446"/>
              <a:gd name="T13" fmla="*/ 0 h 1447"/>
              <a:gd name="T14" fmla="*/ 1445 w 1446"/>
              <a:gd name="T15" fmla="*/ 217 h 1447"/>
              <a:gd name="T16" fmla="*/ 1445 w 1446"/>
              <a:gd name="T17" fmla="*/ 1238 h 1447"/>
              <a:gd name="T18" fmla="*/ 1229 w 1446"/>
              <a:gd name="T19" fmla="*/ 144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6" h="1447">
                <a:moveTo>
                  <a:pt x="1229" y="1446"/>
                </a:moveTo>
                <a:lnTo>
                  <a:pt x="1229" y="1446"/>
                </a:lnTo>
                <a:cubicBezTo>
                  <a:pt x="208" y="1446"/>
                  <a:pt x="208" y="1446"/>
                  <a:pt x="208" y="1446"/>
                </a:cubicBezTo>
                <a:cubicBezTo>
                  <a:pt x="90" y="1446"/>
                  <a:pt x="0" y="1356"/>
                  <a:pt x="0" y="1238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00"/>
                  <a:pt x="90" y="0"/>
                  <a:pt x="208" y="0"/>
                </a:cubicBezTo>
                <a:cubicBezTo>
                  <a:pt x="1229" y="0"/>
                  <a:pt x="1229" y="0"/>
                  <a:pt x="1229" y="0"/>
                </a:cubicBezTo>
                <a:cubicBezTo>
                  <a:pt x="1346" y="0"/>
                  <a:pt x="1445" y="100"/>
                  <a:pt x="1445" y="217"/>
                </a:cubicBezTo>
                <a:cubicBezTo>
                  <a:pt x="1445" y="1238"/>
                  <a:pt x="1445" y="1238"/>
                  <a:pt x="1445" y="1238"/>
                </a:cubicBezTo>
                <a:cubicBezTo>
                  <a:pt x="1445" y="1356"/>
                  <a:pt x="1346" y="1446"/>
                  <a:pt x="1229" y="14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97">
            <a:extLst>
              <a:ext uri="{FF2B5EF4-FFF2-40B4-BE49-F238E27FC236}">
                <a16:creationId xmlns:a16="http://schemas.microsoft.com/office/drawing/2014/main" id="{2237D474-FED5-C04B-A2BF-97FD53AC7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3904" y="10249674"/>
            <a:ext cx="1564655" cy="1564655"/>
          </a:xfrm>
          <a:custGeom>
            <a:avLst/>
            <a:gdLst>
              <a:gd name="T0" fmla="*/ 1237 w 1446"/>
              <a:gd name="T1" fmla="*/ 1446 h 1447"/>
              <a:gd name="T2" fmla="*/ 1237 w 1446"/>
              <a:gd name="T3" fmla="*/ 1446 h 1447"/>
              <a:gd name="T4" fmla="*/ 217 w 1446"/>
              <a:gd name="T5" fmla="*/ 1446 h 1447"/>
              <a:gd name="T6" fmla="*/ 0 w 1446"/>
              <a:gd name="T7" fmla="*/ 1238 h 1447"/>
              <a:gd name="T8" fmla="*/ 0 w 1446"/>
              <a:gd name="T9" fmla="*/ 217 h 1447"/>
              <a:gd name="T10" fmla="*/ 217 w 1446"/>
              <a:gd name="T11" fmla="*/ 0 h 1447"/>
              <a:gd name="T12" fmla="*/ 1237 w 1446"/>
              <a:gd name="T13" fmla="*/ 0 h 1447"/>
              <a:gd name="T14" fmla="*/ 1445 w 1446"/>
              <a:gd name="T15" fmla="*/ 217 h 1447"/>
              <a:gd name="T16" fmla="*/ 1445 w 1446"/>
              <a:gd name="T17" fmla="*/ 1238 h 1447"/>
              <a:gd name="T18" fmla="*/ 1237 w 1446"/>
              <a:gd name="T19" fmla="*/ 1446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6" h="1447">
                <a:moveTo>
                  <a:pt x="1237" y="1446"/>
                </a:moveTo>
                <a:lnTo>
                  <a:pt x="1237" y="1446"/>
                </a:lnTo>
                <a:cubicBezTo>
                  <a:pt x="217" y="1446"/>
                  <a:pt x="217" y="1446"/>
                  <a:pt x="217" y="1446"/>
                </a:cubicBezTo>
                <a:cubicBezTo>
                  <a:pt x="99" y="1446"/>
                  <a:pt x="0" y="1356"/>
                  <a:pt x="0" y="1238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100"/>
                  <a:pt x="99" y="0"/>
                  <a:pt x="217" y="0"/>
                </a:cubicBezTo>
                <a:cubicBezTo>
                  <a:pt x="1237" y="0"/>
                  <a:pt x="1237" y="0"/>
                  <a:pt x="1237" y="0"/>
                </a:cubicBezTo>
                <a:cubicBezTo>
                  <a:pt x="1355" y="0"/>
                  <a:pt x="1445" y="100"/>
                  <a:pt x="1445" y="217"/>
                </a:cubicBezTo>
                <a:cubicBezTo>
                  <a:pt x="1445" y="1238"/>
                  <a:pt x="1445" y="1238"/>
                  <a:pt x="1445" y="1238"/>
                </a:cubicBezTo>
                <a:cubicBezTo>
                  <a:pt x="1445" y="1356"/>
                  <a:pt x="1355" y="1446"/>
                  <a:pt x="1237" y="14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98">
            <a:extLst>
              <a:ext uri="{FF2B5EF4-FFF2-40B4-BE49-F238E27FC236}">
                <a16:creationId xmlns:a16="http://schemas.microsoft.com/office/drawing/2014/main" id="{8A66FFC2-CCBA-5B46-8FFF-5B8297143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290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99">
            <a:extLst>
              <a:ext uri="{FF2B5EF4-FFF2-40B4-BE49-F238E27FC236}">
                <a16:creationId xmlns:a16="http://schemas.microsoft.com/office/drawing/2014/main" id="{566D0BB8-C660-464D-85DE-427C0481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315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00">
            <a:extLst>
              <a:ext uri="{FF2B5EF4-FFF2-40B4-BE49-F238E27FC236}">
                <a16:creationId xmlns:a16="http://schemas.microsoft.com/office/drawing/2014/main" id="{9EB7D12A-1CAD-444B-9FCD-27B9473B7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31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01">
            <a:extLst>
              <a:ext uri="{FF2B5EF4-FFF2-40B4-BE49-F238E27FC236}">
                <a16:creationId xmlns:a16="http://schemas.microsoft.com/office/drawing/2014/main" id="{710321C1-2FA9-0249-97D0-8251618A6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73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02">
            <a:extLst>
              <a:ext uri="{FF2B5EF4-FFF2-40B4-BE49-F238E27FC236}">
                <a16:creationId xmlns:a16="http://schemas.microsoft.com/office/drawing/2014/main" id="{78DFD9A1-ED08-994A-AB88-6C184C78C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796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03">
            <a:extLst>
              <a:ext uri="{FF2B5EF4-FFF2-40B4-BE49-F238E27FC236}">
                <a16:creationId xmlns:a16="http://schemas.microsoft.com/office/drawing/2014/main" id="{36256218-AFF9-9046-A729-A13DEC0E5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75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04">
            <a:extLst>
              <a:ext uri="{FF2B5EF4-FFF2-40B4-BE49-F238E27FC236}">
                <a16:creationId xmlns:a16="http://schemas.microsoft.com/office/drawing/2014/main" id="{10EC2D05-676F-174E-825A-FCD0D9891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559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05">
            <a:extLst>
              <a:ext uri="{FF2B5EF4-FFF2-40B4-BE49-F238E27FC236}">
                <a16:creationId xmlns:a16="http://schemas.microsoft.com/office/drawing/2014/main" id="{F0C93620-4469-894F-A70B-5EB5F87A6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238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06">
            <a:extLst>
              <a:ext uri="{FF2B5EF4-FFF2-40B4-BE49-F238E27FC236}">
                <a16:creationId xmlns:a16="http://schemas.microsoft.com/office/drawing/2014/main" id="{D8AF3B76-FEF3-174C-B2AD-AD778D714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238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07">
            <a:extLst>
              <a:ext uri="{FF2B5EF4-FFF2-40B4-BE49-F238E27FC236}">
                <a16:creationId xmlns:a16="http://schemas.microsoft.com/office/drawing/2014/main" id="{AEB58B67-0A8B-A841-975F-4E457BC7A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520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08">
            <a:extLst>
              <a:ext uri="{FF2B5EF4-FFF2-40B4-BE49-F238E27FC236}">
                <a16:creationId xmlns:a16="http://schemas.microsoft.com/office/drawing/2014/main" id="{670A1FBA-433B-A541-A00C-DD0EF3C6B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39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09">
            <a:extLst>
              <a:ext uri="{FF2B5EF4-FFF2-40B4-BE49-F238E27FC236}">
                <a16:creationId xmlns:a16="http://schemas.microsoft.com/office/drawing/2014/main" id="{0391AE65-F28B-3944-B377-171D319D0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855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10">
            <a:extLst>
              <a:ext uri="{FF2B5EF4-FFF2-40B4-BE49-F238E27FC236}">
                <a16:creationId xmlns:a16="http://schemas.microsoft.com/office/drawing/2014/main" id="{70C7FA02-396E-AC44-B147-3DE87044B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474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11">
            <a:extLst>
              <a:ext uri="{FF2B5EF4-FFF2-40B4-BE49-F238E27FC236}">
                <a16:creationId xmlns:a16="http://schemas.microsoft.com/office/drawing/2014/main" id="{4D0AB187-A639-FF46-A2B9-D97DC4361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520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12">
            <a:extLst>
              <a:ext uri="{FF2B5EF4-FFF2-40B4-BE49-F238E27FC236}">
                <a16:creationId xmlns:a16="http://schemas.microsoft.com/office/drawing/2014/main" id="{D80FEA4D-63B1-4B4B-9E3C-0AC4C198A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6537" y="5069140"/>
            <a:ext cx="2933729" cy="166962"/>
          </a:xfrm>
          <a:custGeom>
            <a:avLst/>
            <a:gdLst>
              <a:gd name="T0" fmla="*/ 2638 w 2711"/>
              <a:gd name="T1" fmla="*/ 154 h 155"/>
              <a:gd name="T2" fmla="*/ 2638 w 2711"/>
              <a:gd name="T3" fmla="*/ 154 h 155"/>
              <a:gd name="T4" fmla="*/ 81 w 2711"/>
              <a:gd name="T5" fmla="*/ 154 h 155"/>
              <a:gd name="T6" fmla="*/ 0 w 2711"/>
              <a:gd name="T7" fmla="*/ 82 h 155"/>
              <a:gd name="T8" fmla="*/ 81 w 2711"/>
              <a:gd name="T9" fmla="*/ 0 h 155"/>
              <a:gd name="T10" fmla="*/ 2638 w 2711"/>
              <a:gd name="T11" fmla="*/ 0 h 155"/>
              <a:gd name="T12" fmla="*/ 2710 w 2711"/>
              <a:gd name="T13" fmla="*/ 82 h 155"/>
              <a:gd name="T14" fmla="*/ 2638 w 2711"/>
              <a:gd name="T1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1" h="155">
                <a:moveTo>
                  <a:pt x="2638" y="154"/>
                </a:moveTo>
                <a:lnTo>
                  <a:pt x="2638" y="154"/>
                </a:lnTo>
                <a:cubicBezTo>
                  <a:pt x="81" y="154"/>
                  <a:pt x="81" y="154"/>
                  <a:pt x="81" y="154"/>
                </a:cubicBezTo>
                <a:cubicBezTo>
                  <a:pt x="36" y="154"/>
                  <a:pt x="0" y="118"/>
                  <a:pt x="0" y="82"/>
                </a:cubicBezTo>
                <a:cubicBezTo>
                  <a:pt x="0" y="36"/>
                  <a:pt x="36" y="0"/>
                  <a:pt x="81" y="0"/>
                </a:cubicBezTo>
                <a:cubicBezTo>
                  <a:pt x="2638" y="0"/>
                  <a:pt x="2638" y="0"/>
                  <a:pt x="2638" y="0"/>
                </a:cubicBezTo>
                <a:cubicBezTo>
                  <a:pt x="2674" y="0"/>
                  <a:pt x="2710" y="36"/>
                  <a:pt x="2710" y="82"/>
                </a:cubicBezTo>
                <a:cubicBezTo>
                  <a:pt x="2710" y="118"/>
                  <a:pt x="2674" y="154"/>
                  <a:pt x="2638" y="154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3">
            <a:extLst>
              <a:ext uri="{FF2B5EF4-FFF2-40B4-BE49-F238E27FC236}">
                <a16:creationId xmlns:a16="http://schemas.microsoft.com/office/drawing/2014/main" id="{E14C9D21-6BB9-4042-B7CB-FD286ECCA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6537" y="11714154"/>
            <a:ext cx="2933729" cy="157418"/>
          </a:xfrm>
          <a:custGeom>
            <a:avLst/>
            <a:gdLst>
              <a:gd name="T0" fmla="*/ 2638 w 2711"/>
              <a:gd name="T1" fmla="*/ 144 h 145"/>
              <a:gd name="T2" fmla="*/ 2638 w 2711"/>
              <a:gd name="T3" fmla="*/ 144 h 145"/>
              <a:gd name="T4" fmla="*/ 81 w 2711"/>
              <a:gd name="T5" fmla="*/ 144 h 145"/>
              <a:gd name="T6" fmla="*/ 0 w 2711"/>
              <a:gd name="T7" fmla="*/ 72 h 145"/>
              <a:gd name="T8" fmla="*/ 81 w 2711"/>
              <a:gd name="T9" fmla="*/ 0 h 145"/>
              <a:gd name="T10" fmla="*/ 2638 w 2711"/>
              <a:gd name="T11" fmla="*/ 0 h 145"/>
              <a:gd name="T12" fmla="*/ 2710 w 2711"/>
              <a:gd name="T13" fmla="*/ 72 h 145"/>
              <a:gd name="T14" fmla="*/ 2638 w 2711"/>
              <a:gd name="T15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1" h="145">
                <a:moveTo>
                  <a:pt x="2638" y="144"/>
                </a:moveTo>
                <a:lnTo>
                  <a:pt x="2638" y="144"/>
                </a:lnTo>
                <a:cubicBezTo>
                  <a:pt x="81" y="144"/>
                  <a:pt x="81" y="144"/>
                  <a:pt x="81" y="144"/>
                </a:cubicBezTo>
                <a:cubicBezTo>
                  <a:pt x="36" y="144"/>
                  <a:pt x="0" y="117"/>
                  <a:pt x="0" y="72"/>
                </a:cubicBezTo>
                <a:cubicBezTo>
                  <a:pt x="0" y="27"/>
                  <a:pt x="36" y="0"/>
                  <a:pt x="81" y="0"/>
                </a:cubicBezTo>
                <a:cubicBezTo>
                  <a:pt x="2638" y="0"/>
                  <a:pt x="2638" y="0"/>
                  <a:pt x="2638" y="0"/>
                </a:cubicBezTo>
                <a:cubicBezTo>
                  <a:pt x="2674" y="0"/>
                  <a:pt x="2710" y="27"/>
                  <a:pt x="2710" y="72"/>
                </a:cubicBezTo>
                <a:cubicBezTo>
                  <a:pt x="2710" y="117"/>
                  <a:pt x="2674" y="144"/>
                  <a:pt x="2638" y="144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14">
            <a:extLst>
              <a:ext uri="{FF2B5EF4-FFF2-40B4-BE49-F238E27FC236}">
                <a16:creationId xmlns:a16="http://schemas.microsoft.com/office/drawing/2014/main" id="{5A6826D7-7358-6543-A09F-943D36090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6537" y="7697571"/>
            <a:ext cx="2933729" cy="166959"/>
          </a:xfrm>
          <a:custGeom>
            <a:avLst/>
            <a:gdLst>
              <a:gd name="T0" fmla="*/ 2638 w 2711"/>
              <a:gd name="T1" fmla="*/ 154 h 155"/>
              <a:gd name="T2" fmla="*/ 2638 w 2711"/>
              <a:gd name="T3" fmla="*/ 154 h 155"/>
              <a:gd name="T4" fmla="*/ 81 w 2711"/>
              <a:gd name="T5" fmla="*/ 154 h 155"/>
              <a:gd name="T6" fmla="*/ 0 w 2711"/>
              <a:gd name="T7" fmla="*/ 72 h 155"/>
              <a:gd name="T8" fmla="*/ 81 w 2711"/>
              <a:gd name="T9" fmla="*/ 0 h 155"/>
              <a:gd name="T10" fmla="*/ 2638 w 2711"/>
              <a:gd name="T11" fmla="*/ 0 h 155"/>
              <a:gd name="T12" fmla="*/ 2710 w 2711"/>
              <a:gd name="T13" fmla="*/ 72 h 155"/>
              <a:gd name="T14" fmla="*/ 2638 w 2711"/>
              <a:gd name="T1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1" h="155">
                <a:moveTo>
                  <a:pt x="2638" y="154"/>
                </a:moveTo>
                <a:lnTo>
                  <a:pt x="2638" y="154"/>
                </a:lnTo>
                <a:cubicBezTo>
                  <a:pt x="81" y="154"/>
                  <a:pt x="81" y="154"/>
                  <a:pt x="81" y="154"/>
                </a:cubicBezTo>
                <a:cubicBezTo>
                  <a:pt x="36" y="154"/>
                  <a:pt x="0" y="118"/>
                  <a:pt x="0" y="72"/>
                </a:cubicBezTo>
                <a:cubicBezTo>
                  <a:pt x="0" y="36"/>
                  <a:pt x="36" y="0"/>
                  <a:pt x="81" y="0"/>
                </a:cubicBezTo>
                <a:cubicBezTo>
                  <a:pt x="2638" y="0"/>
                  <a:pt x="2638" y="0"/>
                  <a:pt x="2638" y="0"/>
                </a:cubicBezTo>
                <a:cubicBezTo>
                  <a:pt x="2674" y="0"/>
                  <a:pt x="2710" y="36"/>
                  <a:pt x="2710" y="72"/>
                </a:cubicBezTo>
                <a:cubicBezTo>
                  <a:pt x="2710" y="118"/>
                  <a:pt x="2674" y="154"/>
                  <a:pt x="2638" y="154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15">
            <a:extLst>
              <a:ext uri="{FF2B5EF4-FFF2-40B4-BE49-F238E27FC236}">
                <a16:creationId xmlns:a16="http://schemas.microsoft.com/office/drawing/2014/main" id="{170FFE9B-898E-384B-A8AE-9D99C34A1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6537" y="8570532"/>
            <a:ext cx="2933729" cy="166962"/>
          </a:xfrm>
          <a:custGeom>
            <a:avLst/>
            <a:gdLst>
              <a:gd name="T0" fmla="*/ 2638 w 2711"/>
              <a:gd name="T1" fmla="*/ 154 h 155"/>
              <a:gd name="T2" fmla="*/ 2638 w 2711"/>
              <a:gd name="T3" fmla="*/ 154 h 155"/>
              <a:gd name="T4" fmla="*/ 81 w 2711"/>
              <a:gd name="T5" fmla="*/ 154 h 155"/>
              <a:gd name="T6" fmla="*/ 0 w 2711"/>
              <a:gd name="T7" fmla="*/ 81 h 155"/>
              <a:gd name="T8" fmla="*/ 81 w 2711"/>
              <a:gd name="T9" fmla="*/ 0 h 155"/>
              <a:gd name="T10" fmla="*/ 2638 w 2711"/>
              <a:gd name="T11" fmla="*/ 0 h 155"/>
              <a:gd name="T12" fmla="*/ 2710 w 2711"/>
              <a:gd name="T13" fmla="*/ 81 h 155"/>
              <a:gd name="T14" fmla="*/ 2638 w 2711"/>
              <a:gd name="T1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1" h="155">
                <a:moveTo>
                  <a:pt x="2638" y="154"/>
                </a:moveTo>
                <a:lnTo>
                  <a:pt x="2638" y="154"/>
                </a:lnTo>
                <a:cubicBezTo>
                  <a:pt x="81" y="154"/>
                  <a:pt x="81" y="154"/>
                  <a:pt x="81" y="154"/>
                </a:cubicBezTo>
                <a:cubicBezTo>
                  <a:pt x="36" y="154"/>
                  <a:pt x="0" y="118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2638" y="0"/>
                  <a:pt x="2638" y="0"/>
                  <a:pt x="2638" y="0"/>
                </a:cubicBezTo>
                <a:cubicBezTo>
                  <a:pt x="2674" y="0"/>
                  <a:pt x="2710" y="36"/>
                  <a:pt x="2710" y="81"/>
                </a:cubicBezTo>
                <a:cubicBezTo>
                  <a:pt x="2710" y="118"/>
                  <a:pt x="2674" y="154"/>
                  <a:pt x="2638" y="154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16">
            <a:extLst>
              <a:ext uri="{FF2B5EF4-FFF2-40B4-BE49-F238E27FC236}">
                <a16:creationId xmlns:a16="http://schemas.microsoft.com/office/drawing/2014/main" id="{F229EC97-D249-CD40-A191-B6AF4CE55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6537" y="9338550"/>
            <a:ext cx="2933729" cy="166959"/>
          </a:xfrm>
          <a:custGeom>
            <a:avLst/>
            <a:gdLst>
              <a:gd name="T0" fmla="*/ 2638 w 2711"/>
              <a:gd name="T1" fmla="*/ 154 h 155"/>
              <a:gd name="T2" fmla="*/ 2638 w 2711"/>
              <a:gd name="T3" fmla="*/ 154 h 155"/>
              <a:gd name="T4" fmla="*/ 81 w 2711"/>
              <a:gd name="T5" fmla="*/ 154 h 155"/>
              <a:gd name="T6" fmla="*/ 0 w 2711"/>
              <a:gd name="T7" fmla="*/ 72 h 155"/>
              <a:gd name="T8" fmla="*/ 81 w 2711"/>
              <a:gd name="T9" fmla="*/ 0 h 155"/>
              <a:gd name="T10" fmla="*/ 2638 w 2711"/>
              <a:gd name="T11" fmla="*/ 0 h 155"/>
              <a:gd name="T12" fmla="*/ 2710 w 2711"/>
              <a:gd name="T13" fmla="*/ 72 h 155"/>
              <a:gd name="T14" fmla="*/ 2638 w 2711"/>
              <a:gd name="T1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11" h="155">
                <a:moveTo>
                  <a:pt x="2638" y="154"/>
                </a:moveTo>
                <a:lnTo>
                  <a:pt x="2638" y="154"/>
                </a:lnTo>
                <a:cubicBezTo>
                  <a:pt x="81" y="154"/>
                  <a:pt x="81" y="154"/>
                  <a:pt x="81" y="154"/>
                </a:cubicBezTo>
                <a:cubicBezTo>
                  <a:pt x="36" y="154"/>
                  <a:pt x="0" y="117"/>
                  <a:pt x="0" y="72"/>
                </a:cubicBezTo>
                <a:cubicBezTo>
                  <a:pt x="0" y="36"/>
                  <a:pt x="36" y="0"/>
                  <a:pt x="81" y="0"/>
                </a:cubicBezTo>
                <a:cubicBezTo>
                  <a:pt x="2638" y="0"/>
                  <a:pt x="2638" y="0"/>
                  <a:pt x="2638" y="0"/>
                </a:cubicBezTo>
                <a:cubicBezTo>
                  <a:pt x="2674" y="0"/>
                  <a:pt x="2710" y="36"/>
                  <a:pt x="2710" y="72"/>
                </a:cubicBezTo>
                <a:cubicBezTo>
                  <a:pt x="2710" y="117"/>
                  <a:pt x="2674" y="154"/>
                  <a:pt x="2638" y="154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17">
            <a:extLst>
              <a:ext uri="{FF2B5EF4-FFF2-40B4-BE49-F238E27FC236}">
                <a16:creationId xmlns:a16="http://schemas.microsoft.com/office/drawing/2014/main" id="{FFFFE65C-508A-934B-858F-3CF0C0D21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0557" y="10512041"/>
            <a:ext cx="1702992" cy="2237264"/>
          </a:xfrm>
          <a:custGeom>
            <a:avLst/>
            <a:gdLst>
              <a:gd name="T0" fmla="*/ 795 w 1573"/>
              <a:gd name="T1" fmla="*/ 298 h 2070"/>
              <a:gd name="T2" fmla="*/ 795 w 1573"/>
              <a:gd name="T3" fmla="*/ 298 h 2070"/>
              <a:gd name="T4" fmla="*/ 388 w 1573"/>
              <a:gd name="T5" fmla="*/ 0 h 2070"/>
              <a:gd name="T6" fmla="*/ 135 w 1573"/>
              <a:gd name="T7" fmla="*/ 181 h 2070"/>
              <a:gd name="T8" fmla="*/ 0 w 1573"/>
              <a:gd name="T9" fmla="*/ 226 h 2070"/>
              <a:gd name="T10" fmla="*/ 0 w 1573"/>
              <a:gd name="T11" fmla="*/ 280 h 2070"/>
              <a:gd name="T12" fmla="*/ 533 w 1573"/>
              <a:gd name="T13" fmla="*/ 669 h 2070"/>
              <a:gd name="T14" fmla="*/ 1120 w 1573"/>
              <a:gd name="T15" fmla="*/ 1780 h 2070"/>
              <a:gd name="T16" fmla="*/ 1120 w 1573"/>
              <a:gd name="T17" fmla="*/ 1834 h 2070"/>
              <a:gd name="T18" fmla="*/ 1337 w 1573"/>
              <a:gd name="T19" fmla="*/ 2069 h 2070"/>
              <a:gd name="T20" fmla="*/ 1572 w 1573"/>
              <a:gd name="T21" fmla="*/ 1844 h 2070"/>
              <a:gd name="T22" fmla="*/ 1572 w 1573"/>
              <a:gd name="T23" fmla="*/ 1771 h 2070"/>
              <a:gd name="T24" fmla="*/ 795 w 1573"/>
              <a:gd name="T25" fmla="*/ 298 h 2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73" h="2070">
                <a:moveTo>
                  <a:pt x="795" y="298"/>
                </a:moveTo>
                <a:lnTo>
                  <a:pt x="795" y="298"/>
                </a:lnTo>
                <a:cubicBezTo>
                  <a:pt x="388" y="0"/>
                  <a:pt x="388" y="0"/>
                  <a:pt x="388" y="0"/>
                </a:cubicBezTo>
                <a:cubicBezTo>
                  <a:pt x="135" y="181"/>
                  <a:pt x="135" y="181"/>
                  <a:pt x="135" y="181"/>
                </a:cubicBezTo>
                <a:cubicBezTo>
                  <a:pt x="90" y="217"/>
                  <a:pt x="45" y="226"/>
                  <a:pt x="0" y="226"/>
                </a:cubicBezTo>
                <a:cubicBezTo>
                  <a:pt x="0" y="280"/>
                  <a:pt x="0" y="280"/>
                  <a:pt x="0" y="280"/>
                </a:cubicBezTo>
                <a:cubicBezTo>
                  <a:pt x="533" y="669"/>
                  <a:pt x="533" y="669"/>
                  <a:pt x="533" y="669"/>
                </a:cubicBezTo>
                <a:cubicBezTo>
                  <a:pt x="885" y="931"/>
                  <a:pt x="1111" y="1347"/>
                  <a:pt x="1120" y="1780"/>
                </a:cubicBezTo>
                <a:cubicBezTo>
                  <a:pt x="1120" y="1798"/>
                  <a:pt x="1120" y="1816"/>
                  <a:pt x="1120" y="1834"/>
                </a:cubicBezTo>
                <a:cubicBezTo>
                  <a:pt x="1111" y="1961"/>
                  <a:pt x="1220" y="2069"/>
                  <a:pt x="1337" y="2069"/>
                </a:cubicBezTo>
                <a:cubicBezTo>
                  <a:pt x="1463" y="2069"/>
                  <a:pt x="1572" y="1970"/>
                  <a:pt x="1572" y="1844"/>
                </a:cubicBezTo>
                <a:cubicBezTo>
                  <a:pt x="1572" y="1825"/>
                  <a:pt x="1572" y="1798"/>
                  <a:pt x="1572" y="1771"/>
                </a:cubicBezTo>
                <a:cubicBezTo>
                  <a:pt x="1563" y="1193"/>
                  <a:pt x="1274" y="642"/>
                  <a:pt x="795" y="29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18">
            <a:extLst>
              <a:ext uri="{FF2B5EF4-FFF2-40B4-BE49-F238E27FC236}">
                <a16:creationId xmlns:a16="http://schemas.microsoft.com/office/drawing/2014/main" id="{8B532D0C-4447-1B40-9C1E-90CC62C7E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335" y="4396531"/>
            <a:ext cx="1702992" cy="2208642"/>
          </a:xfrm>
          <a:custGeom>
            <a:avLst/>
            <a:gdLst>
              <a:gd name="T0" fmla="*/ 777 w 1573"/>
              <a:gd name="T1" fmla="*/ 1744 h 2043"/>
              <a:gd name="T2" fmla="*/ 777 w 1573"/>
              <a:gd name="T3" fmla="*/ 1744 h 2043"/>
              <a:gd name="T4" fmla="*/ 1184 w 1573"/>
              <a:gd name="T5" fmla="*/ 2042 h 2043"/>
              <a:gd name="T6" fmla="*/ 1436 w 1573"/>
              <a:gd name="T7" fmla="*/ 1852 h 2043"/>
              <a:gd name="T8" fmla="*/ 1572 w 1573"/>
              <a:gd name="T9" fmla="*/ 1816 h 2043"/>
              <a:gd name="T10" fmla="*/ 1572 w 1573"/>
              <a:gd name="T11" fmla="*/ 1762 h 2043"/>
              <a:gd name="T12" fmla="*/ 1572 w 1573"/>
              <a:gd name="T13" fmla="*/ 1762 h 2043"/>
              <a:gd name="T14" fmla="*/ 1039 w 1573"/>
              <a:gd name="T15" fmla="*/ 1373 h 2043"/>
              <a:gd name="T16" fmla="*/ 452 w 1573"/>
              <a:gd name="T17" fmla="*/ 262 h 2043"/>
              <a:gd name="T18" fmla="*/ 452 w 1573"/>
              <a:gd name="T19" fmla="*/ 235 h 2043"/>
              <a:gd name="T20" fmla="*/ 226 w 1573"/>
              <a:gd name="T21" fmla="*/ 0 h 2043"/>
              <a:gd name="T22" fmla="*/ 226 w 1573"/>
              <a:gd name="T23" fmla="*/ 0 h 2043"/>
              <a:gd name="T24" fmla="*/ 0 w 1573"/>
              <a:gd name="T25" fmla="*/ 226 h 2043"/>
              <a:gd name="T26" fmla="*/ 0 w 1573"/>
              <a:gd name="T27" fmla="*/ 271 h 2043"/>
              <a:gd name="T28" fmla="*/ 777 w 1573"/>
              <a:gd name="T29" fmla="*/ 1744 h 2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73" h="2043">
                <a:moveTo>
                  <a:pt x="777" y="1744"/>
                </a:moveTo>
                <a:lnTo>
                  <a:pt x="777" y="1744"/>
                </a:lnTo>
                <a:cubicBezTo>
                  <a:pt x="1184" y="2042"/>
                  <a:pt x="1184" y="2042"/>
                  <a:pt x="1184" y="2042"/>
                </a:cubicBezTo>
                <a:cubicBezTo>
                  <a:pt x="1436" y="1852"/>
                  <a:pt x="1436" y="1852"/>
                  <a:pt x="1436" y="1852"/>
                </a:cubicBezTo>
                <a:cubicBezTo>
                  <a:pt x="1472" y="1825"/>
                  <a:pt x="1527" y="1816"/>
                  <a:pt x="1572" y="1816"/>
                </a:cubicBezTo>
                <a:cubicBezTo>
                  <a:pt x="1572" y="1762"/>
                  <a:pt x="1572" y="1762"/>
                  <a:pt x="1572" y="1762"/>
                </a:cubicBezTo>
                <a:lnTo>
                  <a:pt x="1572" y="1762"/>
                </a:lnTo>
                <a:cubicBezTo>
                  <a:pt x="1039" y="1373"/>
                  <a:pt x="1039" y="1373"/>
                  <a:pt x="1039" y="1373"/>
                </a:cubicBezTo>
                <a:cubicBezTo>
                  <a:pt x="678" y="1111"/>
                  <a:pt x="461" y="696"/>
                  <a:pt x="452" y="262"/>
                </a:cubicBezTo>
                <a:cubicBezTo>
                  <a:pt x="452" y="253"/>
                  <a:pt x="452" y="244"/>
                  <a:pt x="452" y="235"/>
                </a:cubicBezTo>
                <a:cubicBezTo>
                  <a:pt x="452" y="108"/>
                  <a:pt x="353" y="0"/>
                  <a:pt x="226" y="0"/>
                </a:cubicBezTo>
                <a:lnTo>
                  <a:pt x="226" y="0"/>
                </a:lnTo>
                <a:cubicBezTo>
                  <a:pt x="100" y="0"/>
                  <a:pt x="0" y="108"/>
                  <a:pt x="0" y="226"/>
                </a:cubicBezTo>
                <a:cubicBezTo>
                  <a:pt x="0" y="244"/>
                  <a:pt x="0" y="253"/>
                  <a:pt x="0" y="271"/>
                </a:cubicBezTo>
                <a:cubicBezTo>
                  <a:pt x="9" y="849"/>
                  <a:pt x="299" y="1401"/>
                  <a:pt x="777" y="17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19">
            <a:extLst>
              <a:ext uri="{FF2B5EF4-FFF2-40B4-BE49-F238E27FC236}">
                <a16:creationId xmlns:a16="http://schemas.microsoft.com/office/drawing/2014/main" id="{BEE0E8DF-726C-EC40-B39E-9DEF59E04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335" y="6605173"/>
            <a:ext cx="3401214" cy="6148903"/>
          </a:xfrm>
          <a:custGeom>
            <a:avLst/>
            <a:gdLst>
              <a:gd name="T0" fmla="*/ 2367 w 3145"/>
              <a:gd name="T1" fmla="*/ 297 h 5683"/>
              <a:gd name="T2" fmla="*/ 2367 w 3145"/>
              <a:gd name="T3" fmla="*/ 297 h 5683"/>
              <a:gd name="T4" fmla="*/ 1960 w 3145"/>
              <a:gd name="T5" fmla="*/ 0 h 5683"/>
              <a:gd name="T6" fmla="*/ 1707 w 3145"/>
              <a:gd name="T7" fmla="*/ 181 h 5683"/>
              <a:gd name="T8" fmla="*/ 1572 w 3145"/>
              <a:gd name="T9" fmla="*/ 225 h 5683"/>
              <a:gd name="T10" fmla="*/ 1572 w 3145"/>
              <a:gd name="T11" fmla="*/ 279 h 5683"/>
              <a:gd name="T12" fmla="*/ 2105 w 3145"/>
              <a:gd name="T13" fmla="*/ 659 h 5683"/>
              <a:gd name="T14" fmla="*/ 2692 w 3145"/>
              <a:gd name="T15" fmla="*/ 1779 h 5683"/>
              <a:gd name="T16" fmla="*/ 2692 w 3145"/>
              <a:gd name="T17" fmla="*/ 1833 h 5683"/>
              <a:gd name="T18" fmla="*/ 2105 w 3145"/>
              <a:gd name="T19" fmla="*/ 2945 h 5683"/>
              <a:gd name="T20" fmla="*/ 1572 w 3145"/>
              <a:gd name="T21" fmla="*/ 3333 h 5683"/>
              <a:gd name="T22" fmla="*/ 1436 w 3145"/>
              <a:gd name="T23" fmla="*/ 3433 h 5683"/>
              <a:gd name="T24" fmla="*/ 1436 w 3145"/>
              <a:gd name="T25" fmla="*/ 3433 h 5683"/>
              <a:gd name="T26" fmla="*/ 1184 w 3145"/>
              <a:gd name="T27" fmla="*/ 3613 h 5683"/>
              <a:gd name="T28" fmla="*/ 777 w 3145"/>
              <a:gd name="T29" fmla="*/ 3911 h 5683"/>
              <a:gd name="T30" fmla="*/ 0 w 3145"/>
              <a:gd name="T31" fmla="*/ 5420 h 5683"/>
              <a:gd name="T32" fmla="*/ 0 w 3145"/>
              <a:gd name="T33" fmla="*/ 5457 h 5683"/>
              <a:gd name="T34" fmla="*/ 226 w 3145"/>
              <a:gd name="T35" fmla="*/ 5682 h 5683"/>
              <a:gd name="T36" fmla="*/ 226 w 3145"/>
              <a:gd name="T37" fmla="*/ 5682 h 5683"/>
              <a:gd name="T38" fmla="*/ 452 w 3145"/>
              <a:gd name="T39" fmla="*/ 5447 h 5683"/>
              <a:gd name="T40" fmla="*/ 452 w 3145"/>
              <a:gd name="T41" fmla="*/ 5420 h 5683"/>
              <a:gd name="T42" fmla="*/ 1039 w 3145"/>
              <a:gd name="T43" fmla="*/ 4282 h 5683"/>
              <a:gd name="T44" fmla="*/ 1572 w 3145"/>
              <a:gd name="T45" fmla="*/ 3893 h 5683"/>
              <a:gd name="T46" fmla="*/ 1572 w 3145"/>
              <a:gd name="T47" fmla="*/ 3893 h 5683"/>
              <a:gd name="T48" fmla="*/ 1960 w 3145"/>
              <a:gd name="T49" fmla="*/ 3613 h 5683"/>
              <a:gd name="T50" fmla="*/ 2367 w 3145"/>
              <a:gd name="T51" fmla="*/ 3315 h 5683"/>
              <a:gd name="T52" fmla="*/ 3144 w 3145"/>
              <a:gd name="T53" fmla="*/ 1842 h 5683"/>
              <a:gd name="T54" fmla="*/ 3144 w 3145"/>
              <a:gd name="T55" fmla="*/ 1770 h 5683"/>
              <a:gd name="T56" fmla="*/ 2367 w 3145"/>
              <a:gd name="T57" fmla="*/ 297 h 5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45" h="5683">
                <a:moveTo>
                  <a:pt x="2367" y="297"/>
                </a:moveTo>
                <a:lnTo>
                  <a:pt x="2367" y="297"/>
                </a:lnTo>
                <a:cubicBezTo>
                  <a:pt x="1960" y="0"/>
                  <a:pt x="1960" y="0"/>
                  <a:pt x="1960" y="0"/>
                </a:cubicBezTo>
                <a:cubicBezTo>
                  <a:pt x="1707" y="181"/>
                  <a:pt x="1707" y="181"/>
                  <a:pt x="1707" y="181"/>
                </a:cubicBezTo>
                <a:cubicBezTo>
                  <a:pt x="1662" y="208"/>
                  <a:pt x="1617" y="225"/>
                  <a:pt x="1572" y="225"/>
                </a:cubicBezTo>
                <a:cubicBezTo>
                  <a:pt x="1572" y="279"/>
                  <a:pt x="1572" y="279"/>
                  <a:pt x="1572" y="279"/>
                </a:cubicBezTo>
                <a:cubicBezTo>
                  <a:pt x="2105" y="659"/>
                  <a:pt x="2105" y="659"/>
                  <a:pt x="2105" y="659"/>
                </a:cubicBezTo>
                <a:cubicBezTo>
                  <a:pt x="2457" y="921"/>
                  <a:pt x="2683" y="1345"/>
                  <a:pt x="2692" y="1779"/>
                </a:cubicBezTo>
                <a:cubicBezTo>
                  <a:pt x="2692" y="1797"/>
                  <a:pt x="2692" y="1815"/>
                  <a:pt x="2692" y="1833"/>
                </a:cubicBezTo>
                <a:cubicBezTo>
                  <a:pt x="2683" y="2267"/>
                  <a:pt x="2457" y="2683"/>
                  <a:pt x="2105" y="2945"/>
                </a:cubicBezTo>
                <a:cubicBezTo>
                  <a:pt x="1572" y="3333"/>
                  <a:pt x="1572" y="3333"/>
                  <a:pt x="1572" y="3333"/>
                </a:cubicBezTo>
                <a:cubicBezTo>
                  <a:pt x="1436" y="3433"/>
                  <a:pt x="1436" y="3433"/>
                  <a:pt x="1436" y="3433"/>
                </a:cubicBezTo>
                <a:lnTo>
                  <a:pt x="1436" y="3433"/>
                </a:lnTo>
                <a:cubicBezTo>
                  <a:pt x="1184" y="3613"/>
                  <a:pt x="1184" y="3613"/>
                  <a:pt x="1184" y="3613"/>
                </a:cubicBezTo>
                <a:cubicBezTo>
                  <a:pt x="777" y="3911"/>
                  <a:pt x="777" y="3911"/>
                  <a:pt x="777" y="3911"/>
                </a:cubicBezTo>
                <a:cubicBezTo>
                  <a:pt x="289" y="4264"/>
                  <a:pt x="0" y="4833"/>
                  <a:pt x="0" y="5420"/>
                </a:cubicBezTo>
                <a:cubicBezTo>
                  <a:pt x="0" y="5429"/>
                  <a:pt x="0" y="5447"/>
                  <a:pt x="0" y="5457"/>
                </a:cubicBezTo>
                <a:cubicBezTo>
                  <a:pt x="0" y="5583"/>
                  <a:pt x="100" y="5682"/>
                  <a:pt x="226" y="5682"/>
                </a:cubicBezTo>
                <a:lnTo>
                  <a:pt x="226" y="5682"/>
                </a:lnTo>
                <a:cubicBezTo>
                  <a:pt x="353" y="5682"/>
                  <a:pt x="452" y="5574"/>
                  <a:pt x="452" y="5447"/>
                </a:cubicBezTo>
                <a:cubicBezTo>
                  <a:pt x="452" y="5438"/>
                  <a:pt x="452" y="5429"/>
                  <a:pt x="452" y="5420"/>
                </a:cubicBezTo>
                <a:cubicBezTo>
                  <a:pt x="452" y="4978"/>
                  <a:pt x="669" y="4544"/>
                  <a:pt x="1039" y="4282"/>
                </a:cubicBezTo>
                <a:cubicBezTo>
                  <a:pt x="1572" y="3893"/>
                  <a:pt x="1572" y="3893"/>
                  <a:pt x="1572" y="3893"/>
                </a:cubicBezTo>
                <a:lnTo>
                  <a:pt x="1572" y="3893"/>
                </a:lnTo>
                <a:cubicBezTo>
                  <a:pt x="1960" y="3613"/>
                  <a:pt x="1960" y="3613"/>
                  <a:pt x="1960" y="3613"/>
                </a:cubicBezTo>
                <a:cubicBezTo>
                  <a:pt x="2367" y="3315"/>
                  <a:pt x="2367" y="3315"/>
                  <a:pt x="2367" y="3315"/>
                </a:cubicBezTo>
                <a:cubicBezTo>
                  <a:pt x="2846" y="2972"/>
                  <a:pt x="3135" y="2421"/>
                  <a:pt x="3144" y="1842"/>
                </a:cubicBezTo>
                <a:cubicBezTo>
                  <a:pt x="3144" y="1815"/>
                  <a:pt x="3144" y="1797"/>
                  <a:pt x="3144" y="1770"/>
                </a:cubicBezTo>
                <a:cubicBezTo>
                  <a:pt x="3135" y="1192"/>
                  <a:pt x="2846" y="640"/>
                  <a:pt x="2367" y="2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20">
            <a:extLst>
              <a:ext uri="{FF2B5EF4-FFF2-40B4-BE49-F238E27FC236}">
                <a16:creationId xmlns:a16="http://schemas.microsoft.com/office/drawing/2014/main" id="{7905FFE7-5DAA-5745-8EB9-6218F9B13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335" y="4367909"/>
            <a:ext cx="3401214" cy="6148900"/>
          </a:xfrm>
          <a:custGeom>
            <a:avLst/>
            <a:gdLst>
              <a:gd name="T0" fmla="*/ 2909 w 3145"/>
              <a:gd name="T1" fmla="*/ 0 h 5683"/>
              <a:gd name="T2" fmla="*/ 2909 w 3145"/>
              <a:gd name="T3" fmla="*/ 0 h 5683"/>
              <a:gd name="T4" fmla="*/ 2692 w 3145"/>
              <a:gd name="T5" fmla="*/ 226 h 5683"/>
              <a:gd name="T6" fmla="*/ 2692 w 3145"/>
              <a:gd name="T7" fmla="*/ 289 h 5683"/>
              <a:gd name="T8" fmla="*/ 2105 w 3145"/>
              <a:gd name="T9" fmla="*/ 1400 h 5683"/>
              <a:gd name="T10" fmla="*/ 1572 w 3145"/>
              <a:gd name="T11" fmla="*/ 1789 h 5683"/>
              <a:gd name="T12" fmla="*/ 1436 w 3145"/>
              <a:gd name="T13" fmla="*/ 1879 h 5683"/>
              <a:gd name="T14" fmla="*/ 1436 w 3145"/>
              <a:gd name="T15" fmla="*/ 1879 h 5683"/>
              <a:gd name="T16" fmla="*/ 1184 w 3145"/>
              <a:gd name="T17" fmla="*/ 2069 h 5683"/>
              <a:gd name="T18" fmla="*/ 777 w 3145"/>
              <a:gd name="T19" fmla="*/ 2366 h 5683"/>
              <a:gd name="T20" fmla="*/ 0 w 3145"/>
              <a:gd name="T21" fmla="*/ 3875 h 5683"/>
              <a:gd name="T22" fmla="*/ 0 w 3145"/>
              <a:gd name="T23" fmla="*/ 3911 h 5683"/>
              <a:gd name="T24" fmla="*/ 777 w 3145"/>
              <a:gd name="T25" fmla="*/ 5384 h 5683"/>
              <a:gd name="T26" fmla="*/ 1184 w 3145"/>
              <a:gd name="T27" fmla="*/ 5682 h 5683"/>
              <a:gd name="T28" fmla="*/ 1436 w 3145"/>
              <a:gd name="T29" fmla="*/ 5502 h 5683"/>
              <a:gd name="T30" fmla="*/ 1572 w 3145"/>
              <a:gd name="T31" fmla="*/ 5456 h 5683"/>
              <a:gd name="T32" fmla="*/ 1572 w 3145"/>
              <a:gd name="T33" fmla="*/ 5402 h 5683"/>
              <a:gd name="T34" fmla="*/ 1572 w 3145"/>
              <a:gd name="T35" fmla="*/ 5402 h 5683"/>
              <a:gd name="T36" fmla="*/ 1039 w 3145"/>
              <a:gd name="T37" fmla="*/ 5014 h 5683"/>
              <a:gd name="T38" fmla="*/ 452 w 3145"/>
              <a:gd name="T39" fmla="*/ 3902 h 5683"/>
              <a:gd name="T40" fmla="*/ 452 w 3145"/>
              <a:gd name="T41" fmla="*/ 3875 h 5683"/>
              <a:gd name="T42" fmla="*/ 1039 w 3145"/>
              <a:gd name="T43" fmla="*/ 2728 h 5683"/>
              <a:gd name="T44" fmla="*/ 1572 w 3145"/>
              <a:gd name="T45" fmla="*/ 2348 h 5683"/>
              <a:gd name="T46" fmla="*/ 1572 w 3145"/>
              <a:gd name="T47" fmla="*/ 2348 h 5683"/>
              <a:gd name="T48" fmla="*/ 1960 w 3145"/>
              <a:gd name="T49" fmla="*/ 2069 h 5683"/>
              <a:gd name="T50" fmla="*/ 2367 w 3145"/>
              <a:gd name="T51" fmla="*/ 1771 h 5683"/>
              <a:gd name="T52" fmla="*/ 3144 w 3145"/>
              <a:gd name="T53" fmla="*/ 298 h 5683"/>
              <a:gd name="T54" fmla="*/ 3144 w 3145"/>
              <a:gd name="T55" fmla="*/ 226 h 5683"/>
              <a:gd name="T56" fmla="*/ 2909 w 3145"/>
              <a:gd name="T57" fmla="*/ 0 h 5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45" h="5683">
                <a:moveTo>
                  <a:pt x="2909" y="0"/>
                </a:moveTo>
                <a:lnTo>
                  <a:pt x="2909" y="0"/>
                </a:lnTo>
                <a:cubicBezTo>
                  <a:pt x="2792" y="0"/>
                  <a:pt x="2683" y="108"/>
                  <a:pt x="2692" y="226"/>
                </a:cubicBezTo>
                <a:cubicBezTo>
                  <a:pt x="2692" y="253"/>
                  <a:pt x="2692" y="271"/>
                  <a:pt x="2692" y="289"/>
                </a:cubicBezTo>
                <a:cubicBezTo>
                  <a:pt x="2683" y="723"/>
                  <a:pt x="2457" y="1138"/>
                  <a:pt x="2105" y="1400"/>
                </a:cubicBezTo>
                <a:cubicBezTo>
                  <a:pt x="1572" y="1789"/>
                  <a:pt x="1572" y="1789"/>
                  <a:pt x="1572" y="1789"/>
                </a:cubicBezTo>
                <a:cubicBezTo>
                  <a:pt x="1436" y="1879"/>
                  <a:pt x="1436" y="1879"/>
                  <a:pt x="1436" y="1879"/>
                </a:cubicBezTo>
                <a:lnTo>
                  <a:pt x="1436" y="1879"/>
                </a:lnTo>
                <a:cubicBezTo>
                  <a:pt x="1184" y="2069"/>
                  <a:pt x="1184" y="2069"/>
                  <a:pt x="1184" y="2069"/>
                </a:cubicBezTo>
                <a:cubicBezTo>
                  <a:pt x="777" y="2366"/>
                  <a:pt x="777" y="2366"/>
                  <a:pt x="777" y="2366"/>
                </a:cubicBezTo>
                <a:cubicBezTo>
                  <a:pt x="289" y="2719"/>
                  <a:pt x="0" y="3279"/>
                  <a:pt x="0" y="3875"/>
                </a:cubicBezTo>
                <a:cubicBezTo>
                  <a:pt x="0" y="3884"/>
                  <a:pt x="0" y="3902"/>
                  <a:pt x="0" y="3911"/>
                </a:cubicBezTo>
                <a:cubicBezTo>
                  <a:pt x="9" y="4490"/>
                  <a:pt x="299" y="5041"/>
                  <a:pt x="777" y="5384"/>
                </a:cubicBezTo>
                <a:cubicBezTo>
                  <a:pt x="1184" y="5682"/>
                  <a:pt x="1184" y="5682"/>
                  <a:pt x="1184" y="5682"/>
                </a:cubicBezTo>
                <a:cubicBezTo>
                  <a:pt x="1436" y="5502"/>
                  <a:pt x="1436" y="5502"/>
                  <a:pt x="1436" y="5502"/>
                </a:cubicBezTo>
                <a:cubicBezTo>
                  <a:pt x="1472" y="5466"/>
                  <a:pt x="1527" y="5456"/>
                  <a:pt x="1572" y="5456"/>
                </a:cubicBezTo>
                <a:cubicBezTo>
                  <a:pt x="1572" y="5402"/>
                  <a:pt x="1572" y="5402"/>
                  <a:pt x="1572" y="5402"/>
                </a:cubicBezTo>
                <a:lnTo>
                  <a:pt x="1572" y="5402"/>
                </a:lnTo>
                <a:cubicBezTo>
                  <a:pt x="1039" y="5014"/>
                  <a:pt x="1039" y="5014"/>
                  <a:pt x="1039" y="5014"/>
                </a:cubicBezTo>
                <a:cubicBezTo>
                  <a:pt x="678" y="4752"/>
                  <a:pt x="461" y="4336"/>
                  <a:pt x="452" y="3902"/>
                </a:cubicBezTo>
                <a:cubicBezTo>
                  <a:pt x="452" y="3893"/>
                  <a:pt x="452" y="3884"/>
                  <a:pt x="452" y="3875"/>
                </a:cubicBezTo>
                <a:cubicBezTo>
                  <a:pt x="452" y="3423"/>
                  <a:pt x="669" y="2999"/>
                  <a:pt x="1039" y="2728"/>
                </a:cubicBezTo>
                <a:cubicBezTo>
                  <a:pt x="1572" y="2348"/>
                  <a:pt x="1572" y="2348"/>
                  <a:pt x="1572" y="2348"/>
                </a:cubicBezTo>
                <a:lnTo>
                  <a:pt x="1572" y="2348"/>
                </a:lnTo>
                <a:cubicBezTo>
                  <a:pt x="1960" y="2069"/>
                  <a:pt x="1960" y="2069"/>
                  <a:pt x="1960" y="2069"/>
                </a:cubicBezTo>
                <a:cubicBezTo>
                  <a:pt x="2367" y="1771"/>
                  <a:pt x="2367" y="1771"/>
                  <a:pt x="2367" y="1771"/>
                </a:cubicBezTo>
                <a:cubicBezTo>
                  <a:pt x="2846" y="1428"/>
                  <a:pt x="3135" y="876"/>
                  <a:pt x="3144" y="298"/>
                </a:cubicBezTo>
                <a:cubicBezTo>
                  <a:pt x="3144" y="271"/>
                  <a:pt x="3144" y="244"/>
                  <a:pt x="3144" y="226"/>
                </a:cubicBezTo>
                <a:cubicBezTo>
                  <a:pt x="3144" y="99"/>
                  <a:pt x="3035" y="0"/>
                  <a:pt x="2909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2" name="Grupo 291">
            <a:extLst>
              <a:ext uri="{FF2B5EF4-FFF2-40B4-BE49-F238E27FC236}">
                <a16:creationId xmlns:a16="http://schemas.microsoft.com/office/drawing/2014/main" id="{F01BC149-76CD-2A44-AE92-4EE53E8A6375}"/>
              </a:ext>
            </a:extLst>
          </p:cNvPr>
          <p:cNvGrpSpPr/>
          <p:nvPr/>
        </p:nvGrpSpPr>
        <p:grpSpPr>
          <a:xfrm>
            <a:off x="2668308" y="728973"/>
            <a:ext cx="19041035" cy="2561450"/>
            <a:chOff x="2668308" y="861425"/>
            <a:chExt cx="19041035" cy="2561450"/>
          </a:xfrm>
        </p:grpSpPr>
        <p:sp>
          <p:nvSpPr>
            <p:cNvPr id="293" name="CuadroTexto 292">
              <a:extLst>
                <a:ext uri="{FF2B5EF4-FFF2-40B4-BE49-F238E27FC236}">
                  <a16:creationId xmlns:a16="http://schemas.microsoft.com/office/drawing/2014/main" id="{EC243B64-59C3-5845-82F1-250A6CF807E8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Science</a:t>
              </a:r>
            </a:p>
          </p:txBody>
        </p:sp>
        <p:sp>
          <p:nvSpPr>
            <p:cNvPr id="294" name="CuadroTexto 293">
              <a:extLst>
                <a:ext uri="{FF2B5EF4-FFF2-40B4-BE49-F238E27FC236}">
                  <a16:creationId xmlns:a16="http://schemas.microsoft.com/office/drawing/2014/main" id="{B923275C-AF9F-104B-AA0D-5B42F007D53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95" name="Grupo 294">
            <a:extLst>
              <a:ext uri="{FF2B5EF4-FFF2-40B4-BE49-F238E27FC236}">
                <a16:creationId xmlns:a16="http://schemas.microsoft.com/office/drawing/2014/main" id="{F501CB0B-6D43-8541-B074-F53A2281AC08}"/>
              </a:ext>
            </a:extLst>
          </p:cNvPr>
          <p:cNvGrpSpPr/>
          <p:nvPr/>
        </p:nvGrpSpPr>
        <p:grpSpPr>
          <a:xfrm>
            <a:off x="16829088" y="5567003"/>
            <a:ext cx="3427135" cy="2038177"/>
            <a:chOff x="4247967" y="10711881"/>
            <a:chExt cx="4236804" cy="2038177"/>
          </a:xfrm>
        </p:grpSpPr>
        <p:sp>
          <p:nvSpPr>
            <p:cNvPr id="296" name="CuadroTexto 395">
              <a:extLst>
                <a:ext uri="{FF2B5EF4-FFF2-40B4-BE49-F238E27FC236}">
                  <a16:creationId xmlns:a16="http://schemas.microsoft.com/office/drawing/2014/main" id="{50A1635A-A930-DB44-B97E-C0B30D840F52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97" name="Rectangle 40">
              <a:extLst>
                <a:ext uri="{FF2B5EF4-FFF2-40B4-BE49-F238E27FC236}">
                  <a16:creationId xmlns:a16="http://schemas.microsoft.com/office/drawing/2014/main" id="{DA38E4FA-3C41-2B4A-8778-059108A7B431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8" name="Grupo 297">
            <a:extLst>
              <a:ext uri="{FF2B5EF4-FFF2-40B4-BE49-F238E27FC236}">
                <a16:creationId xmlns:a16="http://schemas.microsoft.com/office/drawing/2014/main" id="{42FBA078-7996-8C44-ABDD-2301F5A8AF31}"/>
              </a:ext>
            </a:extLst>
          </p:cNvPr>
          <p:cNvGrpSpPr/>
          <p:nvPr/>
        </p:nvGrpSpPr>
        <p:grpSpPr>
          <a:xfrm>
            <a:off x="3719927" y="5522517"/>
            <a:ext cx="3867647" cy="2012662"/>
            <a:chOff x="4263265" y="1952891"/>
            <a:chExt cx="4236804" cy="2012662"/>
          </a:xfrm>
        </p:grpSpPr>
        <p:sp>
          <p:nvSpPr>
            <p:cNvPr id="299" name="CuadroTexto 395">
              <a:extLst>
                <a:ext uri="{FF2B5EF4-FFF2-40B4-BE49-F238E27FC236}">
                  <a16:creationId xmlns:a16="http://schemas.microsoft.com/office/drawing/2014/main" id="{5BB21859-CFD7-EF44-91D7-9ED04C82A32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00" name="Rectangle 40">
              <a:extLst>
                <a:ext uri="{FF2B5EF4-FFF2-40B4-BE49-F238E27FC236}">
                  <a16:creationId xmlns:a16="http://schemas.microsoft.com/office/drawing/2014/main" id="{272D8E75-F10B-BF4B-9171-F03C97F4B8BD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1" name="Grupo 300">
            <a:extLst>
              <a:ext uri="{FF2B5EF4-FFF2-40B4-BE49-F238E27FC236}">
                <a16:creationId xmlns:a16="http://schemas.microsoft.com/office/drawing/2014/main" id="{C4FE5345-1B6C-9D47-A7C0-2DB7D6C999FE}"/>
              </a:ext>
            </a:extLst>
          </p:cNvPr>
          <p:cNvGrpSpPr/>
          <p:nvPr/>
        </p:nvGrpSpPr>
        <p:grpSpPr>
          <a:xfrm>
            <a:off x="16816111" y="10408418"/>
            <a:ext cx="3427135" cy="2038177"/>
            <a:chOff x="4247967" y="10711881"/>
            <a:chExt cx="4236804" cy="2038177"/>
          </a:xfrm>
        </p:grpSpPr>
        <p:sp>
          <p:nvSpPr>
            <p:cNvPr id="302" name="CuadroTexto 395">
              <a:extLst>
                <a:ext uri="{FF2B5EF4-FFF2-40B4-BE49-F238E27FC236}">
                  <a16:creationId xmlns:a16="http://schemas.microsoft.com/office/drawing/2014/main" id="{87DBE11E-5F91-1540-AA28-857B30DA2D2B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03" name="Rectangle 40">
              <a:extLst>
                <a:ext uri="{FF2B5EF4-FFF2-40B4-BE49-F238E27FC236}">
                  <a16:creationId xmlns:a16="http://schemas.microsoft.com/office/drawing/2014/main" id="{9DF78F1D-8538-A14A-A145-9ED797782F88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4" name="Grupo 303">
            <a:extLst>
              <a:ext uri="{FF2B5EF4-FFF2-40B4-BE49-F238E27FC236}">
                <a16:creationId xmlns:a16="http://schemas.microsoft.com/office/drawing/2014/main" id="{4249A9F4-0DDC-7B40-857C-6B726CD827A8}"/>
              </a:ext>
            </a:extLst>
          </p:cNvPr>
          <p:cNvGrpSpPr/>
          <p:nvPr/>
        </p:nvGrpSpPr>
        <p:grpSpPr>
          <a:xfrm>
            <a:off x="3732162" y="10326200"/>
            <a:ext cx="3867647" cy="2012662"/>
            <a:chOff x="4263265" y="1952891"/>
            <a:chExt cx="4236804" cy="2012662"/>
          </a:xfrm>
        </p:grpSpPr>
        <p:sp>
          <p:nvSpPr>
            <p:cNvPr id="305" name="CuadroTexto 395">
              <a:extLst>
                <a:ext uri="{FF2B5EF4-FFF2-40B4-BE49-F238E27FC236}">
                  <a16:creationId xmlns:a16="http://schemas.microsoft.com/office/drawing/2014/main" id="{86075974-ED9A-6047-A512-5D5BA79F60D2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6" name="Rectangle 40">
              <a:extLst>
                <a:ext uri="{FF2B5EF4-FFF2-40B4-BE49-F238E27FC236}">
                  <a16:creationId xmlns:a16="http://schemas.microsoft.com/office/drawing/2014/main" id="{3D4873D7-3A2F-8A4E-848D-1FFCB1E83D74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Line 75">
            <a:extLst>
              <a:ext uri="{FF2B5EF4-FFF2-40B4-BE49-F238E27FC236}">
                <a16:creationId xmlns:a16="http://schemas.microsoft.com/office/drawing/2014/main" id="{C2A641FC-F515-9B4B-BB76-2100350E3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62390" y="6687035"/>
            <a:ext cx="5334114" cy="48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1" name="Freeform 76">
            <a:extLst>
              <a:ext uri="{FF2B5EF4-FFF2-40B4-BE49-F238E27FC236}">
                <a16:creationId xmlns:a16="http://schemas.microsoft.com/office/drawing/2014/main" id="{EDA6A1D5-8CC5-034D-8BE0-43164C585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8348" y="6618649"/>
            <a:ext cx="146542" cy="146542"/>
          </a:xfrm>
          <a:custGeom>
            <a:avLst/>
            <a:gdLst>
              <a:gd name="T0" fmla="*/ 70 w 133"/>
              <a:gd name="T1" fmla="*/ 131 h 132"/>
              <a:gd name="T2" fmla="*/ 70 w 133"/>
              <a:gd name="T3" fmla="*/ 131 h 132"/>
              <a:gd name="T4" fmla="*/ 132 w 133"/>
              <a:gd name="T5" fmla="*/ 62 h 132"/>
              <a:gd name="T6" fmla="*/ 70 w 133"/>
              <a:gd name="T7" fmla="*/ 0 h 132"/>
              <a:gd name="T8" fmla="*/ 0 w 133"/>
              <a:gd name="T9" fmla="*/ 62 h 132"/>
              <a:gd name="T10" fmla="*/ 70 w 133"/>
              <a:gd name="T1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" h="132">
                <a:moveTo>
                  <a:pt x="70" y="131"/>
                </a:moveTo>
                <a:lnTo>
                  <a:pt x="70" y="131"/>
                </a:lnTo>
                <a:cubicBezTo>
                  <a:pt x="105" y="131"/>
                  <a:pt x="132" y="97"/>
                  <a:pt x="132" y="62"/>
                </a:cubicBezTo>
                <a:cubicBezTo>
                  <a:pt x="132" y="26"/>
                  <a:pt x="105" y="0"/>
                  <a:pt x="70" y="0"/>
                </a:cubicBezTo>
                <a:cubicBezTo>
                  <a:pt x="35" y="0"/>
                  <a:pt x="0" y="26"/>
                  <a:pt x="0" y="62"/>
                </a:cubicBezTo>
                <a:cubicBezTo>
                  <a:pt x="0" y="97"/>
                  <a:pt x="35" y="131"/>
                  <a:pt x="70" y="131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Line 77">
            <a:extLst>
              <a:ext uri="{FF2B5EF4-FFF2-40B4-BE49-F238E27FC236}">
                <a16:creationId xmlns:a16="http://schemas.microsoft.com/office/drawing/2014/main" id="{202C9134-DEC3-8949-A73F-51EA461D80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74072" y="9007278"/>
            <a:ext cx="3922431" cy="48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3" name="Freeform 78">
            <a:extLst>
              <a:ext uri="{FF2B5EF4-FFF2-40B4-BE49-F238E27FC236}">
                <a16:creationId xmlns:a16="http://schemas.microsoft.com/office/drawing/2014/main" id="{3E09DD97-0537-A540-912C-328D2E372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8348" y="8938892"/>
            <a:ext cx="146542" cy="146542"/>
          </a:xfrm>
          <a:custGeom>
            <a:avLst/>
            <a:gdLst>
              <a:gd name="T0" fmla="*/ 70 w 133"/>
              <a:gd name="T1" fmla="*/ 133 h 134"/>
              <a:gd name="T2" fmla="*/ 70 w 133"/>
              <a:gd name="T3" fmla="*/ 133 h 134"/>
              <a:gd name="T4" fmla="*/ 132 w 133"/>
              <a:gd name="T5" fmla="*/ 62 h 134"/>
              <a:gd name="T6" fmla="*/ 70 w 133"/>
              <a:gd name="T7" fmla="*/ 0 h 134"/>
              <a:gd name="T8" fmla="*/ 0 w 133"/>
              <a:gd name="T9" fmla="*/ 62 h 134"/>
              <a:gd name="T10" fmla="*/ 70 w 133"/>
              <a:gd name="T11" fmla="*/ 133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" h="134">
                <a:moveTo>
                  <a:pt x="70" y="133"/>
                </a:moveTo>
                <a:lnTo>
                  <a:pt x="70" y="133"/>
                </a:lnTo>
                <a:cubicBezTo>
                  <a:pt x="105" y="133"/>
                  <a:pt x="132" y="106"/>
                  <a:pt x="132" y="62"/>
                </a:cubicBezTo>
                <a:cubicBezTo>
                  <a:pt x="132" y="27"/>
                  <a:pt x="105" y="0"/>
                  <a:pt x="70" y="0"/>
                </a:cubicBezTo>
                <a:cubicBezTo>
                  <a:pt x="35" y="0"/>
                  <a:pt x="0" y="27"/>
                  <a:pt x="0" y="62"/>
                </a:cubicBezTo>
                <a:cubicBezTo>
                  <a:pt x="0" y="106"/>
                  <a:pt x="35" y="133"/>
                  <a:pt x="70" y="13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Line 79">
            <a:extLst>
              <a:ext uri="{FF2B5EF4-FFF2-40B4-BE49-F238E27FC236}">
                <a16:creationId xmlns:a16="http://schemas.microsoft.com/office/drawing/2014/main" id="{EF6D5B32-EE1C-B240-B717-E1C83506B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50315" y="11337288"/>
            <a:ext cx="5246189" cy="48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5" name="Freeform 80">
            <a:extLst>
              <a:ext uri="{FF2B5EF4-FFF2-40B4-BE49-F238E27FC236}">
                <a16:creationId xmlns:a16="http://schemas.microsoft.com/office/drawing/2014/main" id="{EC3F96FF-EEC0-564B-8395-9C42AF534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8348" y="11259132"/>
            <a:ext cx="146542" cy="146542"/>
          </a:xfrm>
          <a:custGeom>
            <a:avLst/>
            <a:gdLst>
              <a:gd name="T0" fmla="*/ 70 w 133"/>
              <a:gd name="T1" fmla="*/ 132 h 133"/>
              <a:gd name="T2" fmla="*/ 70 w 133"/>
              <a:gd name="T3" fmla="*/ 132 h 133"/>
              <a:gd name="T4" fmla="*/ 132 w 133"/>
              <a:gd name="T5" fmla="*/ 70 h 133"/>
              <a:gd name="T6" fmla="*/ 70 w 133"/>
              <a:gd name="T7" fmla="*/ 0 h 133"/>
              <a:gd name="T8" fmla="*/ 0 w 133"/>
              <a:gd name="T9" fmla="*/ 70 h 133"/>
              <a:gd name="T10" fmla="*/ 70 w 133"/>
              <a:gd name="T11" fmla="*/ 132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" h="133">
                <a:moveTo>
                  <a:pt x="70" y="132"/>
                </a:moveTo>
                <a:lnTo>
                  <a:pt x="70" y="132"/>
                </a:lnTo>
                <a:cubicBezTo>
                  <a:pt x="105" y="132"/>
                  <a:pt x="132" y="105"/>
                  <a:pt x="132" y="70"/>
                </a:cubicBezTo>
                <a:cubicBezTo>
                  <a:pt x="132" y="26"/>
                  <a:pt x="105" y="0"/>
                  <a:pt x="70" y="0"/>
                </a:cubicBezTo>
                <a:cubicBezTo>
                  <a:pt x="35" y="0"/>
                  <a:pt x="0" y="26"/>
                  <a:pt x="0" y="70"/>
                </a:cubicBezTo>
                <a:cubicBezTo>
                  <a:pt x="0" y="105"/>
                  <a:pt x="35" y="132"/>
                  <a:pt x="70" y="13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Line 81">
            <a:extLst>
              <a:ext uri="{FF2B5EF4-FFF2-40B4-BE49-F238E27FC236}">
                <a16:creationId xmlns:a16="http://schemas.microsoft.com/office/drawing/2014/main" id="{4A790A9D-227D-E34D-8B66-F1C4E4AE09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5573" y="6687035"/>
            <a:ext cx="5285267" cy="48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7" name="Freeform 82">
            <a:extLst>
              <a:ext uri="{FF2B5EF4-FFF2-40B4-BE49-F238E27FC236}">
                <a16:creationId xmlns:a16="http://schemas.microsoft.com/office/drawing/2014/main" id="{E1606159-D096-A345-8D61-85DF97973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070" y="6618649"/>
            <a:ext cx="146542" cy="146542"/>
          </a:xfrm>
          <a:custGeom>
            <a:avLst/>
            <a:gdLst>
              <a:gd name="T0" fmla="*/ 71 w 133"/>
              <a:gd name="T1" fmla="*/ 0 h 132"/>
              <a:gd name="T2" fmla="*/ 71 w 133"/>
              <a:gd name="T3" fmla="*/ 0 h 132"/>
              <a:gd name="T4" fmla="*/ 0 w 133"/>
              <a:gd name="T5" fmla="*/ 62 h 132"/>
              <a:gd name="T6" fmla="*/ 71 w 133"/>
              <a:gd name="T7" fmla="*/ 131 h 132"/>
              <a:gd name="T8" fmla="*/ 132 w 133"/>
              <a:gd name="T9" fmla="*/ 62 h 132"/>
              <a:gd name="T10" fmla="*/ 71 w 133"/>
              <a:gd name="T11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" h="132">
                <a:moveTo>
                  <a:pt x="71" y="0"/>
                </a:moveTo>
                <a:lnTo>
                  <a:pt x="71" y="0"/>
                </a:lnTo>
                <a:cubicBezTo>
                  <a:pt x="35" y="0"/>
                  <a:pt x="0" y="26"/>
                  <a:pt x="0" y="62"/>
                </a:cubicBezTo>
                <a:cubicBezTo>
                  <a:pt x="0" y="97"/>
                  <a:pt x="35" y="131"/>
                  <a:pt x="71" y="131"/>
                </a:cubicBezTo>
                <a:cubicBezTo>
                  <a:pt x="106" y="131"/>
                  <a:pt x="132" y="97"/>
                  <a:pt x="132" y="62"/>
                </a:cubicBezTo>
                <a:cubicBezTo>
                  <a:pt x="132" y="26"/>
                  <a:pt x="106" y="0"/>
                  <a:pt x="71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Line 83">
            <a:extLst>
              <a:ext uri="{FF2B5EF4-FFF2-40B4-BE49-F238E27FC236}">
                <a16:creationId xmlns:a16="http://schemas.microsoft.com/office/drawing/2014/main" id="{423B7728-2A77-1248-BE60-255ECD81FB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5573" y="9007278"/>
            <a:ext cx="3873581" cy="48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9" name="Freeform 84">
            <a:extLst>
              <a:ext uri="{FF2B5EF4-FFF2-40B4-BE49-F238E27FC236}">
                <a16:creationId xmlns:a16="http://schemas.microsoft.com/office/drawing/2014/main" id="{9274A050-A336-CE44-977B-E7D39D8AE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070" y="8938892"/>
            <a:ext cx="146542" cy="146542"/>
          </a:xfrm>
          <a:custGeom>
            <a:avLst/>
            <a:gdLst>
              <a:gd name="T0" fmla="*/ 71 w 133"/>
              <a:gd name="T1" fmla="*/ 0 h 134"/>
              <a:gd name="T2" fmla="*/ 71 w 133"/>
              <a:gd name="T3" fmla="*/ 0 h 134"/>
              <a:gd name="T4" fmla="*/ 0 w 133"/>
              <a:gd name="T5" fmla="*/ 62 h 134"/>
              <a:gd name="T6" fmla="*/ 71 w 133"/>
              <a:gd name="T7" fmla="*/ 133 h 134"/>
              <a:gd name="T8" fmla="*/ 132 w 133"/>
              <a:gd name="T9" fmla="*/ 62 h 134"/>
              <a:gd name="T10" fmla="*/ 71 w 133"/>
              <a:gd name="T11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" h="134">
                <a:moveTo>
                  <a:pt x="71" y="0"/>
                </a:moveTo>
                <a:lnTo>
                  <a:pt x="71" y="0"/>
                </a:lnTo>
                <a:cubicBezTo>
                  <a:pt x="35" y="0"/>
                  <a:pt x="0" y="27"/>
                  <a:pt x="0" y="62"/>
                </a:cubicBezTo>
                <a:cubicBezTo>
                  <a:pt x="0" y="106"/>
                  <a:pt x="35" y="133"/>
                  <a:pt x="71" y="133"/>
                </a:cubicBezTo>
                <a:cubicBezTo>
                  <a:pt x="106" y="133"/>
                  <a:pt x="132" y="106"/>
                  <a:pt x="132" y="62"/>
                </a:cubicBezTo>
                <a:cubicBezTo>
                  <a:pt x="132" y="27"/>
                  <a:pt x="106" y="0"/>
                  <a:pt x="71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Line 85">
            <a:extLst>
              <a:ext uri="{FF2B5EF4-FFF2-40B4-BE49-F238E27FC236}">
                <a16:creationId xmlns:a16="http://schemas.microsoft.com/office/drawing/2014/main" id="{1951ED35-0AFE-144F-8BA6-C3976835E8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0456" y="11337288"/>
            <a:ext cx="5187572" cy="48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1" name="Freeform 86">
            <a:extLst>
              <a:ext uri="{FF2B5EF4-FFF2-40B4-BE49-F238E27FC236}">
                <a16:creationId xmlns:a16="http://schemas.microsoft.com/office/drawing/2014/main" id="{CD531B19-9B20-C741-B016-4B366F76A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070" y="11259132"/>
            <a:ext cx="146542" cy="146542"/>
          </a:xfrm>
          <a:custGeom>
            <a:avLst/>
            <a:gdLst>
              <a:gd name="T0" fmla="*/ 71 w 133"/>
              <a:gd name="T1" fmla="*/ 0 h 133"/>
              <a:gd name="T2" fmla="*/ 71 w 133"/>
              <a:gd name="T3" fmla="*/ 0 h 133"/>
              <a:gd name="T4" fmla="*/ 0 w 133"/>
              <a:gd name="T5" fmla="*/ 70 h 133"/>
              <a:gd name="T6" fmla="*/ 71 w 133"/>
              <a:gd name="T7" fmla="*/ 132 h 133"/>
              <a:gd name="T8" fmla="*/ 132 w 133"/>
              <a:gd name="T9" fmla="*/ 70 h 133"/>
              <a:gd name="T10" fmla="*/ 71 w 133"/>
              <a:gd name="T11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3" h="133">
                <a:moveTo>
                  <a:pt x="71" y="0"/>
                </a:moveTo>
                <a:lnTo>
                  <a:pt x="71" y="0"/>
                </a:lnTo>
                <a:cubicBezTo>
                  <a:pt x="35" y="0"/>
                  <a:pt x="0" y="26"/>
                  <a:pt x="0" y="70"/>
                </a:cubicBezTo>
                <a:cubicBezTo>
                  <a:pt x="0" y="105"/>
                  <a:pt x="35" y="132"/>
                  <a:pt x="71" y="132"/>
                </a:cubicBezTo>
                <a:cubicBezTo>
                  <a:pt x="106" y="132"/>
                  <a:pt x="132" y="105"/>
                  <a:pt x="132" y="70"/>
                </a:cubicBezTo>
                <a:cubicBezTo>
                  <a:pt x="132" y="26"/>
                  <a:pt x="106" y="0"/>
                  <a:pt x="71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29">
            <a:extLst>
              <a:ext uri="{FF2B5EF4-FFF2-40B4-BE49-F238E27FC236}">
                <a16:creationId xmlns:a16="http://schemas.microsoft.com/office/drawing/2014/main" id="{80D63787-2E43-CD48-8632-E0A5FB78B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169" y="6061791"/>
            <a:ext cx="1416569" cy="1250488"/>
          </a:xfrm>
          <a:custGeom>
            <a:avLst/>
            <a:gdLst>
              <a:gd name="T0" fmla="*/ 898 w 1278"/>
              <a:gd name="T1" fmla="*/ 0 h 1127"/>
              <a:gd name="T2" fmla="*/ 898 w 1278"/>
              <a:gd name="T3" fmla="*/ 0 h 1127"/>
              <a:gd name="T4" fmla="*/ 378 w 1278"/>
              <a:gd name="T5" fmla="*/ 0 h 1127"/>
              <a:gd name="T6" fmla="*/ 282 w 1278"/>
              <a:gd name="T7" fmla="*/ 62 h 1127"/>
              <a:gd name="T8" fmla="*/ 26 w 1278"/>
              <a:gd name="T9" fmla="*/ 511 h 1127"/>
              <a:gd name="T10" fmla="*/ 26 w 1278"/>
              <a:gd name="T11" fmla="*/ 625 h 1127"/>
              <a:gd name="T12" fmla="*/ 282 w 1278"/>
              <a:gd name="T13" fmla="*/ 1073 h 1127"/>
              <a:gd name="T14" fmla="*/ 378 w 1278"/>
              <a:gd name="T15" fmla="*/ 1126 h 1127"/>
              <a:gd name="T16" fmla="*/ 898 w 1278"/>
              <a:gd name="T17" fmla="*/ 1126 h 1127"/>
              <a:gd name="T18" fmla="*/ 995 w 1278"/>
              <a:gd name="T19" fmla="*/ 1073 h 1127"/>
              <a:gd name="T20" fmla="*/ 1250 w 1278"/>
              <a:gd name="T21" fmla="*/ 625 h 1127"/>
              <a:gd name="T22" fmla="*/ 1250 w 1278"/>
              <a:gd name="T23" fmla="*/ 511 h 1127"/>
              <a:gd name="T24" fmla="*/ 995 w 1278"/>
              <a:gd name="T25" fmla="*/ 62 h 1127"/>
              <a:gd name="T26" fmla="*/ 898 w 1278"/>
              <a:gd name="T27" fmla="*/ 0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8" h="1127">
                <a:moveTo>
                  <a:pt x="898" y="0"/>
                </a:moveTo>
                <a:lnTo>
                  <a:pt x="898" y="0"/>
                </a:lnTo>
                <a:cubicBezTo>
                  <a:pt x="378" y="0"/>
                  <a:pt x="378" y="0"/>
                  <a:pt x="378" y="0"/>
                </a:cubicBezTo>
                <a:cubicBezTo>
                  <a:pt x="343" y="0"/>
                  <a:pt x="299" y="27"/>
                  <a:pt x="282" y="62"/>
                </a:cubicBezTo>
                <a:cubicBezTo>
                  <a:pt x="26" y="511"/>
                  <a:pt x="26" y="511"/>
                  <a:pt x="26" y="511"/>
                </a:cubicBezTo>
                <a:cubicBezTo>
                  <a:pt x="0" y="546"/>
                  <a:pt x="0" y="590"/>
                  <a:pt x="26" y="625"/>
                </a:cubicBezTo>
                <a:cubicBezTo>
                  <a:pt x="282" y="1073"/>
                  <a:pt x="282" y="1073"/>
                  <a:pt x="282" y="1073"/>
                </a:cubicBezTo>
                <a:cubicBezTo>
                  <a:pt x="299" y="1109"/>
                  <a:pt x="343" y="1126"/>
                  <a:pt x="378" y="1126"/>
                </a:cubicBezTo>
                <a:cubicBezTo>
                  <a:pt x="898" y="1126"/>
                  <a:pt x="898" y="1126"/>
                  <a:pt x="898" y="1126"/>
                </a:cubicBezTo>
                <a:cubicBezTo>
                  <a:pt x="942" y="1126"/>
                  <a:pt x="977" y="1109"/>
                  <a:pt x="995" y="1073"/>
                </a:cubicBezTo>
                <a:cubicBezTo>
                  <a:pt x="1250" y="625"/>
                  <a:pt x="1250" y="625"/>
                  <a:pt x="1250" y="625"/>
                </a:cubicBezTo>
                <a:cubicBezTo>
                  <a:pt x="1277" y="590"/>
                  <a:pt x="1277" y="546"/>
                  <a:pt x="1250" y="511"/>
                </a:cubicBezTo>
                <a:cubicBezTo>
                  <a:pt x="995" y="62"/>
                  <a:pt x="995" y="62"/>
                  <a:pt x="995" y="62"/>
                </a:cubicBezTo>
                <a:cubicBezTo>
                  <a:pt x="977" y="27"/>
                  <a:pt x="942" y="0"/>
                  <a:pt x="89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30">
            <a:extLst>
              <a:ext uri="{FF2B5EF4-FFF2-40B4-BE49-F238E27FC236}">
                <a16:creationId xmlns:a16="http://schemas.microsoft.com/office/drawing/2014/main" id="{077C0ADB-60C1-C645-8295-ADE452BD8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169" y="8382034"/>
            <a:ext cx="1416569" cy="1250488"/>
          </a:xfrm>
          <a:custGeom>
            <a:avLst/>
            <a:gdLst>
              <a:gd name="T0" fmla="*/ 898 w 1278"/>
              <a:gd name="T1" fmla="*/ 0 h 1128"/>
              <a:gd name="T2" fmla="*/ 898 w 1278"/>
              <a:gd name="T3" fmla="*/ 0 h 1128"/>
              <a:gd name="T4" fmla="*/ 378 w 1278"/>
              <a:gd name="T5" fmla="*/ 0 h 1128"/>
              <a:gd name="T6" fmla="*/ 282 w 1278"/>
              <a:gd name="T7" fmla="*/ 61 h 1128"/>
              <a:gd name="T8" fmla="*/ 26 w 1278"/>
              <a:gd name="T9" fmla="*/ 510 h 1128"/>
              <a:gd name="T10" fmla="*/ 26 w 1278"/>
              <a:gd name="T11" fmla="*/ 625 h 1128"/>
              <a:gd name="T12" fmla="*/ 282 w 1278"/>
              <a:gd name="T13" fmla="*/ 1065 h 1128"/>
              <a:gd name="T14" fmla="*/ 378 w 1278"/>
              <a:gd name="T15" fmla="*/ 1127 h 1128"/>
              <a:gd name="T16" fmla="*/ 898 w 1278"/>
              <a:gd name="T17" fmla="*/ 1127 h 1128"/>
              <a:gd name="T18" fmla="*/ 995 w 1278"/>
              <a:gd name="T19" fmla="*/ 1065 h 1128"/>
              <a:gd name="T20" fmla="*/ 1250 w 1278"/>
              <a:gd name="T21" fmla="*/ 625 h 1128"/>
              <a:gd name="T22" fmla="*/ 1250 w 1278"/>
              <a:gd name="T23" fmla="*/ 510 h 1128"/>
              <a:gd name="T24" fmla="*/ 995 w 1278"/>
              <a:gd name="T25" fmla="*/ 61 h 1128"/>
              <a:gd name="T26" fmla="*/ 898 w 1278"/>
              <a:gd name="T27" fmla="*/ 0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8" h="1128">
                <a:moveTo>
                  <a:pt x="898" y="0"/>
                </a:moveTo>
                <a:lnTo>
                  <a:pt x="898" y="0"/>
                </a:lnTo>
                <a:cubicBezTo>
                  <a:pt x="378" y="0"/>
                  <a:pt x="378" y="0"/>
                  <a:pt x="378" y="0"/>
                </a:cubicBezTo>
                <a:cubicBezTo>
                  <a:pt x="343" y="0"/>
                  <a:pt x="299" y="26"/>
                  <a:pt x="282" y="61"/>
                </a:cubicBezTo>
                <a:cubicBezTo>
                  <a:pt x="26" y="510"/>
                  <a:pt x="26" y="510"/>
                  <a:pt x="26" y="510"/>
                </a:cubicBezTo>
                <a:cubicBezTo>
                  <a:pt x="0" y="545"/>
                  <a:pt x="0" y="590"/>
                  <a:pt x="26" y="625"/>
                </a:cubicBezTo>
                <a:cubicBezTo>
                  <a:pt x="282" y="1065"/>
                  <a:pt x="282" y="1065"/>
                  <a:pt x="282" y="1065"/>
                </a:cubicBezTo>
                <a:cubicBezTo>
                  <a:pt x="299" y="1100"/>
                  <a:pt x="343" y="1127"/>
                  <a:pt x="378" y="1127"/>
                </a:cubicBezTo>
                <a:cubicBezTo>
                  <a:pt x="898" y="1127"/>
                  <a:pt x="898" y="1127"/>
                  <a:pt x="898" y="1127"/>
                </a:cubicBezTo>
                <a:cubicBezTo>
                  <a:pt x="942" y="1127"/>
                  <a:pt x="977" y="1100"/>
                  <a:pt x="995" y="1065"/>
                </a:cubicBezTo>
                <a:cubicBezTo>
                  <a:pt x="1250" y="625"/>
                  <a:pt x="1250" y="625"/>
                  <a:pt x="1250" y="625"/>
                </a:cubicBezTo>
                <a:cubicBezTo>
                  <a:pt x="1277" y="590"/>
                  <a:pt x="1277" y="545"/>
                  <a:pt x="1250" y="510"/>
                </a:cubicBezTo>
                <a:cubicBezTo>
                  <a:pt x="995" y="61"/>
                  <a:pt x="995" y="61"/>
                  <a:pt x="995" y="61"/>
                </a:cubicBezTo>
                <a:cubicBezTo>
                  <a:pt x="977" y="26"/>
                  <a:pt x="942" y="0"/>
                  <a:pt x="89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31">
            <a:extLst>
              <a:ext uri="{FF2B5EF4-FFF2-40B4-BE49-F238E27FC236}">
                <a16:creationId xmlns:a16="http://schemas.microsoft.com/office/drawing/2014/main" id="{AAD62139-B142-2545-9156-15F4323EB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169" y="10721813"/>
            <a:ext cx="1416569" cy="1240719"/>
          </a:xfrm>
          <a:custGeom>
            <a:avLst/>
            <a:gdLst>
              <a:gd name="T0" fmla="*/ 898 w 1278"/>
              <a:gd name="T1" fmla="*/ 0 h 1119"/>
              <a:gd name="T2" fmla="*/ 898 w 1278"/>
              <a:gd name="T3" fmla="*/ 0 h 1119"/>
              <a:gd name="T4" fmla="*/ 378 w 1278"/>
              <a:gd name="T5" fmla="*/ 0 h 1119"/>
              <a:gd name="T6" fmla="*/ 282 w 1278"/>
              <a:gd name="T7" fmla="*/ 52 h 1119"/>
              <a:gd name="T8" fmla="*/ 26 w 1278"/>
              <a:gd name="T9" fmla="*/ 501 h 1119"/>
              <a:gd name="T10" fmla="*/ 26 w 1278"/>
              <a:gd name="T11" fmla="*/ 616 h 1119"/>
              <a:gd name="T12" fmla="*/ 282 w 1278"/>
              <a:gd name="T13" fmla="*/ 1065 h 1119"/>
              <a:gd name="T14" fmla="*/ 378 w 1278"/>
              <a:gd name="T15" fmla="*/ 1118 h 1119"/>
              <a:gd name="T16" fmla="*/ 898 w 1278"/>
              <a:gd name="T17" fmla="*/ 1118 h 1119"/>
              <a:gd name="T18" fmla="*/ 995 w 1278"/>
              <a:gd name="T19" fmla="*/ 1065 h 1119"/>
              <a:gd name="T20" fmla="*/ 1250 w 1278"/>
              <a:gd name="T21" fmla="*/ 616 h 1119"/>
              <a:gd name="T22" fmla="*/ 1250 w 1278"/>
              <a:gd name="T23" fmla="*/ 501 h 1119"/>
              <a:gd name="T24" fmla="*/ 995 w 1278"/>
              <a:gd name="T25" fmla="*/ 52 h 1119"/>
              <a:gd name="T26" fmla="*/ 898 w 1278"/>
              <a:gd name="T27" fmla="*/ 0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8" h="1119">
                <a:moveTo>
                  <a:pt x="898" y="0"/>
                </a:moveTo>
                <a:lnTo>
                  <a:pt x="898" y="0"/>
                </a:lnTo>
                <a:cubicBezTo>
                  <a:pt x="378" y="0"/>
                  <a:pt x="378" y="0"/>
                  <a:pt x="378" y="0"/>
                </a:cubicBezTo>
                <a:cubicBezTo>
                  <a:pt x="343" y="0"/>
                  <a:pt x="299" y="17"/>
                  <a:pt x="282" y="52"/>
                </a:cubicBezTo>
                <a:cubicBezTo>
                  <a:pt x="26" y="501"/>
                  <a:pt x="26" y="501"/>
                  <a:pt x="26" y="501"/>
                </a:cubicBezTo>
                <a:cubicBezTo>
                  <a:pt x="0" y="537"/>
                  <a:pt x="0" y="580"/>
                  <a:pt x="26" y="616"/>
                </a:cubicBezTo>
                <a:cubicBezTo>
                  <a:pt x="282" y="1065"/>
                  <a:pt x="282" y="1065"/>
                  <a:pt x="282" y="1065"/>
                </a:cubicBezTo>
                <a:cubicBezTo>
                  <a:pt x="299" y="1100"/>
                  <a:pt x="343" y="1118"/>
                  <a:pt x="378" y="1118"/>
                </a:cubicBezTo>
                <a:cubicBezTo>
                  <a:pt x="898" y="1118"/>
                  <a:pt x="898" y="1118"/>
                  <a:pt x="898" y="1118"/>
                </a:cubicBezTo>
                <a:cubicBezTo>
                  <a:pt x="942" y="1118"/>
                  <a:pt x="977" y="1100"/>
                  <a:pt x="995" y="1065"/>
                </a:cubicBezTo>
                <a:cubicBezTo>
                  <a:pt x="1250" y="616"/>
                  <a:pt x="1250" y="616"/>
                  <a:pt x="1250" y="616"/>
                </a:cubicBezTo>
                <a:cubicBezTo>
                  <a:pt x="1277" y="580"/>
                  <a:pt x="1277" y="537"/>
                  <a:pt x="1250" y="501"/>
                </a:cubicBezTo>
                <a:cubicBezTo>
                  <a:pt x="995" y="52"/>
                  <a:pt x="995" y="52"/>
                  <a:pt x="995" y="52"/>
                </a:cubicBezTo>
                <a:cubicBezTo>
                  <a:pt x="977" y="17"/>
                  <a:pt x="942" y="0"/>
                  <a:pt x="89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32">
            <a:extLst>
              <a:ext uri="{FF2B5EF4-FFF2-40B4-BE49-F238E27FC236}">
                <a16:creationId xmlns:a16="http://schemas.microsoft.com/office/drawing/2014/main" id="{4C73CE12-A968-9547-A30F-02ABBFFEC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8105" y="6061791"/>
            <a:ext cx="1416569" cy="1250488"/>
          </a:xfrm>
          <a:custGeom>
            <a:avLst/>
            <a:gdLst>
              <a:gd name="T0" fmla="*/ 898 w 1278"/>
              <a:gd name="T1" fmla="*/ 0 h 1127"/>
              <a:gd name="T2" fmla="*/ 898 w 1278"/>
              <a:gd name="T3" fmla="*/ 0 h 1127"/>
              <a:gd name="T4" fmla="*/ 379 w 1278"/>
              <a:gd name="T5" fmla="*/ 0 h 1127"/>
              <a:gd name="T6" fmla="*/ 282 w 1278"/>
              <a:gd name="T7" fmla="*/ 62 h 1127"/>
              <a:gd name="T8" fmla="*/ 27 w 1278"/>
              <a:gd name="T9" fmla="*/ 511 h 1127"/>
              <a:gd name="T10" fmla="*/ 27 w 1278"/>
              <a:gd name="T11" fmla="*/ 625 h 1127"/>
              <a:gd name="T12" fmla="*/ 282 w 1278"/>
              <a:gd name="T13" fmla="*/ 1073 h 1127"/>
              <a:gd name="T14" fmla="*/ 379 w 1278"/>
              <a:gd name="T15" fmla="*/ 1126 h 1127"/>
              <a:gd name="T16" fmla="*/ 898 w 1278"/>
              <a:gd name="T17" fmla="*/ 1126 h 1127"/>
              <a:gd name="T18" fmla="*/ 995 w 1278"/>
              <a:gd name="T19" fmla="*/ 1073 h 1127"/>
              <a:gd name="T20" fmla="*/ 1250 w 1278"/>
              <a:gd name="T21" fmla="*/ 625 h 1127"/>
              <a:gd name="T22" fmla="*/ 1250 w 1278"/>
              <a:gd name="T23" fmla="*/ 511 h 1127"/>
              <a:gd name="T24" fmla="*/ 995 w 1278"/>
              <a:gd name="T25" fmla="*/ 62 h 1127"/>
              <a:gd name="T26" fmla="*/ 898 w 1278"/>
              <a:gd name="T27" fmla="*/ 0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8" h="1127">
                <a:moveTo>
                  <a:pt x="898" y="0"/>
                </a:moveTo>
                <a:lnTo>
                  <a:pt x="898" y="0"/>
                </a:lnTo>
                <a:cubicBezTo>
                  <a:pt x="379" y="0"/>
                  <a:pt x="379" y="0"/>
                  <a:pt x="379" y="0"/>
                </a:cubicBezTo>
                <a:cubicBezTo>
                  <a:pt x="335" y="0"/>
                  <a:pt x="300" y="27"/>
                  <a:pt x="282" y="62"/>
                </a:cubicBezTo>
                <a:cubicBezTo>
                  <a:pt x="27" y="511"/>
                  <a:pt x="27" y="511"/>
                  <a:pt x="27" y="511"/>
                </a:cubicBezTo>
                <a:cubicBezTo>
                  <a:pt x="0" y="546"/>
                  <a:pt x="0" y="590"/>
                  <a:pt x="27" y="625"/>
                </a:cubicBezTo>
                <a:cubicBezTo>
                  <a:pt x="282" y="1073"/>
                  <a:pt x="282" y="1073"/>
                  <a:pt x="282" y="1073"/>
                </a:cubicBezTo>
                <a:cubicBezTo>
                  <a:pt x="300" y="1109"/>
                  <a:pt x="335" y="1126"/>
                  <a:pt x="379" y="1126"/>
                </a:cubicBezTo>
                <a:cubicBezTo>
                  <a:pt x="898" y="1126"/>
                  <a:pt x="898" y="1126"/>
                  <a:pt x="898" y="1126"/>
                </a:cubicBezTo>
                <a:cubicBezTo>
                  <a:pt x="933" y="1126"/>
                  <a:pt x="978" y="1109"/>
                  <a:pt x="995" y="1073"/>
                </a:cubicBezTo>
                <a:cubicBezTo>
                  <a:pt x="1250" y="625"/>
                  <a:pt x="1250" y="625"/>
                  <a:pt x="1250" y="625"/>
                </a:cubicBezTo>
                <a:cubicBezTo>
                  <a:pt x="1277" y="590"/>
                  <a:pt x="1277" y="546"/>
                  <a:pt x="1250" y="511"/>
                </a:cubicBezTo>
                <a:cubicBezTo>
                  <a:pt x="995" y="62"/>
                  <a:pt x="995" y="62"/>
                  <a:pt x="995" y="62"/>
                </a:cubicBezTo>
                <a:cubicBezTo>
                  <a:pt x="978" y="27"/>
                  <a:pt x="933" y="0"/>
                  <a:pt x="898" y="0"/>
                </a:cubicBezTo>
              </a:path>
            </a:pathLst>
          </a:custGeom>
          <a:solidFill>
            <a:srgbClr val="63B9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33">
            <a:extLst>
              <a:ext uri="{FF2B5EF4-FFF2-40B4-BE49-F238E27FC236}">
                <a16:creationId xmlns:a16="http://schemas.microsoft.com/office/drawing/2014/main" id="{292DF773-CADB-7247-BECF-6A44E00E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8105" y="8382034"/>
            <a:ext cx="1416569" cy="1250488"/>
          </a:xfrm>
          <a:custGeom>
            <a:avLst/>
            <a:gdLst>
              <a:gd name="T0" fmla="*/ 898 w 1278"/>
              <a:gd name="T1" fmla="*/ 0 h 1128"/>
              <a:gd name="T2" fmla="*/ 898 w 1278"/>
              <a:gd name="T3" fmla="*/ 0 h 1128"/>
              <a:gd name="T4" fmla="*/ 379 w 1278"/>
              <a:gd name="T5" fmla="*/ 0 h 1128"/>
              <a:gd name="T6" fmla="*/ 282 w 1278"/>
              <a:gd name="T7" fmla="*/ 61 h 1128"/>
              <a:gd name="T8" fmla="*/ 27 w 1278"/>
              <a:gd name="T9" fmla="*/ 510 h 1128"/>
              <a:gd name="T10" fmla="*/ 27 w 1278"/>
              <a:gd name="T11" fmla="*/ 625 h 1128"/>
              <a:gd name="T12" fmla="*/ 282 w 1278"/>
              <a:gd name="T13" fmla="*/ 1065 h 1128"/>
              <a:gd name="T14" fmla="*/ 379 w 1278"/>
              <a:gd name="T15" fmla="*/ 1127 h 1128"/>
              <a:gd name="T16" fmla="*/ 898 w 1278"/>
              <a:gd name="T17" fmla="*/ 1127 h 1128"/>
              <a:gd name="T18" fmla="*/ 995 w 1278"/>
              <a:gd name="T19" fmla="*/ 1065 h 1128"/>
              <a:gd name="T20" fmla="*/ 1250 w 1278"/>
              <a:gd name="T21" fmla="*/ 625 h 1128"/>
              <a:gd name="T22" fmla="*/ 1250 w 1278"/>
              <a:gd name="T23" fmla="*/ 510 h 1128"/>
              <a:gd name="T24" fmla="*/ 995 w 1278"/>
              <a:gd name="T25" fmla="*/ 61 h 1128"/>
              <a:gd name="T26" fmla="*/ 898 w 1278"/>
              <a:gd name="T27" fmla="*/ 0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8" h="1128">
                <a:moveTo>
                  <a:pt x="898" y="0"/>
                </a:moveTo>
                <a:lnTo>
                  <a:pt x="898" y="0"/>
                </a:lnTo>
                <a:cubicBezTo>
                  <a:pt x="379" y="0"/>
                  <a:pt x="379" y="0"/>
                  <a:pt x="379" y="0"/>
                </a:cubicBezTo>
                <a:cubicBezTo>
                  <a:pt x="335" y="0"/>
                  <a:pt x="300" y="26"/>
                  <a:pt x="282" y="61"/>
                </a:cubicBezTo>
                <a:cubicBezTo>
                  <a:pt x="27" y="510"/>
                  <a:pt x="27" y="510"/>
                  <a:pt x="27" y="510"/>
                </a:cubicBezTo>
                <a:cubicBezTo>
                  <a:pt x="0" y="545"/>
                  <a:pt x="0" y="590"/>
                  <a:pt x="27" y="625"/>
                </a:cubicBezTo>
                <a:cubicBezTo>
                  <a:pt x="282" y="1065"/>
                  <a:pt x="282" y="1065"/>
                  <a:pt x="282" y="1065"/>
                </a:cubicBezTo>
                <a:cubicBezTo>
                  <a:pt x="300" y="1100"/>
                  <a:pt x="335" y="1127"/>
                  <a:pt x="379" y="1127"/>
                </a:cubicBezTo>
                <a:cubicBezTo>
                  <a:pt x="898" y="1127"/>
                  <a:pt x="898" y="1127"/>
                  <a:pt x="898" y="1127"/>
                </a:cubicBezTo>
                <a:cubicBezTo>
                  <a:pt x="933" y="1127"/>
                  <a:pt x="978" y="1100"/>
                  <a:pt x="995" y="1065"/>
                </a:cubicBezTo>
                <a:cubicBezTo>
                  <a:pt x="1250" y="625"/>
                  <a:pt x="1250" y="625"/>
                  <a:pt x="1250" y="625"/>
                </a:cubicBezTo>
                <a:cubicBezTo>
                  <a:pt x="1277" y="590"/>
                  <a:pt x="1277" y="545"/>
                  <a:pt x="1250" y="510"/>
                </a:cubicBezTo>
                <a:cubicBezTo>
                  <a:pt x="995" y="61"/>
                  <a:pt x="995" y="61"/>
                  <a:pt x="995" y="61"/>
                </a:cubicBezTo>
                <a:cubicBezTo>
                  <a:pt x="978" y="26"/>
                  <a:pt x="933" y="0"/>
                  <a:pt x="89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34">
            <a:extLst>
              <a:ext uri="{FF2B5EF4-FFF2-40B4-BE49-F238E27FC236}">
                <a16:creationId xmlns:a16="http://schemas.microsoft.com/office/drawing/2014/main" id="{57776ECB-FFBC-3F45-BDDD-086340B7B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8105" y="10721813"/>
            <a:ext cx="1416569" cy="1240719"/>
          </a:xfrm>
          <a:custGeom>
            <a:avLst/>
            <a:gdLst>
              <a:gd name="T0" fmla="*/ 898 w 1278"/>
              <a:gd name="T1" fmla="*/ 0 h 1119"/>
              <a:gd name="T2" fmla="*/ 898 w 1278"/>
              <a:gd name="T3" fmla="*/ 0 h 1119"/>
              <a:gd name="T4" fmla="*/ 379 w 1278"/>
              <a:gd name="T5" fmla="*/ 0 h 1119"/>
              <a:gd name="T6" fmla="*/ 282 w 1278"/>
              <a:gd name="T7" fmla="*/ 52 h 1119"/>
              <a:gd name="T8" fmla="*/ 27 w 1278"/>
              <a:gd name="T9" fmla="*/ 501 h 1119"/>
              <a:gd name="T10" fmla="*/ 27 w 1278"/>
              <a:gd name="T11" fmla="*/ 616 h 1119"/>
              <a:gd name="T12" fmla="*/ 282 w 1278"/>
              <a:gd name="T13" fmla="*/ 1065 h 1119"/>
              <a:gd name="T14" fmla="*/ 379 w 1278"/>
              <a:gd name="T15" fmla="*/ 1118 h 1119"/>
              <a:gd name="T16" fmla="*/ 898 w 1278"/>
              <a:gd name="T17" fmla="*/ 1118 h 1119"/>
              <a:gd name="T18" fmla="*/ 995 w 1278"/>
              <a:gd name="T19" fmla="*/ 1065 h 1119"/>
              <a:gd name="T20" fmla="*/ 1250 w 1278"/>
              <a:gd name="T21" fmla="*/ 616 h 1119"/>
              <a:gd name="T22" fmla="*/ 1250 w 1278"/>
              <a:gd name="T23" fmla="*/ 501 h 1119"/>
              <a:gd name="T24" fmla="*/ 995 w 1278"/>
              <a:gd name="T25" fmla="*/ 52 h 1119"/>
              <a:gd name="T26" fmla="*/ 898 w 1278"/>
              <a:gd name="T27" fmla="*/ 0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8" h="1119">
                <a:moveTo>
                  <a:pt x="898" y="0"/>
                </a:moveTo>
                <a:lnTo>
                  <a:pt x="898" y="0"/>
                </a:lnTo>
                <a:cubicBezTo>
                  <a:pt x="379" y="0"/>
                  <a:pt x="379" y="0"/>
                  <a:pt x="379" y="0"/>
                </a:cubicBezTo>
                <a:cubicBezTo>
                  <a:pt x="335" y="0"/>
                  <a:pt x="300" y="17"/>
                  <a:pt x="282" y="52"/>
                </a:cubicBezTo>
                <a:cubicBezTo>
                  <a:pt x="27" y="501"/>
                  <a:pt x="27" y="501"/>
                  <a:pt x="27" y="501"/>
                </a:cubicBezTo>
                <a:cubicBezTo>
                  <a:pt x="0" y="537"/>
                  <a:pt x="0" y="580"/>
                  <a:pt x="27" y="616"/>
                </a:cubicBezTo>
                <a:cubicBezTo>
                  <a:pt x="282" y="1065"/>
                  <a:pt x="282" y="1065"/>
                  <a:pt x="282" y="1065"/>
                </a:cubicBezTo>
                <a:cubicBezTo>
                  <a:pt x="300" y="1100"/>
                  <a:pt x="335" y="1118"/>
                  <a:pt x="379" y="1118"/>
                </a:cubicBezTo>
                <a:cubicBezTo>
                  <a:pt x="898" y="1118"/>
                  <a:pt x="898" y="1118"/>
                  <a:pt x="898" y="1118"/>
                </a:cubicBezTo>
                <a:cubicBezTo>
                  <a:pt x="933" y="1118"/>
                  <a:pt x="978" y="1100"/>
                  <a:pt x="995" y="1065"/>
                </a:cubicBezTo>
                <a:cubicBezTo>
                  <a:pt x="1250" y="616"/>
                  <a:pt x="1250" y="616"/>
                  <a:pt x="1250" y="616"/>
                </a:cubicBezTo>
                <a:cubicBezTo>
                  <a:pt x="1277" y="580"/>
                  <a:pt x="1277" y="537"/>
                  <a:pt x="1250" y="501"/>
                </a:cubicBezTo>
                <a:cubicBezTo>
                  <a:pt x="995" y="52"/>
                  <a:pt x="995" y="52"/>
                  <a:pt x="995" y="52"/>
                </a:cubicBezTo>
                <a:cubicBezTo>
                  <a:pt x="978" y="17"/>
                  <a:pt x="933" y="0"/>
                  <a:pt x="89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35">
            <a:extLst>
              <a:ext uri="{FF2B5EF4-FFF2-40B4-BE49-F238E27FC236}">
                <a16:creationId xmlns:a16="http://schemas.microsoft.com/office/drawing/2014/main" id="{7284BA50-33EA-9344-A689-5B98426CF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644" y="6696804"/>
            <a:ext cx="195389" cy="283314"/>
          </a:xfrm>
          <a:custGeom>
            <a:avLst/>
            <a:gdLst>
              <a:gd name="T0" fmla="*/ 177 w 178"/>
              <a:gd name="T1" fmla="*/ 254 h 255"/>
              <a:gd name="T2" fmla="*/ 177 w 178"/>
              <a:gd name="T3" fmla="*/ 254 h 255"/>
              <a:gd name="T4" fmla="*/ 0 w 178"/>
              <a:gd name="T5" fmla="*/ 254 h 255"/>
              <a:gd name="T6" fmla="*/ 0 w 178"/>
              <a:gd name="T7" fmla="*/ 35 h 255"/>
              <a:gd name="T8" fmla="*/ 36 w 178"/>
              <a:gd name="T9" fmla="*/ 0 h 255"/>
              <a:gd name="T10" fmla="*/ 133 w 178"/>
              <a:gd name="T11" fmla="*/ 0 h 255"/>
              <a:gd name="T12" fmla="*/ 177 w 178"/>
              <a:gd name="T13" fmla="*/ 35 h 255"/>
              <a:gd name="T14" fmla="*/ 177 w 178"/>
              <a:gd name="T15" fmla="*/ 254 h 255"/>
              <a:gd name="T16" fmla="*/ 36 w 178"/>
              <a:gd name="T17" fmla="*/ 219 h 255"/>
              <a:gd name="T18" fmla="*/ 36 w 178"/>
              <a:gd name="T19" fmla="*/ 219 h 255"/>
              <a:gd name="T20" fmla="*/ 141 w 178"/>
              <a:gd name="T21" fmla="*/ 219 h 255"/>
              <a:gd name="T22" fmla="*/ 141 w 178"/>
              <a:gd name="T23" fmla="*/ 35 h 255"/>
              <a:gd name="T24" fmla="*/ 133 w 178"/>
              <a:gd name="T25" fmla="*/ 35 h 255"/>
              <a:gd name="T26" fmla="*/ 36 w 178"/>
              <a:gd name="T27" fmla="*/ 35 h 255"/>
              <a:gd name="T28" fmla="*/ 36 w 178"/>
              <a:gd name="T29" fmla="*/ 35 h 255"/>
              <a:gd name="T30" fmla="*/ 36 w 178"/>
              <a:gd name="T31" fmla="*/ 219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8" h="255">
                <a:moveTo>
                  <a:pt x="177" y="254"/>
                </a:moveTo>
                <a:lnTo>
                  <a:pt x="177" y="254"/>
                </a:lnTo>
                <a:cubicBezTo>
                  <a:pt x="0" y="254"/>
                  <a:pt x="0" y="254"/>
                  <a:pt x="0" y="254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0" y="0"/>
                  <a:pt x="36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59" y="0"/>
                  <a:pt x="177" y="17"/>
                  <a:pt x="177" y="35"/>
                </a:cubicBezTo>
                <a:lnTo>
                  <a:pt x="177" y="254"/>
                </a:lnTo>
                <a:close/>
                <a:moveTo>
                  <a:pt x="36" y="219"/>
                </a:moveTo>
                <a:lnTo>
                  <a:pt x="36" y="219"/>
                </a:lnTo>
                <a:cubicBezTo>
                  <a:pt x="141" y="219"/>
                  <a:pt x="141" y="219"/>
                  <a:pt x="141" y="219"/>
                </a:cubicBezTo>
                <a:cubicBezTo>
                  <a:pt x="141" y="35"/>
                  <a:pt x="141" y="35"/>
                  <a:pt x="141" y="35"/>
                </a:cubicBezTo>
                <a:lnTo>
                  <a:pt x="133" y="35"/>
                </a:lnTo>
                <a:cubicBezTo>
                  <a:pt x="36" y="35"/>
                  <a:pt x="36" y="35"/>
                  <a:pt x="36" y="35"/>
                </a:cubicBezTo>
                <a:lnTo>
                  <a:pt x="36" y="35"/>
                </a:lnTo>
                <a:lnTo>
                  <a:pt x="36" y="2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36">
            <a:extLst>
              <a:ext uri="{FF2B5EF4-FFF2-40B4-BE49-F238E27FC236}">
                <a16:creationId xmlns:a16="http://schemas.microsoft.com/office/drawing/2014/main" id="{91121391-0F2B-144A-9509-92D8F283C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25" y="6618649"/>
            <a:ext cx="576397" cy="361469"/>
          </a:xfrm>
          <a:custGeom>
            <a:avLst/>
            <a:gdLst>
              <a:gd name="T0" fmla="*/ 467 w 521"/>
              <a:gd name="T1" fmla="*/ 325 h 326"/>
              <a:gd name="T2" fmla="*/ 467 w 521"/>
              <a:gd name="T3" fmla="*/ 325 h 326"/>
              <a:gd name="T4" fmla="*/ 62 w 521"/>
              <a:gd name="T5" fmla="*/ 325 h 326"/>
              <a:gd name="T6" fmla="*/ 0 w 521"/>
              <a:gd name="T7" fmla="*/ 272 h 326"/>
              <a:gd name="T8" fmla="*/ 0 w 521"/>
              <a:gd name="T9" fmla="*/ 62 h 326"/>
              <a:gd name="T10" fmla="*/ 27 w 521"/>
              <a:gd name="T11" fmla="*/ 44 h 326"/>
              <a:gd name="T12" fmla="*/ 27 w 521"/>
              <a:gd name="T13" fmla="*/ 44 h 326"/>
              <a:gd name="T14" fmla="*/ 53 w 521"/>
              <a:gd name="T15" fmla="*/ 62 h 326"/>
              <a:gd name="T16" fmla="*/ 53 w 521"/>
              <a:gd name="T17" fmla="*/ 272 h 326"/>
              <a:gd name="T18" fmla="*/ 62 w 521"/>
              <a:gd name="T19" fmla="*/ 281 h 326"/>
              <a:gd name="T20" fmla="*/ 467 w 521"/>
              <a:gd name="T21" fmla="*/ 281 h 326"/>
              <a:gd name="T22" fmla="*/ 476 w 521"/>
              <a:gd name="T23" fmla="*/ 272 h 326"/>
              <a:gd name="T24" fmla="*/ 476 w 521"/>
              <a:gd name="T25" fmla="*/ 0 h 326"/>
              <a:gd name="T26" fmla="*/ 520 w 521"/>
              <a:gd name="T27" fmla="*/ 0 h 326"/>
              <a:gd name="T28" fmla="*/ 520 w 521"/>
              <a:gd name="T29" fmla="*/ 272 h 326"/>
              <a:gd name="T30" fmla="*/ 467 w 521"/>
              <a:gd name="T31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1" h="326">
                <a:moveTo>
                  <a:pt x="467" y="325"/>
                </a:moveTo>
                <a:lnTo>
                  <a:pt x="467" y="325"/>
                </a:lnTo>
                <a:cubicBezTo>
                  <a:pt x="62" y="325"/>
                  <a:pt x="62" y="325"/>
                  <a:pt x="62" y="325"/>
                </a:cubicBezTo>
                <a:cubicBezTo>
                  <a:pt x="27" y="325"/>
                  <a:pt x="0" y="298"/>
                  <a:pt x="0" y="27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3"/>
                  <a:pt x="18" y="44"/>
                  <a:pt x="27" y="44"/>
                </a:cubicBezTo>
                <a:lnTo>
                  <a:pt x="27" y="44"/>
                </a:lnTo>
                <a:cubicBezTo>
                  <a:pt x="44" y="44"/>
                  <a:pt x="53" y="53"/>
                  <a:pt x="53" y="62"/>
                </a:cubicBezTo>
                <a:cubicBezTo>
                  <a:pt x="53" y="272"/>
                  <a:pt x="53" y="272"/>
                  <a:pt x="53" y="272"/>
                </a:cubicBezTo>
                <a:cubicBezTo>
                  <a:pt x="53" y="281"/>
                  <a:pt x="53" y="281"/>
                  <a:pt x="62" y="281"/>
                </a:cubicBezTo>
                <a:cubicBezTo>
                  <a:pt x="467" y="281"/>
                  <a:pt x="467" y="281"/>
                  <a:pt x="467" y="281"/>
                </a:cubicBezTo>
                <a:cubicBezTo>
                  <a:pt x="467" y="281"/>
                  <a:pt x="476" y="281"/>
                  <a:pt x="476" y="272"/>
                </a:cubicBezTo>
                <a:cubicBezTo>
                  <a:pt x="476" y="0"/>
                  <a:pt x="476" y="0"/>
                  <a:pt x="476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20" y="272"/>
                  <a:pt x="520" y="272"/>
                  <a:pt x="520" y="272"/>
                </a:cubicBezTo>
                <a:cubicBezTo>
                  <a:pt x="520" y="298"/>
                  <a:pt x="493" y="325"/>
                  <a:pt x="467" y="3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37">
            <a:extLst>
              <a:ext uri="{FF2B5EF4-FFF2-40B4-BE49-F238E27FC236}">
                <a16:creationId xmlns:a16="http://schemas.microsoft.com/office/drawing/2014/main" id="{199DE35C-6B9F-2A43-98A2-AB1289548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947" y="6384182"/>
            <a:ext cx="654552" cy="263775"/>
          </a:xfrm>
          <a:custGeom>
            <a:avLst/>
            <a:gdLst>
              <a:gd name="T0" fmla="*/ 493 w 591"/>
              <a:gd name="T1" fmla="*/ 237 h 238"/>
              <a:gd name="T2" fmla="*/ 493 w 591"/>
              <a:gd name="T3" fmla="*/ 237 h 238"/>
              <a:gd name="T4" fmla="*/ 423 w 591"/>
              <a:gd name="T5" fmla="*/ 211 h 238"/>
              <a:gd name="T6" fmla="*/ 361 w 591"/>
              <a:gd name="T7" fmla="*/ 237 h 238"/>
              <a:gd name="T8" fmla="*/ 291 w 591"/>
              <a:gd name="T9" fmla="*/ 211 h 238"/>
              <a:gd name="T10" fmla="*/ 220 w 591"/>
              <a:gd name="T11" fmla="*/ 237 h 238"/>
              <a:gd name="T12" fmla="*/ 159 w 591"/>
              <a:gd name="T13" fmla="*/ 211 h 238"/>
              <a:gd name="T14" fmla="*/ 79 w 591"/>
              <a:gd name="T15" fmla="*/ 237 h 238"/>
              <a:gd name="T16" fmla="*/ 0 w 591"/>
              <a:gd name="T17" fmla="*/ 141 h 238"/>
              <a:gd name="T18" fmla="*/ 0 w 591"/>
              <a:gd name="T19" fmla="*/ 141 h 238"/>
              <a:gd name="T20" fmla="*/ 79 w 591"/>
              <a:gd name="T21" fmla="*/ 17 h 238"/>
              <a:gd name="T22" fmla="*/ 115 w 591"/>
              <a:gd name="T23" fmla="*/ 0 h 238"/>
              <a:gd name="T24" fmla="*/ 467 w 591"/>
              <a:gd name="T25" fmla="*/ 0 h 238"/>
              <a:gd name="T26" fmla="*/ 467 w 591"/>
              <a:gd name="T27" fmla="*/ 0 h 238"/>
              <a:gd name="T28" fmla="*/ 511 w 591"/>
              <a:gd name="T29" fmla="*/ 17 h 238"/>
              <a:gd name="T30" fmla="*/ 590 w 591"/>
              <a:gd name="T31" fmla="*/ 141 h 238"/>
              <a:gd name="T32" fmla="*/ 590 w 591"/>
              <a:gd name="T33" fmla="*/ 150 h 238"/>
              <a:gd name="T34" fmla="*/ 502 w 591"/>
              <a:gd name="T35" fmla="*/ 237 h 238"/>
              <a:gd name="T36" fmla="*/ 493 w 591"/>
              <a:gd name="T37" fmla="*/ 237 h 238"/>
              <a:gd name="T38" fmla="*/ 423 w 591"/>
              <a:gd name="T39" fmla="*/ 150 h 238"/>
              <a:gd name="T40" fmla="*/ 423 w 591"/>
              <a:gd name="T41" fmla="*/ 150 h 238"/>
              <a:gd name="T42" fmla="*/ 423 w 591"/>
              <a:gd name="T43" fmla="*/ 150 h 238"/>
              <a:gd name="T44" fmla="*/ 449 w 591"/>
              <a:gd name="T45" fmla="*/ 167 h 238"/>
              <a:gd name="T46" fmla="*/ 493 w 591"/>
              <a:gd name="T47" fmla="*/ 193 h 238"/>
              <a:gd name="T48" fmla="*/ 537 w 591"/>
              <a:gd name="T49" fmla="*/ 150 h 238"/>
              <a:gd name="T50" fmla="*/ 467 w 591"/>
              <a:gd name="T51" fmla="*/ 44 h 238"/>
              <a:gd name="T52" fmla="*/ 115 w 591"/>
              <a:gd name="T53" fmla="*/ 44 h 238"/>
              <a:gd name="T54" fmla="*/ 115 w 591"/>
              <a:gd name="T55" fmla="*/ 44 h 238"/>
              <a:gd name="T56" fmla="*/ 44 w 591"/>
              <a:gd name="T57" fmla="*/ 150 h 238"/>
              <a:gd name="T58" fmla="*/ 88 w 591"/>
              <a:gd name="T59" fmla="*/ 193 h 238"/>
              <a:gd name="T60" fmla="*/ 132 w 591"/>
              <a:gd name="T61" fmla="*/ 167 h 238"/>
              <a:gd name="T62" fmla="*/ 159 w 591"/>
              <a:gd name="T63" fmla="*/ 150 h 238"/>
              <a:gd name="T64" fmla="*/ 159 w 591"/>
              <a:gd name="T65" fmla="*/ 150 h 238"/>
              <a:gd name="T66" fmla="*/ 185 w 591"/>
              <a:gd name="T67" fmla="*/ 167 h 238"/>
              <a:gd name="T68" fmla="*/ 220 w 591"/>
              <a:gd name="T69" fmla="*/ 193 h 238"/>
              <a:gd name="T70" fmla="*/ 264 w 591"/>
              <a:gd name="T71" fmla="*/ 167 h 238"/>
              <a:gd name="T72" fmla="*/ 291 w 591"/>
              <a:gd name="T73" fmla="*/ 150 h 238"/>
              <a:gd name="T74" fmla="*/ 291 w 591"/>
              <a:gd name="T75" fmla="*/ 150 h 238"/>
              <a:gd name="T76" fmla="*/ 317 w 591"/>
              <a:gd name="T77" fmla="*/ 167 h 238"/>
              <a:gd name="T78" fmla="*/ 361 w 591"/>
              <a:gd name="T79" fmla="*/ 193 h 238"/>
              <a:gd name="T80" fmla="*/ 396 w 591"/>
              <a:gd name="T81" fmla="*/ 167 h 238"/>
              <a:gd name="T82" fmla="*/ 423 w 591"/>
              <a:gd name="T83" fmla="*/ 15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1" h="238">
                <a:moveTo>
                  <a:pt x="493" y="237"/>
                </a:moveTo>
                <a:lnTo>
                  <a:pt x="493" y="237"/>
                </a:lnTo>
                <a:cubicBezTo>
                  <a:pt x="467" y="237"/>
                  <a:pt x="440" y="229"/>
                  <a:pt x="423" y="211"/>
                </a:cubicBezTo>
                <a:cubicBezTo>
                  <a:pt x="405" y="229"/>
                  <a:pt x="388" y="237"/>
                  <a:pt x="361" y="237"/>
                </a:cubicBezTo>
                <a:cubicBezTo>
                  <a:pt x="335" y="237"/>
                  <a:pt x="308" y="229"/>
                  <a:pt x="291" y="211"/>
                </a:cubicBezTo>
                <a:cubicBezTo>
                  <a:pt x="273" y="229"/>
                  <a:pt x="247" y="237"/>
                  <a:pt x="220" y="237"/>
                </a:cubicBezTo>
                <a:cubicBezTo>
                  <a:pt x="194" y="237"/>
                  <a:pt x="176" y="229"/>
                  <a:pt x="159" y="211"/>
                </a:cubicBezTo>
                <a:cubicBezTo>
                  <a:pt x="141" y="229"/>
                  <a:pt x="115" y="237"/>
                  <a:pt x="79" y="237"/>
                </a:cubicBezTo>
                <a:cubicBezTo>
                  <a:pt x="35" y="237"/>
                  <a:pt x="0" y="193"/>
                  <a:pt x="0" y="141"/>
                </a:cubicBezTo>
                <a:lnTo>
                  <a:pt x="0" y="141"/>
                </a:lnTo>
                <a:cubicBezTo>
                  <a:pt x="79" y="17"/>
                  <a:pt x="79" y="17"/>
                  <a:pt x="79" y="17"/>
                </a:cubicBezTo>
                <a:cubicBezTo>
                  <a:pt x="88" y="9"/>
                  <a:pt x="97" y="0"/>
                  <a:pt x="115" y="0"/>
                </a:cubicBezTo>
                <a:cubicBezTo>
                  <a:pt x="467" y="0"/>
                  <a:pt x="467" y="0"/>
                  <a:pt x="467" y="0"/>
                </a:cubicBezTo>
                <a:lnTo>
                  <a:pt x="467" y="0"/>
                </a:lnTo>
                <a:cubicBezTo>
                  <a:pt x="484" y="0"/>
                  <a:pt x="502" y="9"/>
                  <a:pt x="511" y="17"/>
                </a:cubicBezTo>
                <a:cubicBezTo>
                  <a:pt x="590" y="141"/>
                  <a:pt x="590" y="141"/>
                  <a:pt x="590" y="141"/>
                </a:cubicBezTo>
                <a:cubicBezTo>
                  <a:pt x="590" y="150"/>
                  <a:pt x="590" y="150"/>
                  <a:pt x="590" y="150"/>
                </a:cubicBezTo>
                <a:cubicBezTo>
                  <a:pt x="590" y="193"/>
                  <a:pt x="546" y="237"/>
                  <a:pt x="502" y="237"/>
                </a:cubicBezTo>
                <a:lnTo>
                  <a:pt x="493" y="237"/>
                </a:lnTo>
                <a:close/>
                <a:moveTo>
                  <a:pt x="423" y="150"/>
                </a:moveTo>
                <a:lnTo>
                  <a:pt x="423" y="150"/>
                </a:lnTo>
                <a:lnTo>
                  <a:pt x="423" y="150"/>
                </a:lnTo>
                <a:cubicBezTo>
                  <a:pt x="440" y="150"/>
                  <a:pt x="449" y="158"/>
                  <a:pt x="449" y="167"/>
                </a:cubicBezTo>
                <a:cubicBezTo>
                  <a:pt x="458" y="185"/>
                  <a:pt x="475" y="193"/>
                  <a:pt x="493" y="193"/>
                </a:cubicBezTo>
                <a:cubicBezTo>
                  <a:pt x="519" y="193"/>
                  <a:pt x="537" y="176"/>
                  <a:pt x="537" y="150"/>
                </a:cubicBezTo>
                <a:cubicBezTo>
                  <a:pt x="467" y="44"/>
                  <a:pt x="467" y="44"/>
                  <a:pt x="467" y="44"/>
                </a:cubicBezTo>
                <a:cubicBezTo>
                  <a:pt x="115" y="44"/>
                  <a:pt x="115" y="44"/>
                  <a:pt x="115" y="44"/>
                </a:cubicBezTo>
                <a:lnTo>
                  <a:pt x="115" y="44"/>
                </a:lnTo>
                <a:cubicBezTo>
                  <a:pt x="44" y="150"/>
                  <a:pt x="44" y="150"/>
                  <a:pt x="44" y="150"/>
                </a:cubicBezTo>
                <a:cubicBezTo>
                  <a:pt x="44" y="176"/>
                  <a:pt x="62" y="193"/>
                  <a:pt x="88" y="193"/>
                </a:cubicBezTo>
                <a:cubicBezTo>
                  <a:pt x="106" y="193"/>
                  <a:pt x="123" y="185"/>
                  <a:pt x="132" y="167"/>
                </a:cubicBezTo>
                <a:cubicBezTo>
                  <a:pt x="132" y="158"/>
                  <a:pt x="141" y="150"/>
                  <a:pt x="159" y="150"/>
                </a:cubicBezTo>
                <a:lnTo>
                  <a:pt x="159" y="150"/>
                </a:lnTo>
                <a:cubicBezTo>
                  <a:pt x="167" y="150"/>
                  <a:pt x="176" y="158"/>
                  <a:pt x="185" y="167"/>
                </a:cubicBezTo>
                <a:cubicBezTo>
                  <a:pt x="194" y="185"/>
                  <a:pt x="202" y="193"/>
                  <a:pt x="220" y="193"/>
                </a:cubicBezTo>
                <a:cubicBezTo>
                  <a:pt x="238" y="193"/>
                  <a:pt x="255" y="185"/>
                  <a:pt x="264" y="167"/>
                </a:cubicBezTo>
                <a:cubicBezTo>
                  <a:pt x="273" y="158"/>
                  <a:pt x="282" y="150"/>
                  <a:pt x="291" y="150"/>
                </a:cubicBezTo>
                <a:lnTo>
                  <a:pt x="291" y="150"/>
                </a:lnTo>
                <a:cubicBezTo>
                  <a:pt x="299" y="150"/>
                  <a:pt x="317" y="158"/>
                  <a:pt x="317" y="167"/>
                </a:cubicBezTo>
                <a:cubicBezTo>
                  <a:pt x="326" y="185"/>
                  <a:pt x="343" y="193"/>
                  <a:pt x="361" y="193"/>
                </a:cubicBezTo>
                <a:cubicBezTo>
                  <a:pt x="379" y="193"/>
                  <a:pt x="396" y="185"/>
                  <a:pt x="396" y="167"/>
                </a:cubicBezTo>
                <a:cubicBezTo>
                  <a:pt x="405" y="158"/>
                  <a:pt x="414" y="150"/>
                  <a:pt x="423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38">
            <a:extLst>
              <a:ext uri="{FF2B5EF4-FFF2-40B4-BE49-F238E27FC236}">
                <a16:creationId xmlns:a16="http://schemas.microsoft.com/office/drawing/2014/main" id="{5570C02A-EBCC-C64E-B1DB-F23C6E4C9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7110" y="8987739"/>
            <a:ext cx="175850" cy="39078"/>
          </a:xfrm>
          <a:custGeom>
            <a:avLst/>
            <a:gdLst>
              <a:gd name="T0" fmla="*/ 158 w 159"/>
              <a:gd name="T1" fmla="*/ 36 h 37"/>
              <a:gd name="T2" fmla="*/ 0 w 159"/>
              <a:gd name="T3" fmla="*/ 36 h 37"/>
              <a:gd name="T4" fmla="*/ 0 w 159"/>
              <a:gd name="T5" fmla="*/ 0 h 37"/>
              <a:gd name="T6" fmla="*/ 158 w 159"/>
              <a:gd name="T7" fmla="*/ 0 h 37"/>
              <a:gd name="T8" fmla="*/ 158 w 15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" h="37">
                <a:moveTo>
                  <a:pt x="158" y="36"/>
                </a:moveTo>
                <a:lnTo>
                  <a:pt x="0" y="36"/>
                </a:lnTo>
                <a:lnTo>
                  <a:pt x="0" y="0"/>
                </a:lnTo>
                <a:lnTo>
                  <a:pt x="158" y="0"/>
                </a:lnTo>
                <a:lnTo>
                  <a:pt x="158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39">
            <a:extLst>
              <a:ext uri="{FF2B5EF4-FFF2-40B4-BE49-F238E27FC236}">
                <a16:creationId xmlns:a16="http://schemas.microsoft.com/office/drawing/2014/main" id="{A61C5981-351F-9147-A431-EC235964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419" y="8880275"/>
            <a:ext cx="166080" cy="312622"/>
          </a:xfrm>
          <a:custGeom>
            <a:avLst/>
            <a:gdLst>
              <a:gd name="T0" fmla="*/ 62 w 151"/>
              <a:gd name="T1" fmla="*/ 0 h 282"/>
              <a:gd name="T2" fmla="*/ 62 w 151"/>
              <a:gd name="T3" fmla="*/ 0 h 282"/>
              <a:gd name="T4" fmla="*/ 0 w 151"/>
              <a:gd name="T5" fmla="*/ 0 h 282"/>
              <a:gd name="T6" fmla="*/ 0 w 151"/>
              <a:gd name="T7" fmla="*/ 35 h 282"/>
              <a:gd name="T8" fmla="*/ 44 w 151"/>
              <a:gd name="T9" fmla="*/ 35 h 282"/>
              <a:gd name="T10" fmla="*/ 62 w 151"/>
              <a:gd name="T11" fmla="*/ 44 h 282"/>
              <a:gd name="T12" fmla="*/ 115 w 151"/>
              <a:gd name="T13" fmla="*/ 105 h 282"/>
              <a:gd name="T14" fmla="*/ 115 w 151"/>
              <a:gd name="T15" fmla="*/ 246 h 282"/>
              <a:gd name="T16" fmla="*/ 27 w 151"/>
              <a:gd name="T17" fmla="*/ 246 h 282"/>
              <a:gd name="T18" fmla="*/ 27 w 151"/>
              <a:gd name="T19" fmla="*/ 264 h 282"/>
              <a:gd name="T20" fmla="*/ 18 w 151"/>
              <a:gd name="T21" fmla="*/ 281 h 282"/>
              <a:gd name="T22" fmla="*/ 115 w 151"/>
              <a:gd name="T23" fmla="*/ 281 h 282"/>
              <a:gd name="T24" fmla="*/ 150 w 151"/>
              <a:gd name="T25" fmla="*/ 246 h 282"/>
              <a:gd name="T26" fmla="*/ 150 w 151"/>
              <a:gd name="T27" fmla="*/ 96 h 282"/>
              <a:gd name="T28" fmla="*/ 150 w 151"/>
              <a:gd name="T29" fmla="*/ 88 h 282"/>
              <a:gd name="T30" fmla="*/ 71 w 151"/>
              <a:gd name="T31" fmla="*/ 8 h 282"/>
              <a:gd name="T32" fmla="*/ 62 w 151"/>
              <a:gd name="T33" fmla="*/ 0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1" h="282">
                <a:moveTo>
                  <a:pt x="62" y="0"/>
                </a:moveTo>
                <a:lnTo>
                  <a:pt x="62" y="0"/>
                </a:lnTo>
                <a:cubicBezTo>
                  <a:pt x="0" y="0"/>
                  <a:pt x="0" y="0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53" y="35"/>
                  <a:pt x="53" y="35"/>
                  <a:pt x="62" y="44"/>
                </a:cubicBezTo>
                <a:cubicBezTo>
                  <a:pt x="115" y="105"/>
                  <a:pt x="115" y="105"/>
                  <a:pt x="115" y="105"/>
                </a:cubicBezTo>
                <a:cubicBezTo>
                  <a:pt x="115" y="246"/>
                  <a:pt x="115" y="246"/>
                  <a:pt x="115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55"/>
                  <a:pt x="27" y="255"/>
                  <a:pt x="27" y="264"/>
                </a:cubicBezTo>
                <a:cubicBezTo>
                  <a:pt x="27" y="272"/>
                  <a:pt x="27" y="272"/>
                  <a:pt x="18" y="281"/>
                </a:cubicBezTo>
                <a:cubicBezTo>
                  <a:pt x="115" y="281"/>
                  <a:pt x="115" y="281"/>
                  <a:pt x="115" y="281"/>
                </a:cubicBezTo>
                <a:cubicBezTo>
                  <a:pt x="132" y="281"/>
                  <a:pt x="150" y="264"/>
                  <a:pt x="150" y="246"/>
                </a:cubicBezTo>
                <a:cubicBezTo>
                  <a:pt x="150" y="96"/>
                  <a:pt x="150" y="96"/>
                  <a:pt x="150" y="96"/>
                </a:cubicBezTo>
                <a:cubicBezTo>
                  <a:pt x="150" y="96"/>
                  <a:pt x="150" y="96"/>
                  <a:pt x="150" y="88"/>
                </a:cubicBezTo>
                <a:cubicBezTo>
                  <a:pt x="71" y="8"/>
                  <a:pt x="71" y="8"/>
                  <a:pt x="71" y="8"/>
                </a:cubicBezTo>
                <a:cubicBezTo>
                  <a:pt x="71" y="0"/>
                  <a:pt x="62" y="0"/>
                  <a:pt x="6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240">
            <a:extLst>
              <a:ext uri="{FF2B5EF4-FFF2-40B4-BE49-F238E27FC236}">
                <a16:creationId xmlns:a16="http://schemas.microsoft.com/office/drawing/2014/main" id="{BC3FA6C1-7DFF-434B-A2A5-D139A0B3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644" y="9153820"/>
            <a:ext cx="205158" cy="48847"/>
          </a:xfrm>
          <a:custGeom>
            <a:avLst/>
            <a:gdLst>
              <a:gd name="T0" fmla="*/ 177 w 187"/>
              <a:gd name="T1" fmla="*/ 0 h 45"/>
              <a:gd name="T2" fmla="*/ 177 w 187"/>
              <a:gd name="T3" fmla="*/ 0 h 45"/>
              <a:gd name="T4" fmla="*/ 10 w 187"/>
              <a:gd name="T5" fmla="*/ 0 h 45"/>
              <a:gd name="T6" fmla="*/ 10 w 187"/>
              <a:gd name="T7" fmla="*/ 18 h 45"/>
              <a:gd name="T8" fmla="*/ 0 w 187"/>
              <a:gd name="T9" fmla="*/ 44 h 45"/>
              <a:gd name="T10" fmla="*/ 186 w 187"/>
              <a:gd name="T11" fmla="*/ 44 h 45"/>
              <a:gd name="T12" fmla="*/ 177 w 187"/>
              <a:gd name="T13" fmla="*/ 18 h 45"/>
              <a:gd name="T14" fmla="*/ 177 w 187"/>
              <a:gd name="T1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7" h="45">
                <a:moveTo>
                  <a:pt x="177" y="0"/>
                </a:moveTo>
                <a:lnTo>
                  <a:pt x="177" y="0"/>
                </a:ln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9"/>
                  <a:pt x="10" y="18"/>
                </a:cubicBezTo>
                <a:cubicBezTo>
                  <a:pt x="10" y="26"/>
                  <a:pt x="10" y="35"/>
                  <a:pt x="0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77" y="35"/>
                  <a:pt x="177" y="26"/>
                  <a:pt x="177" y="18"/>
                </a:cubicBezTo>
                <a:cubicBezTo>
                  <a:pt x="177" y="9"/>
                  <a:pt x="177" y="0"/>
                  <a:pt x="17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241">
            <a:extLst>
              <a:ext uri="{FF2B5EF4-FFF2-40B4-BE49-F238E27FC236}">
                <a16:creationId xmlns:a16="http://schemas.microsoft.com/office/drawing/2014/main" id="{BB329A37-7ED9-7C4A-9B06-2580583E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177" y="8782581"/>
            <a:ext cx="498241" cy="351700"/>
          </a:xfrm>
          <a:custGeom>
            <a:avLst/>
            <a:gdLst>
              <a:gd name="T0" fmla="*/ 432 w 450"/>
              <a:gd name="T1" fmla="*/ 308 h 317"/>
              <a:gd name="T2" fmla="*/ 432 w 450"/>
              <a:gd name="T3" fmla="*/ 308 h 317"/>
              <a:gd name="T4" fmla="*/ 449 w 450"/>
              <a:gd name="T5" fmla="*/ 308 h 317"/>
              <a:gd name="T6" fmla="*/ 449 w 450"/>
              <a:gd name="T7" fmla="*/ 123 h 317"/>
              <a:gd name="T8" fmla="*/ 449 w 450"/>
              <a:gd name="T9" fmla="*/ 88 h 317"/>
              <a:gd name="T10" fmla="*/ 449 w 450"/>
              <a:gd name="T11" fmla="*/ 43 h 317"/>
              <a:gd name="T12" fmla="*/ 405 w 450"/>
              <a:gd name="T13" fmla="*/ 0 h 317"/>
              <a:gd name="T14" fmla="*/ 27 w 450"/>
              <a:gd name="T15" fmla="*/ 0 h 317"/>
              <a:gd name="T16" fmla="*/ 0 w 450"/>
              <a:gd name="T17" fmla="*/ 26 h 317"/>
              <a:gd name="T18" fmla="*/ 27 w 450"/>
              <a:gd name="T19" fmla="*/ 43 h 317"/>
              <a:gd name="T20" fmla="*/ 405 w 450"/>
              <a:gd name="T21" fmla="*/ 43 h 317"/>
              <a:gd name="T22" fmla="*/ 405 w 450"/>
              <a:gd name="T23" fmla="*/ 316 h 317"/>
              <a:gd name="T24" fmla="*/ 432 w 450"/>
              <a:gd name="T25" fmla="*/ 308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0" h="317">
                <a:moveTo>
                  <a:pt x="432" y="308"/>
                </a:moveTo>
                <a:lnTo>
                  <a:pt x="432" y="308"/>
                </a:lnTo>
                <a:cubicBezTo>
                  <a:pt x="432" y="308"/>
                  <a:pt x="441" y="308"/>
                  <a:pt x="449" y="308"/>
                </a:cubicBezTo>
                <a:cubicBezTo>
                  <a:pt x="449" y="123"/>
                  <a:pt x="449" y="123"/>
                  <a:pt x="449" y="123"/>
                </a:cubicBezTo>
                <a:cubicBezTo>
                  <a:pt x="449" y="88"/>
                  <a:pt x="449" y="88"/>
                  <a:pt x="449" y="88"/>
                </a:cubicBezTo>
                <a:cubicBezTo>
                  <a:pt x="449" y="43"/>
                  <a:pt x="449" y="43"/>
                  <a:pt x="449" y="43"/>
                </a:cubicBezTo>
                <a:cubicBezTo>
                  <a:pt x="449" y="17"/>
                  <a:pt x="432" y="0"/>
                  <a:pt x="405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8"/>
                  <a:pt x="0" y="26"/>
                </a:cubicBezTo>
                <a:cubicBezTo>
                  <a:pt x="0" y="35"/>
                  <a:pt x="9" y="43"/>
                  <a:pt x="27" y="43"/>
                </a:cubicBezTo>
                <a:cubicBezTo>
                  <a:pt x="405" y="43"/>
                  <a:pt x="405" y="43"/>
                  <a:pt x="405" y="43"/>
                </a:cubicBezTo>
                <a:cubicBezTo>
                  <a:pt x="405" y="316"/>
                  <a:pt x="405" y="316"/>
                  <a:pt x="405" y="316"/>
                </a:cubicBezTo>
                <a:cubicBezTo>
                  <a:pt x="405" y="308"/>
                  <a:pt x="423" y="308"/>
                  <a:pt x="432" y="3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242">
            <a:extLst>
              <a:ext uri="{FF2B5EF4-FFF2-40B4-BE49-F238E27FC236}">
                <a16:creationId xmlns:a16="http://schemas.microsoft.com/office/drawing/2014/main" id="{7B7671C8-B3BE-2E45-8682-319620D83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794" y="8968200"/>
            <a:ext cx="97694" cy="234467"/>
          </a:xfrm>
          <a:custGeom>
            <a:avLst/>
            <a:gdLst>
              <a:gd name="T0" fmla="*/ 88 w 89"/>
              <a:gd name="T1" fmla="*/ 167 h 212"/>
              <a:gd name="T2" fmla="*/ 88 w 89"/>
              <a:gd name="T3" fmla="*/ 167 h 212"/>
              <a:gd name="T4" fmla="*/ 44 w 89"/>
              <a:gd name="T5" fmla="*/ 167 h 212"/>
              <a:gd name="T6" fmla="*/ 44 w 89"/>
              <a:gd name="T7" fmla="*/ 0 h 212"/>
              <a:gd name="T8" fmla="*/ 0 w 89"/>
              <a:gd name="T9" fmla="*/ 0 h 212"/>
              <a:gd name="T10" fmla="*/ 0 w 89"/>
              <a:gd name="T11" fmla="*/ 167 h 212"/>
              <a:gd name="T12" fmla="*/ 9 w 89"/>
              <a:gd name="T13" fmla="*/ 193 h 212"/>
              <a:gd name="T14" fmla="*/ 44 w 89"/>
              <a:gd name="T15" fmla="*/ 211 h 212"/>
              <a:gd name="T16" fmla="*/ 44 w 89"/>
              <a:gd name="T17" fmla="*/ 211 h 212"/>
              <a:gd name="T18" fmla="*/ 88 w 89"/>
              <a:gd name="T19" fmla="*/ 211 h 212"/>
              <a:gd name="T20" fmla="*/ 79 w 89"/>
              <a:gd name="T21" fmla="*/ 185 h 212"/>
              <a:gd name="T22" fmla="*/ 88 w 89"/>
              <a:gd name="T23" fmla="*/ 167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9" h="212">
                <a:moveTo>
                  <a:pt x="88" y="167"/>
                </a:moveTo>
                <a:lnTo>
                  <a:pt x="88" y="167"/>
                </a:lnTo>
                <a:cubicBezTo>
                  <a:pt x="44" y="167"/>
                  <a:pt x="44" y="167"/>
                  <a:pt x="44" y="167"/>
                </a:cubicBezTo>
                <a:cubicBezTo>
                  <a:pt x="44" y="0"/>
                  <a:pt x="44" y="0"/>
                  <a:pt x="4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76"/>
                  <a:pt x="0" y="185"/>
                  <a:pt x="9" y="193"/>
                </a:cubicBezTo>
                <a:cubicBezTo>
                  <a:pt x="18" y="202"/>
                  <a:pt x="27" y="211"/>
                  <a:pt x="44" y="211"/>
                </a:cubicBezTo>
                <a:lnTo>
                  <a:pt x="44" y="211"/>
                </a:lnTo>
                <a:cubicBezTo>
                  <a:pt x="88" y="211"/>
                  <a:pt x="88" y="211"/>
                  <a:pt x="88" y="211"/>
                </a:cubicBezTo>
                <a:cubicBezTo>
                  <a:pt x="79" y="202"/>
                  <a:pt x="79" y="193"/>
                  <a:pt x="79" y="185"/>
                </a:cubicBezTo>
                <a:cubicBezTo>
                  <a:pt x="79" y="176"/>
                  <a:pt x="79" y="167"/>
                  <a:pt x="88" y="1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243">
            <a:extLst>
              <a:ext uri="{FF2B5EF4-FFF2-40B4-BE49-F238E27FC236}">
                <a16:creationId xmlns:a16="http://schemas.microsoft.com/office/drawing/2014/main" id="{4DD43360-BEE7-164D-8080-ED95917B5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494" y="9104972"/>
            <a:ext cx="136772" cy="136772"/>
          </a:xfrm>
          <a:custGeom>
            <a:avLst/>
            <a:gdLst>
              <a:gd name="T0" fmla="*/ 62 w 124"/>
              <a:gd name="T1" fmla="*/ 123 h 124"/>
              <a:gd name="T2" fmla="*/ 62 w 124"/>
              <a:gd name="T3" fmla="*/ 123 h 124"/>
              <a:gd name="T4" fmla="*/ 0 w 124"/>
              <a:gd name="T5" fmla="*/ 62 h 124"/>
              <a:gd name="T6" fmla="*/ 62 w 124"/>
              <a:gd name="T7" fmla="*/ 0 h 124"/>
              <a:gd name="T8" fmla="*/ 123 w 124"/>
              <a:gd name="T9" fmla="*/ 62 h 124"/>
              <a:gd name="T10" fmla="*/ 62 w 124"/>
              <a:gd name="T11" fmla="*/ 123 h 124"/>
              <a:gd name="T12" fmla="*/ 62 w 124"/>
              <a:gd name="T13" fmla="*/ 35 h 124"/>
              <a:gd name="T14" fmla="*/ 62 w 124"/>
              <a:gd name="T15" fmla="*/ 35 h 124"/>
              <a:gd name="T16" fmla="*/ 35 w 124"/>
              <a:gd name="T17" fmla="*/ 62 h 124"/>
              <a:gd name="T18" fmla="*/ 62 w 124"/>
              <a:gd name="T19" fmla="*/ 88 h 124"/>
              <a:gd name="T20" fmla="*/ 88 w 124"/>
              <a:gd name="T21" fmla="*/ 62 h 124"/>
              <a:gd name="T22" fmla="*/ 62 w 124"/>
              <a:gd name="T23" fmla="*/ 3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24">
                <a:moveTo>
                  <a:pt x="62" y="123"/>
                </a:moveTo>
                <a:lnTo>
                  <a:pt x="62" y="123"/>
                </a:lnTo>
                <a:cubicBezTo>
                  <a:pt x="27" y="123"/>
                  <a:pt x="0" y="97"/>
                  <a:pt x="0" y="62"/>
                </a:cubicBezTo>
                <a:cubicBezTo>
                  <a:pt x="0" y="26"/>
                  <a:pt x="27" y="0"/>
                  <a:pt x="62" y="0"/>
                </a:cubicBezTo>
                <a:cubicBezTo>
                  <a:pt x="97" y="0"/>
                  <a:pt x="123" y="26"/>
                  <a:pt x="123" y="62"/>
                </a:cubicBezTo>
                <a:cubicBezTo>
                  <a:pt x="123" y="97"/>
                  <a:pt x="97" y="123"/>
                  <a:pt x="62" y="123"/>
                </a:cubicBezTo>
                <a:close/>
                <a:moveTo>
                  <a:pt x="62" y="35"/>
                </a:moveTo>
                <a:lnTo>
                  <a:pt x="62" y="35"/>
                </a:lnTo>
                <a:cubicBezTo>
                  <a:pt x="44" y="35"/>
                  <a:pt x="35" y="44"/>
                  <a:pt x="35" y="62"/>
                </a:cubicBezTo>
                <a:cubicBezTo>
                  <a:pt x="35" y="79"/>
                  <a:pt x="44" y="88"/>
                  <a:pt x="62" y="88"/>
                </a:cubicBezTo>
                <a:cubicBezTo>
                  <a:pt x="71" y="88"/>
                  <a:pt x="88" y="79"/>
                  <a:pt x="88" y="62"/>
                </a:cubicBezTo>
                <a:cubicBezTo>
                  <a:pt x="88" y="44"/>
                  <a:pt x="71" y="35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44">
            <a:extLst>
              <a:ext uri="{FF2B5EF4-FFF2-40B4-BE49-F238E27FC236}">
                <a16:creationId xmlns:a16="http://schemas.microsoft.com/office/drawing/2014/main" id="{0CB2555B-61A5-B249-8ACE-5B134B72A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180" y="9104972"/>
            <a:ext cx="136772" cy="136772"/>
          </a:xfrm>
          <a:custGeom>
            <a:avLst/>
            <a:gdLst>
              <a:gd name="T0" fmla="*/ 61 w 124"/>
              <a:gd name="T1" fmla="*/ 123 h 124"/>
              <a:gd name="T2" fmla="*/ 61 w 124"/>
              <a:gd name="T3" fmla="*/ 123 h 124"/>
              <a:gd name="T4" fmla="*/ 0 w 124"/>
              <a:gd name="T5" fmla="*/ 62 h 124"/>
              <a:gd name="T6" fmla="*/ 61 w 124"/>
              <a:gd name="T7" fmla="*/ 0 h 124"/>
              <a:gd name="T8" fmla="*/ 123 w 124"/>
              <a:gd name="T9" fmla="*/ 62 h 124"/>
              <a:gd name="T10" fmla="*/ 61 w 124"/>
              <a:gd name="T11" fmla="*/ 123 h 124"/>
              <a:gd name="T12" fmla="*/ 61 w 124"/>
              <a:gd name="T13" fmla="*/ 35 h 124"/>
              <a:gd name="T14" fmla="*/ 61 w 124"/>
              <a:gd name="T15" fmla="*/ 35 h 124"/>
              <a:gd name="T16" fmla="*/ 35 w 124"/>
              <a:gd name="T17" fmla="*/ 62 h 124"/>
              <a:gd name="T18" fmla="*/ 61 w 124"/>
              <a:gd name="T19" fmla="*/ 88 h 124"/>
              <a:gd name="T20" fmla="*/ 88 w 124"/>
              <a:gd name="T21" fmla="*/ 62 h 124"/>
              <a:gd name="T22" fmla="*/ 61 w 124"/>
              <a:gd name="T23" fmla="*/ 3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24">
                <a:moveTo>
                  <a:pt x="61" y="123"/>
                </a:moveTo>
                <a:lnTo>
                  <a:pt x="61" y="123"/>
                </a:lnTo>
                <a:cubicBezTo>
                  <a:pt x="26" y="123"/>
                  <a:pt x="0" y="97"/>
                  <a:pt x="0" y="62"/>
                </a:cubicBezTo>
                <a:cubicBezTo>
                  <a:pt x="0" y="26"/>
                  <a:pt x="26" y="0"/>
                  <a:pt x="61" y="0"/>
                </a:cubicBezTo>
                <a:cubicBezTo>
                  <a:pt x="96" y="0"/>
                  <a:pt x="123" y="26"/>
                  <a:pt x="123" y="62"/>
                </a:cubicBezTo>
                <a:cubicBezTo>
                  <a:pt x="123" y="97"/>
                  <a:pt x="96" y="123"/>
                  <a:pt x="61" y="123"/>
                </a:cubicBezTo>
                <a:close/>
                <a:moveTo>
                  <a:pt x="61" y="35"/>
                </a:moveTo>
                <a:lnTo>
                  <a:pt x="61" y="35"/>
                </a:lnTo>
                <a:cubicBezTo>
                  <a:pt x="44" y="35"/>
                  <a:pt x="35" y="44"/>
                  <a:pt x="35" y="62"/>
                </a:cubicBezTo>
                <a:cubicBezTo>
                  <a:pt x="35" y="79"/>
                  <a:pt x="44" y="88"/>
                  <a:pt x="61" y="88"/>
                </a:cubicBezTo>
                <a:cubicBezTo>
                  <a:pt x="79" y="88"/>
                  <a:pt x="88" y="79"/>
                  <a:pt x="88" y="62"/>
                </a:cubicBezTo>
                <a:cubicBezTo>
                  <a:pt x="88" y="44"/>
                  <a:pt x="79" y="35"/>
                  <a:pt x="61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45">
            <a:extLst>
              <a:ext uri="{FF2B5EF4-FFF2-40B4-BE49-F238E27FC236}">
                <a16:creationId xmlns:a16="http://schemas.microsoft.com/office/drawing/2014/main" id="{AC0629E1-8ABE-914A-ADD0-C16031E4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716" y="8870506"/>
            <a:ext cx="205158" cy="48847"/>
          </a:xfrm>
          <a:custGeom>
            <a:avLst/>
            <a:gdLst>
              <a:gd name="T0" fmla="*/ 158 w 186"/>
              <a:gd name="T1" fmla="*/ 44 h 45"/>
              <a:gd name="T2" fmla="*/ 158 w 186"/>
              <a:gd name="T3" fmla="*/ 44 h 45"/>
              <a:gd name="T4" fmla="*/ 17 w 186"/>
              <a:gd name="T5" fmla="*/ 44 h 45"/>
              <a:gd name="T6" fmla="*/ 0 w 186"/>
              <a:gd name="T7" fmla="*/ 26 h 45"/>
              <a:gd name="T8" fmla="*/ 0 w 186"/>
              <a:gd name="T9" fmla="*/ 26 h 45"/>
              <a:gd name="T10" fmla="*/ 17 w 186"/>
              <a:gd name="T11" fmla="*/ 0 h 45"/>
              <a:gd name="T12" fmla="*/ 158 w 186"/>
              <a:gd name="T13" fmla="*/ 0 h 45"/>
              <a:gd name="T14" fmla="*/ 185 w 186"/>
              <a:gd name="T15" fmla="*/ 26 h 45"/>
              <a:gd name="T16" fmla="*/ 185 w 186"/>
              <a:gd name="T17" fmla="*/ 26 h 45"/>
              <a:gd name="T18" fmla="*/ 158 w 186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45">
                <a:moveTo>
                  <a:pt x="158" y="44"/>
                </a:moveTo>
                <a:lnTo>
                  <a:pt x="158" y="44"/>
                </a:lnTo>
                <a:cubicBezTo>
                  <a:pt x="17" y="44"/>
                  <a:pt x="17" y="44"/>
                  <a:pt x="17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17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7" y="0"/>
                  <a:pt x="185" y="9"/>
                  <a:pt x="185" y="26"/>
                </a:cubicBezTo>
                <a:lnTo>
                  <a:pt x="185" y="26"/>
                </a:lnTo>
                <a:cubicBezTo>
                  <a:pt x="185" y="35"/>
                  <a:pt x="167" y="44"/>
                  <a:pt x="158" y="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46">
            <a:extLst>
              <a:ext uri="{FF2B5EF4-FFF2-40B4-BE49-F238E27FC236}">
                <a16:creationId xmlns:a16="http://schemas.microsoft.com/office/drawing/2014/main" id="{F884CD34-56EF-D047-8794-69F58B111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25" y="8948661"/>
            <a:ext cx="107464" cy="39078"/>
          </a:xfrm>
          <a:custGeom>
            <a:avLst/>
            <a:gdLst>
              <a:gd name="T0" fmla="*/ 80 w 98"/>
              <a:gd name="T1" fmla="*/ 35 h 36"/>
              <a:gd name="T2" fmla="*/ 80 w 98"/>
              <a:gd name="T3" fmla="*/ 35 h 36"/>
              <a:gd name="T4" fmla="*/ 18 w 98"/>
              <a:gd name="T5" fmla="*/ 35 h 36"/>
              <a:gd name="T6" fmla="*/ 0 w 98"/>
              <a:gd name="T7" fmla="*/ 18 h 36"/>
              <a:gd name="T8" fmla="*/ 0 w 98"/>
              <a:gd name="T9" fmla="*/ 18 h 36"/>
              <a:gd name="T10" fmla="*/ 18 w 98"/>
              <a:gd name="T11" fmla="*/ 0 h 36"/>
              <a:gd name="T12" fmla="*/ 80 w 98"/>
              <a:gd name="T13" fmla="*/ 0 h 36"/>
              <a:gd name="T14" fmla="*/ 97 w 98"/>
              <a:gd name="T15" fmla="*/ 18 h 36"/>
              <a:gd name="T16" fmla="*/ 97 w 98"/>
              <a:gd name="T17" fmla="*/ 18 h 36"/>
              <a:gd name="T18" fmla="*/ 80 w 98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" h="36">
                <a:moveTo>
                  <a:pt x="80" y="35"/>
                </a:moveTo>
                <a:lnTo>
                  <a:pt x="80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8" y="0"/>
                  <a:pt x="97" y="9"/>
                  <a:pt x="97" y="18"/>
                </a:cubicBezTo>
                <a:lnTo>
                  <a:pt x="97" y="18"/>
                </a:lnTo>
                <a:cubicBezTo>
                  <a:pt x="97" y="27"/>
                  <a:pt x="88" y="35"/>
                  <a:pt x="80" y="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47">
            <a:extLst>
              <a:ext uri="{FF2B5EF4-FFF2-40B4-BE49-F238E27FC236}">
                <a16:creationId xmlns:a16="http://schemas.microsoft.com/office/drawing/2014/main" id="{86AA07C5-2027-C94A-9CE6-816A74613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025" y="11268902"/>
            <a:ext cx="586166" cy="58617"/>
          </a:xfrm>
          <a:custGeom>
            <a:avLst/>
            <a:gdLst>
              <a:gd name="T0" fmla="*/ 529 w 530"/>
              <a:gd name="T1" fmla="*/ 52 h 53"/>
              <a:gd name="T2" fmla="*/ 0 w 530"/>
              <a:gd name="T3" fmla="*/ 52 h 53"/>
              <a:gd name="T4" fmla="*/ 0 w 530"/>
              <a:gd name="T5" fmla="*/ 0 h 53"/>
              <a:gd name="T6" fmla="*/ 529 w 530"/>
              <a:gd name="T7" fmla="*/ 0 h 53"/>
              <a:gd name="T8" fmla="*/ 529 w 530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0" h="53">
                <a:moveTo>
                  <a:pt x="529" y="52"/>
                </a:moveTo>
                <a:lnTo>
                  <a:pt x="0" y="52"/>
                </a:lnTo>
                <a:lnTo>
                  <a:pt x="0" y="0"/>
                </a:lnTo>
                <a:lnTo>
                  <a:pt x="529" y="0"/>
                </a:lnTo>
                <a:lnTo>
                  <a:pt x="529" y="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48">
            <a:extLst>
              <a:ext uri="{FF2B5EF4-FFF2-40B4-BE49-F238E27FC236}">
                <a16:creationId xmlns:a16="http://schemas.microsoft.com/office/drawing/2014/main" id="{838759EB-376F-7B4F-B25B-1501449F4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641" y="11434982"/>
            <a:ext cx="127003" cy="58617"/>
          </a:xfrm>
          <a:custGeom>
            <a:avLst/>
            <a:gdLst>
              <a:gd name="T0" fmla="*/ 88 w 115"/>
              <a:gd name="T1" fmla="*/ 53 h 54"/>
              <a:gd name="T2" fmla="*/ 88 w 115"/>
              <a:gd name="T3" fmla="*/ 53 h 54"/>
              <a:gd name="T4" fmla="*/ 18 w 115"/>
              <a:gd name="T5" fmla="*/ 53 h 54"/>
              <a:gd name="T6" fmla="*/ 0 w 115"/>
              <a:gd name="T7" fmla="*/ 27 h 54"/>
              <a:gd name="T8" fmla="*/ 0 w 115"/>
              <a:gd name="T9" fmla="*/ 27 h 54"/>
              <a:gd name="T10" fmla="*/ 18 w 115"/>
              <a:gd name="T11" fmla="*/ 0 h 54"/>
              <a:gd name="T12" fmla="*/ 88 w 115"/>
              <a:gd name="T13" fmla="*/ 0 h 54"/>
              <a:gd name="T14" fmla="*/ 114 w 115"/>
              <a:gd name="T15" fmla="*/ 27 h 54"/>
              <a:gd name="T16" fmla="*/ 114 w 115"/>
              <a:gd name="T17" fmla="*/ 27 h 54"/>
              <a:gd name="T18" fmla="*/ 88 w 115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" h="54">
                <a:moveTo>
                  <a:pt x="88" y="53"/>
                </a:moveTo>
                <a:lnTo>
                  <a:pt x="88" y="53"/>
                </a:ln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3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7" y="0"/>
                  <a:pt x="114" y="9"/>
                  <a:pt x="114" y="27"/>
                </a:cubicBezTo>
                <a:lnTo>
                  <a:pt x="114" y="27"/>
                </a:lnTo>
                <a:cubicBezTo>
                  <a:pt x="114" y="35"/>
                  <a:pt x="97" y="53"/>
                  <a:pt x="88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249">
            <a:extLst>
              <a:ext uri="{FF2B5EF4-FFF2-40B4-BE49-F238E27FC236}">
                <a16:creationId xmlns:a16="http://schemas.microsoft.com/office/drawing/2014/main" id="{8F2C4DCD-E629-954C-AA49-0399153AB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947" y="11093052"/>
            <a:ext cx="644783" cy="498241"/>
          </a:xfrm>
          <a:custGeom>
            <a:avLst/>
            <a:gdLst>
              <a:gd name="T0" fmla="*/ 493 w 582"/>
              <a:gd name="T1" fmla="*/ 449 h 450"/>
              <a:gd name="T2" fmla="*/ 493 w 582"/>
              <a:gd name="T3" fmla="*/ 449 h 450"/>
              <a:gd name="T4" fmla="*/ 88 w 582"/>
              <a:gd name="T5" fmla="*/ 449 h 450"/>
              <a:gd name="T6" fmla="*/ 0 w 582"/>
              <a:gd name="T7" fmla="*/ 361 h 450"/>
              <a:gd name="T8" fmla="*/ 0 w 582"/>
              <a:gd name="T9" fmla="*/ 88 h 450"/>
              <a:gd name="T10" fmla="*/ 88 w 582"/>
              <a:gd name="T11" fmla="*/ 0 h 450"/>
              <a:gd name="T12" fmla="*/ 493 w 582"/>
              <a:gd name="T13" fmla="*/ 0 h 450"/>
              <a:gd name="T14" fmla="*/ 581 w 582"/>
              <a:gd name="T15" fmla="*/ 88 h 450"/>
              <a:gd name="T16" fmla="*/ 581 w 582"/>
              <a:gd name="T17" fmla="*/ 361 h 450"/>
              <a:gd name="T18" fmla="*/ 493 w 582"/>
              <a:gd name="T19" fmla="*/ 449 h 450"/>
              <a:gd name="T20" fmla="*/ 88 w 582"/>
              <a:gd name="T21" fmla="*/ 44 h 450"/>
              <a:gd name="T22" fmla="*/ 88 w 582"/>
              <a:gd name="T23" fmla="*/ 44 h 450"/>
              <a:gd name="T24" fmla="*/ 44 w 582"/>
              <a:gd name="T25" fmla="*/ 88 h 450"/>
              <a:gd name="T26" fmla="*/ 44 w 582"/>
              <a:gd name="T27" fmla="*/ 361 h 450"/>
              <a:gd name="T28" fmla="*/ 88 w 582"/>
              <a:gd name="T29" fmla="*/ 405 h 450"/>
              <a:gd name="T30" fmla="*/ 493 w 582"/>
              <a:gd name="T31" fmla="*/ 405 h 450"/>
              <a:gd name="T32" fmla="*/ 537 w 582"/>
              <a:gd name="T33" fmla="*/ 361 h 450"/>
              <a:gd name="T34" fmla="*/ 537 w 582"/>
              <a:gd name="T35" fmla="*/ 88 h 450"/>
              <a:gd name="T36" fmla="*/ 493 w 582"/>
              <a:gd name="T37" fmla="*/ 44 h 450"/>
              <a:gd name="T38" fmla="*/ 88 w 582"/>
              <a:gd name="T39" fmla="*/ 44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82" h="450">
                <a:moveTo>
                  <a:pt x="493" y="449"/>
                </a:moveTo>
                <a:lnTo>
                  <a:pt x="493" y="449"/>
                </a:lnTo>
                <a:cubicBezTo>
                  <a:pt x="88" y="449"/>
                  <a:pt x="88" y="449"/>
                  <a:pt x="88" y="449"/>
                </a:cubicBezTo>
                <a:cubicBezTo>
                  <a:pt x="35" y="449"/>
                  <a:pt x="0" y="405"/>
                  <a:pt x="0" y="361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35"/>
                  <a:pt x="35" y="0"/>
                  <a:pt x="88" y="0"/>
                </a:cubicBezTo>
                <a:cubicBezTo>
                  <a:pt x="493" y="0"/>
                  <a:pt x="493" y="0"/>
                  <a:pt x="493" y="0"/>
                </a:cubicBezTo>
                <a:cubicBezTo>
                  <a:pt x="546" y="0"/>
                  <a:pt x="581" y="35"/>
                  <a:pt x="581" y="88"/>
                </a:cubicBezTo>
                <a:cubicBezTo>
                  <a:pt x="581" y="361"/>
                  <a:pt x="581" y="361"/>
                  <a:pt x="581" y="361"/>
                </a:cubicBezTo>
                <a:cubicBezTo>
                  <a:pt x="581" y="405"/>
                  <a:pt x="546" y="449"/>
                  <a:pt x="493" y="449"/>
                </a:cubicBezTo>
                <a:close/>
                <a:moveTo>
                  <a:pt x="88" y="44"/>
                </a:moveTo>
                <a:lnTo>
                  <a:pt x="88" y="44"/>
                </a:lnTo>
                <a:cubicBezTo>
                  <a:pt x="62" y="44"/>
                  <a:pt x="44" y="62"/>
                  <a:pt x="44" y="88"/>
                </a:cubicBezTo>
                <a:cubicBezTo>
                  <a:pt x="44" y="361"/>
                  <a:pt x="44" y="361"/>
                  <a:pt x="44" y="361"/>
                </a:cubicBezTo>
                <a:cubicBezTo>
                  <a:pt x="44" y="387"/>
                  <a:pt x="62" y="405"/>
                  <a:pt x="88" y="405"/>
                </a:cubicBezTo>
                <a:cubicBezTo>
                  <a:pt x="493" y="405"/>
                  <a:pt x="493" y="405"/>
                  <a:pt x="493" y="405"/>
                </a:cubicBezTo>
                <a:cubicBezTo>
                  <a:pt x="519" y="405"/>
                  <a:pt x="537" y="387"/>
                  <a:pt x="537" y="361"/>
                </a:cubicBezTo>
                <a:cubicBezTo>
                  <a:pt x="537" y="88"/>
                  <a:pt x="537" y="88"/>
                  <a:pt x="537" y="88"/>
                </a:cubicBezTo>
                <a:cubicBezTo>
                  <a:pt x="537" y="62"/>
                  <a:pt x="519" y="44"/>
                  <a:pt x="493" y="44"/>
                </a:cubicBezTo>
                <a:lnTo>
                  <a:pt x="88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250">
            <a:extLst>
              <a:ext uri="{FF2B5EF4-FFF2-40B4-BE49-F238E27FC236}">
                <a16:creationId xmlns:a16="http://schemas.microsoft.com/office/drawing/2014/main" id="{852A1B5F-CB62-8F41-A23A-0D40C57F3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852" y="6569802"/>
            <a:ext cx="214928" cy="234467"/>
          </a:xfrm>
          <a:custGeom>
            <a:avLst/>
            <a:gdLst>
              <a:gd name="T0" fmla="*/ 9 w 195"/>
              <a:gd name="T1" fmla="*/ 202 h 211"/>
              <a:gd name="T2" fmla="*/ 9 w 195"/>
              <a:gd name="T3" fmla="*/ 202 h 211"/>
              <a:gd name="T4" fmla="*/ 9 w 195"/>
              <a:gd name="T5" fmla="*/ 202 h 211"/>
              <a:gd name="T6" fmla="*/ 9 w 195"/>
              <a:gd name="T7" fmla="*/ 175 h 211"/>
              <a:gd name="T8" fmla="*/ 159 w 195"/>
              <a:gd name="T9" fmla="*/ 9 h 211"/>
              <a:gd name="T10" fmla="*/ 185 w 195"/>
              <a:gd name="T11" fmla="*/ 0 h 211"/>
              <a:gd name="T12" fmla="*/ 185 w 195"/>
              <a:gd name="T13" fmla="*/ 0 h 211"/>
              <a:gd name="T14" fmla="*/ 185 w 195"/>
              <a:gd name="T15" fmla="*/ 26 h 211"/>
              <a:gd name="T16" fmla="*/ 36 w 195"/>
              <a:gd name="T17" fmla="*/ 202 h 211"/>
              <a:gd name="T18" fmla="*/ 9 w 195"/>
              <a:gd name="T19" fmla="*/ 202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5" h="211">
                <a:moveTo>
                  <a:pt x="9" y="202"/>
                </a:moveTo>
                <a:lnTo>
                  <a:pt x="9" y="202"/>
                </a:lnTo>
                <a:lnTo>
                  <a:pt x="9" y="202"/>
                </a:lnTo>
                <a:cubicBezTo>
                  <a:pt x="0" y="193"/>
                  <a:pt x="0" y="184"/>
                  <a:pt x="9" y="175"/>
                </a:cubicBezTo>
                <a:cubicBezTo>
                  <a:pt x="159" y="9"/>
                  <a:pt x="159" y="9"/>
                  <a:pt x="159" y="9"/>
                </a:cubicBezTo>
                <a:cubicBezTo>
                  <a:pt x="168" y="0"/>
                  <a:pt x="177" y="0"/>
                  <a:pt x="185" y="0"/>
                </a:cubicBezTo>
                <a:lnTo>
                  <a:pt x="185" y="0"/>
                </a:lnTo>
                <a:cubicBezTo>
                  <a:pt x="194" y="9"/>
                  <a:pt x="194" y="18"/>
                  <a:pt x="185" y="26"/>
                </a:cubicBezTo>
                <a:cubicBezTo>
                  <a:pt x="36" y="202"/>
                  <a:pt x="36" y="202"/>
                  <a:pt x="36" y="202"/>
                </a:cubicBezTo>
                <a:cubicBezTo>
                  <a:pt x="27" y="210"/>
                  <a:pt x="18" y="210"/>
                  <a:pt x="9" y="20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51">
            <a:extLst>
              <a:ext uri="{FF2B5EF4-FFF2-40B4-BE49-F238E27FC236}">
                <a16:creationId xmlns:a16="http://schemas.microsoft.com/office/drawing/2014/main" id="{F194DEB6-DBEB-8E4A-8294-FF4CEE303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4085" y="6696804"/>
            <a:ext cx="127003" cy="127003"/>
          </a:xfrm>
          <a:custGeom>
            <a:avLst/>
            <a:gdLst>
              <a:gd name="T0" fmla="*/ 53 w 116"/>
              <a:gd name="T1" fmla="*/ 113 h 114"/>
              <a:gd name="T2" fmla="*/ 53 w 116"/>
              <a:gd name="T3" fmla="*/ 113 h 114"/>
              <a:gd name="T4" fmla="*/ 0 w 116"/>
              <a:gd name="T5" fmla="*/ 60 h 114"/>
              <a:gd name="T6" fmla="*/ 53 w 116"/>
              <a:gd name="T7" fmla="*/ 0 h 114"/>
              <a:gd name="T8" fmla="*/ 115 w 116"/>
              <a:gd name="T9" fmla="*/ 60 h 114"/>
              <a:gd name="T10" fmla="*/ 53 w 116"/>
              <a:gd name="T11" fmla="*/ 113 h 114"/>
              <a:gd name="T12" fmla="*/ 53 w 116"/>
              <a:gd name="T13" fmla="*/ 35 h 114"/>
              <a:gd name="T14" fmla="*/ 53 w 116"/>
              <a:gd name="T15" fmla="*/ 35 h 114"/>
              <a:gd name="T16" fmla="*/ 35 w 116"/>
              <a:gd name="T17" fmla="*/ 60 h 114"/>
              <a:gd name="T18" fmla="*/ 53 w 116"/>
              <a:gd name="T19" fmla="*/ 78 h 114"/>
              <a:gd name="T20" fmla="*/ 79 w 116"/>
              <a:gd name="T21" fmla="*/ 60 h 114"/>
              <a:gd name="T22" fmla="*/ 53 w 116"/>
              <a:gd name="T23" fmla="*/ 3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" h="114">
                <a:moveTo>
                  <a:pt x="53" y="113"/>
                </a:moveTo>
                <a:lnTo>
                  <a:pt x="53" y="113"/>
                </a:lnTo>
                <a:cubicBezTo>
                  <a:pt x="26" y="113"/>
                  <a:pt x="0" y="87"/>
                  <a:pt x="0" y="60"/>
                </a:cubicBezTo>
                <a:cubicBezTo>
                  <a:pt x="0" y="26"/>
                  <a:pt x="26" y="0"/>
                  <a:pt x="53" y="0"/>
                </a:cubicBezTo>
                <a:cubicBezTo>
                  <a:pt x="88" y="0"/>
                  <a:pt x="115" y="26"/>
                  <a:pt x="115" y="60"/>
                </a:cubicBezTo>
                <a:cubicBezTo>
                  <a:pt x="115" y="87"/>
                  <a:pt x="88" y="113"/>
                  <a:pt x="53" y="113"/>
                </a:cubicBezTo>
                <a:close/>
                <a:moveTo>
                  <a:pt x="53" y="35"/>
                </a:moveTo>
                <a:lnTo>
                  <a:pt x="53" y="35"/>
                </a:lnTo>
                <a:cubicBezTo>
                  <a:pt x="44" y="35"/>
                  <a:pt x="35" y="44"/>
                  <a:pt x="35" y="60"/>
                </a:cubicBezTo>
                <a:cubicBezTo>
                  <a:pt x="35" y="69"/>
                  <a:pt x="44" y="78"/>
                  <a:pt x="53" y="78"/>
                </a:cubicBezTo>
                <a:cubicBezTo>
                  <a:pt x="71" y="78"/>
                  <a:pt x="79" y="69"/>
                  <a:pt x="79" y="60"/>
                </a:cubicBezTo>
                <a:cubicBezTo>
                  <a:pt x="79" y="44"/>
                  <a:pt x="71" y="35"/>
                  <a:pt x="5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52">
            <a:extLst>
              <a:ext uri="{FF2B5EF4-FFF2-40B4-BE49-F238E27FC236}">
                <a16:creationId xmlns:a16="http://schemas.microsoft.com/office/drawing/2014/main" id="{F82E1017-8BCF-A44A-B259-21FFCC10D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7774" y="6540493"/>
            <a:ext cx="136772" cy="136772"/>
          </a:xfrm>
          <a:custGeom>
            <a:avLst/>
            <a:gdLst>
              <a:gd name="T0" fmla="*/ 62 w 124"/>
              <a:gd name="T1" fmla="*/ 123 h 124"/>
              <a:gd name="T2" fmla="*/ 62 w 124"/>
              <a:gd name="T3" fmla="*/ 123 h 124"/>
              <a:gd name="T4" fmla="*/ 0 w 124"/>
              <a:gd name="T5" fmla="*/ 61 h 124"/>
              <a:gd name="T6" fmla="*/ 62 w 124"/>
              <a:gd name="T7" fmla="*/ 0 h 124"/>
              <a:gd name="T8" fmla="*/ 123 w 124"/>
              <a:gd name="T9" fmla="*/ 61 h 124"/>
              <a:gd name="T10" fmla="*/ 62 w 124"/>
              <a:gd name="T11" fmla="*/ 123 h 124"/>
              <a:gd name="T12" fmla="*/ 62 w 124"/>
              <a:gd name="T13" fmla="*/ 35 h 124"/>
              <a:gd name="T14" fmla="*/ 62 w 124"/>
              <a:gd name="T15" fmla="*/ 35 h 124"/>
              <a:gd name="T16" fmla="*/ 35 w 124"/>
              <a:gd name="T17" fmla="*/ 61 h 124"/>
              <a:gd name="T18" fmla="*/ 62 w 124"/>
              <a:gd name="T19" fmla="*/ 88 h 124"/>
              <a:gd name="T20" fmla="*/ 88 w 124"/>
              <a:gd name="T21" fmla="*/ 61 h 124"/>
              <a:gd name="T22" fmla="*/ 62 w 124"/>
              <a:gd name="T23" fmla="*/ 3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24">
                <a:moveTo>
                  <a:pt x="62" y="123"/>
                </a:moveTo>
                <a:lnTo>
                  <a:pt x="62" y="123"/>
                </a:lnTo>
                <a:cubicBezTo>
                  <a:pt x="26" y="123"/>
                  <a:pt x="0" y="96"/>
                  <a:pt x="0" y="61"/>
                </a:cubicBezTo>
                <a:cubicBezTo>
                  <a:pt x="0" y="26"/>
                  <a:pt x="26" y="0"/>
                  <a:pt x="62" y="0"/>
                </a:cubicBezTo>
                <a:cubicBezTo>
                  <a:pt x="97" y="0"/>
                  <a:pt x="123" y="26"/>
                  <a:pt x="123" y="61"/>
                </a:cubicBezTo>
                <a:cubicBezTo>
                  <a:pt x="123" y="96"/>
                  <a:pt x="97" y="123"/>
                  <a:pt x="62" y="123"/>
                </a:cubicBezTo>
                <a:close/>
                <a:moveTo>
                  <a:pt x="62" y="35"/>
                </a:moveTo>
                <a:lnTo>
                  <a:pt x="62" y="35"/>
                </a:lnTo>
                <a:cubicBezTo>
                  <a:pt x="53" y="35"/>
                  <a:pt x="35" y="44"/>
                  <a:pt x="35" y="61"/>
                </a:cubicBezTo>
                <a:cubicBezTo>
                  <a:pt x="35" y="70"/>
                  <a:pt x="53" y="88"/>
                  <a:pt x="62" y="88"/>
                </a:cubicBezTo>
                <a:cubicBezTo>
                  <a:pt x="71" y="88"/>
                  <a:pt x="88" y="70"/>
                  <a:pt x="88" y="61"/>
                </a:cubicBezTo>
                <a:cubicBezTo>
                  <a:pt x="88" y="44"/>
                  <a:pt x="71" y="35"/>
                  <a:pt x="62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53">
            <a:extLst>
              <a:ext uri="{FF2B5EF4-FFF2-40B4-BE49-F238E27FC236}">
                <a16:creationId xmlns:a16="http://schemas.microsoft.com/office/drawing/2014/main" id="{F6BF8DC6-95D8-A04C-83F7-3DE6755E6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4502" y="6511185"/>
            <a:ext cx="19539" cy="39078"/>
          </a:xfrm>
          <a:custGeom>
            <a:avLst/>
            <a:gdLst>
              <a:gd name="T0" fmla="*/ 17 w 18"/>
              <a:gd name="T1" fmla="*/ 36 h 37"/>
              <a:gd name="T2" fmla="*/ 0 w 18"/>
              <a:gd name="T3" fmla="*/ 36 h 37"/>
              <a:gd name="T4" fmla="*/ 0 w 18"/>
              <a:gd name="T5" fmla="*/ 0 h 37"/>
              <a:gd name="T6" fmla="*/ 17 w 18"/>
              <a:gd name="T7" fmla="*/ 0 h 37"/>
              <a:gd name="T8" fmla="*/ 17 w 1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7">
                <a:moveTo>
                  <a:pt x="17" y="36"/>
                </a:moveTo>
                <a:lnTo>
                  <a:pt x="0" y="36"/>
                </a:lnTo>
                <a:lnTo>
                  <a:pt x="0" y="0"/>
                </a:lnTo>
                <a:lnTo>
                  <a:pt x="17" y="0"/>
                </a:lnTo>
                <a:lnTo>
                  <a:pt x="17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254">
            <a:extLst>
              <a:ext uri="{FF2B5EF4-FFF2-40B4-BE49-F238E27FC236}">
                <a16:creationId xmlns:a16="http://schemas.microsoft.com/office/drawing/2014/main" id="{AC61FB55-EEC1-8F44-A82F-908D6DADC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4502" y="6589340"/>
            <a:ext cx="19539" cy="68386"/>
          </a:xfrm>
          <a:custGeom>
            <a:avLst/>
            <a:gdLst>
              <a:gd name="T0" fmla="*/ 17 w 18"/>
              <a:gd name="T1" fmla="*/ 61 h 62"/>
              <a:gd name="T2" fmla="*/ 0 w 18"/>
              <a:gd name="T3" fmla="*/ 61 h 62"/>
              <a:gd name="T4" fmla="*/ 0 w 18"/>
              <a:gd name="T5" fmla="*/ 0 h 62"/>
              <a:gd name="T6" fmla="*/ 17 w 18"/>
              <a:gd name="T7" fmla="*/ 0 h 62"/>
              <a:gd name="T8" fmla="*/ 17 w 18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2">
                <a:moveTo>
                  <a:pt x="17" y="61"/>
                </a:moveTo>
                <a:lnTo>
                  <a:pt x="0" y="61"/>
                </a:lnTo>
                <a:lnTo>
                  <a:pt x="0" y="0"/>
                </a:lnTo>
                <a:lnTo>
                  <a:pt x="17" y="0"/>
                </a:lnTo>
                <a:lnTo>
                  <a:pt x="17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255">
            <a:extLst>
              <a:ext uri="{FF2B5EF4-FFF2-40B4-BE49-F238E27FC236}">
                <a16:creationId xmlns:a16="http://schemas.microsoft.com/office/drawing/2014/main" id="{0F6238E0-8ABB-A546-A851-EAD01ED2D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4502" y="6706574"/>
            <a:ext cx="19539" cy="68386"/>
          </a:xfrm>
          <a:custGeom>
            <a:avLst/>
            <a:gdLst>
              <a:gd name="T0" fmla="*/ 17 w 18"/>
              <a:gd name="T1" fmla="*/ 61 h 62"/>
              <a:gd name="T2" fmla="*/ 0 w 18"/>
              <a:gd name="T3" fmla="*/ 61 h 62"/>
              <a:gd name="T4" fmla="*/ 0 w 18"/>
              <a:gd name="T5" fmla="*/ 0 h 62"/>
              <a:gd name="T6" fmla="*/ 17 w 18"/>
              <a:gd name="T7" fmla="*/ 0 h 62"/>
              <a:gd name="T8" fmla="*/ 17 w 18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2">
                <a:moveTo>
                  <a:pt x="17" y="61"/>
                </a:moveTo>
                <a:lnTo>
                  <a:pt x="0" y="61"/>
                </a:lnTo>
                <a:lnTo>
                  <a:pt x="0" y="0"/>
                </a:lnTo>
                <a:lnTo>
                  <a:pt x="17" y="0"/>
                </a:lnTo>
                <a:lnTo>
                  <a:pt x="17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56">
            <a:extLst>
              <a:ext uri="{FF2B5EF4-FFF2-40B4-BE49-F238E27FC236}">
                <a16:creationId xmlns:a16="http://schemas.microsoft.com/office/drawing/2014/main" id="{98910504-1725-534F-A5D2-1DD34AA3E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4502" y="6814038"/>
            <a:ext cx="19539" cy="48847"/>
          </a:xfrm>
          <a:custGeom>
            <a:avLst/>
            <a:gdLst>
              <a:gd name="T0" fmla="*/ 17 w 18"/>
              <a:gd name="T1" fmla="*/ 44 h 45"/>
              <a:gd name="T2" fmla="*/ 0 w 18"/>
              <a:gd name="T3" fmla="*/ 44 h 45"/>
              <a:gd name="T4" fmla="*/ 0 w 18"/>
              <a:gd name="T5" fmla="*/ 0 h 45"/>
              <a:gd name="T6" fmla="*/ 17 w 18"/>
              <a:gd name="T7" fmla="*/ 0 h 45"/>
              <a:gd name="T8" fmla="*/ 17 w 18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45">
                <a:moveTo>
                  <a:pt x="17" y="44"/>
                </a:moveTo>
                <a:lnTo>
                  <a:pt x="0" y="44"/>
                </a:lnTo>
                <a:lnTo>
                  <a:pt x="0" y="0"/>
                </a:lnTo>
                <a:lnTo>
                  <a:pt x="17" y="0"/>
                </a:lnTo>
                <a:lnTo>
                  <a:pt x="17" y="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57">
            <a:extLst>
              <a:ext uri="{FF2B5EF4-FFF2-40B4-BE49-F238E27FC236}">
                <a16:creationId xmlns:a16="http://schemas.microsoft.com/office/drawing/2014/main" id="{246B5322-015F-EA4A-A3BE-EEA1E3664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9113" y="6442799"/>
            <a:ext cx="654552" cy="478703"/>
          </a:xfrm>
          <a:custGeom>
            <a:avLst/>
            <a:gdLst>
              <a:gd name="T0" fmla="*/ 519 w 590"/>
              <a:gd name="T1" fmla="*/ 430 h 431"/>
              <a:gd name="T2" fmla="*/ 519 w 590"/>
              <a:gd name="T3" fmla="*/ 430 h 431"/>
              <a:gd name="T4" fmla="*/ 26 w 590"/>
              <a:gd name="T5" fmla="*/ 430 h 431"/>
              <a:gd name="T6" fmla="*/ 0 w 590"/>
              <a:gd name="T7" fmla="*/ 404 h 431"/>
              <a:gd name="T8" fmla="*/ 0 w 590"/>
              <a:gd name="T9" fmla="*/ 316 h 431"/>
              <a:gd name="T10" fmla="*/ 26 w 590"/>
              <a:gd name="T11" fmla="*/ 289 h 431"/>
              <a:gd name="T12" fmla="*/ 88 w 590"/>
              <a:gd name="T13" fmla="*/ 220 h 431"/>
              <a:gd name="T14" fmla="*/ 26 w 590"/>
              <a:gd name="T15" fmla="*/ 140 h 431"/>
              <a:gd name="T16" fmla="*/ 0 w 590"/>
              <a:gd name="T17" fmla="*/ 123 h 431"/>
              <a:gd name="T18" fmla="*/ 0 w 590"/>
              <a:gd name="T19" fmla="*/ 26 h 431"/>
              <a:gd name="T20" fmla="*/ 26 w 590"/>
              <a:gd name="T21" fmla="*/ 0 h 431"/>
              <a:gd name="T22" fmla="*/ 519 w 590"/>
              <a:gd name="T23" fmla="*/ 0 h 431"/>
              <a:gd name="T24" fmla="*/ 589 w 590"/>
              <a:gd name="T25" fmla="*/ 70 h 431"/>
              <a:gd name="T26" fmla="*/ 589 w 590"/>
              <a:gd name="T27" fmla="*/ 360 h 431"/>
              <a:gd name="T28" fmla="*/ 519 w 590"/>
              <a:gd name="T29" fmla="*/ 430 h 431"/>
              <a:gd name="T30" fmla="*/ 52 w 590"/>
              <a:gd name="T31" fmla="*/ 386 h 431"/>
              <a:gd name="T32" fmla="*/ 52 w 590"/>
              <a:gd name="T33" fmla="*/ 386 h 431"/>
              <a:gd name="T34" fmla="*/ 519 w 590"/>
              <a:gd name="T35" fmla="*/ 386 h 431"/>
              <a:gd name="T36" fmla="*/ 545 w 590"/>
              <a:gd name="T37" fmla="*/ 360 h 431"/>
              <a:gd name="T38" fmla="*/ 545 w 590"/>
              <a:gd name="T39" fmla="*/ 70 h 431"/>
              <a:gd name="T40" fmla="*/ 519 w 590"/>
              <a:gd name="T41" fmla="*/ 44 h 431"/>
              <a:gd name="T42" fmla="*/ 52 w 590"/>
              <a:gd name="T43" fmla="*/ 44 h 431"/>
              <a:gd name="T44" fmla="*/ 52 w 590"/>
              <a:gd name="T45" fmla="*/ 105 h 431"/>
              <a:gd name="T46" fmla="*/ 132 w 590"/>
              <a:gd name="T47" fmla="*/ 220 h 431"/>
              <a:gd name="T48" fmla="*/ 52 w 590"/>
              <a:gd name="T49" fmla="*/ 333 h 431"/>
              <a:gd name="T50" fmla="*/ 52 w 590"/>
              <a:gd name="T51" fmla="*/ 386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90" h="431">
                <a:moveTo>
                  <a:pt x="519" y="430"/>
                </a:moveTo>
                <a:lnTo>
                  <a:pt x="519" y="430"/>
                </a:lnTo>
                <a:cubicBezTo>
                  <a:pt x="26" y="430"/>
                  <a:pt x="26" y="430"/>
                  <a:pt x="26" y="430"/>
                </a:cubicBezTo>
                <a:cubicBezTo>
                  <a:pt x="17" y="430"/>
                  <a:pt x="0" y="421"/>
                  <a:pt x="0" y="404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298"/>
                  <a:pt x="8" y="289"/>
                  <a:pt x="26" y="289"/>
                </a:cubicBezTo>
                <a:cubicBezTo>
                  <a:pt x="61" y="281"/>
                  <a:pt x="88" y="255"/>
                  <a:pt x="88" y="220"/>
                </a:cubicBezTo>
                <a:cubicBezTo>
                  <a:pt x="88" y="176"/>
                  <a:pt x="61" y="149"/>
                  <a:pt x="26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7" y="0"/>
                  <a:pt x="26" y="0"/>
                </a:cubicBezTo>
                <a:cubicBezTo>
                  <a:pt x="519" y="0"/>
                  <a:pt x="519" y="0"/>
                  <a:pt x="519" y="0"/>
                </a:cubicBezTo>
                <a:cubicBezTo>
                  <a:pt x="554" y="0"/>
                  <a:pt x="589" y="26"/>
                  <a:pt x="589" y="70"/>
                </a:cubicBezTo>
                <a:cubicBezTo>
                  <a:pt x="589" y="360"/>
                  <a:pt x="589" y="360"/>
                  <a:pt x="589" y="360"/>
                </a:cubicBezTo>
                <a:cubicBezTo>
                  <a:pt x="589" y="404"/>
                  <a:pt x="554" y="430"/>
                  <a:pt x="519" y="430"/>
                </a:cubicBezTo>
                <a:close/>
                <a:moveTo>
                  <a:pt x="52" y="386"/>
                </a:moveTo>
                <a:lnTo>
                  <a:pt x="52" y="386"/>
                </a:lnTo>
                <a:cubicBezTo>
                  <a:pt x="519" y="386"/>
                  <a:pt x="519" y="386"/>
                  <a:pt x="519" y="386"/>
                </a:cubicBezTo>
                <a:cubicBezTo>
                  <a:pt x="528" y="386"/>
                  <a:pt x="545" y="377"/>
                  <a:pt x="545" y="360"/>
                </a:cubicBezTo>
                <a:cubicBezTo>
                  <a:pt x="545" y="70"/>
                  <a:pt x="545" y="70"/>
                  <a:pt x="545" y="70"/>
                </a:cubicBezTo>
                <a:cubicBezTo>
                  <a:pt x="545" y="53"/>
                  <a:pt x="528" y="44"/>
                  <a:pt x="519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05"/>
                  <a:pt x="52" y="105"/>
                  <a:pt x="52" y="105"/>
                </a:cubicBezTo>
                <a:cubicBezTo>
                  <a:pt x="96" y="114"/>
                  <a:pt x="132" y="158"/>
                  <a:pt x="132" y="220"/>
                </a:cubicBezTo>
                <a:cubicBezTo>
                  <a:pt x="132" y="273"/>
                  <a:pt x="96" y="316"/>
                  <a:pt x="52" y="333"/>
                </a:cubicBezTo>
                <a:lnTo>
                  <a:pt x="52" y="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258">
            <a:extLst>
              <a:ext uri="{FF2B5EF4-FFF2-40B4-BE49-F238E27FC236}">
                <a16:creationId xmlns:a16="http://schemas.microsoft.com/office/drawing/2014/main" id="{65261A14-4C1B-8E4B-A54D-CD1A7941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1463" y="11591293"/>
            <a:ext cx="429855" cy="48847"/>
          </a:xfrm>
          <a:custGeom>
            <a:avLst/>
            <a:gdLst>
              <a:gd name="T0" fmla="*/ 388 w 389"/>
              <a:gd name="T1" fmla="*/ 44 h 45"/>
              <a:gd name="T2" fmla="*/ 0 w 389"/>
              <a:gd name="T3" fmla="*/ 44 h 45"/>
              <a:gd name="T4" fmla="*/ 0 w 389"/>
              <a:gd name="T5" fmla="*/ 0 h 45"/>
              <a:gd name="T6" fmla="*/ 388 w 389"/>
              <a:gd name="T7" fmla="*/ 0 h 45"/>
              <a:gd name="T8" fmla="*/ 388 w 389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" h="45">
                <a:moveTo>
                  <a:pt x="388" y="44"/>
                </a:moveTo>
                <a:lnTo>
                  <a:pt x="0" y="44"/>
                </a:lnTo>
                <a:lnTo>
                  <a:pt x="0" y="0"/>
                </a:lnTo>
                <a:lnTo>
                  <a:pt x="388" y="0"/>
                </a:lnTo>
                <a:lnTo>
                  <a:pt x="388" y="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259">
            <a:extLst>
              <a:ext uri="{FF2B5EF4-FFF2-40B4-BE49-F238E27FC236}">
                <a16:creationId xmlns:a16="http://schemas.microsoft.com/office/drawing/2014/main" id="{C1D096B3-52F9-7C49-9AB8-18433C958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8421" y="11044205"/>
            <a:ext cx="595936" cy="595936"/>
          </a:xfrm>
          <a:custGeom>
            <a:avLst/>
            <a:gdLst>
              <a:gd name="T0" fmla="*/ 467 w 538"/>
              <a:gd name="T1" fmla="*/ 537 h 538"/>
              <a:gd name="T2" fmla="*/ 467 w 538"/>
              <a:gd name="T3" fmla="*/ 537 h 538"/>
              <a:gd name="T4" fmla="*/ 467 w 538"/>
              <a:gd name="T5" fmla="*/ 493 h 538"/>
              <a:gd name="T6" fmla="*/ 493 w 538"/>
              <a:gd name="T7" fmla="*/ 467 h 538"/>
              <a:gd name="T8" fmla="*/ 493 w 538"/>
              <a:gd name="T9" fmla="*/ 423 h 538"/>
              <a:gd name="T10" fmla="*/ 167 w 538"/>
              <a:gd name="T11" fmla="*/ 423 h 538"/>
              <a:gd name="T12" fmla="*/ 167 w 538"/>
              <a:gd name="T13" fmla="*/ 449 h 538"/>
              <a:gd name="T14" fmla="*/ 88 w 538"/>
              <a:gd name="T15" fmla="*/ 537 h 538"/>
              <a:gd name="T16" fmla="*/ 0 w 538"/>
              <a:gd name="T17" fmla="*/ 449 h 538"/>
              <a:gd name="T18" fmla="*/ 0 w 538"/>
              <a:gd name="T19" fmla="*/ 35 h 538"/>
              <a:gd name="T20" fmla="*/ 35 w 538"/>
              <a:gd name="T21" fmla="*/ 0 h 538"/>
              <a:gd name="T22" fmla="*/ 414 w 538"/>
              <a:gd name="T23" fmla="*/ 0 h 538"/>
              <a:gd name="T24" fmla="*/ 458 w 538"/>
              <a:gd name="T25" fmla="*/ 35 h 538"/>
              <a:gd name="T26" fmla="*/ 458 w 538"/>
              <a:gd name="T27" fmla="*/ 370 h 538"/>
              <a:gd name="T28" fmla="*/ 511 w 538"/>
              <a:gd name="T29" fmla="*/ 370 h 538"/>
              <a:gd name="T30" fmla="*/ 537 w 538"/>
              <a:gd name="T31" fmla="*/ 396 h 538"/>
              <a:gd name="T32" fmla="*/ 537 w 538"/>
              <a:gd name="T33" fmla="*/ 467 h 538"/>
              <a:gd name="T34" fmla="*/ 467 w 538"/>
              <a:gd name="T35" fmla="*/ 537 h 538"/>
              <a:gd name="T36" fmla="*/ 44 w 538"/>
              <a:gd name="T37" fmla="*/ 44 h 538"/>
              <a:gd name="T38" fmla="*/ 44 w 538"/>
              <a:gd name="T39" fmla="*/ 44 h 538"/>
              <a:gd name="T40" fmla="*/ 44 w 538"/>
              <a:gd name="T41" fmla="*/ 449 h 538"/>
              <a:gd name="T42" fmla="*/ 88 w 538"/>
              <a:gd name="T43" fmla="*/ 493 h 538"/>
              <a:gd name="T44" fmla="*/ 123 w 538"/>
              <a:gd name="T45" fmla="*/ 449 h 538"/>
              <a:gd name="T46" fmla="*/ 123 w 538"/>
              <a:gd name="T47" fmla="*/ 396 h 538"/>
              <a:gd name="T48" fmla="*/ 150 w 538"/>
              <a:gd name="T49" fmla="*/ 370 h 538"/>
              <a:gd name="T50" fmla="*/ 405 w 538"/>
              <a:gd name="T51" fmla="*/ 370 h 538"/>
              <a:gd name="T52" fmla="*/ 405 w 538"/>
              <a:gd name="T53" fmla="*/ 44 h 538"/>
              <a:gd name="T54" fmla="*/ 44 w 538"/>
              <a:gd name="T55" fmla="*/ 44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38" h="538">
                <a:moveTo>
                  <a:pt x="467" y="537"/>
                </a:moveTo>
                <a:lnTo>
                  <a:pt x="467" y="537"/>
                </a:lnTo>
                <a:cubicBezTo>
                  <a:pt x="467" y="493"/>
                  <a:pt x="467" y="493"/>
                  <a:pt x="467" y="493"/>
                </a:cubicBezTo>
                <a:cubicBezTo>
                  <a:pt x="476" y="493"/>
                  <a:pt x="493" y="476"/>
                  <a:pt x="493" y="467"/>
                </a:cubicBezTo>
                <a:cubicBezTo>
                  <a:pt x="493" y="423"/>
                  <a:pt x="493" y="423"/>
                  <a:pt x="493" y="423"/>
                </a:cubicBezTo>
                <a:cubicBezTo>
                  <a:pt x="167" y="423"/>
                  <a:pt x="167" y="423"/>
                  <a:pt x="167" y="423"/>
                </a:cubicBezTo>
                <a:cubicBezTo>
                  <a:pt x="167" y="449"/>
                  <a:pt x="167" y="449"/>
                  <a:pt x="167" y="449"/>
                </a:cubicBezTo>
                <a:cubicBezTo>
                  <a:pt x="167" y="502"/>
                  <a:pt x="132" y="537"/>
                  <a:pt x="88" y="537"/>
                </a:cubicBezTo>
                <a:cubicBezTo>
                  <a:pt x="35" y="537"/>
                  <a:pt x="0" y="502"/>
                  <a:pt x="0" y="449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9"/>
                  <a:pt x="18" y="0"/>
                  <a:pt x="35" y="0"/>
                </a:cubicBezTo>
                <a:cubicBezTo>
                  <a:pt x="414" y="0"/>
                  <a:pt x="414" y="0"/>
                  <a:pt x="414" y="0"/>
                </a:cubicBezTo>
                <a:cubicBezTo>
                  <a:pt x="440" y="0"/>
                  <a:pt x="458" y="9"/>
                  <a:pt x="458" y="35"/>
                </a:cubicBezTo>
                <a:cubicBezTo>
                  <a:pt x="458" y="370"/>
                  <a:pt x="458" y="370"/>
                  <a:pt x="458" y="370"/>
                </a:cubicBezTo>
                <a:cubicBezTo>
                  <a:pt x="511" y="370"/>
                  <a:pt x="511" y="370"/>
                  <a:pt x="511" y="370"/>
                </a:cubicBezTo>
                <a:cubicBezTo>
                  <a:pt x="528" y="370"/>
                  <a:pt x="537" y="387"/>
                  <a:pt x="537" y="396"/>
                </a:cubicBezTo>
                <a:cubicBezTo>
                  <a:pt x="537" y="467"/>
                  <a:pt x="537" y="467"/>
                  <a:pt x="537" y="467"/>
                </a:cubicBezTo>
                <a:cubicBezTo>
                  <a:pt x="537" y="502"/>
                  <a:pt x="502" y="537"/>
                  <a:pt x="467" y="537"/>
                </a:cubicBezTo>
                <a:close/>
                <a:moveTo>
                  <a:pt x="44" y="44"/>
                </a:moveTo>
                <a:lnTo>
                  <a:pt x="44" y="44"/>
                </a:lnTo>
                <a:cubicBezTo>
                  <a:pt x="44" y="449"/>
                  <a:pt x="44" y="449"/>
                  <a:pt x="44" y="449"/>
                </a:cubicBezTo>
                <a:cubicBezTo>
                  <a:pt x="44" y="476"/>
                  <a:pt x="62" y="493"/>
                  <a:pt x="88" y="493"/>
                </a:cubicBezTo>
                <a:cubicBezTo>
                  <a:pt x="106" y="493"/>
                  <a:pt x="123" y="476"/>
                  <a:pt x="123" y="449"/>
                </a:cubicBezTo>
                <a:cubicBezTo>
                  <a:pt x="123" y="396"/>
                  <a:pt x="123" y="396"/>
                  <a:pt x="123" y="396"/>
                </a:cubicBezTo>
                <a:cubicBezTo>
                  <a:pt x="123" y="387"/>
                  <a:pt x="132" y="370"/>
                  <a:pt x="150" y="370"/>
                </a:cubicBezTo>
                <a:cubicBezTo>
                  <a:pt x="405" y="370"/>
                  <a:pt x="405" y="370"/>
                  <a:pt x="405" y="370"/>
                </a:cubicBezTo>
                <a:cubicBezTo>
                  <a:pt x="405" y="44"/>
                  <a:pt x="405" y="44"/>
                  <a:pt x="405" y="44"/>
                </a:cubicBezTo>
                <a:lnTo>
                  <a:pt x="44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260">
            <a:extLst>
              <a:ext uri="{FF2B5EF4-FFF2-40B4-BE49-F238E27FC236}">
                <a16:creationId xmlns:a16="http://schemas.microsoft.com/office/drawing/2014/main" id="{86830B15-C318-C243-AB75-8D5F58944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5654" y="11190746"/>
            <a:ext cx="254005" cy="39078"/>
          </a:xfrm>
          <a:custGeom>
            <a:avLst/>
            <a:gdLst>
              <a:gd name="T0" fmla="*/ 211 w 230"/>
              <a:gd name="T1" fmla="*/ 35 h 36"/>
              <a:gd name="T2" fmla="*/ 211 w 230"/>
              <a:gd name="T3" fmla="*/ 35 h 36"/>
              <a:gd name="T4" fmla="*/ 17 w 230"/>
              <a:gd name="T5" fmla="*/ 35 h 36"/>
              <a:gd name="T6" fmla="*/ 0 w 230"/>
              <a:gd name="T7" fmla="*/ 18 h 36"/>
              <a:gd name="T8" fmla="*/ 0 w 230"/>
              <a:gd name="T9" fmla="*/ 18 h 36"/>
              <a:gd name="T10" fmla="*/ 17 w 230"/>
              <a:gd name="T11" fmla="*/ 0 h 36"/>
              <a:gd name="T12" fmla="*/ 211 w 230"/>
              <a:gd name="T13" fmla="*/ 0 h 36"/>
              <a:gd name="T14" fmla="*/ 229 w 230"/>
              <a:gd name="T15" fmla="*/ 18 h 36"/>
              <a:gd name="T16" fmla="*/ 229 w 230"/>
              <a:gd name="T17" fmla="*/ 18 h 36"/>
              <a:gd name="T18" fmla="*/ 211 w 230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36">
                <a:moveTo>
                  <a:pt x="211" y="35"/>
                </a:moveTo>
                <a:lnTo>
                  <a:pt x="211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7"/>
                  <a:pt x="0" y="18"/>
                </a:cubicBezTo>
                <a:lnTo>
                  <a:pt x="0" y="18"/>
                </a:lnTo>
                <a:cubicBezTo>
                  <a:pt x="0" y="0"/>
                  <a:pt x="9" y="0"/>
                  <a:pt x="17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29" y="0"/>
                  <a:pt x="229" y="0"/>
                  <a:pt x="229" y="18"/>
                </a:cubicBezTo>
                <a:lnTo>
                  <a:pt x="229" y="18"/>
                </a:lnTo>
                <a:cubicBezTo>
                  <a:pt x="229" y="27"/>
                  <a:pt x="229" y="35"/>
                  <a:pt x="211" y="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261">
            <a:extLst>
              <a:ext uri="{FF2B5EF4-FFF2-40B4-BE49-F238E27FC236}">
                <a16:creationId xmlns:a16="http://schemas.microsoft.com/office/drawing/2014/main" id="{404C1ECE-7A37-FF4B-82C1-12BF0FD80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5654" y="11268902"/>
            <a:ext cx="254005" cy="39078"/>
          </a:xfrm>
          <a:custGeom>
            <a:avLst/>
            <a:gdLst>
              <a:gd name="T0" fmla="*/ 211 w 230"/>
              <a:gd name="T1" fmla="*/ 35 h 36"/>
              <a:gd name="T2" fmla="*/ 211 w 230"/>
              <a:gd name="T3" fmla="*/ 35 h 36"/>
              <a:gd name="T4" fmla="*/ 17 w 230"/>
              <a:gd name="T5" fmla="*/ 35 h 36"/>
              <a:gd name="T6" fmla="*/ 0 w 230"/>
              <a:gd name="T7" fmla="*/ 17 h 36"/>
              <a:gd name="T8" fmla="*/ 0 w 230"/>
              <a:gd name="T9" fmla="*/ 17 h 36"/>
              <a:gd name="T10" fmla="*/ 17 w 230"/>
              <a:gd name="T11" fmla="*/ 0 h 36"/>
              <a:gd name="T12" fmla="*/ 211 w 230"/>
              <a:gd name="T13" fmla="*/ 0 h 36"/>
              <a:gd name="T14" fmla="*/ 229 w 230"/>
              <a:gd name="T15" fmla="*/ 17 h 36"/>
              <a:gd name="T16" fmla="*/ 229 w 230"/>
              <a:gd name="T17" fmla="*/ 17 h 36"/>
              <a:gd name="T18" fmla="*/ 211 w 230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0" h="36">
                <a:moveTo>
                  <a:pt x="211" y="35"/>
                </a:moveTo>
                <a:lnTo>
                  <a:pt x="211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17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29" y="0"/>
                  <a:pt x="229" y="8"/>
                  <a:pt x="229" y="17"/>
                </a:cubicBezTo>
                <a:lnTo>
                  <a:pt x="229" y="17"/>
                </a:lnTo>
                <a:cubicBezTo>
                  <a:pt x="229" y="26"/>
                  <a:pt x="229" y="35"/>
                  <a:pt x="211" y="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262">
            <a:extLst>
              <a:ext uri="{FF2B5EF4-FFF2-40B4-BE49-F238E27FC236}">
                <a16:creationId xmlns:a16="http://schemas.microsoft.com/office/drawing/2014/main" id="{128221D7-F267-5F4A-9B46-1D0872FD7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5654" y="11347057"/>
            <a:ext cx="166080" cy="39078"/>
          </a:xfrm>
          <a:custGeom>
            <a:avLst/>
            <a:gdLst>
              <a:gd name="T0" fmla="*/ 132 w 150"/>
              <a:gd name="T1" fmla="*/ 35 h 36"/>
              <a:gd name="T2" fmla="*/ 132 w 150"/>
              <a:gd name="T3" fmla="*/ 35 h 36"/>
              <a:gd name="T4" fmla="*/ 17 w 150"/>
              <a:gd name="T5" fmla="*/ 35 h 36"/>
              <a:gd name="T6" fmla="*/ 0 w 150"/>
              <a:gd name="T7" fmla="*/ 17 h 36"/>
              <a:gd name="T8" fmla="*/ 0 w 150"/>
              <a:gd name="T9" fmla="*/ 17 h 36"/>
              <a:gd name="T10" fmla="*/ 17 w 150"/>
              <a:gd name="T11" fmla="*/ 0 h 36"/>
              <a:gd name="T12" fmla="*/ 132 w 150"/>
              <a:gd name="T13" fmla="*/ 0 h 36"/>
              <a:gd name="T14" fmla="*/ 149 w 150"/>
              <a:gd name="T15" fmla="*/ 17 h 36"/>
              <a:gd name="T16" fmla="*/ 149 w 150"/>
              <a:gd name="T17" fmla="*/ 17 h 36"/>
              <a:gd name="T18" fmla="*/ 132 w 150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0" h="36">
                <a:moveTo>
                  <a:pt x="132" y="35"/>
                </a:moveTo>
                <a:lnTo>
                  <a:pt x="132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40" y="0"/>
                  <a:pt x="149" y="9"/>
                  <a:pt x="149" y="17"/>
                </a:cubicBezTo>
                <a:lnTo>
                  <a:pt x="149" y="17"/>
                </a:lnTo>
                <a:cubicBezTo>
                  <a:pt x="149" y="26"/>
                  <a:pt x="140" y="35"/>
                  <a:pt x="132" y="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263">
            <a:extLst>
              <a:ext uri="{FF2B5EF4-FFF2-40B4-BE49-F238E27FC236}">
                <a16:creationId xmlns:a16="http://schemas.microsoft.com/office/drawing/2014/main" id="{410BAB53-D29B-BB49-BF24-B4AB631A5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0310" y="8704426"/>
            <a:ext cx="166080" cy="175850"/>
          </a:xfrm>
          <a:custGeom>
            <a:avLst/>
            <a:gdLst>
              <a:gd name="T0" fmla="*/ 150 w 151"/>
              <a:gd name="T1" fmla="*/ 159 h 160"/>
              <a:gd name="T2" fmla="*/ 150 w 151"/>
              <a:gd name="T3" fmla="*/ 159 h 160"/>
              <a:gd name="T4" fmla="*/ 71 w 151"/>
              <a:gd name="T5" fmla="*/ 159 h 160"/>
              <a:gd name="T6" fmla="*/ 0 w 151"/>
              <a:gd name="T7" fmla="*/ 88 h 160"/>
              <a:gd name="T8" fmla="*/ 0 w 151"/>
              <a:gd name="T9" fmla="*/ 79 h 160"/>
              <a:gd name="T10" fmla="*/ 80 w 151"/>
              <a:gd name="T11" fmla="*/ 0 h 160"/>
              <a:gd name="T12" fmla="*/ 150 w 151"/>
              <a:gd name="T13" fmla="*/ 79 h 160"/>
              <a:gd name="T14" fmla="*/ 150 w 151"/>
              <a:gd name="T15" fmla="*/ 159 h 160"/>
              <a:gd name="T16" fmla="*/ 80 w 151"/>
              <a:gd name="T17" fmla="*/ 53 h 160"/>
              <a:gd name="T18" fmla="*/ 80 w 151"/>
              <a:gd name="T19" fmla="*/ 53 h 160"/>
              <a:gd name="T20" fmla="*/ 53 w 151"/>
              <a:gd name="T21" fmla="*/ 79 h 160"/>
              <a:gd name="T22" fmla="*/ 53 w 151"/>
              <a:gd name="T23" fmla="*/ 88 h 160"/>
              <a:gd name="T24" fmla="*/ 71 w 151"/>
              <a:gd name="T25" fmla="*/ 114 h 160"/>
              <a:gd name="T26" fmla="*/ 106 w 151"/>
              <a:gd name="T27" fmla="*/ 114 h 160"/>
              <a:gd name="T28" fmla="*/ 106 w 151"/>
              <a:gd name="T29" fmla="*/ 79 h 160"/>
              <a:gd name="T30" fmla="*/ 80 w 151"/>
              <a:gd name="T31" fmla="*/ 53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1" h="160">
                <a:moveTo>
                  <a:pt x="150" y="159"/>
                </a:moveTo>
                <a:lnTo>
                  <a:pt x="150" y="159"/>
                </a:lnTo>
                <a:cubicBezTo>
                  <a:pt x="71" y="159"/>
                  <a:pt x="71" y="159"/>
                  <a:pt x="71" y="159"/>
                </a:cubicBezTo>
                <a:cubicBezTo>
                  <a:pt x="36" y="159"/>
                  <a:pt x="0" y="132"/>
                  <a:pt x="0" y="88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5"/>
                  <a:pt x="36" y="0"/>
                  <a:pt x="80" y="0"/>
                </a:cubicBezTo>
                <a:cubicBezTo>
                  <a:pt x="115" y="0"/>
                  <a:pt x="150" y="35"/>
                  <a:pt x="150" y="79"/>
                </a:cubicBezTo>
                <a:lnTo>
                  <a:pt x="150" y="159"/>
                </a:lnTo>
                <a:close/>
                <a:moveTo>
                  <a:pt x="80" y="53"/>
                </a:moveTo>
                <a:lnTo>
                  <a:pt x="80" y="53"/>
                </a:lnTo>
                <a:cubicBezTo>
                  <a:pt x="62" y="53"/>
                  <a:pt x="53" y="62"/>
                  <a:pt x="53" y="79"/>
                </a:cubicBezTo>
                <a:cubicBezTo>
                  <a:pt x="53" y="88"/>
                  <a:pt x="53" y="88"/>
                  <a:pt x="53" y="88"/>
                </a:cubicBezTo>
                <a:cubicBezTo>
                  <a:pt x="53" y="106"/>
                  <a:pt x="62" y="114"/>
                  <a:pt x="71" y="114"/>
                </a:cubicBezTo>
                <a:cubicBezTo>
                  <a:pt x="106" y="114"/>
                  <a:pt x="106" y="114"/>
                  <a:pt x="106" y="114"/>
                </a:cubicBezTo>
                <a:cubicBezTo>
                  <a:pt x="106" y="79"/>
                  <a:pt x="106" y="79"/>
                  <a:pt x="106" y="79"/>
                </a:cubicBezTo>
                <a:cubicBezTo>
                  <a:pt x="106" y="62"/>
                  <a:pt x="88" y="53"/>
                  <a:pt x="80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264">
            <a:extLst>
              <a:ext uri="{FF2B5EF4-FFF2-40B4-BE49-F238E27FC236}">
                <a16:creationId xmlns:a16="http://schemas.microsoft.com/office/drawing/2014/main" id="{DE0FA037-5717-904D-9A7C-DD31018E6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6621" y="8704426"/>
            <a:ext cx="166080" cy="175850"/>
          </a:xfrm>
          <a:custGeom>
            <a:avLst/>
            <a:gdLst>
              <a:gd name="T0" fmla="*/ 79 w 151"/>
              <a:gd name="T1" fmla="*/ 159 h 160"/>
              <a:gd name="T2" fmla="*/ 79 w 151"/>
              <a:gd name="T3" fmla="*/ 159 h 160"/>
              <a:gd name="T4" fmla="*/ 0 w 151"/>
              <a:gd name="T5" fmla="*/ 159 h 160"/>
              <a:gd name="T6" fmla="*/ 0 w 151"/>
              <a:gd name="T7" fmla="*/ 79 h 160"/>
              <a:gd name="T8" fmla="*/ 71 w 151"/>
              <a:gd name="T9" fmla="*/ 0 h 160"/>
              <a:gd name="T10" fmla="*/ 150 w 151"/>
              <a:gd name="T11" fmla="*/ 79 h 160"/>
              <a:gd name="T12" fmla="*/ 150 w 151"/>
              <a:gd name="T13" fmla="*/ 88 h 160"/>
              <a:gd name="T14" fmla="*/ 79 w 151"/>
              <a:gd name="T15" fmla="*/ 159 h 160"/>
              <a:gd name="T16" fmla="*/ 44 w 151"/>
              <a:gd name="T17" fmla="*/ 114 h 160"/>
              <a:gd name="T18" fmla="*/ 44 w 151"/>
              <a:gd name="T19" fmla="*/ 114 h 160"/>
              <a:gd name="T20" fmla="*/ 79 w 151"/>
              <a:gd name="T21" fmla="*/ 114 h 160"/>
              <a:gd name="T22" fmla="*/ 106 w 151"/>
              <a:gd name="T23" fmla="*/ 88 h 160"/>
              <a:gd name="T24" fmla="*/ 106 w 151"/>
              <a:gd name="T25" fmla="*/ 79 h 160"/>
              <a:gd name="T26" fmla="*/ 71 w 151"/>
              <a:gd name="T27" fmla="*/ 53 h 160"/>
              <a:gd name="T28" fmla="*/ 44 w 151"/>
              <a:gd name="T29" fmla="*/ 79 h 160"/>
              <a:gd name="T30" fmla="*/ 44 w 151"/>
              <a:gd name="T31" fmla="*/ 11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1" h="160">
                <a:moveTo>
                  <a:pt x="79" y="159"/>
                </a:moveTo>
                <a:lnTo>
                  <a:pt x="79" y="159"/>
                </a:lnTo>
                <a:cubicBezTo>
                  <a:pt x="0" y="159"/>
                  <a:pt x="0" y="159"/>
                  <a:pt x="0" y="159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5"/>
                  <a:pt x="35" y="0"/>
                  <a:pt x="71" y="0"/>
                </a:cubicBezTo>
                <a:cubicBezTo>
                  <a:pt x="115" y="0"/>
                  <a:pt x="150" y="35"/>
                  <a:pt x="150" y="79"/>
                </a:cubicBezTo>
                <a:cubicBezTo>
                  <a:pt x="150" y="88"/>
                  <a:pt x="150" y="88"/>
                  <a:pt x="150" y="88"/>
                </a:cubicBezTo>
                <a:cubicBezTo>
                  <a:pt x="150" y="132"/>
                  <a:pt x="115" y="159"/>
                  <a:pt x="79" y="159"/>
                </a:cubicBezTo>
                <a:close/>
                <a:moveTo>
                  <a:pt x="44" y="114"/>
                </a:moveTo>
                <a:lnTo>
                  <a:pt x="44" y="114"/>
                </a:lnTo>
                <a:cubicBezTo>
                  <a:pt x="79" y="114"/>
                  <a:pt x="79" y="114"/>
                  <a:pt x="79" y="114"/>
                </a:cubicBezTo>
                <a:cubicBezTo>
                  <a:pt x="88" y="114"/>
                  <a:pt x="106" y="106"/>
                  <a:pt x="106" y="88"/>
                </a:cubicBezTo>
                <a:cubicBezTo>
                  <a:pt x="106" y="79"/>
                  <a:pt x="106" y="79"/>
                  <a:pt x="106" y="79"/>
                </a:cubicBezTo>
                <a:cubicBezTo>
                  <a:pt x="106" y="62"/>
                  <a:pt x="88" y="53"/>
                  <a:pt x="71" y="53"/>
                </a:cubicBezTo>
                <a:cubicBezTo>
                  <a:pt x="62" y="53"/>
                  <a:pt x="44" y="62"/>
                  <a:pt x="44" y="79"/>
                </a:cubicBezTo>
                <a:lnTo>
                  <a:pt x="44" y="1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265">
            <a:extLst>
              <a:ext uri="{FF2B5EF4-FFF2-40B4-BE49-F238E27FC236}">
                <a16:creationId xmlns:a16="http://schemas.microsoft.com/office/drawing/2014/main" id="{C6A0B8AC-801C-9C4E-8978-C430121D1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2196" y="9046356"/>
            <a:ext cx="48847" cy="234467"/>
          </a:xfrm>
          <a:custGeom>
            <a:avLst/>
            <a:gdLst>
              <a:gd name="T0" fmla="*/ 44 w 45"/>
              <a:gd name="T1" fmla="*/ 212 h 213"/>
              <a:gd name="T2" fmla="*/ 44 w 45"/>
              <a:gd name="T3" fmla="*/ 212 h 213"/>
              <a:gd name="T4" fmla="*/ 0 w 45"/>
              <a:gd name="T5" fmla="*/ 212 h 213"/>
              <a:gd name="T6" fmla="*/ 0 w 45"/>
              <a:gd name="T7" fmla="*/ 27 h 213"/>
              <a:gd name="T8" fmla="*/ 26 w 45"/>
              <a:gd name="T9" fmla="*/ 0 h 213"/>
              <a:gd name="T10" fmla="*/ 26 w 45"/>
              <a:gd name="T11" fmla="*/ 0 h 213"/>
              <a:gd name="T12" fmla="*/ 44 w 45"/>
              <a:gd name="T13" fmla="*/ 27 h 213"/>
              <a:gd name="T14" fmla="*/ 44 w 45"/>
              <a:gd name="T15" fmla="*/ 212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213">
                <a:moveTo>
                  <a:pt x="44" y="212"/>
                </a:moveTo>
                <a:lnTo>
                  <a:pt x="44" y="212"/>
                </a:lnTo>
                <a:cubicBezTo>
                  <a:pt x="0" y="212"/>
                  <a:pt x="0" y="212"/>
                  <a:pt x="0" y="21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8" y="0"/>
                  <a:pt x="26" y="0"/>
                </a:cubicBezTo>
                <a:lnTo>
                  <a:pt x="26" y="0"/>
                </a:lnTo>
                <a:cubicBezTo>
                  <a:pt x="35" y="0"/>
                  <a:pt x="44" y="9"/>
                  <a:pt x="44" y="27"/>
                </a:cubicBezTo>
                <a:lnTo>
                  <a:pt x="44" y="21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266">
            <a:extLst>
              <a:ext uri="{FF2B5EF4-FFF2-40B4-BE49-F238E27FC236}">
                <a16:creationId xmlns:a16="http://schemas.microsoft.com/office/drawing/2014/main" id="{668869D3-8A30-D04C-99C2-D15911285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2196" y="8860737"/>
            <a:ext cx="58617" cy="136772"/>
          </a:xfrm>
          <a:custGeom>
            <a:avLst/>
            <a:gdLst>
              <a:gd name="T0" fmla="*/ 53 w 54"/>
              <a:gd name="T1" fmla="*/ 123 h 124"/>
              <a:gd name="T2" fmla="*/ 0 w 54"/>
              <a:gd name="T3" fmla="*/ 123 h 124"/>
              <a:gd name="T4" fmla="*/ 0 w 54"/>
              <a:gd name="T5" fmla="*/ 0 h 124"/>
              <a:gd name="T6" fmla="*/ 53 w 54"/>
              <a:gd name="T7" fmla="*/ 0 h 124"/>
              <a:gd name="T8" fmla="*/ 53 w 54"/>
              <a:gd name="T9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124">
                <a:moveTo>
                  <a:pt x="53" y="123"/>
                </a:moveTo>
                <a:lnTo>
                  <a:pt x="0" y="123"/>
                </a:lnTo>
                <a:lnTo>
                  <a:pt x="0" y="0"/>
                </a:lnTo>
                <a:lnTo>
                  <a:pt x="53" y="0"/>
                </a:lnTo>
                <a:lnTo>
                  <a:pt x="53" y="12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267">
            <a:extLst>
              <a:ext uri="{FF2B5EF4-FFF2-40B4-BE49-F238E27FC236}">
                <a16:creationId xmlns:a16="http://schemas.microsoft.com/office/drawing/2014/main" id="{7AC83F94-D7D3-7240-93CE-C5F374BE7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2846" y="8968200"/>
            <a:ext cx="537319" cy="341930"/>
          </a:xfrm>
          <a:custGeom>
            <a:avLst/>
            <a:gdLst>
              <a:gd name="T0" fmla="*/ 53 w 486"/>
              <a:gd name="T1" fmla="*/ 0 h 309"/>
              <a:gd name="T2" fmla="*/ 53 w 486"/>
              <a:gd name="T3" fmla="*/ 0 h 309"/>
              <a:gd name="T4" fmla="*/ 44 w 486"/>
              <a:gd name="T5" fmla="*/ 44 h 309"/>
              <a:gd name="T6" fmla="*/ 441 w 486"/>
              <a:gd name="T7" fmla="*/ 44 h 309"/>
              <a:gd name="T8" fmla="*/ 441 w 486"/>
              <a:gd name="T9" fmla="*/ 264 h 309"/>
              <a:gd name="T10" fmla="*/ 441 w 486"/>
              <a:gd name="T11" fmla="*/ 264 h 309"/>
              <a:gd name="T12" fmla="*/ 44 w 486"/>
              <a:gd name="T13" fmla="*/ 264 h 309"/>
              <a:gd name="T14" fmla="*/ 44 w 486"/>
              <a:gd name="T15" fmla="*/ 88 h 309"/>
              <a:gd name="T16" fmla="*/ 18 w 486"/>
              <a:gd name="T17" fmla="*/ 62 h 309"/>
              <a:gd name="T18" fmla="*/ 18 w 486"/>
              <a:gd name="T19" fmla="*/ 62 h 309"/>
              <a:gd name="T20" fmla="*/ 0 w 486"/>
              <a:gd name="T21" fmla="*/ 88 h 309"/>
              <a:gd name="T22" fmla="*/ 0 w 486"/>
              <a:gd name="T23" fmla="*/ 264 h 309"/>
              <a:gd name="T24" fmla="*/ 44 w 486"/>
              <a:gd name="T25" fmla="*/ 308 h 309"/>
              <a:gd name="T26" fmla="*/ 441 w 486"/>
              <a:gd name="T27" fmla="*/ 308 h 309"/>
              <a:gd name="T28" fmla="*/ 485 w 486"/>
              <a:gd name="T29" fmla="*/ 264 h 309"/>
              <a:gd name="T30" fmla="*/ 485 w 486"/>
              <a:gd name="T31" fmla="*/ 0 h 309"/>
              <a:gd name="T32" fmla="*/ 53 w 486"/>
              <a:gd name="T33" fmla="*/ 0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6" h="309">
                <a:moveTo>
                  <a:pt x="53" y="0"/>
                </a:moveTo>
                <a:lnTo>
                  <a:pt x="53" y="0"/>
                </a:lnTo>
                <a:cubicBezTo>
                  <a:pt x="44" y="44"/>
                  <a:pt x="44" y="44"/>
                  <a:pt x="44" y="44"/>
                </a:cubicBezTo>
                <a:cubicBezTo>
                  <a:pt x="441" y="44"/>
                  <a:pt x="441" y="44"/>
                  <a:pt x="441" y="44"/>
                </a:cubicBezTo>
                <a:cubicBezTo>
                  <a:pt x="441" y="264"/>
                  <a:pt x="441" y="264"/>
                  <a:pt x="441" y="264"/>
                </a:cubicBezTo>
                <a:lnTo>
                  <a:pt x="441" y="264"/>
                </a:lnTo>
                <a:cubicBezTo>
                  <a:pt x="44" y="264"/>
                  <a:pt x="44" y="264"/>
                  <a:pt x="44" y="264"/>
                </a:cubicBezTo>
                <a:cubicBezTo>
                  <a:pt x="44" y="88"/>
                  <a:pt x="44" y="88"/>
                  <a:pt x="44" y="88"/>
                </a:cubicBezTo>
                <a:cubicBezTo>
                  <a:pt x="44" y="70"/>
                  <a:pt x="36" y="62"/>
                  <a:pt x="18" y="62"/>
                </a:cubicBezTo>
                <a:lnTo>
                  <a:pt x="18" y="62"/>
                </a:lnTo>
                <a:cubicBezTo>
                  <a:pt x="9" y="62"/>
                  <a:pt x="0" y="70"/>
                  <a:pt x="0" y="88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90"/>
                  <a:pt x="18" y="308"/>
                  <a:pt x="44" y="308"/>
                </a:cubicBezTo>
                <a:cubicBezTo>
                  <a:pt x="441" y="308"/>
                  <a:pt x="441" y="308"/>
                  <a:pt x="441" y="308"/>
                </a:cubicBezTo>
                <a:cubicBezTo>
                  <a:pt x="467" y="308"/>
                  <a:pt x="485" y="290"/>
                  <a:pt x="485" y="264"/>
                </a:cubicBezTo>
                <a:cubicBezTo>
                  <a:pt x="485" y="0"/>
                  <a:pt x="485" y="0"/>
                  <a:pt x="485" y="0"/>
                </a:cubicBezTo>
                <a:lnTo>
                  <a:pt x="5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268">
            <a:extLst>
              <a:ext uri="{FF2B5EF4-FFF2-40B4-BE49-F238E27FC236}">
                <a16:creationId xmlns:a16="http://schemas.microsoft.com/office/drawing/2014/main" id="{558D0C5D-EBA2-7B42-95ED-CA97B0538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9113" y="8831428"/>
            <a:ext cx="654552" cy="185619"/>
          </a:xfrm>
          <a:custGeom>
            <a:avLst/>
            <a:gdLst>
              <a:gd name="T0" fmla="*/ 528 w 590"/>
              <a:gd name="T1" fmla="*/ 168 h 169"/>
              <a:gd name="T2" fmla="*/ 528 w 590"/>
              <a:gd name="T3" fmla="*/ 168 h 169"/>
              <a:gd name="T4" fmla="*/ 61 w 590"/>
              <a:gd name="T5" fmla="*/ 168 h 169"/>
              <a:gd name="T6" fmla="*/ 0 w 590"/>
              <a:gd name="T7" fmla="*/ 106 h 169"/>
              <a:gd name="T8" fmla="*/ 0 w 590"/>
              <a:gd name="T9" fmla="*/ 71 h 169"/>
              <a:gd name="T10" fmla="*/ 61 w 590"/>
              <a:gd name="T11" fmla="*/ 0 h 169"/>
              <a:gd name="T12" fmla="*/ 528 w 590"/>
              <a:gd name="T13" fmla="*/ 0 h 169"/>
              <a:gd name="T14" fmla="*/ 589 w 590"/>
              <a:gd name="T15" fmla="*/ 71 h 169"/>
              <a:gd name="T16" fmla="*/ 589 w 590"/>
              <a:gd name="T17" fmla="*/ 106 h 169"/>
              <a:gd name="T18" fmla="*/ 528 w 590"/>
              <a:gd name="T19" fmla="*/ 168 h 169"/>
              <a:gd name="T20" fmla="*/ 61 w 590"/>
              <a:gd name="T21" fmla="*/ 45 h 169"/>
              <a:gd name="T22" fmla="*/ 61 w 590"/>
              <a:gd name="T23" fmla="*/ 45 h 169"/>
              <a:gd name="T24" fmla="*/ 44 w 590"/>
              <a:gd name="T25" fmla="*/ 71 h 169"/>
              <a:gd name="T26" fmla="*/ 44 w 590"/>
              <a:gd name="T27" fmla="*/ 106 h 169"/>
              <a:gd name="T28" fmla="*/ 61 w 590"/>
              <a:gd name="T29" fmla="*/ 124 h 169"/>
              <a:gd name="T30" fmla="*/ 528 w 590"/>
              <a:gd name="T31" fmla="*/ 124 h 169"/>
              <a:gd name="T32" fmla="*/ 545 w 590"/>
              <a:gd name="T33" fmla="*/ 106 h 169"/>
              <a:gd name="T34" fmla="*/ 545 w 590"/>
              <a:gd name="T35" fmla="*/ 71 h 169"/>
              <a:gd name="T36" fmla="*/ 528 w 590"/>
              <a:gd name="T37" fmla="*/ 45 h 169"/>
              <a:gd name="T38" fmla="*/ 61 w 590"/>
              <a:gd name="T39" fmla="*/ 45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0" h="169">
                <a:moveTo>
                  <a:pt x="528" y="168"/>
                </a:moveTo>
                <a:lnTo>
                  <a:pt x="528" y="168"/>
                </a:lnTo>
                <a:cubicBezTo>
                  <a:pt x="61" y="168"/>
                  <a:pt x="61" y="168"/>
                  <a:pt x="61" y="168"/>
                </a:cubicBezTo>
                <a:cubicBezTo>
                  <a:pt x="26" y="168"/>
                  <a:pt x="0" y="141"/>
                  <a:pt x="0" y="106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7"/>
                  <a:pt x="26" y="0"/>
                  <a:pt x="61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63" y="0"/>
                  <a:pt x="589" y="27"/>
                  <a:pt x="589" y="71"/>
                </a:cubicBezTo>
                <a:cubicBezTo>
                  <a:pt x="589" y="106"/>
                  <a:pt x="589" y="106"/>
                  <a:pt x="589" y="106"/>
                </a:cubicBezTo>
                <a:cubicBezTo>
                  <a:pt x="589" y="141"/>
                  <a:pt x="563" y="168"/>
                  <a:pt x="528" y="168"/>
                </a:cubicBezTo>
                <a:close/>
                <a:moveTo>
                  <a:pt x="61" y="45"/>
                </a:moveTo>
                <a:lnTo>
                  <a:pt x="61" y="45"/>
                </a:lnTo>
                <a:cubicBezTo>
                  <a:pt x="52" y="45"/>
                  <a:pt x="44" y="53"/>
                  <a:pt x="44" y="71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15"/>
                  <a:pt x="52" y="124"/>
                  <a:pt x="61" y="124"/>
                </a:cubicBezTo>
                <a:cubicBezTo>
                  <a:pt x="528" y="124"/>
                  <a:pt x="528" y="124"/>
                  <a:pt x="528" y="124"/>
                </a:cubicBezTo>
                <a:cubicBezTo>
                  <a:pt x="537" y="124"/>
                  <a:pt x="545" y="115"/>
                  <a:pt x="545" y="106"/>
                </a:cubicBezTo>
                <a:cubicBezTo>
                  <a:pt x="545" y="71"/>
                  <a:pt x="545" y="71"/>
                  <a:pt x="545" y="71"/>
                </a:cubicBezTo>
                <a:cubicBezTo>
                  <a:pt x="545" y="53"/>
                  <a:pt x="537" y="45"/>
                  <a:pt x="528" y="45"/>
                </a:cubicBezTo>
                <a:lnTo>
                  <a:pt x="61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DEDED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269">
            <a:extLst>
              <a:ext uri="{FF2B5EF4-FFF2-40B4-BE49-F238E27FC236}">
                <a16:creationId xmlns:a16="http://schemas.microsoft.com/office/drawing/2014/main" id="{ED9E9EB2-9A44-EF43-8FBD-13C1A3D04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882" y="7551632"/>
            <a:ext cx="7390579" cy="2207893"/>
          </a:xfrm>
          <a:custGeom>
            <a:avLst/>
            <a:gdLst>
              <a:gd name="T0" fmla="*/ 3336 w 6674"/>
              <a:gd name="T1" fmla="*/ 1990 h 1991"/>
              <a:gd name="T2" fmla="*/ 3336 w 6674"/>
              <a:gd name="T3" fmla="*/ 1990 h 1991"/>
              <a:gd name="T4" fmla="*/ 0 w 6674"/>
              <a:gd name="T5" fmla="*/ 995 h 1991"/>
              <a:gd name="T6" fmla="*/ 3336 w 6674"/>
              <a:gd name="T7" fmla="*/ 0 h 1991"/>
              <a:gd name="T8" fmla="*/ 6673 w 6674"/>
              <a:gd name="T9" fmla="*/ 995 h 1991"/>
              <a:gd name="T10" fmla="*/ 3336 w 6674"/>
              <a:gd name="T11" fmla="*/ 1990 h 1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74" h="1991">
                <a:moveTo>
                  <a:pt x="3336" y="1990"/>
                </a:moveTo>
                <a:lnTo>
                  <a:pt x="3336" y="1990"/>
                </a:lnTo>
                <a:cubicBezTo>
                  <a:pt x="1497" y="1990"/>
                  <a:pt x="0" y="1550"/>
                  <a:pt x="0" y="995"/>
                </a:cubicBezTo>
                <a:cubicBezTo>
                  <a:pt x="0" y="440"/>
                  <a:pt x="1497" y="0"/>
                  <a:pt x="3336" y="0"/>
                </a:cubicBezTo>
                <a:cubicBezTo>
                  <a:pt x="5176" y="0"/>
                  <a:pt x="6673" y="440"/>
                  <a:pt x="6673" y="995"/>
                </a:cubicBezTo>
                <a:cubicBezTo>
                  <a:pt x="6673" y="1550"/>
                  <a:pt x="5176" y="1990"/>
                  <a:pt x="3336" y="199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270">
            <a:extLst>
              <a:ext uri="{FF2B5EF4-FFF2-40B4-BE49-F238E27FC236}">
                <a16:creationId xmlns:a16="http://schemas.microsoft.com/office/drawing/2014/main" id="{A71B1BF7-A354-2B4A-BFB1-16AB3E406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0523" y="5211850"/>
            <a:ext cx="4992183" cy="6887454"/>
          </a:xfrm>
          <a:custGeom>
            <a:avLst/>
            <a:gdLst>
              <a:gd name="T0" fmla="*/ 1409 w 4508"/>
              <a:gd name="T1" fmla="*/ 3644 h 6216"/>
              <a:gd name="T2" fmla="*/ 1409 w 4508"/>
              <a:gd name="T3" fmla="*/ 3644 h 6216"/>
              <a:gd name="T4" fmla="*/ 467 w 4508"/>
              <a:gd name="T5" fmla="*/ 291 h 6216"/>
              <a:gd name="T6" fmla="*/ 3098 w 4508"/>
              <a:gd name="T7" fmla="*/ 2570 h 6216"/>
              <a:gd name="T8" fmla="*/ 4040 w 4508"/>
              <a:gd name="T9" fmla="*/ 5924 h 6216"/>
              <a:gd name="T10" fmla="*/ 1409 w 4508"/>
              <a:gd name="T11" fmla="*/ 3644 h 6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08" h="6216">
                <a:moveTo>
                  <a:pt x="1409" y="3644"/>
                </a:moveTo>
                <a:lnTo>
                  <a:pt x="1409" y="3644"/>
                </a:lnTo>
                <a:cubicBezTo>
                  <a:pt x="423" y="2086"/>
                  <a:pt x="0" y="590"/>
                  <a:pt x="467" y="291"/>
                </a:cubicBezTo>
                <a:cubicBezTo>
                  <a:pt x="933" y="0"/>
                  <a:pt x="2113" y="1022"/>
                  <a:pt x="3098" y="2570"/>
                </a:cubicBezTo>
                <a:cubicBezTo>
                  <a:pt x="4084" y="4128"/>
                  <a:pt x="4507" y="5625"/>
                  <a:pt x="4040" y="5924"/>
                </a:cubicBezTo>
                <a:cubicBezTo>
                  <a:pt x="3574" y="6215"/>
                  <a:pt x="2394" y="5194"/>
                  <a:pt x="1409" y="3644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271">
            <a:extLst>
              <a:ext uri="{FF2B5EF4-FFF2-40B4-BE49-F238E27FC236}">
                <a16:creationId xmlns:a16="http://schemas.microsoft.com/office/drawing/2014/main" id="{DE03A6ED-28B4-8841-8B5C-45E7988DD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0523" y="5211850"/>
            <a:ext cx="4992183" cy="6887454"/>
          </a:xfrm>
          <a:custGeom>
            <a:avLst/>
            <a:gdLst>
              <a:gd name="T0" fmla="*/ 3098 w 4508"/>
              <a:gd name="T1" fmla="*/ 3644 h 6216"/>
              <a:gd name="T2" fmla="*/ 3098 w 4508"/>
              <a:gd name="T3" fmla="*/ 3644 h 6216"/>
              <a:gd name="T4" fmla="*/ 4040 w 4508"/>
              <a:gd name="T5" fmla="*/ 291 h 6216"/>
              <a:gd name="T6" fmla="*/ 1409 w 4508"/>
              <a:gd name="T7" fmla="*/ 2570 h 6216"/>
              <a:gd name="T8" fmla="*/ 467 w 4508"/>
              <a:gd name="T9" fmla="*/ 5924 h 6216"/>
              <a:gd name="T10" fmla="*/ 3098 w 4508"/>
              <a:gd name="T11" fmla="*/ 3644 h 6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08" h="6216">
                <a:moveTo>
                  <a:pt x="3098" y="3644"/>
                </a:moveTo>
                <a:lnTo>
                  <a:pt x="3098" y="3644"/>
                </a:lnTo>
                <a:cubicBezTo>
                  <a:pt x="4084" y="2086"/>
                  <a:pt x="4507" y="590"/>
                  <a:pt x="4040" y="291"/>
                </a:cubicBezTo>
                <a:cubicBezTo>
                  <a:pt x="3574" y="0"/>
                  <a:pt x="2394" y="1022"/>
                  <a:pt x="1409" y="2570"/>
                </a:cubicBezTo>
                <a:cubicBezTo>
                  <a:pt x="423" y="4128"/>
                  <a:pt x="0" y="5625"/>
                  <a:pt x="467" y="5924"/>
                </a:cubicBezTo>
                <a:cubicBezTo>
                  <a:pt x="933" y="6215"/>
                  <a:pt x="2113" y="5194"/>
                  <a:pt x="3098" y="3644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272">
            <a:extLst>
              <a:ext uri="{FF2B5EF4-FFF2-40B4-BE49-F238E27FC236}">
                <a16:creationId xmlns:a16="http://schemas.microsoft.com/office/drawing/2014/main" id="{5469ADF3-3D63-4F49-9DA4-0ACF80D2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9669" y="7678634"/>
            <a:ext cx="1949005" cy="1953888"/>
          </a:xfrm>
          <a:custGeom>
            <a:avLst/>
            <a:gdLst>
              <a:gd name="T0" fmla="*/ 1759 w 1760"/>
              <a:gd name="T1" fmla="*/ 880 h 1762"/>
              <a:gd name="T2" fmla="*/ 1759 w 1760"/>
              <a:gd name="T3" fmla="*/ 880 h 1762"/>
              <a:gd name="T4" fmla="*/ 879 w 1760"/>
              <a:gd name="T5" fmla="*/ 1761 h 1762"/>
              <a:gd name="T6" fmla="*/ 0 w 1760"/>
              <a:gd name="T7" fmla="*/ 880 h 1762"/>
              <a:gd name="T8" fmla="*/ 879 w 1760"/>
              <a:gd name="T9" fmla="*/ 0 h 1762"/>
              <a:gd name="T10" fmla="*/ 1759 w 1760"/>
              <a:gd name="T11" fmla="*/ 880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60" h="1762">
                <a:moveTo>
                  <a:pt x="1759" y="880"/>
                </a:moveTo>
                <a:lnTo>
                  <a:pt x="1759" y="880"/>
                </a:lnTo>
                <a:cubicBezTo>
                  <a:pt x="1759" y="1364"/>
                  <a:pt x="1363" y="1761"/>
                  <a:pt x="879" y="1761"/>
                </a:cubicBezTo>
                <a:cubicBezTo>
                  <a:pt x="396" y="1761"/>
                  <a:pt x="0" y="1364"/>
                  <a:pt x="0" y="880"/>
                </a:cubicBezTo>
                <a:cubicBezTo>
                  <a:pt x="0" y="396"/>
                  <a:pt x="396" y="0"/>
                  <a:pt x="879" y="0"/>
                </a:cubicBezTo>
                <a:cubicBezTo>
                  <a:pt x="1363" y="0"/>
                  <a:pt x="1759" y="396"/>
                  <a:pt x="1759" y="88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273">
            <a:extLst>
              <a:ext uri="{FF2B5EF4-FFF2-40B4-BE49-F238E27FC236}">
                <a16:creationId xmlns:a16="http://schemas.microsoft.com/office/drawing/2014/main" id="{FE8201F2-29A2-324A-9DF3-82FF402E5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2073" y="5231388"/>
            <a:ext cx="605705" cy="605705"/>
          </a:xfrm>
          <a:custGeom>
            <a:avLst/>
            <a:gdLst>
              <a:gd name="T0" fmla="*/ 546 w 547"/>
              <a:gd name="T1" fmla="*/ 273 h 547"/>
              <a:gd name="T2" fmla="*/ 546 w 547"/>
              <a:gd name="T3" fmla="*/ 273 h 547"/>
              <a:gd name="T4" fmla="*/ 273 w 547"/>
              <a:gd name="T5" fmla="*/ 546 h 547"/>
              <a:gd name="T6" fmla="*/ 0 w 547"/>
              <a:gd name="T7" fmla="*/ 273 h 547"/>
              <a:gd name="T8" fmla="*/ 273 w 547"/>
              <a:gd name="T9" fmla="*/ 0 h 547"/>
              <a:gd name="T10" fmla="*/ 546 w 547"/>
              <a:gd name="T11" fmla="*/ 273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7" h="547">
                <a:moveTo>
                  <a:pt x="546" y="273"/>
                </a:moveTo>
                <a:lnTo>
                  <a:pt x="546" y="273"/>
                </a:lnTo>
                <a:cubicBezTo>
                  <a:pt x="546" y="423"/>
                  <a:pt x="423" y="546"/>
                  <a:pt x="273" y="546"/>
                </a:cubicBezTo>
                <a:cubicBezTo>
                  <a:pt x="124" y="546"/>
                  <a:pt x="0" y="423"/>
                  <a:pt x="0" y="273"/>
                </a:cubicBezTo>
                <a:cubicBezTo>
                  <a:pt x="0" y="123"/>
                  <a:pt x="124" y="0"/>
                  <a:pt x="273" y="0"/>
                </a:cubicBezTo>
                <a:cubicBezTo>
                  <a:pt x="423" y="0"/>
                  <a:pt x="546" y="123"/>
                  <a:pt x="546" y="27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274">
            <a:extLst>
              <a:ext uri="{FF2B5EF4-FFF2-40B4-BE49-F238E27FC236}">
                <a16:creationId xmlns:a16="http://schemas.microsoft.com/office/drawing/2014/main" id="{0B5F74B9-3ED8-8B4C-8A62-202313124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6893" y="8909584"/>
            <a:ext cx="605705" cy="605705"/>
          </a:xfrm>
          <a:custGeom>
            <a:avLst/>
            <a:gdLst>
              <a:gd name="T0" fmla="*/ 546 w 547"/>
              <a:gd name="T1" fmla="*/ 273 h 547"/>
              <a:gd name="T2" fmla="*/ 546 w 547"/>
              <a:gd name="T3" fmla="*/ 273 h 547"/>
              <a:gd name="T4" fmla="*/ 273 w 547"/>
              <a:gd name="T5" fmla="*/ 546 h 547"/>
              <a:gd name="T6" fmla="*/ 0 w 547"/>
              <a:gd name="T7" fmla="*/ 273 h 547"/>
              <a:gd name="T8" fmla="*/ 273 w 547"/>
              <a:gd name="T9" fmla="*/ 0 h 547"/>
              <a:gd name="T10" fmla="*/ 546 w 547"/>
              <a:gd name="T11" fmla="*/ 273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7" h="547">
                <a:moveTo>
                  <a:pt x="546" y="273"/>
                </a:moveTo>
                <a:lnTo>
                  <a:pt x="546" y="273"/>
                </a:lnTo>
                <a:cubicBezTo>
                  <a:pt x="546" y="423"/>
                  <a:pt x="422" y="546"/>
                  <a:pt x="273" y="546"/>
                </a:cubicBezTo>
                <a:cubicBezTo>
                  <a:pt x="123" y="546"/>
                  <a:pt x="0" y="423"/>
                  <a:pt x="0" y="273"/>
                </a:cubicBezTo>
                <a:cubicBezTo>
                  <a:pt x="0" y="123"/>
                  <a:pt x="123" y="0"/>
                  <a:pt x="273" y="0"/>
                </a:cubicBezTo>
                <a:cubicBezTo>
                  <a:pt x="422" y="0"/>
                  <a:pt x="546" y="123"/>
                  <a:pt x="546" y="2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275">
            <a:extLst>
              <a:ext uri="{FF2B5EF4-FFF2-40B4-BE49-F238E27FC236}">
                <a16:creationId xmlns:a16="http://schemas.microsoft.com/office/drawing/2014/main" id="{62CFB904-4DB5-9041-A4A6-56D4043D8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6657" y="10770660"/>
            <a:ext cx="605705" cy="605705"/>
          </a:xfrm>
          <a:custGeom>
            <a:avLst/>
            <a:gdLst>
              <a:gd name="T0" fmla="*/ 546 w 547"/>
              <a:gd name="T1" fmla="*/ 273 h 546"/>
              <a:gd name="T2" fmla="*/ 546 w 547"/>
              <a:gd name="T3" fmla="*/ 273 h 546"/>
              <a:gd name="T4" fmla="*/ 273 w 547"/>
              <a:gd name="T5" fmla="*/ 545 h 546"/>
              <a:gd name="T6" fmla="*/ 0 w 547"/>
              <a:gd name="T7" fmla="*/ 273 h 546"/>
              <a:gd name="T8" fmla="*/ 273 w 547"/>
              <a:gd name="T9" fmla="*/ 0 h 546"/>
              <a:gd name="T10" fmla="*/ 546 w 547"/>
              <a:gd name="T11" fmla="*/ 273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7" h="546">
                <a:moveTo>
                  <a:pt x="546" y="273"/>
                </a:moveTo>
                <a:lnTo>
                  <a:pt x="546" y="273"/>
                </a:lnTo>
                <a:cubicBezTo>
                  <a:pt x="546" y="422"/>
                  <a:pt x="422" y="545"/>
                  <a:pt x="273" y="545"/>
                </a:cubicBezTo>
                <a:cubicBezTo>
                  <a:pt x="123" y="545"/>
                  <a:pt x="0" y="422"/>
                  <a:pt x="0" y="273"/>
                </a:cubicBezTo>
                <a:cubicBezTo>
                  <a:pt x="0" y="123"/>
                  <a:pt x="123" y="0"/>
                  <a:pt x="273" y="0"/>
                </a:cubicBezTo>
                <a:cubicBezTo>
                  <a:pt x="422" y="0"/>
                  <a:pt x="546" y="123"/>
                  <a:pt x="546" y="2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276">
            <a:extLst>
              <a:ext uri="{FF2B5EF4-FFF2-40B4-BE49-F238E27FC236}">
                <a16:creationId xmlns:a16="http://schemas.microsoft.com/office/drawing/2014/main" id="{E5884651-B880-FB49-B8EF-3DE0C6EC5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589" y="5739399"/>
            <a:ext cx="605705" cy="595936"/>
          </a:xfrm>
          <a:custGeom>
            <a:avLst/>
            <a:gdLst>
              <a:gd name="T0" fmla="*/ 546 w 547"/>
              <a:gd name="T1" fmla="*/ 264 h 538"/>
              <a:gd name="T2" fmla="*/ 546 w 547"/>
              <a:gd name="T3" fmla="*/ 264 h 538"/>
              <a:gd name="T4" fmla="*/ 273 w 547"/>
              <a:gd name="T5" fmla="*/ 537 h 538"/>
              <a:gd name="T6" fmla="*/ 0 w 547"/>
              <a:gd name="T7" fmla="*/ 264 h 538"/>
              <a:gd name="T8" fmla="*/ 273 w 547"/>
              <a:gd name="T9" fmla="*/ 0 h 538"/>
              <a:gd name="T10" fmla="*/ 546 w 547"/>
              <a:gd name="T11" fmla="*/ 264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7" h="538">
                <a:moveTo>
                  <a:pt x="546" y="264"/>
                </a:moveTo>
                <a:lnTo>
                  <a:pt x="546" y="264"/>
                </a:lnTo>
                <a:cubicBezTo>
                  <a:pt x="546" y="422"/>
                  <a:pt x="423" y="537"/>
                  <a:pt x="273" y="537"/>
                </a:cubicBezTo>
                <a:cubicBezTo>
                  <a:pt x="123" y="537"/>
                  <a:pt x="0" y="422"/>
                  <a:pt x="0" y="264"/>
                </a:cubicBezTo>
                <a:cubicBezTo>
                  <a:pt x="0" y="114"/>
                  <a:pt x="123" y="0"/>
                  <a:pt x="273" y="0"/>
                </a:cubicBezTo>
                <a:cubicBezTo>
                  <a:pt x="423" y="0"/>
                  <a:pt x="546" y="114"/>
                  <a:pt x="546" y="26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40" name="Grupo 439">
            <a:extLst>
              <a:ext uri="{FF2B5EF4-FFF2-40B4-BE49-F238E27FC236}">
                <a16:creationId xmlns:a16="http://schemas.microsoft.com/office/drawing/2014/main" id="{8265472C-930C-7E44-B6A6-D2258A397B3E}"/>
              </a:ext>
            </a:extLst>
          </p:cNvPr>
          <p:cNvGrpSpPr/>
          <p:nvPr/>
        </p:nvGrpSpPr>
        <p:grpSpPr>
          <a:xfrm>
            <a:off x="2668308" y="1007272"/>
            <a:ext cx="19041035" cy="2561450"/>
            <a:chOff x="2668308" y="861425"/>
            <a:chExt cx="19041035" cy="2561450"/>
          </a:xfrm>
        </p:grpSpPr>
        <p:sp>
          <p:nvSpPr>
            <p:cNvPr id="441" name="CuadroTexto 440">
              <a:extLst>
                <a:ext uri="{FF2B5EF4-FFF2-40B4-BE49-F238E27FC236}">
                  <a16:creationId xmlns:a16="http://schemas.microsoft.com/office/drawing/2014/main" id="{247F1CB1-6876-8B48-892D-AE7F6CAF36CB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Science</a:t>
              </a:r>
            </a:p>
          </p:txBody>
        </p:sp>
        <p:sp>
          <p:nvSpPr>
            <p:cNvPr id="442" name="CuadroTexto 441">
              <a:extLst>
                <a:ext uri="{FF2B5EF4-FFF2-40B4-BE49-F238E27FC236}">
                  <a16:creationId xmlns:a16="http://schemas.microsoft.com/office/drawing/2014/main" id="{8B89875A-86D2-3548-98FF-960A0226736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43" name="Grupo 442">
            <a:extLst>
              <a:ext uri="{FF2B5EF4-FFF2-40B4-BE49-F238E27FC236}">
                <a16:creationId xmlns:a16="http://schemas.microsoft.com/office/drawing/2014/main" id="{33BB203A-8ADE-5843-BCC8-7105CDB9141D}"/>
              </a:ext>
            </a:extLst>
          </p:cNvPr>
          <p:cNvGrpSpPr/>
          <p:nvPr/>
        </p:nvGrpSpPr>
        <p:grpSpPr>
          <a:xfrm>
            <a:off x="19914450" y="5965519"/>
            <a:ext cx="3427135" cy="2038177"/>
            <a:chOff x="4247967" y="10711881"/>
            <a:chExt cx="4236804" cy="2038177"/>
          </a:xfrm>
        </p:grpSpPr>
        <p:sp>
          <p:nvSpPr>
            <p:cNvPr id="444" name="CuadroTexto 395">
              <a:extLst>
                <a:ext uri="{FF2B5EF4-FFF2-40B4-BE49-F238E27FC236}">
                  <a16:creationId xmlns:a16="http://schemas.microsoft.com/office/drawing/2014/main" id="{6B6B17A8-8F90-994D-9694-720B37735DA6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45" name="Rectangle 40">
              <a:extLst>
                <a:ext uri="{FF2B5EF4-FFF2-40B4-BE49-F238E27FC236}">
                  <a16:creationId xmlns:a16="http://schemas.microsoft.com/office/drawing/2014/main" id="{5D572D7F-5063-E64A-B194-A44FAD9434AA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6" name="Grupo 445">
            <a:extLst>
              <a:ext uri="{FF2B5EF4-FFF2-40B4-BE49-F238E27FC236}">
                <a16:creationId xmlns:a16="http://schemas.microsoft.com/office/drawing/2014/main" id="{750B9D75-B75B-5944-B07F-D982F2738C17}"/>
              </a:ext>
            </a:extLst>
          </p:cNvPr>
          <p:cNvGrpSpPr/>
          <p:nvPr/>
        </p:nvGrpSpPr>
        <p:grpSpPr>
          <a:xfrm>
            <a:off x="539459" y="5931816"/>
            <a:ext cx="3867647" cy="2012662"/>
            <a:chOff x="4263265" y="1952891"/>
            <a:chExt cx="4236804" cy="2012662"/>
          </a:xfrm>
        </p:grpSpPr>
        <p:sp>
          <p:nvSpPr>
            <p:cNvPr id="447" name="CuadroTexto 395">
              <a:extLst>
                <a:ext uri="{FF2B5EF4-FFF2-40B4-BE49-F238E27FC236}">
                  <a16:creationId xmlns:a16="http://schemas.microsoft.com/office/drawing/2014/main" id="{CFA726FC-5C7D-E44E-BFA8-F0BD154DA3BB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48" name="Rectangle 40">
              <a:extLst>
                <a:ext uri="{FF2B5EF4-FFF2-40B4-BE49-F238E27FC236}">
                  <a16:creationId xmlns:a16="http://schemas.microsoft.com/office/drawing/2014/main" id="{D30F71AF-8AAF-C541-8ADA-837BF6585C64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9" name="Grupo 448">
            <a:extLst>
              <a:ext uri="{FF2B5EF4-FFF2-40B4-BE49-F238E27FC236}">
                <a16:creationId xmlns:a16="http://schemas.microsoft.com/office/drawing/2014/main" id="{4016EAE8-3AC7-1141-96EA-7F85F22BEE0E}"/>
              </a:ext>
            </a:extLst>
          </p:cNvPr>
          <p:cNvGrpSpPr/>
          <p:nvPr/>
        </p:nvGrpSpPr>
        <p:grpSpPr>
          <a:xfrm>
            <a:off x="19901286" y="8222655"/>
            <a:ext cx="3427135" cy="2038177"/>
            <a:chOff x="4247967" y="10711881"/>
            <a:chExt cx="4236804" cy="2038177"/>
          </a:xfrm>
        </p:grpSpPr>
        <p:sp>
          <p:nvSpPr>
            <p:cNvPr id="450" name="CuadroTexto 395">
              <a:extLst>
                <a:ext uri="{FF2B5EF4-FFF2-40B4-BE49-F238E27FC236}">
                  <a16:creationId xmlns:a16="http://schemas.microsoft.com/office/drawing/2014/main" id="{64B127E8-E737-1143-9807-122A1EB08F85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51" name="Rectangle 40">
              <a:extLst>
                <a:ext uri="{FF2B5EF4-FFF2-40B4-BE49-F238E27FC236}">
                  <a16:creationId xmlns:a16="http://schemas.microsoft.com/office/drawing/2014/main" id="{C28F2C29-AD72-2A44-9435-06567F436E0B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2" name="Grupo 451">
            <a:extLst>
              <a:ext uri="{FF2B5EF4-FFF2-40B4-BE49-F238E27FC236}">
                <a16:creationId xmlns:a16="http://schemas.microsoft.com/office/drawing/2014/main" id="{F58822F7-12AF-EF41-B457-C3A2F90D768E}"/>
              </a:ext>
            </a:extLst>
          </p:cNvPr>
          <p:cNvGrpSpPr/>
          <p:nvPr/>
        </p:nvGrpSpPr>
        <p:grpSpPr>
          <a:xfrm>
            <a:off x="547833" y="8269167"/>
            <a:ext cx="3867647" cy="2012662"/>
            <a:chOff x="4263265" y="1952891"/>
            <a:chExt cx="4236804" cy="2012662"/>
          </a:xfrm>
        </p:grpSpPr>
        <p:sp>
          <p:nvSpPr>
            <p:cNvPr id="453" name="CuadroTexto 395">
              <a:extLst>
                <a:ext uri="{FF2B5EF4-FFF2-40B4-BE49-F238E27FC236}">
                  <a16:creationId xmlns:a16="http://schemas.microsoft.com/office/drawing/2014/main" id="{4A7429C8-FF95-AF45-989A-6E0F4CF8F10E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54" name="Rectangle 40">
              <a:extLst>
                <a:ext uri="{FF2B5EF4-FFF2-40B4-BE49-F238E27FC236}">
                  <a16:creationId xmlns:a16="http://schemas.microsoft.com/office/drawing/2014/main" id="{1DCC91A4-135E-4642-8C49-DD9B57AC26DD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5" name="Grupo 454">
            <a:extLst>
              <a:ext uri="{FF2B5EF4-FFF2-40B4-BE49-F238E27FC236}">
                <a16:creationId xmlns:a16="http://schemas.microsoft.com/office/drawing/2014/main" id="{A02DDFB2-F012-B044-9B9F-4EBE3DC1ADA4}"/>
              </a:ext>
            </a:extLst>
          </p:cNvPr>
          <p:cNvGrpSpPr/>
          <p:nvPr/>
        </p:nvGrpSpPr>
        <p:grpSpPr>
          <a:xfrm>
            <a:off x="19891454" y="10554470"/>
            <a:ext cx="3427135" cy="2038177"/>
            <a:chOff x="4247967" y="10711881"/>
            <a:chExt cx="4236804" cy="2038177"/>
          </a:xfrm>
        </p:grpSpPr>
        <p:sp>
          <p:nvSpPr>
            <p:cNvPr id="456" name="CuadroTexto 395">
              <a:extLst>
                <a:ext uri="{FF2B5EF4-FFF2-40B4-BE49-F238E27FC236}">
                  <a16:creationId xmlns:a16="http://schemas.microsoft.com/office/drawing/2014/main" id="{10A1BC70-C9B6-5545-8FF6-A3047EB0846F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57" name="Rectangle 40">
              <a:extLst>
                <a:ext uri="{FF2B5EF4-FFF2-40B4-BE49-F238E27FC236}">
                  <a16:creationId xmlns:a16="http://schemas.microsoft.com/office/drawing/2014/main" id="{14E78280-0173-FB46-8873-1E804BFE1BF6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8" name="Grupo 457">
            <a:extLst>
              <a:ext uri="{FF2B5EF4-FFF2-40B4-BE49-F238E27FC236}">
                <a16:creationId xmlns:a16="http://schemas.microsoft.com/office/drawing/2014/main" id="{11695440-C505-E849-BCDC-8337E9E9BC2B}"/>
              </a:ext>
            </a:extLst>
          </p:cNvPr>
          <p:cNvGrpSpPr/>
          <p:nvPr/>
        </p:nvGrpSpPr>
        <p:grpSpPr>
          <a:xfrm>
            <a:off x="540023" y="10649063"/>
            <a:ext cx="3867647" cy="2012662"/>
            <a:chOff x="4263265" y="1952891"/>
            <a:chExt cx="4236804" cy="2012662"/>
          </a:xfrm>
        </p:grpSpPr>
        <p:sp>
          <p:nvSpPr>
            <p:cNvPr id="459" name="CuadroTexto 395">
              <a:extLst>
                <a:ext uri="{FF2B5EF4-FFF2-40B4-BE49-F238E27FC236}">
                  <a16:creationId xmlns:a16="http://schemas.microsoft.com/office/drawing/2014/main" id="{1E540413-4479-F44B-A61D-B7FAFDD240DE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60" name="Rectangle 40">
              <a:extLst>
                <a:ext uri="{FF2B5EF4-FFF2-40B4-BE49-F238E27FC236}">
                  <a16:creationId xmlns:a16="http://schemas.microsoft.com/office/drawing/2014/main" id="{6DB9453A-A4C3-BA4A-979D-DC41AC39E5A4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555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1">
            <a:extLst>
              <a:ext uri="{FF2B5EF4-FFF2-40B4-BE49-F238E27FC236}">
                <a16:creationId xmlns:a16="http://schemas.microsoft.com/office/drawing/2014/main" id="{F9EC3DC2-63C1-6A48-8800-1D6F9B923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2068" y="3934867"/>
            <a:ext cx="2252691" cy="7211535"/>
          </a:xfrm>
          <a:custGeom>
            <a:avLst/>
            <a:gdLst>
              <a:gd name="T0" fmla="*/ 1023 w 2039"/>
              <a:gd name="T1" fmla="*/ 6522 h 6523"/>
              <a:gd name="T2" fmla="*/ 1023 w 2039"/>
              <a:gd name="T3" fmla="*/ 6522 h 6523"/>
              <a:gd name="T4" fmla="*/ 1023 w 2039"/>
              <a:gd name="T5" fmla="*/ 6522 h 6523"/>
              <a:gd name="T6" fmla="*/ 0 w 2039"/>
              <a:gd name="T7" fmla="*/ 5499 h 6523"/>
              <a:gd name="T8" fmla="*/ 0 w 2039"/>
              <a:gd name="T9" fmla="*/ 0 h 6523"/>
              <a:gd name="T10" fmla="*/ 2038 w 2039"/>
              <a:gd name="T11" fmla="*/ 0 h 6523"/>
              <a:gd name="T12" fmla="*/ 2038 w 2039"/>
              <a:gd name="T13" fmla="*/ 5499 h 6523"/>
              <a:gd name="T14" fmla="*/ 1023 w 2039"/>
              <a:gd name="T15" fmla="*/ 6522 h 6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9" h="6523">
                <a:moveTo>
                  <a:pt x="1023" y="6522"/>
                </a:moveTo>
                <a:lnTo>
                  <a:pt x="1023" y="6522"/>
                </a:lnTo>
                <a:lnTo>
                  <a:pt x="1023" y="6522"/>
                </a:lnTo>
                <a:cubicBezTo>
                  <a:pt x="458" y="6522"/>
                  <a:pt x="0" y="6065"/>
                  <a:pt x="0" y="5499"/>
                </a:cubicBezTo>
                <a:cubicBezTo>
                  <a:pt x="0" y="0"/>
                  <a:pt x="0" y="0"/>
                  <a:pt x="0" y="0"/>
                </a:cubicBezTo>
                <a:cubicBezTo>
                  <a:pt x="2038" y="0"/>
                  <a:pt x="2038" y="0"/>
                  <a:pt x="2038" y="0"/>
                </a:cubicBezTo>
                <a:cubicBezTo>
                  <a:pt x="2038" y="5499"/>
                  <a:pt x="2038" y="5499"/>
                  <a:pt x="2038" y="5499"/>
                </a:cubicBezTo>
                <a:cubicBezTo>
                  <a:pt x="2038" y="6065"/>
                  <a:pt x="1580" y="6522"/>
                  <a:pt x="1023" y="6522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6FC9E08A-6163-9F42-A28D-4CB628CC0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2068" y="5651203"/>
            <a:ext cx="2252691" cy="5495199"/>
          </a:xfrm>
          <a:custGeom>
            <a:avLst/>
            <a:gdLst>
              <a:gd name="T0" fmla="*/ 1023 w 2039"/>
              <a:gd name="T1" fmla="*/ 4970 h 4971"/>
              <a:gd name="T2" fmla="*/ 1023 w 2039"/>
              <a:gd name="T3" fmla="*/ 4970 h 4971"/>
              <a:gd name="T4" fmla="*/ 1023 w 2039"/>
              <a:gd name="T5" fmla="*/ 4970 h 4971"/>
              <a:gd name="T6" fmla="*/ 0 w 2039"/>
              <a:gd name="T7" fmla="*/ 3947 h 4971"/>
              <a:gd name="T8" fmla="*/ 0 w 2039"/>
              <a:gd name="T9" fmla="*/ 0 h 4971"/>
              <a:gd name="T10" fmla="*/ 2038 w 2039"/>
              <a:gd name="T11" fmla="*/ 0 h 4971"/>
              <a:gd name="T12" fmla="*/ 2038 w 2039"/>
              <a:gd name="T13" fmla="*/ 3947 h 4971"/>
              <a:gd name="T14" fmla="*/ 1023 w 2039"/>
              <a:gd name="T15" fmla="*/ 4970 h 4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9" h="4971">
                <a:moveTo>
                  <a:pt x="1023" y="4970"/>
                </a:moveTo>
                <a:lnTo>
                  <a:pt x="1023" y="4970"/>
                </a:lnTo>
                <a:lnTo>
                  <a:pt x="1023" y="4970"/>
                </a:lnTo>
                <a:cubicBezTo>
                  <a:pt x="458" y="4970"/>
                  <a:pt x="0" y="4513"/>
                  <a:pt x="0" y="3947"/>
                </a:cubicBezTo>
                <a:cubicBezTo>
                  <a:pt x="0" y="0"/>
                  <a:pt x="0" y="0"/>
                  <a:pt x="0" y="0"/>
                </a:cubicBezTo>
                <a:cubicBezTo>
                  <a:pt x="2038" y="0"/>
                  <a:pt x="2038" y="0"/>
                  <a:pt x="2038" y="0"/>
                </a:cubicBezTo>
                <a:cubicBezTo>
                  <a:pt x="2038" y="3947"/>
                  <a:pt x="2038" y="3947"/>
                  <a:pt x="2038" y="3947"/>
                </a:cubicBezTo>
                <a:cubicBezTo>
                  <a:pt x="2038" y="4513"/>
                  <a:pt x="1580" y="4970"/>
                  <a:pt x="1023" y="49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3">
            <a:extLst>
              <a:ext uri="{FF2B5EF4-FFF2-40B4-BE49-F238E27FC236}">
                <a16:creationId xmlns:a16="http://schemas.microsoft.com/office/drawing/2014/main" id="{13702B1B-D97A-ED4F-B9AE-EC933412E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2068" y="3954371"/>
            <a:ext cx="2252691" cy="7211535"/>
          </a:xfrm>
          <a:custGeom>
            <a:avLst/>
            <a:gdLst>
              <a:gd name="T0" fmla="*/ 1921 w 2039"/>
              <a:gd name="T1" fmla="*/ 116 h 6523"/>
              <a:gd name="T2" fmla="*/ 1921 w 2039"/>
              <a:gd name="T3" fmla="*/ 116 h 6523"/>
              <a:gd name="T4" fmla="*/ 1921 w 2039"/>
              <a:gd name="T5" fmla="*/ 5508 h 6523"/>
              <a:gd name="T6" fmla="*/ 1023 w 2039"/>
              <a:gd name="T7" fmla="*/ 6405 h 6523"/>
              <a:gd name="T8" fmla="*/ 117 w 2039"/>
              <a:gd name="T9" fmla="*/ 5508 h 6523"/>
              <a:gd name="T10" fmla="*/ 117 w 2039"/>
              <a:gd name="T11" fmla="*/ 116 h 6523"/>
              <a:gd name="T12" fmla="*/ 1921 w 2039"/>
              <a:gd name="T13" fmla="*/ 116 h 6523"/>
              <a:gd name="T14" fmla="*/ 2038 w 2039"/>
              <a:gd name="T15" fmla="*/ 0 h 6523"/>
              <a:gd name="T16" fmla="*/ 2038 w 2039"/>
              <a:gd name="T17" fmla="*/ 0 h 6523"/>
              <a:gd name="T18" fmla="*/ 0 w 2039"/>
              <a:gd name="T19" fmla="*/ 0 h 6523"/>
              <a:gd name="T20" fmla="*/ 0 w 2039"/>
              <a:gd name="T21" fmla="*/ 5508 h 6523"/>
              <a:gd name="T22" fmla="*/ 1023 w 2039"/>
              <a:gd name="T23" fmla="*/ 6522 h 6523"/>
              <a:gd name="T24" fmla="*/ 2038 w 2039"/>
              <a:gd name="T25" fmla="*/ 5508 h 6523"/>
              <a:gd name="T26" fmla="*/ 2038 w 2039"/>
              <a:gd name="T27" fmla="*/ 0 h 6523"/>
              <a:gd name="T28" fmla="*/ 1921 w 2039"/>
              <a:gd name="T29" fmla="*/ 116 h 6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39" h="6523">
                <a:moveTo>
                  <a:pt x="1921" y="116"/>
                </a:moveTo>
                <a:lnTo>
                  <a:pt x="1921" y="116"/>
                </a:lnTo>
                <a:cubicBezTo>
                  <a:pt x="1921" y="5508"/>
                  <a:pt x="1921" y="5508"/>
                  <a:pt x="1921" y="5508"/>
                </a:cubicBezTo>
                <a:cubicBezTo>
                  <a:pt x="1921" y="6001"/>
                  <a:pt x="1517" y="6405"/>
                  <a:pt x="1023" y="6405"/>
                </a:cubicBezTo>
                <a:cubicBezTo>
                  <a:pt x="521" y="6405"/>
                  <a:pt x="117" y="6001"/>
                  <a:pt x="117" y="5508"/>
                </a:cubicBezTo>
                <a:cubicBezTo>
                  <a:pt x="117" y="116"/>
                  <a:pt x="117" y="116"/>
                  <a:pt x="117" y="116"/>
                </a:cubicBezTo>
                <a:cubicBezTo>
                  <a:pt x="1921" y="116"/>
                  <a:pt x="1921" y="116"/>
                  <a:pt x="1921" y="116"/>
                </a:cubicBezTo>
                <a:lnTo>
                  <a:pt x="2038" y="0"/>
                </a:lnTo>
                <a:lnTo>
                  <a:pt x="2038" y="0"/>
                </a:lnTo>
                <a:cubicBezTo>
                  <a:pt x="0" y="0"/>
                  <a:pt x="0" y="0"/>
                  <a:pt x="0" y="0"/>
                </a:cubicBezTo>
                <a:cubicBezTo>
                  <a:pt x="0" y="5508"/>
                  <a:pt x="0" y="5508"/>
                  <a:pt x="0" y="5508"/>
                </a:cubicBezTo>
                <a:cubicBezTo>
                  <a:pt x="0" y="6064"/>
                  <a:pt x="458" y="6522"/>
                  <a:pt x="1023" y="6522"/>
                </a:cubicBezTo>
                <a:cubicBezTo>
                  <a:pt x="1580" y="6522"/>
                  <a:pt x="2038" y="6064"/>
                  <a:pt x="2038" y="5508"/>
                </a:cubicBezTo>
                <a:cubicBezTo>
                  <a:pt x="2038" y="0"/>
                  <a:pt x="2038" y="0"/>
                  <a:pt x="2038" y="0"/>
                </a:cubicBezTo>
                <a:lnTo>
                  <a:pt x="1921" y="116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4">
            <a:extLst>
              <a:ext uri="{FF2B5EF4-FFF2-40B4-BE49-F238E27FC236}">
                <a16:creationId xmlns:a16="http://schemas.microsoft.com/office/drawing/2014/main" id="{BBC29829-662E-FE45-B9D4-A3A915909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022" y="3934867"/>
            <a:ext cx="2730534" cy="555859"/>
          </a:xfrm>
          <a:custGeom>
            <a:avLst/>
            <a:gdLst>
              <a:gd name="T0" fmla="*/ 2217 w 2469"/>
              <a:gd name="T1" fmla="*/ 502 h 503"/>
              <a:gd name="T2" fmla="*/ 2217 w 2469"/>
              <a:gd name="T3" fmla="*/ 502 h 503"/>
              <a:gd name="T4" fmla="*/ 251 w 2469"/>
              <a:gd name="T5" fmla="*/ 502 h 503"/>
              <a:gd name="T6" fmla="*/ 0 w 2469"/>
              <a:gd name="T7" fmla="*/ 251 h 503"/>
              <a:gd name="T8" fmla="*/ 0 w 2469"/>
              <a:gd name="T9" fmla="*/ 251 h 503"/>
              <a:gd name="T10" fmla="*/ 251 w 2469"/>
              <a:gd name="T11" fmla="*/ 0 h 503"/>
              <a:gd name="T12" fmla="*/ 2217 w 2469"/>
              <a:gd name="T13" fmla="*/ 0 h 503"/>
              <a:gd name="T14" fmla="*/ 2468 w 2469"/>
              <a:gd name="T15" fmla="*/ 251 h 503"/>
              <a:gd name="T16" fmla="*/ 2468 w 2469"/>
              <a:gd name="T17" fmla="*/ 251 h 503"/>
              <a:gd name="T18" fmla="*/ 2217 w 2469"/>
              <a:gd name="T19" fmla="*/ 502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9" h="503">
                <a:moveTo>
                  <a:pt x="2217" y="502"/>
                </a:moveTo>
                <a:lnTo>
                  <a:pt x="2217" y="502"/>
                </a:lnTo>
                <a:cubicBezTo>
                  <a:pt x="251" y="502"/>
                  <a:pt x="251" y="502"/>
                  <a:pt x="251" y="502"/>
                </a:cubicBezTo>
                <a:cubicBezTo>
                  <a:pt x="108" y="502"/>
                  <a:pt x="0" y="395"/>
                  <a:pt x="0" y="251"/>
                </a:cubicBezTo>
                <a:lnTo>
                  <a:pt x="0" y="251"/>
                </a:lnTo>
                <a:cubicBezTo>
                  <a:pt x="0" y="107"/>
                  <a:pt x="108" y="0"/>
                  <a:pt x="251" y="0"/>
                </a:cubicBezTo>
                <a:cubicBezTo>
                  <a:pt x="2217" y="0"/>
                  <a:pt x="2217" y="0"/>
                  <a:pt x="2217" y="0"/>
                </a:cubicBezTo>
                <a:cubicBezTo>
                  <a:pt x="2360" y="0"/>
                  <a:pt x="2468" y="107"/>
                  <a:pt x="2468" y="251"/>
                </a:cubicBezTo>
                <a:lnTo>
                  <a:pt x="2468" y="251"/>
                </a:lnTo>
                <a:cubicBezTo>
                  <a:pt x="2468" y="395"/>
                  <a:pt x="2360" y="502"/>
                  <a:pt x="2217" y="502"/>
                </a:cubicBezTo>
              </a:path>
            </a:pathLst>
          </a:custGeom>
          <a:solidFill>
            <a:srgbClr val="E6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3759C5BE-A1EA-FB41-9B9D-34F34BB60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8022" y="3925115"/>
            <a:ext cx="2730534" cy="565611"/>
          </a:xfrm>
          <a:custGeom>
            <a:avLst/>
            <a:gdLst>
              <a:gd name="T0" fmla="*/ 2217 w 2469"/>
              <a:gd name="T1" fmla="*/ 116 h 512"/>
              <a:gd name="T2" fmla="*/ 2217 w 2469"/>
              <a:gd name="T3" fmla="*/ 116 h 512"/>
              <a:gd name="T4" fmla="*/ 2351 w 2469"/>
              <a:gd name="T5" fmla="*/ 251 h 512"/>
              <a:gd name="T6" fmla="*/ 2217 w 2469"/>
              <a:gd name="T7" fmla="*/ 386 h 512"/>
              <a:gd name="T8" fmla="*/ 251 w 2469"/>
              <a:gd name="T9" fmla="*/ 386 h 512"/>
              <a:gd name="T10" fmla="*/ 117 w 2469"/>
              <a:gd name="T11" fmla="*/ 251 h 512"/>
              <a:gd name="T12" fmla="*/ 251 w 2469"/>
              <a:gd name="T13" fmla="*/ 116 h 512"/>
              <a:gd name="T14" fmla="*/ 2217 w 2469"/>
              <a:gd name="T15" fmla="*/ 116 h 512"/>
              <a:gd name="T16" fmla="*/ 2217 w 2469"/>
              <a:gd name="T17" fmla="*/ 0 h 512"/>
              <a:gd name="T18" fmla="*/ 2217 w 2469"/>
              <a:gd name="T19" fmla="*/ 0 h 512"/>
              <a:gd name="T20" fmla="*/ 251 w 2469"/>
              <a:gd name="T21" fmla="*/ 0 h 512"/>
              <a:gd name="T22" fmla="*/ 0 w 2469"/>
              <a:gd name="T23" fmla="*/ 251 h 512"/>
              <a:gd name="T24" fmla="*/ 0 w 2469"/>
              <a:gd name="T25" fmla="*/ 251 h 512"/>
              <a:gd name="T26" fmla="*/ 251 w 2469"/>
              <a:gd name="T27" fmla="*/ 511 h 512"/>
              <a:gd name="T28" fmla="*/ 2217 w 2469"/>
              <a:gd name="T29" fmla="*/ 511 h 512"/>
              <a:gd name="T30" fmla="*/ 2468 w 2469"/>
              <a:gd name="T31" fmla="*/ 251 h 512"/>
              <a:gd name="T32" fmla="*/ 2468 w 2469"/>
              <a:gd name="T33" fmla="*/ 251 h 512"/>
              <a:gd name="T34" fmla="*/ 2217 w 2469"/>
              <a:gd name="T35" fmla="*/ 0 h 512"/>
              <a:gd name="T36" fmla="*/ 2217 w 2469"/>
              <a:gd name="T37" fmla="*/ 11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69" h="512">
                <a:moveTo>
                  <a:pt x="2217" y="116"/>
                </a:moveTo>
                <a:lnTo>
                  <a:pt x="2217" y="116"/>
                </a:lnTo>
                <a:cubicBezTo>
                  <a:pt x="2288" y="116"/>
                  <a:pt x="2351" y="179"/>
                  <a:pt x="2351" y="251"/>
                </a:cubicBezTo>
                <a:cubicBezTo>
                  <a:pt x="2351" y="332"/>
                  <a:pt x="2288" y="386"/>
                  <a:pt x="2217" y="386"/>
                </a:cubicBezTo>
                <a:cubicBezTo>
                  <a:pt x="251" y="386"/>
                  <a:pt x="251" y="386"/>
                  <a:pt x="251" y="386"/>
                </a:cubicBezTo>
                <a:cubicBezTo>
                  <a:pt x="180" y="386"/>
                  <a:pt x="117" y="332"/>
                  <a:pt x="117" y="251"/>
                </a:cubicBezTo>
                <a:cubicBezTo>
                  <a:pt x="117" y="179"/>
                  <a:pt x="180" y="116"/>
                  <a:pt x="251" y="116"/>
                </a:cubicBezTo>
                <a:cubicBezTo>
                  <a:pt x="2217" y="116"/>
                  <a:pt x="2217" y="116"/>
                  <a:pt x="2217" y="116"/>
                </a:cubicBezTo>
                <a:lnTo>
                  <a:pt x="2217" y="0"/>
                </a:lnTo>
                <a:lnTo>
                  <a:pt x="2217" y="0"/>
                </a:lnTo>
                <a:cubicBezTo>
                  <a:pt x="251" y="0"/>
                  <a:pt x="251" y="0"/>
                  <a:pt x="251" y="0"/>
                </a:cubicBezTo>
                <a:cubicBezTo>
                  <a:pt x="108" y="0"/>
                  <a:pt x="0" y="116"/>
                  <a:pt x="0" y="251"/>
                </a:cubicBezTo>
                <a:lnTo>
                  <a:pt x="0" y="251"/>
                </a:lnTo>
                <a:cubicBezTo>
                  <a:pt x="0" y="394"/>
                  <a:pt x="108" y="511"/>
                  <a:pt x="251" y="511"/>
                </a:cubicBezTo>
                <a:cubicBezTo>
                  <a:pt x="2217" y="511"/>
                  <a:pt x="2217" y="511"/>
                  <a:pt x="2217" y="511"/>
                </a:cubicBezTo>
                <a:cubicBezTo>
                  <a:pt x="2360" y="511"/>
                  <a:pt x="2468" y="394"/>
                  <a:pt x="2468" y="251"/>
                </a:cubicBezTo>
                <a:lnTo>
                  <a:pt x="2468" y="251"/>
                </a:lnTo>
                <a:cubicBezTo>
                  <a:pt x="2468" y="116"/>
                  <a:pt x="2360" y="0"/>
                  <a:pt x="2217" y="0"/>
                </a:cubicBezTo>
                <a:lnTo>
                  <a:pt x="2217" y="116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48D21313-969C-E74A-AB7A-82CB5D871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5400" y="3934867"/>
            <a:ext cx="2252691" cy="7211535"/>
          </a:xfrm>
          <a:custGeom>
            <a:avLst/>
            <a:gdLst>
              <a:gd name="T0" fmla="*/ 1023 w 2038"/>
              <a:gd name="T1" fmla="*/ 6522 h 6523"/>
              <a:gd name="T2" fmla="*/ 1023 w 2038"/>
              <a:gd name="T3" fmla="*/ 6522 h 6523"/>
              <a:gd name="T4" fmla="*/ 1023 w 2038"/>
              <a:gd name="T5" fmla="*/ 6522 h 6523"/>
              <a:gd name="T6" fmla="*/ 0 w 2038"/>
              <a:gd name="T7" fmla="*/ 5499 h 6523"/>
              <a:gd name="T8" fmla="*/ 0 w 2038"/>
              <a:gd name="T9" fmla="*/ 0 h 6523"/>
              <a:gd name="T10" fmla="*/ 2037 w 2038"/>
              <a:gd name="T11" fmla="*/ 0 h 6523"/>
              <a:gd name="T12" fmla="*/ 2037 w 2038"/>
              <a:gd name="T13" fmla="*/ 5499 h 6523"/>
              <a:gd name="T14" fmla="*/ 1023 w 2038"/>
              <a:gd name="T15" fmla="*/ 6522 h 6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8" h="6523">
                <a:moveTo>
                  <a:pt x="1023" y="6522"/>
                </a:moveTo>
                <a:lnTo>
                  <a:pt x="1023" y="6522"/>
                </a:lnTo>
                <a:lnTo>
                  <a:pt x="1023" y="6522"/>
                </a:lnTo>
                <a:cubicBezTo>
                  <a:pt x="457" y="6522"/>
                  <a:pt x="0" y="6065"/>
                  <a:pt x="0" y="5499"/>
                </a:cubicBezTo>
                <a:cubicBezTo>
                  <a:pt x="0" y="0"/>
                  <a:pt x="0" y="0"/>
                  <a:pt x="0" y="0"/>
                </a:cubicBezTo>
                <a:cubicBezTo>
                  <a:pt x="2037" y="0"/>
                  <a:pt x="2037" y="0"/>
                  <a:pt x="2037" y="0"/>
                </a:cubicBezTo>
                <a:cubicBezTo>
                  <a:pt x="2037" y="5499"/>
                  <a:pt x="2037" y="5499"/>
                  <a:pt x="2037" y="5499"/>
                </a:cubicBezTo>
                <a:cubicBezTo>
                  <a:pt x="2037" y="6065"/>
                  <a:pt x="1579" y="6522"/>
                  <a:pt x="1023" y="6522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7">
            <a:extLst>
              <a:ext uri="{FF2B5EF4-FFF2-40B4-BE49-F238E27FC236}">
                <a16:creationId xmlns:a16="http://schemas.microsoft.com/office/drawing/2014/main" id="{934EBC1E-4836-AF41-AA37-06C687182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5400" y="7504065"/>
            <a:ext cx="2252691" cy="3642336"/>
          </a:xfrm>
          <a:custGeom>
            <a:avLst/>
            <a:gdLst>
              <a:gd name="T0" fmla="*/ 1023 w 2038"/>
              <a:gd name="T1" fmla="*/ 3293 h 3294"/>
              <a:gd name="T2" fmla="*/ 1023 w 2038"/>
              <a:gd name="T3" fmla="*/ 3293 h 3294"/>
              <a:gd name="T4" fmla="*/ 1023 w 2038"/>
              <a:gd name="T5" fmla="*/ 3293 h 3294"/>
              <a:gd name="T6" fmla="*/ 0 w 2038"/>
              <a:gd name="T7" fmla="*/ 2270 h 3294"/>
              <a:gd name="T8" fmla="*/ 0 w 2038"/>
              <a:gd name="T9" fmla="*/ 0 h 3294"/>
              <a:gd name="T10" fmla="*/ 2037 w 2038"/>
              <a:gd name="T11" fmla="*/ 0 h 3294"/>
              <a:gd name="T12" fmla="*/ 2037 w 2038"/>
              <a:gd name="T13" fmla="*/ 2270 h 3294"/>
              <a:gd name="T14" fmla="*/ 1023 w 2038"/>
              <a:gd name="T15" fmla="*/ 3293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8" h="3294">
                <a:moveTo>
                  <a:pt x="1023" y="3293"/>
                </a:moveTo>
                <a:lnTo>
                  <a:pt x="1023" y="3293"/>
                </a:lnTo>
                <a:lnTo>
                  <a:pt x="1023" y="3293"/>
                </a:lnTo>
                <a:cubicBezTo>
                  <a:pt x="457" y="3293"/>
                  <a:pt x="0" y="2836"/>
                  <a:pt x="0" y="2270"/>
                </a:cubicBezTo>
                <a:cubicBezTo>
                  <a:pt x="0" y="0"/>
                  <a:pt x="0" y="0"/>
                  <a:pt x="0" y="0"/>
                </a:cubicBezTo>
                <a:cubicBezTo>
                  <a:pt x="2037" y="0"/>
                  <a:pt x="2037" y="0"/>
                  <a:pt x="2037" y="0"/>
                </a:cubicBezTo>
                <a:cubicBezTo>
                  <a:pt x="2037" y="2270"/>
                  <a:pt x="2037" y="2270"/>
                  <a:pt x="2037" y="2270"/>
                </a:cubicBezTo>
                <a:cubicBezTo>
                  <a:pt x="2037" y="2836"/>
                  <a:pt x="1579" y="3293"/>
                  <a:pt x="1023" y="32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ABAB4739-EB50-3E41-AAC4-A4F734B26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5400" y="3954371"/>
            <a:ext cx="2252691" cy="7211535"/>
          </a:xfrm>
          <a:custGeom>
            <a:avLst/>
            <a:gdLst>
              <a:gd name="T0" fmla="*/ 1920 w 2038"/>
              <a:gd name="T1" fmla="*/ 116 h 6523"/>
              <a:gd name="T2" fmla="*/ 1920 w 2038"/>
              <a:gd name="T3" fmla="*/ 116 h 6523"/>
              <a:gd name="T4" fmla="*/ 1920 w 2038"/>
              <a:gd name="T5" fmla="*/ 5508 h 6523"/>
              <a:gd name="T6" fmla="*/ 1023 w 2038"/>
              <a:gd name="T7" fmla="*/ 6405 h 6523"/>
              <a:gd name="T8" fmla="*/ 117 w 2038"/>
              <a:gd name="T9" fmla="*/ 5508 h 6523"/>
              <a:gd name="T10" fmla="*/ 117 w 2038"/>
              <a:gd name="T11" fmla="*/ 116 h 6523"/>
              <a:gd name="T12" fmla="*/ 1920 w 2038"/>
              <a:gd name="T13" fmla="*/ 116 h 6523"/>
              <a:gd name="T14" fmla="*/ 2037 w 2038"/>
              <a:gd name="T15" fmla="*/ 0 h 6523"/>
              <a:gd name="T16" fmla="*/ 2037 w 2038"/>
              <a:gd name="T17" fmla="*/ 0 h 6523"/>
              <a:gd name="T18" fmla="*/ 0 w 2038"/>
              <a:gd name="T19" fmla="*/ 0 h 6523"/>
              <a:gd name="T20" fmla="*/ 0 w 2038"/>
              <a:gd name="T21" fmla="*/ 5508 h 6523"/>
              <a:gd name="T22" fmla="*/ 1023 w 2038"/>
              <a:gd name="T23" fmla="*/ 6522 h 6523"/>
              <a:gd name="T24" fmla="*/ 2037 w 2038"/>
              <a:gd name="T25" fmla="*/ 5508 h 6523"/>
              <a:gd name="T26" fmla="*/ 2037 w 2038"/>
              <a:gd name="T27" fmla="*/ 0 h 6523"/>
              <a:gd name="T28" fmla="*/ 1920 w 2038"/>
              <a:gd name="T29" fmla="*/ 116 h 6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38" h="6523">
                <a:moveTo>
                  <a:pt x="1920" y="116"/>
                </a:moveTo>
                <a:lnTo>
                  <a:pt x="1920" y="116"/>
                </a:lnTo>
                <a:cubicBezTo>
                  <a:pt x="1920" y="5508"/>
                  <a:pt x="1920" y="5508"/>
                  <a:pt x="1920" y="5508"/>
                </a:cubicBezTo>
                <a:cubicBezTo>
                  <a:pt x="1920" y="6001"/>
                  <a:pt x="1517" y="6405"/>
                  <a:pt x="1023" y="6405"/>
                </a:cubicBezTo>
                <a:cubicBezTo>
                  <a:pt x="520" y="6405"/>
                  <a:pt x="117" y="6001"/>
                  <a:pt x="117" y="5508"/>
                </a:cubicBezTo>
                <a:cubicBezTo>
                  <a:pt x="117" y="116"/>
                  <a:pt x="117" y="116"/>
                  <a:pt x="117" y="116"/>
                </a:cubicBezTo>
                <a:cubicBezTo>
                  <a:pt x="1920" y="116"/>
                  <a:pt x="1920" y="116"/>
                  <a:pt x="1920" y="116"/>
                </a:cubicBezTo>
                <a:lnTo>
                  <a:pt x="2037" y="0"/>
                </a:lnTo>
                <a:lnTo>
                  <a:pt x="2037" y="0"/>
                </a:lnTo>
                <a:cubicBezTo>
                  <a:pt x="0" y="0"/>
                  <a:pt x="0" y="0"/>
                  <a:pt x="0" y="0"/>
                </a:cubicBezTo>
                <a:cubicBezTo>
                  <a:pt x="0" y="5508"/>
                  <a:pt x="0" y="5508"/>
                  <a:pt x="0" y="5508"/>
                </a:cubicBezTo>
                <a:cubicBezTo>
                  <a:pt x="0" y="6064"/>
                  <a:pt x="457" y="6522"/>
                  <a:pt x="1023" y="6522"/>
                </a:cubicBezTo>
                <a:cubicBezTo>
                  <a:pt x="1579" y="6522"/>
                  <a:pt x="2037" y="6064"/>
                  <a:pt x="2037" y="5508"/>
                </a:cubicBezTo>
                <a:cubicBezTo>
                  <a:pt x="2037" y="0"/>
                  <a:pt x="2037" y="0"/>
                  <a:pt x="2037" y="0"/>
                </a:cubicBezTo>
                <a:lnTo>
                  <a:pt x="1920" y="116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9">
            <a:extLst>
              <a:ext uri="{FF2B5EF4-FFF2-40B4-BE49-F238E27FC236}">
                <a16:creationId xmlns:a16="http://schemas.microsoft.com/office/drawing/2014/main" id="{69E1D066-87DA-0E46-A797-9C6DF90BC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6476" y="3934867"/>
            <a:ext cx="2730534" cy="555859"/>
          </a:xfrm>
          <a:custGeom>
            <a:avLst/>
            <a:gdLst>
              <a:gd name="T0" fmla="*/ 2216 w 2468"/>
              <a:gd name="T1" fmla="*/ 502 h 503"/>
              <a:gd name="T2" fmla="*/ 2216 w 2468"/>
              <a:gd name="T3" fmla="*/ 502 h 503"/>
              <a:gd name="T4" fmla="*/ 251 w 2468"/>
              <a:gd name="T5" fmla="*/ 502 h 503"/>
              <a:gd name="T6" fmla="*/ 0 w 2468"/>
              <a:gd name="T7" fmla="*/ 251 h 503"/>
              <a:gd name="T8" fmla="*/ 0 w 2468"/>
              <a:gd name="T9" fmla="*/ 251 h 503"/>
              <a:gd name="T10" fmla="*/ 251 w 2468"/>
              <a:gd name="T11" fmla="*/ 0 h 503"/>
              <a:gd name="T12" fmla="*/ 2216 w 2468"/>
              <a:gd name="T13" fmla="*/ 0 h 503"/>
              <a:gd name="T14" fmla="*/ 2467 w 2468"/>
              <a:gd name="T15" fmla="*/ 251 h 503"/>
              <a:gd name="T16" fmla="*/ 2467 w 2468"/>
              <a:gd name="T17" fmla="*/ 251 h 503"/>
              <a:gd name="T18" fmla="*/ 2216 w 2468"/>
              <a:gd name="T19" fmla="*/ 502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8" h="503">
                <a:moveTo>
                  <a:pt x="2216" y="502"/>
                </a:moveTo>
                <a:lnTo>
                  <a:pt x="2216" y="502"/>
                </a:lnTo>
                <a:cubicBezTo>
                  <a:pt x="251" y="502"/>
                  <a:pt x="251" y="502"/>
                  <a:pt x="251" y="502"/>
                </a:cubicBezTo>
                <a:cubicBezTo>
                  <a:pt x="116" y="502"/>
                  <a:pt x="0" y="395"/>
                  <a:pt x="0" y="251"/>
                </a:cubicBezTo>
                <a:lnTo>
                  <a:pt x="0" y="251"/>
                </a:lnTo>
                <a:cubicBezTo>
                  <a:pt x="0" y="107"/>
                  <a:pt x="116" y="0"/>
                  <a:pt x="251" y="0"/>
                </a:cubicBezTo>
                <a:cubicBezTo>
                  <a:pt x="2216" y="0"/>
                  <a:pt x="2216" y="0"/>
                  <a:pt x="2216" y="0"/>
                </a:cubicBezTo>
                <a:cubicBezTo>
                  <a:pt x="2360" y="0"/>
                  <a:pt x="2467" y="107"/>
                  <a:pt x="2467" y="251"/>
                </a:cubicBezTo>
                <a:lnTo>
                  <a:pt x="2467" y="251"/>
                </a:lnTo>
                <a:cubicBezTo>
                  <a:pt x="2467" y="395"/>
                  <a:pt x="2360" y="502"/>
                  <a:pt x="2216" y="502"/>
                </a:cubicBezTo>
              </a:path>
            </a:pathLst>
          </a:custGeom>
          <a:solidFill>
            <a:srgbClr val="E6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0">
            <a:extLst>
              <a:ext uri="{FF2B5EF4-FFF2-40B4-BE49-F238E27FC236}">
                <a16:creationId xmlns:a16="http://schemas.microsoft.com/office/drawing/2014/main" id="{D9598E29-AE84-0F49-8289-EB94430AA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6476" y="3925115"/>
            <a:ext cx="2730534" cy="565611"/>
          </a:xfrm>
          <a:custGeom>
            <a:avLst/>
            <a:gdLst>
              <a:gd name="T0" fmla="*/ 2216 w 2468"/>
              <a:gd name="T1" fmla="*/ 116 h 512"/>
              <a:gd name="T2" fmla="*/ 2216 w 2468"/>
              <a:gd name="T3" fmla="*/ 116 h 512"/>
              <a:gd name="T4" fmla="*/ 2351 w 2468"/>
              <a:gd name="T5" fmla="*/ 251 h 512"/>
              <a:gd name="T6" fmla="*/ 2216 w 2468"/>
              <a:gd name="T7" fmla="*/ 386 h 512"/>
              <a:gd name="T8" fmla="*/ 251 w 2468"/>
              <a:gd name="T9" fmla="*/ 386 h 512"/>
              <a:gd name="T10" fmla="*/ 116 w 2468"/>
              <a:gd name="T11" fmla="*/ 251 h 512"/>
              <a:gd name="T12" fmla="*/ 251 w 2468"/>
              <a:gd name="T13" fmla="*/ 116 h 512"/>
              <a:gd name="T14" fmla="*/ 2216 w 2468"/>
              <a:gd name="T15" fmla="*/ 116 h 512"/>
              <a:gd name="T16" fmla="*/ 2216 w 2468"/>
              <a:gd name="T17" fmla="*/ 0 h 512"/>
              <a:gd name="T18" fmla="*/ 2216 w 2468"/>
              <a:gd name="T19" fmla="*/ 0 h 512"/>
              <a:gd name="T20" fmla="*/ 251 w 2468"/>
              <a:gd name="T21" fmla="*/ 0 h 512"/>
              <a:gd name="T22" fmla="*/ 0 w 2468"/>
              <a:gd name="T23" fmla="*/ 251 h 512"/>
              <a:gd name="T24" fmla="*/ 0 w 2468"/>
              <a:gd name="T25" fmla="*/ 251 h 512"/>
              <a:gd name="T26" fmla="*/ 251 w 2468"/>
              <a:gd name="T27" fmla="*/ 511 h 512"/>
              <a:gd name="T28" fmla="*/ 2216 w 2468"/>
              <a:gd name="T29" fmla="*/ 511 h 512"/>
              <a:gd name="T30" fmla="*/ 2467 w 2468"/>
              <a:gd name="T31" fmla="*/ 251 h 512"/>
              <a:gd name="T32" fmla="*/ 2467 w 2468"/>
              <a:gd name="T33" fmla="*/ 251 h 512"/>
              <a:gd name="T34" fmla="*/ 2216 w 2468"/>
              <a:gd name="T35" fmla="*/ 0 h 512"/>
              <a:gd name="T36" fmla="*/ 2216 w 2468"/>
              <a:gd name="T37" fmla="*/ 11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68" h="512">
                <a:moveTo>
                  <a:pt x="2216" y="116"/>
                </a:moveTo>
                <a:lnTo>
                  <a:pt x="2216" y="116"/>
                </a:lnTo>
                <a:cubicBezTo>
                  <a:pt x="2288" y="116"/>
                  <a:pt x="2351" y="179"/>
                  <a:pt x="2351" y="251"/>
                </a:cubicBezTo>
                <a:cubicBezTo>
                  <a:pt x="2351" y="332"/>
                  <a:pt x="2288" y="386"/>
                  <a:pt x="2216" y="386"/>
                </a:cubicBezTo>
                <a:cubicBezTo>
                  <a:pt x="251" y="386"/>
                  <a:pt x="251" y="386"/>
                  <a:pt x="251" y="386"/>
                </a:cubicBezTo>
                <a:cubicBezTo>
                  <a:pt x="179" y="386"/>
                  <a:pt x="116" y="332"/>
                  <a:pt x="116" y="251"/>
                </a:cubicBezTo>
                <a:cubicBezTo>
                  <a:pt x="116" y="179"/>
                  <a:pt x="179" y="116"/>
                  <a:pt x="251" y="116"/>
                </a:cubicBezTo>
                <a:cubicBezTo>
                  <a:pt x="2216" y="116"/>
                  <a:pt x="2216" y="116"/>
                  <a:pt x="2216" y="116"/>
                </a:cubicBezTo>
                <a:lnTo>
                  <a:pt x="2216" y="0"/>
                </a:lnTo>
                <a:lnTo>
                  <a:pt x="2216" y="0"/>
                </a:lnTo>
                <a:cubicBezTo>
                  <a:pt x="251" y="0"/>
                  <a:pt x="251" y="0"/>
                  <a:pt x="251" y="0"/>
                </a:cubicBezTo>
                <a:cubicBezTo>
                  <a:pt x="116" y="0"/>
                  <a:pt x="0" y="116"/>
                  <a:pt x="0" y="251"/>
                </a:cubicBezTo>
                <a:lnTo>
                  <a:pt x="0" y="251"/>
                </a:lnTo>
                <a:cubicBezTo>
                  <a:pt x="0" y="394"/>
                  <a:pt x="116" y="511"/>
                  <a:pt x="251" y="511"/>
                </a:cubicBezTo>
                <a:cubicBezTo>
                  <a:pt x="2216" y="511"/>
                  <a:pt x="2216" y="511"/>
                  <a:pt x="2216" y="511"/>
                </a:cubicBezTo>
                <a:cubicBezTo>
                  <a:pt x="2360" y="511"/>
                  <a:pt x="2467" y="394"/>
                  <a:pt x="2467" y="251"/>
                </a:cubicBezTo>
                <a:lnTo>
                  <a:pt x="2467" y="251"/>
                </a:lnTo>
                <a:cubicBezTo>
                  <a:pt x="2467" y="116"/>
                  <a:pt x="2360" y="0"/>
                  <a:pt x="2216" y="0"/>
                </a:cubicBezTo>
                <a:lnTo>
                  <a:pt x="2216" y="116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261031C0-3AEE-EF4D-9EE4-FF0E5EA13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3614" y="3934867"/>
            <a:ext cx="2252691" cy="7211535"/>
          </a:xfrm>
          <a:custGeom>
            <a:avLst/>
            <a:gdLst>
              <a:gd name="T0" fmla="*/ 1014 w 2038"/>
              <a:gd name="T1" fmla="*/ 6522 h 6523"/>
              <a:gd name="T2" fmla="*/ 1014 w 2038"/>
              <a:gd name="T3" fmla="*/ 6522 h 6523"/>
              <a:gd name="T4" fmla="*/ 1014 w 2038"/>
              <a:gd name="T5" fmla="*/ 6522 h 6523"/>
              <a:gd name="T6" fmla="*/ 0 w 2038"/>
              <a:gd name="T7" fmla="*/ 5499 h 6523"/>
              <a:gd name="T8" fmla="*/ 0 w 2038"/>
              <a:gd name="T9" fmla="*/ 0 h 6523"/>
              <a:gd name="T10" fmla="*/ 2037 w 2038"/>
              <a:gd name="T11" fmla="*/ 0 h 6523"/>
              <a:gd name="T12" fmla="*/ 2037 w 2038"/>
              <a:gd name="T13" fmla="*/ 5499 h 6523"/>
              <a:gd name="T14" fmla="*/ 1014 w 2038"/>
              <a:gd name="T15" fmla="*/ 6522 h 6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8" h="6523">
                <a:moveTo>
                  <a:pt x="1014" y="6522"/>
                </a:moveTo>
                <a:lnTo>
                  <a:pt x="1014" y="6522"/>
                </a:lnTo>
                <a:lnTo>
                  <a:pt x="1014" y="6522"/>
                </a:lnTo>
                <a:cubicBezTo>
                  <a:pt x="458" y="6522"/>
                  <a:pt x="0" y="6065"/>
                  <a:pt x="0" y="5499"/>
                </a:cubicBezTo>
                <a:cubicBezTo>
                  <a:pt x="0" y="0"/>
                  <a:pt x="0" y="0"/>
                  <a:pt x="0" y="0"/>
                </a:cubicBezTo>
                <a:cubicBezTo>
                  <a:pt x="2037" y="0"/>
                  <a:pt x="2037" y="0"/>
                  <a:pt x="2037" y="0"/>
                </a:cubicBezTo>
                <a:cubicBezTo>
                  <a:pt x="2037" y="5499"/>
                  <a:pt x="2037" y="5499"/>
                  <a:pt x="2037" y="5499"/>
                </a:cubicBezTo>
                <a:cubicBezTo>
                  <a:pt x="2037" y="6065"/>
                  <a:pt x="1579" y="6522"/>
                  <a:pt x="1014" y="6522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2">
            <a:extLst>
              <a:ext uri="{FF2B5EF4-FFF2-40B4-BE49-F238E27FC236}">
                <a16:creationId xmlns:a16="http://schemas.microsoft.com/office/drawing/2014/main" id="{8E91E1D7-300A-0540-919F-7A58C8743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3614" y="8298844"/>
            <a:ext cx="2252691" cy="2847557"/>
          </a:xfrm>
          <a:custGeom>
            <a:avLst/>
            <a:gdLst>
              <a:gd name="T0" fmla="*/ 1014 w 2038"/>
              <a:gd name="T1" fmla="*/ 2575 h 2576"/>
              <a:gd name="T2" fmla="*/ 1014 w 2038"/>
              <a:gd name="T3" fmla="*/ 2575 h 2576"/>
              <a:gd name="T4" fmla="*/ 1014 w 2038"/>
              <a:gd name="T5" fmla="*/ 2575 h 2576"/>
              <a:gd name="T6" fmla="*/ 0 w 2038"/>
              <a:gd name="T7" fmla="*/ 1552 h 2576"/>
              <a:gd name="T8" fmla="*/ 0 w 2038"/>
              <a:gd name="T9" fmla="*/ 0 h 2576"/>
              <a:gd name="T10" fmla="*/ 2037 w 2038"/>
              <a:gd name="T11" fmla="*/ 0 h 2576"/>
              <a:gd name="T12" fmla="*/ 2037 w 2038"/>
              <a:gd name="T13" fmla="*/ 1552 h 2576"/>
              <a:gd name="T14" fmla="*/ 1014 w 2038"/>
              <a:gd name="T15" fmla="*/ 2575 h 2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38" h="2576">
                <a:moveTo>
                  <a:pt x="1014" y="2575"/>
                </a:moveTo>
                <a:lnTo>
                  <a:pt x="1014" y="2575"/>
                </a:lnTo>
                <a:lnTo>
                  <a:pt x="1014" y="2575"/>
                </a:lnTo>
                <a:cubicBezTo>
                  <a:pt x="458" y="2575"/>
                  <a:pt x="0" y="2118"/>
                  <a:pt x="0" y="1552"/>
                </a:cubicBezTo>
                <a:cubicBezTo>
                  <a:pt x="0" y="0"/>
                  <a:pt x="0" y="0"/>
                  <a:pt x="0" y="0"/>
                </a:cubicBezTo>
                <a:cubicBezTo>
                  <a:pt x="2037" y="0"/>
                  <a:pt x="2037" y="0"/>
                  <a:pt x="2037" y="0"/>
                </a:cubicBezTo>
                <a:cubicBezTo>
                  <a:pt x="2037" y="1552"/>
                  <a:pt x="2037" y="1552"/>
                  <a:pt x="2037" y="1552"/>
                </a:cubicBezTo>
                <a:cubicBezTo>
                  <a:pt x="2037" y="2118"/>
                  <a:pt x="1579" y="2575"/>
                  <a:pt x="1014" y="25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3">
            <a:extLst>
              <a:ext uri="{FF2B5EF4-FFF2-40B4-BE49-F238E27FC236}">
                <a16:creationId xmlns:a16="http://schemas.microsoft.com/office/drawing/2014/main" id="{6CC564F5-427E-644B-8531-6F35CC86C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3614" y="3954371"/>
            <a:ext cx="2252691" cy="7211535"/>
          </a:xfrm>
          <a:custGeom>
            <a:avLst/>
            <a:gdLst>
              <a:gd name="T0" fmla="*/ 1920 w 2038"/>
              <a:gd name="T1" fmla="*/ 116 h 6523"/>
              <a:gd name="T2" fmla="*/ 1920 w 2038"/>
              <a:gd name="T3" fmla="*/ 116 h 6523"/>
              <a:gd name="T4" fmla="*/ 1920 w 2038"/>
              <a:gd name="T5" fmla="*/ 5508 h 6523"/>
              <a:gd name="T6" fmla="*/ 1014 w 2038"/>
              <a:gd name="T7" fmla="*/ 6405 h 6523"/>
              <a:gd name="T8" fmla="*/ 116 w 2038"/>
              <a:gd name="T9" fmla="*/ 5508 h 6523"/>
              <a:gd name="T10" fmla="*/ 116 w 2038"/>
              <a:gd name="T11" fmla="*/ 116 h 6523"/>
              <a:gd name="T12" fmla="*/ 1920 w 2038"/>
              <a:gd name="T13" fmla="*/ 116 h 6523"/>
              <a:gd name="T14" fmla="*/ 2037 w 2038"/>
              <a:gd name="T15" fmla="*/ 0 h 6523"/>
              <a:gd name="T16" fmla="*/ 2037 w 2038"/>
              <a:gd name="T17" fmla="*/ 0 h 6523"/>
              <a:gd name="T18" fmla="*/ 0 w 2038"/>
              <a:gd name="T19" fmla="*/ 0 h 6523"/>
              <a:gd name="T20" fmla="*/ 0 w 2038"/>
              <a:gd name="T21" fmla="*/ 5508 h 6523"/>
              <a:gd name="T22" fmla="*/ 1014 w 2038"/>
              <a:gd name="T23" fmla="*/ 6522 h 6523"/>
              <a:gd name="T24" fmla="*/ 2037 w 2038"/>
              <a:gd name="T25" fmla="*/ 5508 h 6523"/>
              <a:gd name="T26" fmla="*/ 2037 w 2038"/>
              <a:gd name="T27" fmla="*/ 0 h 6523"/>
              <a:gd name="T28" fmla="*/ 1920 w 2038"/>
              <a:gd name="T29" fmla="*/ 116 h 6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38" h="6523">
                <a:moveTo>
                  <a:pt x="1920" y="116"/>
                </a:moveTo>
                <a:lnTo>
                  <a:pt x="1920" y="116"/>
                </a:lnTo>
                <a:cubicBezTo>
                  <a:pt x="1920" y="5508"/>
                  <a:pt x="1920" y="5508"/>
                  <a:pt x="1920" y="5508"/>
                </a:cubicBezTo>
                <a:cubicBezTo>
                  <a:pt x="1920" y="6001"/>
                  <a:pt x="1516" y="6405"/>
                  <a:pt x="1014" y="6405"/>
                </a:cubicBezTo>
                <a:cubicBezTo>
                  <a:pt x="520" y="6405"/>
                  <a:pt x="116" y="6001"/>
                  <a:pt x="116" y="5508"/>
                </a:cubicBezTo>
                <a:cubicBezTo>
                  <a:pt x="116" y="116"/>
                  <a:pt x="116" y="116"/>
                  <a:pt x="116" y="116"/>
                </a:cubicBezTo>
                <a:cubicBezTo>
                  <a:pt x="1920" y="116"/>
                  <a:pt x="1920" y="116"/>
                  <a:pt x="1920" y="116"/>
                </a:cubicBezTo>
                <a:lnTo>
                  <a:pt x="2037" y="0"/>
                </a:lnTo>
                <a:lnTo>
                  <a:pt x="2037" y="0"/>
                </a:lnTo>
                <a:cubicBezTo>
                  <a:pt x="0" y="0"/>
                  <a:pt x="0" y="0"/>
                  <a:pt x="0" y="0"/>
                </a:cubicBezTo>
                <a:cubicBezTo>
                  <a:pt x="0" y="5508"/>
                  <a:pt x="0" y="5508"/>
                  <a:pt x="0" y="5508"/>
                </a:cubicBezTo>
                <a:cubicBezTo>
                  <a:pt x="0" y="6064"/>
                  <a:pt x="458" y="6522"/>
                  <a:pt x="1014" y="6522"/>
                </a:cubicBezTo>
                <a:cubicBezTo>
                  <a:pt x="1579" y="6522"/>
                  <a:pt x="2037" y="6064"/>
                  <a:pt x="2037" y="5508"/>
                </a:cubicBezTo>
                <a:cubicBezTo>
                  <a:pt x="2037" y="0"/>
                  <a:pt x="2037" y="0"/>
                  <a:pt x="2037" y="0"/>
                </a:cubicBezTo>
                <a:lnTo>
                  <a:pt x="1920" y="116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4">
            <a:extLst>
              <a:ext uri="{FF2B5EF4-FFF2-40B4-BE49-F238E27FC236}">
                <a16:creationId xmlns:a16="http://schemas.microsoft.com/office/drawing/2014/main" id="{B50B8406-1A0E-2E4D-AE15-AF1C35DA5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7927" y="5938882"/>
            <a:ext cx="11531633" cy="5626851"/>
          </a:xfrm>
          <a:custGeom>
            <a:avLst/>
            <a:gdLst>
              <a:gd name="T0" fmla="*/ 10104 w 10428"/>
              <a:gd name="T1" fmla="*/ 5087 h 5088"/>
              <a:gd name="T2" fmla="*/ 10104 w 10428"/>
              <a:gd name="T3" fmla="*/ 5087 h 5088"/>
              <a:gd name="T4" fmla="*/ 323 w 10428"/>
              <a:gd name="T5" fmla="*/ 5087 h 5088"/>
              <a:gd name="T6" fmla="*/ 0 w 10428"/>
              <a:gd name="T7" fmla="*/ 4764 h 5088"/>
              <a:gd name="T8" fmla="*/ 0 w 10428"/>
              <a:gd name="T9" fmla="*/ 323 h 5088"/>
              <a:gd name="T10" fmla="*/ 323 w 10428"/>
              <a:gd name="T11" fmla="*/ 0 h 5088"/>
              <a:gd name="T12" fmla="*/ 10104 w 10428"/>
              <a:gd name="T13" fmla="*/ 0 h 5088"/>
              <a:gd name="T14" fmla="*/ 10427 w 10428"/>
              <a:gd name="T15" fmla="*/ 323 h 5088"/>
              <a:gd name="T16" fmla="*/ 10427 w 10428"/>
              <a:gd name="T17" fmla="*/ 4764 h 5088"/>
              <a:gd name="T18" fmla="*/ 10104 w 10428"/>
              <a:gd name="T19" fmla="*/ 5087 h 5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28" h="5088">
                <a:moveTo>
                  <a:pt x="10104" y="5087"/>
                </a:moveTo>
                <a:lnTo>
                  <a:pt x="10104" y="5087"/>
                </a:lnTo>
                <a:cubicBezTo>
                  <a:pt x="323" y="5087"/>
                  <a:pt x="323" y="5087"/>
                  <a:pt x="323" y="5087"/>
                </a:cubicBezTo>
                <a:cubicBezTo>
                  <a:pt x="144" y="5087"/>
                  <a:pt x="0" y="4943"/>
                  <a:pt x="0" y="4764"/>
                </a:cubicBezTo>
                <a:cubicBezTo>
                  <a:pt x="0" y="323"/>
                  <a:pt x="0" y="323"/>
                  <a:pt x="0" y="323"/>
                </a:cubicBezTo>
                <a:cubicBezTo>
                  <a:pt x="0" y="153"/>
                  <a:pt x="144" y="0"/>
                  <a:pt x="323" y="0"/>
                </a:cubicBezTo>
                <a:cubicBezTo>
                  <a:pt x="10104" y="0"/>
                  <a:pt x="10104" y="0"/>
                  <a:pt x="10104" y="0"/>
                </a:cubicBezTo>
                <a:cubicBezTo>
                  <a:pt x="10284" y="0"/>
                  <a:pt x="10427" y="153"/>
                  <a:pt x="10427" y="323"/>
                </a:cubicBezTo>
                <a:cubicBezTo>
                  <a:pt x="10427" y="4764"/>
                  <a:pt x="10427" y="4764"/>
                  <a:pt x="10427" y="4764"/>
                </a:cubicBezTo>
                <a:cubicBezTo>
                  <a:pt x="10427" y="4943"/>
                  <a:pt x="10284" y="5087"/>
                  <a:pt x="10104" y="5087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5">
            <a:extLst>
              <a:ext uri="{FF2B5EF4-FFF2-40B4-BE49-F238E27FC236}">
                <a16:creationId xmlns:a16="http://schemas.microsoft.com/office/drawing/2014/main" id="{53B8E6BB-7A73-1645-A601-18A99D23F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729" y="11565733"/>
            <a:ext cx="1243370" cy="468092"/>
          </a:xfrm>
          <a:custGeom>
            <a:avLst/>
            <a:gdLst>
              <a:gd name="T0" fmla="*/ 1005 w 1123"/>
              <a:gd name="T1" fmla="*/ 422 h 423"/>
              <a:gd name="T2" fmla="*/ 1005 w 1123"/>
              <a:gd name="T3" fmla="*/ 422 h 423"/>
              <a:gd name="T4" fmla="*/ 117 w 1123"/>
              <a:gd name="T5" fmla="*/ 422 h 423"/>
              <a:gd name="T6" fmla="*/ 0 w 1123"/>
              <a:gd name="T7" fmla="*/ 305 h 423"/>
              <a:gd name="T8" fmla="*/ 0 w 1123"/>
              <a:gd name="T9" fmla="*/ 116 h 423"/>
              <a:gd name="T10" fmla="*/ 117 w 1123"/>
              <a:gd name="T11" fmla="*/ 0 h 423"/>
              <a:gd name="T12" fmla="*/ 1005 w 1123"/>
              <a:gd name="T13" fmla="*/ 0 h 423"/>
              <a:gd name="T14" fmla="*/ 1122 w 1123"/>
              <a:gd name="T15" fmla="*/ 116 h 423"/>
              <a:gd name="T16" fmla="*/ 1122 w 1123"/>
              <a:gd name="T17" fmla="*/ 305 h 423"/>
              <a:gd name="T18" fmla="*/ 1005 w 1123"/>
              <a:gd name="T19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3" h="423">
                <a:moveTo>
                  <a:pt x="1005" y="422"/>
                </a:moveTo>
                <a:lnTo>
                  <a:pt x="1005" y="422"/>
                </a:lnTo>
                <a:cubicBezTo>
                  <a:pt x="117" y="422"/>
                  <a:pt x="117" y="422"/>
                  <a:pt x="117" y="422"/>
                </a:cubicBezTo>
                <a:cubicBezTo>
                  <a:pt x="54" y="422"/>
                  <a:pt x="0" y="368"/>
                  <a:pt x="0" y="305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54"/>
                  <a:pt x="54" y="0"/>
                  <a:pt x="117" y="0"/>
                </a:cubicBezTo>
                <a:cubicBezTo>
                  <a:pt x="1005" y="0"/>
                  <a:pt x="1005" y="0"/>
                  <a:pt x="1005" y="0"/>
                </a:cubicBezTo>
                <a:cubicBezTo>
                  <a:pt x="1068" y="0"/>
                  <a:pt x="1122" y="54"/>
                  <a:pt x="1122" y="116"/>
                </a:cubicBezTo>
                <a:cubicBezTo>
                  <a:pt x="1122" y="305"/>
                  <a:pt x="1122" y="305"/>
                  <a:pt x="1122" y="305"/>
                </a:cubicBezTo>
                <a:cubicBezTo>
                  <a:pt x="1122" y="368"/>
                  <a:pt x="1068" y="422"/>
                  <a:pt x="1005" y="422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6">
            <a:extLst>
              <a:ext uri="{FF2B5EF4-FFF2-40B4-BE49-F238E27FC236}">
                <a16:creationId xmlns:a16="http://schemas.microsoft.com/office/drawing/2014/main" id="{4D5340A1-2A75-EE4E-B93F-A12377133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0266" y="11565733"/>
            <a:ext cx="1233615" cy="468092"/>
          </a:xfrm>
          <a:custGeom>
            <a:avLst/>
            <a:gdLst>
              <a:gd name="T0" fmla="*/ 996 w 1114"/>
              <a:gd name="T1" fmla="*/ 422 h 423"/>
              <a:gd name="T2" fmla="*/ 996 w 1114"/>
              <a:gd name="T3" fmla="*/ 422 h 423"/>
              <a:gd name="T4" fmla="*/ 117 w 1114"/>
              <a:gd name="T5" fmla="*/ 422 h 423"/>
              <a:gd name="T6" fmla="*/ 0 w 1114"/>
              <a:gd name="T7" fmla="*/ 305 h 423"/>
              <a:gd name="T8" fmla="*/ 0 w 1114"/>
              <a:gd name="T9" fmla="*/ 116 h 423"/>
              <a:gd name="T10" fmla="*/ 117 w 1114"/>
              <a:gd name="T11" fmla="*/ 0 h 423"/>
              <a:gd name="T12" fmla="*/ 996 w 1114"/>
              <a:gd name="T13" fmla="*/ 0 h 423"/>
              <a:gd name="T14" fmla="*/ 1113 w 1114"/>
              <a:gd name="T15" fmla="*/ 116 h 423"/>
              <a:gd name="T16" fmla="*/ 1113 w 1114"/>
              <a:gd name="T17" fmla="*/ 305 h 423"/>
              <a:gd name="T18" fmla="*/ 996 w 1114"/>
              <a:gd name="T19" fmla="*/ 42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4" h="423">
                <a:moveTo>
                  <a:pt x="996" y="422"/>
                </a:moveTo>
                <a:lnTo>
                  <a:pt x="996" y="422"/>
                </a:lnTo>
                <a:cubicBezTo>
                  <a:pt x="117" y="422"/>
                  <a:pt x="117" y="422"/>
                  <a:pt x="117" y="422"/>
                </a:cubicBezTo>
                <a:cubicBezTo>
                  <a:pt x="54" y="422"/>
                  <a:pt x="0" y="368"/>
                  <a:pt x="0" y="305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54"/>
                  <a:pt x="54" y="0"/>
                  <a:pt x="117" y="0"/>
                </a:cubicBezTo>
                <a:cubicBezTo>
                  <a:pt x="996" y="0"/>
                  <a:pt x="996" y="0"/>
                  <a:pt x="996" y="0"/>
                </a:cubicBezTo>
                <a:cubicBezTo>
                  <a:pt x="1068" y="0"/>
                  <a:pt x="1113" y="54"/>
                  <a:pt x="1113" y="116"/>
                </a:cubicBezTo>
                <a:cubicBezTo>
                  <a:pt x="1113" y="305"/>
                  <a:pt x="1113" y="305"/>
                  <a:pt x="1113" y="305"/>
                </a:cubicBezTo>
                <a:cubicBezTo>
                  <a:pt x="1113" y="368"/>
                  <a:pt x="1068" y="422"/>
                  <a:pt x="996" y="422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7">
            <a:extLst>
              <a:ext uri="{FF2B5EF4-FFF2-40B4-BE49-F238E27FC236}">
                <a16:creationId xmlns:a16="http://schemas.microsoft.com/office/drawing/2014/main" id="{A91AF261-7017-FC4C-8AB4-060146F3F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4694" y="3934867"/>
            <a:ext cx="2730534" cy="555859"/>
          </a:xfrm>
          <a:custGeom>
            <a:avLst/>
            <a:gdLst>
              <a:gd name="T0" fmla="*/ 2216 w 2468"/>
              <a:gd name="T1" fmla="*/ 502 h 503"/>
              <a:gd name="T2" fmla="*/ 2216 w 2468"/>
              <a:gd name="T3" fmla="*/ 502 h 503"/>
              <a:gd name="T4" fmla="*/ 251 w 2468"/>
              <a:gd name="T5" fmla="*/ 502 h 503"/>
              <a:gd name="T6" fmla="*/ 0 w 2468"/>
              <a:gd name="T7" fmla="*/ 251 h 503"/>
              <a:gd name="T8" fmla="*/ 0 w 2468"/>
              <a:gd name="T9" fmla="*/ 251 h 503"/>
              <a:gd name="T10" fmla="*/ 251 w 2468"/>
              <a:gd name="T11" fmla="*/ 0 h 503"/>
              <a:gd name="T12" fmla="*/ 2216 w 2468"/>
              <a:gd name="T13" fmla="*/ 0 h 503"/>
              <a:gd name="T14" fmla="*/ 2467 w 2468"/>
              <a:gd name="T15" fmla="*/ 251 h 503"/>
              <a:gd name="T16" fmla="*/ 2467 w 2468"/>
              <a:gd name="T17" fmla="*/ 251 h 503"/>
              <a:gd name="T18" fmla="*/ 2216 w 2468"/>
              <a:gd name="T19" fmla="*/ 502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8" h="503">
                <a:moveTo>
                  <a:pt x="2216" y="502"/>
                </a:moveTo>
                <a:lnTo>
                  <a:pt x="2216" y="502"/>
                </a:lnTo>
                <a:cubicBezTo>
                  <a:pt x="251" y="502"/>
                  <a:pt x="251" y="502"/>
                  <a:pt x="251" y="502"/>
                </a:cubicBezTo>
                <a:cubicBezTo>
                  <a:pt x="107" y="502"/>
                  <a:pt x="0" y="395"/>
                  <a:pt x="0" y="251"/>
                </a:cubicBezTo>
                <a:lnTo>
                  <a:pt x="0" y="251"/>
                </a:lnTo>
                <a:cubicBezTo>
                  <a:pt x="0" y="107"/>
                  <a:pt x="107" y="0"/>
                  <a:pt x="251" y="0"/>
                </a:cubicBezTo>
                <a:cubicBezTo>
                  <a:pt x="2216" y="0"/>
                  <a:pt x="2216" y="0"/>
                  <a:pt x="2216" y="0"/>
                </a:cubicBezTo>
                <a:cubicBezTo>
                  <a:pt x="2351" y="0"/>
                  <a:pt x="2467" y="107"/>
                  <a:pt x="2467" y="251"/>
                </a:cubicBezTo>
                <a:lnTo>
                  <a:pt x="2467" y="251"/>
                </a:lnTo>
                <a:cubicBezTo>
                  <a:pt x="2467" y="395"/>
                  <a:pt x="2351" y="502"/>
                  <a:pt x="2216" y="502"/>
                </a:cubicBezTo>
              </a:path>
            </a:pathLst>
          </a:custGeom>
          <a:solidFill>
            <a:srgbClr val="E6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8">
            <a:extLst>
              <a:ext uri="{FF2B5EF4-FFF2-40B4-BE49-F238E27FC236}">
                <a16:creationId xmlns:a16="http://schemas.microsoft.com/office/drawing/2014/main" id="{C05F12DF-D4A2-B24D-BE1A-F48A15F29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4694" y="3925115"/>
            <a:ext cx="2730534" cy="565611"/>
          </a:xfrm>
          <a:custGeom>
            <a:avLst/>
            <a:gdLst>
              <a:gd name="T0" fmla="*/ 2216 w 2468"/>
              <a:gd name="T1" fmla="*/ 116 h 512"/>
              <a:gd name="T2" fmla="*/ 2216 w 2468"/>
              <a:gd name="T3" fmla="*/ 116 h 512"/>
              <a:gd name="T4" fmla="*/ 2351 w 2468"/>
              <a:gd name="T5" fmla="*/ 251 h 512"/>
              <a:gd name="T6" fmla="*/ 2216 w 2468"/>
              <a:gd name="T7" fmla="*/ 386 h 512"/>
              <a:gd name="T8" fmla="*/ 251 w 2468"/>
              <a:gd name="T9" fmla="*/ 386 h 512"/>
              <a:gd name="T10" fmla="*/ 116 w 2468"/>
              <a:gd name="T11" fmla="*/ 251 h 512"/>
              <a:gd name="T12" fmla="*/ 251 w 2468"/>
              <a:gd name="T13" fmla="*/ 116 h 512"/>
              <a:gd name="T14" fmla="*/ 2216 w 2468"/>
              <a:gd name="T15" fmla="*/ 116 h 512"/>
              <a:gd name="T16" fmla="*/ 2216 w 2468"/>
              <a:gd name="T17" fmla="*/ 0 h 512"/>
              <a:gd name="T18" fmla="*/ 2216 w 2468"/>
              <a:gd name="T19" fmla="*/ 0 h 512"/>
              <a:gd name="T20" fmla="*/ 251 w 2468"/>
              <a:gd name="T21" fmla="*/ 0 h 512"/>
              <a:gd name="T22" fmla="*/ 0 w 2468"/>
              <a:gd name="T23" fmla="*/ 251 h 512"/>
              <a:gd name="T24" fmla="*/ 0 w 2468"/>
              <a:gd name="T25" fmla="*/ 251 h 512"/>
              <a:gd name="T26" fmla="*/ 251 w 2468"/>
              <a:gd name="T27" fmla="*/ 511 h 512"/>
              <a:gd name="T28" fmla="*/ 2216 w 2468"/>
              <a:gd name="T29" fmla="*/ 511 h 512"/>
              <a:gd name="T30" fmla="*/ 2467 w 2468"/>
              <a:gd name="T31" fmla="*/ 251 h 512"/>
              <a:gd name="T32" fmla="*/ 2467 w 2468"/>
              <a:gd name="T33" fmla="*/ 251 h 512"/>
              <a:gd name="T34" fmla="*/ 2216 w 2468"/>
              <a:gd name="T35" fmla="*/ 0 h 512"/>
              <a:gd name="T36" fmla="*/ 2216 w 2468"/>
              <a:gd name="T37" fmla="*/ 116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468" h="512">
                <a:moveTo>
                  <a:pt x="2216" y="116"/>
                </a:moveTo>
                <a:lnTo>
                  <a:pt x="2216" y="116"/>
                </a:lnTo>
                <a:cubicBezTo>
                  <a:pt x="2288" y="116"/>
                  <a:pt x="2351" y="179"/>
                  <a:pt x="2351" y="251"/>
                </a:cubicBezTo>
                <a:cubicBezTo>
                  <a:pt x="2351" y="332"/>
                  <a:pt x="2288" y="386"/>
                  <a:pt x="2216" y="386"/>
                </a:cubicBezTo>
                <a:cubicBezTo>
                  <a:pt x="251" y="386"/>
                  <a:pt x="251" y="386"/>
                  <a:pt x="251" y="386"/>
                </a:cubicBezTo>
                <a:cubicBezTo>
                  <a:pt x="179" y="386"/>
                  <a:pt x="116" y="332"/>
                  <a:pt x="116" y="251"/>
                </a:cubicBezTo>
                <a:cubicBezTo>
                  <a:pt x="116" y="179"/>
                  <a:pt x="179" y="116"/>
                  <a:pt x="251" y="116"/>
                </a:cubicBezTo>
                <a:cubicBezTo>
                  <a:pt x="2216" y="116"/>
                  <a:pt x="2216" y="116"/>
                  <a:pt x="2216" y="116"/>
                </a:cubicBezTo>
                <a:lnTo>
                  <a:pt x="2216" y="0"/>
                </a:lnTo>
                <a:lnTo>
                  <a:pt x="2216" y="0"/>
                </a:lnTo>
                <a:cubicBezTo>
                  <a:pt x="251" y="0"/>
                  <a:pt x="251" y="0"/>
                  <a:pt x="251" y="0"/>
                </a:cubicBezTo>
                <a:cubicBezTo>
                  <a:pt x="107" y="0"/>
                  <a:pt x="0" y="116"/>
                  <a:pt x="0" y="251"/>
                </a:cubicBezTo>
                <a:lnTo>
                  <a:pt x="0" y="251"/>
                </a:lnTo>
                <a:cubicBezTo>
                  <a:pt x="0" y="394"/>
                  <a:pt x="107" y="511"/>
                  <a:pt x="251" y="511"/>
                </a:cubicBezTo>
                <a:cubicBezTo>
                  <a:pt x="2216" y="511"/>
                  <a:pt x="2216" y="511"/>
                  <a:pt x="2216" y="511"/>
                </a:cubicBezTo>
                <a:cubicBezTo>
                  <a:pt x="2351" y="511"/>
                  <a:pt x="2467" y="394"/>
                  <a:pt x="2467" y="251"/>
                </a:cubicBezTo>
                <a:lnTo>
                  <a:pt x="2467" y="251"/>
                </a:lnTo>
                <a:cubicBezTo>
                  <a:pt x="2467" y="116"/>
                  <a:pt x="2351" y="0"/>
                  <a:pt x="2216" y="0"/>
                </a:cubicBezTo>
                <a:lnTo>
                  <a:pt x="2216" y="116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9">
            <a:extLst>
              <a:ext uri="{FF2B5EF4-FFF2-40B4-BE49-F238E27FC236}">
                <a16:creationId xmlns:a16="http://schemas.microsoft.com/office/drawing/2014/main" id="{3923CA9E-EEAF-C847-87EF-BC9533E24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1362" y="10215096"/>
            <a:ext cx="321813" cy="326687"/>
          </a:xfrm>
          <a:custGeom>
            <a:avLst/>
            <a:gdLst>
              <a:gd name="T0" fmla="*/ 288 w 289"/>
              <a:gd name="T1" fmla="*/ 143 h 297"/>
              <a:gd name="T2" fmla="*/ 288 w 289"/>
              <a:gd name="T3" fmla="*/ 143 h 297"/>
              <a:gd name="T4" fmla="*/ 144 w 289"/>
              <a:gd name="T5" fmla="*/ 296 h 297"/>
              <a:gd name="T6" fmla="*/ 0 w 289"/>
              <a:gd name="T7" fmla="*/ 143 h 297"/>
              <a:gd name="T8" fmla="*/ 144 w 289"/>
              <a:gd name="T9" fmla="*/ 0 h 297"/>
              <a:gd name="T10" fmla="*/ 288 w 289"/>
              <a:gd name="T11" fmla="*/ 143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" h="297">
                <a:moveTo>
                  <a:pt x="288" y="143"/>
                </a:moveTo>
                <a:lnTo>
                  <a:pt x="288" y="143"/>
                </a:lnTo>
                <a:cubicBezTo>
                  <a:pt x="288" y="224"/>
                  <a:pt x="225" y="296"/>
                  <a:pt x="144" y="296"/>
                </a:cubicBezTo>
                <a:cubicBezTo>
                  <a:pt x="63" y="296"/>
                  <a:pt x="0" y="224"/>
                  <a:pt x="0" y="143"/>
                </a:cubicBezTo>
                <a:cubicBezTo>
                  <a:pt x="0" y="62"/>
                  <a:pt x="63" y="0"/>
                  <a:pt x="144" y="0"/>
                </a:cubicBezTo>
                <a:cubicBezTo>
                  <a:pt x="225" y="0"/>
                  <a:pt x="288" y="62"/>
                  <a:pt x="288" y="143"/>
                </a:cubicBezTo>
              </a:path>
            </a:pathLst>
          </a:custGeom>
          <a:solidFill>
            <a:srgbClr val="6D87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0">
            <a:extLst>
              <a:ext uri="{FF2B5EF4-FFF2-40B4-BE49-F238E27FC236}">
                <a16:creationId xmlns:a16="http://schemas.microsoft.com/office/drawing/2014/main" id="{1F9F05D3-4FE7-2F4F-9705-666840BA0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0820" y="10117577"/>
            <a:ext cx="326687" cy="326687"/>
          </a:xfrm>
          <a:custGeom>
            <a:avLst/>
            <a:gdLst>
              <a:gd name="T0" fmla="*/ 296 w 297"/>
              <a:gd name="T1" fmla="*/ 143 h 297"/>
              <a:gd name="T2" fmla="*/ 296 w 297"/>
              <a:gd name="T3" fmla="*/ 143 h 297"/>
              <a:gd name="T4" fmla="*/ 143 w 297"/>
              <a:gd name="T5" fmla="*/ 296 h 297"/>
              <a:gd name="T6" fmla="*/ 0 w 297"/>
              <a:gd name="T7" fmla="*/ 143 h 297"/>
              <a:gd name="T8" fmla="*/ 143 w 297"/>
              <a:gd name="T9" fmla="*/ 0 h 297"/>
              <a:gd name="T10" fmla="*/ 296 w 297"/>
              <a:gd name="T11" fmla="*/ 143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" h="297">
                <a:moveTo>
                  <a:pt x="296" y="143"/>
                </a:moveTo>
                <a:lnTo>
                  <a:pt x="296" y="143"/>
                </a:lnTo>
                <a:cubicBezTo>
                  <a:pt x="296" y="224"/>
                  <a:pt x="224" y="296"/>
                  <a:pt x="143" y="296"/>
                </a:cubicBezTo>
                <a:cubicBezTo>
                  <a:pt x="63" y="296"/>
                  <a:pt x="0" y="224"/>
                  <a:pt x="0" y="143"/>
                </a:cubicBezTo>
                <a:cubicBezTo>
                  <a:pt x="0" y="63"/>
                  <a:pt x="63" y="0"/>
                  <a:pt x="143" y="0"/>
                </a:cubicBezTo>
                <a:cubicBezTo>
                  <a:pt x="224" y="0"/>
                  <a:pt x="296" y="63"/>
                  <a:pt x="296" y="143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1">
            <a:extLst>
              <a:ext uri="{FF2B5EF4-FFF2-40B4-BE49-F238E27FC236}">
                <a16:creationId xmlns:a16="http://schemas.microsoft.com/office/drawing/2014/main" id="{0BC88B8D-56E0-D64A-8E1E-4155C078E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030" y="8586527"/>
            <a:ext cx="316939" cy="326687"/>
          </a:xfrm>
          <a:custGeom>
            <a:avLst/>
            <a:gdLst>
              <a:gd name="T0" fmla="*/ 287 w 288"/>
              <a:gd name="T1" fmla="*/ 153 h 297"/>
              <a:gd name="T2" fmla="*/ 287 w 288"/>
              <a:gd name="T3" fmla="*/ 153 h 297"/>
              <a:gd name="T4" fmla="*/ 143 w 288"/>
              <a:gd name="T5" fmla="*/ 296 h 297"/>
              <a:gd name="T6" fmla="*/ 0 w 288"/>
              <a:gd name="T7" fmla="*/ 153 h 297"/>
              <a:gd name="T8" fmla="*/ 143 w 288"/>
              <a:gd name="T9" fmla="*/ 0 h 297"/>
              <a:gd name="T10" fmla="*/ 287 w 288"/>
              <a:gd name="T11" fmla="*/ 153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" h="297">
                <a:moveTo>
                  <a:pt x="287" y="153"/>
                </a:moveTo>
                <a:lnTo>
                  <a:pt x="287" y="153"/>
                </a:lnTo>
                <a:cubicBezTo>
                  <a:pt x="287" y="233"/>
                  <a:pt x="224" y="296"/>
                  <a:pt x="143" y="296"/>
                </a:cubicBezTo>
                <a:cubicBezTo>
                  <a:pt x="62" y="296"/>
                  <a:pt x="0" y="233"/>
                  <a:pt x="0" y="153"/>
                </a:cubicBezTo>
                <a:cubicBezTo>
                  <a:pt x="0" y="72"/>
                  <a:pt x="62" y="0"/>
                  <a:pt x="143" y="0"/>
                </a:cubicBezTo>
                <a:cubicBezTo>
                  <a:pt x="224" y="0"/>
                  <a:pt x="287" y="72"/>
                  <a:pt x="287" y="153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2">
            <a:extLst>
              <a:ext uri="{FF2B5EF4-FFF2-40B4-BE49-F238E27FC236}">
                <a16:creationId xmlns:a16="http://schemas.microsoft.com/office/drawing/2014/main" id="{EBE3F16F-374C-9446-AAE5-5E0D0318D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8301" y="9927413"/>
            <a:ext cx="209664" cy="199916"/>
          </a:xfrm>
          <a:custGeom>
            <a:avLst/>
            <a:gdLst>
              <a:gd name="T0" fmla="*/ 188 w 189"/>
              <a:gd name="T1" fmla="*/ 90 h 181"/>
              <a:gd name="T2" fmla="*/ 188 w 189"/>
              <a:gd name="T3" fmla="*/ 90 h 181"/>
              <a:gd name="T4" fmla="*/ 98 w 189"/>
              <a:gd name="T5" fmla="*/ 180 h 181"/>
              <a:gd name="T6" fmla="*/ 0 w 189"/>
              <a:gd name="T7" fmla="*/ 90 h 181"/>
              <a:gd name="T8" fmla="*/ 98 w 189"/>
              <a:gd name="T9" fmla="*/ 0 h 181"/>
              <a:gd name="T10" fmla="*/ 188 w 189"/>
              <a:gd name="T11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" h="181">
                <a:moveTo>
                  <a:pt x="188" y="90"/>
                </a:moveTo>
                <a:lnTo>
                  <a:pt x="188" y="90"/>
                </a:lnTo>
                <a:cubicBezTo>
                  <a:pt x="188" y="135"/>
                  <a:pt x="143" y="180"/>
                  <a:pt x="98" y="180"/>
                </a:cubicBezTo>
                <a:cubicBezTo>
                  <a:pt x="44" y="180"/>
                  <a:pt x="0" y="135"/>
                  <a:pt x="0" y="90"/>
                </a:cubicBezTo>
                <a:cubicBezTo>
                  <a:pt x="0" y="36"/>
                  <a:pt x="44" y="0"/>
                  <a:pt x="98" y="0"/>
                </a:cubicBezTo>
                <a:cubicBezTo>
                  <a:pt x="143" y="0"/>
                  <a:pt x="188" y="36"/>
                  <a:pt x="188" y="90"/>
                </a:cubicBezTo>
              </a:path>
            </a:pathLst>
          </a:custGeom>
          <a:solidFill>
            <a:srgbClr val="6D87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3">
            <a:extLst>
              <a:ext uri="{FF2B5EF4-FFF2-40B4-BE49-F238E27FC236}">
                <a16:creationId xmlns:a16="http://schemas.microsoft.com/office/drawing/2014/main" id="{5363E89C-A73B-AF4D-8120-39A3D75B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904" y="9927413"/>
            <a:ext cx="199916" cy="199916"/>
          </a:xfrm>
          <a:custGeom>
            <a:avLst/>
            <a:gdLst>
              <a:gd name="T0" fmla="*/ 180 w 181"/>
              <a:gd name="T1" fmla="*/ 90 h 181"/>
              <a:gd name="T2" fmla="*/ 180 w 181"/>
              <a:gd name="T3" fmla="*/ 90 h 181"/>
              <a:gd name="T4" fmla="*/ 90 w 181"/>
              <a:gd name="T5" fmla="*/ 180 h 181"/>
              <a:gd name="T6" fmla="*/ 0 w 181"/>
              <a:gd name="T7" fmla="*/ 90 h 181"/>
              <a:gd name="T8" fmla="*/ 90 w 181"/>
              <a:gd name="T9" fmla="*/ 0 h 181"/>
              <a:gd name="T10" fmla="*/ 180 w 181"/>
              <a:gd name="T11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1">
                <a:moveTo>
                  <a:pt x="180" y="90"/>
                </a:moveTo>
                <a:lnTo>
                  <a:pt x="180" y="90"/>
                </a:lnTo>
                <a:cubicBezTo>
                  <a:pt x="180" y="135"/>
                  <a:pt x="144" y="180"/>
                  <a:pt x="90" y="180"/>
                </a:cubicBezTo>
                <a:cubicBezTo>
                  <a:pt x="36" y="180"/>
                  <a:pt x="0" y="135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144" y="0"/>
                  <a:pt x="180" y="36"/>
                  <a:pt x="180" y="9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4">
            <a:extLst>
              <a:ext uri="{FF2B5EF4-FFF2-40B4-BE49-F238E27FC236}">
                <a16:creationId xmlns:a16="http://schemas.microsoft.com/office/drawing/2014/main" id="{A8D7DA55-9B7A-FF47-9B8F-28B7E988B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0743" y="8913214"/>
            <a:ext cx="199913" cy="199916"/>
          </a:xfrm>
          <a:custGeom>
            <a:avLst/>
            <a:gdLst>
              <a:gd name="T0" fmla="*/ 180 w 181"/>
              <a:gd name="T1" fmla="*/ 90 h 181"/>
              <a:gd name="T2" fmla="*/ 180 w 181"/>
              <a:gd name="T3" fmla="*/ 90 h 181"/>
              <a:gd name="T4" fmla="*/ 90 w 181"/>
              <a:gd name="T5" fmla="*/ 180 h 181"/>
              <a:gd name="T6" fmla="*/ 0 w 181"/>
              <a:gd name="T7" fmla="*/ 90 h 181"/>
              <a:gd name="T8" fmla="*/ 90 w 181"/>
              <a:gd name="T9" fmla="*/ 0 h 181"/>
              <a:gd name="T10" fmla="*/ 180 w 181"/>
              <a:gd name="T11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" h="181">
                <a:moveTo>
                  <a:pt x="180" y="90"/>
                </a:moveTo>
                <a:lnTo>
                  <a:pt x="180" y="90"/>
                </a:lnTo>
                <a:cubicBezTo>
                  <a:pt x="180" y="144"/>
                  <a:pt x="135" y="180"/>
                  <a:pt x="90" y="180"/>
                </a:cubicBezTo>
                <a:cubicBezTo>
                  <a:pt x="36" y="180"/>
                  <a:pt x="0" y="144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135" y="0"/>
                  <a:pt x="180" y="36"/>
                  <a:pt x="180" y="9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5">
            <a:extLst>
              <a:ext uri="{FF2B5EF4-FFF2-40B4-BE49-F238E27FC236}">
                <a16:creationId xmlns:a16="http://schemas.microsoft.com/office/drawing/2014/main" id="{D55AD056-FF93-4247-8E27-6614C8090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1545" y="3242481"/>
            <a:ext cx="1696832" cy="1687080"/>
          </a:xfrm>
          <a:custGeom>
            <a:avLst/>
            <a:gdLst>
              <a:gd name="T0" fmla="*/ 1535 w 1536"/>
              <a:gd name="T1" fmla="*/ 762 h 1526"/>
              <a:gd name="T2" fmla="*/ 1535 w 1536"/>
              <a:gd name="T3" fmla="*/ 762 h 1526"/>
              <a:gd name="T4" fmla="*/ 763 w 1536"/>
              <a:gd name="T5" fmla="*/ 1525 h 1526"/>
              <a:gd name="T6" fmla="*/ 0 w 1536"/>
              <a:gd name="T7" fmla="*/ 762 h 1526"/>
              <a:gd name="T8" fmla="*/ 763 w 1536"/>
              <a:gd name="T9" fmla="*/ 0 h 1526"/>
              <a:gd name="T10" fmla="*/ 1535 w 1536"/>
              <a:gd name="T11" fmla="*/ 762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6" h="1526">
                <a:moveTo>
                  <a:pt x="1535" y="762"/>
                </a:moveTo>
                <a:lnTo>
                  <a:pt x="1535" y="762"/>
                </a:lnTo>
                <a:cubicBezTo>
                  <a:pt x="1535" y="1184"/>
                  <a:pt x="1185" y="1525"/>
                  <a:pt x="763" y="1525"/>
                </a:cubicBezTo>
                <a:cubicBezTo>
                  <a:pt x="341" y="1525"/>
                  <a:pt x="0" y="1184"/>
                  <a:pt x="0" y="762"/>
                </a:cubicBezTo>
                <a:cubicBezTo>
                  <a:pt x="0" y="341"/>
                  <a:pt x="341" y="0"/>
                  <a:pt x="763" y="0"/>
                </a:cubicBezTo>
                <a:cubicBezTo>
                  <a:pt x="1185" y="0"/>
                  <a:pt x="1535" y="341"/>
                  <a:pt x="1535" y="7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6">
            <a:extLst>
              <a:ext uri="{FF2B5EF4-FFF2-40B4-BE49-F238E27FC236}">
                <a16:creationId xmlns:a16="http://schemas.microsoft.com/office/drawing/2014/main" id="{38A5D163-C510-7A43-B1B8-90084EA0D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9999" y="3242481"/>
            <a:ext cx="1696832" cy="1687080"/>
          </a:xfrm>
          <a:custGeom>
            <a:avLst/>
            <a:gdLst>
              <a:gd name="T0" fmla="*/ 1534 w 1535"/>
              <a:gd name="T1" fmla="*/ 762 h 1526"/>
              <a:gd name="T2" fmla="*/ 1534 w 1535"/>
              <a:gd name="T3" fmla="*/ 762 h 1526"/>
              <a:gd name="T4" fmla="*/ 771 w 1535"/>
              <a:gd name="T5" fmla="*/ 1525 h 1526"/>
              <a:gd name="T6" fmla="*/ 0 w 1535"/>
              <a:gd name="T7" fmla="*/ 762 h 1526"/>
              <a:gd name="T8" fmla="*/ 771 w 1535"/>
              <a:gd name="T9" fmla="*/ 0 h 1526"/>
              <a:gd name="T10" fmla="*/ 1534 w 1535"/>
              <a:gd name="T11" fmla="*/ 762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5" h="1526">
                <a:moveTo>
                  <a:pt x="1534" y="762"/>
                </a:moveTo>
                <a:lnTo>
                  <a:pt x="1534" y="762"/>
                </a:lnTo>
                <a:cubicBezTo>
                  <a:pt x="1534" y="1184"/>
                  <a:pt x="1193" y="1525"/>
                  <a:pt x="771" y="1525"/>
                </a:cubicBezTo>
                <a:cubicBezTo>
                  <a:pt x="341" y="1525"/>
                  <a:pt x="0" y="1184"/>
                  <a:pt x="0" y="762"/>
                </a:cubicBezTo>
                <a:cubicBezTo>
                  <a:pt x="0" y="341"/>
                  <a:pt x="341" y="0"/>
                  <a:pt x="771" y="0"/>
                </a:cubicBezTo>
                <a:cubicBezTo>
                  <a:pt x="1193" y="0"/>
                  <a:pt x="1534" y="341"/>
                  <a:pt x="1534" y="7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7">
            <a:extLst>
              <a:ext uri="{FF2B5EF4-FFF2-40B4-BE49-F238E27FC236}">
                <a16:creationId xmlns:a16="http://schemas.microsoft.com/office/drawing/2014/main" id="{420C26DB-D3F5-034E-A3AD-6C1927C7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3328" y="3242481"/>
            <a:ext cx="1696832" cy="1687080"/>
          </a:xfrm>
          <a:custGeom>
            <a:avLst/>
            <a:gdLst>
              <a:gd name="T0" fmla="*/ 1535 w 1536"/>
              <a:gd name="T1" fmla="*/ 762 h 1526"/>
              <a:gd name="T2" fmla="*/ 1535 w 1536"/>
              <a:gd name="T3" fmla="*/ 762 h 1526"/>
              <a:gd name="T4" fmla="*/ 772 w 1536"/>
              <a:gd name="T5" fmla="*/ 1525 h 1526"/>
              <a:gd name="T6" fmla="*/ 0 w 1536"/>
              <a:gd name="T7" fmla="*/ 762 h 1526"/>
              <a:gd name="T8" fmla="*/ 772 w 1536"/>
              <a:gd name="T9" fmla="*/ 0 h 1526"/>
              <a:gd name="T10" fmla="*/ 1535 w 1536"/>
              <a:gd name="T11" fmla="*/ 762 h 1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6" h="1526">
                <a:moveTo>
                  <a:pt x="1535" y="762"/>
                </a:moveTo>
                <a:lnTo>
                  <a:pt x="1535" y="762"/>
                </a:lnTo>
                <a:cubicBezTo>
                  <a:pt x="1535" y="1184"/>
                  <a:pt x="1194" y="1525"/>
                  <a:pt x="772" y="1525"/>
                </a:cubicBezTo>
                <a:cubicBezTo>
                  <a:pt x="350" y="1525"/>
                  <a:pt x="0" y="1184"/>
                  <a:pt x="0" y="762"/>
                </a:cubicBezTo>
                <a:cubicBezTo>
                  <a:pt x="0" y="341"/>
                  <a:pt x="350" y="0"/>
                  <a:pt x="772" y="0"/>
                </a:cubicBezTo>
                <a:cubicBezTo>
                  <a:pt x="1194" y="0"/>
                  <a:pt x="1535" y="341"/>
                  <a:pt x="1535" y="7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14">
            <a:extLst>
              <a:ext uri="{FF2B5EF4-FFF2-40B4-BE49-F238E27FC236}">
                <a16:creationId xmlns:a16="http://schemas.microsoft.com/office/drawing/2014/main" id="{A5801C51-8DA5-A94A-9F70-0D1492684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0122" y="4056764"/>
            <a:ext cx="238923" cy="48760"/>
          </a:xfrm>
          <a:custGeom>
            <a:avLst/>
            <a:gdLst>
              <a:gd name="T0" fmla="*/ 216 w 217"/>
              <a:gd name="T1" fmla="*/ 45 h 46"/>
              <a:gd name="T2" fmla="*/ 0 w 217"/>
              <a:gd name="T3" fmla="*/ 45 h 46"/>
              <a:gd name="T4" fmla="*/ 0 w 217"/>
              <a:gd name="T5" fmla="*/ 0 h 46"/>
              <a:gd name="T6" fmla="*/ 216 w 217"/>
              <a:gd name="T7" fmla="*/ 0 h 46"/>
              <a:gd name="T8" fmla="*/ 216 w 21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46">
                <a:moveTo>
                  <a:pt x="216" y="45"/>
                </a:moveTo>
                <a:lnTo>
                  <a:pt x="0" y="45"/>
                </a:lnTo>
                <a:lnTo>
                  <a:pt x="0" y="0"/>
                </a:lnTo>
                <a:lnTo>
                  <a:pt x="216" y="0"/>
                </a:lnTo>
                <a:lnTo>
                  <a:pt x="216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15">
            <a:extLst>
              <a:ext uri="{FF2B5EF4-FFF2-40B4-BE49-F238E27FC236}">
                <a16:creationId xmlns:a16="http://schemas.microsoft.com/office/drawing/2014/main" id="{E560FCDC-8B25-FE43-9E2F-8E92E4B49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9377" y="3895859"/>
            <a:ext cx="238923" cy="448588"/>
          </a:xfrm>
          <a:custGeom>
            <a:avLst/>
            <a:gdLst>
              <a:gd name="T0" fmla="*/ 90 w 217"/>
              <a:gd name="T1" fmla="*/ 0 h 405"/>
              <a:gd name="T2" fmla="*/ 90 w 217"/>
              <a:gd name="T3" fmla="*/ 0 h 405"/>
              <a:gd name="T4" fmla="*/ 0 w 217"/>
              <a:gd name="T5" fmla="*/ 0 h 405"/>
              <a:gd name="T6" fmla="*/ 0 w 217"/>
              <a:gd name="T7" fmla="*/ 54 h 405"/>
              <a:gd name="T8" fmla="*/ 63 w 217"/>
              <a:gd name="T9" fmla="*/ 54 h 405"/>
              <a:gd name="T10" fmla="*/ 81 w 217"/>
              <a:gd name="T11" fmla="*/ 63 h 405"/>
              <a:gd name="T12" fmla="*/ 162 w 217"/>
              <a:gd name="T13" fmla="*/ 152 h 405"/>
              <a:gd name="T14" fmla="*/ 162 w 217"/>
              <a:gd name="T15" fmla="*/ 350 h 405"/>
              <a:gd name="T16" fmla="*/ 36 w 217"/>
              <a:gd name="T17" fmla="*/ 350 h 405"/>
              <a:gd name="T18" fmla="*/ 36 w 217"/>
              <a:gd name="T19" fmla="*/ 377 h 405"/>
              <a:gd name="T20" fmla="*/ 36 w 217"/>
              <a:gd name="T21" fmla="*/ 404 h 405"/>
              <a:gd name="T22" fmla="*/ 162 w 217"/>
              <a:gd name="T23" fmla="*/ 404 h 405"/>
              <a:gd name="T24" fmla="*/ 216 w 217"/>
              <a:gd name="T25" fmla="*/ 350 h 405"/>
              <a:gd name="T26" fmla="*/ 216 w 217"/>
              <a:gd name="T27" fmla="*/ 143 h 405"/>
              <a:gd name="T28" fmla="*/ 207 w 217"/>
              <a:gd name="T29" fmla="*/ 134 h 405"/>
              <a:gd name="T30" fmla="*/ 108 w 217"/>
              <a:gd name="T31" fmla="*/ 18 h 405"/>
              <a:gd name="T32" fmla="*/ 90 w 217"/>
              <a:gd name="T33" fmla="*/ 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7" h="405">
                <a:moveTo>
                  <a:pt x="90" y="0"/>
                </a:moveTo>
                <a:lnTo>
                  <a:pt x="90" y="0"/>
                </a:lnTo>
                <a:cubicBezTo>
                  <a:pt x="0" y="0"/>
                  <a:pt x="0" y="0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72" y="54"/>
                  <a:pt x="81" y="54"/>
                  <a:pt x="81" y="63"/>
                </a:cubicBezTo>
                <a:cubicBezTo>
                  <a:pt x="162" y="152"/>
                  <a:pt x="162" y="152"/>
                  <a:pt x="162" y="152"/>
                </a:cubicBezTo>
                <a:cubicBezTo>
                  <a:pt x="162" y="350"/>
                  <a:pt x="162" y="350"/>
                  <a:pt x="162" y="350"/>
                </a:cubicBezTo>
                <a:cubicBezTo>
                  <a:pt x="36" y="350"/>
                  <a:pt x="36" y="350"/>
                  <a:pt x="36" y="350"/>
                </a:cubicBezTo>
                <a:cubicBezTo>
                  <a:pt x="36" y="359"/>
                  <a:pt x="36" y="368"/>
                  <a:pt x="36" y="377"/>
                </a:cubicBezTo>
                <a:cubicBezTo>
                  <a:pt x="36" y="386"/>
                  <a:pt x="36" y="395"/>
                  <a:pt x="36" y="404"/>
                </a:cubicBezTo>
                <a:cubicBezTo>
                  <a:pt x="162" y="404"/>
                  <a:pt x="162" y="404"/>
                  <a:pt x="162" y="404"/>
                </a:cubicBezTo>
                <a:cubicBezTo>
                  <a:pt x="189" y="404"/>
                  <a:pt x="216" y="377"/>
                  <a:pt x="216" y="350"/>
                </a:cubicBezTo>
                <a:cubicBezTo>
                  <a:pt x="216" y="143"/>
                  <a:pt x="216" y="143"/>
                  <a:pt x="216" y="143"/>
                </a:cubicBezTo>
                <a:cubicBezTo>
                  <a:pt x="216" y="134"/>
                  <a:pt x="216" y="134"/>
                  <a:pt x="207" y="134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99" y="9"/>
                  <a:pt x="99" y="0"/>
                  <a:pt x="9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16">
            <a:extLst>
              <a:ext uri="{FF2B5EF4-FFF2-40B4-BE49-F238E27FC236}">
                <a16:creationId xmlns:a16="http://schemas.microsoft.com/office/drawing/2014/main" id="{5F6D7280-411A-4E4E-979B-9AEB9BB94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3434" y="4271306"/>
            <a:ext cx="277928" cy="82893"/>
          </a:xfrm>
          <a:custGeom>
            <a:avLst/>
            <a:gdLst>
              <a:gd name="T0" fmla="*/ 243 w 252"/>
              <a:gd name="T1" fmla="*/ 0 h 73"/>
              <a:gd name="T2" fmla="*/ 243 w 252"/>
              <a:gd name="T3" fmla="*/ 0 h 73"/>
              <a:gd name="T4" fmla="*/ 9 w 252"/>
              <a:gd name="T5" fmla="*/ 0 h 73"/>
              <a:gd name="T6" fmla="*/ 9 w 252"/>
              <a:gd name="T7" fmla="*/ 36 h 73"/>
              <a:gd name="T8" fmla="*/ 0 w 252"/>
              <a:gd name="T9" fmla="*/ 72 h 73"/>
              <a:gd name="T10" fmla="*/ 251 w 252"/>
              <a:gd name="T11" fmla="*/ 72 h 73"/>
              <a:gd name="T12" fmla="*/ 234 w 252"/>
              <a:gd name="T13" fmla="*/ 36 h 73"/>
              <a:gd name="T14" fmla="*/ 243 w 252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2" h="73">
                <a:moveTo>
                  <a:pt x="243" y="0"/>
                </a:moveTo>
                <a:lnTo>
                  <a:pt x="243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18"/>
                  <a:pt x="9" y="36"/>
                </a:cubicBezTo>
                <a:cubicBezTo>
                  <a:pt x="9" y="45"/>
                  <a:pt x="9" y="54"/>
                  <a:pt x="0" y="72"/>
                </a:cubicBezTo>
                <a:cubicBezTo>
                  <a:pt x="251" y="72"/>
                  <a:pt x="251" y="72"/>
                  <a:pt x="251" y="72"/>
                </a:cubicBezTo>
                <a:cubicBezTo>
                  <a:pt x="243" y="54"/>
                  <a:pt x="234" y="45"/>
                  <a:pt x="234" y="36"/>
                </a:cubicBezTo>
                <a:cubicBezTo>
                  <a:pt x="234" y="18"/>
                  <a:pt x="243" y="9"/>
                  <a:pt x="24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17">
            <a:extLst>
              <a:ext uri="{FF2B5EF4-FFF2-40B4-BE49-F238E27FC236}">
                <a16:creationId xmlns:a16="http://schemas.microsoft.com/office/drawing/2014/main" id="{9CDF7FEE-513D-014F-85A5-84FA5043F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6744" y="3769084"/>
            <a:ext cx="687511" cy="487595"/>
          </a:xfrm>
          <a:custGeom>
            <a:avLst/>
            <a:gdLst>
              <a:gd name="T0" fmla="*/ 592 w 620"/>
              <a:gd name="T1" fmla="*/ 422 h 441"/>
              <a:gd name="T2" fmla="*/ 592 w 620"/>
              <a:gd name="T3" fmla="*/ 422 h 441"/>
              <a:gd name="T4" fmla="*/ 619 w 620"/>
              <a:gd name="T5" fmla="*/ 431 h 441"/>
              <a:gd name="T6" fmla="*/ 619 w 620"/>
              <a:gd name="T7" fmla="*/ 171 h 441"/>
              <a:gd name="T8" fmla="*/ 619 w 620"/>
              <a:gd name="T9" fmla="*/ 117 h 441"/>
              <a:gd name="T10" fmla="*/ 619 w 620"/>
              <a:gd name="T11" fmla="*/ 63 h 441"/>
              <a:gd name="T12" fmla="*/ 566 w 620"/>
              <a:gd name="T13" fmla="*/ 0 h 441"/>
              <a:gd name="T14" fmla="*/ 36 w 620"/>
              <a:gd name="T15" fmla="*/ 0 h 441"/>
              <a:gd name="T16" fmla="*/ 0 w 620"/>
              <a:gd name="T17" fmla="*/ 27 h 441"/>
              <a:gd name="T18" fmla="*/ 36 w 620"/>
              <a:gd name="T19" fmla="*/ 63 h 441"/>
              <a:gd name="T20" fmla="*/ 556 w 620"/>
              <a:gd name="T21" fmla="*/ 63 h 441"/>
              <a:gd name="T22" fmla="*/ 556 w 620"/>
              <a:gd name="T23" fmla="*/ 440 h 441"/>
              <a:gd name="T24" fmla="*/ 592 w 620"/>
              <a:gd name="T25" fmla="*/ 422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0" h="441">
                <a:moveTo>
                  <a:pt x="592" y="422"/>
                </a:moveTo>
                <a:lnTo>
                  <a:pt x="592" y="422"/>
                </a:lnTo>
                <a:cubicBezTo>
                  <a:pt x="601" y="422"/>
                  <a:pt x="610" y="431"/>
                  <a:pt x="619" y="431"/>
                </a:cubicBezTo>
                <a:cubicBezTo>
                  <a:pt x="619" y="171"/>
                  <a:pt x="619" y="171"/>
                  <a:pt x="619" y="171"/>
                </a:cubicBezTo>
                <a:cubicBezTo>
                  <a:pt x="619" y="117"/>
                  <a:pt x="619" y="117"/>
                  <a:pt x="619" y="117"/>
                </a:cubicBezTo>
                <a:cubicBezTo>
                  <a:pt x="619" y="63"/>
                  <a:pt x="619" y="63"/>
                  <a:pt x="619" y="63"/>
                </a:cubicBezTo>
                <a:cubicBezTo>
                  <a:pt x="619" y="27"/>
                  <a:pt x="592" y="0"/>
                  <a:pt x="56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63"/>
                  <a:pt x="36" y="63"/>
                </a:cubicBezTo>
                <a:cubicBezTo>
                  <a:pt x="556" y="63"/>
                  <a:pt x="556" y="63"/>
                  <a:pt x="556" y="63"/>
                </a:cubicBezTo>
                <a:cubicBezTo>
                  <a:pt x="556" y="440"/>
                  <a:pt x="556" y="440"/>
                  <a:pt x="556" y="440"/>
                </a:cubicBezTo>
                <a:cubicBezTo>
                  <a:pt x="566" y="431"/>
                  <a:pt x="583" y="422"/>
                  <a:pt x="592" y="42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18">
            <a:extLst>
              <a:ext uri="{FF2B5EF4-FFF2-40B4-BE49-F238E27FC236}">
                <a16:creationId xmlns:a16="http://schemas.microsoft.com/office/drawing/2014/main" id="{7BE65726-31E6-9A4B-B850-9C0BA68E1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4759" y="4032386"/>
            <a:ext cx="141404" cy="321813"/>
          </a:xfrm>
          <a:custGeom>
            <a:avLst/>
            <a:gdLst>
              <a:gd name="T0" fmla="*/ 117 w 126"/>
              <a:gd name="T1" fmla="*/ 216 h 289"/>
              <a:gd name="T2" fmla="*/ 117 w 126"/>
              <a:gd name="T3" fmla="*/ 216 h 289"/>
              <a:gd name="T4" fmla="*/ 63 w 126"/>
              <a:gd name="T5" fmla="*/ 216 h 289"/>
              <a:gd name="T6" fmla="*/ 63 w 126"/>
              <a:gd name="T7" fmla="*/ 0 h 289"/>
              <a:gd name="T8" fmla="*/ 0 w 126"/>
              <a:gd name="T9" fmla="*/ 0 h 289"/>
              <a:gd name="T10" fmla="*/ 0 w 126"/>
              <a:gd name="T11" fmla="*/ 225 h 289"/>
              <a:gd name="T12" fmla="*/ 9 w 126"/>
              <a:gd name="T13" fmla="*/ 261 h 289"/>
              <a:gd name="T14" fmla="*/ 54 w 126"/>
              <a:gd name="T15" fmla="*/ 288 h 289"/>
              <a:gd name="T16" fmla="*/ 54 w 126"/>
              <a:gd name="T17" fmla="*/ 288 h 289"/>
              <a:gd name="T18" fmla="*/ 125 w 126"/>
              <a:gd name="T19" fmla="*/ 288 h 289"/>
              <a:gd name="T20" fmla="*/ 108 w 126"/>
              <a:gd name="T21" fmla="*/ 252 h 289"/>
              <a:gd name="T22" fmla="*/ 117 w 126"/>
              <a:gd name="T23" fmla="*/ 216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6" h="289">
                <a:moveTo>
                  <a:pt x="117" y="216"/>
                </a:moveTo>
                <a:lnTo>
                  <a:pt x="117" y="216"/>
                </a:lnTo>
                <a:cubicBezTo>
                  <a:pt x="63" y="216"/>
                  <a:pt x="63" y="216"/>
                  <a:pt x="63" y="21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5"/>
                  <a:pt x="0" y="225"/>
                  <a:pt x="0" y="225"/>
                </a:cubicBezTo>
                <a:cubicBezTo>
                  <a:pt x="0" y="234"/>
                  <a:pt x="0" y="252"/>
                  <a:pt x="9" y="261"/>
                </a:cubicBezTo>
                <a:cubicBezTo>
                  <a:pt x="18" y="279"/>
                  <a:pt x="36" y="288"/>
                  <a:pt x="54" y="288"/>
                </a:cubicBezTo>
                <a:lnTo>
                  <a:pt x="54" y="288"/>
                </a:lnTo>
                <a:cubicBezTo>
                  <a:pt x="125" y="288"/>
                  <a:pt x="125" y="288"/>
                  <a:pt x="125" y="288"/>
                </a:cubicBezTo>
                <a:cubicBezTo>
                  <a:pt x="117" y="270"/>
                  <a:pt x="108" y="261"/>
                  <a:pt x="108" y="252"/>
                </a:cubicBezTo>
                <a:cubicBezTo>
                  <a:pt x="108" y="234"/>
                  <a:pt x="117" y="225"/>
                  <a:pt x="117" y="2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19">
            <a:extLst>
              <a:ext uri="{FF2B5EF4-FFF2-40B4-BE49-F238E27FC236}">
                <a16:creationId xmlns:a16="http://schemas.microsoft.com/office/drawing/2014/main" id="{00260FD0-9D9E-5644-9E4C-51F3AD5AC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2354" y="4212795"/>
            <a:ext cx="190164" cy="190164"/>
          </a:xfrm>
          <a:custGeom>
            <a:avLst/>
            <a:gdLst>
              <a:gd name="T0" fmla="*/ 80 w 171"/>
              <a:gd name="T1" fmla="*/ 170 h 171"/>
              <a:gd name="T2" fmla="*/ 80 w 171"/>
              <a:gd name="T3" fmla="*/ 170 h 171"/>
              <a:gd name="T4" fmla="*/ 0 w 171"/>
              <a:gd name="T5" fmla="*/ 90 h 171"/>
              <a:gd name="T6" fmla="*/ 80 w 171"/>
              <a:gd name="T7" fmla="*/ 0 h 171"/>
              <a:gd name="T8" fmla="*/ 170 w 171"/>
              <a:gd name="T9" fmla="*/ 90 h 171"/>
              <a:gd name="T10" fmla="*/ 80 w 171"/>
              <a:gd name="T11" fmla="*/ 170 h 171"/>
              <a:gd name="T12" fmla="*/ 80 w 171"/>
              <a:gd name="T13" fmla="*/ 45 h 171"/>
              <a:gd name="T14" fmla="*/ 80 w 171"/>
              <a:gd name="T15" fmla="*/ 45 h 171"/>
              <a:gd name="T16" fmla="*/ 44 w 171"/>
              <a:gd name="T17" fmla="*/ 90 h 171"/>
              <a:gd name="T18" fmla="*/ 80 w 171"/>
              <a:gd name="T19" fmla="*/ 126 h 171"/>
              <a:gd name="T20" fmla="*/ 125 w 171"/>
              <a:gd name="T21" fmla="*/ 90 h 171"/>
              <a:gd name="T22" fmla="*/ 80 w 171"/>
              <a:gd name="T23" fmla="*/ 4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171">
                <a:moveTo>
                  <a:pt x="80" y="170"/>
                </a:moveTo>
                <a:lnTo>
                  <a:pt x="80" y="170"/>
                </a:lnTo>
                <a:cubicBezTo>
                  <a:pt x="35" y="170"/>
                  <a:pt x="0" y="134"/>
                  <a:pt x="0" y="90"/>
                </a:cubicBezTo>
                <a:cubicBezTo>
                  <a:pt x="0" y="36"/>
                  <a:pt x="35" y="0"/>
                  <a:pt x="80" y="0"/>
                </a:cubicBezTo>
                <a:cubicBezTo>
                  <a:pt x="134" y="0"/>
                  <a:pt x="170" y="36"/>
                  <a:pt x="170" y="90"/>
                </a:cubicBezTo>
                <a:cubicBezTo>
                  <a:pt x="170" y="134"/>
                  <a:pt x="134" y="170"/>
                  <a:pt x="80" y="170"/>
                </a:cubicBezTo>
                <a:close/>
                <a:moveTo>
                  <a:pt x="80" y="45"/>
                </a:moveTo>
                <a:lnTo>
                  <a:pt x="80" y="45"/>
                </a:lnTo>
                <a:cubicBezTo>
                  <a:pt x="62" y="45"/>
                  <a:pt x="44" y="63"/>
                  <a:pt x="44" y="90"/>
                </a:cubicBezTo>
                <a:cubicBezTo>
                  <a:pt x="44" y="108"/>
                  <a:pt x="62" y="126"/>
                  <a:pt x="80" y="126"/>
                </a:cubicBezTo>
                <a:cubicBezTo>
                  <a:pt x="107" y="126"/>
                  <a:pt x="125" y="108"/>
                  <a:pt x="125" y="90"/>
                </a:cubicBezTo>
                <a:cubicBezTo>
                  <a:pt x="125" y="63"/>
                  <a:pt x="107" y="45"/>
                  <a:pt x="8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20">
            <a:extLst>
              <a:ext uri="{FF2B5EF4-FFF2-40B4-BE49-F238E27FC236}">
                <a16:creationId xmlns:a16="http://schemas.microsoft.com/office/drawing/2014/main" id="{32F3C1AC-996C-BD43-8ED2-5F3E06918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7156" y="4212795"/>
            <a:ext cx="190161" cy="190164"/>
          </a:xfrm>
          <a:custGeom>
            <a:avLst/>
            <a:gdLst>
              <a:gd name="T0" fmla="*/ 81 w 171"/>
              <a:gd name="T1" fmla="*/ 170 h 171"/>
              <a:gd name="T2" fmla="*/ 81 w 171"/>
              <a:gd name="T3" fmla="*/ 170 h 171"/>
              <a:gd name="T4" fmla="*/ 0 w 171"/>
              <a:gd name="T5" fmla="*/ 90 h 171"/>
              <a:gd name="T6" fmla="*/ 81 w 171"/>
              <a:gd name="T7" fmla="*/ 0 h 171"/>
              <a:gd name="T8" fmla="*/ 170 w 171"/>
              <a:gd name="T9" fmla="*/ 90 h 171"/>
              <a:gd name="T10" fmla="*/ 81 w 171"/>
              <a:gd name="T11" fmla="*/ 170 h 171"/>
              <a:gd name="T12" fmla="*/ 81 w 171"/>
              <a:gd name="T13" fmla="*/ 45 h 171"/>
              <a:gd name="T14" fmla="*/ 81 w 171"/>
              <a:gd name="T15" fmla="*/ 45 h 171"/>
              <a:gd name="T16" fmla="*/ 45 w 171"/>
              <a:gd name="T17" fmla="*/ 90 h 171"/>
              <a:gd name="T18" fmla="*/ 81 w 171"/>
              <a:gd name="T19" fmla="*/ 126 h 171"/>
              <a:gd name="T20" fmla="*/ 125 w 171"/>
              <a:gd name="T21" fmla="*/ 90 h 171"/>
              <a:gd name="T22" fmla="*/ 81 w 171"/>
              <a:gd name="T23" fmla="*/ 45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1" h="171">
                <a:moveTo>
                  <a:pt x="81" y="170"/>
                </a:moveTo>
                <a:lnTo>
                  <a:pt x="81" y="170"/>
                </a:lnTo>
                <a:cubicBezTo>
                  <a:pt x="35" y="170"/>
                  <a:pt x="0" y="134"/>
                  <a:pt x="0" y="90"/>
                </a:cubicBezTo>
                <a:cubicBezTo>
                  <a:pt x="0" y="36"/>
                  <a:pt x="35" y="0"/>
                  <a:pt x="81" y="0"/>
                </a:cubicBezTo>
                <a:cubicBezTo>
                  <a:pt x="134" y="0"/>
                  <a:pt x="170" y="36"/>
                  <a:pt x="170" y="90"/>
                </a:cubicBezTo>
                <a:cubicBezTo>
                  <a:pt x="170" y="134"/>
                  <a:pt x="134" y="170"/>
                  <a:pt x="81" y="170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2" y="45"/>
                  <a:pt x="45" y="63"/>
                  <a:pt x="45" y="90"/>
                </a:cubicBezTo>
                <a:cubicBezTo>
                  <a:pt x="45" y="108"/>
                  <a:pt x="62" y="126"/>
                  <a:pt x="81" y="126"/>
                </a:cubicBezTo>
                <a:cubicBezTo>
                  <a:pt x="107" y="126"/>
                  <a:pt x="125" y="108"/>
                  <a:pt x="125" y="90"/>
                </a:cubicBezTo>
                <a:cubicBezTo>
                  <a:pt x="125" y="63"/>
                  <a:pt x="107" y="45"/>
                  <a:pt x="81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21">
            <a:extLst>
              <a:ext uri="{FF2B5EF4-FFF2-40B4-BE49-F238E27FC236}">
                <a16:creationId xmlns:a16="http://schemas.microsoft.com/office/drawing/2014/main" id="{7AED436F-FAEB-A640-9D28-340CC15BB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6248" y="3895859"/>
            <a:ext cx="287683" cy="58511"/>
          </a:xfrm>
          <a:custGeom>
            <a:avLst/>
            <a:gdLst>
              <a:gd name="T0" fmla="*/ 225 w 261"/>
              <a:gd name="T1" fmla="*/ 54 h 55"/>
              <a:gd name="T2" fmla="*/ 225 w 261"/>
              <a:gd name="T3" fmla="*/ 54 h 55"/>
              <a:gd name="T4" fmla="*/ 27 w 261"/>
              <a:gd name="T5" fmla="*/ 54 h 55"/>
              <a:gd name="T6" fmla="*/ 0 w 261"/>
              <a:gd name="T7" fmla="*/ 27 h 55"/>
              <a:gd name="T8" fmla="*/ 0 w 261"/>
              <a:gd name="T9" fmla="*/ 27 h 55"/>
              <a:gd name="T10" fmla="*/ 27 w 261"/>
              <a:gd name="T11" fmla="*/ 0 h 55"/>
              <a:gd name="T12" fmla="*/ 225 w 261"/>
              <a:gd name="T13" fmla="*/ 0 h 55"/>
              <a:gd name="T14" fmla="*/ 260 w 261"/>
              <a:gd name="T15" fmla="*/ 27 h 55"/>
              <a:gd name="T16" fmla="*/ 260 w 261"/>
              <a:gd name="T17" fmla="*/ 27 h 55"/>
              <a:gd name="T18" fmla="*/ 225 w 261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1" h="55">
                <a:moveTo>
                  <a:pt x="225" y="54"/>
                </a:moveTo>
                <a:lnTo>
                  <a:pt x="225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42" y="0"/>
                  <a:pt x="260" y="9"/>
                  <a:pt x="260" y="27"/>
                </a:cubicBezTo>
                <a:lnTo>
                  <a:pt x="260" y="27"/>
                </a:lnTo>
                <a:cubicBezTo>
                  <a:pt x="260" y="45"/>
                  <a:pt x="242" y="54"/>
                  <a:pt x="225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22">
            <a:extLst>
              <a:ext uri="{FF2B5EF4-FFF2-40B4-BE49-F238E27FC236}">
                <a16:creationId xmlns:a16="http://schemas.microsoft.com/office/drawing/2014/main" id="{C45E2A97-FECA-A046-BFB8-4B15AA803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5007" y="3993378"/>
            <a:ext cx="141404" cy="58511"/>
          </a:xfrm>
          <a:custGeom>
            <a:avLst/>
            <a:gdLst>
              <a:gd name="T0" fmla="*/ 99 w 127"/>
              <a:gd name="T1" fmla="*/ 53 h 54"/>
              <a:gd name="T2" fmla="*/ 99 w 127"/>
              <a:gd name="T3" fmla="*/ 53 h 54"/>
              <a:gd name="T4" fmla="*/ 18 w 127"/>
              <a:gd name="T5" fmla="*/ 53 h 54"/>
              <a:gd name="T6" fmla="*/ 0 w 127"/>
              <a:gd name="T7" fmla="*/ 26 h 54"/>
              <a:gd name="T8" fmla="*/ 0 w 127"/>
              <a:gd name="T9" fmla="*/ 26 h 54"/>
              <a:gd name="T10" fmla="*/ 18 w 127"/>
              <a:gd name="T11" fmla="*/ 0 h 54"/>
              <a:gd name="T12" fmla="*/ 99 w 127"/>
              <a:gd name="T13" fmla="*/ 0 h 54"/>
              <a:gd name="T14" fmla="*/ 126 w 127"/>
              <a:gd name="T15" fmla="*/ 26 h 54"/>
              <a:gd name="T16" fmla="*/ 126 w 127"/>
              <a:gd name="T17" fmla="*/ 26 h 54"/>
              <a:gd name="T18" fmla="*/ 99 w 127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" h="54">
                <a:moveTo>
                  <a:pt x="99" y="53"/>
                </a:moveTo>
                <a:lnTo>
                  <a:pt x="99" y="53"/>
                </a:ln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7" y="0"/>
                  <a:pt x="126" y="18"/>
                  <a:pt x="126" y="26"/>
                </a:cubicBezTo>
                <a:lnTo>
                  <a:pt x="126" y="26"/>
                </a:lnTo>
                <a:cubicBezTo>
                  <a:pt x="126" y="44"/>
                  <a:pt x="117" y="53"/>
                  <a:pt x="99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23">
            <a:extLst>
              <a:ext uri="{FF2B5EF4-FFF2-40B4-BE49-F238E27FC236}">
                <a16:creationId xmlns:a16="http://schemas.microsoft.com/office/drawing/2014/main" id="{D47E86F1-30BE-5A40-B3BB-BE0A2E40A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8587" y="3983626"/>
            <a:ext cx="824035" cy="87767"/>
          </a:xfrm>
          <a:custGeom>
            <a:avLst/>
            <a:gdLst>
              <a:gd name="T0" fmla="*/ 745 w 746"/>
              <a:gd name="T1" fmla="*/ 80 h 81"/>
              <a:gd name="T2" fmla="*/ 0 w 746"/>
              <a:gd name="T3" fmla="*/ 80 h 81"/>
              <a:gd name="T4" fmla="*/ 0 w 746"/>
              <a:gd name="T5" fmla="*/ 0 h 81"/>
              <a:gd name="T6" fmla="*/ 745 w 746"/>
              <a:gd name="T7" fmla="*/ 0 h 81"/>
              <a:gd name="T8" fmla="*/ 745 w 746"/>
              <a:gd name="T9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6" h="81">
                <a:moveTo>
                  <a:pt x="745" y="80"/>
                </a:moveTo>
                <a:lnTo>
                  <a:pt x="0" y="80"/>
                </a:lnTo>
                <a:lnTo>
                  <a:pt x="0" y="0"/>
                </a:lnTo>
                <a:lnTo>
                  <a:pt x="745" y="0"/>
                </a:lnTo>
                <a:lnTo>
                  <a:pt x="745" y="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24">
            <a:extLst>
              <a:ext uri="{FF2B5EF4-FFF2-40B4-BE49-F238E27FC236}">
                <a16:creationId xmlns:a16="http://schemas.microsoft.com/office/drawing/2014/main" id="{AC6AF19D-3687-244A-8DE5-67B7F891E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6354" y="4222547"/>
            <a:ext cx="170657" cy="73141"/>
          </a:xfrm>
          <a:custGeom>
            <a:avLst/>
            <a:gdLst>
              <a:gd name="T0" fmla="*/ 117 w 154"/>
              <a:gd name="T1" fmla="*/ 63 h 64"/>
              <a:gd name="T2" fmla="*/ 117 w 154"/>
              <a:gd name="T3" fmla="*/ 63 h 64"/>
              <a:gd name="T4" fmla="*/ 27 w 154"/>
              <a:gd name="T5" fmla="*/ 63 h 64"/>
              <a:gd name="T6" fmla="*/ 0 w 154"/>
              <a:gd name="T7" fmla="*/ 27 h 64"/>
              <a:gd name="T8" fmla="*/ 0 w 154"/>
              <a:gd name="T9" fmla="*/ 27 h 64"/>
              <a:gd name="T10" fmla="*/ 27 w 154"/>
              <a:gd name="T11" fmla="*/ 0 h 64"/>
              <a:gd name="T12" fmla="*/ 117 w 154"/>
              <a:gd name="T13" fmla="*/ 0 h 64"/>
              <a:gd name="T14" fmla="*/ 153 w 154"/>
              <a:gd name="T15" fmla="*/ 27 h 64"/>
              <a:gd name="T16" fmla="*/ 153 w 154"/>
              <a:gd name="T17" fmla="*/ 27 h 64"/>
              <a:gd name="T18" fmla="*/ 117 w 154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64">
                <a:moveTo>
                  <a:pt x="117" y="63"/>
                </a:moveTo>
                <a:lnTo>
                  <a:pt x="117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5" y="0"/>
                  <a:pt x="153" y="9"/>
                  <a:pt x="153" y="27"/>
                </a:cubicBezTo>
                <a:lnTo>
                  <a:pt x="153" y="27"/>
                </a:lnTo>
                <a:cubicBezTo>
                  <a:pt x="153" y="45"/>
                  <a:pt x="135" y="63"/>
                  <a:pt x="117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25">
            <a:extLst>
              <a:ext uri="{FF2B5EF4-FFF2-40B4-BE49-F238E27FC236}">
                <a16:creationId xmlns:a16="http://schemas.microsoft.com/office/drawing/2014/main" id="{470AF7B2-CC99-144B-B744-4FCBE9D19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9827" y="3734951"/>
            <a:ext cx="902050" cy="697263"/>
          </a:xfrm>
          <a:custGeom>
            <a:avLst/>
            <a:gdLst>
              <a:gd name="T0" fmla="*/ 691 w 817"/>
              <a:gd name="T1" fmla="*/ 628 h 629"/>
              <a:gd name="T2" fmla="*/ 691 w 817"/>
              <a:gd name="T3" fmla="*/ 628 h 629"/>
              <a:gd name="T4" fmla="*/ 125 w 817"/>
              <a:gd name="T5" fmla="*/ 628 h 629"/>
              <a:gd name="T6" fmla="*/ 0 w 817"/>
              <a:gd name="T7" fmla="*/ 503 h 629"/>
              <a:gd name="T8" fmla="*/ 0 w 817"/>
              <a:gd name="T9" fmla="*/ 126 h 629"/>
              <a:gd name="T10" fmla="*/ 125 w 817"/>
              <a:gd name="T11" fmla="*/ 0 h 629"/>
              <a:gd name="T12" fmla="*/ 691 w 817"/>
              <a:gd name="T13" fmla="*/ 0 h 629"/>
              <a:gd name="T14" fmla="*/ 816 w 817"/>
              <a:gd name="T15" fmla="*/ 126 h 629"/>
              <a:gd name="T16" fmla="*/ 816 w 817"/>
              <a:gd name="T17" fmla="*/ 503 h 629"/>
              <a:gd name="T18" fmla="*/ 691 w 817"/>
              <a:gd name="T19" fmla="*/ 628 h 629"/>
              <a:gd name="T20" fmla="*/ 125 w 817"/>
              <a:gd name="T21" fmla="*/ 63 h 629"/>
              <a:gd name="T22" fmla="*/ 125 w 817"/>
              <a:gd name="T23" fmla="*/ 63 h 629"/>
              <a:gd name="T24" fmla="*/ 63 w 817"/>
              <a:gd name="T25" fmla="*/ 126 h 629"/>
              <a:gd name="T26" fmla="*/ 63 w 817"/>
              <a:gd name="T27" fmla="*/ 503 h 629"/>
              <a:gd name="T28" fmla="*/ 125 w 817"/>
              <a:gd name="T29" fmla="*/ 565 h 629"/>
              <a:gd name="T30" fmla="*/ 691 w 817"/>
              <a:gd name="T31" fmla="*/ 565 h 629"/>
              <a:gd name="T32" fmla="*/ 753 w 817"/>
              <a:gd name="T33" fmla="*/ 503 h 629"/>
              <a:gd name="T34" fmla="*/ 753 w 817"/>
              <a:gd name="T35" fmla="*/ 126 h 629"/>
              <a:gd name="T36" fmla="*/ 691 w 817"/>
              <a:gd name="T37" fmla="*/ 63 h 629"/>
              <a:gd name="T38" fmla="*/ 125 w 817"/>
              <a:gd name="T39" fmla="*/ 63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7" h="629">
                <a:moveTo>
                  <a:pt x="691" y="628"/>
                </a:moveTo>
                <a:lnTo>
                  <a:pt x="691" y="628"/>
                </a:lnTo>
                <a:cubicBezTo>
                  <a:pt x="125" y="628"/>
                  <a:pt x="125" y="628"/>
                  <a:pt x="125" y="628"/>
                </a:cubicBezTo>
                <a:cubicBezTo>
                  <a:pt x="53" y="628"/>
                  <a:pt x="0" y="575"/>
                  <a:pt x="0" y="503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3" y="0"/>
                  <a:pt x="125" y="0"/>
                </a:cubicBezTo>
                <a:cubicBezTo>
                  <a:pt x="691" y="0"/>
                  <a:pt x="691" y="0"/>
                  <a:pt x="691" y="0"/>
                </a:cubicBezTo>
                <a:cubicBezTo>
                  <a:pt x="762" y="0"/>
                  <a:pt x="816" y="54"/>
                  <a:pt x="816" y="126"/>
                </a:cubicBezTo>
                <a:cubicBezTo>
                  <a:pt x="816" y="503"/>
                  <a:pt x="816" y="503"/>
                  <a:pt x="816" y="503"/>
                </a:cubicBezTo>
                <a:cubicBezTo>
                  <a:pt x="816" y="575"/>
                  <a:pt x="762" y="628"/>
                  <a:pt x="691" y="628"/>
                </a:cubicBezTo>
                <a:close/>
                <a:moveTo>
                  <a:pt x="125" y="63"/>
                </a:moveTo>
                <a:lnTo>
                  <a:pt x="125" y="63"/>
                </a:lnTo>
                <a:cubicBezTo>
                  <a:pt x="89" y="63"/>
                  <a:pt x="63" y="90"/>
                  <a:pt x="63" y="126"/>
                </a:cubicBezTo>
                <a:cubicBezTo>
                  <a:pt x="63" y="503"/>
                  <a:pt x="63" y="503"/>
                  <a:pt x="63" y="503"/>
                </a:cubicBezTo>
                <a:cubicBezTo>
                  <a:pt x="63" y="539"/>
                  <a:pt x="89" y="565"/>
                  <a:pt x="125" y="565"/>
                </a:cubicBezTo>
                <a:cubicBezTo>
                  <a:pt x="691" y="565"/>
                  <a:pt x="691" y="565"/>
                  <a:pt x="691" y="565"/>
                </a:cubicBezTo>
                <a:cubicBezTo>
                  <a:pt x="726" y="565"/>
                  <a:pt x="753" y="539"/>
                  <a:pt x="753" y="503"/>
                </a:cubicBezTo>
                <a:cubicBezTo>
                  <a:pt x="753" y="126"/>
                  <a:pt x="753" y="126"/>
                  <a:pt x="753" y="126"/>
                </a:cubicBezTo>
                <a:cubicBezTo>
                  <a:pt x="753" y="90"/>
                  <a:pt x="726" y="63"/>
                  <a:pt x="691" y="63"/>
                </a:cubicBezTo>
                <a:lnTo>
                  <a:pt x="125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26">
            <a:extLst>
              <a:ext uri="{FF2B5EF4-FFF2-40B4-BE49-F238E27FC236}">
                <a16:creationId xmlns:a16="http://schemas.microsoft.com/office/drawing/2014/main" id="{ED811EA4-2B8E-5546-A19A-D21F74F47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7450" y="4334695"/>
            <a:ext cx="507099" cy="58511"/>
          </a:xfrm>
          <a:custGeom>
            <a:avLst/>
            <a:gdLst>
              <a:gd name="T0" fmla="*/ 458 w 459"/>
              <a:gd name="T1" fmla="*/ 53 h 54"/>
              <a:gd name="T2" fmla="*/ 458 w 459"/>
              <a:gd name="T3" fmla="*/ 53 h 54"/>
              <a:gd name="T4" fmla="*/ 18 w 459"/>
              <a:gd name="T5" fmla="*/ 53 h 54"/>
              <a:gd name="T6" fmla="*/ 0 w 459"/>
              <a:gd name="T7" fmla="*/ 26 h 54"/>
              <a:gd name="T8" fmla="*/ 0 w 459"/>
              <a:gd name="T9" fmla="*/ 26 h 54"/>
              <a:gd name="T10" fmla="*/ 18 w 459"/>
              <a:gd name="T11" fmla="*/ 0 h 54"/>
              <a:gd name="T12" fmla="*/ 458 w 459"/>
              <a:gd name="T13" fmla="*/ 0 h 54"/>
              <a:gd name="T14" fmla="*/ 458 w 459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9" h="54">
                <a:moveTo>
                  <a:pt x="458" y="53"/>
                </a:moveTo>
                <a:lnTo>
                  <a:pt x="458" y="53"/>
                </a:lnTo>
                <a:cubicBezTo>
                  <a:pt x="18" y="53"/>
                  <a:pt x="18" y="53"/>
                  <a:pt x="18" y="53"/>
                </a:cubicBezTo>
                <a:cubicBezTo>
                  <a:pt x="10" y="53"/>
                  <a:pt x="0" y="36"/>
                  <a:pt x="0" y="26"/>
                </a:cubicBezTo>
                <a:lnTo>
                  <a:pt x="0" y="26"/>
                </a:lnTo>
                <a:cubicBezTo>
                  <a:pt x="0" y="9"/>
                  <a:pt x="10" y="0"/>
                  <a:pt x="18" y="0"/>
                </a:cubicBezTo>
                <a:cubicBezTo>
                  <a:pt x="458" y="0"/>
                  <a:pt x="458" y="0"/>
                  <a:pt x="458" y="0"/>
                </a:cubicBezTo>
                <a:lnTo>
                  <a:pt x="458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27">
            <a:extLst>
              <a:ext uri="{FF2B5EF4-FFF2-40B4-BE49-F238E27FC236}">
                <a16:creationId xmlns:a16="http://schemas.microsoft.com/office/drawing/2014/main" id="{49B18BB5-6487-C749-97E8-307B8DFD2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0179" y="3798340"/>
            <a:ext cx="668007" cy="746019"/>
          </a:xfrm>
          <a:custGeom>
            <a:avLst/>
            <a:gdLst>
              <a:gd name="T0" fmla="*/ 457 w 602"/>
              <a:gd name="T1" fmla="*/ 673 h 674"/>
              <a:gd name="T2" fmla="*/ 457 w 602"/>
              <a:gd name="T3" fmla="*/ 673 h 674"/>
              <a:gd name="T4" fmla="*/ 143 w 602"/>
              <a:gd name="T5" fmla="*/ 673 h 674"/>
              <a:gd name="T6" fmla="*/ 45 w 602"/>
              <a:gd name="T7" fmla="*/ 628 h 674"/>
              <a:gd name="T8" fmla="*/ 9 w 602"/>
              <a:gd name="T9" fmla="*/ 530 h 674"/>
              <a:gd name="T10" fmla="*/ 36 w 602"/>
              <a:gd name="T11" fmla="*/ 90 h 674"/>
              <a:gd name="T12" fmla="*/ 134 w 602"/>
              <a:gd name="T13" fmla="*/ 0 h 674"/>
              <a:gd name="T14" fmla="*/ 475 w 602"/>
              <a:gd name="T15" fmla="*/ 0 h 674"/>
              <a:gd name="T16" fmla="*/ 574 w 602"/>
              <a:gd name="T17" fmla="*/ 90 h 674"/>
              <a:gd name="T18" fmla="*/ 601 w 602"/>
              <a:gd name="T19" fmla="*/ 530 h 674"/>
              <a:gd name="T20" fmla="*/ 565 w 602"/>
              <a:gd name="T21" fmla="*/ 628 h 674"/>
              <a:gd name="T22" fmla="*/ 457 w 602"/>
              <a:gd name="T23" fmla="*/ 673 h 674"/>
              <a:gd name="T24" fmla="*/ 134 w 602"/>
              <a:gd name="T25" fmla="*/ 63 h 674"/>
              <a:gd name="T26" fmla="*/ 134 w 602"/>
              <a:gd name="T27" fmla="*/ 63 h 674"/>
              <a:gd name="T28" fmla="*/ 98 w 602"/>
              <a:gd name="T29" fmla="*/ 99 h 674"/>
              <a:gd name="T30" fmla="*/ 72 w 602"/>
              <a:gd name="T31" fmla="*/ 538 h 674"/>
              <a:gd name="T32" fmla="*/ 90 w 602"/>
              <a:gd name="T33" fmla="*/ 583 h 674"/>
              <a:gd name="T34" fmla="*/ 143 w 602"/>
              <a:gd name="T35" fmla="*/ 610 h 674"/>
              <a:gd name="T36" fmla="*/ 457 w 602"/>
              <a:gd name="T37" fmla="*/ 610 h 674"/>
              <a:gd name="T38" fmla="*/ 511 w 602"/>
              <a:gd name="T39" fmla="*/ 583 h 674"/>
              <a:gd name="T40" fmla="*/ 529 w 602"/>
              <a:gd name="T41" fmla="*/ 538 h 674"/>
              <a:gd name="T42" fmla="*/ 502 w 602"/>
              <a:gd name="T43" fmla="*/ 99 h 674"/>
              <a:gd name="T44" fmla="*/ 475 w 602"/>
              <a:gd name="T45" fmla="*/ 63 h 674"/>
              <a:gd name="T46" fmla="*/ 134 w 602"/>
              <a:gd name="T47" fmla="*/ 63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02" h="674">
                <a:moveTo>
                  <a:pt x="457" y="673"/>
                </a:moveTo>
                <a:lnTo>
                  <a:pt x="457" y="673"/>
                </a:lnTo>
                <a:cubicBezTo>
                  <a:pt x="143" y="673"/>
                  <a:pt x="143" y="673"/>
                  <a:pt x="143" y="673"/>
                </a:cubicBezTo>
                <a:cubicBezTo>
                  <a:pt x="108" y="673"/>
                  <a:pt x="72" y="655"/>
                  <a:pt x="45" y="628"/>
                </a:cubicBezTo>
                <a:cubicBezTo>
                  <a:pt x="18" y="601"/>
                  <a:pt x="0" y="565"/>
                  <a:pt x="9" y="530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36"/>
                  <a:pt x="81" y="0"/>
                  <a:pt x="134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520" y="0"/>
                  <a:pt x="565" y="36"/>
                  <a:pt x="574" y="90"/>
                </a:cubicBezTo>
                <a:cubicBezTo>
                  <a:pt x="601" y="530"/>
                  <a:pt x="601" y="530"/>
                  <a:pt x="601" y="530"/>
                </a:cubicBezTo>
                <a:cubicBezTo>
                  <a:pt x="601" y="565"/>
                  <a:pt x="583" y="601"/>
                  <a:pt x="565" y="628"/>
                </a:cubicBezTo>
                <a:cubicBezTo>
                  <a:pt x="538" y="655"/>
                  <a:pt x="502" y="673"/>
                  <a:pt x="457" y="673"/>
                </a:cubicBezTo>
                <a:close/>
                <a:moveTo>
                  <a:pt x="134" y="63"/>
                </a:moveTo>
                <a:lnTo>
                  <a:pt x="134" y="63"/>
                </a:lnTo>
                <a:cubicBezTo>
                  <a:pt x="116" y="63"/>
                  <a:pt x="98" y="81"/>
                  <a:pt x="98" y="99"/>
                </a:cubicBezTo>
                <a:cubicBezTo>
                  <a:pt x="72" y="538"/>
                  <a:pt x="72" y="538"/>
                  <a:pt x="72" y="538"/>
                </a:cubicBezTo>
                <a:cubicBezTo>
                  <a:pt x="72" y="557"/>
                  <a:pt x="81" y="574"/>
                  <a:pt x="90" y="583"/>
                </a:cubicBezTo>
                <a:cubicBezTo>
                  <a:pt x="108" y="601"/>
                  <a:pt x="125" y="610"/>
                  <a:pt x="143" y="610"/>
                </a:cubicBezTo>
                <a:cubicBezTo>
                  <a:pt x="457" y="610"/>
                  <a:pt x="457" y="610"/>
                  <a:pt x="457" y="610"/>
                </a:cubicBezTo>
                <a:cubicBezTo>
                  <a:pt x="484" y="610"/>
                  <a:pt x="502" y="601"/>
                  <a:pt x="511" y="583"/>
                </a:cubicBezTo>
                <a:cubicBezTo>
                  <a:pt x="529" y="574"/>
                  <a:pt x="529" y="557"/>
                  <a:pt x="529" y="538"/>
                </a:cubicBezTo>
                <a:cubicBezTo>
                  <a:pt x="502" y="99"/>
                  <a:pt x="502" y="99"/>
                  <a:pt x="502" y="99"/>
                </a:cubicBezTo>
                <a:cubicBezTo>
                  <a:pt x="502" y="81"/>
                  <a:pt x="493" y="63"/>
                  <a:pt x="475" y="63"/>
                </a:cubicBezTo>
                <a:lnTo>
                  <a:pt x="134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28">
            <a:extLst>
              <a:ext uri="{FF2B5EF4-FFF2-40B4-BE49-F238E27FC236}">
                <a16:creationId xmlns:a16="http://schemas.microsoft.com/office/drawing/2014/main" id="{D67175C7-3D75-9D42-BDCB-DE604F7E9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5713" y="3617928"/>
            <a:ext cx="316939" cy="346194"/>
          </a:xfrm>
          <a:custGeom>
            <a:avLst/>
            <a:gdLst>
              <a:gd name="T0" fmla="*/ 260 w 288"/>
              <a:gd name="T1" fmla="*/ 314 h 315"/>
              <a:gd name="T2" fmla="*/ 260 w 288"/>
              <a:gd name="T3" fmla="*/ 314 h 315"/>
              <a:gd name="T4" fmla="*/ 260 w 288"/>
              <a:gd name="T5" fmla="*/ 314 h 315"/>
              <a:gd name="T6" fmla="*/ 225 w 288"/>
              <a:gd name="T7" fmla="*/ 287 h 315"/>
              <a:gd name="T8" fmla="*/ 225 w 288"/>
              <a:gd name="T9" fmla="*/ 161 h 315"/>
              <a:gd name="T10" fmla="*/ 153 w 288"/>
              <a:gd name="T11" fmla="*/ 71 h 315"/>
              <a:gd name="T12" fmla="*/ 63 w 288"/>
              <a:gd name="T13" fmla="*/ 152 h 315"/>
              <a:gd name="T14" fmla="*/ 63 w 288"/>
              <a:gd name="T15" fmla="*/ 287 h 315"/>
              <a:gd name="T16" fmla="*/ 27 w 288"/>
              <a:gd name="T17" fmla="*/ 314 h 315"/>
              <a:gd name="T18" fmla="*/ 27 w 288"/>
              <a:gd name="T19" fmla="*/ 314 h 315"/>
              <a:gd name="T20" fmla="*/ 0 w 288"/>
              <a:gd name="T21" fmla="*/ 287 h 315"/>
              <a:gd name="T22" fmla="*/ 0 w 288"/>
              <a:gd name="T23" fmla="*/ 161 h 315"/>
              <a:gd name="T24" fmla="*/ 135 w 288"/>
              <a:gd name="T25" fmla="*/ 9 h 315"/>
              <a:gd name="T26" fmla="*/ 287 w 288"/>
              <a:gd name="T27" fmla="*/ 152 h 315"/>
              <a:gd name="T28" fmla="*/ 287 w 288"/>
              <a:gd name="T29" fmla="*/ 287 h 315"/>
              <a:gd name="T30" fmla="*/ 260 w 288"/>
              <a:gd name="T31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" h="315">
                <a:moveTo>
                  <a:pt x="260" y="314"/>
                </a:moveTo>
                <a:lnTo>
                  <a:pt x="260" y="314"/>
                </a:lnTo>
                <a:lnTo>
                  <a:pt x="260" y="314"/>
                </a:lnTo>
                <a:cubicBezTo>
                  <a:pt x="243" y="314"/>
                  <a:pt x="225" y="305"/>
                  <a:pt x="225" y="287"/>
                </a:cubicBezTo>
                <a:cubicBezTo>
                  <a:pt x="225" y="161"/>
                  <a:pt x="225" y="161"/>
                  <a:pt x="225" y="161"/>
                </a:cubicBezTo>
                <a:cubicBezTo>
                  <a:pt x="225" y="116"/>
                  <a:pt x="198" y="80"/>
                  <a:pt x="153" y="71"/>
                </a:cubicBezTo>
                <a:cubicBezTo>
                  <a:pt x="99" y="71"/>
                  <a:pt x="63" y="107"/>
                  <a:pt x="63" y="152"/>
                </a:cubicBezTo>
                <a:cubicBezTo>
                  <a:pt x="63" y="287"/>
                  <a:pt x="63" y="287"/>
                  <a:pt x="63" y="287"/>
                </a:cubicBezTo>
                <a:cubicBezTo>
                  <a:pt x="63" y="305"/>
                  <a:pt x="45" y="314"/>
                  <a:pt x="27" y="314"/>
                </a:cubicBezTo>
                <a:lnTo>
                  <a:pt x="27" y="314"/>
                </a:lnTo>
                <a:cubicBezTo>
                  <a:pt x="9" y="314"/>
                  <a:pt x="0" y="305"/>
                  <a:pt x="0" y="287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80"/>
                  <a:pt x="54" y="17"/>
                  <a:pt x="135" y="9"/>
                </a:cubicBezTo>
                <a:cubicBezTo>
                  <a:pt x="216" y="0"/>
                  <a:pt x="287" y="71"/>
                  <a:pt x="287" y="152"/>
                </a:cubicBezTo>
                <a:cubicBezTo>
                  <a:pt x="287" y="287"/>
                  <a:pt x="287" y="287"/>
                  <a:pt x="287" y="287"/>
                </a:cubicBezTo>
                <a:cubicBezTo>
                  <a:pt x="287" y="305"/>
                  <a:pt x="279" y="314"/>
                  <a:pt x="260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CBCBC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40" name="Grupo 239">
            <a:extLst>
              <a:ext uri="{FF2B5EF4-FFF2-40B4-BE49-F238E27FC236}">
                <a16:creationId xmlns:a16="http://schemas.microsoft.com/office/drawing/2014/main" id="{ECFF272B-4592-1C42-9327-8DC12846B167}"/>
              </a:ext>
            </a:extLst>
          </p:cNvPr>
          <p:cNvGrpSpPr/>
          <p:nvPr/>
        </p:nvGrpSpPr>
        <p:grpSpPr>
          <a:xfrm>
            <a:off x="1722936" y="2823992"/>
            <a:ext cx="8477062" cy="2455793"/>
            <a:chOff x="2668309" y="967082"/>
            <a:chExt cx="8477062" cy="2455793"/>
          </a:xfrm>
        </p:grpSpPr>
        <p:sp>
          <p:nvSpPr>
            <p:cNvPr id="241" name="CuadroTexto 240">
              <a:extLst>
                <a:ext uri="{FF2B5EF4-FFF2-40B4-BE49-F238E27FC236}">
                  <a16:creationId xmlns:a16="http://schemas.microsoft.com/office/drawing/2014/main" id="{51A6A935-DEE4-3540-8188-FF14AD19EC2D}"/>
                </a:ext>
              </a:extLst>
            </p:cNvPr>
            <p:cNvSpPr txBox="1"/>
            <p:nvPr/>
          </p:nvSpPr>
          <p:spPr>
            <a:xfrm>
              <a:off x="2706754" y="967082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Science</a:t>
              </a:r>
            </a:p>
          </p:txBody>
        </p:sp>
        <p:sp>
          <p:nvSpPr>
            <p:cNvPr id="242" name="CuadroTexto 241">
              <a:extLst>
                <a:ext uri="{FF2B5EF4-FFF2-40B4-BE49-F238E27FC236}">
                  <a16:creationId xmlns:a16="http://schemas.microsoft.com/office/drawing/2014/main" id="{60B97687-0D68-F84E-B39D-A15D55053476}"/>
                </a:ext>
              </a:extLst>
            </p:cNvPr>
            <p:cNvSpPr txBox="1"/>
            <p:nvPr/>
          </p:nvSpPr>
          <p:spPr>
            <a:xfrm>
              <a:off x="2668309" y="2222546"/>
              <a:ext cx="84770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43" name="Grupo 242">
            <a:extLst>
              <a:ext uri="{FF2B5EF4-FFF2-40B4-BE49-F238E27FC236}">
                <a16:creationId xmlns:a16="http://schemas.microsoft.com/office/drawing/2014/main" id="{AA4A06E2-C62E-7642-ACEB-DFDF45374474}"/>
              </a:ext>
            </a:extLst>
          </p:cNvPr>
          <p:cNvGrpSpPr/>
          <p:nvPr/>
        </p:nvGrpSpPr>
        <p:grpSpPr>
          <a:xfrm>
            <a:off x="12055087" y="1694093"/>
            <a:ext cx="3090654" cy="1126134"/>
            <a:chOff x="4263266" y="1977645"/>
            <a:chExt cx="4236805" cy="1126134"/>
          </a:xfrm>
        </p:grpSpPr>
        <p:sp>
          <p:nvSpPr>
            <p:cNvPr id="244" name="CuadroTexto 395">
              <a:extLst>
                <a:ext uri="{FF2B5EF4-FFF2-40B4-BE49-F238E27FC236}">
                  <a16:creationId xmlns:a16="http://schemas.microsoft.com/office/drawing/2014/main" id="{62D2CBB0-74BF-E849-B710-0F38081ACCCF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5" name="Rectangle 40">
              <a:extLst>
                <a:ext uri="{FF2B5EF4-FFF2-40B4-BE49-F238E27FC236}">
                  <a16:creationId xmlns:a16="http://schemas.microsoft.com/office/drawing/2014/main" id="{128DEF74-B93E-F640-AAEB-678C39C96795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88FFC161-3343-9B43-96DC-631B3F240B27}"/>
              </a:ext>
            </a:extLst>
          </p:cNvPr>
          <p:cNvGrpSpPr/>
          <p:nvPr/>
        </p:nvGrpSpPr>
        <p:grpSpPr>
          <a:xfrm>
            <a:off x="15585277" y="1707948"/>
            <a:ext cx="3090654" cy="1126134"/>
            <a:chOff x="4263265" y="1977645"/>
            <a:chExt cx="4236804" cy="1126134"/>
          </a:xfrm>
        </p:grpSpPr>
        <p:sp>
          <p:nvSpPr>
            <p:cNvPr id="247" name="CuadroTexto 395">
              <a:extLst>
                <a:ext uri="{FF2B5EF4-FFF2-40B4-BE49-F238E27FC236}">
                  <a16:creationId xmlns:a16="http://schemas.microsoft.com/office/drawing/2014/main" id="{60C3419F-E6B2-A042-8386-BA9068A1B771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48" name="Rectangle 40">
              <a:extLst>
                <a:ext uri="{FF2B5EF4-FFF2-40B4-BE49-F238E27FC236}">
                  <a16:creationId xmlns:a16="http://schemas.microsoft.com/office/drawing/2014/main" id="{781679F4-2672-214F-9313-D10B7D449268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56B6EAAA-3F67-214B-B8CD-AC24596D61D3}"/>
              </a:ext>
            </a:extLst>
          </p:cNvPr>
          <p:cNvGrpSpPr/>
          <p:nvPr/>
        </p:nvGrpSpPr>
        <p:grpSpPr>
          <a:xfrm>
            <a:off x="19176416" y="1731202"/>
            <a:ext cx="3090654" cy="1126134"/>
            <a:chOff x="4263265" y="1977645"/>
            <a:chExt cx="4236804" cy="1126134"/>
          </a:xfrm>
        </p:grpSpPr>
        <p:sp>
          <p:nvSpPr>
            <p:cNvPr id="250" name="CuadroTexto 395">
              <a:extLst>
                <a:ext uri="{FF2B5EF4-FFF2-40B4-BE49-F238E27FC236}">
                  <a16:creationId xmlns:a16="http://schemas.microsoft.com/office/drawing/2014/main" id="{BC072526-B6B3-854D-95D5-E347BD8C4EAE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51" name="Rectangle 40">
              <a:extLst>
                <a:ext uri="{FF2B5EF4-FFF2-40B4-BE49-F238E27FC236}">
                  <a16:creationId xmlns:a16="http://schemas.microsoft.com/office/drawing/2014/main" id="{07F3A394-EC39-EF49-90D3-C72BC29EDE0C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012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reeform 51">
            <a:extLst>
              <a:ext uri="{FF2B5EF4-FFF2-40B4-BE49-F238E27FC236}">
                <a16:creationId xmlns:a16="http://schemas.microsoft.com/office/drawing/2014/main" id="{97BB2CF0-C6A6-4942-A5F5-30188699C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592" y="4129475"/>
            <a:ext cx="8565260" cy="8565261"/>
          </a:xfrm>
          <a:custGeom>
            <a:avLst/>
            <a:gdLst>
              <a:gd name="T0" fmla="*/ 8008 w 8009"/>
              <a:gd name="T1" fmla="*/ 4003 h 8009"/>
              <a:gd name="T2" fmla="*/ 8008 w 8009"/>
              <a:gd name="T3" fmla="*/ 4003 h 8009"/>
              <a:gd name="T4" fmla="*/ 4005 w 8009"/>
              <a:gd name="T5" fmla="*/ 8008 h 8009"/>
              <a:gd name="T6" fmla="*/ 0 w 8009"/>
              <a:gd name="T7" fmla="*/ 4003 h 8009"/>
              <a:gd name="T8" fmla="*/ 4005 w 8009"/>
              <a:gd name="T9" fmla="*/ 0 h 8009"/>
              <a:gd name="T10" fmla="*/ 8008 w 8009"/>
              <a:gd name="T11" fmla="*/ 4003 h 8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09" h="8009">
                <a:moveTo>
                  <a:pt x="8008" y="4003"/>
                </a:moveTo>
                <a:lnTo>
                  <a:pt x="8008" y="4003"/>
                </a:lnTo>
                <a:cubicBezTo>
                  <a:pt x="8008" y="6209"/>
                  <a:pt x="6219" y="8008"/>
                  <a:pt x="4005" y="8008"/>
                </a:cubicBezTo>
                <a:cubicBezTo>
                  <a:pt x="1799" y="8008"/>
                  <a:pt x="0" y="6209"/>
                  <a:pt x="0" y="4003"/>
                </a:cubicBezTo>
                <a:cubicBezTo>
                  <a:pt x="0" y="1790"/>
                  <a:pt x="1799" y="0"/>
                  <a:pt x="4005" y="0"/>
                </a:cubicBezTo>
                <a:cubicBezTo>
                  <a:pt x="6219" y="0"/>
                  <a:pt x="8008" y="1790"/>
                  <a:pt x="8008" y="400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194">
            <a:extLst>
              <a:ext uri="{FF2B5EF4-FFF2-40B4-BE49-F238E27FC236}">
                <a16:creationId xmlns:a16="http://schemas.microsoft.com/office/drawing/2014/main" id="{800EFEEF-FFD4-784F-9C9E-2E35555B5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410" y="3969112"/>
            <a:ext cx="1584762" cy="1414966"/>
          </a:xfrm>
          <a:custGeom>
            <a:avLst/>
            <a:gdLst>
              <a:gd name="T0" fmla="*/ 994 w 1483"/>
              <a:gd name="T1" fmla="*/ 0 h 1321"/>
              <a:gd name="T2" fmla="*/ 994 w 1483"/>
              <a:gd name="T3" fmla="*/ 0 h 1321"/>
              <a:gd name="T4" fmla="*/ 488 w 1483"/>
              <a:gd name="T5" fmla="*/ 0 h 1321"/>
              <a:gd name="T6" fmla="*/ 298 w 1483"/>
              <a:gd name="T7" fmla="*/ 109 h 1321"/>
              <a:gd name="T8" fmla="*/ 45 w 1483"/>
              <a:gd name="T9" fmla="*/ 552 h 1321"/>
              <a:gd name="T10" fmla="*/ 45 w 1483"/>
              <a:gd name="T11" fmla="*/ 769 h 1321"/>
              <a:gd name="T12" fmla="*/ 298 w 1483"/>
              <a:gd name="T13" fmla="*/ 1211 h 1321"/>
              <a:gd name="T14" fmla="*/ 488 w 1483"/>
              <a:gd name="T15" fmla="*/ 1320 h 1321"/>
              <a:gd name="T16" fmla="*/ 994 w 1483"/>
              <a:gd name="T17" fmla="*/ 1320 h 1321"/>
              <a:gd name="T18" fmla="*/ 1193 w 1483"/>
              <a:gd name="T19" fmla="*/ 1211 h 1321"/>
              <a:gd name="T20" fmla="*/ 1446 w 1483"/>
              <a:gd name="T21" fmla="*/ 769 h 1321"/>
              <a:gd name="T22" fmla="*/ 1446 w 1483"/>
              <a:gd name="T23" fmla="*/ 552 h 1321"/>
              <a:gd name="T24" fmla="*/ 1193 w 1483"/>
              <a:gd name="T25" fmla="*/ 109 h 1321"/>
              <a:gd name="T26" fmla="*/ 994 w 1483"/>
              <a:gd name="T27" fmla="*/ 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83" h="1321">
                <a:moveTo>
                  <a:pt x="994" y="0"/>
                </a:moveTo>
                <a:lnTo>
                  <a:pt x="994" y="0"/>
                </a:lnTo>
                <a:cubicBezTo>
                  <a:pt x="488" y="0"/>
                  <a:pt x="488" y="0"/>
                  <a:pt x="488" y="0"/>
                </a:cubicBezTo>
                <a:cubicBezTo>
                  <a:pt x="407" y="0"/>
                  <a:pt x="335" y="36"/>
                  <a:pt x="298" y="109"/>
                </a:cubicBezTo>
                <a:cubicBezTo>
                  <a:pt x="45" y="552"/>
                  <a:pt x="45" y="552"/>
                  <a:pt x="45" y="552"/>
                </a:cubicBezTo>
                <a:cubicBezTo>
                  <a:pt x="0" y="615"/>
                  <a:pt x="0" y="705"/>
                  <a:pt x="45" y="769"/>
                </a:cubicBezTo>
                <a:cubicBezTo>
                  <a:pt x="298" y="1211"/>
                  <a:pt x="298" y="1211"/>
                  <a:pt x="298" y="1211"/>
                </a:cubicBezTo>
                <a:cubicBezTo>
                  <a:pt x="335" y="1284"/>
                  <a:pt x="407" y="1320"/>
                  <a:pt x="488" y="1320"/>
                </a:cubicBezTo>
                <a:cubicBezTo>
                  <a:pt x="994" y="1320"/>
                  <a:pt x="994" y="1320"/>
                  <a:pt x="994" y="1320"/>
                </a:cubicBezTo>
                <a:cubicBezTo>
                  <a:pt x="1076" y="1320"/>
                  <a:pt x="1148" y="1284"/>
                  <a:pt x="1193" y="1211"/>
                </a:cubicBezTo>
                <a:cubicBezTo>
                  <a:pt x="1446" y="769"/>
                  <a:pt x="1446" y="769"/>
                  <a:pt x="1446" y="769"/>
                </a:cubicBezTo>
                <a:cubicBezTo>
                  <a:pt x="1482" y="705"/>
                  <a:pt x="1482" y="615"/>
                  <a:pt x="1446" y="552"/>
                </a:cubicBezTo>
                <a:cubicBezTo>
                  <a:pt x="1193" y="109"/>
                  <a:pt x="1193" y="109"/>
                  <a:pt x="1193" y="109"/>
                </a:cubicBezTo>
                <a:cubicBezTo>
                  <a:pt x="1148" y="36"/>
                  <a:pt x="1076" y="0"/>
                  <a:pt x="99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195">
            <a:extLst>
              <a:ext uri="{FF2B5EF4-FFF2-40B4-BE49-F238E27FC236}">
                <a16:creationId xmlns:a16="http://schemas.microsoft.com/office/drawing/2014/main" id="{1F9E95F9-A482-2844-8B68-8517FFDC9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410" y="11284485"/>
            <a:ext cx="1584762" cy="1424399"/>
          </a:xfrm>
          <a:custGeom>
            <a:avLst/>
            <a:gdLst>
              <a:gd name="T0" fmla="*/ 994 w 1483"/>
              <a:gd name="T1" fmla="*/ 0 h 1330"/>
              <a:gd name="T2" fmla="*/ 994 w 1483"/>
              <a:gd name="T3" fmla="*/ 0 h 1330"/>
              <a:gd name="T4" fmla="*/ 488 w 1483"/>
              <a:gd name="T5" fmla="*/ 0 h 1330"/>
              <a:gd name="T6" fmla="*/ 298 w 1483"/>
              <a:gd name="T7" fmla="*/ 117 h 1330"/>
              <a:gd name="T8" fmla="*/ 45 w 1483"/>
              <a:gd name="T9" fmla="*/ 551 h 1330"/>
              <a:gd name="T10" fmla="*/ 45 w 1483"/>
              <a:gd name="T11" fmla="*/ 777 h 1330"/>
              <a:gd name="T12" fmla="*/ 298 w 1483"/>
              <a:gd name="T13" fmla="*/ 1220 h 1330"/>
              <a:gd name="T14" fmla="*/ 488 w 1483"/>
              <a:gd name="T15" fmla="*/ 1329 h 1330"/>
              <a:gd name="T16" fmla="*/ 994 w 1483"/>
              <a:gd name="T17" fmla="*/ 1329 h 1330"/>
              <a:gd name="T18" fmla="*/ 1193 w 1483"/>
              <a:gd name="T19" fmla="*/ 1220 h 1330"/>
              <a:gd name="T20" fmla="*/ 1446 w 1483"/>
              <a:gd name="T21" fmla="*/ 777 h 1330"/>
              <a:gd name="T22" fmla="*/ 1446 w 1483"/>
              <a:gd name="T23" fmla="*/ 551 h 1330"/>
              <a:gd name="T24" fmla="*/ 1193 w 1483"/>
              <a:gd name="T25" fmla="*/ 117 h 1330"/>
              <a:gd name="T26" fmla="*/ 994 w 1483"/>
              <a:gd name="T27" fmla="*/ 0 h 1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83" h="1330">
                <a:moveTo>
                  <a:pt x="994" y="0"/>
                </a:moveTo>
                <a:lnTo>
                  <a:pt x="994" y="0"/>
                </a:lnTo>
                <a:cubicBezTo>
                  <a:pt x="488" y="0"/>
                  <a:pt x="488" y="0"/>
                  <a:pt x="488" y="0"/>
                </a:cubicBezTo>
                <a:cubicBezTo>
                  <a:pt x="407" y="0"/>
                  <a:pt x="335" y="45"/>
                  <a:pt x="298" y="117"/>
                </a:cubicBezTo>
                <a:cubicBezTo>
                  <a:pt x="45" y="551"/>
                  <a:pt x="45" y="551"/>
                  <a:pt x="45" y="551"/>
                </a:cubicBezTo>
                <a:cubicBezTo>
                  <a:pt x="0" y="624"/>
                  <a:pt x="0" y="714"/>
                  <a:pt x="45" y="777"/>
                </a:cubicBezTo>
                <a:cubicBezTo>
                  <a:pt x="298" y="1220"/>
                  <a:pt x="298" y="1220"/>
                  <a:pt x="298" y="1220"/>
                </a:cubicBezTo>
                <a:cubicBezTo>
                  <a:pt x="335" y="1284"/>
                  <a:pt x="407" y="1329"/>
                  <a:pt x="488" y="1329"/>
                </a:cubicBezTo>
                <a:cubicBezTo>
                  <a:pt x="994" y="1329"/>
                  <a:pt x="994" y="1329"/>
                  <a:pt x="994" y="1329"/>
                </a:cubicBezTo>
                <a:cubicBezTo>
                  <a:pt x="1076" y="1329"/>
                  <a:pt x="1148" y="1284"/>
                  <a:pt x="1193" y="1220"/>
                </a:cubicBezTo>
                <a:cubicBezTo>
                  <a:pt x="1446" y="777"/>
                  <a:pt x="1446" y="777"/>
                  <a:pt x="1446" y="777"/>
                </a:cubicBezTo>
                <a:cubicBezTo>
                  <a:pt x="1482" y="714"/>
                  <a:pt x="1482" y="624"/>
                  <a:pt x="1446" y="551"/>
                </a:cubicBezTo>
                <a:cubicBezTo>
                  <a:pt x="1193" y="117"/>
                  <a:pt x="1193" y="117"/>
                  <a:pt x="1193" y="117"/>
                </a:cubicBezTo>
                <a:cubicBezTo>
                  <a:pt x="1148" y="45"/>
                  <a:pt x="1076" y="0"/>
                  <a:pt x="99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196">
            <a:extLst>
              <a:ext uri="{FF2B5EF4-FFF2-40B4-BE49-F238E27FC236}">
                <a16:creationId xmlns:a16="http://schemas.microsoft.com/office/drawing/2014/main" id="{725DA01B-2BED-D544-BF96-8DE069142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8598" y="6171741"/>
            <a:ext cx="1575329" cy="1419684"/>
          </a:xfrm>
          <a:custGeom>
            <a:avLst/>
            <a:gdLst>
              <a:gd name="T0" fmla="*/ 985 w 1474"/>
              <a:gd name="T1" fmla="*/ 0 h 1329"/>
              <a:gd name="T2" fmla="*/ 985 w 1474"/>
              <a:gd name="T3" fmla="*/ 0 h 1329"/>
              <a:gd name="T4" fmla="*/ 488 w 1474"/>
              <a:gd name="T5" fmla="*/ 0 h 1329"/>
              <a:gd name="T6" fmla="*/ 289 w 1474"/>
              <a:gd name="T7" fmla="*/ 118 h 1329"/>
              <a:gd name="T8" fmla="*/ 36 w 1474"/>
              <a:gd name="T9" fmla="*/ 552 h 1329"/>
              <a:gd name="T10" fmla="*/ 36 w 1474"/>
              <a:gd name="T11" fmla="*/ 776 h 1329"/>
              <a:gd name="T12" fmla="*/ 289 w 1474"/>
              <a:gd name="T13" fmla="*/ 1220 h 1329"/>
              <a:gd name="T14" fmla="*/ 488 w 1474"/>
              <a:gd name="T15" fmla="*/ 1328 h 1329"/>
              <a:gd name="T16" fmla="*/ 985 w 1474"/>
              <a:gd name="T17" fmla="*/ 1328 h 1329"/>
              <a:gd name="T18" fmla="*/ 1184 w 1474"/>
              <a:gd name="T19" fmla="*/ 1220 h 1329"/>
              <a:gd name="T20" fmla="*/ 1437 w 1474"/>
              <a:gd name="T21" fmla="*/ 776 h 1329"/>
              <a:gd name="T22" fmla="*/ 1437 w 1474"/>
              <a:gd name="T23" fmla="*/ 552 h 1329"/>
              <a:gd name="T24" fmla="*/ 1184 w 1474"/>
              <a:gd name="T25" fmla="*/ 118 h 1329"/>
              <a:gd name="T26" fmla="*/ 985 w 1474"/>
              <a:gd name="T27" fmla="*/ 0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4" h="1329">
                <a:moveTo>
                  <a:pt x="985" y="0"/>
                </a:moveTo>
                <a:lnTo>
                  <a:pt x="985" y="0"/>
                </a:lnTo>
                <a:cubicBezTo>
                  <a:pt x="488" y="0"/>
                  <a:pt x="488" y="0"/>
                  <a:pt x="488" y="0"/>
                </a:cubicBezTo>
                <a:cubicBezTo>
                  <a:pt x="406" y="0"/>
                  <a:pt x="325" y="45"/>
                  <a:pt x="289" y="118"/>
                </a:cubicBezTo>
                <a:cubicBezTo>
                  <a:pt x="36" y="552"/>
                  <a:pt x="36" y="552"/>
                  <a:pt x="36" y="552"/>
                </a:cubicBezTo>
                <a:cubicBezTo>
                  <a:pt x="0" y="623"/>
                  <a:pt x="0" y="713"/>
                  <a:pt x="36" y="776"/>
                </a:cubicBezTo>
                <a:cubicBezTo>
                  <a:pt x="289" y="1220"/>
                  <a:pt x="289" y="1220"/>
                  <a:pt x="289" y="1220"/>
                </a:cubicBezTo>
                <a:cubicBezTo>
                  <a:pt x="325" y="1283"/>
                  <a:pt x="406" y="1328"/>
                  <a:pt x="488" y="1328"/>
                </a:cubicBezTo>
                <a:cubicBezTo>
                  <a:pt x="985" y="1328"/>
                  <a:pt x="985" y="1328"/>
                  <a:pt x="985" y="1328"/>
                </a:cubicBezTo>
                <a:cubicBezTo>
                  <a:pt x="1066" y="1328"/>
                  <a:pt x="1148" y="1283"/>
                  <a:pt x="1184" y="1220"/>
                </a:cubicBezTo>
                <a:cubicBezTo>
                  <a:pt x="1437" y="776"/>
                  <a:pt x="1437" y="776"/>
                  <a:pt x="1437" y="776"/>
                </a:cubicBezTo>
                <a:cubicBezTo>
                  <a:pt x="1473" y="713"/>
                  <a:pt x="1473" y="623"/>
                  <a:pt x="1437" y="552"/>
                </a:cubicBezTo>
                <a:cubicBezTo>
                  <a:pt x="1184" y="118"/>
                  <a:pt x="1184" y="118"/>
                  <a:pt x="1184" y="118"/>
                </a:cubicBezTo>
                <a:cubicBezTo>
                  <a:pt x="1148" y="45"/>
                  <a:pt x="1066" y="0"/>
                  <a:pt x="98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197">
            <a:extLst>
              <a:ext uri="{FF2B5EF4-FFF2-40B4-BE49-F238E27FC236}">
                <a16:creationId xmlns:a16="http://schemas.microsoft.com/office/drawing/2014/main" id="{93394707-0965-7748-904C-E730294AC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8598" y="9237501"/>
            <a:ext cx="1575329" cy="1419684"/>
          </a:xfrm>
          <a:custGeom>
            <a:avLst/>
            <a:gdLst>
              <a:gd name="T0" fmla="*/ 985 w 1474"/>
              <a:gd name="T1" fmla="*/ 0 h 1329"/>
              <a:gd name="T2" fmla="*/ 985 w 1474"/>
              <a:gd name="T3" fmla="*/ 0 h 1329"/>
              <a:gd name="T4" fmla="*/ 488 w 1474"/>
              <a:gd name="T5" fmla="*/ 0 h 1329"/>
              <a:gd name="T6" fmla="*/ 289 w 1474"/>
              <a:gd name="T7" fmla="*/ 108 h 1329"/>
              <a:gd name="T8" fmla="*/ 36 w 1474"/>
              <a:gd name="T9" fmla="*/ 551 h 1329"/>
              <a:gd name="T10" fmla="*/ 36 w 1474"/>
              <a:gd name="T11" fmla="*/ 777 h 1329"/>
              <a:gd name="T12" fmla="*/ 289 w 1474"/>
              <a:gd name="T13" fmla="*/ 1211 h 1329"/>
              <a:gd name="T14" fmla="*/ 488 w 1474"/>
              <a:gd name="T15" fmla="*/ 1328 h 1329"/>
              <a:gd name="T16" fmla="*/ 985 w 1474"/>
              <a:gd name="T17" fmla="*/ 1328 h 1329"/>
              <a:gd name="T18" fmla="*/ 1184 w 1474"/>
              <a:gd name="T19" fmla="*/ 1211 h 1329"/>
              <a:gd name="T20" fmla="*/ 1437 w 1474"/>
              <a:gd name="T21" fmla="*/ 777 h 1329"/>
              <a:gd name="T22" fmla="*/ 1437 w 1474"/>
              <a:gd name="T23" fmla="*/ 551 h 1329"/>
              <a:gd name="T24" fmla="*/ 1184 w 1474"/>
              <a:gd name="T25" fmla="*/ 108 h 1329"/>
              <a:gd name="T26" fmla="*/ 985 w 1474"/>
              <a:gd name="T27" fmla="*/ 0 h 1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4" h="1329">
                <a:moveTo>
                  <a:pt x="985" y="0"/>
                </a:moveTo>
                <a:lnTo>
                  <a:pt x="985" y="0"/>
                </a:lnTo>
                <a:cubicBezTo>
                  <a:pt x="488" y="0"/>
                  <a:pt x="488" y="0"/>
                  <a:pt x="488" y="0"/>
                </a:cubicBezTo>
                <a:cubicBezTo>
                  <a:pt x="406" y="0"/>
                  <a:pt x="325" y="45"/>
                  <a:pt x="289" y="108"/>
                </a:cubicBezTo>
                <a:cubicBezTo>
                  <a:pt x="36" y="551"/>
                  <a:pt x="36" y="551"/>
                  <a:pt x="36" y="551"/>
                </a:cubicBezTo>
                <a:cubicBezTo>
                  <a:pt x="0" y="614"/>
                  <a:pt x="0" y="705"/>
                  <a:pt x="36" y="777"/>
                </a:cubicBezTo>
                <a:cubicBezTo>
                  <a:pt x="289" y="1211"/>
                  <a:pt x="289" y="1211"/>
                  <a:pt x="289" y="1211"/>
                </a:cubicBezTo>
                <a:cubicBezTo>
                  <a:pt x="325" y="1283"/>
                  <a:pt x="406" y="1328"/>
                  <a:pt x="488" y="1328"/>
                </a:cubicBezTo>
                <a:cubicBezTo>
                  <a:pt x="985" y="1328"/>
                  <a:pt x="985" y="1328"/>
                  <a:pt x="985" y="1328"/>
                </a:cubicBezTo>
                <a:cubicBezTo>
                  <a:pt x="1066" y="1328"/>
                  <a:pt x="1148" y="1283"/>
                  <a:pt x="1184" y="1211"/>
                </a:cubicBezTo>
                <a:cubicBezTo>
                  <a:pt x="1437" y="777"/>
                  <a:pt x="1437" y="777"/>
                  <a:pt x="1437" y="777"/>
                </a:cubicBezTo>
                <a:cubicBezTo>
                  <a:pt x="1473" y="705"/>
                  <a:pt x="1473" y="614"/>
                  <a:pt x="1437" y="551"/>
                </a:cubicBezTo>
                <a:cubicBezTo>
                  <a:pt x="1184" y="108"/>
                  <a:pt x="1184" y="108"/>
                  <a:pt x="1184" y="108"/>
                </a:cubicBezTo>
                <a:cubicBezTo>
                  <a:pt x="1148" y="45"/>
                  <a:pt x="1066" y="0"/>
                  <a:pt x="98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98">
            <a:extLst>
              <a:ext uri="{FF2B5EF4-FFF2-40B4-BE49-F238E27FC236}">
                <a16:creationId xmlns:a16="http://schemas.microsoft.com/office/drawing/2014/main" id="{2BE16986-8BED-C04C-845F-D437DD47E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0820" y="9633691"/>
            <a:ext cx="636733" cy="632018"/>
          </a:xfrm>
          <a:custGeom>
            <a:avLst/>
            <a:gdLst>
              <a:gd name="T0" fmla="*/ 298 w 597"/>
              <a:gd name="T1" fmla="*/ 588 h 589"/>
              <a:gd name="T2" fmla="*/ 298 w 597"/>
              <a:gd name="T3" fmla="*/ 588 h 589"/>
              <a:gd name="T4" fmla="*/ 217 w 597"/>
              <a:gd name="T5" fmla="*/ 552 h 589"/>
              <a:gd name="T6" fmla="*/ 45 w 597"/>
              <a:gd name="T7" fmla="*/ 389 h 589"/>
              <a:gd name="T8" fmla="*/ 45 w 597"/>
              <a:gd name="T9" fmla="*/ 217 h 589"/>
              <a:gd name="T10" fmla="*/ 253 w 597"/>
              <a:gd name="T11" fmla="*/ 9 h 589"/>
              <a:gd name="T12" fmla="*/ 271 w 597"/>
              <a:gd name="T13" fmla="*/ 0 h 589"/>
              <a:gd name="T14" fmla="*/ 533 w 597"/>
              <a:gd name="T15" fmla="*/ 0 h 589"/>
              <a:gd name="T16" fmla="*/ 596 w 597"/>
              <a:gd name="T17" fmla="*/ 54 h 589"/>
              <a:gd name="T18" fmla="*/ 596 w 597"/>
              <a:gd name="T19" fmla="*/ 317 h 589"/>
              <a:gd name="T20" fmla="*/ 587 w 597"/>
              <a:gd name="T21" fmla="*/ 344 h 589"/>
              <a:gd name="T22" fmla="*/ 379 w 597"/>
              <a:gd name="T23" fmla="*/ 552 h 589"/>
              <a:gd name="T24" fmla="*/ 298 w 597"/>
              <a:gd name="T25" fmla="*/ 588 h 589"/>
              <a:gd name="T26" fmla="*/ 289 w 597"/>
              <a:gd name="T27" fmla="*/ 54 h 589"/>
              <a:gd name="T28" fmla="*/ 289 w 597"/>
              <a:gd name="T29" fmla="*/ 54 h 589"/>
              <a:gd name="T30" fmla="*/ 90 w 597"/>
              <a:gd name="T31" fmla="*/ 262 h 589"/>
              <a:gd name="T32" fmla="*/ 90 w 597"/>
              <a:gd name="T33" fmla="*/ 344 h 589"/>
              <a:gd name="T34" fmla="*/ 253 w 597"/>
              <a:gd name="T35" fmla="*/ 506 h 589"/>
              <a:gd name="T36" fmla="*/ 334 w 597"/>
              <a:gd name="T37" fmla="*/ 506 h 589"/>
              <a:gd name="T38" fmla="*/ 533 w 597"/>
              <a:gd name="T39" fmla="*/ 308 h 589"/>
              <a:gd name="T40" fmla="*/ 533 w 597"/>
              <a:gd name="T41" fmla="*/ 54 h 589"/>
              <a:gd name="T42" fmla="*/ 289 w 597"/>
              <a:gd name="T43" fmla="*/ 54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9">
                <a:moveTo>
                  <a:pt x="298" y="588"/>
                </a:moveTo>
                <a:lnTo>
                  <a:pt x="298" y="588"/>
                </a:lnTo>
                <a:cubicBezTo>
                  <a:pt x="262" y="588"/>
                  <a:pt x="235" y="570"/>
                  <a:pt x="217" y="552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4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53" y="0"/>
                  <a:pt x="262" y="0"/>
                  <a:pt x="271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7"/>
                  <a:pt x="596" y="317"/>
                  <a:pt x="596" y="317"/>
                </a:cubicBezTo>
                <a:cubicBezTo>
                  <a:pt x="596" y="326"/>
                  <a:pt x="596" y="335"/>
                  <a:pt x="587" y="344"/>
                </a:cubicBezTo>
                <a:cubicBezTo>
                  <a:pt x="379" y="552"/>
                  <a:pt x="379" y="552"/>
                  <a:pt x="379" y="552"/>
                </a:cubicBezTo>
                <a:cubicBezTo>
                  <a:pt x="352" y="570"/>
                  <a:pt x="325" y="588"/>
                  <a:pt x="298" y="588"/>
                </a:cubicBezTo>
                <a:close/>
                <a:moveTo>
                  <a:pt x="289" y="54"/>
                </a:moveTo>
                <a:lnTo>
                  <a:pt x="289" y="54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17"/>
                  <a:pt x="90" y="344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80" y="533"/>
                  <a:pt x="316" y="533"/>
                  <a:pt x="334" y="506"/>
                </a:cubicBezTo>
                <a:cubicBezTo>
                  <a:pt x="533" y="308"/>
                  <a:pt x="533" y="308"/>
                  <a:pt x="533" y="308"/>
                </a:cubicBezTo>
                <a:cubicBezTo>
                  <a:pt x="533" y="54"/>
                  <a:pt x="533" y="54"/>
                  <a:pt x="533" y="54"/>
                </a:cubicBezTo>
                <a:lnTo>
                  <a:pt x="28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99">
            <a:extLst>
              <a:ext uri="{FF2B5EF4-FFF2-40B4-BE49-F238E27FC236}">
                <a16:creationId xmlns:a16="http://schemas.microsoft.com/office/drawing/2014/main" id="{7A65F146-90B7-B24E-8D0D-0AEC1CAC0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6444" y="9765755"/>
            <a:ext cx="108479" cy="99049"/>
          </a:xfrm>
          <a:custGeom>
            <a:avLst/>
            <a:gdLst>
              <a:gd name="T0" fmla="*/ 82 w 101"/>
              <a:gd name="T1" fmla="*/ 81 h 91"/>
              <a:gd name="T2" fmla="*/ 82 w 101"/>
              <a:gd name="T3" fmla="*/ 81 h 91"/>
              <a:gd name="T4" fmla="*/ 18 w 101"/>
              <a:gd name="T5" fmla="*/ 81 h 91"/>
              <a:gd name="T6" fmla="*/ 18 w 101"/>
              <a:gd name="T7" fmla="*/ 18 h 91"/>
              <a:gd name="T8" fmla="*/ 82 w 101"/>
              <a:gd name="T9" fmla="*/ 18 h 91"/>
              <a:gd name="T10" fmla="*/ 82 w 101"/>
              <a:gd name="T11" fmla="*/ 8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1">
                <a:moveTo>
                  <a:pt x="82" y="81"/>
                </a:moveTo>
                <a:lnTo>
                  <a:pt x="82" y="81"/>
                </a:lnTo>
                <a:cubicBezTo>
                  <a:pt x="64" y="90"/>
                  <a:pt x="36" y="90"/>
                  <a:pt x="18" y="81"/>
                </a:cubicBezTo>
                <a:cubicBezTo>
                  <a:pt x="0" y="63"/>
                  <a:pt x="0" y="36"/>
                  <a:pt x="18" y="18"/>
                </a:cubicBezTo>
                <a:cubicBezTo>
                  <a:pt x="36" y="0"/>
                  <a:pt x="64" y="0"/>
                  <a:pt x="82" y="18"/>
                </a:cubicBezTo>
                <a:cubicBezTo>
                  <a:pt x="100" y="27"/>
                  <a:pt x="100" y="63"/>
                  <a:pt x="82" y="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00">
            <a:extLst>
              <a:ext uri="{FF2B5EF4-FFF2-40B4-BE49-F238E27FC236}">
                <a16:creationId xmlns:a16="http://schemas.microsoft.com/office/drawing/2014/main" id="{F489454F-05B5-AA46-B603-7F87B277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1387" y="6577365"/>
            <a:ext cx="669751" cy="415057"/>
          </a:xfrm>
          <a:custGeom>
            <a:avLst/>
            <a:gdLst>
              <a:gd name="T0" fmla="*/ 506 w 624"/>
              <a:gd name="T1" fmla="*/ 387 h 388"/>
              <a:gd name="T2" fmla="*/ 506 w 624"/>
              <a:gd name="T3" fmla="*/ 387 h 388"/>
              <a:gd name="T4" fmla="*/ 235 w 624"/>
              <a:gd name="T5" fmla="*/ 387 h 388"/>
              <a:gd name="T6" fmla="*/ 180 w 624"/>
              <a:gd name="T7" fmla="*/ 333 h 388"/>
              <a:gd name="T8" fmla="*/ 99 w 624"/>
              <a:gd name="T9" fmla="*/ 63 h 388"/>
              <a:gd name="T10" fmla="*/ 27 w 624"/>
              <a:gd name="T11" fmla="*/ 63 h 388"/>
              <a:gd name="T12" fmla="*/ 0 w 624"/>
              <a:gd name="T13" fmla="*/ 36 h 388"/>
              <a:gd name="T14" fmla="*/ 27 w 624"/>
              <a:gd name="T15" fmla="*/ 0 h 388"/>
              <a:gd name="T16" fmla="*/ 117 w 624"/>
              <a:gd name="T17" fmla="*/ 0 h 388"/>
              <a:gd name="T18" fmla="*/ 144 w 624"/>
              <a:gd name="T19" fmla="*/ 27 h 388"/>
              <a:gd name="T20" fmla="*/ 235 w 624"/>
              <a:gd name="T21" fmla="*/ 324 h 388"/>
              <a:gd name="T22" fmla="*/ 235 w 624"/>
              <a:gd name="T23" fmla="*/ 333 h 388"/>
              <a:gd name="T24" fmla="*/ 506 w 624"/>
              <a:gd name="T25" fmla="*/ 333 h 388"/>
              <a:gd name="T26" fmla="*/ 506 w 624"/>
              <a:gd name="T27" fmla="*/ 324 h 388"/>
              <a:gd name="T28" fmla="*/ 551 w 624"/>
              <a:gd name="T29" fmla="*/ 154 h 388"/>
              <a:gd name="T30" fmla="*/ 325 w 624"/>
              <a:gd name="T31" fmla="*/ 154 h 388"/>
              <a:gd name="T32" fmla="*/ 298 w 624"/>
              <a:gd name="T33" fmla="*/ 126 h 388"/>
              <a:gd name="T34" fmla="*/ 325 w 624"/>
              <a:gd name="T35" fmla="*/ 90 h 388"/>
              <a:gd name="T36" fmla="*/ 596 w 624"/>
              <a:gd name="T37" fmla="*/ 90 h 388"/>
              <a:gd name="T38" fmla="*/ 614 w 624"/>
              <a:gd name="T39" fmla="*/ 108 h 388"/>
              <a:gd name="T40" fmla="*/ 623 w 624"/>
              <a:gd name="T41" fmla="*/ 135 h 388"/>
              <a:gd name="T42" fmla="*/ 560 w 624"/>
              <a:gd name="T43" fmla="*/ 333 h 388"/>
              <a:gd name="T44" fmla="*/ 506 w 624"/>
              <a:gd name="T45" fmla="*/ 387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4" h="388">
                <a:moveTo>
                  <a:pt x="506" y="387"/>
                </a:moveTo>
                <a:lnTo>
                  <a:pt x="506" y="387"/>
                </a:lnTo>
                <a:cubicBezTo>
                  <a:pt x="235" y="387"/>
                  <a:pt x="235" y="387"/>
                  <a:pt x="235" y="387"/>
                </a:cubicBezTo>
                <a:cubicBezTo>
                  <a:pt x="207" y="387"/>
                  <a:pt x="180" y="370"/>
                  <a:pt x="180" y="333"/>
                </a:cubicBezTo>
                <a:cubicBezTo>
                  <a:pt x="99" y="63"/>
                  <a:pt x="99" y="63"/>
                  <a:pt x="99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54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5" y="0"/>
                  <a:pt x="144" y="9"/>
                  <a:pt x="144" y="27"/>
                </a:cubicBezTo>
                <a:cubicBezTo>
                  <a:pt x="235" y="324"/>
                  <a:pt x="235" y="324"/>
                  <a:pt x="235" y="324"/>
                </a:cubicBezTo>
                <a:lnTo>
                  <a:pt x="235" y="333"/>
                </a:lnTo>
                <a:cubicBezTo>
                  <a:pt x="506" y="333"/>
                  <a:pt x="506" y="333"/>
                  <a:pt x="506" y="333"/>
                </a:cubicBezTo>
                <a:cubicBezTo>
                  <a:pt x="506" y="324"/>
                  <a:pt x="506" y="324"/>
                  <a:pt x="506" y="324"/>
                </a:cubicBezTo>
                <a:cubicBezTo>
                  <a:pt x="551" y="154"/>
                  <a:pt x="551" y="154"/>
                  <a:pt x="551" y="154"/>
                </a:cubicBezTo>
                <a:cubicBezTo>
                  <a:pt x="325" y="154"/>
                  <a:pt x="325" y="154"/>
                  <a:pt x="325" y="154"/>
                </a:cubicBezTo>
                <a:cubicBezTo>
                  <a:pt x="307" y="154"/>
                  <a:pt x="298" y="135"/>
                  <a:pt x="298" y="126"/>
                </a:cubicBezTo>
                <a:cubicBezTo>
                  <a:pt x="298" y="108"/>
                  <a:pt x="307" y="90"/>
                  <a:pt x="325" y="90"/>
                </a:cubicBezTo>
                <a:cubicBezTo>
                  <a:pt x="596" y="90"/>
                  <a:pt x="596" y="90"/>
                  <a:pt x="596" y="90"/>
                </a:cubicBezTo>
                <a:cubicBezTo>
                  <a:pt x="605" y="90"/>
                  <a:pt x="614" y="99"/>
                  <a:pt x="614" y="108"/>
                </a:cubicBezTo>
                <a:cubicBezTo>
                  <a:pt x="623" y="108"/>
                  <a:pt x="623" y="126"/>
                  <a:pt x="623" y="135"/>
                </a:cubicBezTo>
                <a:cubicBezTo>
                  <a:pt x="560" y="333"/>
                  <a:pt x="560" y="333"/>
                  <a:pt x="560" y="333"/>
                </a:cubicBezTo>
                <a:cubicBezTo>
                  <a:pt x="560" y="370"/>
                  <a:pt x="533" y="387"/>
                  <a:pt x="506" y="38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01">
            <a:extLst>
              <a:ext uri="{FF2B5EF4-FFF2-40B4-BE49-F238E27FC236}">
                <a16:creationId xmlns:a16="http://schemas.microsoft.com/office/drawing/2014/main" id="{3BFB2EAD-288E-004B-910E-1FFFB6E7B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7032" y="7058453"/>
            <a:ext cx="136782" cy="127348"/>
          </a:xfrm>
          <a:custGeom>
            <a:avLst/>
            <a:gdLst>
              <a:gd name="T0" fmla="*/ 0 w 128"/>
              <a:gd name="T1" fmla="*/ 54 h 118"/>
              <a:gd name="T2" fmla="*/ 0 w 128"/>
              <a:gd name="T3" fmla="*/ 54 h 118"/>
              <a:gd name="T4" fmla="*/ 63 w 128"/>
              <a:gd name="T5" fmla="*/ 0 h 118"/>
              <a:gd name="T6" fmla="*/ 127 w 128"/>
              <a:gd name="T7" fmla="*/ 54 h 118"/>
              <a:gd name="T8" fmla="*/ 63 w 128"/>
              <a:gd name="T9" fmla="*/ 117 h 118"/>
              <a:gd name="T10" fmla="*/ 0 w 128"/>
              <a:gd name="T11" fmla="*/ 5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18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63" y="0"/>
                </a:cubicBezTo>
                <a:cubicBezTo>
                  <a:pt x="100" y="0"/>
                  <a:pt x="127" y="27"/>
                  <a:pt x="127" y="54"/>
                </a:cubicBezTo>
                <a:cubicBezTo>
                  <a:pt x="127" y="90"/>
                  <a:pt x="100" y="117"/>
                  <a:pt x="63" y="117"/>
                </a:cubicBezTo>
                <a:cubicBezTo>
                  <a:pt x="27" y="117"/>
                  <a:pt x="0" y="90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02">
            <a:extLst>
              <a:ext uri="{FF2B5EF4-FFF2-40B4-BE49-F238E27FC236}">
                <a16:creationId xmlns:a16="http://schemas.microsoft.com/office/drawing/2014/main" id="{FDB9BD23-EDC0-BD42-B650-3F5D407B1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5490" y="7058453"/>
            <a:ext cx="127348" cy="127348"/>
          </a:xfrm>
          <a:custGeom>
            <a:avLst/>
            <a:gdLst>
              <a:gd name="T0" fmla="*/ 0 w 118"/>
              <a:gd name="T1" fmla="*/ 54 h 118"/>
              <a:gd name="T2" fmla="*/ 0 w 118"/>
              <a:gd name="T3" fmla="*/ 54 h 118"/>
              <a:gd name="T4" fmla="*/ 54 w 118"/>
              <a:gd name="T5" fmla="*/ 0 h 118"/>
              <a:gd name="T6" fmla="*/ 117 w 118"/>
              <a:gd name="T7" fmla="*/ 54 h 118"/>
              <a:gd name="T8" fmla="*/ 54 w 118"/>
              <a:gd name="T9" fmla="*/ 117 h 118"/>
              <a:gd name="T10" fmla="*/ 0 w 118"/>
              <a:gd name="T11" fmla="*/ 5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8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54"/>
                </a:cubicBezTo>
                <a:cubicBezTo>
                  <a:pt x="117" y="90"/>
                  <a:pt x="90" y="117"/>
                  <a:pt x="54" y="117"/>
                </a:cubicBezTo>
                <a:cubicBezTo>
                  <a:pt x="27" y="117"/>
                  <a:pt x="0" y="90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03">
            <a:extLst>
              <a:ext uri="{FF2B5EF4-FFF2-40B4-BE49-F238E27FC236}">
                <a16:creationId xmlns:a16="http://schemas.microsoft.com/office/drawing/2014/main" id="{D182EA92-289F-2942-8A0C-CE15173BA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7600" y="4384169"/>
            <a:ext cx="801814" cy="580135"/>
          </a:xfrm>
          <a:custGeom>
            <a:avLst/>
            <a:gdLst>
              <a:gd name="T0" fmla="*/ 641 w 751"/>
              <a:gd name="T1" fmla="*/ 542 h 543"/>
              <a:gd name="T2" fmla="*/ 641 w 751"/>
              <a:gd name="T3" fmla="*/ 542 h 543"/>
              <a:gd name="T4" fmla="*/ 108 w 751"/>
              <a:gd name="T5" fmla="*/ 542 h 543"/>
              <a:gd name="T6" fmla="*/ 0 w 751"/>
              <a:gd name="T7" fmla="*/ 434 h 543"/>
              <a:gd name="T8" fmla="*/ 0 w 751"/>
              <a:gd name="T9" fmla="*/ 108 h 543"/>
              <a:gd name="T10" fmla="*/ 108 w 751"/>
              <a:gd name="T11" fmla="*/ 0 h 543"/>
              <a:gd name="T12" fmla="*/ 641 w 751"/>
              <a:gd name="T13" fmla="*/ 0 h 543"/>
              <a:gd name="T14" fmla="*/ 750 w 751"/>
              <a:gd name="T15" fmla="*/ 108 h 543"/>
              <a:gd name="T16" fmla="*/ 750 w 751"/>
              <a:gd name="T17" fmla="*/ 434 h 543"/>
              <a:gd name="T18" fmla="*/ 641 w 751"/>
              <a:gd name="T19" fmla="*/ 542 h 543"/>
              <a:gd name="T20" fmla="*/ 108 w 751"/>
              <a:gd name="T21" fmla="*/ 54 h 543"/>
              <a:gd name="T22" fmla="*/ 108 w 751"/>
              <a:gd name="T23" fmla="*/ 54 h 543"/>
              <a:gd name="T24" fmla="*/ 54 w 751"/>
              <a:gd name="T25" fmla="*/ 108 h 543"/>
              <a:gd name="T26" fmla="*/ 54 w 751"/>
              <a:gd name="T27" fmla="*/ 434 h 543"/>
              <a:gd name="T28" fmla="*/ 108 w 751"/>
              <a:gd name="T29" fmla="*/ 488 h 543"/>
              <a:gd name="T30" fmla="*/ 641 w 751"/>
              <a:gd name="T31" fmla="*/ 488 h 543"/>
              <a:gd name="T32" fmla="*/ 687 w 751"/>
              <a:gd name="T33" fmla="*/ 434 h 543"/>
              <a:gd name="T34" fmla="*/ 687 w 751"/>
              <a:gd name="T35" fmla="*/ 108 h 543"/>
              <a:gd name="T36" fmla="*/ 641 w 751"/>
              <a:gd name="T37" fmla="*/ 54 h 543"/>
              <a:gd name="T38" fmla="*/ 108 w 751"/>
              <a:gd name="T39" fmla="*/ 54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43">
                <a:moveTo>
                  <a:pt x="641" y="542"/>
                </a:moveTo>
                <a:lnTo>
                  <a:pt x="641" y="542"/>
                </a:lnTo>
                <a:cubicBezTo>
                  <a:pt x="108" y="542"/>
                  <a:pt x="108" y="542"/>
                  <a:pt x="108" y="542"/>
                </a:cubicBezTo>
                <a:cubicBezTo>
                  <a:pt x="45" y="542"/>
                  <a:pt x="0" y="497"/>
                  <a:pt x="0" y="434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10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96" y="0"/>
                  <a:pt x="750" y="45"/>
                  <a:pt x="750" y="10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42"/>
                  <a:pt x="641" y="542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54" y="81"/>
                  <a:pt x="54" y="10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8" y="488"/>
                </a:cubicBezTo>
                <a:cubicBezTo>
                  <a:pt x="641" y="488"/>
                  <a:pt x="641" y="488"/>
                  <a:pt x="641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08"/>
                  <a:pt x="687" y="108"/>
                  <a:pt x="687" y="108"/>
                </a:cubicBezTo>
                <a:cubicBezTo>
                  <a:pt x="687" y="81"/>
                  <a:pt x="669" y="54"/>
                  <a:pt x="641" y="54"/>
                </a:cubicBezTo>
                <a:lnTo>
                  <a:pt x="108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04">
            <a:extLst>
              <a:ext uri="{FF2B5EF4-FFF2-40B4-BE49-F238E27FC236}">
                <a16:creationId xmlns:a16="http://schemas.microsoft.com/office/drawing/2014/main" id="{2F316A2E-74FD-7A41-8710-51C19132A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8893" y="4549247"/>
            <a:ext cx="174511" cy="240546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208 h 227"/>
              <a:gd name="T8" fmla="*/ 9 w 164"/>
              <a:gd name="T9" fmla="*/ 208 h 227"/>
              <a:gd name="T10" fmla="*/ 36 w 164"/>
              <a:gd name="T11" fmla="*/ 180 h 227"/>
              <a:gd name="T12" fmla="*/ 90 w 164"/>
              <a:gd name="T13" fmla="*/ 180 h 227"/>
              <a:gd name="T14" fmla="*/ 117 w 164"/>
              <a:gd name="T15" fmla="*/ 162 h 227"/>
              <a:gd name="T16" fmla="*/ 90 w 164"/>
              <a:gd name="T17" fmla="*/ 135 h 227"/>
              <a:gd name="T18" fmla="*/ 72 w 164"/>
              <a:gd name="T19" fmla="*/ 135 h 227"/>
              <a:gd name="T20" fmla="*/ 9 w 164"/>
              <a:gd name="T21" fmla="*/ 81 h 227"/>
              <a:gd name="T22" fmla="*/ 72 w 164"/>
              <a:gd name="T23" fmla="*/ 0 h 227"/>
              <a:gd name="T24" fmla="*/ 135 w 164"/>
              <a:gd name="T25" fmla="*/ 0 h 227"/>
              <a:gd name="T26" fmla="*/ 154 w 164"/>
              <a:gd name="T27" fmla="*/ 27 h 227"/>
              <a:gd name="T28" fmla="*/ 154 w 164"/>
              <a:gd name="T29" fmla="*/ 27 h 227"/>
              <a:gd name="T30" fmla="*/ 135 w 164"/>
              <a:gd name="T31" fmla="*/ 45 h 227"/>
              <a:gd name="T32" fmla="*/ 72 w 164"/>
              <a:gd name="T33" fmla="*/ 45 h 227"/>
              <a:gd name="T34" fmla="*/ 54 w 164"/>
              <a:gd name="T35" fmla="*/ 72 h 227"/>
              <a:gd name="T36" fmla="*/ 72 w 164"/>
              <a:gd name="T37" fmla="*/ 90 h 227"/>
              <a:gd name="T38" fmla="*/ 90 w 164"/>
              <a:gd name="T39" fmla="*/ 90 h 227"/>
              <a:gd name="T40" fmla="*/ 163 w 164"/>
              <a:gd name="T41" fmla="*/ 171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208"/>
                </a:cubicBezTo>
                <a:lnTo>
                  <a:pt x="9" y="20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8" y="180"/>
                  <a:pt x="117" y="171"/>
                  <a:pt x="117" y="162"/>
                </a:cubicBezTo>
                <a:cubicBezTo>
                  <a:pt x="117" y="153"/>
                  <a:pt x="108" y="135"/>
                  <a:pt x="90" y="135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45" y="135"/>
                  <a:pt x="9" y="117"/>
                  <a:pt x="9" y="81"/>
                </a:cubicBezTo>
                <a:cubicBezTo>
                  <a:pt x="0" y="36"/>
                  <a:pt x="36" y="0"/>
                  <a:pt x="72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5" y="0"/>
                  <a:pt x="154" y="18"/>
                  <a:pt x="154" y="27"/>
                </a:cubicBezTo>
                <a:lnTo>
                  <a:pt x="154" y="27"/>
                </a:lnTo>
                <a:cubicBezTo>
                  <a:pt x="154" y="36"/>
                  <a:pt x="145" y="45"/>
                  <a:pt x="135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63" y="45"/>
                  <a:pt x="54" y="63"/>
                  <a:pt x="54" y="72"/>
                </a:cubicBezTo>
                <a:cubicBezTo>
                  <a:pt x="54" y="81"/>
                  <a:pt x="63" y="90"/>
                  <a:pt x="72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5" y="90"/>
                  <a:pt x="163" y="126"/>
                  <a:pt x="163" y="171"/>
                </a:cubicBezTo>
                <a:cubicBezTo>
                  <a:pt x="154" y="208"/>
                  <a:pt x="126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05">
            <a:extLst>
              <a:ext uri="{FF2B5EF4-FFF2-40B4-BE49-F238E27FC236}">
                <a16:creationId xmlns:a16="http://schemas.microsoft.com/office/drawing/2014/main" id="{087644E0-F83B-9146-A6D0-E12A3CFE0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4925" y="4516233"/>
            <a:ext cx="47166" cy="61314"/>
          </a:xfrm>
          <a:custGeom>
            <a:avLst/>
            <a:gdLst>
              <a:gd name="T0" fmla="*/ 45 w 46"/>
              <a:gd name="T1" fmla="*/ 55 h 56"/>
              <a:gd name="T2" fmla="*/ 0 w 46"/>
              <a:gd name="T3" fmla="*/ 55 h 56"/>
              <a:gd name="T4" fmla="*/ 0 w 46"/>
              <a:gd name="T5" fmla="*/ 0 h 56"/>
              <a:gd name="T6" fmla="*/ 45 w 46"/>
              <a:gd name="T7" fmla="*/ 0 h 56"/>
              <a:gd name="T8" fmla="*/ 45 w 46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6">
                <a:moveTo>
                  <a:pt x="45" y="55"/>
                </a:moveTo>
                <a:lnTo>
                  <a:pt x="0" y="55"/>
                </a:lnTo>
                <a:lnTo>
                  <a:pt x="0" y="0"/>
                </a:lnTo>
                <a:lnTo>
                  <a:pt x="45" y="0"/>
                </a:lnTo>
                <a:lnTo>
                  <a:pt x="45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06">
            <a:extLst>
              <a:ext uri="{FF2B5EF4-FFF2-40B4-BE49-F238E27FC236}">
                <a16:creationId xmlns:a16="http://schemas.microsoft.com/office/drawing/2014/main" id="{C7806B56-F395-6940-B2FA-3AB29AFDE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4925" y="4770926"/>
            <a:ext cx="47166" cy="56599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07">
            <a:extLst>
              <a:ext uri="{FF2B5EF4-FFF2-40B4-BE49-F238E27FC236}">
                <a16:creationId xmlns:a16="http://schemas.microsoft.com/office/drawing/2014/main" id="{C2D8F335-5F2E-834A-9E4C-AB22577E8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4901" y="4469067"/>
            <a:ext cx="89616" cy="80180"/>
          </a:xfrm>
          <a:custGeom>
            <a:avLst/>
            <a:gdLst>
              <a:gd name="T0" fmla="*/ 45 w 83"/>
              <a:gd name="T1" fmla="*/ 0 h 74"/>
              <a:gd name="T2" fmla="*/ 45 w 83"/>
              <a:gd name="T3" fmla="*/ 0 h 74"/>
              <a:gd name="T4" fmla="*/ 9 w 83"/>
              <a:gd name="T5" fmla="*/ 27 h 74"/>
              <a:gd name="T6" fmla="*/ 9 w 83"/>
              <a:gd name="T7" fmla="*/ 54 h 74"/>
              <a:gd name="T8" fmla="*/ 9 w 83"/>
              <a:gd name="T9" fmla="*/ 54 h 74"/>
              <a:gd name="T10" fmla="*/ 36 w 83"/>
              <a:gd name="T11" fmla="*/ 64 h 74"/>
              <a:gd name="T12" fmla="*/ 64 w 83"/>
              <a:gd name="T13" fmla="*/ 45 h 74"/>
              <a:gd name="T14" fmla="*/ 73 w 83"/>
              <a:gd name="T15" fmla="*/ 9 h 74"/>
              <a:gd name="T16" fmla="*/ 73 w 83"/>
              <a:gd name="T17" fmla="*/ 9 h 74"/>
              <a:gd name="T18" fmla="*/ 45 w 83"/>
              <a:gd name="T1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0"/>
                </a:moveTo>
                <a:lnTo>
                  <a:pt x="45" y="0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45"/>
                  <a:pt x="9" y="54"/>
                </a:cubicBezTo>
                <a:lnTo>
                  <a:pt x="9" y="54"/>
                </a:lnTo>
                <a:cubicBezTo>
                  <a:pt x="9" y="64"/>
                  <a:pt x="27" y="73"/>
                  <a:pt x="36" y="64"/>
                </a:cubicBezTo>
                <a:cubicBezTo>
                  <a:pt x="64" y="45"/>
                  <a:pt x="64" y="45"/>
                  <a:pt x="64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64" y="0"/>
                  <a:pt x="54" y="0"/>
                  <a:pt x="4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08">
            <a:extLst>
              <a:ext uri="{FF2B5EF4-FFF2-40B4-BE49-F238E27FC236}">
                <a16:creationId xmlns:a16="http://schemas.microsoft.com/office/drawing/2014/main" id="{0CF6441B-AEF4-1E42-9657-0ADF570BF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7213" y="4799226"/>
            <a:ext cx="89616" cy="80180"/>
          </a:xfrm>
          <a:custGeom>
            <a:avLst/>
            <a:gdLst>
              <a:gd name="T0" fmla="*/ 45 w 82"/>
              <a:gd name="T1" fmla="*/ 0 h 74"/>
              <a:gd name="T2" fmla="*/ 45 w 82"/>
              <a:gd name="T3" fmla="*/ 0 h 74"/>
              <a:gd name="T4" fmla="*/ 18 w 82"/>
              <a:gd name="T5" fmla="*/ 28 h 74"/>
              <a:gd name="T6" fmla="*/ 9 w 82"/>
              <a:gd name="T7" fmla="*/ 55 h 74"/>
              <a:gd name="T8" fmla="*/ 9 w 82"/>
              <a:gd name="T9" fmla="*/ 55 h 74"/>
              <a:gd name="T10" fmla="*/ 45 w 82"/>
              <a:gd name="T11" fmla="*/ 64 h 74"/>
              <a:gd name="T12" fmla="*/ 72 w 82"/>
              <a:gd name="T13" fmla="*/ 46 h 74"/>
              <a:gd name="T14" fmla="*/ 72 w 82"/>
              <a:gd name="T15" fmla="*/ 10 h 74"/>
              <a:gd name="T16" fmla="*/ 72 w 82"/>
              <a:gd name="T17" fmla="*/ 10 h 74"/>
              <a:gd name="T18" fmla="*/ 45 w 82"/>
              <a:gd name="T19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74">
                <a:moveTo>
                  <a:pt x="45" y="0"/>
                </a:moveTo>
                <a:lnTo>
                  <a:pt x="45" y="0"/>
                </a:lnTo>
                <a:cubicBezTo>
                  <a:pt x="18" y="28"/>
                  <a:pt x="18" y="28"/>
                  <a:pt x="18" y="28"/>
                </a:cubicBezTo>
                <a:cubicBezTo>
                  <a:pt x="9" y="37"/>
                  <a:pt x="0" y="46"/>
                  <a:pt x="9" y="55"/>
                </a:cubicBezTo>
                <a:lnTo>
                  <a:pt x="9" y="55"/>
                </a:lnTo>
                <a:cubicBezTo>
                  <a:pt x="18" y="64"/>
                  <a:pt x="27" y="73"/>
                  <a:pt x="45" y="64"/>
                </a:cubicBezTo>
                <a:cubicBezTo>
                  <a:pt x="72" y="46"/>
                  <a:pt x="72" y="46"/>
                  <a:pt x="72" y="46"/>
                </a:cubicBezTo>
                <a:cubicBezTo>
                  <a:pt x="81" y="37"/>
                  <a:pt x="81" y="19"/>
                  <a:pt x="72" y="10"/>
                </a:cubicBezTo>
                <a:lnTo>
                  <a:pt x="72" y="10"/>
                </a:lnTo>
                <a:cubicBezTo>
                  <a:pt x="72" y="0"/>
                  <a:pt x="54" y="0"/>
                  <a:pt x="45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09">
            <a:extLst>
              <a:ext uri="{FF2B5EF4-FFF2-40B4-BE49-F238E27FC236}">
                <a16:creationId xmlns:a16="http://schemas.microsoft.com/office/drawing/2014/main" id="{92F6630D-248C-F44A-A8BB-568C690FE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7735" y="12001401"/>
            <a:ext cx="174514" cy="183947"/>
          </a:xfrm>
          <a:custGeom>
            <a:avLst/>
            <a:gdLst>
              <a:gd name="T0" fmla="*/ 118 w 164"/>
              <a:gd name="T1" fmla="*/ 171 h 172"/>
              <a:gd name="T2" fmla="*/ 118 w 164"/>
              <a:gd name="T3" fmla="*/ 171 h 172"/>
              <a:gd name="T4" fmla="*/ 45 w 164"/>
              <a:gd name="T5" fmla="*/ 171 h 172"/>
              <a:gd name="T6" fmla="*/ 0 w 164"/>
              <a:gd name="T7" fmla="*/ 126 h 172"/>
              <a:gd name="T8" fmla="*/ 0 w 164"/>
              <a:gd name="T9" fmla="*/ 45 h 172"/>
              <a:gd name="T10" fmla="*/ 45 w 164"/>
              <a:gd name="T11" fmla="*/ 0 h 172"/>
              <a:gd name="T12" fmla="*/ 118 w 164"/>
              <a:gd name="T13" fmla="*/ 0 h 172"/>
              <a:gd name="T14" fmla="*/ 163 w 164"/>
              <a:gd name="T15" fmla="*/ 45 h 172"/>
              <a:gd name="T16" fmla="*/ 163 w 164"/>
              <a:gd name="T17" fmla="*/ 126 h 172"/>
              <a:gd name="T18" fmla="*/ 118 w 164"/>
              <a:gd name="T19" fmla="*/ 171 h 172"/>
              <a:gd name="T20" fmla="*/ 118 w 164"/>
              <a:gd name="T21" fmla="*/ 45 h 172"/>
              <a:gd name="T22" fmla="*/ 118 w 164"/>
              <a:gd name="T23" fmla="*/ 45 h 172"/>
              <a:gd name="T24" fmla="*/ 45 w 164"/>
              <a:gd name="T25" fmla="*/ 45 h 172"/>
              <a:gd name="T26" fmla="*/ 45 w 164"/>
              <a:gd name="T27" fmla="*/ 126 h 172"/>
              <a:gd name="T28" fmla="*/ 118 w 164"/>
              <a:gd name="T29" fmla="*/ 126 h 172"/>
              <a:gd name="T30" fmla="*/ 118 w 164"/>
              <a:gd name="T31" fmla="*/ 4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172">
                <a:moveTo>
                  <a:pt x="118" y="171"/>
                </a:moveTo>
                <a:lnTo>
                  <a:pt x="118" y="171"/>
                </a:lnTo>
                <a:cubicBezTo>
                  <a:pt x="45" y="171"/>
                  <a:pt x="45" y="171"/>
                  <a:pt x="45" y="171"/>
                </a:cubicBezTo>
                <a:cubicBezTo>
                  <a:pt x="18" y="171"/>
                  <a:pt x="0" y="145"/>
                  <a:pt x="0" y="126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7"/>
                  <a:pt x="18" y="0"/>
                  <a:pt x="45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45" y="0"/>
                  <a:pt x="163" y="27"/>
                  <a:pt x="163" y="45"/>
                </a:cubicBezTo>
                <a:cubicBezTo>
                  <a:pt x="163" y="126"/>
                  <a:pt x="163" y="126"/>
                  <a:pt x="163" y="126"/>
                </a:cubicBezTo>
                <a:cubicBezTo>
                  <a:pt x="163" y="145"/>
                  <a:pt x="145" y="171"/>
                  <a:pt x="118" y="171"/>
                </a:cubicBezTo>
                <a:close/>
                <a:moveTo>
                  <a:pt x="118" y="45"/>
                </a:moveTo>
                <a:lnTo>
                  <a:pt x="118" y="45"/>
                </a:lnTo>
                <a:cubicBezTo>
                  <a:pt x="45" y="45"/>
                  <a:pt x="45" y="45"/>
                  <a:pt x="45" y="45"/>
                </a:cubicBezTo>
                <a:cubicBezTo>
                  <a:pt x="45" y="126"/>
                  <a:pt x="45" y="126"/>
                  <a:pt x="45" y="126"/>
                </a:cubicBezTo>
                <a:cubicBezTo>
                  <a:pt x="118" y="126"/>
                  <a:pt x="118" y="126"/>
                  <a:pt x="118" y="126"/>
                </a:cubicBezTo>
                <a:lnTo>
                  <a:pt x="118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10">
            <a:extLst>
              <a:ext uri="{FF2B5EF4-FFF2-40B4-BE49-F238E27FC236}">
                <a16:creationId xmlns:a16="http://schemas.microsoft.com/office/drawing/2014/main" id="{536AD9A0-C5C5-9C4F-A626-0FE12FD3F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5900" y="11770291"/>
            <a:ext cx="735782" cy="589568"/>
          </a:xfrm>
          <a:custGeom>
            <a:avLst/>
            <a:gdLst>
              <a:gd name="T0" fmla="*/ 578 w 688"/>
              <a:gd name="T1" fmla="*/ 551 h 552"/>
              <a:gd name="T2" fmla="*/ 578 w 688"/>
              <a:gd name="T3" fmla="*/ 551 h 552"/>
              <a:gd name="T4" fmla="*/ 117 w 688"/>
              <a:gd name="T5" fmla="*/ 551 h 552"/>
              <a:gd name="T6" fmla="*/ 0 w 688"/>
              <a:gd name="T7" fmla="*/ 434 h 552"/>
              <a:gd name="T8" fmla="*/ 0 w 688"/>
              <a:gd name="T9" fmla="*/ 0 h 552"/>
              <a:gd name="T10" fmla="*/ 63 w 688"/>
              <a:gd name="T11" fmla="*/ 0 h 552"/>
              <a:gd name="T12" fmla="*/ 63 w 688"/>
              <a:gd name="T13" fmla="*/ 434 h 552"/>
              <a:gd name="T14" fmla="*/ 117 w 688"/>
              <a:gd name="T15" fmla="*/ 488 h 552"/>
              <a:gd name="T16" fmla="*/ 578 w 688"/>
              <a:gd name="T17" fmla="*/ 488 h 552"/>
              <a:gd name="T18" fmla="*/ 624 w 688"/>
              <a:gd name="T19" fmla="*/ 434 h 552"/>
              <a:gd name="T20" fmla="*/ 624 w 688"/>
              <a:gd name="T21" fmla="*/ 163 h 552"/>
              <a:gd name="T22" fmla="*/ 578 w 688"/>
              <a:gd name="T23" fmla="*/ 108 h 552"/>
              <a:gd name="T24" fmla="*/ 117 w 688"/>
              <a:gd name="T25" fmla="*/ 108 h 552"/>
              <a:gd name="T26" fmla="*/ 117 w 688"/>
              <a:gd name="T27" fmla="*/ 54 h 552"/>
              <a:gd name="T28" fmla="*/ 578 w 688"/>
              <a:gd name="T29" fmla="*/ 54 h 552"/>
              <a:gd name="T30" fmla="*/ 687 w 688"/>
              <a:gd name="T31" fmla="*/ 163 h 552"/>
              <a:gd name="T32" fmla="*/ 687 w 688"/>
              <a:gd name="T33" fmla="*/ 434 h 552"/>
              <a:gd name="T34" fmla="*/ 578 w 688"/>
              <a:gd name="T35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8" h="552">
                <a:moveTo>
                  <a:pt x="578" y="551"/>
                </a:moveTo>
                <a:lnTo>
                  <a:pt x="578" y="551"/>
                </a:lnTo>
                <a:cubicBezTo>
                  <a:pt x="117" y="551"/>
                  <a:pt x="117" y="551"/>
                  <a:pt x="117" y="551"/>
                </a:cubicBezTo>
                <a:cubicBezTo>
                  <a:pt x="54" y="551"/>
                  <a:pt x="0" y="497"/>
                  <a:pt x="0" y="434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4"/>
                  <a:pt x="63" y="434"/>
                  <a:pt x="63" y="434"/>
                </a:cubicBezTo>
                <a:cubicBezTo>
                  <a:pt x="63" y="461"/>
                  <a:pt x="90" y="488"/>
                  <a:pt x="117" y="488"/>
                </a:cubicBezTo>
                <a:cubicBezTo>
                  <a:pt x="578" y="488"/>
                  <a:pt x="578" y="488"/>
                  <a:pt x="578" y="488"/>
                </a:cubicBezTo>
                <a:cubicBezTo>
                  <a:pt x="605" y="488"/>
                  <a:pt x="624" y="461"/>
                  <a:pt x="624" y="434"/>
                </a:cubicBezTo>
                <a:cubicBezTo>
                  <a:pt x="624" y="163"/>
                  <a:pt x="624" y="163"/>
                  <a:pt x="624" y="163"/>
                </a:cubicBezTo>
                <a:cubicBezTo>
                  <a:pt x="624" y="135"/>
                  <a:pt x="605" y="108"/>
                  <a:pt x="578" y="108"/>
                </a:cubicBezTo>
                <a:cubicBezTo>
                  <a:pt x="117" y="108"/>
                  <a:pt x="117" y="108"/>
                  <a:pt x="117" y="108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578" y="54"/>
                  <a:pt x="578" y="54"/>
                  <a:pt x="578" y="54"/>
                </a:cubicBezTo>
                <a:cubicBezTo>
                  <a:pt x="642" y="54"/>
                  <a:pt x="687" y="99"/>
                  <a:pt x="687" y="163"/>
                </a:cubicBezTo>
                <a:cubicBezTo>
                  <a:pt x="687" y="434"/>
                  <a:pt x="687" y="434"/>
                  <a:pt x="687" y="434"/>
                </a:cubicBezTo>
                <a:cubicBezTo>
                  <a:pt x="687" y="497"/>
                  <a:pt x="642" y="551"/>
                  <a:pt x="578" y="5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11">
            <a:extLst>
              <a:ext uri="{FF2B5EF4-FFF2-40B4-BE49-F238E27FC236}">
                <a16:creationId xmlns:a16="http://schemas.microsoft.com/office/drawing/2014/main" id="{CEDAA8E1-FFE5-2E4B-9C14-36DBFF38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5900" y="11642943"/>
            <a:ext cx="669751" cy="240546"/>
          </a:xfrm>
          <a:custGeom>
            <a:avLst/>
            <a:gdLst>
              <a:gd name="T0" fmla="*/ 117 w 625"/>
              <a:gd name="T1" fmla="*/ 226 h 227"/>
              <a:gd name="T2" fmla="*/ 117 w 625"/>
              <a:gd name="T3" fmla="*/ 226 h 227"/>
              <a:gd name="T4" fmla="*/ 9 w 625"/>
              <a:gd name="T5" fmla="*/ 100 h 227"/>
              <a:gd name="T6" fmla="*/ 126 w 625"/>
              <a:gd name="T7" fmla="*/ 0 h 227"/>
              <a:gd name="T8" fmla="*/ 524 w 625"/>
              <a:gd name="T9" fmla="*/ 0 h 227"/>
              <a:gd name="T10" fmla="*/ 624 w 625"/>
              <a:gd name="T11" fmla="*/ 100 h 227"/>
              <a:gd name="T12" fmla="*/ 624 w 625"/>
              <a:gd name="T13" fmla="*/ 118 h 227"/>
              <a:gd name="T14" fmla="*/ 596 w 625"/>
              <a:gd name="T15" fmla="*/ 145 h 227"/>
              <a:gd name="T16" fmla="*/ 596 w 625"/>
              <a:gd name="T17" fmla="*/ 145 h 227"/>
              <a:gd name="T18" fmla="*/ 560 w 625"/>
              <a:gd name="T19" fmla="*/ 118 h 227"/>
              <a:gd name="T20" fmla="*/ 560 w 625"/>
              <a:gd name="T21" fmla="*/ 100 h 227"/>
              <a:gd name="T22" fmla="*/ 524 w 625"/>
              <a:gd name="T23" fmla="*/ 64 h 227"/>
              <a:gd name="T24" fmla="*/ 117 w 625"/>
              <a:gd name="T25" fmla="*/ 64 h 227"/>
              <a:gd name="T26" fmla="*/ 63 w 625"/>
              <a:gd name="T27" fmla="*/ 100 h 227"/>
              <a:gd name="T28" fmla="*/ 117 w 625"/>
              <a:gd name="T29" fmla="*/ 172 h 227"/>
              <a:gd name="T30" fmla="*/ 117 w 625"/>
              <a:gd name="T3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27">
                <a:moveTo>
                  <a:pt x="117" y="226"/>
                </a:moveTo>
                <a:lnTo>
                  <a:pt x="117" y="226"/>
                </a:lnTo>
                <a:cubicBezTo>
                  <a:pt x="54" y="226"/>
                  <a:pt x="0" y="172"/>
                  <a:pt x="9" y="100"/>
                </a:cubicBezTo>
                <a:cubicBezTo>
                  <a:pt x="9" y="46"/>
                  <a:pt x="63" y="0"/>
                  <a:pt x="126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7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4" y="145"/>
                  <a:pt x="596" y="145"/>
                </a:cubicBezTo>
                <a:lnTo>
                  <a:pt x="596" y="145"/>
                </a:lnTo>
                <a:cubicBezTo>
                  <a:pt x="578" y="145"/>
                  <a:pt x="560" y="136"/>
                  <a:pt x="560" y="118"/>
                </a:cubicBezTo>
                <a:cubicBezTo>
                  <a:pt x="560" y="100"/>
                  <a:pt x="560" y="100"/>
                  <a:pt x="560" y="100"/>
                </a:cubicBezTo>
                <a:cubicBezTo>
                  <a:pt x="560" y="73"/>
                  <a:pt x="551" y="64"/>
                  <a:pt x="524" y="64"/>
                </a:cubicBezTo>
                <a:cubicBezTo>
                  <a:pt x="117" y="64"/>
                  <a:pt x="117" y="64"/>
                  <a:pt x="117" y="64"/>
                </a:cubicBezTo>
                <a:cubicBezTo>
                  <a:pt x="90" y="64"/>
                  <a:pt x="72" y="82"/>
                  <a:pt x="63" y="100"/>
                </a:cubicBezTo>
                <a:cubicBezTo>
                  <a:pt x="63" y="136"/>
                  <a:pt x="81" y="172"/>
                  <a:pt x="117" y="172"/>
                </a:cubicBezTo>
                <a:lnTo>
                  <a:pt x="117" y="2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12">
            <a:extLst>
              <a:ext uri="{FF2B5EF4-FFF2-40B4-BE49-F238E27FC236}">
                <a16:creationId xmlns:a16="http://schemas.microsoft.com/office/drawing/2014/main" id="{96B5FC14-15E9-FE4F-9C49-1C3DA0834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887" y="11543897"/>
            <a:ext cx="2971428" cy="938593"/>
          </a:xfrm>
          <a:custGeom>
            <a:avLst/>
            <a:gdLst>
              <a:gd name="T0" fmla="*/ 0 w 2776"/>
              <a:gd name="T1" fmla="*/ 877 h 878"/>
              <a:gd name="T2" fmla="*/ 2775 w 2776"/>
              <a:gd name="T3" fmla="*/ 877 h 878"/>
              <a:gd name="T4" fmla="*/ 2775 w 2776"/>
              <a:gd name="T5" fmla="*/ 0 h 878"/>
              <a:gd name="T6" fmla="*/ 0 w 2776"/>
              <a:gd name="T7" fmla="*/ 0 h 878"/>
              <a:gd name="T8" fmla="*/ 0 w 2776"/>
              <a:gd name="T9" fmla="*/ 877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6" h="878">
                <a:moveTo>
                  <a:pt x="0" y="877"/>
                </a:moveTo>
                <a:lnTo>
                  <a:pt x="2775" y="877"/>
                </a:lnTo>
                <a:lnTo>
                  <a:pt x="2775" y="0"/>
                </a:lnTo>
                <a:lnTo>
                  <a:pt x="0" y="0"/>
                </a:lnTo>
                <a:lnTo>
                  <a:pt x="0" y="8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13">
            <a:extLst>
              <a:ext uri="{FF2B5EF4-FFF2-40B4-BE49-F238E27FC236}">
                <a16:creationId xmlns:a16="http://schemas.microsoft.com/office/drawing/2014/main" id="{A4BE8D0E-116C-3F4F-AC5E-8AE8E2C1D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286" y="4846391"/>
            <a:ext cx="3480816" cy="3424218"/>
          </a:xfrm>
          <a:custGeom>
            <a:avLst/>
            <a:gdLst>
              <a:gd name="T0" fmla="*/ 0 w 3255"/>
              <a:gd name="T1" fmla="*/ 2150 h 3200"/>
              <a:gd name="T2" fmla="*/ 1021 w 3255"/>
              <a:gd name="T3" fmla="*/ 3199 h 3200"/>
              <a:gd name="T4" fmla="*/ 3254 w 3255"/>
              <a:gd name="T5" fmla="*/ 1048 h 3200"/>
              <a:gd name="T6" fmla="*/ 2232 w 3255"/>
              <a:gd name="T7" fmla="*/ 0 h 3200"/>
              <a:gd name="T8" fmla="*/ 0 w 3255"/>
              <a:gd name="T9" fmla="*/ 2150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5" h="3200">
                <a:moveTo>
                  <a:pt x="0" y="2150"/>
                </a:moveTo>
                <a:lnTo>
                  <a:pt x="1021" y="3199"/>
                </a:lnTo>
                <a:lnTo>
                  <a:pt x="3254" y="1048"/>
                </a:lnTo>
                <a:lnTo>
                  <a:pt x="2232" y="0"/>
                </a:lnTo>
                <a:lnTo>
                  <a:pt x="0" y="215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14">
            <a:extLst>
              <a:ext uri="{FF2B5EF4-FFF2-40B4-BE49-F238E27FC236}">
                <a16:creationId xmlns:a16="http://schemas.microsoft.com/office/drawing/2014/main" id="{8629DB4D-52D5-A047-80D1-9FF19B89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96" y="7067886"/>
            <a:ext cx="1594195" cy="1622494"/>
          </a:xfrm>
          <a:custGeom>
            <a:avLst/>
            <a:gdLst>
              <a:gd name="T0" fmla="*/ 0 w 1492"/>
              <a:gd name="T1" fmla="*/ 334 h 1519"/>
              <a:gd name="T2" fmla="*/ 1139 w 1492"/>
              <a:gd name="T3" fmla="*/ 1518 h 1519"/>
              <a:gd name="T4" fmla="*/ 1491 w 1492"/>
              <a:gd name="T5" fmla="*/ 1184 h 1519"/>
              <a:gd name="T6" fmla="*/ 343 w 1492"/>
              <a:gd name="T7" fmla="*/ 0 h 1519"/>
              <a:gd name="T8" fmla="*/ 0 w 1492"/>
              <a:gd name="T9" fmla="*/ 334 h 1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2" h="1519">
                <a:moveTo>
                  <a:pt x="0" y="334"/>
                </a:moveTo>
                <a:lnTo>
                  <a:pt x="1139" y="1518"/>
                </a:lnTo>
                <a:lnTo>
                  <a:pt x="1491" y="1184"/>
                </a:lnTo>
                <a:lnTo>
                  <a:pt x="343" y="0"/>
                </a:lnTo>
                <a:lnTo>
                  <a:pt x="0" y="3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15">
            <a:extLst>
              <a:ext uri="{FF2B5EF4-FFF2-40B4-BE49-F238E27FC236}">
                <a16:creationId xmlns:a16="http://schemas.microsoft.com/office/drawing/2014/main" id="{B48CEF51-48CA-F34A-A06C-4156BF790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017" y="7629158"/>
            <a:ext cx="2631837" cy="2679002"/>
          </a:xfrm>
          <a:custGeom>
            <a:avLst/>
            <a:gdLst>
              <a:gd name="T0" fmla="*/ 0 w 2460"/>
              <a:gd name="T1" fmla="*/ 515 h 2505"/>
              <a:gd name="T2" fmla="*/ 1926 w 2460"/>
              <a:gd name="T3" fmla="*/ 2504 h 2505"/>
              <a:gd name="T4" fmla="*/ 2459 w 2460"/>
              <a:gd name="T5" fmla="*/ 1989 h 2505"/>
              <a:gd name="T6" fmla="*/ 534 w 2460"/>
              <a:gd name="T7" fmla="*/ 0 h 2505"/>
              <a:gd name="T8" fmla="*/ 0 w 2460"/>
              <a:gd name="T9" fmla="*/ 515 h 2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60" h="2505">
                <a:moveTo>
                  <a:pt x="0" y="515"/>
                </a:moveTo>
                <a:lnTo>
                  <a:pt x="1926" y="2504"/>
                </a:lnTo>
                <a:lnTo>
                  <a:pt x="2459" y="1989"/>
                </a:lnTo>
                <a:lnTo>
                  <a:pt x="534" y="0"/>
                </a:lnTo>
                <a:lnTo>
                  <a:pt x="0" y="5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16">
            <a:extLst>
              <a:ext uri="{FF2B5EF4-FFF2-40B4-BE49-F238E27FC236}">
                <a16:creationId xmlns:a16="http://schemas.microsoft.com/office/drawing/2014/main" id="{136B36AB-3746-154C-BA6C-0931C3D5A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4608" y="8992240"/>
            <a:ext cx="1617776" cy="1636645"/>
          </a:xfrm>
          <a:custGeom>
            <a:avLst/>
            <a:gdLst>
              <a:gd name="T0" fmla="*/ 0 w 1511"/>
              <a:gd name="T1" fmla="*/ 515 h 1528"/>
              <a:gd name="T2" fmla="*/ 985 w 1511"/>
              <a:gd name="T3" fmla="*/ 1527 h 1528"/>
              <a:gd name="T4" fmla="*/ 1510 w 1511"/>
              <a:gd name="T5" fmla="*/ 1012 h 1528"/>
              <a:gd name="T6" fmla="*/ 533 w 1511"/>
              <a:gd name="T7" fmla="*/ 0 h 1528"/>
              <a:gd name="T8" fmla="*/ 0 w 1511"/>
              <a:gd name="T9" fmla="*/ 515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1" h="1528">
                <a:moveTo>
                  <a:pt x="0" y="515"/>
                </a:moveTo>
                <a:lnTo>
                  <a:pt x="985" y="1527"/>
                </a:lnTo>
                <a:lnTo>
                  <a:pt x="1510" y="1012"/>
                </a:lnTo>
                <a:lnTo>
                  <a:pt x="533" y="0"/>
                </a:lnTo>
                <a:lnTo>
                  <a:pt x="0" y="51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17">
            <a:extLst>
              <a:ext uri="{FF2B5EF4-FFF2-40B4-BE49-F238E27FC236}">
                <a16:creationId xmlns:a16="http://schemas.microsoft.com/office/drawing/2014/main" id="{58FC0A6D-E7DD-CB44-A2FD-8075EB278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613" y="7747070"/>
            <a:ext cx="1023494" cy="1037642"/>
          </a:xfrm>
          <a:custGeom>
            <a:avLst/>
            <a:gdLst>
              <a:gd name="T0" fmla="*/ 0 w 959"/>
              <a:gd name="T1" fmla="*/ 326 h 969"/>
              <a:gd name="T2" fmla="*/ 614 w 959"/>
              <a:gd name="T3" fmla="*/ 968 h 969"/>
              <a:gd name="T4" fmla="*/ 958 w 959"/>
              <a:gd name="T5" fmla="*/ 633 h 969"/>
              <a:gd name="T6" fmla="*/ 343 w 959"/>
              <a:gd name="T7" fmla="*/ 0 h 969"/>
              <a:gd name="T8" fmla="*/ 0 w 959"/>
              <a:gd name="T9" fmla="*/ 326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9" h="969">
                <a:moveTo>
                  <a:pt x="0" y="326"/>
                </a:moveTo>
                <a:lnTo>
                  <a:pt x="614" y="968"/>
                </a:lnTo>
                <a:lnTo>
                  <a:pt x="958" y="633"/>
                </a:lnTo>
                <a:lnTo>
                  <a:pt x="343" y="0"/>
                </a:lnTo>
                <a:lnTo>
                  <a:pt x="0" y="32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18">
            <a:extLst>
              <a:ext uri="{FF2B5EF4-FFF2-40B4-BE49-F238E27FC236}">
                <a16:creationId xmlns:a16="http://schemas.microsoft.com/office/drawing/2014/main" id="{6FAB69DF-E886-9841-88B8-29DFB86D2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887" y="4006845"/>
            <a:ext cx="1023494" cy="1037642"/>
          </a:xfrm>
          <a:custGeom>
            <a:avLst/>
            <a:gdLst>
              <a:gd name="T0" fmla="*/ 0 w 959"/>
              <a:gd name="T1" fmla="*/ 335 h 969"/>
              <a:gd name="T2" fmla="*/ 615 w 959"/>
              <a:gd name="T3" fmla="*/ 968 h 969"/>
              <a:gd name="T4" fmla="*/ 958 w 959"/>
              <a:gd name="T5" fmla="*/ 642 h 969"/>
              <a:gd name="T6" fmla="*/ 344 w 959"/>
              <a:gd name="T7" fmla="*/ 0 h 969"/>
              <a:gd name="T8" fmla="*/ 0 w 959"/>
              <a:gd name="T9" fmla="*/ 335 h 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9" h="969">
                <a:moveTo>
                  <a:pt x="0" y="335"/>
                </a:moveTo>
                <a:lnTo>
                  <a:pt x="615" y="968"/>
                </a:lnTo>
                <a:lnTo>
                  <a:pt x="958" y="642"/>
                </a:lnTo>
                <a:lnTo>
                  <a:pt x="344" y="0"/>
                </a:lnTo>
                <a:lnTo>
                  <a:pt x="0" y="3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19">
            <a:extLst>
              <a:ext uri="{FF2B5EF4-FFF2-40B4-BE49-F238E27FC236}">
                <a16:creationId xmlns:a16="http://schemas.microsoft.com/office/drawing/2014/main" id="{DA1E88E8-4619-CF48-AEA8-FF126567B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1319" y="4506799"/>
            <a:ext cx="1122540" cy="1113107"/>
          </a:xfrm>
          <a:custGeom>
            <a:avLst/>
            <a:gdLst>
              <a:gd name="T0" fmla="*/ 0 w 1050"/>
              <a:gd name="T1" fmla="*/ 651 h 1041"/>
              <a:gd name="T2" fmla="*/ 371 w 1050"/>
              <a:gd name="T3" fmla="*/ 1040 h 1041"/>
              <a:gd name="T4" fmla="*/ 1049 w 1050"/>
              <a:gd name="T5" fmla="*/ 389 h 1041"/>
              <a:gd name="T6" fmla="*/ 678 w 1050"/>
              <a:gd name="T7" fmla="*/ 0 h 1041"/>
              <a:gd name="T8" fmla="*/ 0 w 1050"/>
              <a:gd name="T9" fmla="*/ 65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0" h="1041">
                <a:moveTo>
                  <a:pt x="0" y="651"/>
                </a:moveTo>
                <a:lnTo>
                  <a:pt x="371" y="1040"/>
                </a:lnTo>
                <a:lnTo>
                  <a:pt x="1049" y="389"/>
                </a:lnTo>
                <a:lnTo>
                  <a:pt x="678" y="0"/>
                </a:lnTo>
                <a:lnTo>
                  <a:pt x="0" y="6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20">
            <a:extLst>
              <a:ext uri="{FF2B5EF4-FFF2-40B4-BE49-F238E27FC236}">
                <a16:creationId xmlns:a16="http://schemas.microsoft.com/office/drawing/2014/main" id="{7273C3EE-8C30-C14E-9C47-99A0D0455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452" y="6836777"/>
            <a:ext cx="2339410" cy="3773243"/>
          </a:xfrm>
          <a:custGeom>
            <a:avLst/>
            <a:gdLst>
              <a:gd name="T0" fmla="*/ 0 w 2189"/>
              <a:gd name="T1" fmla="*/ 3525 h 3526"/>
              <a:gd name="T2" fmla="*/ 0 w 2189"/>
              <a:gd name="T3" fmla="*/ 3525 h 3526"/>
              <a:gd name="T4" fmla="*/ 2188 w 2189"/>
              <a:gd name="T5" fmla="*/ 1338 h 3526"/>
              <a:gd name="T6" fmla="*/ 2188 w 2189"/>
              <a:gd name="T7" fmla="*/ 0 h 3526"/>
              <a:gd name="T8" fmla="*/ 1429 w 2189"/>
              <a:gd name="T9" fmla="*/ 0 h 3526"/>
              <a:gd name="T10" fmla="*/ 1429 w 2189"/>
              <a:gd name="T11" fmla="*/ 1338 h 3526"/>
              <a:gd name="T12" fmla="*/ 0 w 2189"/>
              <a:gd name="T13" fmla="*/ 2766 h 3526"/>
              <a:gd name="T14" fmla="*/ 0 w 2189"/>
              <a:gd name="T15" fmla="*/ 3525 h 3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89" h="3526">
                <a:moveTo>
                  <a:pt x="0" y="3525"/>
                </a:moveTo>
                <a:lnTo>
                  <a:pt x="0" y="3525"/>
                </a:lnTo>
                <a:cubicBezTo>
                  <a:pt x="1203" y="3525"/>
                  <a:pt x="2188" y="2540"/>
                  <a:pt x="2188" y="1338"/>
                </a:cubicBezTo>
                <a:cubicBezTo>
                  <a:pt x="2188" y="0"/>
                  <a:pt x="2188" y="0"/>
                  <a:pt x="2188" y="0"/>
                </a:cubicBezTo>
                <a:cubicBezTo>
                  <a:pt x="1429" y="0"/>
                  <a:pt x="1429" y="0"/>
                  <a:pt x="1429" y="0"/>
                </a:cubicBezTo>
                <a:cubicBezTo>
                  <a:pt x="1429" y="1338"/>
                  <a:pt x="1429" y="1338"/>
                  <a:pt x="1429" y="1338"/>
                </a:cubicBezTo>
                <a:cubicBezTo>
                  <a:pt x="1429" y="2124"/>
                  <a:pt x="787" y="2766"/>
                  <a:pt x="0" y="2766"/>
                </a:cubicBezTo>
                <a:lnTo>
                  <a:pt x="0" y="35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21">
            <a:extLst>
              <a:ext uri="{FF2B5EF4-FFF2-40B4-BE49-F238E27FC236}">
                <a16:creationId xmlns:a16="http://schemas.microsoft.com/office/drawing/2014/main" id="{92033083-7AC9-2248-AEDF-A9F6B51A8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911" y="10260994"/>
            <a:ext cx="1122540" cy="599001"/>
          </a:xfrm>
          <a:custGeom>
            <a:avLst/>
            <a:gdLst>
              <a:gd name="T0" fmla="*/ 434 w 1050"/>
              <a:gd name="T1" fmla="*/ 560 h 561"/>
              <a:gd name="T2" fmla="*/ 434 w 1050"/>
              <a:gd name="T3" fmla="*/ 560 h 561"/>
              <a:gd name="T4" fmla="*/ 1049 w 1050"/>
              <a:gd name="T5" fmla="*/ 560 h 561"/>
              <a:gd name="T6" fmla="*/ 1049 w 1050"/>
              <a:gd name="T7" fmla="*/ 298 h 561"/>
              <a:gd name="T8" fmla="*/ 488 w 1050"/>
              <a:gd name="T9" fmla="*/ 298 h 561"/>
              <a:gd name="T10" fmla="*/ 190 w 1050"/>
              <a:gd name="T11" fmla="*/ 0 h 561"/>
              <a:gd name="T12" fmla="*/ 0 w 1050"/>
              <a:gd name="T13" fmla="*/ 181 h 561"/>
              <a:gd name="T14" fmla="*/ 335 w 1050"/>
              <a:gd name="T15" fmla="*/ 524 h 561"/>
              <a:gd name="T16" fmla="*/ 434 w 1050"/>
              <a:gd name="T17" fmla="*/ 56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0" h="561">
                <a:moveTo>
                  <a:pt x="434" y="560"/>
                </a:moveTo>
                <a:lnTo>
                  <a:pt x="434" y="560"/>
                </a:lnTo>
                <a:cubicBezTo>
                  <a:pt x="1049" y="560"/>
                  <a:pt x="1049" y="560"/>
                  <a:pt x="1049" y="560"/>
                </a:cubicBezTo>
                <a:cubicBezTo>
                  <a:pt x="1049" y="298"/>
                  <a:pt x="1049" y="298"/>
                  <a:pt x="1049" y="298"/>
                </a:cubicBezTo>
                <a:cubicBezTo>
                  <a:pt x="488" y="298"/>
                  <a:pt x="488" y="298"/>
                  <a:pt x="488" y="298"/>
                </a:cubicBezTo>
                <a:cubicBezTo>
                  <a:pt x="190" y="0"/>
                  <a:pt x="190" y="0"/>
                  <a:pt x="190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335" y="524"/>
                  <a:pt x="335" y="524"/>
                  <a:pt x="335" y="524"/>
                </a:cubicBezTo>
                <a:cubicBezTo>
                  <a:pt x="362" y="551"/>
                  <a:pt x="398" y="560"/>
                  <a:pt x="434" y="56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22">
            <a:extLst>
              <a:ext uri="{FF2B5EF4-FFF2-40B4-BE49-F238E27FC236}">
                <a16:creationId xmlns:a16="http://schemas.microsoft.com/office/drawing/2014/main" id="{A5796EA8-28B0-DA48-BB9F-CA5AE1112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914" y="6105710"/>
            <a:ext cx="1547029" cy="1547029"/>
          </a:xfrm>
          <a:custGeom>
            <a:avLst/>
            <a:gdLst>
              <a:gd name="T0" fmla="*/ 0 w 1448"/>
              <a:gd name="T1" fmla="*/ 722 h 1446"/>
              <a:gd name="T2" fmla="*/ 0 w 1448"/>
              <a:gd name="T3" fmla="*/ 722 h 1446"/>
              <a:gd name="T4" fmla="*/ 723 w 1448"/>
              <a:gd name="T5" fmla="*/ 1445 h 1446"/>
              <a:gd name="T6" fmla="*/ 1447 w 1448"/>
              <a:gd name="T7" fmla="*/ 722 h 1446"/>
              <a:gd name="T8" fmla="*/ 723 w 1448"/>
              <a:gd name="T9" fmla="*/ 0 h 1446"/>
              <a:gd name="T10" fmla="*/ 0 w 1448"/>
              <a:gd name="T11" fmla="*/ 722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8" h="1446">
                <a:moveTo>
                  <a:pt x="0" y="722"/>
                </a:moveTo>
                <a:lnTo>
                  <a:pt x="0" y="722"/>
                </a:lnTo>
                <a:cubicBezTo>
                  <a:pt x="0" y="1120"/>
                  <a:pt x="326" y="1445"/>
                  <a:pt x="723" y="1445"/>
                </a:cubicBezTo>
                <a:cubicBezTo>
                  <a:pt x="1130" y="1445"/>
                  <a:pt x="1447" y="1120"/>
                  <a:pt x="1447" y="722"/>
                </a:cubicBezTo>
                <a:cubicBezTo>
                  <a:pt x="1447" y="325"/>
                  <a:pt x="1130" y="0"/>
                  <a:pt x="723" y="0"/>
                </a:cubicBezTo>
                <a:cubicBezTo>
                  <a:pt x="326" y="0"/>
                  <a:pt x="0" y="325"/>
                  <a:pt x="0" y="7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23">
            <a:extLst>
              <a:ext uri="{FF2B5EF4-FFF2-40B4-BE49-F238E27FC236}">
                <a16:creationId xmlns:a16="http://schemas.microsoft.com/office/drawing/2014/main" id="{4C1C2DF6-0D1C-6B47-A97E-B5737BC2F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238" y="6478319"/>
            <a:ext cx="792381" cy="792381"/>
          </a:xfrm>
          <a:custGeom>
            <a:avLst/>
            <a:gdLst>
              <a:gd name="T0" fmla="*/ 0 w 742"/>
              <a:gd name="T1" fmla="*/ 370 h 742"/>
              <a:gd name="T2" fmla="*/ 0 w 742"/>
              <a:gd name="T3" fmla="*/ 370 h 742"/>
              <a:gd name="T4" fmla="*/ 370 w 742"/>
              <a:gd name="T5" fmla="*/ 741 h 742"/>
              <a:gd name="T6" fmla="*/ 741 w 742"/>
              <a:gd name="T7" fmla="*/ 370 h 742"/>
              <a:gd name="T8" fmla="*/ 370 w 742"/>
              <a:gd name="T9" fmla="*/ 0 h 742"/>
              <a:gd name="T10" fmla="*/ 0 w 742"/>
              <a:gd name="T11" fmla="*/ 370 h 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2" h="742">
                <a:moveTo>
                  <a:pt x="0" y="370"/>
                </a:moveTo>
                <a:lnTo>
                  <a:pt x="0" y="370"/>
                </a:lnTo>
                <a:cubicBezTo>
                  <a:pt x="0" y="578"/>
                  <a:pt x="172" y="741"/>
                  <a:pt x="370" y="741"/>
                </a:cubicBezTo>
                <a:cubicBezTo>
                  <a:pt x="578" y="741"/>
                  <a:pt x="741" y="578"/>
                  <a:pt x="741" y="370"/>
                </a:cubicBezTo>
                <a:cubicBezTo>
                  <a:pt x="741" y="172"/>
                  <a:pt x="578" y="0"/>
                  <a:pt x="370" y="0"/>
                </a:cubicBezTo>
                <a:cubicBezTo>
                  <a:pt x="172" y="0"/>
                  <a:pt x="0" y="172"/>
                  <a:pt x="0" y="3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24">
            <a:extLst>
              <a:ext uri="{FF2B5EF4-FFF2-40B4-BE49-F238E27FC236}">
                <a16:creationId xmlns:a16="http://schemas.microsoft.com/office/drawing/2014/main" id="{A8C451D5-91E5-F644-B653-3F61112B2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268" y="9572378"/>
            <a:ext cx="1353652" cy="1971519"/>
          </a:xfrm>
          <a:custGeom>
            <a:avLst/>
            <a:gdLst>
              <a:gd name="T0" fmla="*/ 516 w 1267"/>
              <a:gd name="T1" fmla="*/ 0 h 1845"/>
              <a:gd name="T2" fmla="*/ 516 w 1267"/>
              <a:gd name="T3" fmla="*/ 0 h 1845"/>
              <a:gd name="T4" fmla="*/ 751 w 1267"/>
              <a:gd name="T5" fmla="*/ 0 h 1845"/>
              <a:gd name="T6" fmla="*/ 1266 w 1267"/>
              <a:gd name="T7" fmla="*/ 515 h 1845"/>
              <a:gd name="T8" fmla="*/ 1266 w 1267"/>
              <a:gd name="T9" fmla="*/ 1844 h 1845"/>
              <a:gd name="T10" fmla="*/ 0 w 1267"/>
              <a:gd name="T11" fmla="*/ 1844 h 1845"/>
              <a:gd name="T12" fmla="*/ 0 w 1267"/>
              <a:gd name="T13" fmla="*/ 515 h 1845"/>
              <a:gd name="T14" fmla="*/ 516 w 1267"/>
              <a:gd name="T15" fmla="*/ 0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7" h="1845">
                <a:moveTo>
                  <a:pt x="516" y="0"/>
                </a:moveTo>
                <a:lnTo>
                  <a:pt x="516" y="0"/>
                </a:lnTo>
                <a:cubicBezTo>
                  <a:pt x="751" y="0"/>
                  <a:pt x="751" y="0"/>
                  <a:pt x="751" y="0"/>
                </a:cubicBezTo>
                <a:cubicBezTo>
                  <a:pt x="1031" y="0"/>
                  <a:pt x="1266" y="235"/>
                  <a:pt x="1266" y="515"/>
                </a:cubicBezTo>
                <a:cubicBezTo>
                  <a:pt x="1266" y="1844"/>
                  <a:pt x="1266" y="1844"/>
                  <a:pt x="1266" y="1844"/>
                </a:cubicBezTo>
                <a:cubicBezTo>
                  <a:pt x="0" y="1844"/>
                  <a:pt x="0" y="1844"/>
                  <a:pt x="0" y="1844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235"/>
                  <a:pt x="226" y="0"/>
                  <a:pt x="51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25">
            <a:extLst>
              <a:ext uri="{FF2B5EF4-FFF2-40B4-BE49-F238E27FC236}">
                <a16:creationId xmlns:a16="http://schemas.microsoft.com/office/drawing/2014/main" id="{83B05C7E-2FCA-384D-8312-6608B9BEC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043" y="9940269"/>
            <a:ext cx="523536" cy="523536"/>
          </a:xfrm>
          <a:custGeom>
            <a:avLst/>
            <a:gdLst>
              <a:gd name="T0" fmla="*/ 0 w 489"/>
              <a:gd name="T1" fmla="*/ 244 h 490"/>
              <a:gd name="T2" fmla="*/ 0 w 489"/>
              <a:gd name="T3" fmla="*/ 244 h 490"/>
              <a:gd name="T4" fmla="*/ 244 w 489"/>
              <a:gd name="T5" fmla="*/ 489 h 490"/>
              <a:gd name="T6" fmla="*/ 488 w 489"/>
              <a:gd name="T7" fmla="*/ 244 h 490"/>
              <a:gd name="T8" fmla="*/ 244 w 489"/>
              <a:gd name="T9" fmla="*/ 0 h 490"/>
              <a:gd name="T10" fmla="*/ 0 w 489"/>
              <a:gd name="T11" fmla="*/ 244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490">
                <a:moveTo>
                  <a:pt x="0" y="244"/>
                </a:moveTo>
                <a:lnTo>
                  <a:pt x="0" y="244"/>
                </a:lnTo>
                <a:cubicBezTo>
                  <a:pt x="0" y="380"/>
                  <a:pt x="109" y="489"/>
                  <a:pt x="244" y="489"/>
                </a:cubicBezTo>
                <a:cubicBezTo>
                  <a:pt x="380" y="489"/>
                  <a:pt x="488" y="380"/>
                  <a:pt x="488" y="244"/>
                </a:cubicBezTo>
                <a:cubicBezTo>
                  <a:pt x="488" y="109"/>
                  <a:pt x="380" y="0"/>
                  <a:pt x="244" y="0"/>
                </a:cubicBezTo>
                <a:cubicBezTo>
                  <a:pt x="109" y="0"/>
                  <a:pt x="0" y="109"/>
                  <a:pt x="0" y="2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2" name="Grupo 331">
            <a:extLst>
              <a:ext uri="{FF2B5EF4-FFF2-40B4-BE49-F238E27FC236}">
                <a16:creationId xmlns:a16="http://schemas.microsoft.com/office/drawing/2014/main" id="{F3DE078C-DA2D-E743-8FC7-F48E521C7258}"/>
              </a:ext>
            </a:extLst>
          </p:cNvPr>
          <p:cNvGrpSpPr/>
          <p:nvPr/>
        </p:nvGrpSpPr>
        <p:grpSpPr>
          <a:xfrm>
            <a:off x="2668308" y="655582"/>
            <a:ext cx="19041035" cy="2561450"/>
            <a:chOff x="2668308" y="861425"/>
            <a:chExt cx="19041035" cy="2561450"/>
          </a:xfrm>
        </p:grpSpPr>
        <p:sp>
          <p:nvSpPr>
            <p:cNvPr id="333" name="CuadroTexto 332">
              <a:extLst>
                <a:ext uri="{FF2B5EF4-FFF2-40B4-BE49-F238E27FC236}">
                  <a16:creationId xmlns:a16="http://schemas.microsoft.com/office/drawing/2014/main" id="{2AB7FD09-7B3D-A149-B452-56E39A521F80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Science</a:t>
              </a:r>
            </a:p>
          </p:txBody>
        </p:sp>
        <p:sp>
          <p:nvSpPr>
            <p:cNvPr id="334" name="CuadroTexto 333">
              <a:extLst>
                <a:ext uri="{FF2B5EF4-FFF2-40B4-BE49-F238E27FC236}">
                  <a16:creationId xmlns:a16="http://schemas.microsoft.com/office/drawing/2014/main" id="{92241AD7-FC97-B84B-A6D8-48D45C28233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35" name="Grupo 334">
            <a:extLst>
              <a:ext uri="{FF2B5EF4-FFF2-40B4-BE49-F238E27FC236}">
                <a16:creationId xmlns:a16="http://schemas.microsoft.com/office/drawing/2014/main" id="{C6F62D4A-7E34-804B-BCD0-E71336C16680}"/>
              </a:ext>
            </a:extLst>
          </p:cNvPr>
          <p:cNvGrpSpPr/>
          <p:nvPr/>
        </p:nvGrpSpPr>
        <p:grpSpPr>
          <a:xfrm>
            <a:off x="14688598" y="3860317"/>
            <a:ext cx="3427135" cy="2038177"/>
            <a:chOff x="4247967" y="10711881"/>
            <a:chExt cx="4236804" cy="2038177"/>
          </a:xfrm>
        </p:grpSpPr>
        <p:sp>
          <p:nvSpPr>
            <p:cNvPr id="336" name="CuadroTexto 395">
              <a:extLst>
                <a:ext uri="{FF2B5EF4-FFF2-40B4-BE49-F238E27FC236}">
                  <a16:creationId xmlns:a16="http://schemas.microsoft.com/office/drawing/2014/main" id="{0977D247-C0F3-C643-A813-D3749250656F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37" name="Rectangle 40">
              <a:extLst>
                <a:ext uri="{FF2B5EF4-FFF2-40B4-BE49-F238E27FC236}">
                  <a16:creationId xmlns:a16="http://schemas.microsoft.com/office/drawing/2014/main" id="{0633C7EC-EAE5-2940-9775-2925A494817A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8" name="Grupo 337">
            <a:extLst>
              <a:ext uri="{FF2B5EF4-FFF2-40B4-BE49-F238E27FC236}">
                <a16:creationId xmlns:a16="http://schemas.microsoft.com/office/drawing/2014/main" id="{E750DE9A-35C5-2B46-BCCB-5BDE1BE6C519}"/>
              </a:ext>
            </a:extLst>
          </p:cNvPr>
          <p:cNvGrpSpPr/>
          <p:nvPr/>
        </p:nvGrpSpPr>
        <p:grpSpPr>
          <a:xfrm>
            <a:off x="16584648" y="6097853"/>
            <a:ext cx="3427135" cy="2038177"/>
            <a:chOff x="4247967" y="10711881"/>
            <a:chExt cx="4236804" cy="2038177"/>
          </a:xfrm>
        </p:grpSpPr>
        <p:sp>
          <p:nvSpPr>
            <p:cNvPr id="339" name="CuadroTexto 395">
              <a:extLst>
                <a:ext uri="{FF2B5EF4-FFF2-40B4-BE49-F238E27FC236}">
                  <a16:creationId xmlns:a16="http://schemas.microsoft.com/office/drawing/2014/main" id="{A7EDDCD2-929F-E245-823F-C730782882BA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40" name="Rectangle 40">
              <a:extLst>
                <a:ext uri="{FF2B5EF4-FFF2-40B4-BE49-F238E27FC236}">
                  <a16:creationId xmlns:a16="http://schemas.microsoft.com/office/drawing/2014/main" id="{CEB5896D-9FF6-E343-88B8-A5781C55F390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1" name="Grupo 340">
            <a:extLst>
              <a:ext uri="{FF2B5EF4-FFF2-40B4-BE49-F238E27FC236}">
                <a16:creationId xmlns:a16="http://schemas.microsoft.com/office/drawing/2014/main" id="{6EBA3172-B188-9644-A975-26449B98E6F1}"/>
              </a:ext>
            </a:extLst>
          </p:cNvPr>
          <p:cNvGrpSpPr/>
          <p:nvPr/>
        </p:nvGrpSpPr>
        <p:grpSpPr>
          <a:xfrm>
            <a:off x="16628309" y="9289071"/>
            <a:ext cx="3427135" cy="2038177"/>
            <a:chOff x="4247967" y="10711881"/>
            <a:chExt cx="4236804" cy="2038177"/>
          </a:xfrm>
        </p:grpSpPr>
        <p:sp>
          <p:nvSpPr>
            <p:cNvPr id="342" name="CuadroTexto 395">
              <a:extLst>
                <a:ext uri="{FF2B5EF4-FFF2-40B4-BE49-F238E27FC236}">
                  <a16:creationId xmlns:a16="http://schemas.microsoft.com/office/drawing/2014/main" id="{F2C9EFA2-3BD1-284F-8578-BF0DEAC6153B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3" name="Rectangle 40">
              <a:extLst>
                <a:ext uri="{FF2B5EF4-FFF2-40B4-BE49-F238E27FC236}">
                  <a16:creationId xmlns:a16="http://schemas.microsoft.com/office/drawing/2014/main" id="{97DC0D15-6B35-4E44-81A0-9B3BD5BCAF7C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4" name="Grupo 343">
            <a:extLst>
              <a:ext uri="{FF2B5EF4-FFF2-40B4-BE49-F238E27FC236}">
                <a16:creationId xmlns:a16="http://schemas.microsoft.com/office/drawing/2014/main" id="{62B37A70-48B9-9C4C-80DE-FEDA978520C1}"/>
              </a:ext>
            </a:extLst>
          </p:cNvPr>
          <p:cNvGrpSpPr/>
          <p:nvPr/>
        </p:nvGrpSpPr>
        <p:grpSpPr>
          <a:xfrm>
            <a:off x="14823158" y="11340770"/>
            <a:ext cx="3427135" cy="2038177"/>
            <a:chOff x="4247967" y="10711881"/>
            <a:chExt cx="4236804" cy="2038177"/>
          </a:xfrm>
        </p:grpSpPr>
        <p:sp>
          <p:nvSpPr>
            <p:cNvPr id="345" name="CuadroTexto 395">
              <a:extLst>
                <a:ext uri="{FF2B5EF4-FFF2-40B4-BE49-F238E27FC236}">
                  <a16:creationId xmlns:a16="http://schemas.microsoft.com/office/drawing/2014/main" id="{232A6693-1C5D-5546-A2B6-02C0063EB108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46" name="Rectangle 40">
              <a:extLst>
                <a:ext uri="{FF2B5EF4-FFF2-40B4-BE49-F238E27FC236}">
                  <a16:creationId xmlns:a16="http://schemas.microsoft.com/office/drawing/2014/main" id="{9865A6BB-8E47-A247-8BAE-48BE7BB11EED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960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200">
            <a:extLst>
              <a:ext uri="{FF2B5EF4-FFF2-40B4-BE49-F238E27FC236}">
                <a16:creationId xmlns:a16="http://schemas.microsoft.com/office/drawing/2014/main" id="{2258BF7F-9315-E04B-8C3A-B77E0EA7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9734" y="5031797"/>
            <a:ext cx="2333776" cy="2692818"/>
          </a:xfrm>
          <a:custGeom>
            <a:avLst/>
            <a:gdLst>
              <a:gd name="T0" fmla="*/ 907690 w 2521"/>
              <a:gd name="T1" fmla="*/ 787343 h 2909"/>
              <a:gd name="T2" fmla="*/ 907690 w 2521"/>
              <a:gd name="T3" fmla="*/ 263648 h 2909"/>
              <a:gd name="T4" fmla="*/ 455646 w 2521"/>
              <a:gd name="T5" fmla="*/ 0 h 2909"/>
              <a:gd name="T6" fmla="*/ 0 w 2521"/>
              <a:gd name="T7" fmla="*/ 263648 h 2909"/>
              <a:gd name="T8" fmla="*/ 0 w 2521"/>
              <a:gd name="T9" fmla="*/ 787343 h 2909"/>
              <a:gd name="T10" fmla="*/ 455646 w 2521"/>
              <a:gd name="T11" fmla="*/ 1047390 h 2909"/>
              <a:gd name="T12" fmla="*/ 907690 w 2521"/>
              <a:gd name="T13" fmla="*/ 787343 h 29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21" h="2909">
                <a:moveTo>
                  <a:pt x="2520" y="2186"/>
                </a:moveTo>
                <a:lnTo>
                  <a:pt x="2520" y="732"/>
                </a:lnTo>
                <a:lnTo>
                  <a:pt x="1265" y="0"/>
                </a:lnTo>
                <a:lnTo>
                  <a:pt x="0" y="732"/>
                </a:lnTo>
                <a:lnTo>
                  <a:pt x="0" y="2186"/>
                </a:lnTo>
                <a:lnTo>
                  <a:pt x="1265" y="2908"/>
                </a:lnTo>
                <a:lnTo>
                  <a:pt x="2520" y="2186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201">
            <a:extLst>
              <a:ext uri="{FF2B5EF4-FFF2-40B4-BE49-F238E27FC236}">
                <a16:creationId xmlns:a16="http://schemas.microsoft.com/office/drawing/2014/main" id="{111C8432-EB3D-9749-8EFA-0B13FB946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9734" y="9071025"/>
            <a:ext cx="2333776" cy="2692818"/>
          </a:xfrm>
          <a:custGeom>
            <a:avLst/>
            <a:gdLst>
              <a:gd name="T0" fmla="*/ 907690 w 2521"/>
              <a:gd name="T1" fmla="*/ 784192 h 2910"/>
              <a:gd name="T2" fmla="*/ 907690 w 2521"/>
              <a:gd name="T3" fmla="*/ 263558 h 2910"/>
              <a:gd name="T4" fmla="*/ 455646 w 2521"/>
              <a:gd name="T5" fmla="*/ 0 h 2910"/>
              <a:gd name="T6" fmla="*/ 0 w 2521"/>
              <a:gd name="T7" fmla="*/ 263558 h 2910"/>
              <a:gd name="T8" fmla="*/ 0 w 2521"/>
              <a:gd name="T9" fmla="*/ 784192 h 2910"/>
              <a:gd name="T10" fmla="*/ 455646 w 2521"/>
              <a:gd name="T11" fmla="*/ 1047390 h 2910"/>
              <a:gd name="T12" fmla="*/ 907690 w 2521"/>
              <a:gd name="T13" fmla="*/ 784192 h 29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21" h="2910">
                <a:moveTo>
                  <a:pt x="2520" y="2178"/>
                </a:moveTo>
                <a:lnTo>
                  <a:pt x="2520" y="732"/>
                </a:lnTo>
                <a:lnTo>
                  <a:pt x="1265" y="0"/>
                </a:lnTo>
                <a:lnTo>
                  <a:pt x="0" y="732"/>
                </a:lnTo>
                <a:lnTo>
                  <a:pt x="0" y="2178"/>
                </a:lnTo>
                <a:lnTo>
                  <a:pt x="1265" y="2909"/>
                </a:lnTo>
                <a:lnTo>
                  <a:pt x="2520" y="2178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202">
            <a:extLst>
              <a:ext uri="{FF2B5EF4-FFF2-40B4-BE49-F238E27FC236}">
                <a16:creationId xmlns:a16="http://schemas.microsoft.com/office/drawing/2014/main" id="{196E2D91-8E00-4546-8FA8-50175C011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7190" y="9062865"/>
            <a:ext cx="2325616" cy="2692818"/>
          </a:xfrm>
          <a:custGeom>
            <a:avLst/>
            <a:gdLst>
              <a:gd name="T0" fmla="*/ 904515 w 2513"/>
              <a:gd name="T1" fmla="*/ 783923 h 2911"/>
              <a:gd name="T2" fmla="*/ 904515 w 2513"/>
              <a:gd name="T3" fmla="*/ 263467 h 2911"/>
              <a:gd name="T4" fmla="*/ 452257 w 2513"/>
              <a:gd name="T5" fmla="*/ 0 h 2911"/>
              <a:gd name="T6" fmla="*/ 0 w 2513"/>
              <a:gd name="T7" fmla="*/ 263467 h 2911"/>
              <a:gd name="T8" fmla="*/ 0 w 2513"/>
              <a:gd name="T9" fmla="*/ 783923 h 2911"/>
              <a:gd name="T10" fmla="*/ 452257 w 2513"/>
              <a:gd name="T11" fmla="*/ 1047390 h 2911"/>
              <a:gd name="T12" fmla="*/ 904515 w 2513"/>
              <a:gd name="T13" fmla="*/ 783923 h 29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13" h="2911">
                <a:moveTo>
                  <a:pt x="2512" y="2178"/>
                </a:moveTo>
                <a:lnTo>
                  <a:pt x="2512" y="732"/>
                </a:lnTo>
                <a:lnTo>
                  <a:pt x="1256" y="0"/>
                </a:lnTo>
                <a:lnTo>
                  <a:pt x="0" y="732"/>
                </a:lnTo>
                <a:lnTo>
                  <a:pt x="0" y="2178"/>
                </a:lnTo>
                <a:lnTo>
                  <a:pt x="1256" y="2910"/>
                </a:lnTo>
                <a:lnTo>
                  <a:pt x="2512" y="2178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203">
            <a:extLst>
              <a:ext uri="{FF2B5EF4-FFF2-40B4-BE49-F238E27FC236}">
                <a16:creationId xmlns:a16="http://schemas.microsoft.com/office/drawing/2014/main" id="{C41B5BCD-F2E1-8B4F-B982-8817FC8DE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8724" y="9062865"/>
            <a:ext cx="2333776" cy="2692818"/>
          </a:xfrm>
          <a:custGeom>
            <a:avLst/>
            <a:gdLst>
              <a:gd name="T0" fmla="*/ 907690 w 2522"/>
              <a:gd name="T1" fmla="*/ 783923 h 2911"/>
              <a:gd name="T2" fmla="*/ 907690 w 2522"/>
              <a:gd name="T3" fmla="*/ 263467 h 2911"/>
              <a:gd name="T4" fmla="*/ 455465 w 2522"/>
              <a:gd name="T5" fmla="*/ 0 h 2911"/>
              <a:gd name="T6" fmla="*/ 0 w 2522"/>
              <a:gd name="T7" fmla="*/ 263467 h 2911"/>
              <a:gd name="T8" fmla="*/ 0 w 2522"/>
              <a:gd name="T9" fmla="*/ 783923 h 2911"/>
              <a:gd name="T10" fmla="*/ 455465 w 2522"/>
              <a:gd name="T11" fmla="*/ 1047390 h 2911"/>
              <a:gd name="T12" fmla="*/ 907690 w 2522"/>
              <a:gd name="T13" fmla="*/ 783923 h 29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22" h="2911">
                <a:moveTo>
                  <a:pt x="2521" y="2178"/>
                </a:moveTo>
                <a:lnTo>
                  <a:pt x="2521" y="732"/>
                </a:lnTo>
                <a:lnTo>
                  <a:pt x="1265" y="0"/>
                </a:lnTo>
                <a:lnTo>
                  <a:pt x="0" y="732"/>
                </a:lnTo>
                <a:lnTo>
                  <a:pt x="0" y="2178"/>
                </a:lnTo>
                <a:lnTo>
                  <a:pt x="1265" y="2910"/>
                </a:lnTo>
                <a:lnTo>
                  <a:pt x="2521" y="2178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204">
            <a:extLst>
              <a:ext uri="{FF2B5EF4-FFF2-40B4-BE49-F238E27FC236}">
                <a16:creationId xmlns:a16="http://schemas.microsoft.com/office/drawing/2014/main" id="{9B17AF2D-E464-5549-B6C4-6CA3777FA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2541" y="7055491"/>
            <a:ext cx="2325616" cy="2684658"/>
          </a:xfrm>
          <a:custGeom>
            <a:avLst/>
            <a:gdLst>
              <a:gd name="T0" fmla="*/ 904515 w 2513"/>
              <a:gd name="T1" fmla="*/ 783881 h 2901"/>
              <a:gd name="T2" fmla="*/ 904515 w 2513"/>
              <a:gd name="T3" fmla="*/ 259974 h 2901"/>
              <a:gd name="T4" fmla="*/ 452257 w 2513"/>
              <a:gd name="T5" fmla="*/ 0 h 2901"/>
              <a:gd name="T6" fmla="*/ 0 w 2513"/>
              <a:gd name="T7" fmla="*/ 259974 h 2901"/>
              <a:gd name="T8" fmla="*/ 0 w 2513"/>
              <a:gd name="T9" fmla="*/ 783881 h 2901"/>
              <a:gd name="T10" fmla="*/ 452257 w 2513"/>
              <a:gd name="T11" fmla="*/ 1044215 h 2901"/>
              <a:gd name="T12" fmla="*/ 904515 w 2513"/>
              <a:gd name="T13" fmla="*/ 783881 h 29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13" h="2901">
                <a:moveTo>
                  <a:pt x="2512" y="2177"/>
                </a:moveTo>
                <a:lnTo>
                  <a:pt x="2512" y="722"/>
                </a:lnTo>
                <a:lnTo>
                  <a:pt x="1256" y="0"/>
                </a:lnTo>
                <a:lnTo>
                  <a:pt x="0" y="722"/>
                </a:lnTo>
                <a:lnTo>
                  <a:pt x="0" y="2177"/>
                </a:lnTo>
                <a:lnTo>
                  <a:pt x="1256" y="2900"/>
                </a:lnTo>
                <a:lnTo>
                  <a:pt x="2512" y="2177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05">
            <a:extLst>
              <a:ext uri="{FF2B5EF4-FFF2-40B4-BE49-F238E27FC236}">
                <a16:creationId xmlns:a16="http://schemas.microsoft.com/office/drawing/2014/main" id="{9AA9E33C-2E5D-D742-AF02-78F35640C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0701" y="6353726"/>
            <a:ext cx="995527" cy="1179127"/>
          </a:xfrm>
          <a:custGeom>
            <a:avLst/>
            <a:gdLst>
              <a:gd name="T0" fmla="*/ 0 w 1076"/>
              <a:gd name="T1" fmla="*/ 458427 h 1274"/>
              <a:gd name="T2" fmla="*/ 386990 w 1076"/>
              <a:gd name="T3" fmla="*/ 220751 h 1274"/>
              <a:gd name="T4" fmla="*/ 386990 w 1076"/>
              <a:gd name="T5" fmla="*/ 0 h 12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76" h="1274">
                <a:moveTo>
                  <a:pt x="0" y="1273"/>
                </a:moveTo>
                <a:lnTo>
                  <a:pt x="1075" y="613"/>
                </a:lnTo>
                <a:lnTo>
                  <a:pt x="1075" y="0"/>
                </a:lnTo>
              </a:path>
            </a:pathLst>
          </a:custGeom>
          <a:noFill/>
          <a:ln w="38100" cap="flat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Freeform 206">
            <a:extLst>
              <a:ext uri="{FF2B5EF4-FFF2-40B4-BE49-F238E27FC236}">
                <a16:creationId xmlns:a16="http://schemas.microsoft.com/office/drawing/2014/main" id="{BC511FDA-3562-EC48-9890-52F1E2D39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9023" y="8695662"/>
            <a:ext cx="301922" cy="452882"/>
          </a:xfrm>
          <a:custGeom>
            <a:avLst/>
            <a:gdLst>
              <a:gd name="T0" fmla="*/ 0 w 326"/>
              <a:gd name="T1" fmla="*/ 0 h 489"/>
              <a:gd name="T2" fmla="*/ 0 w 326"/>
              <a:gd name="T3" fmla="*/ 110628 h 489"/>
              <a:gd name="T4" fmla="*/ 117115 w 326"/>
              <a:gd name="T5" fmla="*/ 175852 h 4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6" h="489">
                <a:moveTo>
                  <a:pt x="0" y="0"/>
                </a:moveTo>
                <a:lnTo>
                  <a:pt x="0" y="307"/>
                </a:lnTo>
                <a:lnTo>
                  <a:pt x="325" y="488"/>
                </a:lnTo>
              </a:path>
            </a:pathLst>
          </a:custGeom>
          <a:noFill/>
          <a:ln w="38100" cap="flat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207">
            <a:extLst>
              <a:ext uri="{FF2B5EF4-FFF2-40B4-BE49-F238E27FC236}">
                <a16:creationId xmlns:a16="http://schemas.microsoft.com/office/drawing/2014/main" id="{FEBD7851-293D-EF4A-9913-B39C5EC2C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2395" y="9221984"/>
            <a:ext cx="1330089" cy="534485"/>
          </a:xfrm>
          <a:custGeom>
            <a:avLst/>
            <a:gdLst>
              <a:gd name="T0" fmla="*/ 0 w 1437"/>
              <a:gd name="T1" fmla="*/ 94104 h 579"/>
              <a:gd name="T2" fmla="*/ 152700 w 1437"/>
              <a:gd name="T3" fmla="*/ 0 h 579"/>
              <a:gd name="T4" fmla="*/ 517165 w 1437"/>
              <a:gd name="T5" fmla="*/ 207604 h 5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37" h="579">
                <a:moveTo>
                  <a:pt x="0" y="262"/>
                </a:moveTo>
                <a:lnTo>
                  <a:pt x="424" y="0"/>
                </a:lnTo>
                <a:lnTo>
                  <a:pt x="1436" y="578"/>
                </a:lnTo>
              </a:path>
            </a:pathLst>
          </a:custGeom>
          <a:noFill/>
          <a:ln w="38100" cap="flat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Freeform 208">
            <a:extLst>
              <a:ext uri="{FF2B5EF4-FFF2-40B4-BE49-F238E27FC236}">
                <a16:creationId xmlns:a16="http://schemas.microsoft.com/office/drawing/2014/main" id="{84ACFA39-68DA-CF43-BA3F-E0EC54A06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2534" y="10213432"/>
            <a:ext cx="244802" cy="922086"/>
          </a:xfrm>
          <a:custGeom>
            <a:avLst/>
            <a:gdLst>
              <a:gd name="T0" fmla="*/ 94888 w 263"/>
              <a:gd name="T1" fmla="*/ 358414 h 995"/>
              <a:gd name="T2" fmla="*/ 0 w 263"/>
              <a:gd name="T3" fmla="*/ 306131 h 995"/>
              <a:gd name="T4" fmla="*/ 0 w 263"/>
              <a:gd name="T5" fmla="*/ 0 h 9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3" h="995">
                <a:moveTo>
                  <a:pt x="262" y="994"/>
                </a:moveTo>
                <a:lnTo>
                  <a:pt x="0" y="849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Freeform 209">
            <a:extLst>
              <a:ext uri="{FF2B5EF4-FFF2-40B4-BE49-F238E27FC236}">
                <a16:creationId xmlns:a16="http://schemas.microsoft.com/office/drawing/2014/main" id="{5AEEACF7-9A9D-924A-9695-47076C16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6330" y="9168945"/>
            <a:ext cx="897606" cy="350882"/>
          </a:xfrm>
          <a:custGeom>
            <a:avLst/>
            <a:gdLst>
              <a:gd name="T0" fmla="*/ 0 w 968"/>
              <a:gd name="T1" fmla="*/ 61436 h 380"/>
              <a:gd name="T2" fmla="*/ 107517 w 968"/>
              <a:gd name="T3" fmla="*/ 0 h 380"/>
              <a:gd name="T4" fmla="*/ 348889 w 968"/>
              <a:gd name="T5" fmla="*/ 136166 h 3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8" h="380">
                <a:moveTo>
                  <a:pt x="0" y="171"/>
                </a:moveTo>
                <a:lnTo>
                  <a:pt x="298" y="0"/>
                </a:lnTo>
                <a:lnTo>
                  <a:pt x="967" y="379"/>
                </a:lnTo>
              </a:path>
            </a:pathLst>
          </a:custGeom>
          <a:noFill/>
          <a:ln w="38100" cap="flat">
            <a:solidFill>
              <a:schemeClr val="accent2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Freeform 234">
            <a:extLst>
              <a:ext uri="{FF2B5EF4-FFF2-40B4-BE49-F238E27FC236}">
                <a16:creationId xmlns:a16="http://schemas.microsoft.com/office/drawing/2014/main" id="{388A42D1-359D-224C-B137-8C326724F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428" y="4483086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34">
            <a:extLst>
              <a:ext uri="{FF2B5EF4-FFF2-40B4-BE49-F238E27FC236}">
                <a16:creationId xmlns:a16="http://schemas.microsoft.com/office/drawing/2014/main" id="{B017EC76-3475-5B48-9E81-B426B0BA4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428" y="7571853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34">
            <a:extLst>
              <a:ext uri="{FF2B5EF4-FFF2-40B4-BE49-F238E27FC236}">
                <a16:creationId xmlns:a16="http://schemas.microsoft.com/office/drawing/2014/main" id="{A804D734-D76E-774F-B7A5-7BBAD75B3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428" y="10441538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71">
            <a:extLst>
              <a:ext uri="{FF2B5EF4-FFF2-40B4-BE49-F238E27FC236}">
                <a16:creationId xmlns:a16="http://schemas.microsoft.com/office/drawing/2014/main" id="{CFD51CAD-8A14-E948-A426-B030D65FA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157" y="8213132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72">
            <a:extLst>
              <a:ext uri="{FF2B5EF4-FFF2-40B4-BE49-F238E27FC236}">
                <a16:creationId xmlns:a16="http://schemas.microsoft.com/office/drawing/2014/main" id="{B4571D57-96B8-1043-9C3A-927AA7299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220" y="8813323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73">
            <a:extLst>
              <a:ext uri="{FF2B5EF4-FFF2-40B4-BE49-F238E27FC236}">
                <a16:creationId xmlns:a16="http://schemas.microsoft.com/office/drawing/2014/main" id="{C2469763-1A7B-1A48-BD60-92CAFB94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692" y="8813323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77">
            <a:extLst>
              <a:ext uri="{FF2B5EF4-FFF2-40B4-BE49-F238E27FC236}">
                <a16:creationId xmlns:a16="http://schemas.microsoft.com/office/drawing/2014/main" id="{C17622BD-7760-FE4A-A56B-A016B4912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814" y="5057396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78">
            <a:extLst>
              <a:ext uri="{FF2B5EF4-FFF2-40B4-BE49-F238E27FC236}">
                <a16:creationId xmlns:a16="http://schemas.microsoft.com/office/drawing/2014/main" id="{176C53F0-424A-9E41-B061-B3F24649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5125" y="4929580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79">
            <a:extLst>
              <a:ext uri="{FF2B5EF4-FFF2-40B4-BE49-F238E27FC236}">
                <a16:creationId xmlns:a16="http://schemas.microsoft.com/office/drawing/2014/main" id="{DC30A65D-86E8-5E4E-AB5B-D2A6D7A05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088" y="4929580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80">
            <a:extLst>
              <a:ext uri="{FF2B5EF4-FFF2-40B4-BE49-F238E27FC236}">
                <a16:creationId xmlns:a16="http://schemas.microsoft.com/office/drawing/2014/main" id="{F57296E1-2283-484F-AEFE-327A94EC4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501" y="5057396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81">
            <a:extLst>
              <a:ext uri="{FF2B5EF4-FFF2-40B4-BE49-F238E27FC236}">
                <a16:creationId xmlns:a16="http://schemas.microsoft.com/office/drawing/2014/main" id="{9B948B51-037D-8E46-BFA4-784239F72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419" y="4929580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82">
            <a:extLst>
              <a:ext uri="{FF2B5EF4-FFF2-40B4-BE49-F238E27FC236}">
                <a16:creationId xmlns:a16="http://schemas.microsoft.com/office/drawing/2014/main" id="{BDDE1872-EA4E-584A-B9FE-CA80C0376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419" y="5057396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83">
            <a:extLst>
              <a:ext uri="{FF2B5EF4-FFF2-40B4-BE49-F238E27FC236}">
                <a16:creationId xmlns:a16="http://schemas.microsoft.com/office/drawing/2014/main" id="{54AE450B-CE08-7E41-8D5E-8C0F91D15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891" y="5424180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84">
            <a:extLst>
              <a:ext uri="{FF2B5EF4-FFF2-40B4-BE49-F238E27FC236}">
                <a16:creationId xmlns:a16="http://schemas.microsoft.com/office/drawing/2014/main" id="{2F147EE1-80A2-7E45-A7AD-3B407F9B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5171" y="5440854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8663E5CE-7EBF-C245-953C-F6FB979599E0}"/>
              </a:ext>
            </a:extLst>
          </p:cNvPr>
          <p:cNvGrpSpPr/>
          <p:nvPr/>
        </p:nvGrpSpPr>
        <p:grpSpPr>
          <a:xfrm>
            <a:off x="7775544" y="10933855"/>
            <a:ext cx="1133691" cy="1027107"/>
            <a:chOff x="8385391" y="10144819"/>
            <a:chExt cx="653452" cy="592018"/>
          </a:xfrm>
        </p:grpSpPr>
        <p:sp>
          <p:nvSpPr>
            <p:cNvPr id="76" name="Freeform 281">
              <a:extLst>
                <a:ext uri="{FF2B5EF4-FFF2-40B4-BE49-F238E27FC236}">
                  <a16:creationId xmlns:a16="http://schemas.microsoft.com/office/drawing/2014/main" id="{B5D10AC7-9962-C54B-9EDA-E4E44B1C7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282">
              <a:extLst>
                <a:ext uri="{FF2B5EF4-FFF2-40B4-BE49-F238E27FC236}">
                  <a16:creationId xmlns:a16="http://schemas.microsoft.com/office/drawing/2014/main" id="{3475EB30-B20D-D949-9CC5-BE94E59C8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8" name="Freeform 283">
              <a:extLst>
                <a:ext uri="{FF2B5EF4-FFF2-40B4-BE49-F238E27FC236}">
                  <a16:creationId xmlns:a16="http://schemas.microsoft.com/office/drawing/2014/main" id="{8A963BF0-FA8A-634B-B606-3525B8235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8B77BABE-E3D2-5C4F-BAB1-63B72AA8F654}"/>
              </a:ext>
            </a:extLst>
          </p:cNvPr>
          <p:cNvGrpSpPr/>
          <p:nvPr/>
        </p:nvGrpSpPr>
        <p:grpSpPr>
          <a:xfrm>
            <a:off x="2603935" y="4673978"/>
            <a:ext cx="4236804" cy="1390954"/>
            <a:chOff x="4247967" y="10620441"/>
            <a:chExt cx="4236804" cy="1390954"/>
          </a:xfrm>
        </p:grpSpPr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664FA6F6-7939-A046-8F9D-3D2958475D4E}"/>
                </a:ext>
              </a:extLst>
            </p:cNvPr>
            <p:cNvSpPr txBox="1"/>
            <p:nvPr/>
          </p:nvSpPr>
          <p:spPr>
            <a:xfrm flipH="1">
              <a:off x="607174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1" name="Rectangle 40">
              <a:extLst>
                <a:ext uri="{FF2B5EF4-FFF2-40B4-BE49-F238E27FC236}">
                  <a16:creationId xmlns:a16="http://schemas.microsoft.com/office/drawing/2014/main" id="{37677A31-2A5A-E04B-B114-0FDA510D08C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B77A9BB5-1765-394E-9960-C84D3AA0CF5B}"/>
              </a:ext>
            </a:extLst>
          </p:cNvPr>
          <p:cNvGrpSpPr/>
          <p:nvPr/>
        </p:nvGrpSpPr>
        <p:grpSpPr>
          <a:xfrm>
            <a:off x="2585258" y="7607399"/>
            <a:ext cx="4236804" cy="1390954"/>
            <a:chOff x="4247967" y="10620441"/>
            <a:chExt cx="4236804" cy="1390954"/>
          </a:xfrm>
        </p:grpSpPr>
        <p:sp>
          <p:nvSpPr>
            <p:cNvPr id="83" name="CuadroTexto 395">
              <a:extLst>
                <a:ext uri="{FF2B5EF4-FFF2-40B4-BE49-F238E27FC236}">
                  <a16:creationId xmlns:a16="http://schemas.microsoft.com/office/drawing/2014/main" id="{E15AEA38-B4D3-7746-956E-6366A5C32B85}"/>
                </a:ext>
              </a:extLst>
            </p:cNvPr>
            <p:cNvSpPr txBox="1"/>
            <p:nvPr/>
          </p:nvSpPr>
          <p:spPr>
            <a:xfrm flipH="1">
              <a:off x="60920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4" name="Rectangle 40">
              <a:extLst>
                <a:ext uri="{FF2B5EF4-FFF2-40B4-BE49-F238E27FC236}">
                  <a16:creationId xmlns:a16="http://schemas.microsoft.com/office/drawing/2014/main" id="{437B9931-1A9D-5A43-A843-3E5537297A5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A50D7DF9-8F83-BE4F-92C8-7895C0026549}"/>
              </a:ext>
            </a:extLst>
          </p:cNvPr>
          <p:cNvGrpSpPr/>
          <p:nvPr/>
        </p:nvGrpSpPr>
        <p:grpSpPr>
          <a:xfrm>
            <a:off x="2585150" y="10608066"/>
            <a:ext cx="4247093" cy="1390954"/>
            <a:chOff x="4247967" y="10620441"/>
            <a:chExt cx="4247093" cy="1390954"/>
          </a:xfrm>
        </p:grpSpPr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DC456F33-56E4-F445-B651-1DD68939D3ED}"/>
                </a:ext>
              </a:extLst>
            </p:cNvPr>
            <p:cNvSpPr txBox="1"/>
            <p:nvPr/>
          </p:nvSpPr>
          <p:spPr>
            <a:xfrm flipH="1">
              <a:off x="611238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7" name="Rectangle 40">
              <a:extLst>
                <a:ext uri="{FF2B5EF4-FFF2-40B4-BE49-F238E27FC236}">
                  <a16:creationId xmlns:a16="http://schemas.microsoft.com/office/drawing/2014/main" id="{31A5D312-180B-9445-BB1D-9CB20A99D16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C2CF0593-8B40-2C44-9E40-78EC67B877BD}"/>
              </a:ext>
            </a:extLst>
          </p:cNvPr>
          <p:cNvGrpSpPr/>
          <p:nvPr/>
        </p:nvGrpSpPr>
        <p:grpSpPr>
          <a:xfrm>
            <a:off x="2668308" y="655582"/>
            <a:ext cx="19041035" cy="2561450"/>
            <a:chOff x="2668308" y="861425"/>
            <a:chExt cx="19041035" cy="2561450"/>
          </a:xfrm>
        </p:grpSpPr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45F4F21E-3822-4143-BBFD-41BA86E4F20A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Science</a:t>
              </a:r>
            </a:p>
          </p:txBody>
        </p: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9A3452C0-1166-AA4B-9638-6052FA8A9F7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1587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254">
            <a:extLst>
              <a:ext uri="{FF2B5EF4-FFF2-40B4-BE49-F238E27FC236}">
                <a16:creationId xmlns:a16="http://schemas.microsoft.com/office/drawing/2014/main" id="{B9F1EF8E-86CE-2C47-AE13-EC4FD8F80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5134" y="7749156"/>
            <a:ext cx="795185" cy="1976197"/>
          </a:xfrm>
          <a:custGeom>
            <a:avLst/>
            <a:gdLst>
              <a:gd name="T0" fmla="*/ 267929 w 747"/>
              <a:gd name="T1" fmla="*/ 666390 h 1852"/>
              <a:gd name="T2" fmla="*/ 0 w 747"/>
              <a:gd name="T3" fmla="*/ 666390 h 1852"/>
              <a:gd name="T4" fmla="*/ 0 w 747"/>
              <a:gd name="T5" fmla="*/ 0 h 1852"/>
              <a:gd name="T6" fmla="*/ 267929 w 747"/>
              <a:gd name="T7" fmla="*/ 0 h 1852"/>
              <a:gd name="T8" fmla="*/ 267929 w 747"/>
              <a:gd name="T9" fmla="*/ 666390 h 18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7" h="1852">
                <a:moveTo>
                  <a:pt x="746" y="1851"/>
                </a:moveTo>
                <a:lnTo>
                  <a:pt x="0" y="1851"/>
                </a:lnTo>
                <a:lnTo>
                  <a:pt x="0" y="0"/>
                </a:lnTo>
                <a:lnTo>
                  <a:pt x="746" y="0"/>
                </a:lnTo>
                <a:lnTo>
                  <a:pt x="746" y="1851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255">
            <a:extLst>
              <a:ext uri="{FF2B5EF4-FFF2-40B4-BE49-F238E27FC236}">
                <a16:creationId xmlns:a16="http://schemas.microsoft.com/office/drawing/2014/main" id="{DA9A7D41-817A-BE46-9573-499C856B3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7616" y="8845476"/>
            <a:ext cx="2634929" cy="2634929"/>
          </a:xfrm>
          <a:custGeom>
            <a:avLst/>
            <a:gdLst>
              <a:gd name="T0" fmla="*/ 888640 w 2471"/>
              <a:gd name="T1" fmla="*/ 446119 h 2471"/>
              <a:gd name="T2" fmla="*/ 888640 w 2471"/>
              <a:gd name="T3" fmla="*/ 446119 h 2471"/>
              <a:gd name="T4" fmla="*/ 442881 w 2471"/>
              <a:gd name="T5" fmla="*/ 888640 h 2471"/>
              <a:gd name="T6" fmla="*/ 0 w 2471"/>
              <a:gd name="T7" fmla="*/ 446119 h 2471"/>
              <a:gd name="T8" fmla="*/ 442881 w 2471"/>
              <a:gd name="T9" fmla="*/ 0 h 2471"/>
              <a:gd name="T10" fmla="*/ 888640 w 2471"/>
              <a:gd name="T11" fmla="*/ 446119 h 24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1" h="2471">
                <a:moveTo>
                  <a:pt x="2470" y="1240"/>
                </a:moveTo>
                <a:lnTo>
                  <a:pt x="2470" y="1240"/>
                </a:lnTo>
                <a:cubicBezTo>
                  <a:pt x="2470" y="1918"/>
                  <a:pt x="1917" y="2470"/>
                  <a:pt x="1231" y="2470"/>
                </a:cubicBezTo>
                <a:cubicBezTo>
                  <a:pt x="553" y="2470"/>
                  <a:pt x="0" y="1918"/>
                  <a:pt x="0" y="1240"/>
                </a:cubicBezTo>
                <a:cubicBezTo>
                  <a:pt x="0" y="553"/>
                  <a:pt x="553" y="0"/>
                  <a:pt x="1231" y="0"/>
                </a:cubicBezTo>
                <a:cubicBezTo>
                  <a:pt x="1917" y="0"/>
                  <a:pt x="2470" y="553"/>
                  <a:pt x="2470" y="1240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256">
            <a:extLst>
              <a:ext uri="{FF2B5EF4-FFF2-40B4-BE49-F238E27FC236}">
                <a16:creationId xmlns:a16="http://schemas.microsoft.com/office/drawing/2014/main" id="{A9065B91-8743-ED44-A6A5-EBED71ED2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7616" y="9988846"/>
            <a:ext cx="2634929" cy="1491559"/>
          </a:xfrm>
          <a:custGeom>
            <a:avLst/>
            <a:gdLst>
              <a:gd name="T0" fmla="*/ 888640 w 2471"/>
              <a:gd name="T1" fmla="*/ 60432 h 1399"/>
              <a:gd name="T2" fmla="*/ 888640 w 2471"/>
              <a:gd name="T3" fmla="*/ 60432 h 1399"/>
              <a:gd name="T4" fmla="*/ 828558 w 2471"/>
              <a:gd name="T5" fmla="*/ 0 h 1399"/>
              <a:gd name="T6" fmla="*/ 771354 w 2471"/>
              <a:gd name="T7" fmla="*/ 33094 h 1399"/>
              <a:gd name="T8" fmla="*/ 732139 w 2471"/>
              <a:gd name="T9" fmla="*/ 60432 h 1399"/>
              <a:gd name="T10" fmla="*/ 732139 w 2471"/>
              <a:gd name="T11" fmla="*/ 60432 h 1399"/>
              <a:gd name="T12" fmla="*/ 689686 w 2471"/>
              <a:gd name="T13" fmla="*/ 33094 h 1399"/>
              <a:gd name="T14" fmla="*/ 635720 w 2471"/>
              <a:gd name="T15" fmla="*/ 0 h 1399"/>
              <a:gd name="T16" fmla="*/ 581394 w 2471"/>
              <a:gd name="T17" fmla="*/ 33094 h 1399"/>
              <a:gd name="T18" fmla="*/ 539300 w 2471"/>
              <a:gd name="T19" fmla="*/ 60432 h 1399"/>
              <a:gd name="T20" fmla="*/ 539300 w 2471"/>
              <a:gd name="T21" fmla="*/ 60432 h 1399"/>
              <a:gd name="T22" fmla="*/ 500085 w 2471"/>
              <a:gd name="T23" fmla="*/ 33094 h 1399"/>
              <a:gd name="T24" fmla="*/ 442881 w 2471"/>
              <a:gd name="T25" fmla="*/ 0 h 1399"/>
              <a:gd name="T26" fmla="*/ 388555 w 2471"/>
              <a:gd name="T27" fmla="*/ 33094 h 1399"/>
              <a:gd name="T28" fmla="*/ 349340 w 2471"/>
              <a:gd name="T29" fmla="*/ 60432 h 1399"/>
              <a:gd name="T30" fmla="*/ 349340 w 2471"/>
              <a:gd name="T31" fmla="*/ 60432 h 1399"/>
              <a:gd name="T32" fmla="*/ 307246 w 2471"/>
              <a:gd name="T33" fmla="*/ 33094 h 1399"/>
              <a:gd name="T34" fmla="*/ 252921 w 2471"/>
              <a:gd name="T35" fmla="*/ 0 h 1399"/>
              <a:gd name="T36" fmla="*/ 198955 w 2471"/>
              <a:gd name="T37" fmla="*/ 33094 h 1399"/>
              <a:gd name="T38" fmla="*/ 156501 w 2471"/>
              <a:gd name="T39" fmla="*/ 60432 h 1399"/>
              <a:gd name="T40" fmla="*/ 156501 w 2471"/>
              <a:gd name="T41" fmla="*/ 60432 h 1399"/>
              <a:gd name="T42" fmla="*/ 117286 w 2471"/>
              <a:gd name="T43" fmla="*/ 33094 h 1399"/>
              <a:gd name="T44" fmla="*/ 60082 w 2471"/>
              <a:gd name="T45" fmla="*/ 0 h 1399"/>
              <a:gd name="T46" fmla="*/ 0 w 2471"/>
              <a:gd name="T47" fmla="*/ 60432 h 1399"/>
              <a:gd name="T48" fmla="*/ 0 w 2471"/>
              <a:gd name="T49" fmla="*/ 60432 h 1399"/>
              <a:gd name="T50" fmla="*/ 442881 w 2471"/>
              <a:gd name="T51" fmla="*/ 502878 h 1399"/>
              <a:gd name="T52" fmla="*/ 888640 w 2471"/>
              <a:gd name="T53" fmla="*/ 69065 h 1399"/>
              <a:gd name="T54" fmla="*/ 888640 w 2471"/>
              <a:gd name="T55" fmla="*/ 63309 h 1399"/>
              <a:gd name="T56" fmla="*/ 888640 w 2471"/>
              <a:gd name="T57" fmla="*/ 60432 h 139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471" h="1399">
                <a:moveTo>
                  <a:pt x="2470" y="168"/>
                </a:moveTo>
                <a:lnTo>
                  <a:pt x="2470" y="168"/>
                </a:lnTo>
                <a:cubicBezTo>
                  <a:pt x="2470" y="75"/>
                  <a:pt x="2395" y="0"/>
                  <a:pt x="2303" y="0"/>
                </a:cubicBezTo>
                <a:cubicBezTo>
                  <a:pt x="2236" y="0"/>
                  <a:pt x="2177" y="34"/>
                  <a:pt x="2144" y="92"/>
                </a:cubicBezTo>
                <a:cubicBezTo>
                  <a:pt x="2127" y="134"/>
                  <a:pt x="2085" y="168"/>
                  <a:pt x="2035" y="168"/>
                </a:cubicBezTo>
                <a:cubicBezTo>
                  <a:pt x="1984" y="168"/>
                  <a:pt x="1943" y="134"/>
                  <a:pt x="1917" y="92"/>
                </a:cubicBezTo>
                <a:cubicBezTo>
                  <a:pt x="1893" y="34"/>
                  <a:pt x="1834" y="0"/>
                  <a:pt x="1767" y="0"/>
                </a:cubicBezTo>
                <a:cubicBezTo>
                  <a:pt x="1700" y="0"/>
                  <a:pt x="1641" y="34"/>
                  <a:pt x="1616" y="92"/>
                </a:cubicBezTo>
                <a:cubicBezTo>
                  <a:pt x="1591" y="134"/>
                  <a:pt x="1549" y="168"/>
                  <a:pt x="1499" y="168"/>
                </a:cubicBezTo>
                <a:cubicBezTo>
                  <a:pt x="1448" y="168"/>
                  <a:pt x="1407" y="134"/>
                  <a:pt x="1390" y="92"/>
                </a:cubicBezTo>
                <a:cubicBezTo>
                  <a:pt x="1357" y="34"/>
                  <a:pt x="1298" y="0"/>
                  <a:pt x="1231" y="0"/>
                </a:cubicBezTo>
                <a:cubicBezTo>
                  <a:pt x="1164" y="0"/>
                  <a:pt x="1113" y="34"/>
                  <a:pt x="1080" y="92"/>
                </a:cubicBezTo>
                <a:cubicBezTo>
                  <a:pt x="1063" y="134"/>
                  <a:pt x="1022" y="168"/>
                  <a:pt x="971" y="168"/>
                </a:cubicBezTo>
                <a:cubicBezTo>
                  <a:pt x="921" y="168"/>
                  <a:pt x="879" y="134"/>
                  <a:pt x="854" y="92"/>
                </a:cubicBezTo>
                <a:cubicBezTo>
                  <a:pt x="829" y="34"/>
                  <a:pt x="770" y="0"/>
                  <a:pt x="703" y="0"/>
                </a:cubicBezTo>
                <a:cubicBezTo>
                  <a:pt x="636" y="0"/>
                  <a:pt x="577" y="34"/>
                  <a:pt x="553" y="92"/>
                </a:cubicBezTo>
                <a:cubicBezTo>
                  <a:pt x="527" y="134"/>
                  <a:pt x="486" y="168"/>
                  <a:pt x="435" y="168"/>
                </a:cubicBezTo>
                <a:cubicBezTo>
                  <a:pt x="385" y="168"/>
                  <a:pt x="343" y="134"/>
                  <a:pt x="326" y="92"/>
                </a:cubicBezTo>
                <a:cubicBezTo>
                  <a:pt x="293" y="34"/>
                  <a:pt x="234" y="0"/>
                  <a:pt x="167" y="0"/>
                </a:cubicBezTo>
                <a:cubicBezTo>
                  <a:pt x="75" y="0"/>
                  <a:pt x="0" y="75"/>
                  <a:pt x="0" y="168"/>
                </a:cubicBezTo>
                <a:cubicBezTo>
                  <a:pt x="0" y="846"/>
                  <a:pt x="553" y="1398"/>
                  <a:pt x="1231" y="1398"/>
                </a:cubicBezTo>
                <a:cubicBezTo>
                  <a:pt x="1909" y="1398"/>
                  <a:pt x="2453" y="862"/>
                  <a:pt x="2470" y="192"/>
                </a:cubicBezTo>
                <a:cubicBezTo>
                  <a:pt x="2470" y="184"/>
                  <a:pt x="2470" y="184"/>
                  <a:pt x="2470" y="176"/>
                </a:cubicBezTo>
                <a:lnTo>
                  <a:pt x="2470" y="16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257">
            <a:extLst>
              <a:ext uri="{FF2B5EF4-FFF2-40B4-BE49-F238E27FC236}">
                <a16:creationId xmlns:a16="http://schemas.microsoft.com/office/drawing/2014/main" id="{395FE0DE-9A79-5D4C-BA94-3D81C1B69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7616" y="7749156"/>
            <a:ext cx="2634929" cy="3735953"/>
          </a:xfrm>
          <a:custGeom>
            <a:avLst/>
            <a:gdLst>
              <a:gd name="T0" fmla="*/ 548295 w 2471"/>
              <a:gd name="T1" fmla="*/ 30243 h 3501"/>
              <a:gd name="T2" fmla="*/ 548295 w 2471"/>
              <a:gd name="T3" fmla="*/ 30243 h 3501"/>
              <a:gd name="T4" fmla="*/ 548295 w 2471"/>
              <a:gd name="T5" fmla="*/ 391716 h 3501"/>
              <a:gd name="T6" fmla="*/ 548295 w 2471"/>
              <a:gd name="T7" fmla="*/ 415838 h 3501"/>
              <a:gd name="T8" fmla="*/ 569161 w 2471"/>
              <a:gd name="T9" fmla="*/ 421958 h 3501"/>
              <a:gd name="T10" fmla="*/ 777470 w 2471"/>
              <a:gd name="T11" fmla="*/ 569932 h 3501"/>
              <a:gd name="T12" fmla="*/ 858419 w 2471"/>
              <a:gd name="T13" fmla="*/ 817275 h 3501"/>
              <a:gd name="T14" fmla="*/ 735017 w 2471"/>
              <a:gd name="T15" fmla="*/ 1109621 h 3501"/>
              <a:gd name="T16" fmla="*/ 442881 w 2471"/>
              <a:gd name="T17" fmla="*/ 1230232 h 3501"/>
              <a:gd name="T18" fmla="*/ 150745 w 2471"/>
              <a:gd name="T19" fmla="*/ 1109621 h 3501"/>
              <a:gd name="T20" fmla="*/ 30221 w 2471"/>
              <a:gd name="T21" fmla="*/ 817275 h 3501"/>
              <a:gd name="T22" fmla="*/ 111170 w 2471"/>
              <a:gd name="T23" fmla="*/ 569932 h 3501"/>
              <a:gd name="T24" fmla="*/ 319479 w 2471"/>
              <a:gd name="T25" fmla="*/ 421958 h 3501"/>
              <a:gd name="T26" fmla="*/ 340346 w 2471"/>
              <a:gd name="T27" fmla="*/ 415838 h 3501"/>
              <a:gd name="T28" fmla="*/ 340346 w 2471"/>
              <a:gd name="T29" fmla="*/ 391716 h 3501"/>
              <a:gd name="T30" fmla="*/ 340346 w 2471"/>
              <a:gd name="T31" fmla="*/ 30243 h 3501"/>
              <a:gd name="T32" fmla="*/ 548295 w 2471"/>
              <a:gd name="T33" fmla="*/ 30243 h 3501"/>
              <a:gd name="T34" fmla="*/ 578516 w 2471"/>
              <a:gd name="T35" fmla="*/ 0 h 3501"/>
              <a:gd name="T36" fmla="*/ 578516 w 2471"/>
              <a:gd name="T37" fmla="*/ 0 h 3501"/>
              <a:gd name="T38" fmla="*/ 310125 w 2471"/>
              <a:gd name="T39" fmla="*/ 0 h 3501"/>
              <a:gd name="T40" fmla="*/ 310125 w 2471"/>
              <a:gd name="T41" fmla="*/ 391716 h 3501"/>
              <a:gd name="T42" fmla="*/ 0 w 2471"/>
              <a:gd name="T43" fmla="*/ 817275 h 3501"/>
              <a:gd name="T44" fmla="*/ 442881 w 2471"/>
              <a:gd name="T45" fmla="*/ 1260115 h 3501"/>
              <a:gd name="T46" fmla="*/ 888640 w 2471"/>
              <a:gd name="T47" fmla="*/ 817275 h 3501"/>
              <a:gd name="T48" fmla="*/ 578516 w 2471"/>
              <a:gd name="T49" fmla="*/ 391716 h 3501"/>
              <a:gd name="T50" fmla="*/ 578516 w 2471"/>
              <a:gd name="T51" fmla="*/ 0 h 3501"/>
              <a:gd name="T52" fmla="*/ 548295 w 2471"/>
              <a:gd name="T53" fmla="*/ 30243 h 350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471" h="3501">
                <a:moveTo>
                  <a:pt x="1524" y="84"/>
                </a:moveTo>
                <a:lnTo>
                  <a:pt x="1524" y="84"/>
                </a:lnTo>
                <a:cubicBezTo>
                  <a:pt x="1524" y="1088"/>
                  <a:pt x="1524" y="1088"/>
                  <a:pt x="1524" y="1088"/>
                </a:cubicBezTo>
                <a:cubicBezTo>
                  <a:pt x="1524" y="1155"/>
                  <a:pt x="1524" y="1155"/>
                  <a:pt x="1524" y="1155"/>
                </a:cubicBezTo>
                <a:cubicBezTo>
                  <a:pt x="1582" y="1172"/>
                  <a:pt x="1582" y="1172"/>
                  <a:pt x="1582" y="1172"/>
                </a:cubicBezTo>
                <a:cubicBezTo>
                  <a:pt x="1817" y="1248"/>
                  <a:pt x="2010" y="1390"/>
                  <a:pt x="2161" y="1583"/>
                </a:cubicBezTo>
                <a:cubicBezTo>
                  <a:pt x="2303" y="1784"/>
                  <a:pt x="2386" y="2018"/>
                  <a:pt x="2386" y="2270"/>
                </a:cubicBezTo>
                <a:cubicBezTo>
                  <a:pt x="2386" y="2571"/>
                  <a:pt x="2261" y="2864"/>
                  <a:pt x="2043" y="3082"/>
                </a:cubicBezTo>
                <a:cubicBezTo>
                  <a:pt x="1826" y="3299"/>
                  <a:pt x="1541" y="3417"/>
                  <a:pt x="1231" y="3417"/>
                </a:cubicBezTo>
                <a:cubicBezTo>
                  <a:pt x="929" y="3417"/>
                  <a:pt x="636" y="3299"/>
                  <a:pt x="419" y="3082"/>
                </a:cubicBezTo>
                <a:cubicBezTo>
                  <a:pt x="201" y="2864"/>
                  <a:pt x="84" y="2571"/>
                  <a:pt x="84" y="2270"/>
                </a:cubicBezTo>
                <a:cubicBezTo>
                  <a:pt x="84" y="2018"/>
                  <a:pt x="159" y="1784"/>
                  <a:pt x="309" y="1583"/>
                </a:cubicBezTo>
                <a:cubicBezTo>
                  <a:pt x="452" y="1390"/>
                  <a:pt x="653" y="1248"/>
                  <a:pt x="888" y="1172"/>
                </a:cubicBezTo>
                <a:cubicBezTo>
                  <a:pt x="946" y="1155"/>
                  <a:pt x="946" y="1155"/>
                  <a:pt x="946" y="1155"/>
                </a:cubicBezTo>
                <a:cubicBezTo>
                  <a:pt x="946" y="1088"/>
                  <a:pt x="946" y="1088"/>
                  <a:pt x="946" y="1088"/>
                </a:cubicBezTo>
                <a:cubicBezTo>
                  <a:pt x="946" y="84"/>
                  <a:pt x="946" y="84"/>
                  <a:pt x="946" y="84"/>
                </a:cubicBezTo>
                <a:cubicBezTo>
                  <a:pt x="1524" y="84"/>
                  <a:pt x="1524" y="84"/>
                  <a:pt x="1524" y="84"/>
                </a:cubicBezTo>
                <a:lnTo>
                  <a:pt x="1608" y="0"/>
                </a:lnTo>
                <a:cubicBezTo>
                  <a:pt x="862" y="0"/>
                  <a:pt x="862" y="0"/>
                  <a:pt x="862" y="0"/>
                </a:cubicBezTo>
                <a:cubicBezTo>
                  <a:pt x="862" y="1088"/>
                  <a:pt x="862" y="1088"/>
                  <a:pt x="862" y="1088"/>
                </a:cubicBezTo>
                <a:cubicBezTo>
                  <a:pt x="360" y="1248"/>
                  <a:pt x="0" y="1717"/>
                  <a:pt x="0" y="2270"/>
                </a:cubicBezTo>
                <a:cubicBezTo>
                  <a:pt x="0" y="2948"/>
                  <a:pt x="553" y="3500"/>
                  <a:pt x="1231" y="3500"/>
                </a:cubicBezTo>
                <a:cubicBezTo>
                  <a:pt x="1917" y="3500"/>
                  <a:pt x="2470" y="2948"/>
                  <a:pt x="2470" y="2270"/>
                </a:cubicBezTo>
                <a:cubicBezTo>
                  <a:pt x="2470" y="1717"/>
                  <a:pt x="2110" y="1248"/>
                  <a:pt x="1608" y="1088"/>
                </a:cubicBezTo>
                <a:cubicBezTo>
                  <a:pt x="1608" y="0"/>
                  <a:pt x="1608" y="0"/>
                  <a:pt x="1608" y="0"/>
                </a:cubicBezTo>
                <a:lnTo>
                  <a:pt x="1524" y="84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258">
            <a:extLst>
              <a:ext uri="{FF2B5EF4-FFF2-40B4-BE49-F238E27FC236}">
                <a16:creationId xmlns:a16="http://schemas.microsoft.com/office/drawing/2014/main" id="{C2CF9963-0D5D-FA4A-8228-EFEB02099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326" y="7749156"/>
            <a:ext cx="992802" cy="145864"/>
          </a:xfrm>
          <a:custGeom>
            <a:avLst/>
            <a:gdLst>
              <a:gd name="T0" fmla="*/ 310496 w 931"/>
              <a:gd name="T1" fmla="*/ 48848 h 135"/>
              <a:gd name="T2" fmla="*/ 310496 w 931"/>
              <a:gd name="T3" fmla="*/ 48848 h 135"/>
              <a:gd name="T4" fmla="*/ 24106 w 931"/>
              <a:gd name="T5" fmla="*/ 48848 h 135"/>
              <a:gd name="T6" fmla="*/ 0 w 931"/>
              <a:gd name="T7" fmla="*/ 24424 h 135"/>
              <a:gd name="T8" fmla="*/ 0 w 931"/>
              <a:gd name="T9" fmla="*/ 24424 h 135"/>
              <a:gd name="T10" fmla="*/ 24106 w 931"/>
              <a:gd name="T11" fmla="*/ 0 h 135"/>
              <a:gd name="T12" fmla="*/ 310496 w 931"/>
              <a:gd name="T13" fmla="*/ 0 h 135"/>
              <a:gd name="T14" fmla="*/ 334602 w 931"/>
              <a:gd name="T15" fmla="*/ 24424 h 135"/>
              <a:gd name="T16" fmla="*/ 334602 w 931"/>
              <a:gd name="T17" fmla="*/ 24424 h 135"/>
              <a:gd name="T18" fmla="*/ 310496 w 931"/>
              <a:gd name="T19" fmla="*/ 48848 h 13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31" h="135">
                <a:moveTo>
                  <a:pt x="863" y="134"/>
                </a:moveTo>
                <a:lnTo>
                  <a:pt x="863" y="134"/>
                </a:lnTo>
                <a:cubicBezTo>
                  <a:pt x="67" y="134"/>
                  <a:pt x="67" y="134"/>
                  <a:pt x="67" y="134"/>
                </a:cubicBezTo>
                <a:cubicBezTo>
                  <a:pt x="25" y="134"/>
                  <a:pt x="0" y="100"/>
                  <a:pt x="0" y="67"/>
                </a:cubicBezTo>
                <a:cubicBezTo>
                  <a:pt x="0" y="25"/>
                  <a:pt x="25" y="0"/>
                  <a:pt x="67" y="0"/>
                </a:cubicBezTo>
                <a:cubicBezTo>
                  <a:pt x="863" y="0"/>
                  <a:pt x="863" y="0"/>
                  <a:pt x="863" y="0"/>
                </a:cubicBezTo>
                <a:cubicBezTo>
                  <a:pt x="896" y="0"/>
                  <a:pt x="930" y="25"/>
                  <a:pt x="930" y="67"/>
                </a:cubicBezTo>
                <a:cubicBezTo>
                  <a:pt x="930" y="100"/>
                  <a:pt x="896" y="134"/>
                  <a:pt x="863" y="134"/>
                </a:cubicBezTo>
              </a:path>
            </a:pathLst>
          </a:custGeom>
          <a:solidFill>
            <a:srgbClr val="E6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59">
            <a:extLst>
              <a:ext uri="{FF2B5EF4-FFF2-40B4-BE49-F238E27FC236}">
                <a16:creationId xmlns:a16="http://schemas.microsoft.com/office/drawing/2014/main" id="{EDD684DD-E747-D941-A39B-006C64ACF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3978" y="7702104"/>
            <a:ext cx="1082203" cy="235262"/>
          </a:xfrm>
          <a:custGeom>
            <a:avLst/>
            <a:gdLst>
              <a:gd name="T0" fmla="*/ 325555 w 1015"/>
              <a:gd name="T1" fmla="*/ 79013 h 219"/>
              <a:gd name="T2" fmla="*/ 325555 w 1015"/>
              <a:gd name="T3" fmla="*/ 79013 h 219"/>
              <a:gd name="T4" fmla="*/ 39210 w 1015"/>
              <a:gd name="T5" fmla="*/ 79013 h 219"/>
              <a:gd name="T6" fmla="*/ 0 w 1015"/>
              <a:gd name="T7" fmla="*/ 39506 h 219"/>
              <a:gd name="T8" fmla="*/ 39210 w 1015"/>
              <a:gd name="T9" fmla="*/ 0 h 219"/>
              <a:gd name="T10" fmla="*/ 325555 w 1015"/>
              <a:gd name="T11" fmla="*/ 0 h 219"/>
              <a:gd name="T12" fmla="*/ 364765 w 1015"/>
              <a:gd name="T13" fmla="*/ 39506 h 219"/>
              <a:gd name="T14" fmla="*/ 325555 w 1015"/>
              <a:gd name="T15" fmla="*/ 79013 h 219"/>
              <a:gd name="T16" fmla="*/ 39210 w 1015"/>
              <a:gd name="T17" fmla="*/ 30445 h 219"/>
              <a:gd name="T18" fmla="*/ 39210 w 1015"/>
              <a:gd name="T19" fmla="*/ 30445 h 219"/>
              <a:gd name="T20" fmla="*/ 30217 w 1015"/>
              <a:gd name="T21" fmla="*/ 39506 h 219"/>
              <a:gd name="T22" fmla="*/ 39210 w 1015"/>
              <a:gd name="T23" fmla="*/ 48567 h 219"/>
              <a:gd name="T24" fmla="*/ 325555 w 1015"/>
              <a:gd name="T25" fmla="*/ 48567 h 219"/>
              <a:gd name="T26" fmla="*/ 334548 w 1015"/>
              <a:gd name="T27" fmla="*/ 39506 h 219"/>
              <a:gd name="T28" fmla="*/ 325555 w 1015"/>
              <a:gd name="T29" fmla="*/ 30445 h 219"/>
              <a:gd name="T30" fmla="*/ 39210 w 1015"/>
              <a:gd name="T31" fmla="*/ 30445 h 2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15" h="219">
                <a:moveTo>
                  <a:pt x="905" y="218"/>
                </a:moveTo>
                <a:lnTo>
                  <a:pt x="905" y="218"/>
                </a:lnTo>
                <a:cubicBezTo>
                  <a:pt x="109" y="218"/>
                  <a:pt x="109" y="218"/>
                  <a:pt x="109" y="218"/>
                </a:cubicBezTo>
                <a:cubicBezTo>
                  <a:pt x="50" y="218"/>
                  <a:pt x="0" y="168"/>
                  <a:pt x="0" y="109"/>
                </a:cubicBezTo>
                <a:cubicBezTo>
                  <a:pt x="0" y="50"/>
                  <a:pt x="50" y="0"/>
                  <a:pt x="109" y="0"/>
                </a:cubicBezTo>
                <a:cubicBezTo>
                  <a:pt x="905" y="0"/>
                  <a:pt x="905" y="0"/>
                  <a:pt x="905" y="0"/>
                </a:cubicBezTo>
                <a:cubicBezTo>
                  <a:pt x="964" y="0"/>
                  <a:pt x="1014" y="50"/>
                  <a:pt x="1014" y="109"/>
                </a:cubicBezTo>
                <a:cubicBezTo>
                  <a:pt x="1014" y="168"/>
                  <a:pt x="964" y="218"/>
                  <a:pt x="905" y="218"/>
                </a:cubicBezTo>
                <a:close/>
                <a:moveTo>
                  <a:pt x="109" y="84"/>
                </a:moveTo>
                <a:lnTo>
                  <a:pt x="109" y="84"/>
                </a:lnTo>
                <a:cubicBezTo>
                  <a:pt x="93" y="84"/>
                  <a:pt x="84" y="92"/>
                  <a:pt x="84" y="109"/>
                </a:cubicBezTo>
                <a:cubicBezTo>
                  <a:pt x="84" y="117"/>
                  <a:pt x="93" y="134"/>
                  <a:pt x="109" y="134"/>
                </a:cubicBezTo>
                <a:cubicBezTo>
                  <a:pt x="905" y="134"/>
                  <a:pt x="905" y="134"/>
                  <a:pt x="905" y="134"/>
                </a:cubicBezTo>
                <a:cubicBezTo>
                  <a:pt x="921" y="134"/>
                  <a:pt x="930" y="117"/>
                  <a:pt x="930" y="109"/>
                </a:cubicBezTo>
                <a:cubicBezTo>
                  <a:pt x="930" y="92"/>
                  <a:pt x="921" y="84"/>
                  <a:pt x="905" y="84"/>
                </a:cubicBezTo>
                <a:lnTo>
                  <a:pt x="109" y="84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60">
            <a:extLst>
              <a:ext uri="{FF2B5EF4-FFF2-40B4-BE49-F238E27FC236}">
                <a16:creationId xmlns:a16="http://schemas.microsoft.com/office/drawing/2014/main" id="{1C761019-5C2C-5D47-BA91-7CD15D17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6181" y="10473486"/>
            <a:ext cx="258789" cy="258786"/>
          </a:xfrm>
          <a:custGeom>
            <a:avLst/>
            <a:gdLst>
              <a:gd name="T0" fmla="*/ 86954 w 243"/>
              <a:gd name="T1" fmla="*/ 45087 h 244"/>
              <a:gd name="T2" fmla="*/ 86954 w 243"/>
              <a:gd name="T3" fmla="*/ 45087 h 244"/>
              <a:gd name="T4" fmla="*/ 42040 w 243"/>
              <a:gd name="T5" fmla="*/ 86954 h 244"/>
              <a:gd name="T6" fmla="*/ 0 w 243"/>
              <a:gd name="T7" fmla="*/ 45087 h 244"/>
              <a:gd name="T8" fmla="*/ 42040 w 243"/>
              <a:gd name="T9" fmla="*/ 0 h 244"/>
              <a:gd name="T10" fmla="*/ 86954 w 243"/>
              <a:gd name="T11" fmla="*/ 45087 h 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3" h="244">
                <a:moveTo>
                  <a:pt x="242" y="126"/>
                </a:moveTo>
                <a:lnTo>
                  <a:pt x="242" y="126"/>
                </a:lnTo>
                <a:cubicBezTo>
                  <a:pt x="242" y="193"/>
                  <a:pt x="192" y="243"/>
                  <a:pt x="117" y="243"/>
                </a:cubicBezTo>
                <a:cubicBezTo>
                  <a:pt x="50" y="243"/>
                  <a:pt x="0" y="193"/>
                  <a:pt x="0" y="126"/>
                </a:cubicBezTo>
                <a:cubicBezTo>
                  <a:pt x="0" y="59"/>
                  <a:pt x="50" y="0"/>
                  <a:pt x="117" y="0"/>
                </a:cubicBezTo>
                <a:cubicBezTo>
                  <a:pt x="192" y="0"/>
                  <a:pt x="242" y="59"/>
                  <a:pt x="242" y="12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61">
            <a:extLst>
              <a:ext uri="{FF2B5EF4-FFF2-40B4-BE49-F238E27FC236}">
                <a16:creationId xmlns:a16="http://schemas.microsoft.com/office/drawing/2014/main" id="{75ACF36A-FFFF-2C47-9F44-033F3C6AB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7372" y="10784031"/>
            <a:ext cx="197620" cy="197620"/>
          </a:xfrm>
          <a:custGeom>
            <a:avLst/>
            <a:gdLst>
              <a:gd name="T0" fmla="*/ 66317 w 186"/>
              <a:gd name="T1" fmla="*/ 33157 h 185"/>
              <a:gd name="T2" fmla="*/ 66317 w 186"/>
              <a:gd name="T3" fmla="*/ 33157 h 185"/>
              <a:gd name="T4" fmla="*/ 33338 w 186"/>
              <a:gd name="T5" fmla="*/ 66315 h 185"/>
              <a:gd name="T6" fmla="*/ 0 w 186"/>
              <a:gd name="T7" fmla="*/ 33157 h 185"/>
              <a:gd name="T8" fmla="*/ 33338 w 186"/>
              <a:gd name="T9" fmla="*/ 0 h 185"/>
              <a:gd name="T10" fmla="*/ 66317 w 186"/>
              <a:gd name="T11" fmla="*/ 33157 h 1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6" h="185">
                <a:moveTo>
                  <a:pt x="185" y="92"/>
                </a:moveTo>
                <a:lnTo>
                  <a:pt x="185" y="92"/>
                </a:lnTo>
                <a:cubicBezTo>
                  <a:pt x="185" y="143"/>
                  <a:pt x="143" y="184"/>
                  <a:pt x="93" y="184"/>
                </a:cubicBezTo>
                <a:cubicBezTo>
                  <a:pt x="43" y="184"/>
                  <a:pt x="0" y="143"/>
                  <a:pt x="0" y="92"/>
                </a:cubicBezTo>
                <a:cubicBezTo>
                  <a:pt x="0" y="42"/>
                  <a:pt x="43" y="0"/>
                  <a:pt x="93" y="0"/>
                </a:cubicBezTo>
                <a:cubicBezTo>
                  <a:pt x="143" y="0"/>
                  <a:pt x="185" y="42"/>
                  <a:pt x="185" y="9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62">
            <a:extLst>
              <a:ext uri="{FF2B5EF4-FFF2-40B4-BE49-F238E27FC236}">
                <a16:creationId xmlns:a16="http://schemas.microsoft.com/office/drawing/2014/main" id="{A624DA69-1983-0A45-8A62-4212DB965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9904" y="7692693"/>
            <a:ext cx="4074729" cy="3787712"/>
          </a:xfrm>
          <a:custGeom>
            <a:avLst/>
            <a:gdLst>
              <a:gd name="T0" fmla="*/ 687208 w 3819"/>
              <a:gd name="T1" fmla="*/ 0 h 3551"/>
              <a:gd name="T2" fmla="*/ 687208 w 3819"/>
              <a:gd name="T3" fmla="*/ 0 h 3551"/>
              <a:gd name="T4" fmla="*/ 1054750 w 3819"/>
              <a:gd name="T5" fmla="*/ 638789 h 3551"/>
              <a:gd name="T6" fmla="*/ 1332297 w 3819"/>
              <a:gd name="T7" fmla="*/ 1121030 h 3551"/>
              <a:gd name="T8" fmla="*/ 1241581 w 3819"/>
              <a:gd name="T9" fmla="*/ 1277578 h 3551"/>
              <a:gd name="T10" fmla="*/ 687208 w 3819"/>
              <a:gd name="T11" fmla="*/ 1277578 h 3551"/>
              <a:gd name="T12" fmla="*/ 129594 w 3819"/>
              <a:gd name="T13" fmla="*/ 1277578 h 3551"/>
              <a:gd name="T14" fmla="*/ 38878 w 3819"/>
              <a:gd name="T15" fmla="*/ 1121030 h 3551"/>
              <a:gd name="T16" fmla="*/ 316425 w 3819"/>
              <a:gd name="T17" fmla="*/ 638789 h 3551"/>
              <a:gd name="T18" fmla="*/ 687208 w 3819"/>
              <a:gd name="T19" fmla="*/ 0 h 35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19" h="3551">
                <a:moveTo>
                  <a:pt x="1909" y="0"/>
                </a:moveTo>
                <a:lnTo>
                  <a:pt x="1909" y="0"/>
                </a:lnTo>
                <a:cubicBezTo>
                  <a:pt x="2930" y="1775"/>
                  <a:pt x="2930" y="1775"/>
                  <a:pt x="2930" y="1775"/>
                </a:cubicBezTo>
                <a:cubicBezTo>
                  <a:pt x="3701" y="3115"/>
                  <a:pt x="3701" y="3115"/>
                  <a:pt x="3701" y="3115"/>
                </a:cubicBezTo>
                <a:cubicBezTo>
                  <a:pt x="3818" y="3308"/>
                  <a:pt x="3675" y="3550"/>
                  <a:pt x="3449" y="3550"/>
                </a:cubicBezTo>
                <a:cubicBezTo>
                  <a:pt x="1909" y="3550"/>
                  <a:pt x="1909" y="3550"/>
                  <a:pt x="1909" y="3550"/>
                </a:cubicBezTo>
                <a:cubicBezTo>
                  <a:pt x="360" y="3550"/>
                  <a:pt x="360" y="3550"/>
                  <a:pt x="360" y="3550"/>
                </a:cubicBezTo>
                <a:cubicBezTo>
                  <a:pt x="134" y="3550"/>
                  <a:pt x="0" y="3308"/>
                  <a:pt x="108" y="3115"/>
                </a:cubicBezTo>
                <a:cubicBezTo>
                  <a:pt x="879" y="1775"/>
                  <a:pt x="879" y="1775"/>
                  <a:pt x="879" y="1775"/>
                </a:cubicBezTo>
                <a:lnTo>
                  <a:pt x="1909" y="0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63">
            <a:extLst>
              <a:ext uri="{FF2B5EF4-FFF2-40B4-BE49-F238E27FC236}">
                <a16:creationId xmlns:a16="http://schemas.microsoft.com/office/drawing/2014/main" id="{762DDAC5-43D9-6443-8AA0-A31E8CE76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0874" y="6041159"/>
            <a:ext cx="1063382" cy="2644339"/>
          </a:xfrm>
          <a:custGeom>
            <a:avLst/>
            <a:gdLst>
              <a:gd name="T0" fmla="*/ 358415 w 996"/>
              <a:gd name="T1" fmla="*/ 891815 h 2479"/>
              <a:gd name="T2" fmla="*/ 0 w 996"/>
              <a:gd name="T3" fmla="*/ 891815 h 2479"/>
              <a:gd name="T4" fmla="*/ 0 w 996"/>
              <a:gd name="T5" fmla="*/ 0 h 2479"/>
              <a:gd name="T6" fmla="*/ 358415 w 996"/>
              <a:gd name="T7" fmla="*/ 0 h 2479"/>
              <a:gd name="T8" fmla="*/ 358415 w 996"/>
              <a:gd name="T9" fmla="*/ 891815 h 2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96" h="2479">
                <a:moveTo>
                  <a:pt x="995" y="2478"/>
                </a:moveTo>
                <a:lnTo>
                  <a:pt x="0" y="2478"/>
                </a:lnTo>
                <a:lnTo>
                  <a:pt x="0" y="0"/>
                </a:lnTo>
                <a:lnTo>
                  <a:pt x="995" y="0"/>
                </a:lnTo>
                <a:lnTo>
                  <a:pt x="995" y="2478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64">
            <a:extLst>
              <a:ext uri="{FF2B5EF4-FFF2-40B4-BE49-F238E27FC236}">
                <a16:creationId xmlns:a16="http://schemas.microsoft.com/office/drawing/2014/main" id="{E9413262-3198-204A-A899-B32C8413A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3831" y="6041159"/>
            <a:ext cx="1322171" cy="188209"/>
          </a:xfrm>
          <a:custGeom>
            <a:avLst/>
            <a:gdLst>
              <a:gd name="T0" fmla="*/ 412631 w 1240"/>
              <a:gd name="T1" fmla="*/ 63141 h 177"/>
              <a:gd name="T2" fmla="*/ 412631 w 1240"/>
              <a:gd name="T3" fmla="*/ 63141 h 177"/>
              <a:gd name="T4" fmla="*/ 30219 w 1240"/>
              <a:gd name="T5" fmla="*/ 63141 h 177"/>
              <a:gd name="T6" fmla="*/ 0 w 1240"/>
              <a:gd name="T7" fmla="*/ 33364 h 177"/>
              <a:gd name="T8" fmla="*/ 0 w 1240"/>
              <a:gd name="T9" fmla="*/ 33364 h 177"/>
              <a:gd name="T10" fmla="*/ 30219 w 1240"/>
              <a:gd name="T11" fmla="*/ 0 h 177"/>
              <a:gd name="T12" fmla="*/ 412631 w 1240"/>
              <a:gd name="T13" fmla="*/ 0 h 177"/>
              <a:gd name="T14" fmla="*/ 445728 w 1240"/>
              <a:gd name="T15" fmla="*/ 33364 h 177"/>
              <a:gd name="T16" fmla="*/ 445728 w 1240"/>
              <a:gd name="T17" fmla="*/ 33364 h 177"/>
              <a:gd name="T18" fmla="*/ 412631 w 1240"/>
              <a:gd name="T19" fmla="*/ 63141 h 17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40" h="177">
                <a:moveTo>
                  <a:pt x="1147" y="176"/>
                </a:moveTo>
                <a:lnTo>
                  <a:pt x="1147" y="176"/>
                </a:lnTo>
                <a:cubicBezTo>
                  <a:pt x="84" y="176"/>
                  <a:pt x="84" y="176"/>
                  <a:pt x="84" y="176"/>
                </a:cubicBezTo>
                <a:cubicBezTo>
                  <a:pt x="34" y="176"/>
                  <a:pt x="0" y="134"/>
                  <a:pt x="0" y="93"/>
                </a:cubicBezTo>
                <a:cubicBezTo>
                  <a:pt x="0" y="42"/>
                  <a:pt x="34" y="0"/>
                  <a:pt x="84" y="0"/>
                </a:cubicBezTo>
                <a:cubicBezTo>
                  <a:pt x="1147" y="0"/>
                  <a:pt x="1147" y="0"/>
                  <a:pt x="1147" y="0"/>
                </a:cubicBezTo>
                <a:cubicBezTo>
                  <a:pt x="1197" y="0"/>
                  <a:pt x="1239" y="42"/>
                  <a:pt x="1239" y="93"/>
                </a:cubicBezTo>
                <a:cubicBezTo>
                  <a:pt x="1239" y="134"/>
                  <a:pt x="1197" y="176"/>
                  <a:pt x="1147" y="176"/>
                </a:cubicBezTo>
              </a:path>
            </a:pathLst>
          </a:custGeom>
          <a:solidFill>
            <a:srgbClr val="E6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65">
            <a:extLst>
              <a:ext uri="{FF2B5EF4-FFF2-40B4-BE49-F238E27FC236}">
                <a16:creationId xmlns:a16="http://schemas.microsoft.com/office/drawing/2014/main" id="{D40C8EAC-B57A-574E-A73D-3945C1F15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2665" y="5989400"/>
            <a:ext cx="1439800" cy="305841"/>
          </a:xfrm>
          <a:custGeom>
            <a:avLst/>
            <a:gdLst>
              <a:gd name="T0" fmla="*/ 434242 w 1348"/>
              <a:gd name="T1" fmla="*/ 102826 h 285"/>
              <a:gd name="T2" fmla="*/ 434242 w 1348"/>
              <a:gd name="T3" fmla="*/ 102826 h 285"/>
              <a:gd name="T4" fmla="*/ 51172 w 1348"/>
              <a:gd name="T5" fmla="*/ 102826 h 285"/>
              <a:gd name="T6" fmla="*/ 0 w 1348"/>
              <a:gd name="T7" fmla="*/ 51775 h 285"/>
              <a:gd name="T8" fmla="*/ 51172 w 1348"/>
              <a:gd name="T9" fmla="*/ 0 h 285"/>
              <a:gd name="T10" fmla="*/ 434242 w 1348"/>
              <a:gd name="T11" fmla="*/ 0 h 285"/>
              <a:gd name="T12" fmla="*/ 485415 w 1348"/>
              <a:gd name="T13" fmla="*/ 51775 h 285"/>
              <a:gd name="T14" fmla="*/ 434242 w 1348"/>
              <a:gd name="T15" fmla="*/ 102826 h 285"/>
              <a:gd name="T16" fmla="*/ 51172 w 1348"/>
              <a:gd name="T17" fmla="*/ 39465 h 285"/>
              <a:gd name="T18" fmla="*/ 51172 w 1348"/>
              <a:gd name="T19" fmla="*/ 39465 h 285"/>
              <a:gd name="T20" fmla="*/ 39280 w 1348"/>
              <a:gd name="T21" fmla="*/ 51775 h 285"/>
              <a:gd name="T22" fmla="*/ 51172 w 1348"/>
              <a:gd name="T23" fmla="*/ 60827 h 285"/>
              <a:gd name="T24" fmla="*/ 434242 w 1348"/>
              <a:gd name="T25" fmla="*/ 60827 h 285"/>
              <a:gd name="T26" fmla="*/ 446135 w 1348"/>
              <a:gd name="T27" fmla="*/ 51775 h 285"/>
              <a:gd name="T28" fmla="*/ 434242 w 1348"/>
              <a:gd name="T29" fmla="*/ 39465 h 285"/>
              <a:gd name="T30" fmla="*/ 51172 w 1348"/>
              <a:gd name="T31" fmla="*/ 39465 h 28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48" h="285">
                <a:moveTo>
                  <a:pt x="1205" y="284"/>
                </a:moveTo>
                <a:lnTo>
                  <a:pt x="1205" y="284"/>
                </a:lnTo>
                <a:cubicBezTo>
                  <a:pt x="142" y="284"/>
                  <a:pt x="142" y="284"/>
                  <a:pt x="142" y="284"/>
                </a:cubicBezTo>
                <a:cubicBezTo>
                  <a:pt x="67" y="284"/>
                  <a:pt x="0" y="218"/>
                  <a:pt x="0" y="143"/>
                </a:cubicBezTo>
                <a:cubicBezTo>
                  <a:pt x="0" y="59"/>
                  <a:pt x="67" y="0"/>
                  <a:pt x="142" y="0"/>
                </a:cubicBezTo>
                <a:cubicBezTo>
                  <a:pt x="1205" y="0"/>
                  <a:pt x="1205" y="0"/>
                  <a:pt x="1205" y="0"/>
                </a:cubicBezTo>
                <a:cubicBezTo>
                  <a:pt x="1288" y="0"/>
                  <a:pt x="1347" y="59"/>
                  <a:pt x="1347" y="143"/>
                </a:cubicBezTo>
                <a:cubicBezTo>
                  <a:pt x="1347" y="218"/>
                  <a:pt x="1288" y="284"/>
                  <a:pt x="1205" y="284"/>
                </a:cubicBezTo>
                <a:close/>
                <a:moveTo>
                  <a:pt x="142" y="109"/>
                </a:moveTo>
                <a:lnTo>
                  <a:pt x="142" y="109"/>
                </a:lnTo>
                <a:cubicBezTo>
                  <a:pt x="125" y="109"/>
                  <a:pt x="109" y="126"/>
                  <a:pt x="109" y="143"/>
                </a:cubicBezTo>
                <a:cubicBezTo>
                  <a:pt x="109" y="159"/>
                  <a:pt x="125" y="168"/>
                  <a:pt x="142" y="168"/>
                </a:cubicBezTo>
                <a:cubicBezTo>
                  <a:pt x="1205" y="168"/>
                  <a:pt x="1205" y="168"/>
                  <a:pt x="1205" y="168"/>
                </a:cubicBezTo>
                <a:cubicBezTo>
                  <a:pt x="1221" y="168"/>
                  <a:pt x="1238" y="159"/>
                  <a:pt x="1238" y="143"/>
                </a:cubicBezTo>
                <a:cubicBezTo>
                  <a:pt x="1238" y="126"/>
                  <a:pt x="1221" y="109"/>
                  <a:pt x="1205" y="109"/>
                </a:cubicBezTo>
                <a:lnTo>
                  <a:pt x="142" y="109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66">
            <a:extLst>
              <a:ext uri="{FF2B5EF4-FFF2-40B4-BE49-F238E27FC236}">
                <a16:creationId xmlns:a16="http://schemas.microsoft.com/office/drawing/2014/main" id="{5B2DEB17-4E9B-BF47-B769-D32D9E2D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5635" y="9292472"/>
            <a:ext cx="4704" cy="470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ADD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67">
            <a:extLst>
              <a:ext uri="{FF2B5EF4-FFF2-40B4-BE49-F238E27FC236}">
                <a16:creationId xmlns:a16="http://schemas.microsoft.com/office/drawing/2014/main" id="{FEAAD1B9-9908-5A41-8A96-558E2C7F4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5635" y="9292472"/>
            <a:ext cx="4704" cy="470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6ADD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68">
            <a:extLst>
              <a:ext uri="{FF2B5EF4-FFF2-40B4-BE49-F238E27FC236}">
                <a16:creationId xmlns:a16="http://schemas.microsoft.com/office/drawing/2014/main" id="{09FBE642-6F76-A943-AC8D-21A5F79A8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9904" y="9113673"/>
            <a:ext cx="4074729" cy="2366732"/>
          </a:xfrm>
          <a:custGeom>
            <a:avLst/>
            <a:gdLst>
              <a:gd name="T0" fmla="*/ 1332297 w 3819"/>
              <a:gd name="T1" fmla="*/ 641688 h 2220"/>
              <a:gd name="T2" fmla="*/ 1332297 w 3819"/>
              <a:gd name="T3" fmla="*/ 641688 h 2220"/>
              <a:gd name="T4" fmla="*/ 1054750 w 3819"/>
              <a:gd name="T5" fmla="*/ 159703 h 2220"/>
              <a:gd name="T6" fmla="*/ 997513 w 3819"/>
              <a:gd name="T7" fmla="*/ 57191 h 2220"/>
              <a:gd name="T8" fmla="*/ 940276 w 3819"/>
              <a:gd name="T9" fmla="*/ 0 h 2220"/>
              <a:gd name="T10" fmla="*/ 885918 w 3819"/>
              <a:gd name="T11" fmla="*/ 36329 h 2220"/>
              <a:gd name="T12" fmla="*/ 855680 w 3819"/>
              <a:gd name="T13" fmla="*/ 57191 h 2220"/>
              <a:gd name="T14" fmla="*/ 822561 w 3819"/>
              <a:gd name="T15" fmla="*/ 36329 h 2220"/>
              <a:gd name="T16" fmla="*/ 771804 w 3819"/>
              <a:gd name="T17" fmla="*/ 0 h 2220"/>
              <a:gd name="T18" fmla="*/ 717446 w 3819"/>
              <a:gd name="T19" fmla="*/ 36329 h 2220"/>
              <a:gd name="T20" fmla="*/ 687208 w 3819"/>
              <a:gd name="T21" fmla="*/ 57191 h 2220"/>
              <a:gd name="T22" fmla="*/ 687208 w 3819"/>
              <a:gd name="T23" fmla="*/ 57191 h 2220"/>
              <a:gd name="T24" fmla="*/ 654089 w 3819"/>
              <a:gd name="T25" fmla="*/ 36329 h 2220"/>
              <a:gd name="T26" fmla="*/ 602971 w 3819"/>
              <a:gd name="T27" fmla="*/ 0 h 2220"/>
              <a:gd name="T28" fmla="*/ 548614 w 3819"/>
              <a:gd name="T29" fmla="*/ 36329 h 2220"/>
              <a:gd name="T30" fmla="*/ 518375 w 3819"/>
              <a:gd name="T31" fmla="*/ 57191 h 2220"/>
              <a:gd name="T32" fmla="*/ 485257 w 3819"/>
              <a:gd name="T33" fmla="*/ 36329 h 2220"/>
              <a:gd name="T34" fmla="*/ 430900 w 3819"/>
              <a:gd name="T35" fmla="*/ 0 h 2220"/>
              <a:gd name="T36" fmla="*/ 376542 w 3819"/>
              <a:gd name="T37" fmla="*/ 57191 h 2220"/>
              <a:gd name="T38" fmla="*/ 373662 w 3819"/>
              <a:gd name="T39" fmla="*/ 57191 h 2220"/>
              <a:gd name="T40" fmla="*/ 373662 w 3819"/>
              <a:gd name="T41" fmla="*/ 60428 h 2220"/>
              <a:gd name="T42" fmla="*/ 316425 w 3819"/>
              <a:gd name="T43" fmla="*/ 159703 h 2220"/>
              <a:gd name="T44" fmla="*/ 38878 w 3819"/>
              <a:gd name="T45" fmla="*/ 641688 h 2220"/>
              <a:gd name="T46" fmla="*/ 129594 w 3819"/>
              <a:gd name="T47" fmla="*/ 798153 h 2220"/>
              <a:gd name="T48" fmla="*/ 687208 w 3819"/>
              <a:gd name="T49" fmla="*/ 798153 h 2220"/>
              <a:gd name="T50" fmla="*/ 1241581 w 3819"/>
              <a:gd name="T51" fmla="*/ 798153 h 2220"/>
              <a:gd name="T52" fmla="*/ 1332297 w 3819"/>
              <a:gd name="T53" fmla="*/ 641688 h 2220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819" h="2220">
                <a:moveTo>
                  <a:pt x="3701" y="1784"/>
                </a:moveTo>
                <a:lnTo>
                  <a:pt x="3701" y="1784"/>
                </a:lnTo>
                <a:cubicBezTo>
                  <a:pt x="2930" y="444"/>
                  <a:pt x="2930" y="444"/>
                  <a:pt x="2930" y="444"/>
                </a:cubicBezTo>
                <a:cubicBezTo>
                  <a:pt x="2771" y="159"/>
                  <a:pt x="2771" y="159"/>
                  <a:pt x="2771" y="159"/>
                </a:cubicBezTo>
                <a:cubicBezTo>
                  <a:pt x="2612" y="0"/>
                  <a:pt x="2612" y="0"/>
                  <a:pt x="2612" y="0"/>
                </a:cubicBezTo>
                <a:cubicBezTo>
                  <a:pt x="2545" y="0"/>
                  <a:pt x="2486" y="42"/>
                  <a:pt x="2461" y="101"/>
                </a:cubicBezTo>
                <a:cubicBezTo>
                  <a:pt x="2444" y="142"/>
                  <a:pt x="2411" y="159"/>
                  <a:pt x="2377" y="159"/>
                </a:cubicBezTo>
                <a:cubicBezTo>
                  <a:pt x="2335" y="159"/>
                  <a:pt x="2302" y="142"/>
                  <a:pt x="2285" y="101"/>
                </a:cubicBezTo>
                <a:cubicBezTo>
                  <a:pt x="2268" y="42"/>
                  <a:pt x="2211" y="0"/>
                  <a:pt x="2144" y="0"/>
                </a:cubicBezTo>
                <a:cubicBezTo>
                  <a:pt x="2077" y="0"/>
                  <a:pt x="2018" y="42"/>
                  <a:pt x="1993" y="101"/>
                </a:cubicBezTo>
                <a:cubicBezTo>
                  <a:pt x="1976" y="142"/>
                  <a:pt x="1943" y="159"/>
                  <a:pt x="1909" y="159"/>
                </a:cubicBezTo>
                <a:cubicBezTo>
                  <a:pt x="1867" y="159"/>
                  <a:pt x="1834" y="142"/>
                  <a:pt x="1817" y="101"/>
                </a:cubicBezTo>
                <a:cubicBezTo>
                  <a:pt x="1792" y="42"/>
                  <a:pt x="1742" y="0"/>
                  <a:pt x="1675" y="0"/>
                </a:cubicBezTo>
                <a:cubicBezTo>
                  <a:pt x="1599" y="0"/>
                  <a:pt x="1549" y="42"/>
                  <a:pt x="1524" y="101"/>
                </a:cubicBezTo>
                <a:cubicBezTo>
                  <a:pt x="1507" y="142"/>
                  <a:pt x="1474" y="159"/>
                  <a:pt x="1440" y="159"/>
                </a:cubicBezTo>
                <a:cubicBezTo>
                  <a:pt x="1398" y="159"/>
                  <a:pt x="1365" y="142"/>
                  <a:pt x="1348" y="101"/>
                </a:cubicBezTo>
                <a:cubicBezTo>
                  <a:pt x="1323" y="42"/>
                  <a:pt x="1273" y="0"/>
                  <a:pt x="1197" y="0"/>
                </a:cubicBezTo>
                <a:cubicBezTo>
                  <a:pt x="1046" y="159"/>
                  <a:pt x="1046" y="159"/>
                  <a:pt x="1046" y="159"/>
                </a:cubicBezTo>
                <a:cubicBezTo>
                  <a:pt x="1038" y="159"/>
                  <a:pt x="1038" y="159"/>
                  <a:pt x="1038" y="159"/>
                </a:cubicBezTo>
                <a:cubicBezTo>
                  <a:pt x="1038" y="168"/>
                  <a:pt x="1038" y="168"/>
                  <a:pt x="1038" y="168"/>
                </a:cubicBezTo>
                <a:cubicBezTo>
                  <a:pt x="879" y="444"/>
                  <a:pt x="879" y="444"/>
                  <a:pt x="879" y="444"/>
                </a:cubicBezTo>
                <a:cubicBezTo>
                  <a:pt x="108" y="1784"/>
                  <a:pt x="108" y="1784"/>
                  <a:pt x="108" y="1784"/>
                </a:cubicBezTo>
                <a:cubicBezTo>
                  <a:pt x="0" y="1977"/>
                  <a:pt x="134" y="2219"/>
                  <a:pt x="360" y="2219"/>
                </a:cubicBezTo>
                <a:cubicBezTo>
                  <a:pt x="1909" y="2219"/>
                  <a:pt x="1909" y="2219"/>
                  <a:pt x="1909" y="2219"/>
                </a:cubicBezTo>
                <a:cubicBezTo>
                  <a:pt x="3449" y="2219"/>
                  <a:pt x="3449" y="2219"/>
                  <a:pt x="3449" y="2219"/>
                </a:cubicBezTo>
                <a:cubicBezTo>
                  <a:pt x="3675" y="2219"/>
                  <a:pt x="3818" y="1977"/>
                  <a:pt x="3701" y="17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69">
            <a:extLst>
              <a:ext uri="{FF2B5EF4-FFF2-40B4-BE49-F238E27FC236}">
                <a16:creationId xmlns:a16="http://schemas.microsoft.com/office/drawing/2014/main" id="{7D7A87DE-662B-D34C-9566-8168364D4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9904" y="6041159"/>
            <a:ext cx="4074729" cy="5443950"/>
          </a:xfrm>
          <a:custGeom>
            <a:avLst/>
            <a:gdLst>
              <a:gd name="T0" fmla="*/ 825441 w 3819"/>
              <a:gd name="T1" fmla="*/ 42497 h 5100"/>
              <a:gd name="T2" fmla="*/ 825441 w 3819"/>
              <a:gd name="T3" fmla="*/ 42497 h 5100"/>
              <a:gd name="T4" fmla="*/ 825441 w 3819"/>
              <a:gd name="T5" fmla="*/ 868308 h 5100"/>
              <a:gd name="T6" fmla="*/ 825441 w 3819"/>
              <a:gd name="T7" fmla="*/ 880553 h 5100"/>
              <a:gd name="T8" fmla="*/ 831561 w 3819"/>
              <a:gd name="T9" fmla="*/ 889557 h 5100"/>
              <a:gd name="T10" fmla="*/ 1018392 w 3819"/>
              <a:gd name="T11" fmla="*/ 1215128 h 5100"/>
              <a:gd name="T12" fmla="*/ 1298819 w 3819"/>
              <a:gd name="T13" fmla="*/ 1697721 h 5100"/>
              <a:gd name="T14" fmla="*/ 1298819 w 3819"/>
              <a:gd name="T15" fmla="*/ 1763988 h 5100"/>
              <a:gd name="T16" fmla="*/ 1241581 w 3819"/>
              <a:gd name="T17" fmla="*/ 1797481 h 5100"/>
              <a:gd name="T18" fmla="*/ 687208 w 3819"/>
              <a:gd name="T19" fmla="*/ 1797481 h 5100"/>
              <a:gd name="T20" fmla="*/ 129594 w 3819"/>
              <a:gd name="T21" fmla="*/ 1797481 h 5100"/>
              <a:gd name="T22" fmla="*/ 72357 w 3819"/>
              <a:gd name="T23" fmla="*/ 1763988 h 5100"/>
              <a:gd name="T24" fmla="*/ 72357 w 3819"/>
              <a:gd name="T25" fmla="*/ 1697721 h 5100"/>
              <a:gd name="T26" fmla="*/ 352423 w 3819"/>
              <a:gd name="T27" fmla="*/ 1215128 h 5100"/>
              <a:gd name="T28" fmla="*/ 539614 w 3819"/>
              <a:gd name="T29" fmla="*/ 889557 h 5100"/>
              <a:gd name="T30" fmla="*/ 545374 w 3819"/>
              <a:gd name="T31" fmla="*/ 880553 h 5100"/>
              <a:gd name="T32" fmla="*/ 545374 w 3819"/>
              <a:gd name="T33" fmla="*/ 868308 h 5100"/>
              <a:gd name="T34" fmla="*/ 545374 w 3819"/>
              <a:gd name="T35" fmla="*/ 42497 h 5100"/>
              <a:gd name="T36" fmla="*/ 825441 w 3819"/>
              <a:gd name="T37" fmla="*/ 42497 h 5100"/>
              <a:gd name="T38" fmla="*/ 864679 w 3819"/>
              <a:gd name="T39" fmla="*/ 0 h 5100"/>
              <a:gd name="T40" fmla="*/ 864679 w 3819"/>
              <a:gd name="T41" fmla="*/ 0 h 5100"/>
              <a:gd name="T42" fmla="*/ 506496 w 3819"/>
              <a:gd name="T43" fmla="*/ 0 h 5100"/>
              <a:gd name="T44" fmla="*/ 506496 w 3819"/>
              <a:gd name="T45" fmla="*/ 868308 h 5100"/>
              <a:gd name="T46" fmla="*/ 316425 w 3819"/>
              <a:gd name="T47" fmla="*/ 1197120 h 5100"/>
              <a:gd name="T48" fmla="*/ 38878 w 3819"/>
              <a:gd name="T49" fmla="*/ 1679714 h 5100"/>
              <a:gd name="T50" fmla="*/ 129594 w 3819"/>
              <a:gd name="T51" fmla="*/ 1836377 h 5100"/>
              <a:gd name="T52" fmla="*/ 687208 w 3819"/>
              <a:gd name="T53" fmla="*/ 1836377 h 5100"/>
              <a:gd name="T54" fmla="*/ 1241581 w 3819"/>
              <a:gd name="T55" fmla="*/ 1836377 h 5100"/>
              <a:gd name="T56" fmla="*/ 1332297 w 3819"/>
              <a:gd name="T57" fmla="*/ 1679714 h 5100"/>
              <a:gd name="T58" fmla="*/ 1054750 w 3819"/>
              <a:gd name="T59" fmla="*/ 1197120 h 5100"/>
              <a:gd name="T60" fmla="*/ 864679 w 3819"/>
              <a:gd name="T61" fmla="*/ 868308 h 5100"/>
              <a:gd name="T62" fmla="*/ 864679 w 3819"/>
              <a:gd name="T63" fmla="*/ 0 h 5100"/>
              <a:gd name="T64" fmla="*/ 825441 w 3819"/>
              <a:gd name="T65" fmla="*/ 42497 h 51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819" h="5100">
                <a:moveTo>
                  <a:pt x="2293" y="118"/>
                </a:moveTo>
                <a:lnTo>
                  <a:pt x="2293" y="118"/>
                </a:lnTo>
                <a:cubicBezTo>
                  <a:pt x="2293" y="2411"/>
                  <a:pt x="2293" y="2411"/>
                  <a:pt x="2293" y="2411"/>
                </a:cubicBezTo>
                <a:cubicBezTo>
                  <a:pt x="2293" y="2445"/>
                  <a:pt x="2293" y="2445"/>
                  <a:pt x="2293" y="2445"/>
                </a:cubicBezTo>
                <a:cubicBezTo>
                  <a:pt x="2310" y="2470"/>
                  <a:pt x="2310" y="2470"/>
                  <a:pt x="2310" y="2470"/>
                </a:cubicBezTo>
                <a:cubicBezTo>
                  <a:pt x="2829" y="3374"/>
                  <a:pt x="2829" y="3374"/>
                  <a:pt x="2829" y="3374"/>
                </a:cubicBezTo>
                <a:cubicBezTo>
                  <a:pt x="3608" y="4714"/>
                  <a:pt x="3608" y="4714"/>
                  <a:pt x="3608" y="4714"/>
                </a:cubicBezTo>
                <a:cubicBezTo>
                  <a:pt x="3642" y="4773"/>
                  <a:pt x="3642" y="4840"/>
                  <a:pt x="3608" y="4898"/>
                </a:cubicBezTo>
                <a:cubicBezTo>
                  <a:pt x="3575" y="4957"/>
                  <a:pt x="3516" y="4991"/>
                  <a:pt x="3449" y="4991"/>
                </a:cubicBezTo>
                <a:cubicBezTo>
                  <a:pt x="1909" y="4991"/>
                  <a:pt x="1909" y="4991"/>
                  <a:pt x="1909" y="4991"/>
                </a:cubicBezTo>
                <a:cubicBezTo>
                  <a:pt x="360" y="4991"/>
                  <a:pt x="360" y="4991"/>
                  <a:pt x="360" y="4991"/>
                </a:cubicBezTo>
                <a:cubicBezTo>
                  <a:pt x="293" y="4991"/>
                  <a:pt x="234" y="4957"/>
                  <a:pt x="201" y="4898"/>
                </a:cubicBezTo>
                <a:cubicBezTo>
                  <a:pt x="175" y="4840"/>
                  <a:pt x="175" y="4773"/>
                  <a:pt x="201" y="4714"/>
                </a:cubicBezTo>
                <a:cubicBezTo>
                  <a:pt x="979" y="3374"/>
                  <a:pt x="979" y="3374"/>
                  <a:pt x="979" y="3374"/>
                </a:cubicBezTo>
                <a:cubicBezTo>
                  <a:pt x="1499" y="2470"/>
                  <a:pt x="1499" y="2470"/>
                  <a:pt x="1499" y="2470"/>
                </a:cubicBezTo>
                <a:cubicBezTo>
                  <a:pt x="1515" y="2445"/>
                  <a:pt x="1515" y="2445"/>
                  <a:pt x="1515" y="2445"/>
                </a:cubicBezTo>
                <a:cubicBezTo>
                  <a:pt x="1515" y="2411"/>
                  <a:pt x="1515" y="2411"/>
                  <a:pt x="1515" y="2411"/>
                </a:cubicBezTo>
                <a:cubicBezTo>
                  <a:pt x="1515" y="118"/>
                  <a:pt x="1515" y="118"/>
                  <a:pt x="1515" y="118"/>
                </a:cubicBezTo>
                <a:cubicBezTo>
                  <a:pt x="2293" y="118"/>
                  <a:pt x="2293" y="118"/>
                  <a:pt x="2293" y="118"/>
                </a:cubicBezTo>
                <a:lnTo>
                  <a:pt x="2402" y="0"/>
                </a:lnTo>
                <a:cubicBezTo>
                  <a:pt x="1407" y="0"/>
                  <a:pt x="1407" y="0"/>
                  <a:pt x="1407" y="0"/>
                </a:cubicBezTo>
                <a:cubicBezTo>
                  <a:pt x="1407" y="2411"/>
                  <a:pt x="1407" y="2411"/>
                  <a:pt x="1407" y="2411"/>
                </a:cubicBezTo>
                <a:cubicBezTo>
                  <a:pt x="879" y="3324"/>
                  <a:pt x="879" y="3324"/>
                  <a:pt x="879" y="3324"/>
                </a:cubicBezTo>
                <a:cubicBezTo>
                  <a:pt x="108" y="4664"/>
                  <a:pt x="108" y="4664"/>
                  <a:pt x="108" y="4664"/>
                </a:cubicBezTo>
                <a:cubicBezTo>
                  <a:pt x="0" y="4857"/>
                  <a:pt x="134" y="5099"/>
                  <a:pt x="360" y="5099"/>
                </a:cubicBezTo>
                <a:cubicBezTo>
                  <a:pt x="1909" y="5099"/>
                  <a:pt x="1909" y="5099"/>
                  <a:pt x="1909" y="5099"/>
                </a:cubicBezTo>
                <a:cubicBezTo>
                  <a:pt x="3449" y="5099"/>
                  <a:pt x="3449" y="5099"/>
                  <a:pt x="3449" y="5099"/>
                </a:cubicBezTo>
                <a:cubicBezTo>
                  <a:pt x="3675" y="5099"/>
                  <a:pt x="3818" y="4857"/>
                  <a:pt x="3701" y="4664"/>
                </a:cubicBezTo>
                <a:cubicBezTo>
                  <a:pt x="2930" y="3324"/>
                  <a:pt x="2930" y="3324"/>
                  <a:pt x="2930" y="3324"/>
                </a:cubicBezTo>
                <a:cubicBezTo>
                  <a:pt x="2402" y="2411"/>
                  <a:pt x="2402" y="2411"/>
                  <a:pt x="2402" y="2411"/>
                </a:cubicBezTo>
                <a:cubicBezTo>
                  <a:pt x="2402" y="0"/>
                  <a:pt x="2402" y="0"/>
                  <a:pt x="2402" y="0"/>
                </a:cubicBezTo>
                <a:lnTo>
                  <a:pt x="2293" y="118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70">
            <a:extLst>
              <a:ext uri="{FF2B5EF4-FFF2-40B4-BE49-F238E27FC236}">
                <a16:creationId xmlns:a16="http://schemas.microsoft.com/office/drawing/2014/main" id="{B5C31382-1BF5-DC4B-9A17-857A38FD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9606" y="10661695"/>
            <a:ext cx="348187" cy="348187"/>
          </a:xfrm>
          <a:custGeom>
            <a:avLst/>
            <a:gdLst>
              <a:gd name="T0" fmla="*/ 117116 w 327"/>
              <a:gd name="T1" fmla="*/ 59812 h 328"/>
              <a:gd name="T2" fmla="*/ 117116 w 327"/>
              <a:gd name="T3" fmla="*/ 59812 h 328"/>
              <a:gd name="T4" fmla="*/ 60354 w 327"/>
              <a:gd name="T5" fmla="*/ 117117 h 328"/>
              <a:gd name="T6" fmla="*/ 0 w 327"/>
              <a:gd name="T7" fmla="*/ 59812 h 328"/>
              <a:gd name="T8" fmla="*/ 60354 w 327"/>
              <a:gd name="T9" fmla="*/ 0 h 328"/>
              <a:gd name="T10" fmla="*/ 117116 w 327"/>
              <a:gd name="T11" fmla="*/ 59812 h 3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7" h="328">
                <a:moveTo>
                  <a:pt x="326" y="167"/>
                </a:moveTo>
                <a:lnTo>
                  <a:pt x="326" y="167"/>
                </a:lnTo>
                <a:cubicBezTo>
                  <a:pt x="326" y="251"/>
                  <a:pt x="259" y="327"/>
                  <a:pt x="168" y="327"/>
                </a:cubicBezTo>
                <a:cubicBezTo>
                  <a:pt x="76" y="327"/>
                  <a:pt x="0" y="251"/>
                  <a:pt x="0" y="167"/>
                </a:cubicBezTo>
                <a:cubicBezTo>
                  <a:pt x="0" y="75"/>
                  <a:pt x="76" y="0"/>
                  <a:pt x="168" y="0"/>
                </a:cubicBezTo>
                <a:cubicBezTo>
                  <a:pt x="259" y="0"/>
                  <a:pt x="326" y="75"/>
                  <a:pt x="326" y="167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71">
            <a:extLst>
              <a:ext uri="{FF2B5EF4-FFF2-40B4-BE49-F238E27FC236}">
                <a16:creationId xmlns:a16="http://schemas.microsoft.com/office/drawing/2014/main" id="{AFF891C4-E8DB-544B-B729-C1A07C6A5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5423" y="10313508"/>
            <a:ext cx="258789" cy="258786"/>
          </a:xfrm>
          <a:custGeom>
            <a:avLst/>
            <a:gdLst>
              <a:gd name="T0" fmla="*/ 86955 w 244"/>
              <a:gd name="T1" fmla="*/ 42225 h 244"/>
              <a:gd name="T2" fmla="*/ 86955 w 244"/>
              <a:gd name="T3" fmla="*/ 42225 h 244"/>
              <a:gd name="T4" fmla="*/ 41867 w 244"/>
              <a:gd name="T5" fmla="*/ 86954 h 244"/>
              <a:gd name="T6" fmla="*/ 0 w 244"/>
              <a:gd name="T7" fmla="*/ 42225 h 244"/>
              <a:gd name="T8" fmla="*/ 41867 w 244"/>
              <a:gd name="T9" fmla="*/ 0 h 244"/>
              <a:gd name="T10" fmla="*/ 86955 w 244"/>
              <a:gd name="T11" fmla="*/ 42225 h 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4" h="244">
                <a:moveTo>
                  <a:pt x="243" y="118"/>
                </a:moveTo>
                <a:lnTo>
                  <a:pt x="243" y="118"/>
                </a:lnTo>
                <a:cubicBezTo>
                  <a:pt x="243" y="193"/>
                  <a:pt x="192" y="243"/>
                  <a:pt x="117" y="243"/>
                </a:cubicBezTo>
                <a:cubicBezTo>
                  <a:pt x="50" y="243"/>
                  <a:pt x="0" y="193"/>
                  <a:pt x="0" y="118"/>
                </a:cubicBezTo>
                <a:cubicBezTo>
                  <a:pt x="0" y="51"/>
                  <a:pt x="50" y="0"/>
                  <a:pt x="117" y="0"/>
                </a:cubicBezTo>
                <a:cubicBezTo>
                  <a:pt x="192" y="0"/>
                  <a:pt x="243" y="51"/>
                  <a:pt x="243" y="118"/>
                </a:cubicBez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72">
            <a:extLst>
              <a:ext uri="{FF2B5EF4-FFF2-40B4-BE49-F238E27FC236}">
                <a16:creationId xmlns:a16="http://schemas.microsoft.com/office/drawing/2014/main" id="{EAC0E362-CDA1-1F4B-848E-3A790B0F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907" y="7433907"/>
            <a:ext cx="1298644" cy="4164127"/>
          </a:xfrm>
          <a:custGeom>
            <a:avLst/>
            <a:gdLst>
              <a:gd name="T0" fmla="*/ 220337 w 1215"/>
              <a:gd name="T1" fmla="*/ 1404577 h 3903"/>
              <a:gd name="T2" fmla="*/ 220337 w 1215"/>
              <a:gd name="T3" fmla="*/ 1404577 h 3903"/>
              <a:gd name="T4" fmla="*/ 220337 w 1215"/>
              <a:gd name="T5" fmla="*/ 1404577 h 3903"/>
              <a:gd name="T6" fmla="*/ 0 w 1215"/>
              <a:gd name="T7" fmla="*/ 1184639 h 3903"/>
              <a:gd name="T8" fmla="*/ 0 w 1215"/>
              <a:gd name="T9" fmla="*/ 0 h 3903"/>
              <a:gd name="T10" fmla="*/ 437789 w 1215"/>
              <a:gd name="T11" fmla="*/ 0 h 3903"/>
              <a:gd name="T12" fmla="*/ 437789 w 1215"/>
              <a:gd name="T13" fmla="*/ 1184639 h 3903"/>
              <a:gd name="T14" fmla="*/ 220337 w 1215"/>
              <a:gd name="T15" fmla="*/ 1404577 h 390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5" h="3903">
                <a:moveTo>
                  <a:pt x="611" y="3902"/>
                </a:moveTo>
                <a:lnTo>
                  <a:pt x="611" y="3902"/>
                </a:lnTo>
                <a:cubicBezTo>
                  <a:pt x="268" y="3902"/>
                  <a:pt x="0" y="3626"/>
                  <a:pt x="0" y="3291"/>
                </a:cubicBezTo>
                <a:cubicBezTo>
                  <a:pt x="0" y="0"/>
                  <a:pt x="0" y="0"/>
                  <a:pt x="0" y="0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14" y="3291"/>
                  <a:pt x="1214" y="3291"/>
                  <a:pt x="1214" y="3291"/>
                </a:cubicBezTo>
                <a:cubicBezTo>
                  <a:pt x="1214" y="3626"/>
                  <a:pt x="946" y="3902"/>
                  <a:pt x="611" y="3902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73">
            <a:extLst>
              <a:ext uri="{FF2B5EF4-FFF2-40B4-BE49-F238E27FC236}">
                <a16:creationId xmlns:a16="http://schemas.microsoft.com/office/drawing/2014/main" id="{19653964-7A1E-8C40-84AD-F3A98A237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907" y="8426709"/>
            <a:ext cx="1298644" cy="3171325"/>
          </a:xfrm>
          <a:custGeom>
            <a:avLst/>
            <a:gdLst>
              <a:gd name="T0" fmla="*/ 220337 w 1215"/>
              <a:gd name="T1" fmla="*/ 1069615 h 2974"/>
              <a:gd name="T2" fmla="*/ 220337 w 1215"/>
              <a:gd name="T3" fmla="*/ 1069615 h 2974"/>
              <a:gd name="T4" fmla="*/ 220337 w 1215"/>
              <a:gd name="T5" fmla="*/ 1069615 h 2974"/>
              <a:gd name="T6" fmla="*/ 0 w 1215"/>
              <a:gd name="T7" fmla="*/ 849792 h 2974"/>
              <a:gd name="T8" fmla="*/ 0 w 1215"/>
              <a:gd name="T9" fmla="*/ 0 h 2974"/>
              <a:gd name="T10" fmla="*/ 437789 w 1215"/>
              <a:gd name="T11" fmla="*/ 0 h 2974"/>
              <a:gd name="T12" fmla="*/ 437789 w 1215"/>
              <a:gd name="T13" fmla="*/ 849792 h 2974"/>
              <a:gd name="T14" fmla="*/ 220337 w 1215"/>
              <a:gd name="T15" fmla="*/ 1069615 h 29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15" h="2974">
                <a:moveTo>
                  <a:pt x="611" y="2973"/>
                </a:moveTo>
                <a:lnTo>
                  <a:pt x="611" y="2973"/>
                </a:lnTo>
                <a:cubicBezTo>
                  <a:pt x="268" y="2973"/>
                  <a:pt x="0" y="2697"/>
                  <a:pt x="0" y="2362"/>
                </a:cubicBezTo>
                <a:cubicBezTo>
                  <a:pt x="0" y="0"/>
                  <a:pt x="0" y="0"/>
                  <a:pt x="0" y="0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214" y="2362"/>
                  <a:pt x="1214" y="2362"/>
                  <a:pt x="1214" y="2362"/>
                </a:cubicBezTo>
                <a:cubicBezTo>
                  <a:pt x="1214" y="2697"/>
                  <a:pt x="946" y="2973"/>
                  <a:pt x="611" y="29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74">
            <a:extLst>
              <a:ext uri="{FF2B5EF4-FFF2-40B4-BE49-F238E27FC236}">
                <a16:creationId xmlns:a16="http://schemas.microsoft.com/office/drawing/2014/main" id="{FD036244-4FE2-2642-96CD-EA68EE4C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907" y="7443318"/>
            <a:ext cx="1298644" cy="4164127"/>
          </a:xfrm>
          <a:custGeom>
            <a:avLst/>
            <a:gdLst>
              <a:gd name="T0" fmla="*/ 413628 w 1215"/>
              <a:gd name="T1" fmla="*/ 24111 h 3904"/>
              <a:gd name="T2" fmla="*/ 413628 w 1215"/>
              <a:gd name="T3" fmla="*/ 24111 h 3904"/>
              <a:gd name="T4" fmla="*/ 413628 w 1215"/>
              <a:gd name="T5" fmla="*/ 1184336 h 3904"/>
              <a:gd name="T6" fmla="*/ 220337 w 1215"/>
              <a:gd name="T7" fmla="*/ 1377227 h 3904"/>
              <a:gd name="T8" fmla="*/ 24161 w 1215"/>
              <a:gd name="T9" fmla="*/ 1184336 h 3904"/>
              <a:gd name="T10" fmla="*/ 24161 w 1215"/>
              <a:gd name="T11" fmla="*/ 24111 h 3904"/>
              <a:gd name="T12" fmla="*/ 413628 w 1215"/>
              <a:gd name="T13" fmla="*/ 24111 h 3904"/>
              <a:gd name="T14" fmla="*/ 437789 w 1215"/>
              <a:gd name="T15" fmla="*/ 0 h 3904"/>
              <a:gd name="T16" fmla="*/ 437789 w 1215"/>
              <a:gd name="T17" fmla="*/ 0 h 3904"/>
              <a:gd name="T18" fmla="*/ 0 w 1215"/>
              <a:gd name="T19" fmla="*/ 0 h 3904"/>
              <a:gd name="T20" fmla="*/ 0 w 1215"/>
              <a:gd name="T21" fmla="*/ 1184336 h 3904"/>
              <a:gd name="T22" fmla="*/ 220337 w 1215"/>
              <a:gd name="T23" fmla="*/ 1404577 h 3904"/>
              <a:gd name="T24" fmla="*/ 437789 w 1215"/>
              <a:gd name="T25" fmla="*/ 1184336 h 3904"/>
              <a:gd name="T26" fmla="*/ 437789 w 1215"/>
              <a:gd name="T27" fmla="*/ 0 h 3904"/>
              <a:gd name="T28" fmla="*/ 413628 w 1215"/>
              <a:gd name="T29" fmla="*/ 24111 h 390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215" h="3904">
                <a:moveTo>
                  <a:pt x="1147" y="67"/>
                </a:moveTo>
                <a:lnTo>
                  <a:pt x="1147" y="67"/>
                </a:lnTo>
                <a:cubicBezTo>
                  <a:pt x="1147" y="3291"/>
                  <a:pt x="1147" y="3291"/>
                  <a:pt x="1147" y="3291"/>
                </a:cubicBezTo>
                <a:cubicBezTo>
                  <a:pt x="1147" y="3593"/>
                  <a:pt x="904" y="3827"/>
                  <a:pt x="611" y="3827"/>
                </a:cubicBezTo>
                <a:cubicBezTo>
                  <a:pt x="310" y="3827"/>
                  <a:pt x="67" y="3593"/>
                  <a:pt x="67" y="3291"/>
                </a:cubicBezTo>
                <a:cubicBezTo>
                  <a:pt x="67" y="67"/>
                  <a:pt x="67" y="67"/>
                  <a:pt x="67" y="67"/>
                </a:cubicBezTo>
                <a:cubicBezTo>
                  <a:pt x="1147" y="67"/>
                  <a:pt x="1147" y="67"/>
                  <a:pt x="1147" y="67"/>
                </a:cubicBezTo>
                <a:lnTo>
                  <a:pt x="1214" y="0"/>
                </a:lnTo>
                <a:cubicBezTo>
                  <a:pt x="0" y="0"/>
                  <a:pt x="0" y="0"/>
                  <a:pt x="0" y="0"/>
                </a:cubicBezTo>
                <a:cubicBezTo>
                  <a:pt x="0" y="3291"/>
                  <a:pt x="0" y="3291"/>
                  <a:pt x="0" y="3291"/>
                </a:cubicBezTo>
                <a:cubicBezTo>
                  <a:pt x="0" y="3626"/>
                  <a:pt x="268" y="3903"/>
                  <a:pt x="611" y="3903"/>
                </a:cubicBezTo>
                <a:cubicBezTo>
                  <a:pt x="946" y="3903"/>
                  <a:pt x="1214" y="3626"/>
                  <a:pt x="1214" y="3291"/>
                </a:cubicBezTo>
                <a:cubicBezTo>
                  <a:pt x="1214" y="0"/>
                  <a:pt x="1214" y="0"/>
                  <a:pt x="1214" y="0"/>
                </a:cubicBezTo>
                <a:lnTo>
                  <a:pt x="1147" y="67"/>
                </a:lnTo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77">
            <a:extLst>
              <a:ext uri="{FF2B5EF4-FFF2-40B4-BE49-F238E27FC236}">
                <a16:creationId xmlns:a16="http://schemas.microsoft.com/office/drawing/2014/main" id="{1419F176-45B8-EE48-A83A-F71CD5BE9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915" y="11000472"/>
            <a:ext cx="188209" cy="188209"/>
          </a:xfrm>
          <a:custGeom>
            <a:avLst/>
            <a:gdLst>
              <a:gd name="T0" fmla="*/ 63141 w 177"/>
              <a:gd name="T1" fmla="*/ 30136 h 177"/>
              <a:gd name="T2" fmla="*/ 63141 w 177"/>
              <a:gd name="T3" fmla="*/ 30136 h 177"/>
              <a:gd name="T4" fmla="*/ 30136 w 177"/>
              <a:gd name="T5" fmla="*/ 63141 h 177"/>
              <a:gd name="T6" fmla="*/ 0 w 177"/>
              <a:gd name="T7" fmla="*/ 30136 h 177"/>
              <a:gd name="T8" fmla="*/ 30136 w 177"/>
              <a:gd name="T9" fmla="*/ 0 h 177"/>
              <a:gd name="T10" fmla="*/ 63141 w 177"/>
              <a:gd name="T11" fmla="*/ 30136 h 1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7" h="177">
                <a:moveTo>
                  <a:pt x="176" y="84"/>
                </a:moveTo>
                <a:lnTo>
                  <a:pt x="176" y="84"/>
                </a:lnTo>
                <a:cubicBezTo>
                  <a:pt x="176" y="134"/>
                  <a:pt x="134" y="176"/>
                  <a:pt x="84" y="176"/>
                </a:cubicBezTo>
                <a:cubicBezTo>
                  <a:pt x="42" y="176"/>
                  <a:pt x="0" y="134"/>
                  <a:pt x="0" y="84"/>
                </a:cubicBezTo>
                <a:cubicBezTo>
                  <a:pt x="0" y="42"/>
                  <a:pt x="42" y="0"/>
                  <a:pt x="84" y="0"/>
                </a:cubicBezTo>
                <a:cubicBezTo>
                  <a:pt x="134" y="0"/>
                  <a:pt x="176" y="42"/>
                  <a:pt x="176" y="84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78">
            <a:extLst>
              <a:ext uri="{FF2B5EF4-FFF2-40B4-BE49-F238E27FC236}">
                <a16:creationId xmlns:a16="http://schemas.microsoft.com/office/drawing/2014/main" id="{CA8A8C9F-6E4E-F84C-A3D0-C138A948B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283" y="10892250"/>
            <a:ext cx="117632" cy="117632"/>
          </a:xfrm>
          <a:custGeom>
            <a:avLst/>
            <a:gdLst>
              <a:gd name="T0" fmla="*/ 39327 w 110"/>
              <a:gd name="T1" fmla="*/ 18040 h 110"/>
              <a:gd name="T2" fmla="*/ 39327 w 110"/>
              <a:gd name="T3" fmla="*/ 18040 h 110"/>
              <a:gd name="T4" fmla="*/ 18401 w 110"/>
              <a:gd name="T5" fmla="*/ 39327 h 110"/>
              <a:gd name="T6" fmla="*/ 0 w 110"/>
              <a:gd name="T7" fmla="*/ 18040 h 110"/>
              <a:gd name="T8" fmla="*/ 18401 w 110"/>
              <a:gd name="T9" fmla="*/ 0 h 110"/>
              <a:gd name="T10" fmla="*/ 39327 w 110"/>
              <a:gd name="T11" fmla="*/ 18040 h 1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" h="110">
                <a:moveTo>
                  <a:pt x="109" y="50"/>
                </a:moveTo>
                <a:lnTo>
                  <a:pt x="109" y="50"/>
                </a:lnTo>
                <a:cubicBezTo>
                  <a:pt x="109" y="83"/>
                  <a:pt x="84" y="109"/>
                  <a:pt x="51" y="109"/>
                </a:cubicBezTo>
                <a:cubicBezTo>
                  <a:pt x="25" y="109"/>
                  <a:pt x="0" y="83"/>
                  <a:pt x="0" y="50"/>
                </a:cubicBezTo>
                <a:cubicBezTo>
                  <a:pt x="0" y="25"/>
                  <a:pt x="25" y="0"/>
                  <a:pt x="51" y="0"/>
                </a:cubicBezTo>
                <a:cubicBezTo>
                  <a:pt x="84" y="0"/>
                  <a:pt x="109" y="25"/>
                  <a:pt x="109" y="50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79">
            <a:extLst>
              <a:ext uri="{FF2B5EF4-FFF2-40B4-BE49-F238E27FC236}">
                <a16:creationId xmlns:a16="http://schemas.microsoft.com/office/drawing/2014/main" id="{DF80370C-21B6-184F-9D98-D355AA17C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8848" y="5415362"/>
            <a:ext cx="3100745" cy="2263217"/>
          </a:xfrm>
          <a:custGeom>
            <a:avLst/>
            <a:gdLst>
              <a:gd name="T0" fmla="*/ 0 w 2908"/>
              <a:gd name="T1" fmla="*/ 763228 h 2119"/>
              <a:gd name="T2" fmla="*/ 0 w 2908"/>
              <a:gd name="T3" fmla="*/ 763228 h 2119"/>
              <a:gd name="T4" fmla="*/ 0 w 2908"/>
              <a:gd name="T5" fmla="*/ 78557 h 2119"/>
              <a:gd name="T6" fmla="*/ 78426 w 2908"/>
              <a:gd name="T7" fmla="*/ 0 h 2119"/>
              <a:gd name="T8" fmla="*/ 967376 w 2908"/>
              <a:gd name="T9" fmla="*/ 0 h 2119"/>
              <a:gd name="T10" fmla="*/ 1045802 w 2908"/>
              <a:gd name="T11" fmla="*/ 78557 h 2119"/>
              <a:gd name="T12" fmla="*/ 1045802 w 2908"/>
              <a:gd name="T13" fmla="*/ 253689 h 2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908" h="2119">
                <a:moveTo>
                  <a:pt x="0" y="2118"/>
                </a:moveTo>
                <a:lnTo>
                  <a:pt x="0" y="2118"/>
                </a:lnTo>
                <a:cubicBezTo>
                  <a:pt x="0" y="218"/>
                  <a:pt x="0" y="218"/>
                  <a:pt x="0" y="218"/>
                </a:cubicBezTo>
                <a:cubicBezTo>
                  <a:pt x="0" y="101"/>
                  <a:pt x="101" y="0"/>
                  <a:pt x="218" y="0"/>
                </a:cubicBezTo>
                <a:cubicBezTo>
                  <a:pt x="2689" y="0"/>
                  <a:pt x="2689" y="0"/>
                  <a:pt x="2689" y="0"/>
                </a:cubicBezTo>
                <a:cubicBezTo>
                  <a:pt x="2815" y="0"/>
                  <a:pt x="2907" y="101"/>
                  <a:pt x="2907" y="218"/>
                </a:cubicBezTo>
                <a:cubicBezTo>
                  <a:pt x="2907" y="704"/>
                  <a:pt x="2907" y="704"/>
                  <a:pt x="2907" y="704"/>
                </a:cubicBezTo>
              </a:path>
            </a:pathLst>
          </a:custGeom>
          <a:noFill/>
          <a:ln w="21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Freeform 280">
            <a:extLst>
              <a:ext uri="{FF2B5EF4-FFF2-40B4-BE49-F238E27FC236}">
                <a16:creationId xmlns:a16="http://schemas.microsoft.com/office/drawing/2014/main" id="{7D268B71-996A-334D-8E4F-315376614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1407" y="3984972"/>
            <a:ext cx="3368945" cy="3858289"/>
          </a:xfrm>
          <a:custGeom>
            <a:avLst/>
            <a:gdLst>
              <a:gd name="T0" fmla="*/ 0 w 3157"/>
              <a:gd name="T1" fmla="*/ 735428 h 3618"/>
              <a:gd name="T2" fmla="*/ 0 w 3157"/>
              <a:gd name="T3" fmla="*/ 735428 h 3618"/>
              <a:gd name="T4" fmla="*/ 0 w 3157"/>
              <a:gd name="T5" fmla="*/ 78436 h 3618"/>
              <a:gd name="T6" fmla="*/ 78489 w 3157"/>
              <a:gd name="T7" fmla="*/ 0 h 3618"/>
              <a:gd name="T8" fmla="*/ 1058161 w 3157"/>
              <a:gd name="T9" fmla="*/ 0 h 3618"/>
              <a:gd name="T10" fmla="*/ 1136290 w 3157"/>
              <a:gd name="T11" fmla="*/ 78436 h 3618"/>
              <a:gd name="T12" fmla="*/ 1136290 w 3157"/>
              <a:gd name="T13" fmla="*/ 1301390 h 36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57" h="3618">
                <a:moveTo>
                  <a:pt x="0" y="2044"/>
                </a:moveTo>
                <a:lnTo>
                  <a:pt x="0" y="2044"/>
                </a:lnTo>
                <a:cubicBezTo>
                  <a:pt x="0" y="218"/>
                  <a:pt x="0" y="218"/>
                  <a:pt x="0" y="218"/>
                </a:cubicBezTo>
                <a:cubicBezTo>
                  <a:pt x="0" y="101"/>
                  <a:pt x="101" y="0"/>
                  <a:pt x="218" y="0"/>
                </a:cubicBezTo>
                <a:cubicBezTo>
                  <a:pt x="2939" y="0"/>
                  <a:pt x="2939" y="0"/>
                  <a:pt x="2939" y="0"/>
                </a:cubicBezTo>
                <a:cubicBezTo>
                  <a:pt x="3056" y="0"/>
                  <a:pt x="3156" y="101"/>
                  <a:pt x="3156" y="218"/>
                </a:cubicBezTo>
                <a:cubicBezTo>
                  <a:pt x="3156" y="3617"/>
                  <a:pt x="3156" y="3617"/>
                  <a:pt x="3156" y="3617"/>
                </a:cubicBezTo>
              </a:path>
            </a:pathLst>
          </a:custGeom>
          <a:noFill/>
          <a:ln w="21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8" name="Freeform 281">
            <a:extLst>
              <a:ext uri="{FF2B5EF4-FFF2-40B4-BE49-F238E27FC236}">
                <a16:creationId xmlns:a16="http://schemas.microsoft.com/office/drawing/2014/main" id="{78696A01-DD86-9844-896C-CE88946F3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313" y="4968367"/>
            <a:ext cx="6182673" cy="2879601"/>
          </a:xfrm>
          <a:custGeom>
            <a:avLst/>
            <a:gdLst>
              <a:gd name="T0" fmla="*/ 2085615 w 5796"/>
              <a:gd name="T1" fmla="*/ 971190 h 2697"/>
              <a:gd name="T2" fmla="*/ 2085615 w 5796"/>
              <a:gd name="T3" fmla="*/ 971190 h 2697"/>
              <a:gd name="T4" fmla="*/ 2085615 w 5796"/>
              <a:gd name="T5" fmla="*/ 75649 h 2697"/>
              <a:gd name="T6" fmla="*/ 2007157 w 5796"/>
              <a:gd name="T7" fmla="*/ 0 h 2697"/>
              <a:gd name="T8" fmla="*/ 78458 w 5796"/>
              <a:gd name="T9" fmla="*/ 0 h 2697"/>
              <a:gd name="T10" fmla="*/ 0 w 5796"/>
              <a:gd name="T11" fmla="*/ 75649 h 2697"/>
              <a:gd name="T12" fmla="*/ 0 w 5796"/>
              <a:gd name="T13" fmla="*/ 913913 h 26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796" h="2697">
                <a:moveTo>
                  <a:pt x="5795" y="2696"/>
                </a:moveTo>
                <a:lnTo>
                  <a:pt x="5795" y="2696"/>
                </a:lnTo>
                <a:cubicBezTo>
                  <a:pt x="5795" y="210"/>
                  <a:pt x="5795" y="210"/>
                  <a:pt x="5795" y="210"/>
                </a:cubicBezTo>
                <a:cubicBezTo>
                  <a:pt x="5795" y="93"/>
                  <a:pt x="5694" y="0"/>
                  <a:pt x="5577" y="0"/>
                </a:cubicBezTo>
                <a:cubicBezTo>
                  <a:pt x="218" y="0"/>
                  <a:pt x="218" y="0"/>
                  <a:pt x="218" y="0"/>
                </a:cubicBezTo>
                <a:cubicBezTo>
                  <a:pt x="92" y="0"/>
                  <a:pt x="0" y="93"/>
                  <a:pt x="0" y="210"/>
                </a:cubicBezTo>
                <a:cubicBezTo>
                  <a:pt x="0" y="2537"/>
                  <a:pt x="0" y="2537"/>
                  <a:pt x="0" y="2537"/>
                </a:cubicBezTo>
              </a:path>
            </a:pathLst>
          </a:custGeom>
          <a:noFill/>
          <a:ln w="21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Freeform 282">
            <a:extLst>
              <a:ext uri="{FF2B5EF4-FFF2-40B4-BE49-F238E27FC236}">
                <a16:creationId xmlns:a16="http://schemas.microsoft.com/office/drawing/2014/main" id="{CBE77F28-5020-9642-8226-49941732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0862" y="5622392"/>
            <a:ext cx="606976" cy="606976"/>
          </a:xfrm>
          <a:custGeom>
            <a:avLst/>
            <a:gdLst>
              <a:gd name="T0" fmla="*/ 204429 w 570"/>
              <a:gd name="T1" fmla="*/ 102394 h 570"/>
              <a:gd name="T2" fmla="*/ 204429 w 570"/>
              <a:gd name="T3" fmla="*/ 102394 h 570"/>
              <a:gd name="T4" fmla="*/ 102394 w 570"/>
              <a:gd name="T5" fmla="*/ 204429 h 570"/>
              <a:gd name="T6" fmla="*/ 0 w 570"/>
              <a:gd name="T7" fmla="*/ 102394 h 570"/>
              <a:gd name="T8" fmla="*/ 102394 w 570"/>
              <a:gd name="T9" fmla="*/ 0 h 570"/>
              <a:gd name="T10" fmla="*/ 204429 w 570"/>
              <a:gd name="T11" fmla="*/ 102394 h 5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0" h="570">
                <a:moveTo>
                  <a:pt x="569" y="285"/>
                </a:moveTo>
                <a:lnTo>
                  <a:pt x="569" y="285"/>
                </a:lnTo>
                <a:cubicBezTo>
                  <a:pt x="569" y="444"/>
                  <a:pt x="444" y="569"/>
                  <a:pt x="285" y="569"/>
                </a:cubicBezTo>
                <a:cubicBezTo>
                  <a:pt x="126" y="569"/>
                  <a:pt x="0" y="444"/>
                  <a:pt x="0" y="285"/>
                </a:cubicBezTo>
                <a:cubicBezTo>
                  <a:pt x="0" y="125"/>
                  <a:pt x="126" y="0"/>
                  <a:pt x="285" y="0"/>
                </a:cubicBezTo>
                <a:cubicBezTo>
                  <a:pt x="444" y="0"/>
                  <a:pt x="569" y="125"/>
                  <a:pt x="569" y="2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83">
            <a:extLst>
              <a:ext uri="{FF2B5EF4-FFF2-40B4-BE49-F238E27FC236}">
                <a16:creationId xmlns:a16="http://schemas.microsoft.com/office/drawing/2014/main" id="{55F92C76-3EC4-DE40-B0E8-657AEC8EB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9026" y="4968367"/>
            <a:ext cx="376418" cy="376418"/>
          </a:xfrm>
          <a:custGeom>
            <a:avLst/>
            <a:gdLst>
              <a:gd name="T0" fmla="*/ 126639 w 352"/>
              <a:gd name="T1" fmla="*/ 63320 h 353"/>
              <a:gd name="T2" fmla="*/ 126639 w 352"/>
              <a:gd name="T3" fmla="*/ 63320 h 353"/>
              <a:gd name="T4" fmla="*/ 63500 w 352"/>
              <a:gd name="T5" fmla="*/ 126640 h 353"/>
              <a:gd name="T6" fmla="*/ 0 w 352"/>
              <a:gd name="T7" fmla="*/ 63320 h 353"/>
              <a:gd name="T8" fmla="*/ 63500 w 352"/>
              <a:gd name="T9" fmla="*/ 0 h 353"/>
              <a:gd name="T10" fmla="*/ 126639 w 352"/>
              <a:gd name="T11" fmla="*/ 63320 h 3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2" h="353">
                <a:moveTo>
                  <a:pt x="351" y="176"/>
                </a:moveTo>
                <a:lnTo>
                  <a:pt x="351" y="176"/>
                </a:lnTo>
                <a:cubicBezTo>
                  <a:pt x="351" y="268"/>
                  <a:pt x="276" y="352"/>
                  <a:pt x="176" y="352"/>
                </a:cubicBezTo>
                <a:cubicBezTo>
                  <a:pt x="76" y="352"/>
                  <a:pt x="0" y="268"/>
                  <a:pt x="0" y="176"/>
                </a:cubicBezTo>
                <a:cubicBezTo>
                  <a:pt x="0" y="76"/>
                  <a:pt x="76" y="0"/>
                  <a:pt x="176" y="0"/>
                </a:cubicBezTo>
                <a:cubicBezTo>
                  <a:pt x="276" y="0"/>
                  <a:pt x="351" y="76"/>
                  <a:pt x="351" y="1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84">
            <a:extLst>
              <a:ext uri="{FF2B5EF4-FFF2-40B4-BE49-F238E27FC236}">
                <a16:creationId xmlns:a16="http://schemas.microsoft.com/office/drawing/2014/main" id="{AAF9AF41-53E2-6A40-AB8D-4C3EE27C7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8494" y="4780157"/>
            <a:ext cx="117629" cy="117629"/>
          </a:xfrm>
          <a:custGeom>
            <a:avLst/>
            <a:gdLst>
              <a:gd name="T0" fmla="*/ 39326 w 110"/>
              <a:gd name="T1" fmla="*/ 18205 h 109"/>
              <a:gd name="T2" fmla="*/ 39326 w 110"/>
              <a:gd name="T3" fmla="*/ 18205 h 109"/>
              <a:gd name="T4" fmla="*/ 18040 w 110"/>
              <a:gd name="T5" fmla="*/ 39323 h 109"/>
              <a:gd name="T6" fmla="*/ 0 w 110"/>
              <a:gd name="T7" fmla="*/ 18205 h 109"/>
              <a:gd name="T8" fmla="*/ 18040 w 110"/>
              <a:gd name="T9" fmla="*/ 0 h 109"/>
              <a:gd name="T10" fmla="*/ 39326 w 110"/>
              <a:gd name="T11" fmla="*/ 18205 h 1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0" h="109">
                <a:moveTo>
                  <a:pt x="109" y="50"/>
                </a:moveTo>
                <a:lnTo>
                  <a:pt x="109" y="50"/>
                </a:lnTo>
                <a:cubicBezTo>
                  <a:pt x="109" y="83"/>
                  <a:pt x="84" y="108"/>
                  <a:pt x="50" y="108"/>
                </a:cubicBezTo>
                <a:cubicBezTo>
                  <a:pt x="25" y="108"/>
                  <a:pt x="0" y="83"/>
                  <a:pt x="0" y="50"/>
                </a:cubicBezTo>
                <a:cubicBezTo>
                  <a:pt x="0" y="25"/>
                  <a:pt x="25" y="0"/>
                  <a:pt x="50" y="0"/>
                </a:cubicBezTo>
                <a:cubicBezTo>
                  <a:pt x="84" y="0"/>
                  <a:pt x="109" y="25"/>
                  <a:pt x="109" y="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85">
            <a:extLst>
              <a:ext uri="{FF2B5EF4-FFF2-40B4-BE49-F238E27FC236}">
                <a16:creationId xmlns:a16="http://schemas.microsoft.com/office/drawing/2014/main" id="{4AD9D472-2E20-5E49-B35A-20EACBD97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8494" y="6168199"/>
            <a:ext cx="395239" cy="70580"/>
          </a:xfrm>
          <a:custGeom>
            <a:avLst/>
            <a:gdLst>
              <a:gd name="T0" fmla="*/ 132989 w 369"/>
              <a:gd name="T1" fmla="*/ 23463 h 68"/>
              <a:gd name="T2" fmla="*/ 0 w 369"/>
              <a:gd name="T3" fmla="*/ 23463 h 68"/>
              <a:gd name="T4" fmla="*/ 0 w 369"/>
              <a:gd name="T5" fmla="*/ 0 h 68"/>
              <a:gd name="T6" fmla="*/ 132989 w 369"/>
              <a:gd name="T7" fmla="*/ 0 h 68"/>
              <a:gd name="T8" fmla="*/ 132989 w 369"/>
              <a:gd name="T9" fmla="*/ 23463 h 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9" h="68">
                <a:moveTo>
                  <a:pt x="368" y="67"/>
                </a:moveTo>
                <a:lnTo>
                  <a:pt x="0" y="67"/>
                </a:lnTo>
                <a:lnTo>
                  <a:pt x="0" y="0"/>
                </a:lnTo>
                <a:lnTo>
                  <a:pt x="368" y="0"/>
                </a:lnTo>
                <a:lnTo>
                  <a:pt x="368" y="67"/>
                </a:lnTo>
              </a:path>
            </a:pathLst>
          </a:custGeom>
          <a:solidFill>
            <a:srgbClr val="DAF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E8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86">
            <a:extLst>
              <a:ext uri="{FF2B5EF4-FFF2-40B4-BE49-F238E27FC236}">
                <a16:creationId xmlns:a16="http://schemas.microsoft.com/office/drawing/2014/main" id="{FB665E87-0AF2-1948-BCC5-D3B9A908E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2155" y="7424497"/>
            <a:ext cx="465816" cy="465816"/>
          </a:xfrm>
          <a:custGeom>
            <a:avLst/>
            <a:gdLst>
              <a:gd name="T0" fmla="*/ 0 w 437"/>
              <a:gd name="T1" fmla="*/ 78401 h 437"/>
              <a:gd name="T2" fmla="*/ 0 w 437"/>
              <a:gd name="T3" fmla="*/ 78401 h 437"/>
              <a:gd name="T4" fmla="*/ 78401 w 437"/>
              <a:gd name="T5" fmla="*/ 156802 h 437"/>
              <a:gd name="T6" fmla="*/ 156802 w 437"/>
              <a:gd name="T7" fmla="*/ 78401 h 437"/>
              <a:gd name="T8" fmla="*/ 78401 w 437"/>
              <a:gd name="T9" fmla="*/ 0 h 437"/>
              <a:gd name="T10" fmla="*/ 0 w 437"/>
              <a:gd name="T11" fmla="*/ 78401 h 4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7" h="437">
                <a:moveTo>
                  <a:pt x="0" y="218"/>
                </a:moveTo>
                <a:lnTo>
                  <a:pt x="0" y="218"/>
                </a:lnTo>
                <a:cubicBezTo>
                  <a:pt x="0" y="335"/>
                  <a:pt x="101" y="436"/>
                  <a:pt x="218" y="436"/>
                </a:cubicBezTo>
                <a:cubicBezTo>
                  <a:pt x="335" y="436"/>
                  <a:pt x="436" y="335"/>
                  <a:pt x="436" y="218"/>
                </a:cubicBezTo>
                <a:cubicBezTo>
                  <a:pt x="436" y="101"/>
                  <a:pt x="335" y="0"/>
                  <a:pt x="218" y="0"/>
                </a:cubicBezTo>
                <a:cubicBezTo>
                  <a:pt x="101" y="0"/>
                  <a:pt x="0" y="101"/>
                  <a:pt x="0" y="2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87">
            <a:extLst>
              <a:ext uri="{FF2B5EF4-FFF2-40B4-BE49-F238E27FC236}">
                <a16:creationId xmlns:a16="http://schemas.microsoft.com/office/drawing/2014/main" id="{7BAF7081-8CCA-B141-927C-0C2C512D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9829" y="6935153"/>
            <a:ext cx="287021" cy="287018"/>
          </a:xfrm>
          <a:custGeom>
            <a:avLst/>
            <a:gdLst>
              <a:gd name="T0" fmla="*/ 0 w 269"/>
              <a:gd name="T1" fmla="*/ 48239 h 269"/>
              <a:gd name="T2" fmla="*/ 0 w 269"/>
              <a:gd name="T3" fmla="*/ 48239 h 269"/>
              <a:gd name="T4" fmla="*/ 48239 w 269"/>
              <a:gd name="T5" fmla="*/ 96477 h 269"/>
              <a:gd name="T6" fmla="*/ 96478 w 269"/>
              <a:gd name="T7" fmla="*/ 48239 h 269"/>
              <a:gd name="T8" fmla="*/ 48239 w 269"/>
              <a:gd name="T9" fmla="*/ 0 h 269"/>
              <a:gd name="T10" fmla="*/ 0 w 269"/>
              <a:gd name="T11" fmla="*/ 48239 h 2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9" h="269">
                <a:moveTo>
                  <a:pt x="0" y="134"/>
                </a:moveTo>
                <a:lnTo>
                  <a:pt x="0" y="134"/>
                </a:lnTo>
                <a:cubicBezTo>
                  <a:pt x="0" y="209"/>
                  <a:pt x="58" y="268"/>
                  <a:pt x="134" y="268"/>
                </a:cubicBezTo>
                <a:cubicBezTo>
                  <a:pt x="209" y="268"/>
                  <a:pt x="268" y="209"/>
                  <a:pt x="268" y="134"/>
                </a:cubicBezTo>
                <a:cubicBezTo>
                  <a:pt x="268" y="58"/>
                  <a:pt x="209" y="0"/>
                  <a:pt x="134" y="0"/>
                </a:cubicBezTo>
                <a:cubicBezTo>
                  <a:pt x="58" y="0"/>
                  <a:pt x="0" y="58"/>
                  <a:pt x="0" y="13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88">
            <a:extLst>
              <a:ext uri="{FF2B5EF4-FFF2-40B4-BE49-F238E27FC236}">
                <a16:creationId xmlns:a16="http://schemas.microsoft.com/office/drawing/2014/main" id="{2D294BA6-D566-BC42-A8DC-2667F5DA9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9173" y="6798700"/>
            <a:ext cx="89401" cy="89401"/>
          </a:xfrm>
          <a:custGeom>
            <a:avLst/>
            <a:gdLst>
              <a:gd name="T0" fmla="*/ 0 w 85"/>
              <a:gd name="T1" fmla="*/ 14904 h 85"/>
              <a:gd name="T2" fmla="*/ 0 w 85"/>
              <a:gd name="T3" fmla="*/ 14904 h 85"/>
              <a:gd name="T4" fmla="*/ 14904 w 85"/>
              <a:gd name="T5" fmla="*/ 29808 h 85"/>
              <a:gd name="T6" fmla="*/ 29808 w 85"/>
              <a:gd name="T7" fmla="*/ 14904 h 85"/>
              <a:gd name="T8" fmla="*/ 14904 w 85"/>
              <a:gd name="T9" fmla="*/ 0 h 85"/>
              <a:gd name="T10" fmla="*/ 0 w 85"/>
              <a:gd name="T11" fmla="*/ 14904 h 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" h="85">
                <a:moveTo>
                  <a:pt x="0" y="42"/>
                </a:moveTo>
                <a:lnTo>
                  <a:pt x="0" y="42"/>
                </a:lnTo>
                <a:cubicBezTo>
                  <a:pt x="0" y="59"/>
                  <a:pt x="17" y="84"/>
                  <a:pt x="42" y="84"/>
                </a:cubicBezTo>
                <a:cubicBezTo>
                  <a:pt x="59" y="84"/>
                  <a:pt x="84" y="59"/>
                  <a:pt x="84" y="42"/>
                </a:cubicBezTo>
                <a:cubicBezTo>
                  <a:pt x="84" y="17"/>
                  <a:pt x="59" y="0"/>
                  <a:pt x="42" y="0"/>
                </a:cubicBezTo>
                <a:cubicBezTo>
                  <a:pt x="17" y="0"/>
                  <a:pt x="0" y="17"/>
                  <a:pt x="0" y="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89">
            <a:extLst>
              <a:ext uri="{FF2B5EF4-FFF2-40B4-BE49-F238E27FC236}">
                <a16:creationId xmlns:a16="http://schemas.microsoft.com/office/drawing/2014/main" id="{A9002E97-3990-BA4C-B040-ACAE5BB5D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2142" y="7890313"/>
            <a:ext cx="296431" cy="4707"/>
          </a:xfrm>
          <a:custGeom>
            <a:avLst/>
            <a:gdLst>
              <a:gd name="T0" fmla="*/ 0 w 277"/>
              <a:gd name="T1" fmla="*/ 0 h 1"/>
              <a:gd name="T2" fmla="*/ 99652 w 277"/>
              <a:gd name="T3" fmla="*/ 0 h 1"/>
              <a:gd name="T4" fmla="*/ 0 w 277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7" h="1">
                <a:moveTo>
                  <a:pt x="0" y="0"/>
                </a:moveTo>
                <a:lnTo>
                  <a:pt x="276" y="0"/>
                </a:lnTo>
                <a:lnTo>
                  <a:pt x="0" y="0"/>
                </a:lnTo>
              </a:path>
            </a:pathLst>
          </a:custGeom>
          <a:solidFill>
            <a:srgbClr val="DAF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E8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Line 290">
            <a:extLst>
              <a:ext uri="{FF2B5EF4-FFF2-40B4-BE49-F238E27FC236}">
                <a16:creationId xmlns:a16="http://schemas.microsoft.com/office/drawing/2014/main" id="{92E141A1-2AD6-C947-B285-2B8946561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02142" y="7890313"/>
            <a:ext cx="296431" cy="470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EE8E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Freeform 291">
            <a:extLst>
              <a:ext uri="{FF2B5EF4-FFF2-40B4-BE49-F238E27FC236}">
                <a16:creationId xmlns:a16="http://schemas.microsoft.com/office/drawing/2014/main" id="{F5B7D99D-4857-E34C-B47F-62441C45E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2142" y="7847968"/>
            <a:ext cx="296431" cy="47052"/>
          </a:xfrm>
          <a:custGeom>
            <a:avLst/>
            <a:gdLst>
              <a:gd name="T0" fmla="*/ 99652 w 277"/>
              <a:gd name="T1" fmla="*/ 15506 h 43"/>
              <a:gd name="T2" fmla="*/ 99652 w 277"/>
              <a:gd name="T3" fmla="*/ 0 h 43"/>
              <a:gd name="T4" fmla="*/ 0 w 277"/>
              <a:gd name="T5" fmla="*/ 0 h 43"/>
              <a:gd name="T6" fmla="*/ 0 w 277"/>
              <a:gd name="T7" fmla="*/ 15506 h 43"/>
              <a:gd name="T8" fmla="*/ 99652 w 277"/>
              <a:gd name="T9" fmla="*/ 1550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7" h="43">
                <a:moveTo>
                  <a:pt x="276" y="42"/>
                </a:moveTo>
                <a:lnTo>
                  <a:pt x="276" y="0"/>
                </a:lnTo>
                <a:lnTo>
                  <a:pt x="0" y="0"/>
                </a:lnTo>
                <a:lnTo>
                  <a:pt x="0" y="42"/>
                </a:lnTo>
                <a:lnTo>
                  <a:pt x="276" y="42"/>
                </a:lnTo>
              </a:path>
            </a:pathLst>
          </a:custGeom>
          <a:solidFill>
            <a:srgbClr val="DAF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E8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92">
            <a:extLst>
              <a:ext uri="{FF2B5EF4-FFF2-40B4-BE49-F238E27FC236}">
                <a16:creationId xmlns:a16="http://schemas.microsoft.com/office/drawing/2014/main" id="{544836B0-974E-814C-8AB3-32D06BD04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2142" y="7847968"/>
            <a:ext cx="296431" cy="47052"/>
          </a:xfrm>
          <a:custGeom>
            <a:avLst/>
            <a:gdLst>
              <a:gd name="T0" fmla="*/ 99652 w 277"/>
              <a:gd name="T1" fmla="*/ 15506 h 43"/>
              <a:gd name="T2" fmla="*/ 99652 w 277"/>
              <a:gd name="T3" fmla="*/ 0 h 43"/>
              <a:gd name="T4" fmla="*/ 0 w 277"/>
              <a:gd name="T5" fmla="*/ 0 h 43"/>
              <a:gd name="T6" fmla="*/ 0 w 277"/>
              <a:gd name="T7" fmla="*/ 15506 h 4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7" h="43">
                <a:moveTo>
                  <a:pt x="276" y="42"/>
                </a:moveTo>
                <a:lnTo>
                  <a:pt x="276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CEE8EA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Freeform 293">
            <a:extLst>
              <a:ext uri="{FF2B5EF4-FFF2-40B4-BE49-F238E27FC236}">
                <a16:creationId xmlns:a16="http://schemas.microsoft.com/office/drawing/2014/main" id="{FCED747D-3636-5E4C-9B51-C78251C0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5945" y="7264519"/>
            <a:ext cx="456406" cy="456406"/>
          </a:xfrm>
          <a:custGeom>
            <a:avLst/>
            <a:gdLst>
              <a:gd name="T0" fmla="*/ 0 w 428"/>
              <a:gd name="T1" fmla="*/ 75195 h 428"/>
              <a:gd name="T2" fmla="*/ 0 w 428"/>
              <a:gd name="T3" fmla="*/ 75195 h 428"/>
              <a:gd name="T4" fmla="*/ 78433 w 428"/>
              <a:gd name="T5" fmla="*/ 153627 h 428"/>
              <a:gd name="T6" fmla="*/ 153627 w 428"/>
              <a:gd name="T7" fmla="*/ 75195 h 428"/>
              <a:gd name="T8" fmla="*/ 78433 w 428"/>
              <a:gd name="T9" fmla="*/ 0 h 428"/>
              <a:gd name="T10" fmla="*/ 0 w 428"/>
              <a:gd name="T11" fmla="*/ 75195 h 4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8" h="428">
                <a:moveTo>
                  <a:pt x="0" y="209"/>
                </a:moveTo>
                <a:lnTo>
                  <a:pt x="0" y="209"/>
                </a:lnTo>
                <a:cubicBezTo>
                  <a:pt x="0" y="335"/>
                  <a:pt x="92" y="427"/>
                  <a:pt x="218" y="427"/>
                </a:cubicBezTo>
                <a:cubicBezTo>
                  <a:pt x="335" y="427"/>
                  <a:pt x="427" y="335"/>
                  <a:pt x="427" y="209"/>
                </a:cubicBezTo>
                <a:cubicBezTo>
                  <a:pt x="427" y="92"/>
                  <a:pt x="335" y="0"/>
                  <a:pt x="218" y="0"/>
                </a:cubicBezTo>
                <a:cubicBezTo>
                  <a:pt x="92" y="0"/>
                  <a:pt x="0" y="92"/>
                  <a:pt x="0" y="209"/>
                </a:cubicBezTo>
              </a:path>
            </a:pathLst>
          </a:custGeom>
          <a:solidFill>
            <a:srgbClr val="6ADD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E8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94">
            <a:extLst>
              <a:ext uri="{FF2B5EF4-FFF2-40B4-BE49-F238E27FC236}">
                <a16:creationId xmlns:a16="http://schemas.microsoft.com/office/drawing/2014/main" id="{8E606413-D5F2-9643-AE72-3ECFDDDE6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915" y="6775175"/>
            <a:ext cx="277607" cy="277607"/>
          </a:xfrm>
          <a:custGeom>
            <a:avLst/>
            <a:gdLst>
              <a:gd name="T0" fmla="*/ 0 w 261"/>
              <a:gd name="T1" fmla="*/ 48087 h 261"/>
              <a:gd name="T2" fmla="*/ 0 w 261"/>
              <a:gd name="T3" fmla="*/ 48087 h 261"/>
              <a:gd name="T4" fmla="*/ 48087 w 261"/>
              <a:gd name="T5" fmla="*/ 93303 h 261"/>
              <a:gd name="T6" fmla="*/ 93303 w 261"/>
              <a:gd name="T7" fmla="*/ 48087 h 261"/>
              <a:gd name="T8" fmla="*/ 48087 w 261"/>
              <a:gd name="T9" fmla="*/ 0 h 261"/>
              <a:gd name="T10" fmla="*/ 0 w 261"/>
              <a:gd name="T11" fmla="*/ 48087 h 2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1" h="261">
                <a:moveTo>
                  <a:pt x="0" y="134"/>
                </a:moveTo>
                <a:lnTo>
                  <a:pt x="0" y="134"/>
                </a:lnTo>
                <a:cubicBezTo>
                  <a:pt x="0" y="201"/>
                  <a:pt x="59" y="260"/>
                  <a:pt x="134" y="260"/>
                </a:cubicBezTo>
                <a:cubicBezTo>
                  <a:pt x="201" y="260"/>
                  <a:pt x="260" y="201"/>
                  <a:pt x="260" y="134"/>
                </a:cubicBezTo>
                <a:cubicBezTo>
                  <a:pt x="260" y="59"/>
                  <a:pt x="201" y="0"/>
                  <a:pt x="134" y="0"/>
                </a:cubicBezTo>
                <a:cubicBezTo>
                  <a:pt x="59" y="0"/>
                  <a:pt x="0" y="59"/>
                  <a:pt x="0" y="134"/>
                </a:cubicBezTo>
              </a:path>
            </a:pathLst>
          </a:custGeom>
          <a:solidFill>
            <a:srgbClr val="6ADD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E8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95">
            <a:extLst>
              <a:ext uri="{FF2B5EF4-FFF2-40B4-BE49-F238E27FC236}">
                <a16:creationId xmlns:a16="http://schemas.microsoft.com/office/drawing/2014/main" id="{526F7FC8-7289-4F49-A03C-48B5AA46A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259" y="6629311"/>
            <a:ext cx="79987" cy="89401"/>
          </a:xfrm>
          <a:custGeom>
            <a:avLst/>
            <a:gdLst>
              <a:gd name="T0" fmla="*/ 0 w 76"/>
              <a:gd name="T1" fmla="*/ 14904 h 85"/>
              <a:gd name="T2" fmla="*/ 0 w 76"/>
              <a:gd name="T3" fmla="*/ 14904 h 85"/>
              <a:gd name="T4" fmla="*/ 14914 w 76"/>
              <a:gd name="T5" fmla="*/ 29808 h 85"/>
              <a:gd name="T6" fmla="*/ 26632 w 76"/>
              <a:gd name="T7" fmla="*/ 14904 h 85"/>
              <a:gd name="T8" fmla="*/ 14914 w 76"/>
              <a:gd name="T9" fmla="*/ 0 h 85"/>
              <a:gd name="T10" fmla="*/ 0 w 76"/>
              <a:gd name="T11" fmla="*/ 14904 h 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6" h="85">
                <a:moveTo>
                  <a:pt x="0" y="42"/>
                </a:moveTo>
                <a:lnTo>
                  <a:pt x="0" y="42"/>
                </a:lnTo>
                <a:cubicBezTo>
                  <a:pt x="0" y="67"/>
                  <a:pt x="17" y="84"/>
                  <a:pt x="42" y="84"/>
                </a:cubicBezTo>
                <a:cubicBezTo>
                  <a:pt x="58" y="84"/>
                  <a:pt x="75" y="67"/>
                  <a:pt x="75" y="42"/>
                </a:cubicBezTo>
                <a:cubicBezTo>
                  <a:pt x="75" y="17"/>
                  <a:pt x="58" y="0"/>
                  <a:pt x="42" y="0"/>
                </a:cubicBezTo>
                <a:cubicBezTo>
                  <a:pt x="17" y="0"/>
                  <a:pt x="0" y="17"/>
                  <a:pt x="0" y="42"/>
                </a:cubicBezTo>
              </a:path>
            </a:pathLst>
          </a:custGeom>
          <a:solidFill>
            <a:srgbClr val="6ADD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E8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96">
            <a:extLst>
              <a:ext uri="{FF2B5EF4-FFF2-40B4-BE49-F238E27FC236}">
                <a16:creationId xmlns:a16="http://schemas.microsoft.com/office/drawing/2014/main" id="{BBA0A575-B251-7D4B-9827-85FAD6B62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522" y="7678579"/>
            <a:ext cx="296431" cy="47052"/>
          </a:xfrm>
          <a:custGeom>
            <a:avLst/>
            <a:gdLst>
              <a:gd name="T0" fmla="*/ 0 w 277"/>
              <a:gd name="T1" fmla="*/ 15506 h 43"/>
              <a:gd name="T2" fmla="*/ 99652 w 277"/>
              <a:gd name="T3" fmla="*/ 15506 h 43"/>
              <a:gd name="T4" fmla="*/ 99652 w 277"/>
              <a:gd name="T5" fmla="*/ 0 h 43"/>
              <a:gd name="T6" fmla="*/ 0 w 277"/>
              <a:gd name="T7" fmla="*/ 0 h 43"/>
              <a:gd name="T8" fmla="*/ 0 w 277"/>
              <a:gd name="T9" fmla="*/ 15506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7" h="43">
                <a:moveTo>
                  <a:pt x="0" y="42"/>
                </a:moveTo>
                <a:lnTo>
                  <a:pt x="276" y="42"/>
                </a:lnTo>
                <a:lnTo>
                  <a:pt x="276" y="0"/>
                </a:lnTo>
                <a:lnTo>
                  <a:pt x="0" y="0"/>
                </a:lnTo>
                <a:lnTo>
                  <a:pt x="0" y="42"/>
                </a:lnTo>
              </a:path>
            </a:pathLst>
          </a:custGeom>
          <a:solidFill>
            <a:srgbClr val="DAF6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CEE8E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11">
            <a:extLst>
              <a:ext uri="{FF2B5EF4-FFF2-40B4-BE49-F238E27FC236}">
                <a16:creationId xmlns:a16="http://schemas.microsoft.com/office/drawing/2014/main" id="{6290942A-9C64-6040-9B4D-64D6286CD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12">
            <a:extLst>
              <a:ext uri="{FF2B5EF4-FFF2-40B4-BE49-F238E27FC236}">
                <a16:creationId xmlns:a16="http://schemas.microsoft.com/office/drawing/2014/main" id="{A13680C7-5C5C-F442-B6B5-C597D0A1D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13">
            <a:extLst>
              <a:ext uri="{FF2B5EF4-FFF2-40B4-BE49-F238E27FC236}">
                <a16:creationId xmlns:a16="http://schemas.microsoft.com/office/drawing/2014/main" id="{B31A8954-AA83-3044-AB80-CCDFD2DEE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0566" y="7832310"/>
            <a:ext cx="1511070" cy="1511073"/>
          </a:xfrm>
          <a:custGeom>
            <a:avLst/>
            <a:gdLst>
              <a:gd name="T0" fmla="*/ 1309 w 1310"/>
              <a:gd name="T1" fmla="*/ 659 h 1310"/>
              <a:gd name="T2" fmla="*/ 1309 w 1310"/>
              <a:gd name="T3" fmla="*/ 659 h 1310"/>
              <a:gd name="T4" fmla="*/ 651 w 1310"/>
              <a:gd name="T5" fmla="*/ 1309 h 1310"/>
              <a:gd name="T6" fmla="*/ 0 w 1310"/>
              <a:gd name="T7" fmla="*/ 659 h 1310"/>
              <a:gd name="T8" fmla="*/ 651 w 1310"/>
              <a:gd name="T9" fmla="*/ 0 h 1310"/>
              <a:gd name="T10" fmla="*/ 1309 w 1310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10">
                <a:moveTo>
                  <a:pt x="1309" y="659"/>
                </a:moveTo>
                <a:lnTo>
                  <a:pt x="1309" y="659"/>
                </a:lnTo>
                <a:cubicBezTo>
                  <a:pt x="1309" y="1018"/>
                  <a:pt x="1010" y="1309"/>
                  <a:pt x="651" y="1309"/>
                </a:cubicBezTo>
                <a:cubicBezTo>
                  <a:pt x="291" y="1309"/>
                  <a:pt x="0" y="1018"/>
                  <a:pt x="0" y="659"/>
                </a:cubicBezTo>
                <a:cubicBezTo>
                  <a:pt x="0" y="299"/>
                  <a:pt x="291" y="0"/>
                  <a:pt x="651" y="0"/>
                </a:cubicBezTo>
                <a:cubicBezTo>
                  <a:pt x="1010" y="0"/>
                  <a:pt x="1309" y="299"/>
                  <a:pt x="1309" y="6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114">
            <a:extLst>
              <a:ext uri="{FF2B5EF4-FFF2-40B4-BE49-F238E27FC236}">
                <a16:creationId xmlns:a16="http://schemas.microsoft.com/office/drawing/2014/main" id="{CD5D9FF1-7AB8-E54A-8EC6-A35D6998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871" y="7832310"/>
            <a:ext cx="1511073" cy="1511073"/>
          </a:xfrm>
          <a:custGeom>
            <a:avLst/>
            <a:gdLst>
              <a:gd name="T0" fmla="*/ 1308 w 1309"/>
              <a:gd name="T1" fmla="*/ 659 h 1310"/>
              <a:gd name="T2" fmla="*/ 1308 w 1309"/>
              <a:gd name="T3" fmla="*/ 659 h 1310"/>
              <a:gd name="T4" fmla="*/ 658 w 1309"/>
              <a:gd name="T5" fmla="*/ 1309 h 1310"/>
              <a:gd name="T6" fmla="*/ 0 w 1309"/>
              <a:gd name="T7" fmla="*/ 659 h 1310"/>
              <a:gd name="T8" fmla="*/ 658 w 1309"/>
              <a:gd name="T9" fmla="*/ 0 h 1310"/>
              <a:gd name="T10" fmla="*/ 1308 w 1309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10">
                <a:moveTo>
                  <a:pt x="1308" y="659"/>
                </a:moveTo>
                <a:lnTo>
                  <a:pt x="1308" y="659"/>
                </a:lnTo>
                <a:cubicBezTo>
                  <a:pt x="1308" y="1018"/>
                  <a:pt x="1018" y="1309"/>
                  <a:pt x="658" y="1309"/>
                </a:cubicBezTo>
                <a:cubicBezTo>
                  <a:pt x="298" y="1309"/>
                  <a:pt x="0" y="1018"/>
                  <a:pt x="0" y="659"/>
                </a:cubicBezTo>
                <a:cubicBezTo>
                  <a:pt x="0" y="299"/>
                  <a:pt x="298" y="0"/>
                  <a:pt x="658" y="0"/>
                </a:cubicBezTo>
                <a:cubicBezTo>
                  <a:pt x="1018" y="0"/>
                  <a:pt x="1308" y="299"/>
                  <a:pt x="1308" y="6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115">
            <a:extLst>
              <a:ext uri="{FF2B5EF4-FFF2-40B4-BE49-F238E27FC236}">
                <a16:creationId xmlns:a16="http://schemas.microsoft.com/office/drawing/2014/main" id="{78AC6EEA-B7C8-AF48-B8A6-67E5283C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0 w 1309"/>
              <a:gd name="T5" fmla="*/ 1308 h 1309"/>
              <a:gd name="T6" fmla="*/ 0 w 1309"/>
              <a:gd name="T7" fmla="*/ 658 h 1309"/>
              <a:gd name="T8" fmla="*/ 650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116">
            <a:extLst>
              <a:ext uri="{FF2B5EF4-FFF2-40B4-BE49-F238E27FC236}">
                <a16:creationId xmlns:a16="http://schemas.microsoft.com/office/drawing/2014/main" id="{037368FB-DDA5-1C41-A8AB-09C34D74A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0 w 1309"/>
              <a:gd name="T5" fmla="*/ 1308 h 1309"/>
              <a:gd name="T6" fmla="*/ 0 w 1309"/>
              <a:gd name="T7" fmla="*/ 650 h 1309"/>
              <a:gd name="T8" fmla="*/ 650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117">
            <a:extLst>
              <a:ext uri="{FF2B5EF4-FFF2-40B4-BE49-F238E27FC236}">
                <a16:creationId xmlns:a16="http://schemas.microsoft.com/office/drawing/2014/main" id="{16D88364-E3CE-5B48-85E3-2616108B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118">
            <a:extLst>
              <a:ext uri="{FF2B5EF4-FFF2-40B4-BE49-F238E27FC236}">
                <a16:creationId xmlns:a16="http://schemas.microsoft.com/office/drawing/2014/main" id="{AF5F1010-BF92-D54C-AE5D-C3DBE6D3F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8 w 1309"/>
              <a:gd name="T5" fmla="*/ 1308 h 1309"/>
              <a:gd name="T6" fmla="*/ 0 w 1309"/>
              <a:gd name="T7" fmla="*/ 650 h 1309"/>
              <a:gd name="T8" fmla="*/ 658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75">
            <a:extLst>
              <a:ext uri="{FF2B5EF4-FFF2-40B4-BE49-F238E27FC236}">
                <a16:creationId xmlns:a16="http://schemas.microsoft.com/office/drawing/2014/main" id="{0D8EC543-3E96-4E4F-89F5-2915512D6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76">
            <a:extLst>
              <a:ext uri="{FF2B5EF4-FFF2-40B4-BE49-F238E27FC236}">
                <a16:creationId xmlns:a16="http://schemas.microsoft.com/office/drawing/2014/main" id="{E275C411-5BE9-1F4E-8326-F3DB8E4A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77">
            <a:extLst>
              <a:ext uri="{FF2B5EF4-FFF2-40B4-BE49-F238E27FC236}">
                <a16:creationId xmlns:a16="http://schemas.microsoft.com/office/drawing/2014/main" id="{09D7CD3B-7B0C-7A43-B324-51EEBE1CE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84">
            <a:extLst>
              <a:ext uri="{FF2B5EF4-FFF2-40B4-BE49-F238E27FC236}">
                <a16:creationId xmlns:a16="http://schemas.microsoft.com/office/drawing/2014/main" id="{38F1BB20-4C24-EF41-92FB-B9214A96F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85">
            <a:extLst>
              <a:ext uri="{FF2B5EF4-FFF2-40B4-BE49-F238E27FC236}">
                <a16:creationId xmlns:a16="http://schemas.microsoft.com/office/drawing/2014/main" id="{A2FC5289-38E8-A643-8576-37FA8108C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86">
            <a:extLst>
              <a:ext uri="{FF2B5EF4-FFF2-40B4-BE49-F238E27FC236}">
                <a16:creationId xmlns:a16="http://schemas.microsoft.com/office/drawing/2014/main" id="{77DBD4CB-DF8E-3141-8F2F-3076D2A1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87">
            <a:extLst>
              <a:ext uri="{FF2B5EF4-FFF2-40B4-BE49-F238E27FC236}">
                <a16:creationId xmlns:a16="http://schemas.microsoft.com/office/drawing/2014/main" id="{62412974-BF0B-F14D-BA10-47D6502B2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288">
            <a:extLst>
              <a:ext uri="{FF2B5EF4-FFF2-40B4-BE49-F238E27FC236}">
                <a16:creationId xmlns:a16="http://schemas.microsoft.com/office/drawing/2014/main" id="{3CC7B627-2DDD-B043-94A2-035E04850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289">
            <a:extLst>
              <a:ext uri="{FF2B5EF4-FFF2-40B4-BE49-F238E27FC236}">
                <a16:creationId xmlns:a16="http://schemas.microsoft.com/office/drawing/2014/main" id="{5EB75E0E-8C94-C44B-AB03-35904774E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290">
            <a:extLst>
              <a:ext uri="{FF2B5EF4-FFF2-40B4-BE49-F238E27FC236}">
                <a16:creationId xmlns:a16="http://schemas.microsoft.com/office/drawing/2014/main" id="{50839B9E-97AA-7740-A373-631B4CCCF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291">
            <a:extLst>
              <a:ext uri="{FF2B5EF4-FFF2-40B4-BE49-F238E27FC236}">
                <a16:creationId xmlns:a16="http://schemas.microsoft.com/office/drawing/2014/main" id="{3CF731D7-912C-044F-835F-616845EAB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292">
            <a:extLst>
              <a:ext uri="{FF2B5EF4-FFF2-40B4-BE49-F238E27FC236}">
                <a16:creationId xmlns:a16="http://schemas.microsoft.com/office/drawing/2014/main" id="{75F14F24-A23C-2F40-8BDE-6725358B0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293">
            <a:extLst>
              <a:ext uri="{FF2B5EF4-FFF2-40B4-BE49-F238E27FC236}">
                <a16:creationId xmlns:a16="http://schemas.microsoft.com/office/drawing/2014/main" id="{A754E82E-062F-6548-8BFD-0932D5FE2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294">
            <a:extLst>
              <a:ext uri="{FF2B5EF4-FFF2-40B4-BE49-F238E27FC236}">
                <a16:creationId xmlns:a16="http://schemas.microsoft.com/office/drawing/2014/main" id="{5A83F074-5D5A-AE4D-8C24-19957DED9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295">
            <a:extLst>
              <a:ext uri="{FF2B5EF4-FFF2-40B4-BE49-F238E27FC236}">
                <a16:creationId xmlns:a16="http://schemas.microsoft.com/office/drawing/2014/main" id="{2D0EA216-CFEB-5544-A35A-CD39CC37C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83E90678-30D9-C54A-A2E0-C32E56C2333C}"/>
              </a:ext>
            </a:extLst>
          </p:cNvPr>
          <p:cNvGrpSpPr/>
          <p:nvPr/>
        </p:nvGrpSpPr>
        <p:grpSpPr>
          <a:xfrm>
            <a:off x="2668308" y="740068"/>
            <a:ext cx="19041035" cy="2561450"/>
            <a:chOff x="2668308" y="861425"/>
            <a:chExt cx="19041035" cy="2561450"/>
          </a:xfrm>
        </p:grpSpPr>
        <p:sp>
          <p:nvSpPr>
            <p:cNvPr id="148" name="CuadroTexto 147">
              <a:extLst>
                <a:ext uri="{FF2B5EF4-FFF2-40B4-BE49-F238E27FC236}">
                  <a16:creationId xmlns:a16="http://schemas.microsoft.com/office/drawing/2014/main" id="{6FD62A2D-840A-1B44-8C53-1308F8489121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Science</a:t>
              </a:r>
            </a:p>
          </p:txBody>
        </p:sp>
        <p:sp>
          <p:nvSpPr>
            <p:cNvPr id="149" name="CuadroTexto 148">
              <a:extLst>
                <a:ext uri="{FF2B5EF4-FFF2-40B4-BE49-F238E27FC236}">
                  <a16:creationId xmlns:a16="http://schemas.microsoft.com/office/drawing/2014/main" id="{F56CAA7D-62F9-7C4E-97CC-9006E52ECFF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0E9718E2-BE93-9D4D-B422-1B97B91F471F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151" name="Freeform 198">
              <a:extLst>
                <a:ext uri="{FF2B5EF4-FFF2-40B4-BE49-F238E27FC236}">
                  <a16:creationId xmlns:a16="http://schemas.microsoft.com/office/drawing/2014/main" id="{4758BC93-B408-6544-816B-219EE5E34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199">
              <a:extLst>
                <a:ext uri="{FF2B5EF4-FFF2-40B4-BE49-F238E27FC236}">
                  <a16:creationId xmlns:a16="http://schemas.microsoft.com/office/drawing/2014/main" id="{FE2FB48E-36E6-214C-BC05-74631796F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03765DA1-C75C-9E4A-A747-0E9977155A95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154" name="Freeform 248">
              <a:extLst>
                <a:ext uri="{FF2B5EF4-FFF2-40B4-BE49-F238E27FC236}">
                  <a16:creationId xmlns:a16="http://schemas.microsoft.com/office/drawing/2014/main" id="{78090A1F-9E34-D64B-9CB2-37D0C74F8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249">
              <a:extLst>
                <a:ext uri="{FF2B5EF4-FFF2-40B4-BE49-F238E27FC236}">
                  <a16:creationId xmlns:a16="http://schemas.microsoft.com/office/drawing/2014/main" id="{5C63BADC-CF93-0046-9258-88AC57A1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250">
              <a:extLst>
                <a:ext uri="{FF2B5EF4-FFF2-40B4-BE49-F238E27FC236}">
                  <a16:creationId xmlns:a16="http://schemas.microsoft.com/office/drawing/2014/main" id="{8E129F42-B69D-324A-8659-E1D902304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6040D160-2D0E-854D-8C8A-1344EFBEE844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158" name="Freeform 203">
              <a:extLst>
                <a:ext uri="{FF2B5EF4-FFF2-40B4-BE49-F238E27FC236}">
                  <a16:creationId xmlns:a16="http://schemas.microsoft.com/office/drawing/2014/main" id="{22C74AC6-D331-2740-809E-F0ADF1BC5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204">
              <a:extLst>
                <a:ext uri="{FF2B5EF4-FFF2-40B4-BE49-F238E27FC236}">
                  <a16:creationId xmlns:a16="http://schemas.microsoft.com/office/drawing/2014/main" id="{70AB63A8-6436-654D-A311-05C6C3B5A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205">
              <a:extLst>
                <a:ext uri="{FF2B5EF4-FFF2-40B4-BE49-F238E27FC236}">
                  <a16:creationId xmlns:a16="http://schemas.microsoft.com/office/drawing/2014/main" id="{52781889-408D-6B46-9DA0-D8CEBCDFB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206">
              <a:extLst>
                <a:ext uri="{FF2B5EF4-FFF2-40B4-BE49-F238E27FC236}">
                  <a16:creationId xmlns:a16="http://schemas.microsoft.com/office/drawing/2014/main" id="{93F3AE99-9078-C642-B148-14E0FEFAC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" name="Freeform 207">
              <a:extLst>
                <a:ext uri="{FF2B5EF4-FFF2-40B4-BE49-F238E27FC236}">
                  <a16:creationId xmlns:a16="http://schemas.microsoft.com/office/drawing/2014/main" id="{1DA10786-3987-614B-BEAF-734D02825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3" name="Freeform 208">
              <a:extLst>
                <a:ext uri="{FF2B5EF4-FFF2-40B4-BE49-F238E27FC236}">
                  <a16:creationId xmlns:a16="http://schemas.microsoft.com/office/drawing/2014/main" id="{9D7840C1-91ED-9849-94C1-DD2D84F3A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4" name="Grupo 163">
            <a:extLst>
              <a:ext uri="{FF2B5EF4-FFF2-40B4-BE49-F238E27FC236}">
                <a16:creationId xmlns:a16="http://schemas.microsoft.com/office/drawing/2014/main" id="{DE96CC71-DB8F-6A40-B85C-F417ED62924C}"/>
              </a:ext>
            </a:extLst>
          </p:cNvPr>
          <p:cNvGrpSpPr/>
          <p:nvPr/>
        </p:nvGrpSpPr>
        <p:grpSpPr>
          <a:xfrm>
            <a:off x="18327788" y="5250070"/>
            <a:ext cx="4236804" cy="1390954"/>
            <a:chOff x="4247967" y="10620441"/>
            <a:chExt cx="4236804" cy="1390954"/>
          </a:xfrm>
        </p:grpSpPr>
        <p:sp>
          <p:nvSpPr>
            <p:cNvPr id="165" name="CuadroTexto 395">
              <a:extLst>
                <a:ext uri="{FF2B5EF4-FFF2-40B4-BE49-F238E27FC236}">
                  <a16:creationId xmlns:a16="http://schemas.microsoft.com/office/drawing/2014/main" id="{D1016E4A-713F-8040-8002-A48DF9FECC94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66" name="Rectangle 40">
              <a:extLst>
                <a:ext uri="{FF2B5EF4-FFF2-40B4-BE49-F238E27FC236}">
                  <a16:creationId xmlns:a16="http://schemas.microsoft.com/office/drawing/2014/main" id="{AFAACF0C-277D-C142-89E6-77FA2D6E098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08918D17-4212-AF4C-9ABC-A0AF87E5ECA3}"/>
              </a:ext>
            </a:extLst>
          </p:cNvPr>
          <p:cNvGrpSpPr/>
          <p:nvPr/>
        </p:nvGrpSpPr>
        <p:grpSpPr>
          <a:xfrm>
            <a:off x="19766476" y="7900000"/>
            <a:ext cx="4236804" cy="1390954"/>
            <a:chOff x="4247967" y="10620441"/>
            <a:chExt cx="4236804" cy="1390954"/>
          </a:xfrm>
        </p:grpSpPr>
        <p:sp>
          <p:nvSpPr>
            <p:cNvPr id="168" name="CuadroTexto 395">
              <a:extLst>
                <a:ext uri="{FF2B5EF4-FFF2-40B4-BE49-F238E27FC236}">
                  <a16:creationId xmlns:a16="http://schemas.microsoft.com/office/drawing/2014/main" id="{27D3808D-92D6-2C47-948E-BA570E7FC94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69" name="Rectangle 40">
              <a:extLst>
                <a:ext uri="{FF2B5EF4-FFF2-40B4-BE49-F238E27FC236}">
                  <a16:creationId xmlns:a16="http://schemas.microsoft.com/office/drawing/2014/main" id="{4213F0BB-C4A9-B943-B157-256463C7A17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91FDD7FD-299F-DC4A-869A-53E57ED55D81}"/>
              </a:ext>
            </a:extLst>
          </p:cNvPr>
          <p:cNvGrpSpPr/>
          <p:nvPr/>
        </p:nvGrpSpPr>
        <p:grpSpPr>
          <a:xfrm>
            <a:off x="18327788" y="10511583"/>
            <a:ext cx="4236804" cy="1390954"/>
            <a:chOff x="4247967" y="10620441"/>
            <a:chExt cx="4236804" cy="1390954"/>
          </a:xfrm>
        </p:grpSpPr>
        <p:sp>
          <p:nvSpPr>
            <p:cNvPr id="171" name="CuadroTexto 395">
              <a:extLst>
                <a:ext uri="{FF2B5EF4-FFF2-40B4-BE49-F238E27FC236}">
                  <a16:creationId xmlns:a16="http://schemas.microsoft.com/office/drawing/2014/main" id="{8AFBC0AB-8A8F-E445-8FBF-0D1807A16D8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72" name="Rectangle 40">
              <a:extLst>
                <a:ext uri="{FF2B5EF4-FFF2-40B4-BE49-F238E27FC236}">
                  <a16:creationId xmlns:a16="http://schemas.microsoft.com/office/drawing/2014/main" id="{4F20D504-B528-9649-9C0C-0F7BF64DC78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3" name="Grupo 172">
            <a:extLst>
              <a:ext uri="{FF2B5EF4-FFF2-40B4-BE49-F238E27FC236}">
                <a16:creationId xmlns:a16="http://schemas.microsoft.com/office/drawing/2014/main" id="{8F764A29-95C1-5D4A-9827-A8D1AD638E7A}"/>
              </a:ext>
            </a:extLst>
          </p:cNvPr>
          <p:cNvGrpSpPr/>
          <p:nvPr/>
        </p:nvGrpSpPr>
        <p:grpSpPr>
          <a:xfrm>
            <a:off x="1851818" y="5250070"/>
            <a:ext cx="4289833" cy="1390954"/>
            <a:chOff x="4247967" y="10620441"/>
            <a:chExt cx="4289833" cy="1390954"/>
          </a:xfrm>
        </p:grpSpPr>
        <p:sp>
          <p:nvSpPr>
            <p:cNvPr id="174" name="CuadroTexto 395">
              <a:extLst>
                <a:ext uri="{FF2B5EF4-FFF2-40B4-BE49-F238E27FC236}">
                  <a16:creationId xmlns:a16="http://schemas.microsoft.com/office/drawing/2014/main" id="{53B40E6A-715B-9245-9BBA-D2593AC050CC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75" name="Rectangle 40">
              <a:extLst>
                <a:ext uri="{FF2B5EF4-FFF2-40B4-BE49-F238E27FC236}">
                  <a16:creationId xmlns:a16="http://schemas.microsoft.com/office/drawing/2014/main" id="{27221AE2-EDBB-3240-B08E-8FC0AC97B88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6" name="Grupo 175">
            <a:extLst>
              <a:ext uri="{FF2B5EF4-FFF2-40B4-BE49-F238E27FC236}">
                <a16:creationId xmlns:a16="http://schemas.microsoft.com/office/drawing/2014/main" id="{6FFE263E-79AF-1947-8E4B-6F16111B3682}"/>
              </a:ext>
            </a:extLst>
          </p:cNvPr>
          <p:cNvGrpSpPr/>
          <p:nvPr/>
        </p:nvGrpSpPr>
        <p:grpSpPr>
          <a:xfrm>
            <a:off x="240672" y="7892368"/>
            <a:ext cx="4321364" cy="1390954"/>
            <a:chOff x="4247967" y="10620441"/>
            <a:chExt cx="4321364" cy="1390954"/>
          </a:xfrm>
        </p:grpSpPr>
        <p:sp>
          <p:nvSpPr>
            <p:cNvPr id="177" name="CuadroTexto 176">
              <a:extLst>
                <a:ext uri="{FF2B5EF4-FFF2-40B4-BE49-F238E27FC236}">
                  <a16:creationId xmlns:a16="http://schemas.microsoft.com/office/drawing/2014/main" id="{574236B3-7A5A-1E44-AF3E-26E6C47FC0B7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8" name="Rectangle 40">
              <a:extLst>
                <a:ext uri="{FF2B5EF4-FFF2-40B4-BE49-F238E27FC236}">
                  <a16:creationId xmlns:a16="http://schemas.microsoft.com/office/drawing/2014/main" id="{C1E6926E-C509-7F47-BC1C-27282E16EAD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87CC9FF0-90A3-E841-AC8A-56EA9A4F0F27}"/>
              </a:ext>
            </a:extLst>
          </p:cNvPr>
          <p:cNvGrpSpPr/>
          <p:nvPr/>
        </p:nvGrpSpPr>
        <p:grpSpPr>
          <a:xfrm>
            <a:off x="1798789" y="10508714"/>
            <a:ext cx="4289833" cy="1390954"/>
            <a:chOff x="4247967" y="10620441"/>
            <a:chExt cx="4289833" cy="1390954"/>
          </a:xfrm>
        </p:grpSpPr>
        <p:sp>
          <p:nvSpPr>
            <p:cNvPr id="180" name="CuadroTexto 395">
              <a:extLst>
                <a:ext uri="{FF2B5EF4-FFF2-40B4-BE49-F238E27FC236}">
                  <a16:creationId xmlns:a16="http://schemas.microsoft.com/office/drawing/2014/main" id="{AF958847-7EB6-9C4B-A068-DB50DEA8FEAD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81" name="Rectangle 40">
              <a:extLst>
                <a:ext uri="{FF2B5EF4-FFF2-40B4-BE49-F238E27FC236}">
                  <a16:creationId xmlns:a16="http://schemas.microsoft.com/office/drawing/2014/main" id="{4AEE9528-16F6-5541-9760-71F7DF70660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70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Line 1">
            <a:extLst>
              <a:ext uri="{FF2B5EF4-FFF2-40B4-BE49-F238E27FC236}">
                <a16:creationId xmlns:a16="http://schemas.microsoft.com/office/drawing/2014/main" id="{41621B54-BFCE-BC4F-9E75-E983078C1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5666" y="8194394"/>
            <a:ext cx="3443187" cy="344842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9" name="Line 2">
            <a:extLst>
              <a:ext uri="{FF2B5EF4-FFF2-40B4-BE49-F238E27FC236}">
                <a16:creationId xmlns:a16="http://schemas.microsoft.com/office/drawing/2014/main" id="{BAA75267-134C-5248-BC26-0FBA02C26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5666" y="8194394"/>
            <a:ext cx="4873915" cy="524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0" name="Line 3">
            <a:extLst>
              <a:ext uri="{FF2B5EF4-FFF2-40B4-BE49-F238E27FC236}">
                <a16:creationId xmlns:a16="http://schemas.microsoft.com/office/drawing/2014/main" id="{C9A6C30E-A928-6F40-81A4-A429E2FB0B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65666" y="4745969"/>
            <a:ext cx="3443187" cy="34536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1" name="Line 4">
            <a:extLst>
              <a:ext uri="{FF2B5EF4-FFF2-40B4-BE49-F238E27FC236}">
                <a16:creationId xmlns:a16="http://schemas.microsoft.com/office/drawing/2014/main" id="{CA8772E0-82F4-BA43-9BD2-E26DC02E68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06759" y="4745969"/>
            <a:ext cx="3464150" cy="34536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2" name="Line 5">
            <a:extLst>
              <a:ext uri="{FF2B5EF4-FFF2-40B4-BE49-F238E27FC236}">
                <a16:creationId xmlns:a16="http://schemas.microsoft.com/office/drawing/2014/main" id="{1A77B23E-0FA6-914C-833F-0ECE536ECE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6031" y="8194394"/>
            <a:ext cx="4894878" cy="524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3" name="Line 6">
            <a:extLst>
              <a:ext uri="{FF2B5EF4-FFF2-40B4-BE49-F238E27FC236}">
                <a16:creationId xmlns:a16="http://schemas.microsoft.com/office/drawing/2014/main" id="{04D364BF-CF42-D84B-A18F-9EE1D14873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6759" y="8194394"/>
            <a:ext cx="3464150" cy="344842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64" name="Freeform 7">
            <a:extLst>
              <a:ext uri="{FF2B5EF4-FFF2-40B4-BE49-F238E27FC236}">
                <a16:creationId xmlns:a16="http://schemas.microsoft.com/office/drawing/2014/main" id="{7E740452-6C0E-C64F-922E-ED54F8FB9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597" y="7476411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5 w 1210"/>
              <a:gd name="T5" fmla="*/ 1209 h 1210"/>
              <a:gd name="T6" fmla="*/ 0 w 1210"/>
              <a:gd name="T7" fmla="*/ 604 h 1210"/>
              <a:gd name="T8" fmla="*/ 605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1" y="1209"/>
                  <a:pt x="605" y="1209"/>
                </a:cubicBezTo>
                <a:cubicBezTo>
                  <a:pt x="276" y="1209"/>
                  <a:pt x="0" y="941"/>
                  <a:pt x="0" y="604"/>
                </a:cubicBezTo>
                <a:cubicBezTo>
                  <a:pt x="0" y="267"/>
                  <a:pt x="276" y="0"/>
                  <a:pt x="605" y="0"/>
                </a:cubicBezTo>
                <a:cubicBezTo>
                  <a:pt x="941" y="0"/>
                  <a:pt x="1209" y="267"/>
                  <a:pt x="1209" y="6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8">
            <a:extLst>
              <a:ext uri="{FF2B5EF4-FFF2-40B4-BE49-F238E27FC236}">
                <a16:creationId xmlns:a16="http://schemas.microsoft.com/office/drawing/2014/main" id="{9FF84B72-5BC6-814B-8401-B2D4E59C2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286" y="7476411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5 w 1210"/>
              <a:gd name="T5" fmla="*/ 1209 h 1210"/>
              <a:gd name="T6" fmla="*/ 0 w 1210"/>
              <a:gd name="T7" fmla="*/ 604 h 1210"/>
              <a:gd name="T8" fmla="*/ 605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2" y="1209"/>
                  <a:pt x="605" y="1209"/>
                </a:cubicBezTo>
                <a:cubicBezTo>
                  <a:pt x="276" y="1209"/>
                  <a:pt x="0" y="941"/>
                  <a:pt x="0" y="604"/>
                </a:cubicBezTo>
                <a:cubicBezTo>
                  <a:pt x="0" y="267"/>
                  <a:pt x="276" y="0"/>
                  <a:pt x="605" y="0"/>
                </a:cubicBezTo>
                <a:cubicBezTo>
                  <a:pt x="942" y="0"/>
                  <a:pt x="1209" y="267"/>
                  <a:pt x="1209" y="6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9">
            <a:extLst>
              <a:ext uri="{FF2B5EF4-FFF2-40B4-BE49-F238E27FC236}">
                <a16:creationId xmlns:a16="http://schemas.microsoft.com/office/drawing/2014/main" id="{4BFF946E-3BB6-7243-AEC6-43E1273B7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866" y="10924836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4 w 1210"/>
              <a:gd name="T5" fmla="*/ 1209 h 1210"/>
              <a:gd name="T6" fmla="*/ 0 w 1210"/>
              <a:gd name="T7" fmla="*/ 604 h 1210"/>
              <a:gd name="T8" fmla="*/ 604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1" y="1209"/>
                  <a:pt x="604" y="1209"/>
                </a:cubicBezTo>
                <a:cubicBezTo>
                  <a:pt x="275" y="1209"/>
                  <a:pt x="0" y="941"/>
                  <a:pt x="0" y="604"/>
                </a:cubicBezTo>
                <a:cubicBezTo>
                  <a:pt x="0" y="275"/>
                  <a:pt x="275" y="0"/>
                  <a:pt x="604" y="0"/>
                </a:cubicBezTo>
                <a:cubicBezTo>
                  <a:pt x="941" y="0"/>
                  <a:pt x="1209" y="275"/>
                  <a:pt x="1209" y="6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0">
            <a:extLst>
              <a:ext uri="{FF2B5EF4-FFF2-40B4-BE49-F238E27FC236}">
                <a16:creationId xmlns:a16="http://schemas.microsoft.com/office/drawing/2014/main" id="{4C23F0E2-6236-B74E-BCF1-DAAC75A71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866" y="4033224"/>
            <a:ext cx="1435971" cy="1441213"/>
          </a:xfrm>
          <a:custGeom>
            <a:avLst/>
            <a:gdLst>
              <a:gd name="T0" fmla="*/ 1209 w 1210"/>
              <a:gd name="T1" fmla="*/ 605 h 1211"/>
              <a:gd name="T2" fmla="*/ 1209 w 1210"/>
              <a:gd name="T3" fmla="*/ 605 h 1211"/>
              <a:gd name="T4" fmla="*/ 604 w 1210"/>
              <a:gd name="T5" fmla="*/ 1210 h 1211"/>
              <a:gd name="T6" fmla="*/ 0 w 1210"/>
              <a:gd name="T7" fmla="*/ 605 h 1211"/>
              <a:gd name="T8" fmla="*/ 604 w 1210"/>
              <a:gd name="T9" fmla="*/ 0 h 1211"/>
              <a:gd name="T10" fmla="*/ 1209 w 1210"/>
              <a:gd name="T11" fmla="*/ 605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1">
                <a:moveTo>
                  <a:pt x="1209" y="605"/>
                </a:moveTo>
                <a:lnTo>
                  <a:pt x="1209" y="605"/>
                </a:lnTo>
                <a:cubicBezTo>
                  <a:pt x="1209" y="934"/>
                  <a:pt x="941" y="1210"/>
                  <a:pt x="604" y="1210"/>
                </a:cubicBezTo>
                <a:cubicBezTo>
                  <a:pt x="275" y="1210"/>
                  <a:pt x="0" y="934"/>
                  <a:pt x="0" y="605"/>
                </a:cubicBezTo>
                <a:cubicBezTo>
                  <a:pt x="0" y="268"/>
                  <a:pt x="275" y="0"/>
                  <a:pt x="604" y="0"/>
                </a:cubicBezTo>
                <a:cubicBezTo>
                  <a:pt x="941" y="0"/>
                  <a:pt x="1209" y="268"/>
                  <a:pt x="1209" y="6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1">
            <a:extLst>
              <a:ext uri="{FF2B5EF4-FFF2-40B4-BE49-F238E27FC236}">
                <a16:creationId xmlns:a16="http://schemas.microsoft.com/office/drawing/2014/main" id="{48879FE4-52B4-D548-9E8B-951862A1E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014" y="10924836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4 w 1210"/>
              <a:gd name="T5" fmla="*/ 1209 h 1210"/>
              <a:gd name="T6" fmla="*/ 0 w 1210"/>
              <a:gd name="T7" fmla="*/ 604 h 1210"/>
              <a:gd name="T8" fmla="*/ 604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1" y="1209"/>
                  <a:pt x="604" y="1209"/>
                </a:cubicBezTo>
                <a:cubicBezTo>
                  <a:pt x="275" y="1209"/>
                  <a:pt x="0" y="941"/>
                  <a:pt x="0" y="604"/>
                </a:cubicBezTo>
                <a:cubicBezTo>
                  <a:pt x="0" y="275"/>
                  <a:pt x="275" y="0"/>
                  <a:pt x="604" y="0"/>
                </a:cubicBezTo>
                <a:cubicBezTo>
                  <a:pt x="941" y="0"/>
                  <a:pt x="1209" y="275"/>
                  <a:pt x="1209" y="6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2">
            <a:extLst>
              <a:ext uri="{FF2B5EF4-FFF2-40B4-BE49-F238E27FC236}">
                <a16:creationId xmlns:a16="http://schemas.microsoft.com/office/drawing/2014/main" id="{F422DD4C-0CA2-A84A-A5A7-AFE46BA24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014" y="4033224"/>
            <a:ext cx="1435971" cy="1441213"/>
          </a:xfrm>
          <a:custGeom>
            <a:avLst/>
            <a:gdLst>
              <a:gd name="T0" fmla="*/ 1209 w 1210"/>
              <a:gd name="T1" fmla="*/ 605 h 1211"/>
              <a:gd name="T2" fmla="*/ 1209 w 1210"/>
              <a:gd name="T3" fmla="*/ 605 h 1211"/>
              <a:gd name="T4" fmla="*/ 604 w 1210"/>
              <a:gd name="T5" fmla="*/ 1210 h 1211"/>
              <a:gd name="T6" fmla="*/ 0 w 1210"/>
              <a:gd name="T7" fmla="*/ 605 h 1211"/>
              <a:gd name="T8" fmla="*/ 604 w 1210"/>
              <a:gd name="T9" fmla="*/ 0 h 1211"/>
              <a:gd name="T10" fmla="*/ 1209 w 1210"/>
              <a:gd name="T11" fmla="*/ 605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1">
                <a:moveTo>
                  <a:pt x="1209" y="605"/>
                </a:moveTo>
                <a:lnTo>
                  <a:pt x="1209" y="605"/>
                </a:lnTo>
                <a:cubicBezTo>
                  <a:pt x="1209" y="934"/>
                  <a:pt x="941" y="1210"/>
                  <a:pt x="604" y="1210"/>
                </a:cubicBezTo>
                <a:cubicBezTo>
                  <a:pt x="275" y="1210"/>
                  <a:pt x="0" y="934"/>
                  <a:pt x="0" y="605"/>
                </a:cubicBezTo>
                <a:cubicBezTo>
                  <a:pt x="0" y="268"/>
                  <a:pt x="275" y="0"/>
                  <a:pt x="604" y="0"/>
                </a:cubicBezTo>
                <a:cubicBezTo>
                  <a:pt x="941" y="0"/>
                  <a:pt x="1209" y="268"/>
                  <a:pt x="1209" y="6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276">
            <a:extLst>
              <a:ext uri="{FF2B5EF4-FFF2-40B4-BE49-F238E27FC236}">
                <a16:creationId xmlns:a16="http://schemas.microsoft.com/office/drawing/2014/main" id="{CDAF52B6-3CFD-0B4E-ABAF-B000439C3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777" y="4520617"/>
            <a:ext cx="503114" cy="309204"/>
          </a:xfrm>
          <a:custGeom>
            <a:avLst/>
            <a:gdLst>
              <a:gd name="T0" fmla="*/ 336 w 422"/>
              <a:gd name="T1" fmla="*/ 260 h 261"/>
              <a:gd name="T2" fmla="*/ 336 w 422"/>
              <a:gd name="T3" fmla="*/ 260 h 261"/>
              <a:gd name="T4" fmla="*/ 160 w 422"/>
              <a:gd name="T5" fmla="*/ 260 h 261"/>
              <a:gd name="T6" fmla="*/ 115 w 422"/>
              <a:gd name="T7" fmla="*/ 222 h 261"/>
              <a:gd name="T8" fmla="*/ 61 w 422"/>
              <a:gd name="T9" fmla="*/ 38 h 261"/>
              <a:gd name="T10" fmla="*/ 15 w 422"/>
              <a:gd name="T11" fmla="*/ 38 h 261"/>
              <a:gd name="T12" fmla="*/ 0 w 422"/>
              <a:gd name="T13" fmla="*/ 15 h 261"/>
              <a:gd name="T14" fmla="*/ 15 w 422"/>
              <a:gd name="T15" fmla="*/ 0 h 261"/>
              <a:gd name="T16" fmla="*/ 76 w 422"/>
              <a:gd name="T17" fmla="*/ 0 h 261"/>
              <a:gd name="T18" fmla="*/ 99 w 422"/>
              <a:gd name="T19" fmla="*/ 7 h 261"/>
              <a:gd name="T20" fmla="*/ 160 w 422"/>
              <a:gd name="T21" fmla="*/ 214 h 261"/>
              <a:gd name="T22" fmla="*/ 160 w 422"/>
              <a:gd name="T23" fmla="*/ 222 h 261"/>
              <a:gd name="T24" fmla="*/ 336 w 422"/>
              <a:gd name="T25" fmla="*/ 222 h 261"/>
              <a:gd name="T26" fmla="*/ 336 w 422"/>
              <a:gd name="T27" fmla="*/ 214 h 261"/>
              <a:gd name="T28" fmla="*/ 375 w 422"/>
              <a:gd name="T29" fmla="*/ 99 h 261"/>
              <a:gd name="T30" fmla="*/ 222 w 422"/>
              <a:gd name="T31" fmla="*/ 99 h 261"/>
              <a:gd name="T32" fmla="*/ 198 w 422"/>
              <a:gd name="T33" fmla="*/ 76 h 261"/>
              <a:gd name="T34" fmla="*/ 222 w 422"/>
              <a:gd name="T35" fmla="*/ 53 h 261"/>
              <a:gd name="T36" fmla="*/ 398 w 422"/>
              <a:gd name="T37" fmla="*/ 53 h 261"/>
              <a:gd name="T38" fmla="*/ 413 w 422"/>
              <a:gd name="T39" fmla="*/ 69 h 261"/>
              <a:gd name="T40" fmla="*/ 421 w 422"/>
              <a:gd name="T41" fmla="*/ 84 h 261"/>
              <a:gd name="T42" fmla="*/ 382 w 422"/>
              <a:gd name="T43" fmla="*/ 222 h 261"/>
              <a:gd name="T44" fmla="*/ 336 w 422"/>
              <a:gd name="T4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2" h="261">
                <a:moveTo>
                  <a:pt x="336" y="260"/>
                </a:moveTo>
                <a:lnTo>
                  <a:pt x="336" y="260"/>
                </a:lnTo>
                <a:cubicBezTo>
                  <a:pt x="160" y="260"/>
                  <a:pt x="160" y="260"/>
                  <a:pt x="160" y="260"/>
                </a:cubicBezTo>
                <a:cubicBezTo>
                  <a:pt x="137" y="260"/>
                  <a:pt x="122" y="245"/>
                  <a:pt x="115" y="222"/>
                </a:cubicBezTo>
                <a:cubicBezTo>
                  <a:pt x="61" y="38"/>
                  <a:pt x="61" y="38"/>
                  <a:pt x="61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0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1" y="0"/>
                  <a:pt x="99" y="7"/>
                </a:cubicBezTo>
                <a:cubicBezTo>
                  <a:pt x="160" y="214"/>
                  <a:pt x="160" y="214"/>
                  <a:pt x="160" y="214"/>
                </a:cubicBezTo>
                <a:cubicBezTo>
                  <a:pt x="160" y="214"/>
                  <a:pt x="160" y="214"/>
                  <a:pt x="160" y="222"/>
                </a:cubicBezTo>
                <a:cubicBezTo>
                  <a:pt x="336" y="222"/>
                  <a:pt x="336" y="222"/>
                  <a:pt x="336" y="222"/>
                </a:cubicBezTo>
                <a:cubicBezTo>
                  <a:pt x="336" y="214"/>
                  <a:pt x="336" y="214"/>
                  <a:pt x="336" y="214"/>
                </a:cubicBezTo>
                <a:cubicBezTo>
                  <a:pt x="375" y="99"/>
                  <a:pt x="375" y="99"/>
                  <a:pt x="375" y="99"/>
                </a:cubicBezTo>
                <a:cubicBezTo>
                  <a:pt x="222" y="99"/>
                  <a:pt x="222" y="99"/>
                  <a:pt x="222" y="99"/>
                </a:cubicBezTo>
                <a:cubicBezTo>
                  <a:pt x="206" y="99"/>
                  <a:pt x="198" y="92"/>
                  <a:pt x="198" y="76"/>
                </a:cubicBezTo>
                <a:cubicBezTo>
                  <a:pt x="198" y="69"/>
                  <a:pt x="206" y="53"/>
                  <a:pt x="222" y="53"/>
                </a:cubicBezTo>
                <a:cubicBezTo>
                  <a:pt x="398" y="53"/>
                  <a:pt x="398" y="53"/>
                  <a:pt x="398" y="53"/>
                </a:cubicBezTo>
                <a:cubicBezTo>
                  <a:pt x="405" y="53"/>
                  <a:pt x="413" y="61"/>
                  <a:pt x="413" y="69"/>
                </a:cubicBezTo>
                <a:cubicBezTo>
                  <a:pt x="421" y="69"/>
                  <a:pt x="421" y="76"/>
                  <a:pt x="421" y="84"/>
                </a:cubicBezTo>
                <a:cubicBezTo>
                  <a:pt x="382" y="222"/>
                  <a:pt x="382" y="222"/>
                  <a:pt x="382" y="222"/>
                </a:cubicBezTo>
                <a:cubicBezTo>
                  <a:pt x="375" y="245"/>
                  <a:pt x="359" y="260"/>
                  <a:pt x="336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77">
            <a:extLst>
              <a:ext uri="{FF2B5EF4-FFF2-40B4-BE49-F238E27FC236}">
                <a16:creationId xmlns:a16="http://schemas.microsoft.com/office/drawing/2014/main" id="{14035772-DBC3-FD42-BD65-9A394CBED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3074" y="4876989"/>
            <a:ext cx="94334" cy="99573"/>
          </a:xfrm>
          <a:custGeom>
            <a:avLst/>
            <a:gdLst>
              <a:gd name="T0" fmla="*/ 0 w 78"/>
              <a:gd name="T1" fmla="*/ 38 h 85"/>
              <a:gd name="T2" fmla="*/ 0 w 78"/>
              <a:gd name="T3" fmla="*/ 38 h 85"/>
              <a:gd name="T4" fmla="*/ 38 w 78"/>
              <a:gd name="T5" fmla="*/ 0 h 85"/>
              <a:gd name="T6" fmla="*/ 77 w 78"/>
              <a:gd name="T7" fmla="*/ 38 h 85"/>
              <a:gd name="T8" fmla="*/ 38 w 78"/>
              <a:gd name="T9" fmla="*/ 84 h 85"/>
              <a:gd name="T10" fmla="*/ 0 w 78"/>
              <a:gd name="T11" fmla="*/ 3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5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6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84"/>
                  <a:pt x="38" y="84"/>
                </a:cubicBezTo>
                <a:cubicBezTo>
                  <a:pt x="16" y="84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78">
            <a:extLst>
              <a:ext uri="{FF2B5EF4-FFF2-40B4-BE49-F238E27FC236}">
                <a16:creationId xmlns:a16="http://schemas.microsoft.com/office/drawing/2014/main" id="{FA6A41F3-63F9-B840-8388-3A1F9264B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113" y="4876989"/>
            <a:ext cx="94334" cy="99573"/>
          </a:xfrm>
          <a:custGeom>
            <a:avLst/>
            <a:gdLst>
              <a:gd name="T0" fmla="*/ 0 w 78"/>
              <a:gd name="T1" fmla="*/ 38 h 85"/>
              <a:gd name="T2" fmla="*/ 0 w 78"/>
              <a:gd name="T3" fmla="*/ 38 h 85"/>
              <a:gd name="T4" fmla="*/ 38 w 78"/>
              <a:gd name="T5" fmla="*/ 0 h 85"/>
              <a:gd name="T6" fmla="*/ 77 w 78"/>
              <a:gd name="T7" fmla="*/ 38 h 85"/>
              <a:gd name="T8" fmla="*/ 38 w 78"/>
              <a:gd name="T9" fmla="*/ 84 h 85"/>
              <a:gd name="T10" fmla="*/ 0 w 78"/>
              <a:gd name="T11" fmla="*/ 3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5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84"/>
                  <a:pt x="38" y="84"/>
                </a:cubicBezTo>
                <a:cubicBezTo>
                  <a:pt x="15" y="84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85">
            <a:extLst>
              <a:ext uri="{FF2B5EF4-FFF2-40B4-BE49-F238E27FC236}">
                <a16:creationId xmlns:a16="http://schemas.microsoft.com/office/drawing/2014/main" id="{B810BBD4-BF75-EF4F-AB27-E1F459E00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113" y="11653302"/>
            <a:ext cx="136260" cy="125778"/>
          </a:xfrm>
          <a:custGeom>
            <a:avLst/>
            <a:gdLst>
              <a:gd name="T0" fmla="*/ 84 w 116"/>
              <a:gd name="T1" fmla="*/ 107 h 108"/>
              <a:gd name="T2" fmla="*/ 84 w 116"/>
              <a:gd name="T3" fmla="*/ 107 h 108"/>
              <a:gd name="T4" fmla="*/ 31 w 116"/>
              <a:gd name="T5" fmla="*/ 107 h 108"/>
              <a:gd name="T6" fmla="*/ 0 w 116"/>
              <a:gd name="T7" fmla="*/ 76 h 108"/>
              <a:gd name="T8" fmla="*/ 0 w 116"/>
              <a:gd name="T9" fmla="*/ 30 h 108"/>
              <a:gd name="T10" fmla="*/ 31 w 116"/>
              <a:gd name="T11" fmla="*/ 0 h 108"/>
              <a:gd name="T12" fmla="*/ 84 w 116"/>
              <a:gd name="T13" fmla="*/ 0 h 108"/>
              <a:gd name="T14" fmla="*/ 115 w 116"/>
              <a:gd name="T15" fmla="*/ 30 h 108"/>
              <a:gd name="T16" fmla="*/ 115 w 116"/>
              <a:gd name="T17" fmla="*/ 76 h 108"/>
              <a:gd name="T18" fmla="*/ 84 w 116"/>
              <a:gd name="T19" fmla="*/ 107 h 108"/>
              <a:gd name="T20" fmla="*/ 84 w 116"/>
              <a:gd name="T21" fmla="*/ 30 h 108"/>
              <a:gd name="T22" fmla="*/ 84 w 116"/>
              <a:gd name="T23" fmla="*/ 30 h 108"/>
              <a:gd name="T24" fmla="*/ 31 w 116"/>
              <a:gd name="T25" fmla="*/ 30 h 108"/>
              <a:gd name="T26" fmla="*/ 31 w 116"/>
              <a:gd name="T27" fmla="*/ 76 h 108"/>
              <a:gd name="T28" fmla="*/ 84 w 116"/>
              <a:gd name="T29" fmla="*/ 76 h 108"/>
              <a:gd name="T30" fmla="*/ 84 w 116"/>
              <a:gd name="T3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08">
                <a:moveTo>
                  <a:pt x="84" y="107"/>
                </a:moveTo>
                <a:lnTo>
                  <a:pt x="84" y="107"/>
                </a:lnTo>
                <a:cubicBezTo>
                  <a:pt x="31" y="107"/>
                  <a:pt x="31" y="107"/>
                  <a:pt x="31" y="107"/>
                </a:cubicBezTo>
                <a:cubicBezTo>
                  <a:pt x="15" y="107"/>
                  <a:pt x="0" y="99"/>
                  <a:pt x="0" y="7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1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00" y="0"/>
                  <a:pt x="115" y="15"/>
                  <a:pt x="115" y="30"/>
                </a:cubicBezTo>
                <a:cubicBezTo>
                  <a:pt x="115" y="76"/>
                  <a:pt x="115" y="76"/>
                  <a:pt x="115" y="76"/>
                </a:cubicBezTo>
                <a:cubicBezTo>
                  <a:pt x="115" y="99"/>
                  <a:pt x="100" y="107"/>
                  <a:pt x="84" y="107"/>
                </a:cubicBezTo>
                <a:lnTo>
                  <a:pt x="84" y="30"/>
                </a:lnTo>
                <a:lnTo>
                  <a:pt x="84" y="30"/>
                </a:lnTo>
                <a:cubicBezTo>
                  <a:pt x="31" y="30"/>
                  <a:pt x="31" y="30"/>
                  <a:pt x="31" y="30"/>
                </a:cubicBezTo>
                <a:cubicBezTo>
                  <a:pt x="31" y="76"/>
                  <a:pt x="31" y="76"/>
                  <a:pt x="31" y="76"/>
                </a:cubicBezTo>
                <a:cubicBezTo>
                  <a:pt x="84" y="76"/>
                  <a:pt x="84" y="76"/>
                  <a:pt x="84" y="76"/>
                </a:cubicBezTo>
                <a:lnTo>
                  <a:pt x="8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86">
            <a:extLst>
              <a:ext uri="{FF2B5EF4-FFF2-40B4-BE49-F238E27FC236}">
                <a16:creationId xmlns:a16="http://schemas.microsoft.com/office/drawing/2014/main" id="{F5211803-5BE3-A049-A320-49C46625B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6333" y="11475115"/>
            <a:ext cx="545040" cy="440225"/>
          </a:xfrm>
          <a:custGeom>
            <a:avLst/>
            <a:gdLst>
              <a:gd name="T0" fmla="*/ 390 w 460"/>
              <a:gd name="T1" fmla="*/ 368 h 369"/>
              <a:gd name="T2" fmla="*/ 390 w 460"/>
              <a:gd name="T3" fmla="*/ 368 h 369"/>
              <a:gd name="T4" fmla="*/ 76 w 460"/>
              <a:gd name="T5" fmla="*/ 368 h 369"/>
              <a:gd name="T6" fmla="*/ 0 w 460"/>
              <a:gd name="T7" fmla="*/ 291 h 369"/>
              <a:gd name="T8" fmla="*/ 0 w 460"/>
              <a:gd name="T9" fmla="*/ 0 h 369"/>
              <a:gd name="T10" fmla="*/ 38 w 460"/>
              <a:gd name="T11" fmla="*/ 0 h 369"/>
              <a:gd name="T12" fmla="*/ 38 w 460"/>
              <a:gd name="T13" fmla="*/ 291 h 369"/>
              <a:gd name="T14" fmla="*/ 76 w 460"/>
              <a:gd name="T15" fmla="*/ 322 h 369"/>
              <a:gd name="T16" fmla="*/ 390 w 460"/>
              <a:gd name="T17" fmla="*/ 322 h 369"/>
              <a:gd name="T18" fmla="*/ 421 w 460"/>
              <a:gd name="T19" fmla="*/ 291 h 369"/>
              <a:gd name="T20" fmla="*/ 421 w 460"/>
              <a:gd name="T21" fmla="*/ 108 h 369"/>
              <a:gd name="T22" fmla="*/ 390 w 460"/>
              <a:gd name="T23" fmla="*/ 69 h 369"/>
              <a:gd name="T24" fmla="*/ 76 w 460"/>
              <a:gd name="T25" fmla="*/ 69 h 369"/>
              <a:gd name="T26" fmla="*/ 76 w 460"/>
              <a:gd name="T27" fmla="*/ 31 h 369"/>
              <a:gd name="T28" fmla="*/ 390 w 460"/>
              <a:gd name="T29" fmla="*/ 31 h 369"/>
              <a:gd name="T30" fmla="*/ 459 w 460"/>
              <a:gd name="T31" fmla="*/ 108 h 369"/>
              <a:gd name="T32" fmla="*/ 459 w 460"/>
              <a:gd name="T33" fmla="*/ 291 h 369"/>
              <a:gd name="T34" fmla="*/ 390 w 460"/>
              <a:gd name="T35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0" h="369">
                <a:moveTo>
                  <a:pt x="390" y="368"/>
                </a:moveTo>
                <a:lnTo>
                  <a:pt x="390" y="368"/>
                </a:lnTo>
                <a:cubicBezTo>
                  <a:pt x="76" y="368"/>
                  <a:pt x="76" y="368"/>
                  <a:pt x="76" y="368"/>
                </a:cubicBezTo>
                <a:cubicBezTo>
                  <a:pt x="30" y="368"/>
                  <a:pt x="0" y="330"/>
                  <a:pt x="0" y="29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291"/>
                  <a:pt x="38" y="291"/>
                  <a:pt x="38" y="291"/>
                </a:cubicBezTo>
                <a:cubicBezTo>
                  <a:pt x="38" y="306"/>
                  <a:pt x="53" y="322"/>
                  <a:pt x="76" y="322"/>
                </a:cubicBezTo>
                <a:cubicBezTo>
                  <a:pt x="390" y="322"/>
                  <a:pt x="390" y="322"/>
                  <a:pt x="390" y="322"/>
                </a:cubicBezTo>
                <a:cubicBezTo>
                  <a:pt x="405" y="322"/>
                  <a:pt x="421" y="306"/>
                  <a:pt x="421" y="291"/>
                </a:cubicBezTo>
                <a:cubicBezTo>
                  <a:pt x="421" y="108"/>
                  <a:pt x="421" y="108"/>
                  <a:pt x="421" y="108"/>
                </a:cubicBezTo>
                <a:cubicBezTo>
                  <a:pt x="421" y="85"/>
                  <a:pt x="405" y="69"/>
                  <a:pt x="390" y="69"/>
                </a:cubicBezTo>
                <a:cubicBezTo>
                  <a:pt x="76" y="69"/>
                  <a:pt x="76" y="69"/>
                  <a:pt x="76" y="69"/>
                </a:cubicBezTo>
                <a:cubicBezTo>
                  <a:pt x="76" y="31"/>
                  <a:pt x="76" y="31"/>
                  <a:pt x="76" y="31"/>
                </a:cubicBezTo>
                <a:cubicBezTo>
                  <a:pt x="390" y="31"/>
                  <a:pt x="390" y="31"/>
                  <a:pt x="390" y="31"/>
                </a:cubicBezTo>
                <a:cubicBezTo>
                  <a:pt x="428" y="31"/>
                  <a:pt x="459" y="62"/>
                  <a:pt x="459" y="108"/>
                </a:cubicBezTo>
                <a:cubicBezTo>
                  <a:pt x="459" y="291"/>
                  <a:pt x="459" y="291"/>
                  <a:pt x="459" y="291"/>
                </a:cubicBezTo>
                <a:cubicBezTo>
                  <a:pt x="459" y="330"/>
                  <a:pt x="428" y="368"/>
                  <a:pt x="390" y="3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87">
            <a:extLst>
              <a:ext uri="{FF2B5EF4-FFF2-40B4-BE49-F238E27FC236}">
                <a16:creationId xmlns:a16="http://schemas.microsoft.com/office/drawing/2014/main" id="{F5AAB1EE-3D39-624D-BD12-E2939342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1090" y="11375543"/>
            <a:ext cx="513595" cy="183425"/>
          </a:xfrm>
          <a:custGeom>
            <a:avLst/>
            <a:gdLst>
              <a:gd name="T0" fmla="*/ 84 w 430"/>
              <a:gd name="T1" fmla="*/ 153 h 154"/>
              <a:gd name="T2" fmla="*/ 84 w 430"/>
              <a:gd name="T3" fmla="*/ 153 h 154"/>
              <a:gd name="T4" fmla="*/ 8 w 430"/>
              <a:gd name="T5" fmla="*/ 69 h 154"/>
              <a:gd name="T6" fmla="*/ 84 w 430"/>
              <a:gd name="T7" fmla="*/ 0 h 154"/>
              <a:gd name="T8" fmla="*/ 360 w 430"/>
              <a:gd name="T9" fmla="*/ 0 h 154"/>
              <a:gd name="T10" fmla="*/ 429 w 430"/>
              <a:gd name="T11" fmla="*/ 61 h 154"/>
              <a:gd name="T12" fmla="*/ 429 w 430"/>
              <a:gd name="T13" fmla="*/ 77 h 154"/>
              <a:gd name="T14" fmla="*/ 406 w 430"/>
              <a:gd name="T15" fmla="*/ 100 h 154"/>
              <a:gd name="T16" fmla="*/ 383 w 430"/>
              <a:gd name="T17" fmla="*/ 77 h 154"/>
              <a:gd name="T18" fmla="*/ 383 w 430"/>
              <a:gd name="T19" fmla="*/ 61 h 154"/>
              <a:gd name="T20" fmla="*/ 360 w 430"/>
              <a:gd name="T21" fmla="*/ 39 h 154"/>
              <a:gd name="T22" fmla="*/ 84 w 430"/>
              <a:gd name="T23" fmla="*/ 39 h 154"/>
              <a:gd name="T24" fmla="*/ 46 w 430"/>
              <a:gd name="T25" fmla="*/ 69 h 154"/>
              <a:gd name="T26" fmla="*/ 84 w 430"/>
              <a:gd name="T27" fmla="*/ 115 h 154"/>
              <a:gd name="T28" fmla="*/ 84 w 430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154">
                <a:moveTo>
                  <a:pt x="84" y="153"/>
                </a:moveTo>
                <a:lnTo>
                  <a:pt x="84" y="153"/>
                </a:lnTo>
                <a:cubicBezTo>
                  <a:pt x="38" y="153"/>
                  <a:pt x="0" y="115"/>
                  <a:pt x="8" y="69"/>
                </a:cubicBezTo>
                <a:cubicBezTo>
                  <a:pt x="15" y="31"/>
                  <a:pt x="46" y="0"/>
                  <a:pt x="84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98" y="0"/>
                  <a:pt x="429" y="31"/>
                  <a:pt x="429" y="61"/>
                </a:cubicBezTo>
                <a:cubicBezTo>
                  <a:pt x="429" y="77"/>
                  <a:pt x="429" y="77"/>
                  <a:pt x="429" y="77"/>
                </a:cubicBezTo>
                <a:cubicBezTo>
                  <a:pt x="429" y="92"/>
                  <a:pt x="421" y="100"/>
                  <a:pt x="406" y="100"/>
                </a:cubicBezTo>
                <a:cubicBezTo>
                  <a:pt x="398" y="100"/>
                  <a:pt x="383" y="92"/>
                  <a:pt x="383" y="77"/>
                </a:cubicBezTo>
                <a:cubicBezTo>
                  <a:pt x="383" y="61"/>
                  <a:pt x="383" y="61"/>
                  <a:pt x="383" y="61"/>
                </a:cubicBezTo>
                <a:cubicBezTo>
                  <a:pt x="383" y="54"/>
                  <a:pt x="375" y="39"/>
                  <a:pt x="360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69" y="39"/>
                  <a:pt x="54" y="54"/>
                  <a:pt x="46" y="69"/>
                </a:cubicBezTo>
                <a:cubicBezTo>
                  <a:pt x="46" y="92"/>
                  <a:pt x="61" y="115"/>
                  <a:pt x="84" y="115"/>
                </a:cubicBezTo>
                <a:lnTo>
                  <a:pt x="84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88">
            <a:extLst>
              <a:ext uri="{FF2B5EF4-FFF2-40B4-BE49-F238E27FC236}">
                <a16:creationId xmlns:a16="http://schemas.microsoft.com/office/drawing/2014/main" id="{5383A91A-9639-324A-B682-B72E740C8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481" y="4520617"/>
            <a:ext cx="555521" cy="529316"/>
          </a:xfrm>
          <a:custGeom>
            <a:avLst/>
            <a:gdLst>
              <a:gd name="T0" fmla="*/ 397 w 467"/>
              <a:gd name="T1" fmla="*/ 443 h 444"/>
              <a:gd name="T2" fmla="*/ 397 w 467"/>
              <a:gd name="T3" fmla="*/ 443 h 444"/>
              <a:gd name="T4" fmla="*/ 69 w 467"/>
              <a:gd name="T5" fmla="*/ 443 h 444"/>
              <a:gd name="T6" fmla="*/ 0 w 467"/>
              <a:gd name="T7" fmla="*/ 375 h 444"/>
              <a:gd name="T8" fmla="*/ 0 w 467"/>
              <a:gd name="T9" fmla="*/ 61 h 444"/>
              <a:gd name="T10" fmla="*/ 69 w 467"/>
              <a:gd name="T11" fmla="*/ 0 h 444"/>
              <a:gd name="T12" fmla="*/ 99 w 467"/>
              <a:gd name="T13" fmla="*/ 0 h 444"/>
              <a:gd name="T14" fmla="*/ 99 w 467"/>
              <a:gd name="T15" fmla="*/ 38 h 444"/>
              <a:gd name="T16" fmla="*/ 69 w 467"/>
              <a:gd name="T17" fmla="*/ 38 h 444"/>
              <a:gd name="T18" fmla="*/ 38 w 467"/>
              <a:gd name="T19" fmla="*/ 61 h 444"/>
              <a:gd name="T20" fmla="*/ 38 w 467"/>
              <a:gd name="T21" fmla="*/ 375 h 444"/>
              <a:gd name="T22" fmla="*/ 69 w 467"/>
              <a:gd name="T23" fmla="*/ 405 h 444"/>
              <a:gd name="T24" fmla="*/ 397 w 467"/>
              <a:gd name="T25" fmla="*/ 405 h 444"/>
              <a:gd name="T26" fmla="*/ 428 w 467"/>
              <a:gd name="T27" fmla="*/ 375 h 444"/>
              <a:gd name="T28" fmla="*/ 428 w 467"/>
              <a:gd name="T29" fmla="*/ 61 h 444"/>
              <a:gd name="T30" fmla="*/ 397 w 467"/>
              <a:gd name="T31" fmla="*/ 38 h 444"/>
              <a:gd name="T32" fmla="*/ 367 w 467"/>
              <a:gd name="T33" fmla="*/ 38 h 444"/>
              <a:gd name="T34" fmla="*/ 367 w 467"/>
              <a:gd name="T35" fmla="*/ 0 h 444"/>
              <a:gd name="T36" fmla="*/ 397 w 467"/>
              <a:gd name="T37" fmla="*/ 0 h 444"/>
              <a:gd name="T38" fmla="*/ 466 w 467"/>
              <a:gd name="T39" fmla="*/ 61 h 444"/>
              <a:gd name="T40" fmla="*/ 466 w 467"/>
              <a:gd name="T41" fmla="*/ 375 h 444"/>
              <a:gd name="T42" fmla="*/ 397 w 467"/>
              <a:gd name="T43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7" h="444">
                <a:moveTo>
                  <a:pt x="397" y="443"/>
                </a:moveTo>
                <a:lnTo>
                  <a:pt x="397" y="443"/>
                </a:lnTo>
                <a:cubicBezTo>
                  <a:pt x="69" y="443"/>
                  <a:pt x="69" y="443"/>
                  <a:pt x="69" y="443"/>
                </a:cubicBezTo>
                <a:cubicBezTo>
                  <a:pt x="30" y="443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0" y="0"/>
                  <a:pt x="6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38"/>
                  <a:pt x="99" y="38"/>
                  <a:pt x="9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53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3" y="405"/>
                  <a:pt x="69" y="405"/>
                </a:cubicBezTo>
                <a:cubicBezTo>
                  <a:pt x="397" y="405"/>
                  <a:pt x="397" y="405"/>
                  <a:pt x="397" y="405"/>
                </a:cubicBezTo>
                <a:cubicBezTo>
                  <a:pt x="413" y="405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7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36" y="0"/>
                  <a:pt x="466" y="23"/>
                  <a:pt x="466" y="61"/>
                </a:cubicBezTo>
                <a:cubicBezTo>
                  <a:pt x="466" y="375"/>
                  <a:pt x="466" y="375"/>
                  <a:pt x="466" y="375"/>
                </a:cubicBezTo>
                <a:cubicBezTo>
                  <a:pt x="466" y="413"/>
                  <a:pt x="436" y="443"/>
                  <a:pt x="397" y="4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89">
            <a:extLst>
              <a:ext uri="{FF2B5EF4-FFF2-40B4-BE49-F238E27FC236}">
                <a16:creationId xmlns:a16="http://schemas.microsoft.com/office/drawing/2014/main" id="{C296D9DF-D4E9-644A-A9B0-82E73156B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462" y="4442004"/>
            <a:ext cx="246318" cy="57650"/>
          </a:xfrm>
          <a:custGeom>
            <a:avLst/>
            <a:gdLst>
              <a:gd name="T0" fmla="*/ 206 w 207"/>
              <a:gd name="T1" fmla="*/ 46 h 47"/>
              <a:gd name="T2" fmla="*/ 0 w 207"/>
              <a:gd name="T3" fmla="*/ 46 h 47"/>
              <a:gd name="T4" fmla="*/ 0 w 207"/>
              <a:gd name="T5" fmla="*/ 0 h 47"/>
              <a:gd name="T6" fmla="*/ 206 w 207"/>
              <a:gd name="T7" fmla="*/ 0 h 47"/>
              <a:gd name="T8" fmla="*/ 206 w 207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47">
                <a:moveTo>
                  <a:pt x="206" y="46"/>
                </a:moveTo>
                <a:lnTo>
                  <a:pt x="0" y="46"/>
                </a:lnTo>
                <a:lnTo>
                  <a:pt x="0" y="0"/>
                </a:lnTo>
                <a:lnTo>
                  <a:pt x="206" y="0"/>
                </a:lnTo>
                <a:lnTo>
                  <a:pt x="206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90">
            <a:extLst>
              <a:ext uri="{FF2B5EF4-FFF2-40B4-BE49-F238E27FC236}">
                <a16:creationId xmlns:a16="http://schemas.microsoft.com/office/drawing/2014/main" id="{4B43E66F-4800-9248-ADA4-E11326DE2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685" y="4442004"/>
            <a:ext cx="157223" cy="125778"/>
          </a:xfrm>
          <a:custGeom>
            <a:avLst/>
            <a:gdLst>
              <a:gd name="T0" fmla="*/ 23 w 131"/>
              <a:gd name="T1" fmla="*/ 99 h 108"/>
              <a:gd name="T2" fmla="*/ 23 w 131"/>
              <a:gd name="T3" fmla="*/ 99 h 108"/>
              <a:gd name="T4" fmla="*/ 0 w 131"/>
              <a:gd name="T5" fmla="*/ 69 h 108"/>
              <a:gd name="T6" fmla="*/ 61 w 131"/>
              <a:gd name="T7" fmla="*/ 8 h 108"/>
              <a:gd name="T8" fmla="*/ 76 w 131"/>
              <a:gd name="T9" fmla="*/ 0 h 108"/>
              <a:gd name="T10" fmla="*/ 92 w 131"/>
              <a:gd name="T11" fmla="*/ 15 h 108"/>
              <a:gd name="T12" fmla="*/ 122 w 131"/>
              <a:gd name="T13" fmla="*/ 76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3 h 108"/>
              <a:gd name="T20" fmla="*/ 23 w 131"/>
              <a:gd name="T21" fmla="*/ 99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99"/>
                </a:moveTo>
                <a:lnTo>
                  <a:pt x="23" y="99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6" y="0"/>
                </a:cubicBezTo>
                <a:cubicBezTo>
                  <a:pt x="84" y="8"/>
                  <a:pt x="92" y="8"/>
                  <a:pt x="92" y="15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30" y="84"/>
                  <a:pt x="122" y="99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3"/>
                  <a:pt x="69" y="53"/>
                  <a:pt x="69" y="53"/>
                </a:cubicBezTo>
                <a:lnTo>
                  <a:pt x="23" y="99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lnTo>
                  <a:pt x="9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91">
            <a:extLst>
              <a:ext uri="{FF2B5EF4-FFF2-40B4-BE49-F238E27FC236}">
                <a16:creationId xmlns:a16="http://schemas.microsoft.com/office/drawing/2014/main" id="{1E607F9A-26C4-B743-A09E-B24ADA9C4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557" y="4515375"/>
            <a:ext cx="220112" cy="157223"/>
          </a:xfrm>
          <a:custGeom>
            <a:avLst/>
            <a:gdLst>
              <a:gd name="T0" fmla="*/ 77 w 185"/>
              <a:gd name="T1" fmla="*/ 130 h 131"/>
              <a:gd name="T2" fmla="*/ 77 w 185"/>
              <a:gd name="T3" fmla="*/ 130 h 131"/>
              <a:gd name="T4" fmla="*/ 77 w 185"/>
              <a:gd name="T5" fmla="*/ 130 h 131"/>
              <a:gd name="T6" fmla="*/ 46 w 185"/>
              <a:gd name="T7" fmla="*/ 123 h 131"/>
              <a:gd name="T8" fmla="*/ 0 w 185"/>
              <a:gd name="T9" fmla="*/ 61 h 131"/>
              <a:gd name="T10" fmla="*/ 54 w 185"/>
              <a:gd name="T11" fmla="*/ 8 h 131"/>
              <a:gd name="T12" fmla="*/ 77 w 185"/>
              <a:gd name="T13" fmla="*/ 38 h 131"/>
              <a:gd name="T14" fmla="*/ 54 w 185"/>
              <a:gd name="T15" fmla="*/ 61 h 131"/>
              <a:gd name="T16" fmla="*/ 77 w 185"/>
              <a:gd name="T17" fmla="*/ 84 h 131"/>
              <a:gd name="T18" fmla="*/ 146 w 185"/>
              <a:gd name="T19" fmla="*/ 8 h 131"/>
              <a:gd name="T20" fmla="*/ 176 w 185"/>
              <a:gd name="T21" fmla="*/ 8 h 131"/>
              <a:gd name="T22" fmla="*/ 176 w 185"/>
              <a:gd name="T23" fmla="*/ 38 h 131"/>
              <a:gd name="T24" fmla="*/ 100 w 185"/>
              <a:gd name="T25" fmla="*/ 123 h 131"/>
              <a:gd name="T26" fmla="*/ 7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77" y="130"/>
                </a:moveTo>
                <a:lnTo>
                  <a:pt x="77" y="130"/>
                </a:lnTo>
                <a:lnTo>
                  <a:pt x="77" y="130"/>
                </a:lnTo>
                <a:cubicBezTo>
                  <a:pt x="61" y="130"/>
                  <a:pt x="54" y="130"/>
                  <a:pt x="46" y="123"/>
                </a:cubicBezTo>
                <a:cubicBezTo>
                  <a:pt x="0" y="61"/>
                  <a:pt x="0" y="61"/>
                  <a:pt x="0" y="61"/>
                </a:cubicBezTo>
                <a:cubicBezTo>
                  <a:pt x="54" y="8"/>
                  <a:pt x="54" y="8"/>
                  <a:pt x="54" y="8"/>
                </a:cubicBezTo>
                <a:cubicBezTo>
                  <a:pt x="77" y="38"/>
                  <a:pt x="77" y="38"/>
                  <a:pt x="77" y="38"/>
                </a:cubicBezTo>
                <a:cubicBezTo>
                  <a:pt x="54" y="61"/>
                  <a:pt x="54" y="61"/>
                  <a:pt x="54" y="61"/>
                </a:cubicBezTo>
                <a:cubicBezTo>
                  <a:pt x="77" y="84"/>
                  <a:pt x="77" y="84"/>
                  <a:pt x="77" y="84"/>
                </a:cubicBezTo>
                <a:cubicBezTo>
                  <a:pt x="146" y="8"/>
                  <a:pt x="146" y="8"/>
                  <a:pt x="146" y="8"/>
                </a:cubicBezTo>
                <a:cubicBezTo>
                  <a:pt x="153" y="0"/>
                  <a:pt x="161" y="0"/>
                  <a:pt x="176" y="8"/>
                </a:cubicBezTo>
                <a:cubicBezTo>
                  <a:pt x="184" y="15"/>
                  <a:pt x="184" y="31"/>
                  <a:pt x="176" y="38"/>
                </a:cubicBezTo>
                <a:cubicBezTo>
                  <a:pt x="100" y="123"/>
                  <a:pt x="100" y="123"/>
                  <a:pt x="100" y="123"/>
                </a:cubicBezTo>
                <a:cubicBezTo>
                  <a:pt x="92" y="130"/>
                  <a:pt x="84" y="130"/>
                  <a:pt x="7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92">
            <a:extLst>
              <a:ext uri="{FF2B5EF4-FFF2-40B4-BE49-F238E27FC236}">
                <a16:creationId xmlns:a16="http://schemas.microsoft.com/office/drawing/2014/main" id="{48982C8B-DA32-0B4B-8FC8-EA6018CB8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573" y="4442004"/>
            <a:ext cx="157223" cy="125778"/>
          </a:xfrm>
          <a:custGeom>
            <a:avLst/>
            <a:gdLst>
              <a:gd name="T0" fmla="*/ 100 w 131"/>
              <a:gd name="T1" fmla="*/ 99 h 108"/>
              <a:gd name="T2" fmla="*/ 100 w 131"/>
              <a:gd name="T3" fmla="*/ 99 h 108"/>
              <a:gd name="T4" fmla="*/ 130 w 131"/>
              <a:gd name="T5" fmla="*/ 69 h 108"/>
              <a:gd name="T6" fmla="*/ 69 w 131"/>
              <a:gd name="T7" fmla="*/ 8 h 108"/>
              <a:gd name="T8" fmla="*/ 54 w 131"/>
              <a:gd name="T9" fmla="*/ 0 h 108"/>
              <a:gd name="T10" fmla="*/ 38 w 131"/>
              <a:gd name="T11" fmla="*/ 15 h 108"/>
              <a:gd name="T12" fmla="*/ 8 w 131"/>
              <a:gd name="T13" fmla="*/ 76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3 h 108"/>
              <a:gd name="T20" fmla="*/ 100 w 131"/>
              <a:gd name="T21" fmla="*/ 99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100" y="99"/>
                </a:moveTo>
                <a:lnTo>
                  <a:pt x="100" y="99"/>
                </a:lnTo>
                <a:cubicBezTo>
                  <a:pt x="130" y="69"/>
                  <a:pt x="130" y="69"/>
                  <a:pt x="130" y="69"/>
                </a:cubicBezTo>
                <a:cubicBezTo>
                  <a:pt x="69" y="8"/>
                  <a:pt x="69" y="8"/>
                  <a:pt x="69" y="8"/>
                </a:cubicBezTo>
                <a:cubicBezTo>
                  <a:pt x="61" y="8"/>
                  <a:pt x="61" y="0"/>
                  <a:pt x="54" y="0"/>
                </a:cubicBezTo>
                <a:cubicBezTo>
                  <a:pt x="46" y="8"/>
                  <a:pt x="38" y="8"/>
                  <a:pt x="38" y="15"/>
                </a:cubicBezTo>
                <a:cubicBezTo>
                  <a:pt x="8" y="76"/>
                  <a:pt x="8" y="76"/>
                  <a:pt x="8" y="76"/>
                </a:cubicBezTo>
                <a:cubicBezTo>
                  <a:pt x="0" y="84"/>
                  <a:pt x="8" y="99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3"/>
                  <a:pt x="61" y="53"/>
                  <a:pt x="61" y="53"/>
                </a:cubicBezTo>
                <a:lnTo>
                  <a:pt x="100" y="99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93">
            <a:extLst>
              <a:ext uri="{FF2B5EF4-FFF2-40B4-BE49-F238E27FC236}">
                <a16:creationId xmlns:a16="http://schemas.microsoft.com/office/drawing/2014/main" id="{8CF3B41C-481C-E94B-B7E3-A508A12C8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573" y="4515375"/>
            <a:ext cx="220112" cy="157223"/>
          </a:xfrm>
          <a:custGeom>
            <a:avLst/>
            <a:gdLst>
              <a:gd name="T0" fmla="*/ 107 w 185"/>
              <a:gd name="T1" fmla="*/ 130 h 131"/>
              <a:gd name="T2" fmla="*/ 107 w 185"/>
              <a:gd name="T3" fmla="*/ 130 h 131"/>
              <a:gd name="T4" fmla="*/ 107 w 185"/>
              <a:gd name="T5" fmla="*/ 130 h 131"/>
              <a:gd name="T6" fmla="*/ 138 w 185"/>
              <a:gd name="T7" fmla="*/ 123 h 131"/>
              <a:gd name="T8" fmla="*/ 184 w 185"/>
              <a:gd name="T9" fmla="*/ 61 h 131"/>
              <a:gd name="T10" fmla="*/ 130 w 185"/>
              <a:gd name="T11" fmla="*/ 8 h 131"/>
              <a:gd name="T12" fmla="*/ 100 w 185"/>
              <a:gd name="T13" fmla="*/ 38 h 131"/>
              <a:gd name="T14" fmla="*/ 130 w 185"/>
              <a:gd name="T15" fmla="*/ 61 h 131"/>
              <a:gd name="T16" fmla="*/ 107 w 185"/>
              <a:gd name="T17" fmla="*/ 84 h 131"/>
              <a:gd name="T18" fmla="*/ 38 w 185"/>
              <a:gd name="T19" fmla="*/ 8 h 131"/>
              <a:gd name="T20" fmla="*/ 8 w 185"/>
              <a:gd name="T21" fmla="*/ 8 h 131"/>
              <a:gd name="T22" fmla="*/ 8 w 185"/>
              <a:gd name="T23" fmla="*/ 38 h 131"/>
              <a:gd name="T24" fmla="*/ 84 w 185"/>
              <a:gd name="T25" fmla="*/ 123 h 131"/>
              <a:gd name="T26" fmla="*/ 10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107" y="130"/>
                </a:moveTo>
                <a:lnTo>
                  <a:pt x="107" y="130"/>
                </a:lnTo>
                <a:lnTo>
                  <a:pt x="107" y="130"/>
                </a:lnTo>
                <a:cubicBezTo>
                  <a:pt x="123" y="130"/>
                  <a:pt x="130" y="130"/>
                  <a:pt x="138" y="123"/>
                </a:cubicBezTo>
                <a:cubicBezTo>
                  <a:pt x="184" y="61"/>
                  <a:pt x="184" y="61"/>
                  <a:pt x="184" y="61"/>
                </a:cubicBezTo>
                <a:cubicBezTo>
                  <a:pt x="130" y="8"/>
                  <a:pt x="130" y="8"/>
                  <a:pt x="130" y="8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38" y="8"/>
                  <a:pt x="38" y="8"/>
                  <a:pt x="38" y="8"/>
                </a:cubicBezTo>
                <a:cubicBezTo>
                  <a:pt x="31" y="0"/>
                  <a:pt x="15" y="0"/>
                  <a:pt x="8" y="8"/>
                </a:cubicBezTo>
                <a:cubicBezTo>
                  <a:pt x="0" y="15"/>
                  <a:pt x="0" y="31"/>
                  <a:pt x="8" y="38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2" y="130"/>
                  <a:pt x="100" y="130"/>
                  <a:pt x="10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94">
            <a:extLst>
              <a:ext uri="{FF2B5EF4-FFF2-40B4-BE49-F238E27FC236}">
                <a16:creationId xmlns:a16="http://schemas.microsoft.com/office/drawing/2014/main" id="{27B884A3-930A-3A46-8BCE-EFB2E9427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30" y="4740729"/>
            <a:ext cx="120539" cy="36684"/>
          </a:xfrm>
          <a:custGeom>
            <a:avLst/>
            <a:gdLst>
              <a:gd name="T0" fmla="*/ 0 w 101"/>
              <a:gd name="T1" fmla="*/ 16 h 32"/>
              <a:gd name="T2" fmla="*/ 0 w 101"/>
              <a:gd name="T3" fmla="*/ 16 h 32"/>
              <a:gd name="T4" fmla="*/ 0 w 101"/>
              <a:gd name="T5" fmla="*/ 16 h 32"/>
              <a:gd name="T6" fmla="*/ 16 w 101"/>
              <a:gd name="T7" fmla="*/ 0 h 32"/>
              <a:gd name="T8" fmla="*/ 85 w 101"/>
              <a:gd name="T9" fmla="*/ 0 h 32"/>
              <a:gd name="T10" fmla="*/ 100 w 101"/>
              <a:gd name="T11" fmla="*/ 16 h 32"/>
              <a:gd name="T12" fmla="*/ 85 w 101"/>
              <a:gd name="T13" fmla="*/ 31 h 32"/>
              <a:gd name="T14" fmla="*/ 16 w 101"/>
              <a:gd name="T15" fmla="*/ 31 h 32"/>
              <a:gd name="T16" fmla="*/ 0 w 101"/>
              <a:gd name="T17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32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92" y="31"/>
                  <a:pt x="8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95">
            <a:extLst>
              <a:ext uri="{FF2B5EF4-FFF2-40B4-BE49-F238E27FC236}">
                <a16:creationId xmlns:a16="http://schemas.microsoft.com/office/drawing/2014/main" id="{8E4952BA-164A-EB4E-9DD8-C31B2BC91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038" y="4751211"/>
            <a:ext cx="36684" cy="272520"/>
          </a:xfrm>
          <a:custGeom>
            <a:avLst/>
            <a:gdLst>
              <a:gd name="T0" fmla="*/ 30 w 31"/>
              <a:gd name="T1" fmla="*/ 230 h 231"/>
              <a:gd name="T2" fmla="*/ 30 w 31"/>
              <a:gd name="T3" fmla="*/ 230 h 231"/>
              <a:gd name="T4" fmla="*/ 0 w 31"/>
              <a:gd name="T5" fmla="*/ 230 h 231"/>
              <a:gd name="T6" fmla="*/ 0 w 31"/>
              <a:gd name="T7" fmla="*/ 15 h 231"/>
              <a:gd name="T8" fmla="*/ 15 w 31"/>
              <a:gd name="T9" fmla="*/ 0 h 231"/>
              <a:gd name="T10" fmla="*/ 30 w 31"/>
              <a:gd name="T11" fmla="*/ 15 h 231"/>
              <a:gd name="T12" fmla="*/ 30 w 31"/>
              <a:gd name="T13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231">
                <a:moveTo>
                  <a:pt x="30" y="230"/>
                </a:moveTo>
                <a:lnTo>
                  <a:pt x="30" y="230"/>
                </a:lnTo>
                <a:cubicBezTo>
                  <a:pt x="0" y="230"/>
                  <a:pt x="0" y="230"/>
                  <a:pt x="0" y="2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3" y="0"/>
                  <a:pt x="30" y="8"/>
                  <a:pt x="30" y="15"/>
                </a:cubicBezTo>
                <a:lnTo>
                  <a:pt x="30" y="2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96">
            <a:extLst>
              <a:ext uri="{FF2B5EF4-FFF2-40B4-BE49-F238E27FC236}">
                <a16:creationId xmlns:a16="http://schemas.microsoft.com/office/drawing/2014/main" id="{3F51FF59-79E2-AD43-8CD5-CAF895947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520" y="11532766"/>
            <a:ext cx="199149" cy="230594"/>
          </a:xfrm>
          <a:custGeom>
            <a:avLst/>
            <a:gdLst>
              <a:gd name="T0" fmla="*/ 7 w 169"/>
              <a:gd name="T1" fmla="*/ 184 h 193"/>
              <a:gd name="T2" fmla="*/ 7 w 169"/>
              <a:gd name="T3" fmla="*/ 184 h 193"/>
              <a:gd name="T4" fmla="*/ 7 w 169"/>
              <a:gd name="T5" fmla="*/ 184 h 193"/>
              <a:gd name="T6" fmla="*/ 7 w 169"/>
              <a:gd name="T7" fmla="*/ 161 h 193"/>
              <a:gd name="T8" fmla="*/ 137 w 169"/>
              <a:gd name="T9" fmla="*/ 8 h 193"/>
              <a:gd name="T10" fmla="*/ 160 w 169"/>
              <a:gd name="T11" fmla="*/ 8 h 193"/>
              <a:gd name="T12" fmla="*/ 160 w 169"/>
              <a:gd name="T13" fmla="*/ 31 h 193"/>
              <a:gd name="T14" fmla="*/ 30 w 169"/>
              <a:gd name="T15" fmla="*/ 184 h 193"/>
              <a:gd name="T16" fmla="*/ 7 w 169"/>
              <a:gd name="T17" fmla="*/ 184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93">
                <a:moveTo>
                  <a:pt x="7" y="184"/>
                </a:moveTo>
                <a:lnTo>
                  <a:pt x="7" y="184"/>
                </a:lnTo>
                <a:lnTo>
                  <a:pt x="7" y="184"/>
                </a:lnTo>
                <a:cubicBezTo>
                  <a:pt x="0" y="176"/>
                  <a:pt x="0" y="169"/>
                  <a:pt x="7" y="161"/>
                </a:cubicBezTo>
                <a:cubicBezTo>
                  <a:pt x="137" y="8"/>
                  <a:pt x="137" y="8"/>
                  <a:pt x="137" y="8"/>
                </a:cubicBezTo>
                <a:cubicBezTo>
                  <a:pt x="145" y="8"/>
                  <a:pt x="153" y="0"/>
                  <a:pt x="160" y="8"/>
                </a:cubicBezTo>
                <a:cubicBezTo>
                  <a:pt x="168" y="16"/>
                  <a:pt x="168" y="23"/>
                  <a:pt x="160" y="31"/>
                </a:cubicBezTo>
                <a:cubicBezTo>
                  <a:pt x="30" y="184"/>
                  <a:pt x="30" y="184"/>
                  <a:pt x="30" y="184"/>
                </a:cubicBezTo>
                <a:cubicBezTo>
                  <a:pt x="22" y="192"/>
                  <a:pt x="15" y="192"/>
                  <a:pt x="7" y="1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97">
            <a:extLst>
              <a:ext uri="{FF2B5EF4-FFF2-40B4-BE49-F238E27FC236}">
                <a16:creationId xmlns:a16="http://schemas.microsoft.com/office/drawing/2014/main" id="{7F5E9B83-85DA-5849-9E31-A6D492695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574" y="11658544"/>
            <a:ext cx="120539" cy="120536"/>
          </a:xfrm>
          <a:custGeom>
            <a:avLst/>
            <a:gdLst>
              <a:gd name="T0" fmla="*/ 46 w 101"/>
              <a:gd name="T1" fmla="*/ 100 h 101"/>
              <a:gd name="T2" fmla="*/ 46 w 101"/>
              <a:gd name="T3" fmla="*/ 100 h 101"/>
              <a:gd name="T4" fmla="*/ 0 w 101"/>
              <a:gd name="T5" fmla="*/ 46 h 101"/>
              <a:gd name="T6" fmla="*/ 46 w 101"/>
              <a:gd name="T7" fmla="*/ 0 h 101"/>
              <a:gd name="T8" fmla="*/ 100 w 101"/>
              <a:gd name="T9" fmla="*/ 46 h 101"/>
              <a:gd name="T10" fmla="*/ 46 w 101"/>
              <a:gd name="T11" fmla="*/ 100 h 101"/>
              <a:gd name="T12" fmla="*/ 46 w 101"/>
              <a:gd name="T13" fmla="*/ 31 h 101"/>
              <a:gd name="T14" fmla="*/ 46 w 101"/>
              <a:gd name="T15" fmla="*/ 31 h 101"/>
              <a:gd name="T16" fmla="*/ 31 w 101"/>
              <a:gd name="T17" fmla="*/ 46 h 101"/>
              <a:gd name="T18" fmla="*/ 46 w 101"/>
              <a:gd name="T19" fmla="*/ 69 h 101"/>
              <a:gd name="T20" fmla="*/ 69 w 101"/>
              <a:gd name="T21" fmla="*/ 46 h 101"/>
              <a:gd name="T22" fmla="*/ 46 w 101"/>
              <a:gd name="T23" fmla="*/ 31 h 101"/>
              <a:gd name="T24" fmla="*/ 46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46" y="100"/>
                </a:moveTo>
                <a:lnTo>
                  <a:pt x="46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100" y="23"/>
                  <a:pt x="100" y="46"/>
                </a:cubicBezTo>
                <a:cubicBezTo>
                  <a:pt x="100" y="77"/>
                  <a:pt x="77" y="100"/>
                  <a:pt x="46" y="100"/>
                </a:cubicBezTo>
                <a:lnTo>
                  <a:pt x="46" y="31"/>
                </a:lnTo>
                <a:lnTo>
                  <a:pt x="46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46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46" y="31"/>
                </a:cubicBezTo>
                <a:lnTo>
                  <a:pt x="46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98">
            <a:extLst>
              <a:ext uri="{FF2B5EF4-FFF2-40B4-BE49-F238E27FC236}">
                <a16:creationId xmlns:a16="http://schemas.microsoft.com/office/drawing/2014/main" id="{700C04B2-83B2-AD4C-BABD-3A9629C87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833" y="11511802"/>
            <a:ext cx="120539" cy="120536"/>
          </a:xfrm>
          <a:custGeom>
            <a:avLst/>
            <a:gdLst>
              <a:gd name="T0" fmla="*/ 53 w 100"/>
              <a:gd name="T1" fmla="*/ 99 h 100"/>
              <a:gd name="T2" fmla="*/ 53 w 100"/>
              <a:gd name="T3" fmla="*/ 99 h 100"/>
              <a:gd name="T4" fmla="*/ 0 w 100"/>
              <a:gd name="T5" fmla="*/ 54 h 100"/>
              <a:gd name="T6" fmla="*/ 53 w 100"/>
              <a:gd name="T7" fmla="*/ 0 h 100"/>
              <a:gd name="T8" fmla="*/ 99 w 100"/>
              <a:gd name="T9" fmla="*/ 54 h 100"/>
              <a:gd name="T10" fmla="*/ 53 w 100"/>
              <a:gd name="T11" fmla="*/ 99 h 100"/>
              <a:gd name="T12" fmla="*/ 53 w 100"/>
              <a:gd name="T13" fmla="*/ 31 h 100"/>
              <a:gd name="T14" fmla="*/ 53 w 100"/>
              <a:gd name="T15" fmla="*/ 31 h 100"/>
              <a:gd name="T16" fmla="*/ 31 w 100"/>
              <a:gd name="T17" fmla="*/ 54 h 100"/>
              <a:gd name="T18" fmla="*/ 53 w 100"/>
              <a:gd name="T19" fmla="*/ 69 h 100"/>
              <a:gd name="T20" fmla="*/ 69 w 100"/>
              <a:gd name="T21" fmla="*/ 54 h 100"/>
              <a:gd name="T22" fmla="*/ 53 w 100"/>
              <a:gd name="T23" fmla="*/ 31 h 100"/>
              <a:gd name="T24" fmla="*/ 53 w 100"/>
              <a:gd name="T2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0">
                <a:moveTo>
                  <a:pt x="53" y="99"/>
                </a:moveTo>
                <a:lnTo>
                  <a:pt x="53" y="99"/>
                </a:lnTo>
                <a:cubicBezTo>
                  <a:pt x="23" y="99"/>
                  <a:pt x="0" y="77"/>
                  <a:pt x="0" y="54"/>
                </a:cubicBezTo>
                <a:cubicBezTo>
                  <a:pt x="0" y="23"/>
                  <a:pt x="23" y="0"/>
                  <a:pt x="53" y="0"/>
                </a:cubicBezTo>
                <a:cubicBezTo>
                  <a:pt x="84" y="0"/>
                  <a:pt x="99" y="23"/>
                  <a:pt x="99" y="54"/>
                </a:cubicBezTo>
                <a:cubicBezTo>
                  <a:pt x="99" y="77"/>
                  <a:pt x="84" y="99"/>
                  <a:pt x="53" y="99"/>
                </a:cubicBezTo>
                <a:lnTo>
                  <a:pt x="53" y="31"/>
                </a:lnTo>
                <a:lnTo>
                  <a:pt x="53" y="31"/>
                </a:lnTo>
                <a:cubicBezTo>
                  <a:pt x="38" y="31"/>
                  <a:pt x="31" y="38"/>
                  <a:pt x="31" y="54"/>
                </a:cubicBezTo>
                <a:cubicBezTo>
                  <a:pt x="31" y="61"/>
                  <a:pt x="38" y="69"/>
                  <a:pt x="53" y="69"/>
                </a:cubicBezTo>
                <a:cubicBezTo>
                  <a:pt x="61" y="69"/>
                  <a:pt x="69" y="61"/>
                  <a:pt x="69" y="54"/>
                </a:cubicBezTo>
                <a:cubicBezTo>
                  <a:pt x="69" y="38"/>
                  <a:pt x="61" y="31"/>
                  <a:pt x="53" y="31"/>
                </a:cubicBezTo>
                <a:lnTo>
                  <a:pt x="53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99">
            <a:extLst>
              <a:ext uri="{FF2B5EF4-FFF2-40B4-BE49-F238E27FC236}">
                <a16:creationId xmlns:a16="http://schemas.microsoft.com/office/drawing/2014/main" id="{06F3F9CF-2389-5040-AE33-D1023DACF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475115"/>
            <a:ext cx="26205" cy="36687"/>
          </a:xfrm>
          <a:custGeom>
            <a:avLst/>
            <a:gdLst>
              <a:gd name="T0" fmla="*/ 23 w 24"/>
              <a:gd name="T1" fmla="*/ 31 h 32"/>
              <a:gd name="T2" fmla="*/ 0 w 24"/>
              <a:gd name="T3" fmla="*/ 31 h 32"/>
              <a:gd name="T4" fmla="*/ 0 w 24"/>
              <a:gd name="T5" fmla="*/ 0 h 32"/>
              <a:gd name="T6" fmla="*/ 23 w 24"/>
              <a:gd name="T7" fmla="*/ 0 h 32"/>
              <a:gd name="T8" fmla="*/ 23 w 24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2">
                <a:moveTo>
                  <a:pt x="23" y="31"/>
                </a:moveTo>
                <a:lnTo>
                  <a:pt x="0" y="31"/>
                </a:lnTo>
                <a:lnTo>
                  <a:pt x="0" y="0"/>
                </a:lnTo>
                <a:lnTo>
                  <a:pt x="23" y="0"/>
                </a:lnTo>
                <a:lnTo>
                  <a:pt x="23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300">
            <a:extLst>
              <a:ext uri="{FF2B5EF4-FFF2-40B4-BE49-F238E27FC236}">
                <a16:creationId xmlns:a16="http://schemas.microsoft.com/office/drawing/2014/main" id="{DC43ACC2-77FA-C342-A713-B2B69D6B5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553729"/>
            <a:ext cx="26205" cy="7337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301">
            <a:extLst>
              <a:ext uri="{FF2B5EF4-FFF2-40B4-BE49-F238E27FC236}">
                <a16:creationId xmlns:a16="http://schemas.microsoft.com/office/drawing/2014/main" id="{4387FE6B-DA46-A243-BACA-C5F085163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658544"/>
            <a:ext cx="26205" cy="73371"/>
          </a:xfrm>
          <a:custGeom>
            <a:avLst/>
            <a:gdLst>
              <a:gd name="T0" fmla="*/ 23 w 24"/>
              <a:gd name="T1" fmla="*/ 62 h 63"/>
              <a:gd name="T2" fmla="*/ 0 w 24"/>
              <a:gd name="T3" fmla="*/ 62 h 63"/>
              <a:gd name="T4" fmla="*/ 0 w 24"/>
              <a:gd name="T5" fmla="*/ 0 h 63"/>
              <a:gd name="T6" fmla="*/ 23 w 24"/>
              <a:gd name="T7" fmla="*/ 0 h 63"/>
              <a:gd name="T8" fmla="*/ 23 w 24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3">
                <a:moveTo>
                  <a:pt x="23" y="62"/>
                </a:moveTo>
                <a:lnTo>
                  <a:pt x="0" y="62"/>
                </a:lnTo>
                <a:lnTo>
                  <a:pt x="0" y="0"/>
                </a:lnTo>
                <a:lnTo>
                  <a:pt x="23" y="0"/>
                </a:lnTo>
                <a:lnTo>
                  <a:pt x="23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302">
            <a:extLst>
              <a:ext uri="{FF2B5EF4-FFF2-40B4-BE49-F238E27FC236}">
                <a16:creationId xmlns:a16="http://schemas.microsoft.com/office/drawing/2014/main" id="{29BD8BC1-2BB4-DB4F-9E2A-6960CE5D9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768599"/>
            <a:ext cx="26205" cy="47169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303">
            <a:extLst>
              <a:ext uri="{FF2B5EF4-FFF2-40B4-BE49-F238E27FC236}">
                <a16:creationId xmlns:a16="http://schemas.microsoft.com/office/drawing/2014/main" id="{2EEF8C4D-1369-FB4B-9BA1-8003FA637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037" y="11422708"/>
            <a:ext cx="607929" cy="445467"/>
          </a:xfrm>
          <a:custGeom>
            <a:avLst/>
            <a:gdLst>
              <a:gd name="T0" fmla="*/ 451 w 513"/>
              <a:gd name="T1" fmla="*/ 375 h 376"/>
              <a:gd name="T2" fmla="*/ 451 w 513"/>
              <a:gd name="T3" fmla="*/ 375 h 376"/>
              <a:gd name="T4" fmla="*/ 23 w 513"/>
              <a:gd name="T5" fmla="*/ 375 h 376"/>
              <a:gd name="T6" fmla="*/ 0 w 513"/>
              <a:gd name="T7" fmla="*/ 351 h 376"/>
              <a:gd name="T8" fmla="*/ 0 w 513"/>
              <a:gd name="T9" fmla="*/ 267 h 376"/>
              <a:gd name="T10" fmla="*/ 23 w 513"/>
              <a:gd name="T11" fmla="*/ 252 h 376"/>
              <a:gd name="T12" fmla="*/ 76 w 513"/>
              <a:gd name="T13" fmla="*/ 183 h 376"/>
              <a:gd name="T14" fmla="*/ 23 w 513"/>
              <a:gd name="T15" fmla="*/ 122 h 376"/>
              <a:gd name="T16" fmla="*/ 0 w 513"/>
              <a:gd name="T17" fmla="*/ 99 h 376"/>
              <a:gd name="T18" fmla="*/ 0 w 513"/>
              <a:gd name="T19" fmla="*/ 22 h 376"/>
              <a:gd name="T20" fmla="*/ 23 w 513"/>
              <a:gd name="T21" fmla="*/ 0 h 376"/>
              <a:gd name="T22" fmla="*/ 451 w 513"/>
              <a:gd name="T23" fmla="*/ 0 h 376"/>
              <a:gd name="T24" fmla="*/ 512 w 513"/>
              <a:gd name="T25" fmla="*/ 53 h 376"/>
              <a:gd name="T26" fmla="*/ 512 w 513"/>
              <a:gd name="T27" fmla="*/ 313 h 376"/>
              <a:gd name="T28" fmla="*/ 451 w 513"/>
              <a:gd name="T29" fmla="*/ 375 h 376"/>
              <a:gd name="T30" fmla="*/ 38 w 513"/>
              <a:gd name="T31" fmla="*/ 336 h 376"/>
              <a:gd name="T32" fmla="*/ 38 w 513"/>
              <a:gd name="T33" fmla="*/ 336 h 376"/>
              <a:gd name="T34" fmla="*/ 451 w 513"/>
              <a:gd name="T35" fmla="*/ 336 h 376"/>
              <a:gd name="T36" fmla="*/ 466 w 513"/>
              <a:gd name="T37" fmla="*/ 313 h 376"/>
              <a:gd name="T38" fmla="*/ 466 w 513"/>
              <a:gd name="T39" fmla="*/ 53 h 376"/>
              <a:gd name="T40" fmla="*/ 451 w 513"/>
              <a:gd name="T41" fmla="*/ 38 h 376"/>
              <a:gd name="T42" fmla="*/ 38 w 513"/>
              <a:gd name="T43" fmla="*/ 38 h 376"/>
              <a:gd name="T44" fmla="*/ 38 w 513"/>
              <a:gd name="T45" fmla="*/ 84 h 376"/>
              <a:gd name="T46" fmla="*/ 114 w 513"/>
              <a:gd name="T47" fmla="*/ 183 h 376"/>
              <a:gd name="T48" fmla="*/ 38 w 513"/>
              <a:gd name="T49" fmla="*/ 283 h 376"/>
              <a:gd name="T50" fmla="*/ 451 w 513"/>
              <a:gd name="T5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3" h="376">
                <a:moveTo>
                  <a:pt x="451" y="375"/>
                </a:moveTo>
                <a:lnTo>
                  <a:pt x="451" y="375"/>
                </a:lnTo>
                <a:cubicBezTo>
                  <a:pt x="23" y="375"/>
                  <a:pt x="23" y="375"/>
                  <a:pt x="23" y="375"/>
                </a:cubicBezTo>
                <a:cubicBezTo>
                  <a:pt x="7" y="375"/>
                  <a:pt x="0" y="367"/>
                  <a:pt x="0" y="351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0"/>
                  <a:pt x="7" y="252"/>
                  <a:pt x="23" y="252"/>
                </a:cubicBezTo>
                <a:cubicBezTo>
                  <a:pt x="53" y="244"/>
                  <a:pt x="76" y="221"/>
                  <a:pt x="76" y="183"/>
                </a:cubicBezTo>
                <a:cubicBezTo>
                  <a:pt x="76" y="153"/>
                  <a:pt x="53" y="130"/>
                  <a:pt x="23" y="122"/>
                </a:cubicBezTo>
                <a:cubicBezTo>
                  <a:pt x="7" y="122"/>
                  <a:pt x="0" y="114"/>
                  <a:pt x="0" y="99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7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2" y="22"/>
                  <a:pt x="512" y="53"/>
                </a:cubicBezTo>
                <a:cubicBezTo>
                  <a:pt x="512" y="313"/>
                  <a:pt x="512" y="313"/>
                  <a:pt x="512" y="313"/>
                </a:cubicBezTo>
                <a:cubicBezTo>
                  <a:pt x="512" y="351"/>
                  <a:pt x="482" y="375"/>
                  <a:pt x="451" y="375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6" y="328"/>
                  <a:pt x="466" y="313"/>
                </a:cubicBezTo>
                <a:cubicBezTo>
                  <a:pt x="466" y="53"/>
                  <a:pt x="466" y="53"/>
                  <a:pt x="466" y="53"/>
                </a:cubicBezTo>
                <a:cubicBezTo>
                  <a:pt x="466" y="45"/>
                  <a:pt x="459" y="38"/>
                  <a:pt x="451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84"/>
                  <a:pt x="38" y="84"/>
                  <a:pt x="38" y="84"/>
                </a:cubicBezTo>
                <a:cubicBezTo>
                  <a:pt x="84" y="99"/>
                  <a:pt x="114" y="137"/>
                  <a:pt x="114" y="183"/>
                </a:cubicBezTo>
                <a:cubicBezTo>
                  <a:pt x="114" y="229"/>
                  <a:pt x="84" y="275"/>
                  <a:pt x="38" y="283"/>
                </a:cubicBezTo>
                <a:lnTo>
                  <a:pt x="451" y="3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92" name="Grupo 291">
            <a:extLst>
              <a:ext uri="{FF2B5EF4-FFF2-40B4-BE49-F238E27FC236}">
                <a16:creationId xmlns:a16="http://schemas.microsoft.com/office/drawing/2014/main" id="{70C23ADC-2570-5943-9716-CCCF149FA6CE}"/>
              </a:ext>
            </a:extLst>
          </p:cNvPr>
          <p:cNvGrpSpPr/>
          <p:nvPr/>
        </p:nvGrpSpPr>
        <p:grpSpPr>
          <a:xfrm>
            <a:off x="2668308" y="383060"/>
            <a:ext cx="19041035" cy="2561450"/>
            <a:chOff x="2668308" y="861425"/>
            <a:chExt cx="19041035" cy="2561450"/>
          </a:xfrm>
        </p:grpSpPr>
        <p:sp>
          <p:nvSpPr>
            <p:cNvPr id="293" name="CuadroTexto 292">
              <a:extLst>
                <a:ext uri="{FF2B5EF4-FFF2-40B4-BE49-F238E27FC236}">
                  <a16:creationId xmlns:a16="http://schemas.microsoft.com/office/drawing/2014/main" id="{1664E286-0D18-C04C-8B6F-B39A4434D568}"/>
                </a:ext>
              </a:extLst>
            </p:cNvPr>
            <p:cNvSpPr txBox="1"/>
            <p:nvPr/>
          </p:nvSpPr>
          <p:spPr>
            <a:xfrm>
              <a:off x="10342817" y="861425"/>
              <a:ext cx="369203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Science</a:t>
              </a:r>
            </a:p>
          </p:txBody>
        </p:sp>
        <p:sp>
          <p:nvSpPr>
            <p:cNvPr id="294" name="CuadroTexto 293">
              <a:extLst>
                <a:ext uri="{FF2B5EF4-FFF2-40B4-BE49-F238E27FC236}">
                  <a16:creationId xmlns:a16="http://schemas.microsoft.com/office/drawing/2014/main" id="{3EF6A837-B34B-EA40-A744-BEA893836C2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95" name="Grupo 294">
            <a:extLst>
              <a:ext uri="{FF2B5EF4-FFF2-40B4-BE49-F238E27FC236}">
                <a16:creationId xmlns:a16="http://schemas.microsoft.com/office/drawing/2014/main" id="{B93EFBD2-5087-BC4D-B3A2-F5845D48BDE9}"/>
              </a:ext>
            </a:extLst>
          </p:cNvPr>
          <p:cNvGrpSpPr/>
          <p:nvPr/>
        </p:nvGrpSpPr>
        <p:grpSpPr>
          <a:xfrm>
            <a:off x="6913993" y="7958879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296" name="Freeform 290">
              <a:extLst>
                <a:ext uri="{FF2B5EF4-FFF2-40B4-BE49-F238E27FC236}">
                  <a16:creationId xmlns:a16="http://schemas.microsoft.com/office/drawing/2014/main" id="{837EF576-E1C8-DD4D-8FE4-0821B4F30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" name="Freeform 291">
              <a:extLst>
                <a:ext uri="{FF2B5EF4-FFF2-40B4-BE49-F238E27FC236}">
                  <a16:creationId xmlns:a16="http://schemas.microsoft.com/office/drawing/2014/main" id="{0980B7FC-635F-7A40-8928-65A6BFD5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8" name="Freeform 292">
              <a:extLst>
                <a:ext uri="{FF2B5EF4-FFF2-40B4-BE49-F238E27FC236}">
                  <a16:creationId xmlns:a16="http://schemas.microsoft.com/office/drawing/2014/main" id="{6DB66B34-40C0-7543-B138-D45ADAD6C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9" name="Freeform 293">
              <a:extLst>
                <a:ext uri="{FF2B5EF4-FFF2-40B4-BE49-F238E27FC236}">
                  <a16:creationId xmlns:a16="http://schemas.microsoft.com/office/drawing/2014/main" id="{7A016EAF-BDEE-4F48-A59F-8B65E111E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0" name="Freeform 294">
              <a:extLst>
                <a:ext uri="{FF2B5EF4-FFF2-40B4-BE49-F238E27FC236}">
                  <a16:creationId xmlns:a16="http://schemas.microsoft.com/office/drawing/2014/main" id="{1E55083C-9F3D-FE45-9D51-F61FDF39A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1" name="Freeform 295">
              <a:extLst>
                <a:ext uri="{FF2B5EF4-FFF2-40B4-BE49-F238E27FC236}">
                  <a16:creationId xmlns:a16="http://schemas.microsoft.com/office/drawing/2014/main" id="{DA5FC47D-5E5D-BB4C-8D03-63A9213EF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02" name="Grupo 301">
            <a:extLst>
              <a:ext uri="{FF2B5EF4-FFF2-40B4-BE49-F238E27FC236}">
                <a16:creationId xmlns:a16="http://schemas.microsoft.com/office/drawing/2014/main" id="{1CCF7CCA-D0E9-B74A-AD00-001F28DC4AAC}"/>
              </a:ext>
            </a:extLst>
          </p:cNvPr>
          <p:cNvGrpSpPr/>
          <p:nvPr/>
        </p:nvGrpSpPr>
        <p:grpSpPr>
          <a:xfrm>
            <a:off x="16619394" y="7864333"/>
            <a:ext cx="676915" cy="613274"/>
            <a:chOff x="8385391" y="10144819"/>
            <a:chExt cx="653452" cy="592018"/>
          </a:xfrm>
        </p:grpSpPr>
        <p:sp>
          <p:nvSpPr>
            <p:cNvPr id="303" name="Freeform 281">
              <a:extLst>
                <a:ext uri="{FF2B5EF4-FFF2-40B4-BE49-F238E27FC236}">
                  <a16:creationId xmlns:a16="http://schemas.microsoft.com/office/drawing/2014/main" id="{89E10538-3D1F-6648-A464-3556240C4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4" name="Freeform 282">
              <a:extLst>
                <a:ext uri="{FF2B5EF4-FFF2-40B4-BE49-F238E27FC236}">
                  <a16:creationId xmlns:a16="http://schemas.microsoft.com/office/drawing/2014/main" id="{0AB1F413-1086-4544-ABEA-B6C984EA1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05" name="Freeform 283">
              <a:extLst>
                <a:ext uri="{FF2B5EF4-FFF2-40B4-BE49-F238E27FC236}">
                  <a16:creationId xmlns:a16="http://schemas.microsoft.com/office/drawing/2014/main" id="{2AD0AFAD-4378-4A46-BDD9-8290AB28F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06" name="Grupo 305">
            <a:extLst>
              <a:ext uri="{FF2B5EF4-FFF2-40B4-BE49-F238E27FC236}">
                <a16:creationId xmlns:a16="http://schemas.microsoft.com/office/drawing/2014/main" id="{BC98C77C-B562-B347-A6BD-743ACD784CA2}"/>
              </a:ext>
            </a:extLst>
          </p:cNvPr>
          <p:cNvGrpSpPr/>
          <p:nvPr/>
        </p:nvGrpSpPr>
        <p:grpSpPr>
          <a:xfrm>
            <a:off x="16619394" y="3977121"/>
            <a:ext cx="4236804" cy="1390954"/>
            <a:chOff x="4247967" y="10620441"/>
            <a:chExt cx="4236804" cy="1390954"/>
          </a:xfrm>
        </p:grpSpPr>
        <p:sp>
          <p:nvSpPr>
            <p:cNvPr id="307" name="CuadroTexto 395">
              <a:extLst>
                <a:ext uri="{FF2B5EF4-FFF2-40B4-BE49-F238E27FC236}">
                  <a16:creationId xmlns:a16="http://schemas.microsoft.com/office/drawing/2014/main" id="{967EC2D3-CFFE-6F40-9C81-B863B8D4FEE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08" name="Rectangle 40">
              <a:extLst>
                <a:ext uri="{FF2B5EF4-FFF2-40B4-BE49-F238E27FC236}">
                  <a16:creationId xmlns:a16="http://schemas.microsoft.com/office/drawing/2014/main" id="{1B387419-DED4-4C4C-A580-C324AE4C8F8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9" name="Grupo 308">
            <a:extLst>
              <a:ext uri="{FF2B5EF4-FFF2-40B4-BE49-F238E27FC236}">
                <a16:creationId xmlns:a16="http://schemas.microsoft.com/office/drawing/2014/main" id="{44665A8A-F4EC-B641-9D11-0F6060A300C4}"/>
              </a:ext>
            </a:extLst>
          </p:cNvPr>
          <p:cNvGrpSpPr/>
          <p:nvPr/>
        </p:nvGrpSpPr>
        <p:grpSpPr>
          <a:xfrm>
            <a:off x="18055365" y="7407048"/>
            <a:ext cx="4236804" cy="1390954"/>
            <a:chOff x="4247967" y="10620441"/>
            <a:chExt cx="4236804" cy="1390954"/>
          </a:xfrm>
        </p:grpSpPr>
        <p:sp>
          <p:nvSpPr>
            <p:cNvPr id="310" name="CuadroTexto 395">
              <a:extLst>
                <a:ext uri="{FF2B5EF4-FFF2-40B4-BE49-F238E27FC236}">
                  <a16:creationId xmlns:a16="http://schemas.microsoft.com/office/drawing/2014/main" id="{FC2CA9A3-86C4-FD4F-8E7A-EB649D9A436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11" name="Rectangle 40">
              <a:extLst>
                <a:ext uri="{FF2B5EF4-FFF2-40B4-BE49-F238E27FC236}">
                  <a16:creationId xmlns:a16="http://schemas.microsoft.com/office/drawing/2014/main" id="{5373696F-7C6E-8442-8545-26E7E8A57F2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2" name="Grupo 311">
            <a:extLst>
              <a:ext uri="{FF2B5EF4-FFF2-40B4-BE49-F238E27FC236}">
                <a16:creationId xmlns:a16="http://schemas.microsoft.com/office/drawing/2014/main" id="{9B626A66-DAED-604C-8E14-622CB67D0EC4}"/>
              </a:ext>
            </a:extLst>
          </p:cNvPr>
          <p:cNvGrpSpPr/>
          <p:nvPr/>
        </p:nvGrpSpPr>
        <p:grpSpPr>
          <a:xfrm>
            <a:off x="16619394" y="10829512"/>
            <a:ext cx="4236804" cy="1390954"/>
            <a:chOff x="4247967" y="10620441"/>
            <a:chExt cx="4236804" cy="1390954"/>
          </a:xfrm>
        </p:grpSpPr>
        <p:sp>
          <p:nvSpPr>
            <p:cNvPr id="313" name="CuadroTexto 395">
              <a:extLst>
                <a:ext uri="{FF2B5EF4-FFF2-40B4-BE49-F238E27FC236}">
                  <a16:creationId xmlns:a16="http://schemas.microsoft.com/office/drawing/2014/main" id="{01C12954-F3BC-E641-A02F-33F2A432939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14" name="Rectangle 40">
              <a:extLst>
                <a:ext uri="{FF2B5EF4-FFF2-40B4-BE49-F238E27FC236}">
                  <a16:creationId xmlns:a16="http://schemas.microsoft.com/office/drawing/2014/main" id="{3B9967DB-4102-2A41-A2A1-462DB714858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5" name="Grupo 314">
            <a:extLst>
              <a:ext uri="{FF2B5EF4-FFF2-40B4-BE49-F238E27FC236}">
                <a16:creationId xmlns:a16="http://schemas.microsoft.com/office/drawing/2014/main" id="{D78E5E09-6D99-2D4A-8CB3-F55AD5428C38}"/>
              </a:ext>
            </a:extLst>
          </p:cNvPr>
          <p:cNvGrpSpPr/>
          <p:nvPr/>
        </p:nvGrpSpPr>
        <p:grpSpPr>
          <a:xfrm>
            <a:off x="3253915" y="3977121"/>
            <a:ext cx="4289833" cy="1390954"/>
            <a:chOff x="4247967" y="10620441"/>
            <a:chExt cx="4289833" cy="1390954"/>
          </a:xfrm>
        </p:grpSpPr>
        <p:sp>
          <p:nvSpPr>
            <p:cNvPr id="316" name="CuadroTexto 395">
              <a:extLst>
                <a:ext uri="{FF2B5EF4-FFF2-40B4-BE49-F238E27FC236}">
                  <a16:creationId xmlns:a16="http://schemas.microsoft.com/office/drawing/2014/main" id="{A5744058-30D3-EF4D-988D-3EE39DA45569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17" name="Rectangle 40">
              <a:extLst>
                <a:ext uri="{FF2B5EF4-FFF2-40B4-BE49-F238E27FC236}">
                  <a16:creationId xmlns:a16="http://schemas.microsoft.com/office/drawing/2014/main" id="{03054A12-A73B-EE43-956C-883D7B01C86C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18" name="Grupo 317">
            <a:extLst>
              <a:ext uri="{FF2B5EF4-FFF2-40B4-BE49-F238E27FC236}">
                <a16:creationId xmlns:a16="http://schemas.microsoft.com/office/drawing/2014/main" id="{EBE81186-F010-4946-A9C7-2EF0E0244A97}"/>
              </a:ext>
            </a:extLst>
          </p:cNvPr>
          <p:cNvGrpSpPr/>
          <p:nvPr/>
        </p:nvGrpSpPr>
        <p:grpSpPr>
          <a:xfrm>
            <a:off x="1807524" y="7501641"/>
            <a:ext cx="4321364" cy="1390954"/>
            <a:chOff x="4247967" y="10620441"/>
            <a:chExt cx="4321364" cy="1390954"/>
          </a:xfrm>
        </p:grpSpPr>
        <p:sp>
          <p:nvSpPr>
            <p:cNvPr id="319" name="CuadroTexto 318">
              <a:extLst>
                <a:ext uri="{FF2B5EF4-FFF2-40B4-BE49-F238E27FC236}">
                  <a16:creationId xmlns:a16="http://schemas.microsoft.com/office/drawing/2014/main" id="{F2B237B7-4BBB-4147-860B-2AF45A87FFBB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20" name="Rectangle 40">
              <a:extLst>
                <a:ext uri="{FF2B5EF4-FFF2-40B4-BE49-F238E27FC236}">
                  <a16:creationId xmlns:a16="http://schemas.microsoft.com/office/drawing/2014/main" id="{CE753EE5-5C78-D74A-860C-6DB7042EAD6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1" name="Grupo 320">
            <a:extLst>
              <a:ext uri="{FF2B5EF4-FFF2-40B4-BE49-F238E27FC236}">
                <a16:creationId xmlns:a16="http://schemas.microsoft.com/office/drawing/2014/main" id="{6D5F50D9-B2BE-A446-AD04-AD15B2EC8B3D}"/>
              </a:ext>
            </a:extLst>
          </p:cNvPr>
          <p:cNvGrpSpPr/>
          <p:nvPr/>
        </p:nvGrpSpPr>
        <p:grpSpPr>
          <a:xfrm>
            <a:off x="3331773" y="10859574"/>
            <a:ext cx="4289833" cy="1390954"/>
            <a:chOff x="4247967" y="10620441"/>
            <a:chExt cx="4289833" cy="1390954"/>
          </a:xfrm>
        </p:grpSpPr>
        <p:sp>
          <p:nvSpPr>
            <p:cNvPr id="322" name="CuadroTexto 395">
              <a:extLst>
                <a:ext uri="{FF2B5EF4-FFF2-40B4-BE49-F238E27FC236}">
                  <a16:creationId xmlns:a16="http://schemas.microsoft.com/office/drawing/2014/main" id="{B9275A64-2400-FB4A-ABAE-7DF5D0739952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23" name="Rectangle 40">
              <a:extLst>
                <a:ext uri="{FF2B5EF4-FFF2-40B4-BE49-F238E27FC236}">
                  <a16:creationId xmlns:a16="http://schemas.microsoft.com/office/drawing/2014/main" id="{230C078F-9634-C846-BBDE-BAE84BC593B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82" name="Freeform 259">
            <a:extLst>
              <a:ext uri="{FF2B5EF4-FFF2-40B4-BE49-F238E27FC236}">
                <a16:creationId xmlns:a16="http://schemas.microsoft.com/office/drawing/2014/main" id="{674FC8E4-2A98-F744-905C-6F80CADCD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609" y="5790047"/>
            <a:ext cx="3195641" cy="4232823"/>
          </a:xfrm>
          <a:custGeom>
            <a:avLst/>
            <a:gdLst>
              <a:gd name="T0" fmla="*/ 987987 w 3018"/>
              <a:gd name="T1" fmla="*/ 640634 h 3994"/>
              <a:gd name="T2" fmla="*/ 987987 w 3018"/>
              <a:gd name="T3" fmla="*/ 640634 h 3994"/>
              <a:gd name="T4" fmla="*/ 965320 w 3018"/>
              <a:gd name="T5" fmla="*/ 669803 h 3994"/>
              <a:gd name="T6" fmla="*/ 933299 w 3018"/>
              <a:gd name="T7" fmla="*/ 868583 h 3994"/>
              <a:gd name="T8" fmla="*/ 943013 w 3018"/>
              <a:gd name="T9" fmla="*/ 907474 h 3994"/>
              <a:gd name="T10" fmla="*/ 933299 w 3018"/>
              <a:gd name="T11" fmla="*/ 1297833 h 3994"/>
              <a:gd name="T12" fmla="*/ 910272 w 3018"/>
              <a:gd name="T13" fmla="*/ 1324120 h 3994"/>
              <a:gd name="T14" fmla="*/ 884367 w 3018"/>
              <a:gd name="T15" fmla="*/ 1350048 h 3994"/>
              <a:gd name="T16" fmla="*/ 855224 w 3018"/>
              <a:gd name="T17" fmla="*/ 1366253 h 3994"/>
              <a:gd name="T18" fmla="*/ 825721 w 3018"/>
              <a:gd name="T19" fmla="*/ 1382458 h 3994"/>
              <a:gd name="T20" fmla="*/ 790102 w 3018"/>
              <a:gd name="T21" fmla="*/ 1398663 h 3994"/>
              <a:gd name="T22" fmla="*/ 673169 w 3018"/>
              <a:gd name="T23" fmla="*/ 1431433 h 3994"/>
              <a:gd name="T24" fmla="*/ 630714 w 3018"/>
              <a:gd name="T25" fmla="*/ 1437915 h 3994"/>
              <a:gd name="T26" fmla="*/ 585380 w 3018"/>
              <a:gd name="T27" fmla="*/ 1437915 h 3994"/>
              <a:gd name="T28" fmla="*/ 0 w 3018"/>
              <a:gd name="T29" fmla="*/ 718777 h 3994"/>
              <a:gd name="T30" fmla="*/ 585380 w 3018"/>
              <a:gd name="T31" fmla="*/ 0 h 3994"/>
              <a:gd name="T32" fmla="*/ 907034 w 3018"/>
              <a:gd name="T33" fmla="*/ 117035 h 3994"/>
              <a:gd name="T34" fmla="*/ 936537 w 3018"/>
              <a:gd name="T35" fmla="*/ 143323 h 3994"/>
              <a:gd name="T36" fmla="*/ 1013892 w 3018"/>
              <a:gd name="T37" fmla="*/ 250636 h 3994"/>
              <a:gd name="T38" fmla="*/ 1030442 w 3018"/>
              <a:gd name="T39" fmla="*/ 282685 h 3994"/>
              <a:gd name="T40" fmla="*/ 1043395 w 3018"/>
              <a:gd name="T41" fmla="*/ 315095 h 3994"/>
              <a:gd name="T42" fmla="*/ 997701 w 3018"/>
              <a:gd name="T43" fmla="*/ 614706 h 3994"/>
              <a:gd name="T44" fmla="*/ 987987 w 3018"/>
              <a:gd name="T45" fmla="*/ 640634 h 399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018" h="3994">
                <a:moveTo>
                  <a:pt x="2746" y="1779"/>
                </a:moveTo>
                <a:lnTo>
                  <a:pt x="2746" y="1779"/>
                </a:lnTo>
                <a:cubicBezTo>
                  <a:pt x="2728" y="1806"/>
                  <a:pt x="2701" y="1833"/>
                  <a:pt x="2683" y="1860"/>
                </a:cubicBezTo>
                <a:cubicBezTo>
                  <a:pt x="2594" y="2050"/>
                  <a:pt x="2566" y="2231"/>
                  <a:pt x="2594" y="2412"/>
                </a:cubicBezTo>
                <a:cubicBezTo>
                  <a:pt x="2603" y="2448"/>
                  <a:pt x="2612" y="2484"/>
                  <a:pt x="2621" y="2520"/>
                </a:cubicBezTo>
                <a:cubicBezTo>
                  <a:pt x="2746" y="2872"/>
                  <a:pt x="2864" y="3270"/>
                  <a:pt x="2594" y="3604"/>
                </a:cubicBezTo>
                <a:cubicBezTo>
                  <a:pt x="2576" y="3631"/>
                  <a:pt x="2557" y="3658"/>
                  <a:pt x="2530" y="3677"/>
                </a:cubicBezTo>
                <a:cubicBezTo>
                  <a:pt x="2503" y="3703"/>
                  <a:pt x="2485" y="3731"/>
                  <a:pt x="2458" y="3749"/>
                </a:cubicBezTo>
                <a:cubicBezTo>
                  <a:pt x="2431" y="3767"/>
                  <a:pt x="2404" y="3785"/>
                  <a:pt x="2377" y="3794"/>
                </a:cubicBezTo>
                <a:cubicBezTo>
                  <a:pt x="2350" y="3812"/>
                  <a:pt x="2323" y="3830"/>
                  <a:pt x="2295" y="3839"/>
                </a:cubicBezTo>
                <a:cubicBezTo>
                  <a:pt x="2259" y="3857"/>
                  <a:pt x="2232" y="3875"/>
                  <a:pt x="2196" y="3884"/>
                </a:cubicBezTo>
                <a:cubicBezTo>
                  <a:pt x="2097" y="3930"/>
                  <a:pt x="1988" y="3956"/>
                  <a:pt x="1871" y="3975"/>
                </a:cubicBezTo>
                <a:cubicBezTo>
                  <a:pt x="1835" y="3984"/>
                  <a:pt x="1789" y="3984"/>
                  <a:pt x="1753" y="3993"/>
                </a:cubicBezTo>
                <a:cubicBezTo>
                  <a:pt x="1708" y="3993"/>
                  <a:pt x="1672" y="3993"/>
                  <a:pt x="1627" y="3993"/>
                </a:cubicBezTo>
                <a:cubicBezTo>
                  <a:pt x="732" y="3993"/>
                  <a:pt x="0" y="3098"/>
                  <a:pt x="0" y="1996"/>
                </a:cubicBezTo>
                <a:cubicBezTo>
                  <a:pt x="0" y="894"/>
                  <a:pt x="732" y="0"/>
                  <a:pt x="1627" y="0"/>
                </a:cubicBezTo>
                <a:cubicBezTo>
                  <a:pt x="1961" y="0"/>
                  <a:pt x="2268" y="117"/>
                  <a:pt x="2521" y="325"/>
                </a:cubicBezTo>
                <a:cubicBezTo>
                  <a:pt x="2548" y="352"/>
                  <a:pt x="2576" y="370"/>
                  <a:pt x="2603" y="398"/>
                </a:cubicBezTo>
                <a:cubicBezTo>
                  <a:pt x="2692" y="488"/>
                  <a:pt x="2755" y="587"/>
                  <a:pt x="2818" y="696"/>
                </a:cubicBezTo>
                <a:cubicBezTo>
                  <a:pt x="2837" y="722"/>
                  <a:pt x="2846" y="758"/>
                  <a:pt x="2864" y="785"/>
                </a:cubicBezTo>
                <a:cubicBezTo>
                  <a:pt x="2873" y="812"/>
                  <a:pt x="2891" y="848"/>
                  <a:pt x="2900" y="875"/>
                </a:cubicBezTo>
                <a:cubicBezTo>
                  <a:pt x="3017" y="1164"/>
                  <a:pt x="2936" y="1472"/>
                  <a:pt x="2773" y="1707"/>
                </a:cubicBezTo>
                <a:cubicBezTo>
                  <a:pt x="2764" y="1734"/>
                  <a:pt x="2755" y="1752"/>
                  <a:pt x="2746" y="177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60">
            <a:extLst>
              <a:ext uri="{FF2B5EF4-FFF2-40B4-BE49-F238E27FC236}">
                <a16:creationId xmlns:a16="http://schemas.microsoft.com/office/drawing/2014/main" id="{3F7E4169-7E62-7341-9F19-66699CAF5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865" y="6089054"/>
            <a:ext cx="2747130" cy="3648823"/>
          </a:xfrm>
          <a:custGeom>
            <a:avLst/>
            <a:gdLst>
              <a:gd name="T0" fmla="*/ 848853 w 2593"/>
              <a:gd name="T1" fmla="*/ 549518 h 3443"/>
              <a:gd name="T2" fmla="*/ 848853 w 2593"/>
              <a:gd name="T3" fmla="*/ 549518 h 3443"/>
              <a:gd name="T4" fmla="*/ 832653 w 2593"/>
              <a:gd name="T5" fmla="*/ 575446 h 3443"/>
              <a:gd name="T6" fmla="*/ 803494 w 2593"/>
              <a:gd name="T7" fmla="*/ 747935 h 3443"/>
              <a:gd name="T8" fmla="*/ 809974 w 2593"/>
              <a:gd name="T9" fmla="*/ 780705 h 3443"/>
              <a:gd name="T10" fmla="*/ 803494 w 2593"/>
              <a:gd name="T11" fmla="*/ 1115601 h 3443"/>
              <a:gd name="T12" fmla="*/ 784055 w 2593"/>
              <a:gd name="T13" fmla="*/ 1138288 h 3443"/>
              <a:gd name="T14" fmla="*/ 761376 w 2593"/>
              <a:gd name="T15" fmla="*/ 1161334 h 3443"/>
              <a:gd name="T16" fmla="*/ 735096 w 2593"/>
              <a:gd name="T17" fmla="*/ 1177539 h 3443"/>
              <a:gd name="T18" fmla="*/ 709177 w 2593"/>
              <a:gd name="T19" fmla="*/ 1190503 h 3443"/>
              <a:gd name="T20" fmla="*/ 680018 w 2593"/>
              <a:gd name="T21" fmla="*/ 1203467 h 3443"/>
              <a:gd name="T22" fmla="*/ 579221 w 2593"/>
              <a:gd name="T23" fmla="*/ 1229394 h 3443"/>
              <a:gd name="T24" fmla="*/ 543223 w 2593"/>
              <a:gd name="T25" fmla="*/ 1236236 h 3443"/>
              <a:gd name="T26" fmla="*/ 504344 w 2593"/>
              <a:gd name="T27" fmla="*/ 1239477 h 3443"/>
              <a:gd name="T28" fmla="*/ 0 w 2593"/>
              <a:gd name="T29" fmla="*/ 617938 h 3443"/>
              <a:gd name="T30" fmla="*/ 504344 w 2593"/>
              <a:gd name="T31" fmla="*/ 0 h 3443"/>
              <a:gd name="T32" fmla="*/ 780815 w 2593"/>
              <a:gd name="T33" fmla="*/ 100829 h 3443"/>
              <a:gd name="T34" fmla="*/ 806734 w 2593"/>
              <a:gd name="T35" fmla="*/ 123516 h 3443"/>
              <a:gd name="T36" fmla="*/ 871892 w 2593"/>
              <a:gd name="T37" fmla="*/ 214262 h 3443"/>
              <a:gd name="T38" fmla="*/ 884852 w 2593"/>
              <a:gd name="T39" fmla="*/ 240549 h 3443"/>
              <a:gd name="T40" fmla="*/ 897451 w 2593"/>
              <a:gd name="T41" fmla="*/ 269718 h 3443"/>
              <a:gd name="T42" fmla="*/ 858932 w 2593"/>
              <a:gd name="T43" fmla="*/ 530073 h 3443"/>
              <a:gd name="T44" fmla="*/ 848853 w 2593"/>
              <a:gd name="T45" fmla="*/ 549518 h 344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593" h="3443">
                <a:moveTo>
                  <a:pt x="2358" y="1526"/>
                </a:moveTo>
                <a:lnTo>
                  <a:pt x="2358" y="1526"/>
                </a:lnTo>
                <a:cubicBezTo>
                  <a:pt x="2340" y="1553"/>
                  <a:pt x="2322" y="1580"/>
                  <a:pt x="2313" y="1598"/>
                </a:cubicBezTo>
                <a:cubicBezTo>
                  <a:pt x="2223" y="1761"/>
                  <a:pt x="2205" y="1924"/>
                  <a:pt x="2232" y="2077"/>
                </a:cubicBezTo>
                <a:cubicBezTo>
                  <a:pt x="2232" y="2104"/>
                  <a:pt x="2241" y="2141"/>
                  <a:pt x="2250" y="2168"/>
                </a:cubicBezTo>
                <a:cubicBezTo>
                  <a:pt x="2368" y="2475"/>
                  <a:pt x="2457" y="2818"/>
                  <a:pt x="2232" y="3098"/>
                </a:cubicBezTo>
                <a:cubicBezTo>
                  <a:pt x="2214" y="3125"/>
                  <a:pt x="2196" y="3144"/>
                  <a:pt x="2178" y="3161"/>
                </a:cubicBezTo>
                <a:cubicBezTo>
                  <a:pt x="2151" y="3189"/>
                  <a:pt x="2133" y="3207"/>
                  <a:pt x="2115" y="3225"/>
                </a:cubicBezTo>
                <a:cubicBezTo>
                  <a:pt x="2087" y="3243"/>
                  <a:pt x="2069" y="3252"/>
                  <a:pt x="2042" y="3270"/>
                </a:cubicBezTo>
                <a:cubicBezTo>
                  <a:pt x="2024" y="3279"/>
                  <a:pt x="1997" y="3288"/>
                  <a:pt x="1970" y="3306"/>
                </a:cubicBezTo>
                <a:cubicBezTo>
                  <a:pt x="1943" y="3315"/>
                  <a:pt x="1916" y="3333"/>
                  <a:pt x="1889" y="3342"/>
                </a:cubicBezTo>
                <a:cubicBezTo>
                  <a:pt x="1798" y="3378"/>
                  <a:pt x="1708" y="3406"/>
                  <a:pt x="1609" y="3414"/>
                </a:cubicBezTo>
                <a:cubicBezTo>
                  <a:pt x="1572" y="3423"/>
                  <a:pt x="1536" y="3433"/>
                  <a:pt x="1509" y="3433"/>
                </a:cubicBezTo>
                <a:cubicBezTo>
                  <a:pt x="1473" y="3433"/>
                  <a:pt x="1437" y="3442"/>
                  <a:pt x="1401" y="3442"/>
                </a:cubicBezTo>
                <a:cubicBezTo>
                  <a:pt x="624" y="3442"/>
                  <a:pt x="0" y="2664"/>
                  <a:pt x="0" y="1716"/>
                </a:cubicBezTo>
                <a:cubicBezTo>
                  <a:pt x="0" y="767"/>
                  <a:pt x="624" y="0"/>
                  <a:pt x="1401" y="0"/>
                </a:cubicBezTo>
                <a:cubicBezTo>
                  <a:pt x="1681" y="0"/>
                  <a:pt x="1952" y="99"/>
                  <a:pt x="2169" y="280"/>
                </a:cubicBezTo>
                <a:cubicBezTo>
                  <a:pt x="2196" y="298"/>
                  <a:pt x="2214" y="316"/>
                  <a:pt x="2241" y="343"/>
                </a:cubicBezTo>
                <a:cubicBezTo>
                  <a:pt x="2313" y="416"/>
                  <a:pt x="2377" y="505"/>
                  <a:pt x="2422" y="595"/>
                </a:cubicBezTo>
                <a:cubicBezTo>
                  <a:pt x="2440" y="623"/>
                  <a:pt x="2449" y="650"/>
                  <a:pt x="2458" y="668"/>
                </a:cubicBezTo>
                <a:cubicBezTo>
                  <a:pt x="2475" y="695"/>
                  <a:pt x="2484" y="722"/>
                  <a:pt x="2493" y="749"/>
                </a:cubicBezTo>
                <a:cubicBezTo>
                  <a:pt x="2592" y="1002"/>
                  <a:pt x="2529" y="1264"/>
                  <a:pt x="2386" y="1472"/>
                </a:cubicBezTo>
                <a:cubicBezTo>
                  <a:pt x="2377" y="1490"/>
                  <a:pt x="2368" y="1508"/>
                  <a:pt x="2358" y="15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61">
            <a:extLst>
              <a:ext uri="{FF2B5EF4-FFF2-40B4-BE49-F238E27FC236}">
                <a16:creationId xmlns:a16="http://schemas.microsoft.com/office/drawing/2014/main" id="{B762025C-AD1B-8346-84AB-B615E8AC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543" y="6472157"/>
            <a:ext cx="1149310" cy="1139966"/>
          </a:xfrm>
          <a:custGeom>
            <a:avLst/>
            <a:gdLst>
              <a:gd name="T0" fmla="*/ 321842 w 1086"/>
              <a:gd name="T1" fmla="*/ 367532 h 1075"/>
              <a:gd name="T2" fmla="*/ 321842 w 1086"/>
              <a:gd name="T3" fmla="*/ 367532 h 1075"/>
              <a:gd name="T4" fmla="*/ 305660 w 1086"/>
              <a:gd name="T5" fmla="*/ 377261 h 1075"/>
              <a:gd name="T6" fmla="*/ 283005 w 1086"/>
              <a:gd name="T7" fmla="*/ 383747 h 1075"/>
              <a:gd name="T8" fmla="*/ 283005 w 1086"/>
              <a:gd name="T9" fmla="*/ 383747 h 1075"/>
              <a:gd name="T10" fmla="*/ 247045 w 1086"/>
              <a:gd name="T11" fmla="*/ 383747 h 1075"/>
              <a:gd name="T12" fmla="*/ 133411 w 1086"/>
              <a:gd name="T13" fmla="*/ 354200 h 1075"/>
              <a:gd name="T14" fmla="*/ 126939 w 1086"/>
              <a:gd name="T15" fmla="*/ 350957 h 1075"/>
              <a:gd name="T16" fmla="*/ 113993 w 1086"/>
              <a:gd name="T17" fmla="*/ 344471 h 1075"/>
              <a:gd name="T18" fmla="*/ 55378 w 1086"/>
              <a:gd name="T19" fmla="*/ 292584 h 1075"/>
              <a:gd name="T20" fmla="*/ 42433 w 1086"/>
              <a:gd name="T21" fmla="*/ 273127 h 1075"/>
              <a:gd name="T22" fmla="*/ 94575 w 1086"/>
              <a:gd name="T23" fmla="*/ 38555 h 1075"/>
              <a:gd name="T24" fmla="*/ 181957 w 1086"/>
              <a:gd name="T25" fmla="*/ 3243 h 1075"/>
              <a:gd name="T26" fmla="*/ 204972 w 1086"/>
              <a:gd name="T27" fmla="*/ 3243 h 1075"/>
              <a:gd name="T28" fmla="*/ 386929 w 1086"/>
              <a:gd name="T29" fmla="*/ 162147 h 1075"/>
              <a:gd name="T30" fmla="*/ 390165 w 1086"/>
              <a:gd name="T31" fmla="*/ 181964 h 1075"/>
              <a:gd name="T32" fmla="*/ 390165 w 1086"/>
              <a:gd name="T33" fmla="*/ 243580 h 1075"/>
              <a:gd name="T34" fmla="*/ 390165 w 1086"/>
              <a:gd name="T35" fmla="*/ 266281 h 1075"/>
              <a:gd name="T36" fmla="*/ 334787 w 1086"/>
              <a:gd name="T37" fmla="*/ 360686 h 1075"/>
              <a:gd name="T38" fmla="*/ 321842 w 1086"/>
              <a:gd name="T39" fmla="*/ 367532 h 10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86" h="1075">
                <a:moveTo>
                  <a:pt x="895" y="1020"/>
                </a:moveTo>
                <a:lnTo>
                  <a:pt x="895" y="1020"/>
                </a:lnTo>
                <a:cubicBezTo>
                  <a:pt x="886" y="1028"/>
                  <a:pt x="868" y="1037"/>
                  <a:pt x="850" y="1047"/>
                </a:cubicBezTo>
                <a:cubicBezTo>
                  <a:pt x="832" y="1056"/>
                  <a:pt x="805" y="1065"/>
                  <a:pt x="787" y="1065"/>
                </a:cubicBezTo>
                <a:cubicBezTo>
                  <a:pt x="759" y="1074"/>
                  <a:pt x="723" y="1074"/>
                  <a:pt x="687" y="1065"/>
                </a:cubicBezTo>
                <a:cubicBezTo>
                  <a:pt x="579" y="1047"/>
                  <a:pt x="470" y="1028"/>
                  <a:pt x="371" y="983"/>
                </a:cubicBezTo>
                <a:cubicBezTo>
                  <a:pt x="362" y="983"/>
                  <a:pt x="362" y="983"/>
                  <a:pt x="353" y="974"/>
                </a:cubicBezTo>
                <a:cubicBezTo>
                  <a:pt x="335" y="974"/>
                  <a:pt x="326" y="965"/>
                  <a:pt x="317" y="956"/>
                </a:cubicBezTo>
                <a:cubicBezTo>
                  <a:pt x="253" y="920"/>
                  <a:pt x="199" y="866"/>
                  <a:pt x="154" y="812"/>
                </a:cubicBezTo>
                <a:cubicBezTo>
                  <a:pt x="145" y="793"/>
                  <a:pt x="136" y="775"/>
                  <a:pt x="118" y="758"/>
                </a:cubicBezTo>
                <a:cubicBezTo>
                  <a:pt x="0" y="531"/>
                  <a:pt x="55" y="261"/>
                  <a:pt x="263" y="107"/>
                </a:cubicBezTo>
                <a:cubicBezTo>
                  <a:pt x="335" y="54"/>
                  <a:pt x="425" y="17"/>
                  <a:pt x="506" y="9"/>
                </a:cubicBezTo>
                <a:cubicBezTo>
                  <a:pt x="534" y="9"/>
                  <a:pt x="552" y="9"/>
                  <a:pt x="570" y="9"/>
                </a:cubicBezTo>
                <a:cubicBezTo>
                  <a:pt x="823" y="0"/>
                  <a:pt x="1040" y="197"/>
                  <a:pt x="1076" y="450"/>
                </a:cubicBezTo>
                <a:cubicBezTo>
                  <a:pt x="1076" y="468"/>
                  <a:pt x="1076" y="486"/>
                  <a:pt x="1085" y="505"/>
                </a:cubicBezTo>
                <a:cubicBezTo>
                  <a:pt x="1085" y="559"/>
                  <a:pt x="1085" y="622"/>
                  <a:pt x="1085" y="676"/>
                </a:cubicBezTo>
                <a:cubicBezTo>
                  <a:pt x="1085" y="694"/>
                  <a:pt x="1085" y="721"/>
                  <a:pt x="1085" y="739"/>
                </a:cubicBezTo>
                <a:cubicBezTo>
                  <a:pt x="1067" y="839"/>
                  <a:pt x="1031" y="938"/>
                  <a:pt x="931" y="1001"/>
                </a:cubicBezTo>
                <a:cubicBezTo>
                  <a:pt x="922" y="1001"/>
                  <a:pt x="913" y="1011"/>
                  <a:pt x="895" y="102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62">
            <a:extLst>
              <a:ext uri="{FF2B5EF4-FFF2-40B4-BE49-F238E27FC236}">
                <a16:creationId xmlns:a16="http://schemas.microsoft.com/office/drawing/2014/main" id="{9CE3BFCF-6DCE-9B42-B5C1-15616DE8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9720" y="6612317"/>
            <a:ext cx="873661" cy="864317"/>
          </a:xfrm>
          <a:custGeom>
            <a:avLst/>
            <a:gdLst>
              <a:gd name="T0" fmla="*/ 244559 w 823"/>
              <a:gd name="T1" fmla="*/ 277090 h 814"/>
              <a:gd name="T2" fmla="*/ 244559 w 823"/>
              <a:gd name="T3" fmla="*/ 277090 h 814"/>
              <a:gd name="T4" fmla="*/ 231574 w 823"/>
              <a:gd name="T5" fmla="*/ 286832 h 814"/>
              <a:gd name="T6" fmla="*/ 214981 w 823"/>
              <a:gd name="T7" fmla="*/ 290079 h 814"/>
              <a:gd name="T8" fmla="*/ 214981 w 823"/>
              <a:gd name="T9" fmla="*/ 290079 h 814"/>
              <a:gd name="T10" fmla="*/ 189011 w 823"/>
              <a:gd name="T11" fmla="*/ 290079 h 814"/>
              <a:gd name="T12" fmla="*/ 100998 w 823"/>
              <a:gd name="T13" fmla="*/ 270596 h 814"/>
              <a:gd name="T14" fmla="*/ 94505 w 823"/>
              <a:gd name="T15" fmla="*/ 267349 h 814"/>
              <a:gd name="T16" fmla="*/ 84766 w 823"/>
              <a:gd name="T17" fmla="*/ 260855 h 814"/>
              <a:gd name="T18" fmla="*/ 42563 w 823"/>
              <a:gd name="T19" fmla="*/ 221528 h 814"/>
              <a:gd name="T20" fmla="*/ 32464 w 823"/>
              <a:gd name="T21" fmla="*/ 205292 h 814"/>
              <a:gd name="T22" fmla="*/ 71781 w 823"/>
              <a:gd name="T23" fmla="*/ 29224 h 814"/>
              <a:gd name="T24" fmla="*/ 140315 w 823"/>
              <a:gd name="T25" fmla="*/ 3247 h 814"/>
              <a:gd name="T26" fmla="*/ 156547 w 823"/>
              <a:gd name="T27" fmla="*/ 3247 h 814"/>
              <a:gd name="T28" fmla="*/ 293255 w 823"/>
              <a:gd name="T29" fmla="*/ 123753 h 814"/>
              <a:gd name="T30" fmla="*/ 293255 w 823"/>
              <a:gd name="T31" fmla="*/ 137102 h 814"/>
              <a:gd name="T32" fmla="*/ 296501 w 823"/>
              <a:gd name="T33" fmla="*/ 185809 h 814"/>
              <a:gd name="T34" fmla="*/ 293255 w 823"/>
              <a:gd name="T35" fmla="*/ 202045 h 814"/>
              <a:gd name="T36" fmla="*/ 254299 w 823"/>
              <a:gd name="T37" fmla="*/ 270596 h 814"/>
              <a:gd name="T38" fmla="*/ 244559 w 823"/>
              <a:gd name="T39" fmla="*/ 277090 h 81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23" h="814">
                <a:moveTo>
                  <a:pt x="678" y="768"/>
                </a:moveTo>
                <a:lnTo>
                  <a:pt x="678" y="768"/>
                </a:lnTo>
                <a:cubicBezTo>
                  <a:pt x="669" y="777"/>
                  <a:pt x="651" y="786"/>
                  <a:pt x="642" y="795"/>
                </a:cubicBezTo>
                <a:cubicBezTo>
                  <a:pt x="624" y="795"/>
                  <a:pt x="614" y="804"/>
                  <a:pt x="596" y="804"/>
                </a:cubicBezTo>
                <a:cubicBezTo>
                  <a:pt x="569" y="813"/>
                  <a:pt x="551" y="813"/>
                  <a:pt x="524" y="804"/>
                </a:cubicBezTo>
                <a:cubicBezTo>
                  <a:pt x="443" y="795"/>
                  <a:pt x="361" y="777"/>
                  <a:pt x="280" y="750"/>
                </a:cubicBezTo>
                <a:cubicBezTo>
                  <a:pt x="280" y="741"/>
                  <a:pt x="271" y="741"/>
                  <a:pt x="262" y="741"/>
                </a:cubicBezTo>
                <a:cubicBezTo>
                  <a:pt x="253" y="732"/>
                  <a:pt x="244" y="732"/>
                  <a:pt x="235" y="723"/>
                </a:cubicBezTo>
                <a:cubicBezTo>
                  <a:pt x="190" y="696"/>
                  <a:pt x="154" y="659"/>
                  <a:pt x="118" y="614"/>
                </a:cubicBezTo>
                <a:cubicBezTo>
                  <a:pt x="108" y="596"/>
                  <a:pt x="99" y="587"/>
                  <a:pt x="90" y="569"/>
                </a:cubicBezTo>
                <a:cubicBezTo>
                  <a:pt x="0" y="407"/>
                  <a:pt x="45" y="199"/>
                  <a:pt x="199" y="81"/>
                </a:cubicBezTo>
                <a:cubicBezTo>
                  <a:pt x="253" y="36"/>
                  <a:pt x="316" y="18"/>
                  <a:pt x="389" y="9"/>
                </a:cubicBezTo>
                <a:cubicBezTo>
                  <a:pt x="398" y="9"/>
                  <a:pt x="416" y="9"/>
                  <a:pt x="434" y="9"/>
                </a:cubicBezTo>
                <a:cubicBezTo>
                  <a:pt x="624" y="0"/>
                  <a:pt x="786" y="154"/>
                  <a:pt x="813" y="343"/>
                </a:cubicBezTo>
                <a:cubicBezTo>
                  <a:pt x="813" y="352"/>
                  <a:pt x="813" y="371"/>
                  <a:pt x="813" y="380"/>
                </a:cubicBezTo>
                <a:cubicBezTo>
                  <a:pt x="822" y="425"/>
                  <a:pt x="822" y="470"/>
                  <a:pt x="822" y="515"/>
                </a:cubicBezTo>
                <a:cubicBezTo>
                  <a:pt x="822" y="524"/>
                  <a:pt x="822" y="542"/>
                  <a:pt x="813" y="560"/>
                </a:cubicBezTo>
                <a:cubicBezTo>
                  <a:pt x="804" y="633"/>
                  <a:pt x="777" y="705"/>
                  <a:pt x="705" y="750"/>
                </a:cubicBezTo>
                <a:cubicBezTo>
                  <a:pt x="696" y="759"/>
                  <a:pt x="687" y="768"/>
                  <a:pt x="678" y="7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63">
            <a:extLst>
              <a:ext uri="{FF2B5EF4-FFF2-40B4-BE49-F238E27FC236}">
                <a16:creationId xmlns:a16="http://schemas.microsoft.com/office/drawing/2014/main" id="{46D95FB1-186B-2249-8426-7796F142A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376" y="8200794"/>
            <a:ext cx="565312" cy="565309"/>
          </a:xfrm>
          <a:custGeom>
            <a:avLst/>
            <a:gdLst>
              <a:gd name="T0" fmla="*/ 65108 w 534"/>
              <a:gd name="T1" fmla="*/ 0 h 534"/>
              <a:gd name="T2" fmla="*/ 65108 w 534"/>
              <a:gd name="T3" fmla="*/ 0 h 534"/>
              <a:gd name="T4" fmla="*/ 74821 w 534"/>
              <a:gd name="T5" fmla="*/ 0 h 534"/>
              <a:gd name="T6" fmla="*/ 84533 w 534"/>
              <a:gd name="T7" fmla="*/ 0 h 534"/>
              <a:gd name="T8" fmla="*/ 84533 w 534"/>
              <a:gd name="T9" fmla="*/ 0 h 534"/>
              <a:gd name="T10" fmla="*/ 100720 w 534"/>
              <a:gd name="T11" fmla="*/ 3237 h 534"/>
              <a:gd name="T12" fmla="*/ 149282 w 534"/>
              <a:gd name="T13" fmla="*/ 32374 h 534"/>
              <a:gd name="T14" fmla="*/ 152879 w 534"/>
              <a:gd name="T15" fmla="*/ 35612 h 534"/>
              <a:gd name="T16" fmla="*/ 159354 w 534"/>
              <a:gd name="T17" fmla="*/ 38849 h 534"/>
              <a:gd name="T18" fmla="*/ 178779 w 534"/>
              <a:gd name="T19" fmla="*/ 71583 h 534"/>
              <a:gd name="T20" fmla="*/ 182016 w 534"/>
              <a:gd name="T21" fmla="*/ 84533 h 534"/>
              <a:gd name="T22" fmla="*/ 126620 w 534"/>
              <a:gd name="T23" fmla="*/ 185252 h 534"/>
              <a:gd name="T24" fmla="*/ 78058 w 534"/>
              <a:gd name="T25" fmla="*/ 188490 h 534"/>
              <a:gd name="T26" fmla="*/ 68346 w 534"/>
              <a:gd name="T27" fmla="*/ 185252 h 534"/>
              <a:gd name="T28" fmla="*/ 6475 w 534"/>
              <a:gd name="T29" fmla="*/ 87770 h 534"/>
              <a:gd name="T30" fmla="*/ 9712 w 534"/>
              <a:gd name="T31" fmla="*/ 78058 h 534"/>
              <a:gd name="T32" fmla="*/ 16187 w 534"/>
              <a:gd name="T33" fmla="*/ 48921 h 534"/>
              <a:gd name="T34" fmla="*/ 19425 w 534"/>
              <a:gd name="T35" fmla="*/ 38849 h 534"/>
              <a:gd name="T36" fmla="*/ 58274 w 534"/>
              <a:gd name="T37" fmla="*/ 3237 h 534"/>
              <a:gd name="T38" fmla="*/ 65108 w 534"/>
              <a:gd name="T39" fmla="*/ 0 h 53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34" h="534">
                <a:moveTo>
                  <a:pt x="181" y="0"/>
                </a:moveTo>
                <a:lnTo>
                  <a:pt x="181" y="0"/>
                </a:lnTo>
                <a:cubicBezTo>
                  <a:pt x="190" y="0"/>
                  <a:pt x="199" y="0"/>
                  <a:pt x="208" y="0"/>
                </a:cubicBezTo>
                <a:cubicBezTo>
                  <a:pt x="217" y="0"/>
                  <a:pt x="226" y="0"/>
                  <a:pt x="235" y="0"/>
                </a:cubicBezTo>
                <a:cubicBezTo>
                  <a:pt x="253" y="0"/>
                  <a:pt x="271" y="0"/>
                  <a:pt x="280" y="9"/>
                </a:cubicBezTo>
                <a:cubicBezTo>
                  <a:pt x="334" y="36"/>
                  <a:pt x="379" y="54"/>
                  <a:pt x="415" y="90"/>
                </a:cubicBezTo>
                <a:cubicBezTo>
                  <a:pt x="425" y="90"/>
                  <a:pt x="425" y="99"/>
                  <a:pt x="425" y="99"/>
                </a:cubicBezTo>
                <a:cubicBezTo>
                  <a:pt x="434" y="99"/>
                  <a:pt x="434" y="108"/>
                  <a:pt x="443" y="108"/>
                </a:cubicBezTo>
                <a:cubicBezTo>
                  <a:pt x="470" y="136"/>
                  <a:pt x="488" y="172"/>
                  <a:pt x="497" y="199"/>
                </a:cubicBezTo>
                <a:cubicBezTo>
                  <a:pt x="497" y="208"/>
                  <a:pt x="497" y="226"/>
                  <a:pt x="506" y="235"/>
                </a:cubicBezTo>
                <a:cubicBezTo>
                  <a:pt x="533" y="352"/>
                  <a:pt x="461" y="470"/>
                  <a:pt x="352" y="515"/>
                </a:cubicBezTo>
                <a:cubicBezTo>
                  <a:pt x="307" y="533"/>
                  <a:pt x="262" y="533"/>
                  <a:pt x="217" y="524"/>
                </a:cubicBezTo>
                <a:cubicBezTo>
                  <a:pt x="208" y="524"/>
                  <a:pt x="199" y="524"/>
                  <a:pt x="190" y="515"/>
                </a:cubicBezTo>
                <a:cubicBezTo>
                  <a:pt x="72" y="479"/>
                  <a:pt x="0" y="361"/>
                  <a:pt x="18" y="244"/>
                </a:cubicBezTo>
                <a:cubicBezTo>
                  <a:pt x="18" y="235"/>
                  <a:pt x="27" y="226"/>
                  <a:pt x="27" y="217"/>
                </a:cubicBezTo>
                <a:cubicBezTo>
                  <a:pt x="27" y="190"/>
                  <a:pt x="36" y="162"/>
                  <a:pt x="45" y="136"/>
                </a:cubicBezTo>
                <a:cubicBezTo>
                  <a:pt x="54" y="126"/>
                  <a:pt x="54" y="117"/>
                  <a:pt x="54" y="108"/>
                </a:cubicBezTo>
                <a:cubicBezTo>
                  <a:pt x="81" y="63"/>
                  <a:pt x="108" y="27"/>
                  <a:pt x="162" y="9"/>
                </a:cubicBezTo>
                <a:cubicBezTo>
                  <a:pt x="172" y="9"/>
                  <a:pt x="172" y="0"/>
                  <a:pt x="18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64">
            <a:extLst>
              <a:ext uri="{FF2B5EF4-FFF2-40B4-BE49-F238E27FC236}">
                <a16:creationId xmlns:a16="http://schemas.microsoft.com/office/drawing/2014/main" id="{0FF1BB5A-DE99-4246-8DCD-F6A963EC7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783" y="8270872"/>
            <a:ext cx="420479" cy="420479"/>
          </a:xfrm>
          <a:custGeom>
            <a:avLst/>
            <a:gdLst>
              <a:gd name="T0" fmla="*/ 48699 w 399"/>
              <a:gd name="T1" fmla="*/ 0 h 399"/>
              <a:gd name="T2" fmla="*/ 48699 w 399"/>
              <a:gd name="T3" fmla="*/ 0 h 399"/>
              <a:gd name="T4" fmla="*/ 55145 w 399"/>
              <a:gd name="T5" fmla="*/ 0 h 399"/>
              <a:gd name="T6" fmla="*/ 64813 w 399"/>
              <a:gd name="T7" fmla="*/ 0 h 399"/>
              <a:gd name="T8" fmla="*/ 64813 w 399"/>
              <a:gd name="T9" fmla="*/ 0 h 399"/>
              <a:gd name="T10" fmla="*/ 77704 w 399"/>
              <a:gd name="T11" fmla="*/ 3223 h 399"/>
              <a:gd name="T12" fmla="*/ 113154 w 399"/>
              <a:gd name="T13" fmla="*/ 26140 h 399"/>
              <a:gd name="T14" fmla="*/ 116377 w 399"/>
              <a:gd name="T15" fmla="*/ 26140 h 399"/>
              <a:gd name="T16" fmla="*/ 119600 w 399"/>
              <a:gd name="T17" fmla="*/ 29363 h 399"/>
              <a:gd name="T18" fmla="*/ 132849 w 399"/>
              <a:gd name="T19" fmla="*/ 55145 h 399"/>
              <a:gd name="T20" fmla="*/ 136071 w 399"/>
              <a:gd name="T21" fmla="*/ 64813 h 399"/>
              <a:gd name="T22" fmla="*/ 93818 w 399"/>
              <a:gd name="T23" fmla="*/ 139294 h 399"/>
              <a:gd name="T24" fmla="*/ 58367 w 399"/>
              <a:gd name="T25" fmla="*/ 142517 h 399"/>
              <a:gd name="T26" fmla="*/ 51922 w 399"/>
              <a:gd name="T27" fmla="*/ 139294 h 399"/>
              <a:gd name="T28" fmla="*/ 6445 w 399"/>
              <a:gd name="T29" fmla="*/ 64813 h 399"/>
              <a:gd name="T30" fmla="*/ 6445 w 399"/>
              <a:gd name="T31" fmla="*/ 58367 h 399"/>
              <a:gd name="T32" fmla="*/ 12891 w 399"/>
              <a:gd name="T33" fmla="*/ 35450 h 399"/>
              <a:gd name="T34" fmla="*/ 16114 w 399"/>
              <a:gd name="T35" fmla="*/ 29363 h 399"/>
              <a:gd name="T36" fmla="*/ 42254 w 399"/>
              <a:gd name="T37" fmla="*/ 3223 h 399"/>
              <a:gd name="T38" fmla="*/ 48699 w 399"/>
              <a:gd name="T39" fmla="*/ 0 h 39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99" h="399">
                <a:moveTo>
                  <a:pt x="136" y="0"/>
                </a:moveTo>
                <a:lnTo>
                  <a:pt x="136" y="0"/>
                </a:lnTo>
                <a:cubicBezTo>
                  <a:pt x="145" y="0"/>
                  <a:pt x="154" y="0"/>
                  <a:pt x="154" y="0"/>
                </a:cubicBezTo>
                <a:cubicBezTo>
                  <a:pt x="163" y="0"/>
                  <a:pt x="172" y="0"/>
                  <a:pt x="181" y="0"/>
                </a:cubicBezTo>
                <a:cubicBezTo>
                  <a:pt x="190" y="0"/>
                  <a:pt x="199" y="0"/>
                  <a:pt x="217" y="9"/>
                </a:cubicBezTo>
                <a:cubicBezTo>
                  <a:pt x="253" y="27"/>
                  <a:pt x="289" y="45"/>
                  <a:pt x="316" y="73"/>
                </a:cubicBezTo>
                <a:lnTo>
                  <a:pt x="325" y="73"/>
                </a:lnTo>
                <a:cubicBezTo>
                  <a:pt x="325" y="82"/>
                  <a:pt x="334" y="82"/>
                  <a:pt x="334" y="82"/>
                </a:cubicBezTo>
                <a:cubicBezTo>
                  <a:pt x="352" y="109"/>
                  <a:pt x="362" y="127"/>
                  <a:pt x="371" y="154"/>
                </a:cubicBezTo>
                <a:cubicBezTo>
                  <a:pt x="380" y="163"/>
                  <a:pt x="380" y="172"/>
                  <a:pt x="380" y="181"/>
                </a:cubicBezTo>
                <a:cubicBezTo>
                  <a:pt x="398" y="262"/>
                  <a:pt x="352" y="352"/>
                  <a:pt x="262" y="389"/>
                </a:cubicBezTo>
                <a:cubicBezTo>
                  <a:pt x="226" y="398"/>
                  <a:pt x="199" y="398"/>
                  <a:pt x="163" y="398"/>
                </a:cubicBezTo>
                <a:cubicBezTo>
                  <a:pt x="163" y="398"/>
                  <a:pt x="154" y="389"/>
                  <a:pt x="145" y="389"/>
                </a:cubicBezTo>
                <a:cubicBezTo>
                  <a:pt x="54" y="362"/>
                  <a:pt x="0" y="271"/>
                  <a:pt x="18" y="181"/>
                </a:cubicBezTo>
                <a:cubicBezTo>
                  <a:pt x="18" y="172"/>
                  <a:pt x="18" y="172"/>
                  <a:pt x="18" y="163"/>
                </a:cubicBezTo>
                <a:cubicBezTo>
                  <a:pt x="18" y="145"/>
                  <a:pt x="27" y="127"/>
                  <a:pt x="36" y="99"/>
                </a:cubicBezTo>
                <a:cubicBezTo>
                  <a:pt x="36" y="99"/>
                  <a:pt x="36" y="90"/>
                  <a:pt x="45" y="82"/>
                </a:cubicBezTo>
                <a:cubicBezTo>
                  <a:pt x="54" y="45"/>
                  <a:pt x="81" y="18"/>
                  <a:pt x="118" y="9"/>
                </a:cubicBezTo>
                <a:cubicBezTo>
                  <a:pt x="127" y="9"/>
                  <a:pt x="136" y="0"/>
                  <a:pt x="13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65">
            <a:extLst>
              <a:ext uri="{FF2B5EF4-FFF2-40B4-BE49-F238E27FC236}">
                <a16:creationId xmlns:a16="http://schemas.microsoft.com/office/drawing/2014/main" id="{7E54242A-3829-DB47-9BDA-352CF5A0E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0437" y="8794135"/>
            <a:ext cx="345727" cy="364415"/>
          </a:xfrm>
          <a:custGeom>
            <a:avLst/>
            <a:gdLst>
              <a:gd name="T0" fmla="*/ 100949 w 327"/>
              <a:gd name="T1" fmla="*/ 12921 h 345"/>
              <a:gd name="T2" fmla="*/ 100949 w 327"/>
              <a:gd name="T3" fmla="*/ 12921 h 345"/>
              <a:gd name="T4" fmla="*/ 107416 w 327"/>
              <a:gd name="T5" fmla="*/ 16151 h 345"/>
              <a:gd name="T6" fmla="*/ 110649 w 327"/>
              <a:gd name="T7" fmla="*/ 22612 h 345"/>
              <a:gd name="T8" fmla="*/ 110649 w 327"/>
              <a:gd name="T9" fmla="*/ 22612 h 345"/>
              <a:gd name="T10" fmla="*/ 113882 w 327"/>
              <a:gd name="T11" fmla="*/ 32661 h 345"/>
              <a:gd name="T12" fmla="*/ 117116 w 327"/>
              <a:gd name="T13" fmla="*/ 68193 h 345"/>
              <a:gd name="T14" fmla="*/ 113882 w 327"/>
              <a:gd name="T15" fmla="*/ 68193 h 345"/>
              <a:gd name="T16" fmla="*/ 113882 w 327"/>
              <a:gd name="T17" fmla="*/ 74654 h 345"/>
              <a:gd name="T18" fmla="*/ 104183 w 327"/>
              <a:gd name="T19" fmla="*/ 94035 h 345"/>
              <a:gd name="T20" fmla="*/ 100949 w 327"/>
              <a:gd name="T21" fmla="*/ 100496 h 345"/>
              <a:gd name="T22" fmla="*/ 29459 w 327"/>
              <a:gd name="T23" fmla="*/ 106956 h 345"/>
              <a:gd name="T24" fmla="*/ 13292 w 327"/>
              <a:gd name="T25" fmla="*/ 84345 h 345"/>
              <a:gd name="T26" fmla="*/ 10059 w 327"/>
              <a:gd name="T27" fmla="*/ 77884 h 345"/>
              <a:gd name="T28" fmla="*/ 39158 w 327"/>
              <a:gd name="T29" fmla="*/ 12921 h 345"/>
              <a:gd name="T30" fmla="*/ 42392 w 327"/>
              <a:gd name="T31" fmla="*/ 9691 h 345"/>
              <a:gd name="T32" fmla="*/ 61791 w 327"/>
              <a:gd name="T33" fmla="*/ 3230 h 345"/>
              <a:gd name="T34" fmla="*/ 68258 w 327"/>
              <a:gd name="T35" fmla="*/ 3230 h 345"/>
              <a:gd name="T36" fmla="*/ 97357 w 327"/>
              <a:gd name="T37" fmla="*/ 9691 h 345"/>
              <a:gd name="T38" fmla="*/ 100949 w 327"/>
              <a:gd name="T39" fmla="*/ 12921 h 34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27" h="345">
                <a:moveTo>
                  <a:pt x="281" y="36"/>
                </a:moveTo>
                <a:lnTo>
                  <a:pt x="281" y="36"/>
                </a:lnTo>
                <a:cubicBezTo>
                  <a:pt x="290" y="36"/>
                  <a:pt x="290" y="45"/>
                  <a:pt x="299" y="45"/>
                </a:cubicBezTo>
                <a:cubicBezTo>
                  <a:pt x="299" y="54"/>
                  <a:pt x="308" y="54"/>
                  <a:pt x="308" y="63"/>
                </a:cubicBezTo>
                <a:cubicBezTo>
                  <a:pt x="308" y="72"/>
                  <a:pt x="317" y="82"/>
                  <a:pt x="317" y="91"/>
                </a:cubicBezTo>
                <a:cubicBezTo>
                  <a:pt x="326" y="118"/>
                  <a:pt x="326" y="154"/>
                  <a:pt x="326" y="190"/>
                </a:cubicBezTo>
                <a:cubicBezTo>
                  <a:pt x="326" y="190"/>
                  <a:pt x="326" y="190"/>
                  <a:pt x="317" y="190"/>
                </a:cubicBezTo>
                <a:cubicBezTo>
                  <a:pt x="317" y="199"/>
                  <a:pt x="317" y="199"/>
                  <a:pt x="317" y="208"/>
                </a:cubicBezTo>
                <a:cubicBezTo>
                  <a:pt x="317" y="226"/>
                  <a:pt x="308" y="244"/>
                  <a:pt x="290" y="262"/>
                </a:cubicBezTo>
                <a:cubicBezTo>
                  <a:pt x="290" y="271"/>
                  <a:pt x="281" y="271"/>
                  <a:pt x="281" y="280"/>
                </a:cubicBezTo>
                <a:cubicBezTo>
                  <a:pt x="226" y="335"/>
                  <a:pt x="145" y="344"/>
                  <a:pt x="82" y="298"/>
                </a:cubicBezTo>
                <a:cubicBezTo>
                  <a:pt x="55" y="280"/>
                  <a:pt x="46" y="262"/>
                  <a:pt x="37" y="235"/>
                </a:cubicBezTo>
                <a:cubicBezTo>
                  <a:pt x="28" y="226"/>
                  <a:pt x="28" y="226"/>
                  <a:pt x="28" y="217"/>
                </a:cubicBezTo>
                <a:cubicBezTo>
                  <a:pt x="0" y="145"/>
                  <a:pt x="37" y="63"/>
                  <a:pt x="109" y="36"/>
                </a:cubicBezTo>
                <a:lnTo>
                  <a:pt x="118" y="27"/>
                </a:lnTo>
                <a:cubicBezTo>
                  <a:pt x="136" y="18"/>
                  <a:pt x="154" y="18"/>
                  <a:pt x="172" y="9"/>
                </a:cubicBezTo>
                <a:cubicBezTo>
                  <a:pt x="172" y="9"/>
                  <a:pt x="181" y="9"/>
                  <a:pt x="190" y="9"/>
                </a:cubicBezTo>
                <a:cubicBezTo>
                  <a:pt x="217" y="0"/>
                  <a:pt x="244" y="9"/>
                  <a:pt x="271" y="27"/>
                </a:cubicBezTo>
                <a:cubicBezTo>
                  <a:pt x="281" y="27"/>
                  <a:pt x="281" y="36"/>
                  <a:pt x="281" y="3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66">
            <a:extLst>
              <a:ext uri="{FF2B5EF4-FFF2-40B4-BE49-F238E27FC236}">
                <a16:creationId xmlns:a16="http://schemas.microsoft.com/office/drawing/2014/main" id="{53C6340F-CCE3-1D42-83F2-134A1A9CE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1830" y="8840855"/>
            <a:ext cx="261631" cy="270975"/>
          </a:xfrm>
          <a:custGeom>
            <a:avLst/>
            <a:gdLst>
              <a:gd name="T0" fmla="*/ 78377 w 245"/>
              <a:gd name="T1" fmla="*/ 6525 h 254"/>
              <a:gd name="T2" fmla="*/ 78377 w 245"/>
              <a:gd name="T3" fmla="*/ 6525 h 254"/>
              <a:gd name="T4" fmla="*/ 81643 w 245"/>
              <a:gd name="T5" fmla="*/ 9788 h 254"/>
              <a:gd name="T6" fmla="*/ 81643 w 245"/>
              <a:gd name="T7" fmla="*/ 16675 h 254"/>
              <a:gd name="T8" fmla="*/ 81643 w 245"/>
              <a:gd name="T9" fmla="*/ 16675 h 254"/>
              <a:gd name="T10" fmla="*/ 85271 w 245"/>
              <a:gd name="T11" fmla="*/ 22838 h 254"/>
              <a:gd name="T12" fmla="*/ 88537 w 245"/>
              <a:gd name="T13" fmla="*/ 49300 h 254"/>
              <a:gd name="T14" fmla="*/ 88537 w 245"/>
              <a:gd name="T15" fmla="*/ 52563 h 254"/>
              <a:gd name="T16" fmla="*/ 85271 w 245"/>
              <a:gd name="T17" fmla="*/ 55825 h 254"/>
              <a:gd name="T18" fmla="*/ 78377 w 245"/>
              <a:gd name="T19" fmla="*/ 68875 h 254"/>
              <a:gd name="T20" fmla="*/ 75111 w 245"/>
              <a:gd name="T21" fmla="*/ 75400 h 254"/>
              <a:gd name="T22" fmla="*/ 22860 w 245"/>
              <a:gd name="T23" fmla="*/ 78663 h 254"/>
              <a:gd name="T24" fmla="*/ 6531 w 245"/>
              <a:gd name="T25" fmla="*/ 62350 h 254"/>
              <a:gd name="T26" fmla="*/ 6531 w 245"/>
              <a:gd name="T27" fmla="*/ 59088 h 254"/>
              <a:gd name="T28" fmla="*/ 29391 w 245"/>
              <a:gd name="T29" fmla="*/ 6525 h 254"/>
              <a:gd name="T30" fmla="*/ 32657 w 245"/>
              <a:gd name="T31" fmla="*/ 6525 h 254"/>
              <a:gd name="T32" fmla="*/ 45720 w 245"/>
              <a:gd name="T33" fmla="*/ 0 h 254"/>
              <a:gd name="T34" fmla="*/ 48986 w 245"/>
              <a:gd name="T35" fmla="*/ 0 h 254"/>
              <a:gd name="T36" fmla="*/ 75111 w 245"/>
              <a:gd name="T37" fmla="*/ 6525 h 254"/>
              <a:gd name="T38" fmla="*/ 78377 w 245"/>
              <a:gd name="T39" fmla="*/ 6525 h 25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45" h="254">
                <a:moveTo>
                  <a:pt x="216" y="18"/>
                </a:moveTo>
                <a:lnTo>
                  <a:pt x="216" y="18"/>
                </a:lnTo>
                <a:cubicBezTo>
                  <a:pt x="216" y="27"/>
                  <a:pt x="216" y="27"/>
                  <a:pt x="225" y="27"/>
                </a:cubicBezTo>
                <a:cubicBezTo>
                  <a:pt x="225" y="37"/>
                  <a:pt x="225" y="37"/>
                  <a:pt x="225" y="46"/>
                </a:cubicBezTo>
                <a:cubicBezTo>
                  <a:pt x="235" y="46"/>
                  <a:pt x="235" y="54"/>
                  <a:pt x="235" y="63"/>
                </a:cubicBezTo>
                <a:cubicBezTo>
                  <a:pt x="244" y="91"/>
                  <a:pt x="244" y="109"/>
                  <a:pt x="244" y="136"/>
                </a:cubicBezTo>
                <a:cubicBezTo>
                  <a:pt x="244" y="136"/>
                  <a:pt x="244" y="136"/>
                  <a:pt x="244" y="145"/>
                </a:cubicBezTo>
                <a:cubicBezTo>
                  <a:pt x="244" y="145"/>
                  <a:pt x="235" y="145"/>
                  <a:pt x="235" y="154"/>
                </a:cubicBezTo>
                <a:cubicBezTo>
                  <a:pt x="235" y="163"/>
                  <a:pt x="225" y="181"/>
                  <a:pt x="216" y="190"/>
                </a:cubicBezTo>
                <a:cubicBezTo>
                  <a:pt x="216" y="199"/>
                  <a:pt x="207" y="199"/>
                  <a:pt x="207" y="208"/>
                </a:cubicBezTo>
                <a:cubicBezTo>
                  <a:pt x="171" y="244"/>
                  <a:pt x="108" y="253"/>
                  <a:pt x="63" y="217"/>
                </a:cubicBezTo>
                <a:cubicBezTo>
                  <a:pt x="45" y="208"/>
                  <a:pt x="27" y="190"/>
                  <a:pt x="18" y="172"/>
                </a:cubicBezTo>
                <a:lnTo>
                  <a:pt x="18" y="163"/>
                </a:lnTo>
                <a:cubicBezTo>
                  <a:pt x="0" y="109"/>
                  <a:pt x="27" y="46"/>
                  <a:pt x="81" y="18"/>
                </a:cubicBezTo>
                <a:lnTo>
                  <a:pt x="90" y="18"/>
                </a:lnTo>
                <a:cubicBezTo>
                  <a:pt x="99" y="9"/>
                  <a:pt x="117" y="9"/>
                  <a:pt x="126" y="0"/>
                </a:cubicBezTo>
                <a:lnTo>
                  <a:pt x="135" y="0"/>
                </a:lnTo>
                <a:cubicBezTo>
                  <a:pt x="162" y="0"/>
                  <a:pt x="189" y="0"/>
                  <a:pt x="207" y="18"/>
                </a:cubicBezTo>
                <a:cubicBezTo>
                  <a:pt x="207" y="18"/>
                  <a:pt x="207" y="18"/>
                  <a:pt x="216" y="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67">
            <a:extLst>
              <a:ext uri="{FF2B5EF4-FFF2-40B4-BE49-F238E27FC236}">
                <a16:creationId xmlns:a16="http://schemas.microsoft.com/office/drawing/2014/main" id="{0898A07C-AC92-6F42-BE07-F2068139C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0199" y="5533086"/>
            <a:ext cx="70078" cy="252287"/>
          </a:xfrm>
          <a:custGeom>
            <a:avLst/>
            <a:gdLst>
              <a:gd name="T0" fmla="*/ 13394 w 64"/>
              <a:gd name="T1" fmla="*/ 85362 h 236"/>
              <a:gd name="T2" fmla="*/ 13394 w 64"/>
              <a:gd name="T3" fmla="*/ 85362 h 236"/>
              <a:gd name="T4" fmla="*/ 23440 w 64"/>
              <a:gd name="T5" fmla="*/ 85362 h 236"/>
              <a:gd name="T6" fmla="*/ 23440 w 64"/>
              <a:gd name="T7" fmla="*/ 9808 h 236"/>
              <a:gd name="T8" fmla="*/ 13394 w 64"/>
              <a:gd name="T9" fmla="*/ 0 h 236"/>
              <a:gd name="T10" fmla="*/ 13394 w 64"/>
              <a:gd name="T11" fmla="*/ 0 h 236"/>
              <a:gd name="T12" fmla="*/ 10046 w 64"/>
              <a:gd name="T13" fmla="*/ 0 h 236"/>
              <a:gd name="T14" fmla="*/ 0 w 64"/>
              <a:gd name="T15" fmla="*/ 9808 h 236"/>
              <a:gd name="T16" fmla="*/ 0 w 64"/>
              <a:gd name="T17" fmla="*/ 85362 h 236"/>
              <a:gd name="T18" fmla="*/ 13394 w 64"/>
              <a:gd name="T19" fmla="*/ 85362 h 2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4" h="236">
                <a:moveTo>
                  <a:pt x="36" y="235"/>
                </a:moveTo>
                <a:lnTo>
                  <a:pt x="36" y="235"/>
                </a:lnTo>
                <a:cubicBezTo>
                  <a:pt x="45" y="235"/>
                  <a:pt x="54" y="235"/>
                  <a:pt x="63" y="235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9"/>
                  <a:pt x="45" y="0"/>
                  <a:pt x="36" y="0"/>
                </a:cubicBez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235"/>
                  <a:pt x="0" y="235"/>
                  <a:pt x="0" y="235"/>
                </a:cubicBezTo>
                <a:cubicBezTo>
                  <a:pt x="9" y="235"/>
                  <a:pt x="27" y="235"/>
                  <a:pt x="36" y="2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68">
            <a:extLst>
              <a:ext uri="{FF2B5EF4-FFF2-40B4-BE49-F238E27FC236}">
                <a16:creationId xmlns:a16="http://schemas.microsoft.com/office/drawing/2014/main" id="{ABAD5743-424F-3743-8F8D-8713BA4F5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0199" y="10022870"/>
            <a:ext cx="70078" cy="238270"/>
          </a:xfrm>
          <a:custGeom>
            <a:avLst/>
            <a:gdLst>
              <a:gd name="T0" fmla="*/ 0 w 64"/>
              <a:gd name="T1" fmla="*/ 0 h 227"/>
              <a:gd name="T2" fmla="*/ 0 w 64"/>
              <a:gd name="T3" fmla="*/ 0 h 227"/>
              <a:gd name="T4" fmla="*/ 0 w 64"/>
              <a:gd name="T5" fmla="*/ 70975 h 227"/>
              <a:gd name="T6" fmla="*/ 10046 w 64"/>
              <a:gd name="T7" fmla="*/ 80605 h 227"/>
              <a:gd name="T8" fmla="*/ 10046 w 64"/>
              <a:gd name="T9" fmla="*/ 80605 h 227"/>
              <a:gd name="T10" fmla="*/ 23440 w 64"/>
              <a:gd name="T11" fmla="*/ 70975 h 227"/>
              <a:gd name="T12" fmla="*/ 23440 w 64"/>
              <a:gd name="T13" fmla="*/ 0 h 227"/>
              <a:gd name="T14" fmla="*/ 13394 w 64"/>
              <a:gd name="T15" fmla="*/ 0 h 227"/>
              <a:gd name="T16" fmla="*/ 0 w 64"/>
              <a:gd name="T17" fmla="*/ 0 h 2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" h="227">
                <a:moveTo>
                  <a:pt x="0" y="0"/>
                </a:moveTo>
                <a:lnTo>
                  <a:pt x="0" y="0"/>
                </a:lnTo>
                <a:cubicBezTo>
                  <a:pt x="0" y="199"/>
                  <a:pt x="0" y="199"/>
                  <a:pt x="0" y="199"/>
                </a:cubicBezTo>
                <a:cubicBezTo>
                  <a:pt x="0" y="207"/>
                  <a:pt x="18" y="226"/>
                  <a:pt x="27" y="226"/>
                </a:cubicBezTo>
                <a:cubicBezTo>
                  <a:pt x="45" y="226"/>
                  <a:pt x="63" y="207"/>
                  <a:pt x="63" y="199"/>
                </a:cubicBezTo>
                <a:cubicBezTo>
                  <a:pt x="63" y="0"/>
                  <a:pt x="63" y="0"/>
                  <a:pt x="63" y="0"/>
                </a:cubicBezTo>
                <a:cubicBezTo>
                  <a:pt x="54" y="0"/>
                  <a:pt x="45" y="0"/>
                  <a:pt x="36" y="0"/>
                </a:cubicBezTo>
                <a:cubicBezTo>
                  <a:pt x="27" y="0"/>
                  <a:pt x="9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269">
            <a:extLst>
              <a:ext uri="{FF2B5EF4-FFF2-40B4-BE49-F238E27FC236}">
                <a16:creationId xmlns:a16="http://schemas.microsoft.com/office/drawing/2014/main" id="{67376D9D-16F4-8746-82AE-D67E620AA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6651" y="7859737"/>
            <a:ext cx="261631" cy="70081"/>
          </a:xfrm>
          <a:custGeom>
            <a:avLst/>
            <a:gdLst>
              <a:gd name="T0" fmla="*/ 88537 w 245"/>
              <a:gd name="T1" fmla="*/ 16744 h 64"/>
              <a:gd name="T2" fmla="*/ 88537 w 245"/>
              <a:gd name="T3" fmla="*/ 16744 h 64"/>
              <a:gd name="T4" fmla="*/ 88537 w 245"/>
              <a:gd name="T5" fmla="*/ 0 h 64"/>
              <a:gd name="T6" fmla="*/ 13426 w 245"/>
              <a:gd name="T7" fmla="*/ 0 h 64"/>
              <a:gd name="T8" fmla="*/ 0 w 245"/>
              <a:gd name="T9" fmla="*/ 10046 h 64"/>
              <a:gd name="T10" fmla="*/ 0 w 245"/>
              <a:gd name="T11" fmla="*/ 10046 h 64"/>
              <a:gd name="T12" fmla="*/ 13426 w 245"/>
              <a:gd name="T13" fmla="*/ 23441 h 64"/>
              <a:gd name="T14" fmla="*/ 88537 w 245"/>
              <a:gd name="T15" fmla="*/ 23441 h 64"/>
              <a:gd name="T16" fmla="*/ 88537 w 245"/>
              <a:gd name="T17" fmla="*/ 16744 h 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5" h="64">
                <a:moveTo>
                  <a:pt x="244" y="45"/>
                </a:moveTo>
                <a:lnTo>
                  <a:pt x="244" y="45"/>
                </a:lnTo>
                <a:cubicBezTo>
                  <a:pt x="244" y="27"/>
                  <a:pt x="244" y="18"/>
                  <a:pt x="244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45"/>
                  <a:pt x="18" y="63"/>
                  <a:pt x="37" y="63"/>
                </a:cubicBezTo>
                <a:cubicBezTo>
                  <a:pt x="244" y="63"/>
                  <a:pt x="244" y="63"/>
                  <a:pt x="244" y="63"/>
                </a:cubicBezTo>
                <a:cubicBezTo>
                  <a:pt x="244" y="54"/>
                  <a:pt x="244" y="45"/>
                  <a:pt x="244" y="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70">
            <a:extLst>
              <a:ext uri="{FF2B5EF4-FFF2-40B4-BE49-F238E27FC236}">
                <a16:creationId xmlns:a16="http://schemas.microsoft.com/office/drawing/2014/main" id="{E7682BE0-4EAE-6E44-B168-E58A965F2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162" y="6364700"/>
            <a:ext cx="210238" cy="219585"/>
          </a:xfrm>
          <a:custGeom>
            <a:avLst/>
            <a:gdLst>
              <a:gd name="T0" fmla="*/ 71080 w 200"/>
              <a:gd name="T1" fmla="*/ 58471 h 208"/>
              <a:gd name="T2" fmla="*/ 71080 w 200"/>
              <a:gd name="T3" fmla="*/ 58471 h 208"/>
              <a:gd name="T4" fmla="*/ 19288 w 200"/>
              <a:gd name="T5" fmla="*/ 3228 h 208"/>
              <a:gd name="T6" fmla="*/ 6429 w 200"/>
              <a:gd name="T7" fmla="*/ 3228 h 208"/>
              <a:gd name="T8" fmla="*/ 3215 w 200"/>
              <a:gd name="T9" fmla="*/ 6457 h 208"/>
              <a:gd name="T10" fmla="*/ 3215 w 200"/>
              <a:gd name="T11" fmla="*/ 19371 h 208"/>
              <a:gd name="T12" fmla="*/ 61436 w 200"/>
              <a:gd name="T13" fmla="*/ 74254 h 208"/>
              <a:gd name="T14" fmla="*/ 71080 w 200"/>
              <a:gd name="T15" fmla="*/ 58471 h 2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0" h="208">
                <a:moveTo>
                  <a:pt x="199" y="163"/>
                </a:moveTo>
                <a:lnTo>
                  <a:pt x="199" y="163"/>
                </a:lnTo>
                <a:cubicBezTo>
                  <a:pt x="54" y="9"/>
                  <a:pt x="54" y="9"/>
                  <a:pt x="54" y="9"/>
                </a:cubicBezTo>
                <a:cubicBezTo>
                  <a:pt x="36" y="0"/>
                  <a:pt x="18" y="0"/>
                  <a:pt x="18" y="9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45"/>
                  <a:pt x="9" y="54"/>
                </a:cubicBezTo>
                <a:cubicBezTo>
                  <a:pt x="172" y="207"/>
                  <a:pt x="172" y="207"/>
                  <a:pt x="172" y="207"/>
                </a:cubicBezTo>
                <a:cubicBezTo>
                  <a:pt x="181" y="189"/>
                  <a:pt x="190" y="180"/>
                  <a:pt x="199" y="1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71">
            <a:extLst>
              <a:ext uri="{FF2B5EF4-FFF2-40B4-BE49-F238E27FC236}">
                <a16:creationId xmlns:a16="http://schemas.microsoft.com/office/drawing/2014/main" id="{E0B77C65-951E-094C-9E5B-B05799983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3604" y="9046423"/>
            <a:ext cx="238270" cy="289663"/>
          </a:xfrm>
          <a:custGeom>
            <a:avLst/>
            <a:gdLst>
              <a:gd name="T0" fmla="*/ 0 w 227"/>
              <a:gd name="T1" fmla="*/ 29310 h 272"/>
              <a:gd name="T2" fmla="*/ 0 w 227"/>
              <a:gd name="T3" fmla="*/ 29310 h 272"/>
              <a:gd name="T4" fmla="*/ 61346 w 227"/>
              <a:gd name="T5" fmla="*/ 94806 h 272"/>
              <a:gd name="T6" fmla="*/ 77395 w 227"/>
              <a:gd name="T7" fmla="*/ 88293 h 272"/>
              <a:gd name="T8" fmla="*/ 77395 w 227"/>
              <a:gd name="T9" fmla="*/ 88293 h 272"/>
              <a:gd name="T10" fmla="*/ 74185 w 227"/>
              <a:gd name="T11" fmla="*/ 78523 h 272"/>
              <a:gd name="T12" fmla="*/ 0 w 227"/>
              <a:gd name="T13" fmla="*/ 0 h 272"/>
              <a:gd name="T14" fmla="*/ 0 w 227"/>
              <a:gd name="T15" fmla="*/ 29310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7" h="272">
                <a:moveTo>
                  <a:pt x="0" y="81"/>
                </a:moveTo>
                <a:lnTo>
                  <a:pt x="0" y="81"/>
                </a:lnTo>
                <a:cubicBezTo>
                  <a:pt x="172" y="262"/>
                  <a:pt x="172" y="262"/>
                  <a:pt x="172" y="262"/>
                </a:cubicBezTo>
                <a:cubicBezTo>
                  <a:pt x="190" y="271"/>
                  <a:pt x="217" y="262"/>
                  <a:pt x="217" y="244"/>
                </a:cubicBezTo>
                <a:cubicBezTo>
                  <a:pt x="226" y="235"/>
                  <a:pt x="217" y="226"/>
                  <a:pt x="208" y="217"/>
                </a:cubicBezTo>
                <a:cubicBezTo>
                  <a:pt x="0" y="0"/>
                  <a:pt x="0" y="0"/>
                  <a:pt x="0" y="0"/>
                </a:cubicBezTo>
                <a:cubicBezTo>
                  <a:pt x="0" y="27"/>
                  <a:pt x="0" y="54"/>
                  <a:pt x="0" y="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72">
            <a:extLst>
              <a:ext uri="{FF2B5EF4-FFF2-40B4-BE49-F238E27FC236}">
                <a16:creationId xmlns:a16="http://schemas.microsoft.com/office/drawing/2014/main" id="{9C7C10E5-1D26-884D-8526-A266B9AF0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5818" y="9205270"/>
            <a:ext cx="210238" cy="219585"/>
          </a:xfrm>
          <a:custGeom>
            <a:avLst/>
            <a:gdLst>
              <a:gd name="T0" fmla="*/ 61436 w 200"/>
              <a:gd name="T1" fmla="*/ 0 h 209"/>
              <a:gd name="T2" fmla="*/ 61436 w 200"/>
              <a:gd name="T3" fmla="*/ 0 h 209"/>
              <a:gd name="T4" fmla="*/ 3215 w 200"/>
              <a:gd name="T5" fmla="*/ 54621 h 209"/>
              <a:gd name="T6" fmla="*/ 3215 w 200"/>
              <a:gd name="T7" fmla="*/ 67473 h 209"/>
              <a:gd name="T8" fmla="*/ 3215 w 200"/>
              <a:gd name="T9" fmla="*/ 67473 h 209"/>
              <a:gd name="T10" fmla="*/ 19288 w 200"/>
              <a:gd name="T11" fmla="*/ 67473 h 209"/>
              <a:gd name="T12" fmla="*/ 71080 w 200"/>
              <a:gd name="T13" fmla="*/ 16065 h 209"/>
              <a:gd name="T14" fmla="*/ 61436 w 200"/>
              <a:gd name="T15" fmla="*/ 0 h 20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0" h="209">
                <a:moveTo>
                  <a:pt x="172" y="0"/>
                </a:moveTo>
                <a:lnTo>
                  <a:pt x="172" y="0"/>
                </a:lnTo>
                <a:cubicBezTo>
                  <a:pt x="9" y="153"/>
                  <a:pt x="9" y="153"/>
                  <a:pt x="9" y="153"/>
                </a:cubicBezTo>
                <a:cubicBezTo>
                  <a:pt x="0" y="162"/>
                  <a:pt x="0" y="180"/>
                  <a:pt x="9" y="189"/>
                </a:cubicBezTo>
                <a:cubicBezTo>
                  <a:pt x="18" y="208"/>
                  <a:pt x="45" y="208"/>
                  <a:pt x="54" y="189"/>
                </a:cubicBezTo>
                <a:cubicBezTo>
                  <a:pt x="199" y="45"/>
                  <a:pt x="199" y="45"/>
                  <a:pt x="199" y="45"/>
                </a:cubicBezTo>
                <a:cubicBezTo>
                  <a:pt x="190" y="27"/>
                  <a:pt x="181" y="9"/>
                  <a:pt x="1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73">
            <a:extLst>
              <a:ext uri="{FF2B5EF4-FFF2-40B4-BE49-F238E27FC236}">
                <a16:creationId xmlns:a16="http://schemas.microsoft.com/office/drawing/2014/main" id="{210E04D9-1729-8C49-A23D-72AD5E6C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2371" y="6383388"/>
            <a:ext cx="210241" cy="238273"/>
          </a:xfrm>
          <a:custGeom>
            <a:avLst/>
            <a:gdLst>
              <a:gd name="T0" fmla="*/ 6462 w 199"/>
              <a:gd name="T1" fmla="*/ 77381 h 226"/>
              <a:gd name="T2" fmla="*/ 6462 w 199"/>
              <a:gd name="T3" fmla="*/ 77381 h 226"/>
              <a:gd name="T4" fmla="*/ 9693 w 199"/>
              <a:gd name="T5" fmla="*/ 80605 h 226"/>
              <a:gd name="T6" fmla="*/ 67848 w 199"/>
              <a:gd name="T7" fmla="*/ 22569 h 226"/>
              <a:gd name="T8" fmla="*/ 67848 w 199"/>
              <a:gd name="T9" fmla="*/ 9673 h 226"/>
              <a:gd name="T10" fmla="*/ 67848 w 199"/>
              <a:gd name="T11" fmla="*/ 9673 h 226"/>
              <a:gd name="T12" fmla="*/ 67848 w 199"/>
              <a:gd name="T13" fmla="*/ 6448 h 226"/>
              <a:gd name="T14" fmla="*/ 51694 w 199"/>
              <a:gd name="T15" fmla="*/ 6448 h 226"/>
              <a:gd name="T16" fmla="*/ 0 w 199"/>
              <a:gd name="T17" fmla="*/ 61260 h 226"/>
              <a:gd name="T18" fmla="*/ 6462 w 199"/>
              <a:gd name="T19" fmla="*/ 77381 h 2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9" h="226">
                <a:moveTo>
                  <a:pt x="18" y="216"/>
                </a:moveTo>
                <a:lnTo>
                  <a:pt x="18" y="216"/>
                </a:lnTo>
                <a:lnTo>
                  <a:pt x="27" y="225"/>
                </a:lnTo>
                <a:cubicBezTo>
                  <a:pt x="189" y="63"/>
                  <a:pt x="189" y="63"/>
                  <a:pt x="189" y="63"/>
                </a:cubicBezTo>
                <a:cubicBezTo>
                  <a:pt x="198" y="54"/>
                  <a:pt x="198" y="36"/>
                  <a:pt x="189" y="27"/>
                </a:cubicBezTo>
                <a:cubicBezTo>
                  <a:pt x="189" y="18"/>
                  <a:pt x="189" y="18"/>
                  <a:pt x="189" y="18"/>
                </a:cubicBezTo>
                <a:cubicBezTo>
                  <a:pt x="180" y="9"/>
                  <a:pt x="162" y="0"/>
                  <a:pt x="144" y="18"/>
                </a:cubicBezTo>
                <a:cubicBezTo>
                  <a:pt x="0" y="171"/>
                  <a:pt x="0" y="171"/>
                  <a:pt x="0" y="171"/>
                </a:cubicBezTo>
                <a:cubicBezTo>
                  <a:pt x="9" y="180"/>
                  <a:pt x="9" y="198"/>
                  <a:pt x="18" y="2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274">
            <a:extLst>
              <a:ext uri="{FF2B5EF4-FFF2-40B4-BE49-F238E27FC236}">
                <a16:creationId xmlns:a16="http://schemas.microsoft.com/office/drawing/2014/main" id="{9E933F1F-46FE-714A-A832-B56FE3CF9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4437" y="9789270"/>
            <a:ext cx="154174" cy="261631"/>
          </a:xfrm>
          <a:custGeom>
            <a:avLst/>
            <a:gdLst>
              <a:gd name="T0" fmla="*/ 13006 w 145"/>
              <a:gd name="T1" fmla="*/ 6531 h 245"/>
              <a:gd name="T2" fmla="*/ 13006 w 145"/>
              <a:gd name="T3" fmla="*/ 6531 h 245"/>
              <a:gd name="T4" fmla="*/ 0 w 145"/>
              <a:gd name="T5" fmla="*/ 13063 h 245"/>
              <a:gd name="T6" fmla="*/ 29264 w 145"/>
              <a:gd name="T7" fmla="*/ 82006 h 245"/>
              <a:gd name="T8" fmla="*/ 45522 w 145"/>
              <a:gd name="T9" fmla="*/ 88537 h 245"/>
              <a:gd name="T10" fmla="*/ 45522 w 145"/>
              <a:gd name="T11" fmla="*/ 88537 h 245"/>
              <a:gd name="T12" fmla="*/ 48774 w 145"/>
              <a:gd name="T13" fmla="*/ 72209 h 245"/>
              <a:gd name="T14" fmla="*/ 19510 w 145"/>
              <a:gd name="T15" fmla="*/ 0 h 245"/>
              <a:gd name="T16" fmla="*/ 13006 w 145"/>
              <a:gd name="T17" fmla="*/ 6531 h 24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45" h="245">
                <a:moveTo>
                  <a:pt x="36" y="18"/>
                </a:moveTo>
                <a:lnTo>
                  <a:pt x="36" y="18"/>
                </a:lnTo>
                <a:cubicBezTo>
                  <a:pt x="27" y="27"/>
                  <a:pt x="18" y="27"/>
                  <a:pt x="0" y="36"/>
                </a:cubicBezTo>
                <a:cubicBezTo>
                  <a:pt x="81" y="226"/>
                  <a:pt x="81" y="226"/>
                  <a:pt x="81" y="226"/>
                </a:cubicBezTo>
                <a:cubicBezTo>
                  <a:pt x="90" y="244"/>
                  <a:pt x="108" y="244"/>
                  <a:pt x="126" y="244"/>
                </a:cubicBezTo>
                <a:cubicBezTo>
                  <a:pt x="135" y="235"/>
                  <a:pt x="144" y="217"/>
                  <a:pt x="135" y="199"/>
                </a:cubicBezTo>
                <a:cubicBezTo>
                  <a:pt x="54" y="0"/>
                  <a:pt x="54" y="0"/>
                  <a:pt x="54" y="0"/>
                </a:cubicBezTo>
                <a:cubicBezTo>
                  <a:pt x="45" y="9"/>
                  <a:pt x="45" y="9"/>
                  <a:pt x="36" y="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275">
            <a:extLst>
              <a:ext uri="{FF2B5EF4-FFF2-40B4-BE49-F238E27FC236}">
                <a16:creationId xmlns:a16="http://schemas.microsoft.com/office/drawing/2014/main" id="{C9747C98-1FF3-D344-A21E-CBB3BCADA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0553" y="5771359"/>
            <a:ext cx="144830" cy="261631"/>
          </a:xfrm>
          <a:custGeom>
            <a:avLst/>
            <a:gdLst>
              <a:gd name="T0" fmla="*/ 48853 w 137"/>
              <a:gd name="T1" fmla="*/ 78740 h 245"/>
              <a:gd name="T2" fmla="*/ 48853 w 137"/>
              <a:gd name="T3" fmla="*/ 78740 h 245"/>
              <a:gd name="T4" fmla="*/ 19757 w 137"/>
              <a:gd name="T5" fmla="*/ 6531 h 245"/>
              <a:gd name="T6" fmla="*/ 6466 w 137"/>
              <a:gd name="T7" fmla="*/ 0 h 245"/>
              <a:gd name="T8" fmla="*/ 3233 w 137"/>
              <a:gd name="T9" fmla="*/ 3266 h 245"/>
              <a:gd name="T10" fmla="*/ 0 w 137"/>
              <a:gd name="T11" fmla="*/ 13063 h 245"/>
              <a:gd name="T12" fmla="*/ 32688 w 137"/>
              <a:gd name="T13" fmla="*/ 88537 h 245"/>
              <a:gd name="T14" fmla="*/ 48853 w 137"/>
              <a:gd name="T15" fmla="*/ 78740 h 2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7" h="245">
                <a:moveTo>
                  <a:pt x="136" y="217"/>
                </a:moveTo>
                <a:lnTo>
                  <a:pt x="136" y="217"/>
                </a:lnTo>
                <a:cubicBezTo>
                  <a:pt x="55" y="18"/>
                  <a:pt x="55" y="18"/>
                  <a:pt x="55" y="18"/>
                </a:cubicBezTo>
                <a:cubicBezTo>
                  <a:pt x="55" y="0"/>
                  <a:pt x="37" y="0"/>
                  <a:pt x="18" y="0"/>
                </a:cubicBezTo>
                <a:cubicBezTo>
                  <a:pt x="18" y="9"/>
                  <a:pt x="18" y="9"/>
                  <a:pt x="9" y="9"/>
                </a:cubicBezTo>
                <a:cubicBezTo>
                  <a:pt x="0" y="18"/>
                  <a:pt x="0" y="27"/>
                  <a:pt x="0" y="36"/>
                </a:cubicBezTo>
                <a:cubicBezTo>
                  <a:pt x="91" y="244"/>
                  <a:pt x="91" y="244"/>
                  <a:pt x="91" y="244"/>
                </a:cubicBezTo>
                <a:cubicBezTo>
                  <a:pt x="100" y="235"/>
                  <a:pt x="118" y="226"/>
                  <a:pt x="136" y="21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76">
            <a:extLst>
              <a:ext uri="{FF2B5EF4-FFF2-40B4-BE49-F238E27FC236}">
                <a16:creationId xmlns:a16="http://schemas.microsoft.com/office/drawing/2014/main" id="{8DD542A7-1839-184E-8711-B4F8535F9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8435" y="7186971"/>
            <a:ext cx="308351" cy="182209"/>
          </a:xfrm>
          <a:custGeom>
            <a:avLst/>
            <a:gdLst>
              <a:gd name="T0" fmla="*/ 0 w 290"/>
              <a:gd name="T1" fmla="*/ 61555 h 173"/>
              <a:gd name="T2" fmla="*/ 0 w 290"/>
              <a:gd name="T3" fmla="*/ 61555 h 173"/>
              <a:gd name="T4" fmla="*/ 94659 w 290"/>
              <a:gd name="T5" fmla="*/ 22546 h 173"/>
              <a:gd name="T6" fmla="*/ 101162 w 290"/>
              <a:gd name="T7" fmla="*/ 12884 h 173"/>
              <a:gd name="T8" fmla="*/ 101162 w 290"/>
              <a:gd name="T9" fmla="*/ 12884 h 173"/>
              <a:gd name="T10" fmla="*/ 88156 w 290"/>
              <a:gd name="T11" fmla="*/ 3221 h 173"/>
              <a:gd name="T12" fmla="*/ 6503 w 290"/>
              <a:gd name="T13" fmla="*/ 35430 h 173"/>
              <a:gd name="T14" fmla="*/ 0 w 290"/>
              <a:gd name="T15" fmla="*/ 61555 h 1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0" h="173">
                <a:moveTo>
                  <a:pt x="0" y="172"/>
                </a:moveTo>
                <a:lnTo>
                  <a:pt x="0" y="172"/>
                </a:lnTo>
                <a:cubicBezTo>
                  <a:pt x="262" y="63"/>
                  <a:pt x="262" y="63"/>
                  <a:pt x="262" y="63"/>
                </a:cubicBezTo>
                <a:cubicBezTo>
                  <a:pt x="271" y="54"/>
                  <a:pt x="280" y="54"/>
                  <a:pt x="280" y="36"/>
                </a:cubicBezTo>
                <a:cubicBezTo>
                  <a:pt x="289" y="18"/>
                  <a:pt x="262" y="0"/>
                  <a:pt x="244" y="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127"/>
                  <a:pt x="9" y="145"/>
                  <a:pt x="0" y="1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77">
            <a:extLst>
              <a:ext uri="{FF2B5EF4-FFF2-40B4-BE49-F238E27FC236}">
                <a16:creationId xmlns:a16="http://schemas.microsoft.com/office/drawing/2014/main" id="{EF35881E-599E-3143-B049-B42A6C581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61" y="8537177"/>
            <a:ext cx="261631" cy="154174"/>
          </a:xfrm>
          <a:custGeom>
            <a:avLst/>
            <a:gdLst>
              <a:gd name="T0" fmla="*/ 81643 w 245"/>
              <a:gd name="T1" fmla="*/ 0 h 146"/>
              <a:gd name="T2" fmla="*/ 81643 w 245"/>
              <a:gd name="T3" fmla="*/ 0 h 146"/>
              <a:gd name="T4" fmla="*/ 9797 w 245"/>
              <a:gd name="T5" fmla="*/ 29423 h 146"/>
              <a:gd name="T6" fmla="*/ 3266 w 245"/>
              <a:gd name="T7" fmla="*/ 42340 h 146"/>
              <a:gd name="T8" fmla="*/ 3266 w 245"/>
              <a:gd name="T9" fmla="*/ 42340 h 146"/>
              <a:gd name="T10" fmla="*/ 16329 w 245"/>
              <a:gd name="T11" fmla="*/ 48799 h 146"/>
              <a:gd name="T12" fmla="*/ 88537 w 245"/>
              <a:gd name="T13" fmla="*/ 19376 h 146"/>
              <a:gd name="T14" fmla="*/ 81643 w 245"/>
              <a:gd name="T15" fmla="*/ 0 h 1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5" h="146">
                <a:moveTo>
                  <a:pt x="225" y="0"/>
                </a:moveTo>
                <a:lnTo>
                  <a:pt x="225" y="0"/>
                </a:lnTo>
                <a:cubicBezTo>
                  <a:pt x="27" y="82"/>
                  <a:pt x="27" y="82"/>
                  <a:pt x="27" y="82"/>
                </a:cubicBezTo>
                <a:cubicBezTo>
                  <a:pt x="9" y="82"/>
                  <a:pt x="0" y="99"/>
                  <a:pt x="9" y="118"/>
                </a:cubicBezTo>
                <a:cubicBezTo>
                  <a:pt x="9" y="136"/>
                  <a:pt x="27" y="145"/>
                  <a:pt x="45" y="136"/>
                </a:cubicBezTo>
                <a:cubicBezTo>
                  <a:pt x="244" y="54"/>
                  <a:pt x="244" y="54"/>
                  <a:pt x="244" y="54"/>
                </a:cubicBezTo>
                <a:cubicBezTo>
                  <a:pt x="235" y="36"/>
                  <a:pt x="225" y="18"/>
                  <a:pt x="22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78">
            <a:extLst>
              <a:ext uri="{FF2B5EF4-FFF2-40B4-BE49-F238E27FC236}">
                <a16:creationId xmlns:a16="http://schemas.microsoft.com/office/drawing/2014/main" id="{40530EFE-4AB5-0C48-ABAE-9A4007724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069" y="8280216"/>
            <a:ext cx="284990" cy="182209"/>
          </a:xfrm>
          <a:custGeom>
            <a:avLst/>
            <a:gdLst>
              <a:gd name="T0" fmla="*/ 3216 w 271"/>
              <a:gd name="T1" fmla="*/ 26125 h 173"/>
              <a:gd name="T2" fmla="*/ 3216 w 271"/>
              <a:gd name="T3" fmla="*/ 26125 h 173"/>
              <a:gd name="T4" fmla="*/ 3216 w 271"/>
              <a:gd name="T5" fmla="*/ 26125 h 173"/>
              <a:gd name="T6" fmla="*/ 80042 w 271"/>
              <a:gd name="T7" fmla="*/ 58334 h 173"/>
              <a:gd name="T8" fmla="*/ 93264 w 271"/>
              <a:gd name="T9" fmla="*/ 45451 h 173"/>
              <a:gd name="T10" fmla="*/ 93264 w 271"/>
              <a:gd name="T11" fmla="*/ 45451 h 173"/>
              <a:gd name="T12" fmla="*/ 90048 w 271"/>
              <a:gd name="T13" fmla="*/ 39009 h 173"/>
              <a:gd name="T14" fmla="*/ 0 w 271"/>
              <a:gd name="T15" fmla="*/ 0 h 173"/>
              <a:gd name="T16" fmla="*/ 3216 w 271"/>
              <a:gd name="T17" fmla="*/ 26125 h 1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71" h="173">
                <a:moveTo>
                  <a:pt x="9" y="73"/>
                </a:moveTo>
                <a:lnTo>
                  <a:pt x="9" y="73"/>
                </a:lnTo>
                <a:cubicBezTo>
                  <a:pt x="224" y="163"/>
                  <a:pt x="224" y="163"/>
                  <a:pt x="224" y="163"/>
                </a:cubicBezTo>
                <a:cubicBezTo>
                  <a:pt x="252" y="172"/>
                  <a:pt x="270" y="145"/>
                  <a:pt x="261" y="127"/>
                </a:cubicBezTo>
                <a:cubicBezTo>
                  <a:pt x="261" y="118"/>
                  <a:pt x="252" y="109"/>
                  <a:pt x="252" y="109"/>
                </a:cubicBezTo>
                <a:cubicBezTo>
                  <a:pt x="0" y="0"/>
                  <a:pt x="0" y="0"/>
                  <a:pt x="0" y="0"/>
                </a:cubicBezTo>
                <a:cubicBezTo>
                  <a:pt x="0" y="27"/>
                  <a:pt x="9" y="45"/>
                  <a:pt x="9" y="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279">
            <a:extLst>
              <a:ext uri="{FF2B5EF4-FFF2-40B4-BE49-F238E27FC236}">
                <a16:creationId xmlns:a16="http://schemas.microsoft.com/office/drawing/2014/main" id="{E2A2C620-F5DC-9044-923E-01D538634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105" y="7093531"/>
            <a:ext cx="252287" cy="154177"/>
          </a:xfrm>
          <a:custGeom>
            <a:avLst/>
            <a:gdLst>
              <a:gd name="T0" fmla="*/ 85362 w 236"/>
              <a:gd name="T1" fmla="*/ 32517 h 145"/>
              <a:gd name="T2" fmla="*/ 85362 w 236"/>
              <a:gd name="T3" fmla="*/ 32517 h 145"/>
              <a:gd name="T4" fmla="*/ 16346 w 236"/>
              <a:gd name="T5" fmla="*/ 3252 h 145"/>
              <a:gd name="T6" fmla="*/ 3269 w 236"/>
              <a:gd name="T7" fmla="*/ 9755 h 145"/>
              <a:gd name="T8" fmla="*/ 3269 w 236"/>
              <a:gd name="T9" fmla="*/ 9755 h 145"/>
              <a:gd name="T10" fmla="*/ 9808 w 236"/>
              <a:gd name="T11" fmla="*/ 22762 h 145"/>
              <a:gd name="T12" fmla="*/ 78460 w 236"/>
              <a:gd name="T13" fmla="*/ 52027 h 145"/>
              <a:gd name="T14" fmla="*/ 85362 w 236"/>
              <a:gd name="T15" fmla="*/ 32517 h 1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6" h="145">
                <a:moveTo>
                  <a:pt x="235" y="90"/>
                </a:moveTo>
                <a:lnTo>
                  <a:pt x="235" y="90"/>
                </a:lnTo>
                <a:cubicBezTo>
                  <a:pt x="45" y="9"/>
                  <a:pt x="45" y="9"/>
                  <a:pt x="45" y="9"/>
                </a:cubicBezTo>
                <a:cubicBezTo>
                  <a:pt x="27" y="0"/>
                  <a:pt x="9" y="9"/>
                  <a:pt x="9" y="27"/>
                </a:cubicBezTo>
                <a:cubicBezTo>
                  <a:pt x="0" y="45"/>
                  <a:pt x="9" y="54"/>
                  <a:pt x="27" y="63"/>
                </a:cubicBezTo>
                <a:cubicBezTo>
                  <a:pt x="216" y="144"/>
                  <a:pt x="216" y="144"/>
                  <a:pt x="216" y="144"/>
                </a:cubicBezTo>
                <a:cubicBezTo>
                  <a:pt x="226" y="126"/>
                  <a:pt x="235" y="108"/>
                  <a:pt x="235" y="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280">
            <a:extLst>
              <a:ext uri="{FF2B5EF4-FFF2-40B4-BE49-F238E27FC236}">
                <a16:creationId xmlns:a16="http://schemas.microsoft.com/office/drawing/2014/main" id="{B2D2DCD7-E37A-8C49-A714-1101A64C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5093" y="5762015"/>
            <a:ext cx="154174" cy="270975"/>
          </a:xfrm>
          <a:custGeom>
            <a:avLst/>
            <a:gdLst>
              <a:gd name="T0" fmla="*/ 19510 w 145"/>
              <a:gd name="T1" fmla="*/ 91713 h 254"/>
              <a:gd name="T2" fmla="*/ 19510 w 145"/>
              <a:gd name="T3" fmla="*/ 91713 h 254"/>
              <a:gd name="T4" fmla="*/ 48774 w 145"/>
              <a:gd name="T5" fmla="*/ 16313 h 254"/>
              <a:gd name="T6" fmla="*/ 45522 w 145"/>
              <a:gd name="T7" fmla="*/ 6525 h 254"/>
              <a:gd name="T8" fmla="*/ 42271 w 145"/>
              <a:gd name="T9" fmla="*/ 3263 h 254"/>
              <a:gd name="T10" fmla="*/ 29264 w 145"/>
              <a:gd name="T11" fmla="*/ 9788 h 254"/>
              <a:gd name="T12" fmla="*/ 0 w 145"/>
              <a:gd name="T13" fmla="*/ 78663 h 254"/>
              <a:gd name="T14" fmla="*/ 19510 w 145"/>
              <a:gd name="T15" fmla="*/ 91713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5" h="254">
                <a:moveTo>
                  <a:pt x="54" y="253"/>
                </a:moveTo>
                <a:lnTo>
                  <a:pt x="54" y="253"/>
                </a:lnTo>
                <a:cubicBezTo>
                  <a:pt x="135" y="45"/>
                  <a:pt x="135" y="45"/>
                  <a:pt x="135" y="45"/>
                </a:cubicBezTo>
                <a:cubicBezTo>
                  <a:pt x="144" y="36"/>
                  <a:pt x="135" y="18"/>
                  <a:pt x="126" y="18"/>
                </a:cubicBezTo>
                <a:cubicBezTo>
                  <a:pt x="126" y="18"/>
                  <a:pt x="126" y="9"/>
                  <a:pt x="117" y="9"/>
                </a:cubicBezTo>
                <a:cubicBezTo>
                  <a:pt x="108" y="0"/>
                  <a:pt x="90" y="9"/>
                  <a:pt x="81" y="27"/>
                </a:cubicBezTo>
                <a:cubicBezTo>
                  <a:pt x="0" y="217"/>
                  <a:pt x="0" y="217"/>
                  <a:pt x="0" y="217"/>
                </a:cubicBezTo>
                <a:cubicBezTo>
                  <a:pt x="18" y="226"/>
                  <a:pt x="36" y="235"/>
                  <a:pt x="54" y="2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281">
            <a:extLst>
              <a:ext uri="{FF2B5EF4-FFF2-40B4-BE49-F238E27FC236}">
                <a16:creationId xmlns:a16="http://schemas.microsoft.com/office/drawing/2014/main" id="{A84F9EF8-AF78-A04F-B428-C2D742467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209" y="9761239"/>
            <a:ext cx="144830" cy="270975"/>
          </a:xfrm>
          <a:custGeom>
            <a:avLst/>
            <a:gdLst>
              <a:gd name="T0" fmla="*/ 29455 w 137"/>
              <a:gd name="T1" fmla="*/ 0 h 254"/>
              <a:gd name="T2" fmla="*/ 29455 w 137"/>
              <a:gd name="T3" fmla="*/ 0 h 254"/>
              <a:gd name="T4" fmla="*/ 0 w 137"/>
              <a:gd name="T5" fmla="*/ 75038 h 254"/>
              <a:gd name="T6" fmla="*/ 3233 w 137"/>
              <a:gd name="T7" fmla="*/ 88450 h 254"/>
              <a:gd name="T8" fmla="*/ 3233 w 137"/>
              <a:gd name="T9" fmla="*/ 88450 h 254"/>
              <a:gd name="T10" fmla="*/ 19757 w 137"/>
              <a:gd name="T11" fmla="*/ 81925 h 254"/>
              <a:gd name="T12" fmla="*/ 48853 w 137"/>
              <a:gd name="T13" fmla="*/ 13050 h 254"/>
              <a:gd name="T14" fmla="*/ 29455 w 137"/>
              <a:gd name="T15" fmla="*/ 0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7" h="254">
                <a:moveTo>
                  <a:pt x="82" y="0"/>
                </a:moveTo>
                <a:lnTo>
                  <a:pt x="82" y="0"/>
                </a:lnTo>
                <a:cubicBezTo>
                  <a:pt x="0" y="207"/>
                  <a:pt x="0" y="207"/>
                  <a:pt x="0" y="207"/>
                </a:cubicBezTo>
                <a:cubicBezTo>
                  <a:pt x="0" y="217"/>
                  <a:pt x="0" y="235"/>
                  <a:pt x="9" y="244"/>
                </a:cubicBezTo>
                <a:cubicBezTo>
                  <a:pt x="27" y="253"/>
                  <a:pt x="46" y="244"/>
                  <a:pt x="55" y="226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18" y="27"/>
                  <a:pt x="100" y="18"/>
                  <a:pt x="8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282">
            <a:extLst>
              <a:ext uri="{FF2B5EF4-FFF2-40B4-BE49-F238E27FC236}">
                <a16:creationId xmlns:a16="http://schemas.microsoft.com/office/drawing/2014/main" id="{31AF02A8-2330-E644-955B-CF60B867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2789" y="9485590"/>
            <a:ext cx="191550" cy="270975"/>
          </a:xfrm>
          <a:custGeom>
            <a:avLst/>
            <a:gdLst>
              <a:gd name="T0" fmla="*/ 13017 w 180"/>
              <a:gd name="T1" fmla="*/ 0 h 254"/>
              <a:gd name="T2" fmla="*/ 13017 w 180"/>
              <a:gd name="T3" fmla="*/ 0 h 254"/>
              <a:gd name="T4" fmla="*/ 0 w 180"/>
              <a:gd name="T5" fmla="*/ 19575 h 254"/>
              <a:gd name="T6" fmla="*/ 41945 w 180"/>
              <a:gd name="T7" fmla="*/ 85188 h 254"/>
              <a:gd name="T8" fmla="*/ 61471 w 180"/>
              <a:gd name="T9" fmla="*/ 85188 h 254"/>
              <a:gd name="T10" fmla="*/ 61471 w 180"/>
              <a:gd name="T11" fmla="*/ 85188 h 254"/>
              <a:gd name="T12" fmla="*/ 61471 w 180"/>
              <a:gd name="T13" fmla="*/ 72138 h 254"/>
              <a:gd name="T14" fmla="*/ 13017 w 180"/>
              <a:gd name="T15" fmla="*/ 0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0" h="254">
                <a:moveTo>
                  <a:pt x="36" y="0"/>
                </a:moveTo>
                <a:lnTo>
                  <a:pt x="36" y="0"/>
                </a:lnTo>
                <a:cubicBezTo>
                  <a:pt x="27" y="18"/>
                  <a:pt x="18" y="36"/>
                  <a:pt x="0" y="54"/>
                </a:cubicBezTo>
                <a:cubicBezTo>
                  <a:pt x="116" y="235"/>
                  <a:pt x="116" y="235"/>
                  <a:pt x="116" y="235"/>
                </a:cubicBezTo>
                <a:cubicBezTo>
                  <a:pt x="134" y="253"/>
                  <a:pt x="152" y="253"/>
                  <a:pt x="170" y="235"/>
                </a:cubicBezTo>
                <a:cubicBezTo>
                  <a:pt x="179" y="226"/>
                  <a:pt x="179" y="207"/>
                  <a:pt x="170" y="199"/>
                </a:cubicBezTo>
                <a:lnTo>
                  <a:pt x="3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283">
            <a:extLst>
              <a:ext uri="{FF2B5EF4-FFF2-40B4-BE49-F238E27FC236}">
                <a16:creationId xmlns:a16="http://schemas.microsoft.com/office/drawing/2014/main" id="{B937636E-B750-5545-B73C-DC17F1590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5481" y="6037661"/>
            <a:ext cx="182206" cy="252287"/>
          </a:xfrm>
          <a:custGeom>
            <a:avLst/>
            <a:gdLst>
              <a:gd name="T0" fmla="*/ 61554 w 173"/>
              <a:gd name="T1" fmla="*/ 69016 h 236"/>
              <a:gd name="T2" fmla="*/ 61554 w 173"/>
              <a:gd name="T3" fmla="*/ 69016 h 236"/>
              <a:gd name="T4" fmla="*/ 19325 w 173"/>
              <a:gd name="T5" fmla="*/ 6538 h 236"/>
              <a:gd name="T6" fmla="*/ 6442 w 173"/>
              <a:gd name="T7" fmla="*/ 3269 h 236"/>
              <a:gd name="T8" fmla="*/ 3221 w 173"/>
              <a:gd name="T9" fmla="*/ 6538 h 236"/>
              <a:gd name="T10" fmla="*/ 3221 w 173"/>
              <a:gd name="T11" fmla="*/ 16346 h 236"/>
              <a:gd name="T12" fmla="*/ 45450 w 173"/>
              <a:gd name="T13" fmla="*/ 85362 h 236"/>
              <a:gd name="T14" fmla="*/ 61554 w 173"/>
              <a:gd name="T15" fmla="*/ 69016 h 2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3" h="236">
                <a:moveTo>
                  <a:pt x="172" y="190"/>
                </a:moveTo>
                <a:lnTo>
                  <a:pt x="172" y="190"/>
                </a:lnTo>
                <a:cubicBezTo>
                  <a:pt x="54" y="18"/>
                  <a:pt x="54" y="18"/>
                  <a:pt x="54" y="18"/>
                </a:cubicBezTo>
                <a:cubicBezTo>
                  <a:pt x="45" y="0"/>
                  <a:pt x="27" y="0"/>
                  <a:pt x="18" y="9"/>
                </a:cubicBezTo>
                <a:cubicBezTo>
                  <a:pt x="9" y="9"/>
                  <a:pt x="9" y="18"/>
                  <a:pt x="9" y="18"/>
                </a:cubicBezTo>
                <a:cubicBezTo>
                  <a:pt x="0" y="27"/>
                  <a:pt x="0" y="36"/>
                  <a:pt x="9" y="45"/>
                </a:cubicBezTo>
                <a:cubicBezTo>
                  <a:pt x="127" y="235"/>
                  <a:pt x="127" y="235"/>
                  <a:pt x="127" y="235"/>
                </a:cubicBezTo>
                <a:cubicBezTo>
                  <a:pt x="145" y="217"/>
                  <a:pt x="154" y="208"/>
                  <a:pt x="172" y="1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284">
            <a:extLst>
              <a:ext uri="{FF2B5EF4-FFF2-40B4-BE49-F238E27FC236}">
                <a16:creationId xmlns:a16="http://schemas.microsoft.com/office/drawing/2014/main" id="{CD50A687-7099-564E-B4ED-D14775427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921" y="8873560"/>
            <a:ext cx="228929" cy="191550"/>
          </a:xfrm>
          <a:custGeom>
            <a:avLst/>
            <a:gdLst>
              <a:gd name="T0" fmla="*/ 71008 w 218"/>
              <a:gd name="T1" fmla="*/ 0 h 182"/>
              <a:gd name="T2" fmla="*/ 71008 w 218"/>
              <a:gd name="T3" fmla="*/ 0 h 182"/>
              <a:gd name="T4" fmla="*/ 6423 w 218"/>
              <a:gd name="T5" fmla="*/ 45418 h 182"/>
              <a:gd name="T6" fmla="*/ 3211 w 218"/>
              <a:gd name="T7" fmla="*/ 58292 h 182"/>
              <a:gd name="T8" fmla="*/ 3211 w 218"/>
              <a:gd name="T9" fmla="*/ 58292 h 182"/>
              <a:gd name="T10" fmla="*/ 16057 w 218"/>
              <a:gd name="T11" fmla="*/ 61511 h 182"/>
              <a:gd name="T12" fmla="*/ 77431 w 218"/>
              <a:gd name="T13" fmla="*/ 19669 h 182"/>
              <a:gd name="T14" fmla="*/ 71008 w 218"/>
              <a:gd name="T15" fmla="*/ 0 h 1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8" h="182">
                <a:moveTo>
                  <a:pt x="199" y="0"/>
                </a:moveTo>
                <a:lnTo>
                  <a:pt x="199" y="0"/>
                </a:lnTo>
                <a:cubicBezTo>
                  <a:pt x="18" y="127"/>
                  <a:pt x="18" y="127"/>
                  <a:pt x="18" y="127"/>
                </a:cubicBezTo>
                <a:cubicBezTo>
                  <a:pt x="0" y="136"/>
                  <a:pt x="0" y="145"/>
                  <a:pt x="9" y="163"/>
                </a:cubicBezTo>
                <a:cubicBezTo>
                  <a:pt x="9" y="181"/>
                  <a:pt x="36" y="181"/>
                  <a:pt x="45" y="172"/>
                </a:cubicBezTo>
                <a:cubicBezTo>
                  <a:pt x="217" y="55"/>
                  <a:pt x="217" y="55"/>
                  <a:pt x="217" y="55"/>
                </a:cubicBezTo>
                <a:cubicBezTo>
                  <a:pt x="217" y="36"/>
                  <a:pt x="208" y="19"/>
                  <a:pt x="19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285">
            <a:extLst>
              <a:ext uri="{FF2B5EF4-FFF2-40B4-BE49-F238E27FC236}">
                <a16:creationId xmlns:a16="http://schemas.microsoft.com/office/drawing/2014/main" id="{2B9E312F-68B6-244F-B465-D6FDA2FFC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4498" y="6775835"/>
            <a:ext cx="238273" cy="210241"/>
          </a:xfrm>
          <a:custGeom>
            <a:avLst/>
            <a:gdLst>
              <a:gd name="T0" fmla="*/ 3210 w 227"/>
              <a:gd name="T1" fmla="*/ 71079 h 199"/>
              <a:gd name="T2" fmla="*/ 3210 w 227"/>
              <a:gd name="T3" fmla="*/ 71079 h 199"/>
              <a:gd name="T4" fmla="*/ 77396 w 227"/>
              <a:gd name="T5" fmla="*/ 19385 h 199"/>
              <a:gd name="T6" fmla="*/ 80606 w 227"/>
              <a:gd name="T7" fmla="*/ 9693 h 199"/>
              <a:gd name="T8" fmla="*/ 80606 w 227"/>
              <a:gd name="T9" fmla="*/ 9693 h 199"/>
              <a:gd name="T10" fmla="*/ 64556 w 227"/>
              <a:gd name="T11" fmla="*/ 3231 h 199"/>
              <a:gd name="T12" fmla="*/ 0 w 227"/>
              <a:gd name="T13" fmla="*/ 45232 h 199"/>
              <a:gd name="T14" fmla="*/ 3210 w 227"/>
              <a:gd name="T15" fmla="*/ 71079 h 1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27" h="199">
                <a:moveTo>
                  <a:pt x="9" y="198"/>
                </a:moveTo>
                <a:lnTo>
                  <a:pt x="9" y="198"/>
                </a:lnTo>
                <a:cubicBezTo>
                  <a:pt x="217" y="54"/>
                  <a:pt x="217" y="54"/>
                  <a:pt x="217" y="54"/>
                </a:cubicBezTo>
                <a:cubicBezTo>
                  <a:pt x="226" y="54"/>
                  <a:pt x="226" y="36"/>
                  <a:pt x="226" y="27"/>
                </a:cubicBezTo>
                <a:cubicBezTo>
                  <a:pt x="226" y="9"/>
                  <a:pt x="199" y="0"/>
                  <a:pt x="181" y="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53"/>
                  <a:pt x="9" y="171"/>
                  <a:pt x="9" y="1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286">
            <a:extLst>
              <a:ext uri="{FF2B5EF4-FFF2-40B4-BE49-F238E27FC236}">
                <a16:creationId xmlns:a16="http://schemas.microsoft.com/office/drawing/2014/main" id="{B5AE4040-FAD9-7146-9F2D-DD8B13E2A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069" y="8055961"/>
            <a:ext cx="247614" cy="116801"/>
          </a:xfrm>
          <a:custGeom>
            <a:avLst/>
            <a:gdLst>
              <a:gd name="T0" fmla="*/ 0 w 234"/>
              <a:gd name="T1" fmla="*/ 23091 h 110"/>
              <a:gd name="T2" fmla="*/ 0 w 234"/>
              <a:gd name="T3" fmla="*/ 23091 h 110"/>
              <a:gd name="T4" fmla="*/ 70833 w 234"/>
              <a:gd name="T5" fmla="*/ 36080 h 110"/>
              <a:gd name="T6" fmla="*/ 83777 w 234"/>
              <a:gd name="T7" fmla="*/ 26338 h 110"/>
              <a:gd name="T8" fmla="*/ 83777 w 234"/>
              <a:gd name="T9" fmla="*/ 26338 h 110"/>
              <a:gd name="T10" fmla="*/ 77305 w 234"/>
              <a:gd name="T11" fmla="*/ 16236 h 110"/>
              <a:gd name="T12" fmla="*/ 3236 w 234"/>
              <a:gd name="T13" fmla="*/ 0 h 110"/>
              <a:gd name="T14" fmla="*/ 0 w 234"/>
              <a:gd name="T15" fmla="*/ 23091 h 1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4" h="110">
                <a:moveTo>
                  <a:pt x="0" y="64"/>
                </a:moveTo>
                <a:lnTo>
                  <a:pt x="0" y="64"/>
                </a:lnTo>
                <a:cubicBezTo>
                  <a:pt x="197" y="100"/>
                  <a:pt x="197" y="100"/>
                  <a:pt x="197" y="100"/>
                </a:cubicBezTo>
                <a:cubicBezTo>
                  <a:pt x="215" y="109"/>
                  <a:pt x="233" y="91"/>
                  <a:pt x="233" y="73"/>
                </a:cubicBezTo>
                <a:cubicBezTo>
                  <a:pt x="233" y="64"/>
                  <a:pt x="224" y="45"/>
                  <a:pt x="215" y="45"/>
                </a:cubicBezTo>
                <a:cubicBezTo>
                  <a:pt x="9" y="0"/>
                  <a:pt x="9" y="0"/>
                  <a:pt x="9" y="0"/>
                </a:cubicBezTo>
                <a:cubicBezTo>
                  <a:pt x="0" y="19"/>
                  <a:pt x="0" y="45"/>
                  <a:pt x="0" y="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287">
            <a:extLst>
              <a:ext uri="{FF2B5EF4-FFF2-40B4-BE49-F238E27FC236}">
                <a16:creationId xmlns:a16="http://schemas.microsoft.com/office/drawing/2014/main" id="{0663130B-1322-004C-A834-1FFAFB680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683" y="7471963"/>
            <a:ext cx="252287" cy="116798"/>
          </a:xfrm>
          <a:custGeom>
            <a:avLst/>
            <a:gdLst>
              <a:gd name="T0" fmla="*/ 85362 w 236"/>
              <a:gd name="T1" fmla="*/ 16236 h 110"/>
              <a:gd name="T2" fmla="*/ 85362 w 236"/>
              <a:gd name="T3" fmla="*/ 16236 h 110"/>
              <a:gd name="T4" fmla="*/ 13077 w 236"/>
              <a:gd name="T5" fmla="*/ 3247 h 110"/>
              <a:gd name="T6" fmla="*/ 0 w 236"/>
              <a:gd name="T7" fmla="*/ 9741 h 110"/>
              <a:gd name="T8" fmla="*/ 0 w 236"/>
              <a:gd name="T9" fmla="*/ 9741 h 110"/>
              <a:gd name="T10" fmla="*/ 10171 w 236"/>
              <a:gd name="T11" fmla="*/ 23091 h 110"/>
              <a:gd name="T12" fmla="*/ 85362 w 236"/>
              <a:gd name="T13" fmla="*/ 39326 h 110"/>
              <a:gd name="T14" fmla="*/ 85362 w 236"/>
              <a:gd name="T15" fmla="*/ 16236 h 1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6" h="110">
                <a:moveTo>
                  <a:pt x="235" y="45"/>
                </a:moveTo>
                <a:lnTo>
                  <a:pt x="235" y="45"/>
                </a:lnTo>
                <a:cubicBezTo>
                  <a:pt x="36" y="9"/>
                  <a:pt x="36" y="9"/>
                  <a:pt x="36" y="9"/>
                </a:cubicBezTo>
                <a:cubicBezTo>
                  <a:pt x="19" y="0"/>
                  <a:pt x="0" y="18"/>
                  <a:pt x="0" y="27"/>
                </a:cubicBezTo>
                <a:cubicBezTo>
                  <a:pt x="0" y="45"/>
                  <a:pt x="10" y="64"/>
                  <a:pt x="28" y="64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35" y="81"/>
                  <a:pt x="235" y="64"/>
                  <a:pt x="235" y="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288">
            <a:extLst>
              <a:ext uri="{FF2B5EF4-FFF2-40B4-BE49-F238E27FC236}">
                <a16:creationId xmlns:a16="http://schemas.microsoft.com/office/drawing/2014/main" id="{27FC5A7A-F98B-5345-8C90-B613C0F70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688" y="9943445"/>
            <a:ext cx="107454" cy="270975"/>
          </a:xfrm>
          <a:custGeom>
            <a:avLst/>
            <a:gdLst>
              <a:gd name="T0" fmla="*/ 19716 w 100"/>
              <a:gd name="T1" fmla="*/ 81925 h 254"/>
              <a:gd name="T2" fmla="*/ 19716 w 100"/>
              <a:gd name="T3" fmla="*/ 81925 h 254"/>
              <a:gd name="T4" fmla="*/ 36147 w 100"/>
              <a:gd name="T5" fmla="*/ 6888 h 254"/>
              <a:gd name="T6" fmla="*/ 16430 w 100"/>
              <a:gd name="T7" fmla="*/ 0 h 254"/>
              <a:gd name="T8" fmla="*/ 0 w 100"/>
              <a:gd name="T9" fmla="*/ 78663 h 254"/>
              <a:gd name="T10" fmla="*/ 6572 w 100"/>
              <a:gd name="T11" fmla="*/ 88450 h 254"/>
              <a:gd name="T12" fmla="*/ 6572 w 100"/>
              <a:gd name="T13" fmla="*/ 88450 h 254"/>
              <a:gd name="T14" fmla="*/ 19716 w 100"/>
              <a:gd name="T15" fmla="*/ 81925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" h="254">
                <a:moveTo>
                  <a:pt x="54" y="226"/>
                </a:moveTo>
                <a:lnTo>
                  <a:pt x="54" y="226"/>
                </a:lnTo>
                <a:cubicBezTo>
                  <a:pt x="99" y="19"/>
                  <a:pt x="99" y="19"/>
                  <a:pt x="99" y="19"/>
                </a:cubicBezTo>
                <a:cubicBezTo>
                  <a:pt x="81" y="19"/>
                  <a:pt x="63" y="10"/>
                  <a:pt x="45" y="0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26"/>
                  <a:pt x="9" y="244"/>
                  <a:pt x="18" y="244"/>
                </a:cubicBezTo>
                <a:cubicBezTo>
                  <a:pt x="36" y="253"/>
                  <a:pt x="54" y="244"/>
                  <a:pt x="54" y="22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289">
            <a:extLst>
              <a:ext uri="{FF2B5EF4-FFF2-40B4-BE49-F238E27FC236}">
                <a16:creationId xmlns:a16="http://schemas.microsoft.com/office/drawing/2014/main" id="{21E3F930-F0ED-9F48-9630-AC935B113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1334" y="5589150"/>
            <a:ext cx="107454" cy="261631"/>
          </a:xfrm>
          <a:custGeom>
            <a:avLst/>
            <a:gdLst>
              <a:gd name="T0" fmla="*/ 19521 w 101"/>
              <a:gd name="T1" fmla="*/ 88537 h 245"/>
              <a:gd name="T2" fmla="*/ 19521 w 101"/>
              <a:gd name="T3" fmla="*/ 88537 h 245"/>
              <a:gd name="T4" fmla="*/ 36150 w 101"/>
              <a:gd name="T5" fmla="*/ 13063 h 245"/>
              <a:gd name="T6" fmla="*/ 26028 w 101"/>
              <a:gd name="T7" fmla="*/ 3266 h 245"/>
              <a:gd name="T8" fmla="*/ 26028 w 101"/>
              <a:gd name="T9" fmla="*/ 0 h 245"/>
              <a:gd name="T10" fmla="*/ 13014 w 101"/>
              <a:gd name="T11" fmla="*/ 9797 h 245"/>
              <a:gd name="T12" fmla="*/ 0 w 101"/>
              <a:gd name="T13" fmla="*/ 82006 h 245"/>
              <a:gd name="T14" fmla="*/ 19521 w 101"/>
              <a:gd name="T15" fmla="*/ 88537 h 2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1" h="245">
                <a:moveTo>
                  <a:pt x="54" y="244"/>
                </a:moveTo>
                <a:lnTo>
                  <a:pt x="54" y="244"/>
                </a:lnTo>
                <a:cubicBezTo>
                  <a:pt x="100" y="36"/>
                  <a:pt x="100" y="36"/>
                  <a:pt x="100" y="36"/>
                </a:cubicBezTo>
                <a:cubicBezTo>
                  <a:pt x="100" y="18"/>
                  <a:pt x="91" y="9"/>
                  <a:pt x="72" y="9"/>
                </a:cubicBezTo>
                <a:cubicBezTo>
                  <a:pt x="72" y="0"/>
                  <a:pt x="72" y="0"/>
                  <a:pt x="72" y="0"/>
                </a:cubicBezTo>
                <a:cubicBezTo>
                  <a:pt x="54" y="0"/>
                  <a:pt x="36" y="9"/>
                  <a:pt x="36" y="27"/>
                </a:cubicBezTo>
                <a:cubicBezTo>
                  <a:pt x="0" y="226"/>
                  <a:pt x="0" y="226"/>
                  <a:pt x="0" y="226"/>
                </a:cubicBezTo>
                <a:cubicBezTo>
                  <a:pt x="18" y="235"/>
                  <a:pt x="36" y="244"/>
                  <a:pt x="54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290">
            <a:extLst>
              <a:ext uri="{FF2B5EF4-FFF2-40B4-BE49-F238E27FC236}">
                <a16:creationId xmlns:a16="http://schemas.microsoft.com/office/drawing/2014/main" id="{BE44BF39-04BD-1E41-88B0-0A18BD438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265" y="6719771"/>
            <a:ext cx="228929" cy="191553"/>
          </a:xfrm>
          <a:custGeom>
            <a:avLst/>
            <a:gdLst>
              <a:gd name="T0" fmla="*/ 77431 w 218"/>
              <a:gd name="T1" fmla="*/ 45419 h 182"/>
              <a:gd name="T2" fmla="*/ 77431 w 218"/>
              <a:gd name="T3" fmla="*/ 45419 h 182"/>
              <a:gd name="T4" fmla="*/ 16057 w 218"/>
              <a:gd name="T5" fmla="*/ 3219 h 182"/>
              <a:gd name="T6" fmla="*/ 0 w 218"/>
              <a:gd name="T7" fmla="*/ 10014 h 182"/>
              <a:gd name="T8" fmla="*/ 0 w 218"/>
              <a:gd name="T9" fmla="*/ 10014 h 182"/>
              <a:gd name="T10" fmla="*/ 3211 w 218"/>
              <a:gd name="T11" fmla="*/ 22888 h 182"/>
              <a:gd name="T12" fmla="*/ 67797 w 218"/>
              <a:gd name="T13" fmla="*/ 64730 h 182"/>
              <a:gd name="T14" fmla="*/ 77431 w 218"/>
              <a:gd name="T15" fmla="*/ 45419 h 1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8" h="182">
                <a:moveTo>
                  <a:pt x="217" y="127"/>
                </a:moveTo>
                <a:lnTo>
                  <a:pt x="217" y="127"/>
                </a:lnTo>
                <a:cubicBezTo>
                  <a:pt x="45" y="9"/>
                  <a:pt x="45" y="9"/>
                  <a:pt x="45" y="9"/>
                </a:cubicBezTo>
                <a:cubicBezTo>
                  <a:pt x="27" y="0"/>
                  <a:pt x="9" y="9"/>
                  <a:pt x="0" y="28"/>
                </a:cubicBezTo>
                <a:cubicBezTo>
                  <a:pt x="0" y="36"/>
                  <a:pt x="0" y="55"/>
                  <a:pt x="9" y="64"/>
                </a:cubicBezTo>
                <a:cubicBezTo>
                  <a:pt x="190" y="181"/>
                  <a:pt x="190" y="181"/>
                  <a:pt x="190" y="181"/>
                </a:cubicBezTo>
                <a:cubicBezTo>
                  <a:pt x="199" y="163"/>
                  <a:pt x="208" y="145"/>
                  <a:pt x="217" y="1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291">
            <a:extLst>
              <a:ext uri="{FF2B5EF4-FFF2-40B4-BE49-F238E27FC236}">
                <a16:creationId xmlns:a16="http://schemas.microsoft.com/office/drawing/2014/main" id="{53269EF3-D473-0846-99A3-9198B2A15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0821" y="8583897"/>
            <a:ext cx="336383" cy="280319"/>
          </a:xfrm>
          <a:custGeom>
            <a:avLst/>
            <a:gdLst>
              <a:gd name="T0" fmla="*/ 9404 w 316"/>
              <a:gd name="T1" fmla="*/ 32957 h 263"/>
              <a:gd name="T2" fmla="*/ 9404 w 316"/>
              <a:gd name="T3" fmla="*/ 32957 h 263"/>
              <a:gd name="T4" fmla="*/ 94406 w 316"/>
              <a:gd name="T5" fmla="*/ 88369 h 263"/>
              <a:gd name="T6" fmla="*/ 110683 w 316"/>
              <a:gd name="T7" fmla="*/ 78590 h 263"/>
              <a:gd name="T8" fmla="*/ 110683 w 316"/>
              <a:gd name="T9" fmla="*/ 78590 h 263"/>
              <a:gd name="T10" fmla="*/ 107428 w 316"/>
              <a:gd name="T11" fmla="*/ 72071 h 263"/>
              <a:gd name="T12" fmla="*/ 0 w 316"/>
              <a:gd name="T13" fmla="*/ 0 h 263"/>
              <a:gd name="T14" fmla="*/ 9404 w 316"/>
              <a:gd name="T15" fmla="*/ 32957 h 2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6" h="263">
                <a:moveTo>
                  <a:pt x="26" y="91"/>
                </a:moveTo>
                <a:lnTo>
                  <a:pt x="26" y="91"/>
                </a:lnTo>
                <a:cubicBezTo>
                  <a:pt x="261" y="244"/>
                  <a:pt x="261" y="244"/>
                  <a:pt x="261" y="244"/>
                </a:cubicBezTo>
                <a:cubicBezTo>
                  <a:pt x="279" y="262"/>
                  <a:pt x="315" y="244"/>
                  <a:pt x="306" y="217"/>
                </a:cubicBezTo>
                <a:cubicBezTo>
                  <a:pt x="306" y="208"/>
                  <a:pt x="297" y="199"/>
                  <a:pt x="297" y="199"/>
                </a:cubicBezTo>
                <a:cubicBezTo>
                  <a:pt x="0" y="0"/>
                  <a:pt x="0" y="0"/>
                  <a:pt x="0" y="0"/>
                </a:cubicBezTo>
                <a:cubicBezTo>
                  <a:pt x="9" y="28"/>
                  <a:pt x="17" y="64"/>
                  <a:pt x="26" y="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292">
            <a:extLst>
              <a:ext uri="{FF2B5EF4-FFF2-40B4-BE49-F238E27FC236}">
                <a16:creationId xmlns:a16="http://schemas.microsoft.com/office/drawing/2014/main" id="{BC55D6E3-19A9-104F-A741-2705188D1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137" y="9513622"/>
            <a:ext cx="182206" cy="238273"/>
          </a:xfrm>
          <a:custGeom>
            <a:avLst/>
            <a:gdLst>
              <a:gd name="T0" fmla="*/ 48671 w 173"/>
              <a:gd name="T1" fmla="*/ 0 h 227"/>
              <a:gd name="T2" fmla="*/ 48671 w 173"/>
              <a:gd name="T3" fmla="*/ 0 h 227"/>
              <a:gd name="T4" fmla="*/ 3221 w 173"/>
              <a:gd name="T5" fmla="*/ 64200 h 227"/>
              <a:gd name="T6" fmla="*/ 3221 w 173"/>
              <a:gd name="T7" fmla="*/ 77396 h 227"/>
              <a:gd name="T8" fmla="*/ 3221 w 173"/>
              <a:gd name="T9" fmla="*/ 77396 h 227"/>
              <a:gd name="T10" fmla="*/ 19325 w 173"/>
              <a:gd name="T11" fmla="*/ 74186 h 227"/>
              <a:gd name="T12" fmla="*/ 61554 w 173"/>
              <a:gd name="T13" fmla="*/ 12840 h 227"/>
              <a:gd name="T14" fmla="*/ 48671 w 173"/>
              <a:gd name="T15" fmla="*/ 0 h 2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3" h="227">
                <a:moveTo>
                  <a:pt x="136" y="0"/>
                </a:moveTo>
                <a:lnTo>
                  <a:pt x="136" y="0"/>
                </a:lnTo>
                <a:cubicBezTo>
                  <a:pt x="9" y="180"/>
                  <a:pt x="9" y="180"/>
                  <a:pt x="9" y="180"/>
                </a:cubicBezTo>
                <a:cubicBezTo>
                  <a:pt x="0" y="189"/>
                  <a:pt x="0" y="208"/>
                  <a:pt x="9" y="217"/>
                </a:cubicBezTo>
                <a:cubicBezTo>
                  <a:pt x="27" y="226"/>
                  <a:pt x="45" y="226"/>
                  <a:pt x="54" y="208"/>
                </a:cubicBezTo>
                <a:cubicBezTo>
                  <a:pt x="172" y="36"/>
                  <a:pt x="172" y="36"/>
                  <a:pt x="172" y="36"/>
                </a:cubicBezTo>
                <a:cubicBezTo>
                  <a:pt x="163" y="27"/>
                  <a:pt x="145" y="9"/>
                  <a:pt x="13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293">
            <a:extLst>
              <a:ext uri="{FF2B5EF4-FFF2-40B4-BE49-F238E27FC236}">
                <a16:creationId xmlns:a16="http://schemas.microsoft.com/office/drawing/2014/main" id="{1A1D7487-CD2A-9144-8C7A-216E4E660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2789" y="6028317"/>
            <a:ext cx="182206" cy="261631"/>
          </a:xfrm>
          <a:custGeom>
            <a:avLst/>
            <a:gdLst>
              <a:gd name="T0" fmla="*/ 13034 w 171"/>
              <a:gd name="T1" fmla="*/ 88537 h 245"/>
              <a:gd name="T2" fmla="*/ 13034 w 171"/>
              <a:gd name="T3" fmla="*/ 88537 h 245"/>
              <a:gd name="T4" fmla="*/ 58653 w 171"/>
              <a:gd name="T5" fmla="*/ 19594 h 245"/>
              <a:gd name="T6" fmla="*/ 58653 w 171"/>
              <a:gd name="T7" fmla="*/ 6531 h 245"/>
              <a:gd name="T8" fmla="*/ 58653 w 171"/>
              <a:gd name="T9" fmla="*/ 6531 h 245"/>
              <a:gd name="T10" fmla="*/ 41999 w 171"/>
              <a:gd name="T11" fmla="*/ 6531 h 245"/>
              <a:gd name="T12" fmla="*/ 0 w 171"/>
              <a:gd name="T13" fmla="*/ 68580 h 245"/>
              <a:gd name="T14" fmla="*/ 13034 w 171"/>
              <a:gd name="T15" fmla="*/ 88537 h 2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1" h="245">
                <a:moveTo>
                  <a:pt x="36" y="244"/>
                </a:moveTo>
                <a:lnTo>
                  <a:pt x="36" y="244"/>
                </a:lnTo>
                <a:cubicBezTo>
                  <a:pt x="162" y="54"/>
                  <a:pt x="162" y="54"/>
                  <a:pt x="162" y="54"/>
                </a:cubicBezTo>
                <a:cubicBezTo>
                  <a:pt x="170" y="45"/>
                  <a:pt x="170" y="27"/>
                  <a:pt x="162" y="18"/>
                </a:cubicBezTo>
                <a:cubicBezTo>
                  <a:pt x="143" y="0"/>
                  <a:pt x="125" y="9"/>
                  <a:pt x="116" y="18"/>
                </a:cubicBezTo>
                <a:cubicBezTo>
                  <a:pt x="0" y="189"/>
                  <a:pt x="0" y="189"/>
                  <a:pt x="0" y="189"/>
                </a:cubicBezTo>
                <a:cubicBezTo>
                  <a:pt x="9" y="208"/>
                  <a:pt x="27" y="226"/>
                  <a:pt x="36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294">
            <a:extLst>
              <a:ext uri="{FF2B5EF4-FFF2-40B4-BE49-F238E27FC236}">
                <a16:creationId xmlns:a16="http://schemas.microsoft.com/office/drawing/2014/main" id="{FA567196-F659-0F46-94F0-8857D2E3C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4683" y="8200794"/>
            <a:ext cx="252287" cy="107454"/>
          </a:xfrm>
          <a:custGeom>
            <a:avLst/>
            <a:gdLst>
              <a:gd name="T0" fmla="*/ 82093 w 236"/>
              <a:gd name="T1" fmla="*/ 0 h 100"/>
              <a:gd name="T2" fmla="*/ 82093 w 236"/>
              <a:gd name="T3" fmla="*/ 0 h 100"/>
              <a:gd name="T4" fmla="*/ 6902 w 236"/>
              <a:gd name="T5" fmla="*/ 13144 h 100"/>
              <a:gd name="T6" fmla="*/ 0 w 236"/>
              <a:gd name="T7" fmla="*/ 26289 h 100"/>
              <a:gd name="T8" fmla="*/ 0 w 236"/>
              <a:gd name="T9" fmla="*/ 26289 h 100"/>
              <a:gd name="T10" fmla="*/ 13077 w 236"/>
              <a:gd name="T11" fmla="*/ 36147 h 100"/>
              <a:gd name="T12" fmla="*/ 85362 w 236"/>
              <a:gd name="T13" fmla="*/ 19716 h 100"/>
              <a:gd name="T14" fmla="*/ 82093 w 236"/>
              <a:gd name="T15" fmla="*/ 0 h 1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6" h="100">
                <a:moveTo>
                  <a:pt x="226" y="0"/>
                </a:moveTo>
                <a:lnTo>
                  <a:pt x="226" y="0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54"/>
                  <a:pt x="0" y="72"/>
                </a:cubicBezTo>
                <a:cubicBezTo>
                  <a:pt x="0" y="90"/>
                  <a:pt x="19" y="99"/>
                  <a:pt x="36" y="99"/>
                </a:cubicBezTo>
                <a:cubicBezTo>
                  <a:pt x="235" y="54"/>
                  <a:pt x="235" y="54"/>
                  <a:pt x="235" y="54"/>
                </a:cubicBezTo>
                <a:cubicBezTo>
                  <a:pt x="235" y="36"/>
                  <a:pt x="235" y="18"/>
                  <a:pt x="22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295">
            <a:extLst>
              <a:ext uri="{FF2B5EF4-FFF2-40B4-BE49-F238E27FC236}">
                <a16:creationId xmlns:a16="http://schemas.microsoft.com/office/drawing/2014/main" id="{0336458D-3FEC-6D4A-BCCF-A7AC42EBB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572" y="7560730"/>
            <a:ext cx="345727" cy="126145"/>
          </a:xfrm>
          <a:custGeom>
            <a:avLst/>
            <a:gdLst>
              <a:gd name="T0" fmla="*/ 3243 w 326"/>
              <a:gd name="T1" fmla="*/ 36019 h 119"/>
              <a:gd name="T2" fmla="*/ 3243 w 326"/>
              <a:gd name="T3" fmla="*/ 36019 h 119"/>
              <a:gd name="T4" fmla="*/ 0 w 326"/>
              <a:gd name="T5" fmla="*/ 42503 h 119"/>
              <a:gd name="T6" fmla="*/ 107385 w 326"/>
              <a:gd name="T7" fmla="*/ 23052 h 119"/>
              <a:gd name="T8" fmla="*/ 114232 w 326"/>
              <a:gd name="T9" fmla="*/ 16569 h 119"/>
              <a:gd name="T10" fmla="*/ 114232 w 326"/>
              <a:gd name="T11" fmla="*/ 16569 h 119"/>
              <a:gd name="T12" fmla="*/ 100899 w 326"/>
              <a:gd name="T13" fmla="*/ 0 h 119"/>
              <a:gd name="T14" fmla="*/ 12973 w 326"/>
              <a:gd name="T15" fmla="*/ 19811 h 119"/>
              <a:gd name="T16" fmla="*/ 3243 w 326"/>
              <a:gd name="T17" fmla="*/ 36019 h 1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26" h="119">
                <a:moveTo>
                  <a:pt x="9" y="100"/>
                </a:moveTo>
                <a:lnTo>
                  <a:pt x="9" y="100"/>
                </a:lnTo>
                <a:cubicBezTo>
                  <a:pt x="9" y="109"/>
                  <a:pt x="0" y="118"/>
                  <a:pt x="0" y="118"/>
                </a:cubicBezTo>
                <a:cubicBezTo>
                  <a:pt x="298" y="64"/>
                  <a:pt x="298" y="64"/>
                  <a:pt x="298" y="64"/>
                </a:cubicBezTo>
                <a:cubicBezTo>
                  <a:pt x="307" y="64"/>
                  <a:pt x="307" y="55"/>
                  <a:pt x="317" y="46"/>
                </a:cubicBezTo>
                <a:cubicBezTo>
                  <a:pt x="325" y="28"/>
                  <a:pt x="307" y="0"/>
                  <a:pt x="280" y="0"/>
                </a:cubicBezTo>
                <a:cubicBezTo>
                  <a:pt x="36" y="55"/>
                  <a:pt x="36" y="55"/>
                  <a:pt x="36" y="55"/>
                </a:cubicBezTo>
                <a:cubicBezTo>
                  <a:pt x="27" y="73"/>
                  <a:pt x="18" y="82"/>
                  <a:pt x="9" y="1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296">
            <a:extLst>
              <a:ext uri="{FF2B5EF4-FFF2-40B4-BE49-F238E27FC236}">
                <a16:creationId xmlns:a16="http://schemas.microsoft.com/office/drawing/2014/main" id="{5655B950-39E8-CC41-A439-2374A1AB5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1334" y="9962133"/>
            <a:ext cx="116798" cy="261631"/>
          </a:xfrm>
          <a:custGeom>
            <a:avLst/>
            <a:gdLst>
              <a:gd name="T0" fmla="*/ 29224 w 110"/>
              <a:gd name="T1" fmla="*/ 84909 h 245"/>
              <a:gd name="T2" fmla="*/ 29224 w 110"/>
              <a:gd name="T3" fmla="*/ 84909 h 245"/>
              <a:gd name="T4" fmla="*/ 29224 w 110"/>
              <a:gd name="T5" fmla="*/ 84909 h 245"/>
              <a:gd name="T6" fmla="*/ 36079 w 110"/>
              <a:gd name="T7" fmla="*/ 71846 h 245"/>
              <a:gd name="T8" fmla="*/ 22730 w 110"/>
              <a:gd name="T9" fmla="*/ 0 h 245"/>
              <a:gd name="T10" fmla="*/ 0 w 110"/>
              <a:gd name="T11" fmla="*/ 2903 h 245"/>
              <a:gd name="T12" fmla="*/ 16236 w 110"/>
              <a:gd name="T13" fmla="*/ 78377 h 245"/>
              <a:gd name="T14" fmla="*/ 29224 w 110"/>
              <a:gd name="T15" fmla="*/ 84909 h 2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0" h="245">
                <a:moveTo>
                  <a:pt x="81" y="234"/>
                </a:moveTo>
                <a:lnTo>
                  <a:pt x="81" y="234"/>
                </a:lnTo>
                <a:cubicBezTo>
                  <a:pt x="100" y="234"/>
                  <a:pt x="109" y="216"/>
                  <a:pt x="100" y="198"/>
                </a:cubicBezTo>
                <a:cubicBezTo>
                  <a:pt x="63" y="0"/>
                  <a:pt x="63" y="0"/>
                  <a:pt x="63" y="0"/>
                </a:cubicBezTo>
                <a:cubicBezTo>
                  <a:pt x="45" y="0"/>
                  <a:pt x="27" y="8"/>
                  <a:pt x="0" y="8"/>
                </a:cubicBezTo>
                <a:cubicBezTo>
                  <a:pt x="45" y="216"/>
                  <a:pt x="45" y="216"/>
                  <a:pt x="45" y="216"/>
                </a:cubicBezTo>
                <a:cubicBezTo>
                  <a:pt x="45" y="225"/>
                  <a:pt x="63" y="244"/>
                  <a:pt x="81" y="2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297">
            <a:extLst>
              <a:ext uri="{FF2B5EF4-FFF2-40B4-BE49-F238E27FC236}">
                <a16:creationId xmlns:a16="http://schemas.microsoft.com/office/drawing/2014/main" id="{D77ABDF0-4209-E847-83F6-4CCD69D6C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688" y="5589150"/>
            <a:ext cx="107454" cy="270975"/>
          </a:xfrm>
          <a:custGeom>
            <a:avLst/>
            <a:gdLst>
              <a:gd name="T0" fmla="*/ 36147 w 100"/>
              <a:gd name="T1" fmla="*/ 85188 h 254"/>
              <a:gd name="T2" fmla="*/ 36147 w 100"/>
              <a:gd name="T3" fmla="*/ 85188 h 254"/>
              <a:gd name="T4" fmla="*/ 19716 w 100"/>
              <a:gd name="T5" fmla="*/ 9788 h 254"/>
              <a:gd name="T6" fmla="*/ 9858 w 100"/>
              <a:gd name="T7" fmla="*/ 3263 h 254"/>
              <a:gd name="T8" fmla="*/ 6572 w 100"/>
              <a:gd name="T9" fmla="*/ 3263 h 254"/>
              <a:gd name="T10" fmla="*/ 0 w 100"/>
              <a:gd name="T11" fmla="*/ 13050 h 254"/>
              <a:gd name="T12" fmla="*/ 16430 w 100"/>
              <a:gd name="T13" fmla="*/ 91713 h 254"/>
              <a:gd name="T14" fmla="*/ 36147 w 100"/>
              <a:gd name="T15" fmla="*/ 85188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" h="254">
                <a:moveTo>
                  <a:pt x="99" y="235"/>
                </a:moveTo>
                <a:lnTo>
                  <a:pt x="99" y="235"/>
                </a:ln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45" y="0"/>
                  <a:pt x="27" y="9"/>
                </a:cubicBezTo>
                <a:lnTo>
                  <a:pt x="18" y="9"/>
                </a:lnTo>
                <a:cubicBezTo>
                  <a:pt x="0" y="9"/>
                  <a:pt x="0" y="27"/>
                  <a:pt x="0" y="36"/>
                </a:cubicBezTo>
                <a:cubicBezTo>
                  <a:pt x="45" y="253"/>
                  <a:pt x="45" y="253"/>
                  <a:pt x="45" y="253"/>
                </a:cubicBezTo>
                <a:cubicBezTo>
                  <a:pt x="63" y="244"/>
                  <a:pt x="81" y="235"/>
                  <a:pt x="99" y="2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298">
            <a:extLst>
              <a:ext uri="{FF2B5EF4-FFF2-40B4-BE49-F238E27FC236}">
                <a16:creationId xmlns:a16="http://schemas.microsoft.com/office/drawing/2014/main" id="{A64452F1-54F2-9D42-9E72-6D1F806C4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3445" y="7859737"/>
            <a:ext cx="284990" cy="70081"/>
          </a:xfrm>
          <a:custGeom>
            <a:avLst/>
            <a:gdLst>
              <a:gd name="T0" fmla="*/ 6432 w 271"/>
              <a:gd name="T1" fmla="*/ 0 h 64"/>
              <a:gd name="T2" fmla="*/ 6432 w 271"/>
              <a:gd name="T3" fmla="*/ 0 h 64"/>
              <a:gd name="T4" fmla="*/ 0 w 271"/>
              <a:gd name="T5" fmla="*/ 23441 h 64"/>
              <a:gd name="T6" fmla="*/ 83616 w 271"/>
              <a:gd name="T7" fmla="*/ 23441 h 64"/>
              <a:gd name="T8" fmla="*/ 93264 w 271"/>
              <a:gd name="T9" fmla="*/ 16744 h 64"/>
              <a:gd name="T10" fmla="*/ 93264 w 271"/>
              <a:gd name="T11" fmla="*/ 16744 h 64"/>
              <a:gd name="T12" fmla="*/ 83616 w 271"/>
              <a:gd name="T13" fmla="*/ 0 h 64"/>
              <a:gd name="T14" fmla="*/ 6432 w 271"/>
              <a:gd name="T15" fmla="*/ 0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1" h="64">
                <a:moveTo>
                  <a:pt x="18" y="0"/>
                </a:moveTo>
                <a:lnTo>
                  <a:pt x="18" y="0"/>
                </a:lnTo>
                <a:cubicBezTo>
                  <a:pt x="18" y="18"/>
                  <a:pt x="9" y="36"/>
                  <a:pt x="0" y="63"/>
                </a:cubicBezTo>
                <a:cubicBezTo>
                  <a:pt x="234" y="63"/>
                  <a:pt x="234" y="63"/>
                  <a:pt x="234" y="63"/>
                </a:cubicBezTo>
                <a:cubicBezTo>
                  <a:pt x="243" y="63"/>
                  <a:pt x="261" y="54"/>
                  <a:pt x="261" y="45"/>
                </a:cubicBezTo>
                <a:cubicBezTo>
                  <a:pt x="270" y="18"/>
                  <a:pt x="252" y="0"/>
                  <a:pt x="234" y="0"/>
                </a:cubicBezTo>
                <a:lnTo>
                  <a:pt x="1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299">
            <a:extLst>
              <a:ext uri="{FF2B5EF4-FFF2-40B4-BE49-F238E27FC236}">
                <a16:creationId xmlns:a16="http://schemas.microsoft.com/office/drawing/2014/main" id="{024EE8AE-4C8E-664D-9028-DB11C8849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7027" y="7285084"/>
            <a:ext cx="2097722" cy="2008956"/>
          </a:xfrm>
          <a:custGeom>
            <a:avLst/>
            <a:gdLst>
              <a:gd name="T0" fmla="*/ 708827 w 1980"/>
              <a:gd name="T1" fmla="*/ 386629 h 1898"/>
              <a:gd name="T2" fmla="*/ 708827 w 1980"/>
              <a:gd name="T3" fmla="*/ 386629 h 1898"/>
              <a:gd name="T4" fmla="*/ 702707 w 1980"/>
              <a:gd name="T5" fmla="*/ 418998 h 1898"/>
              <a:gd name="T6" fmla="*/ 689387 w 1980"/>
              <a:gd name="T7" fmla="*/ 457841 h 1898"/>
              <a:gd name="T8" fmla="*/ 689387 w 1980"/>
              <a:gd name="T9" fmla="*/ 457841 h 1898"/>
              <a:gd name="T10" fmla="*/ 653748 w 1980"/>
              <a:gd name="T11" fmla="*/ 506754 h 1898"/>
              <a:gd name="T12" fmla="*/ 494271 w 1980"/>
              <a:gd name="T13" fmla="*/ 639826 h 1898"/>
              <a:gd name="T14" fmla="*/ 478071 w 1980"/>
              <a:gd name="T15" fmla="*/ 646660 h 1898"/>
              <a:gd name="T16" fmla="*/ 455392 w 1980"/>
              <a:gd name="T17" fmla="*/ 659607 h 1898"/>
              <a:gd name="T18" fmla="*/ 321834 w 1980"/>
              <a:gd name="T19" fmla="*/ 682265 h 1898"/>
              <a:gd name="T20" fmla="*/ 276475 w 1980"/>
              <a:gd name="T21" fmla="*/ 679028 h 1898"/>
              <a:gd name="T22" fmla="*/ 0 w 1980"/>
              <a:gd name="T23" fmla="*/ 360734 h 1898"/>
              <a:gd name="T24" fmla="*/ 45359 w 1980"/>
              <a:gd name="T25" fmla="*/ 201407 h 1898"/>
              <a:gd name="T26" fmla="*/ 68039 w 1980"/>
              <a:gd name="T27" fmla="*/ 165441 h 1898"/>
              <a:gd name="T28" fmla="*/ 484551 w 1980"/>
              <a:gd name="T29" fmla="*/ 80922 h 1898"/>
              <a:gd name="T30" fmla="*/ 517311 w 1980"/>
              <a:gd name="T31" fmla="*/ 97107 h 1898"/>
              <a:gd name="T32" fmla="*/ 604789 w 1980"/>
              <a:gd name="T33" fmla="*/ 158967 h 1898"/>
              <a:gd name="T34" fmla="*/ 634308 w 1980"/>
              <a:gd name="T35" fmla="*/ 184863 h 1898"/>
              <a:gd name="T36" fmla="*/ 708827 w 1980"/>
              <a:gd name="T37" fmla="*/ 357137 h 1898"/>
              <a:gd name="T38" fmla="*/ 708827 w 1980"/>
              <a:gd name="T39" fmla="*/ 386629 h 189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980" h="1898">
                <a:moveTo>
                  <a:pt x="1969" y="1075"/>
                </a:moveTo>
                <a:lnTo>
                  <a:pt x="1969" y="1075"/>
                </a:lnTo>
                <a:cubicBezTo>
                  <a:pt x="1969" y="1102"/>
                  <a:pt x="1960" y="1138"/>
                  <a:pt x="1952" y="1165"/>
                </a:cubicBezTo>
                <a:cubicBezTo>
                  <a:pt x="1943" y="1201"/>
                  <a:pt x="1933" y="1237"/>
                  <a:pt x="1915" y="1273"/>
                </a:cubicBezTo>
                <a:cubicBezTo>
                  <a:pt x="1888" y="1328"/>
                  <a:pt x="1852" y="1373"/>
                  <a:pt x="1816" y="1409"/>
                </a:cubicBezTo>
                <a:cubicBezTo>
                  <a:pt x="1680" y="1554"/>
                  <a:pt x="1527" y="1680"/>
                  <a:pt x="1373" y="1779"/>
                </a:cubicBezTo>
                <a:cubicBezTo>
                  <a:pt x="1355" y="1788"/>
                  <a:pt x="1346" y="1798"/>
                  <a:pt x="1328" y="1798"/>
                </a:cubicBezTo>
                <a:cubicBezTo>
                  <a:pt x="1310" y="1807"/>
                  <a:pt x="1283" y="1825"/>
                  <a:pt x="1265" y="1834"/>
                </a:cubicBezTo>
                <a:cubicBezTo>
                  <a:pt x="1147" y="1879"/>
                  <a:pt x="1021" y="1897"/>
                  <a:pt x="894" y="1897"/>
                </a:cubicBezTo>
                <a:cubicBezTo>
                  <a:pt x="849" y="1897"/>
                  <a:pt x="813" y="1897"/>
                  <a:pt x="768" y="1888"/>
                </a:cubicBezTo>
                <a:cubicBezTo>
                  <a:pt x="334" y="1834"/>
                  <a:pt x="0" y="1454"/>
                  <a:pt x="0" y="1003"/>
                </a:cubicBezTo>
                <a:cubicBezTo>
                  <a:pt x="0" y="840"/>
                  <a:pt x="45" y="686"/>
                  <a:pt x="126" y="560"/>
                </a:cubicBezTo>
                <a:cubicBezTo>
                  <a:pt x="144" y="523"/>
                  <a:pt x="162" y="497"/>
                  <a:pt x="189" y="460"/>
                </a:cubicBezTo>
                <a:cubicBezTo>
                  <a:pt x="451" y="99"/>
                  <a:pt x="957" y="0"/>
                  <a:pt x="1346" y="225"/>
                </a:cubicBezTo>
                <a:cubicBezTo>
                  <a:pt x="1373" y="234"/>
                  <a:pt x="1400" y="253"/>
                  <a:pt x="1437" y="270"/>
                </a:cubicBezTo>
                <a:cubicBezTo>
                  <a:pt x="1518" y="316"/>
                  <a:pt x="1599" y="379"/>
                  <a:pt x="1680" y="442"/>
                </a:cubicBezTo>
                <a:cubicBezTo>
                  <a:pt x="1707" y="460"/>
                  <a:pt x="1735" y="487"/>
                  <a:pt x="1762" y="514"/>
                </a:cubicBezTo>
                <a:cubicBezTo>
                  <a:pt x="1888" y="641"/>
                  <a:pt x="1979" y="795"/>
                  <a:pt x="1969" y="993"/>
                </a:cubicBezTo>
                <a:cubicBezTo>
                  <a:pt x="1969" y="1020"/>
                  <a:pt x="1969" y="1048"/>
                  <a:pt x="1969" y="107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300">
            <a:extLst>
              <a:ext uri="{FF2B5EF4-FFF2-40B4-BE49-F238E27FC236}">
                <a16:creationId xmlns:a16="http://schemas.microsoft.com/office/drawing/2014/main" id="{9FFCA252-528D-1345-B5DB-95457FB95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7921" y="7485978"/>
            <a:ext cx="1705278" cy="1639870"/>
          </a:xfrm>
          <a:custGeom>
            <a:avLst/>
            <a:gdLst>
              <a:gd name="T0" fmla="*/ 572600 w 1610"/>
              <a:gd name="T1" fmla="*/ 312847 h 1546"/>
              <a:gd name="T2" fmla="*/ 572600 w 1610"/>
              <a:gd name="T3" fmla="*/ 312847 h 1546"/>
              <a:gd name="T4" fmla="*/ 569361 w 1610"/>
              <a:gd name="T5" fmla="*/ 342041 h 1546"/>
              <a:gd name="T6" fmla="*/ 559644 w 1610"/>
              <a:gd name="T7" fmla="*/ 371235 h 1546"/>
              <a:gd name="T8" fmla="*/ 559644 w 1610"/>
              <a:gd name="T9" fmla="*/ 371235 h 1546"/>
              <a:gd name="T10" fmla="*/ 530132 w 1610"/>
              <a:gd name="T11" fmla="*/ 413765 h 1546"/>
              <a:gd name="T12" fmla="*/ 400208 w 1610"/>
              <a:gd name="T13" fmla="*/ 521171 h 1546"/>
              <a:gd name="T14" fmla="*/ 387252 w 1610"/>
              <a:gd name="T15" fmla="*/ 527658 h 1546"/>
              <a:gd name="T16" fmla="*/ 367457 w 1610"/>
              <a:gd name="T17" fmla="*/ 534146 h 1546"/>
              <a:gd name="T18" fmla="*/ 260207 w 1610"/>
              <a:gd name="T19" fmla="*/ 553609 h 1546"/>
              <a:gd name="T20" fmla="*/ 224577 w 1610"/>
              <a:gd name="T21" fmla="*/ 553609 h 1546"/>
              <a:gd name="T22" fmla="*/ 0 w 1610"/>
              <a:gd name="T23" fmla="*/ 293384 h 1546"/>
              <a:gd name="T24" fmla="*/ 35990 w 1610"/>
              <a:gd name="T25" fmla="*/ 162911 h 1546"/>
              <a:gd name="T26" fmla="*/ 52185 w 1610"/>
              <a:gd name="T27" fmla="*/ 133717 h 1546"/>
              <a:gd name="T28" fmla="*/ 390491 w 1610"/>
              <a:gd name="T29" fmla="*/ 65236 h 1546"/>
              <a:gd name="T30" fmla="*/ 416404 w 1610"/>
              <a:gd name="T31" fmla="*/ 78212 h 1546"/>
              <a:gd name="T32" fmla="*/ 488024 w 1610"/>
              <a:gd name="T33" fmla="*/ 127229 h 1546"/>
              <a:gd name="T34" fmla="*/ 513936 w 1610"/>
              <a:gd name="T35" fmla="*/ 149936 h 1546"/>
              <a:gd name="T36" fmla="*/ 575839 w 1610"/>
              <a:gd name="T37" fmla="*/ 289780 h 1546"/>
              <a:gd name="T38" fmla="*/ 572600 w 1610"/>
              <a:gd name="T39" fmla="*/ 312847 h 154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610" h="1546">
                <a:moveTo>
                  <a:pt x="1591" y="868"/>
                </a:moveTo>
                <a:lnTo>
                  <a:pt x="1591" y="868"/>
                </a:lnTo>
                <a:cubicBezTo>
                  <a:pt x="1591" y="895"/>
                  <a:pt x="1591" y="922"/>
                  <a:pt x="1582" y="949"/>
                </a:cubicBezTo>
                <a:cubicBezTo>
                  <a:pt x="1573" y="976"/>
                  <a:pt x="1564" y="1003"/>
                  <a:pt x="1555" y="1030"/>
                </a:cubicBezTo>
                <a:cubicBezTo>
                  <a:pt x="1527" y="1076"/>
                  <a:pt x="1500" y="1112"/>
                  <a:pt x="1473" y="1148"/>
                </a:cubicBezTo>
                <a:cubicBezTo>
                  <a:pt x="1356" y="1256"/>
                  <a:pt x="1238" y="1365"/>
                  <a:pt x="1112" y="1446"/>
                </a:cubicBezTo>
                <a:cubicBezTo>
                  <a:pt x="1094" y="1446"/>
                  <a:pt x="1085" y="1455"/>
                  <a:pt x="1076" y="1464"/>
                </a:cubicBezTo>
                <a:cubicBezTo>
                  <a:pt x="1058" y="1473"/>
                  <a:pt x="1040" y="1473"/>
                  <a:pt x="1021" y="1482"/>
                </a:cubicBezTo>
                <a:cubicBezTo>
                  <a:pt x="922" y="1518"/>
                  <a:pt x="823" y="1545"/>
                  <a:pt x="723" y="1536"/>
                </a:cubicBezTo>
                <a:cubicBezTo>
                  <a:pt x="687" y="1536"/>
                  <a:pt x="651" y="1536"/>
                  <a:pt x="624" y="1536"/>
                </a:cubicBezTo>
                <a:cubicBezTo>
                  <a:pt x="272" y="1482"/>
                  <a:pt x="0" y="1184"/>
                  <a:pt x="0" y="814"/>
                </a:cubicBezTo>
                <a:cubicBezTo>
                  <a:pt x="0" y="687"/>
                  <a:pt x="37" y="561"/>
                  <a:pt x="100" y="452"/>
                </a:cubicBezTo>
                <a:cubicBezTo>
                  <a:pt x="109" y="425"/>
                  <a:pt x="127" y="398"/>
                  <a:pt x="145" y="371"/>
                </a:cubicBezTo>
                <a:cubicBezTo>
                  <a:pt x="362" y="81"/>
                  <a:pt x="778" y="0"/>
                  <a:pt x="1085" y="181"/>
                </a:cubicBezTo>
                <a:cubicBezTo>
                  <a:pt x="1112" y="190"/>
                  <a:pt x="1139" y="208"/>
                  <a:pt x="1157" y="217"/>
                </a:cubicBezTo>
                <a:cubicBezTo>
                  <a:pt x="1229" y="262"/>
                  <a:pt x="1293" y="308"/>
                  <a:pt x="1356" y="353"/>
                </a:cubicBezTo>
                <a:cubicBezTo>
                  <a:pt x="1383" y="371"/>
                  <a:pt x="1401" y="398"/>
                  <a:pt x="1428" y="416"/>
                </a:cubicBezTo>
                <a:cubicBezTo>
                  <a:pt x="1527" y="515"/>
                  <a:pt x="1609" y="651"/>
                  <a:pt x="1600" y="804"/>
                </a:cubicBezTo>
                <a:cubicBezTo>
                  <a:pt x="1600" y="831"/>
                  <a:pt x="1600" y="850"/>
                  <a:pt x="1591" y="8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301">
            <a:extLst>
              <a:ext uri="{FF2B5EF4-FFF2-40B4-BE49-F238E27FC236}">
                <a16:creationId xmlns:a16="http://schemas.microsoft.com/office/drawing/2014/main" id="{DBED2E04-9DCB-6C4A-B52D-49AED0C99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8879" y="7168283"/>
            <a:ext cx="56064" cy="238273"/>
          </a:xfrm>
          <a:custGeom>
            <a:avLst/>
            <a:gdLst>
              <a:gd name="T0" fmla="*/ 0 w 55"/>
              <a:gd name="T1" fmla="*/ 38877 h 227"/>
              <a:gd name="T2" fmla="*/ 0 w 55"/>
              <a:gd name="T3" fmla="*/ 38877 h 227"/>
              <a:gd name="T4" fmla="*/ 0 w 55"/>
              <a:gd name="T5" fmla="*/ 77396 h 227"/>
              <a:gd name="T6" fmla="*/ 18704 w 55"/>
              <a:gd name="T7" fmla="*/ 80606 h 227"/>
              <a:gd name="T8" fmla="*/ 18704 w 55"/>
              <a:gd name="T9" fmla="*/ 38877 h 227"/>
              <a:gd name="T10" fmla="*/ 18704 w 55"/>
              <a:gd name="T11" fmla="*/ 6420 h 227"/>
              <a:gd name="T12" fmla="*/ 12469 w 55"/>
              <a:gd name="T13" fmla="*/ 0 h 227"/>
              <a:gd name="T14" fmla="*/ 6235 w 55"/>
              <a:gd name="T15" fmla="*/ 0 h 227"/>
              <a:gd name="T16" fmla="*/ 0 w 55"/>
              <a:gd name="T17" fmla="*/ 6420 h 227"/>
              <a:gd name="T18" fmla="*/ 0 w 55"/>
              <a:gd name="T19" fmla="*/ 38877 h 2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5" h="227">
                <a:moveTo>
                  <a:pt x="0" y="109"/>
                </a:moveTo>
                <a:lnTo>
                  <a:pt x="0" y="109"/>
                </a:lnTo>
                <a:cubicBezTo>
                  <a:pt x="0" y="217"/>
                  <a:pt x="0" y="217"/>
                  <a:pt x="0" y="217"/>
                </a:cubicBezTo>
                <a:cubicBezTo>
                  <a:pt x="54" y="226"/>
                  <a:pt x="54" y="226"/>
                  <a:pt x="54" y="226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4" y="18"/>
                  <a:pt x="54" y="18"/>
                  <a:pt x="54" y="18"/>
                </a:cubicBezTo>
                <a:cubicBezTo>
                  <a:pt x="54" y="9"/>
                  <a:pt x="45" y="0"/>
                  <a:pt x="36" y="0"/>
                </a:cubicBezTo>
                <a:cubicBezTo>
                  <a:pt x="27" y="0"/>
                  <a:pt x="27" y="0"/>
                  <a:pt x="18" y="0"/>
                </a:cubicBezTo>
                <a:cubicBezTo>
                  <a:pt x="9" y="0"/>
                  <a:pt x="0" y="9"/>
                  <a:pt x="0" y="18"/>
                </a:cubicBezTo>
                <a:lnTo>
                  <a:pt x="0" y="10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302">
            <a:extLst>
              <a:ext uri="{FF2B5EF4-FFF2-40B4-BE49-F238E27FC236}">
                <a16:creationId xmlns:a16="http://schemas.microsoft.com/office/drawing/2014/main" id="{CBCF27FB-0E8F-2F43-9F3D-5CCC19665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8879" y="9284696"/>
            <a:ext cx="56064" cy="238270"/>
          </a:xfrm>
          <a:custGeom>
            <a:avLst/>
            <a:gdLst>
              <a:gd name="T0" fmla="*/ 0 w 55"/>
              <a:gd name="T1" fmla="*/ 41729 h 227"/>
              <a:gd name="T2" fmla="*/ 0 w 55"/>
              <a:gd name="T3" fmla="*/ 41729 h 227"/>
              <a:gd name="T4" fmla="*/ 0 w 55"/>
              <a:gd name="T5" fmla="*/ 70975 h 227"/>
              <a:gd name="T6" fmla="*/ 9352 w 55"/>
              <a:gd name="T7" fmla="*/ 80605 h 227"/>
              <a:gd name="T8" fmla="*/ 9352 w 55"/>
              <a:gd name="T9" fmla="*/ 80605 h 227"/>
              <a:gd name="T10" fmla="*/ 18704 w 55"/>
              <a:gd name="T11" fmla="*/ 70975 h 227"/>
              <a:gd name="T12" fmla="*/ 18704 w 55"/>
              <a:gd name="T13" fmla="*/ 41729 h 227"/>
              <a:gd name="T14" fmla="*/ 18704 w 55"/>
              <a:gd name="T15" fmla="*/ 0 h 227"/>
              <a:gd name="T16" fmla="*/ 0 w 55"/>
              <a:gd name="T17" fmla="*/ 3210 h 227"/>
              <a:gd name="T18" fmla="*/ 0 w 55"/>
              <a:gd name="T19" fmla="*/ 41729 h 2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5" h="227">
                <a:moveTo>
                  <a:pt x="0" y="117"/>
                </a:moveTo>
                <a:lnTo>
                  <a:pt x="0" y="117"/>
                </a:lnTo>
                <a:cubicBezTo>
                  <a:pt x="0" y="199"/>
                  <a:pt x="0" y="199"/>
                  <a:pt x="0" y="199"/>
                </a:cubicBezTo>
                <a:cubicBezTo>
                  <a:pt x="0" y="217"/>
                  <a:pt x="9" y="226"/>
                  <a:pt x="27" y="226"/>
                </a:cubicBezTo>
                <a:cubicBezTo>
                  <a:pt x="36" y="226"/>
                  <a:pt x="54" y="217"/>
                  <a:pt x="54" y="199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54" y="0"/>
                  <a:pt x="54" y="0"/>
                  <a:pt x="54" y="0"/>
                </a:cubicBezTo>
                <a:cubicBezTo>
                  <a:pt x="36" y="0"/>
                  <a:pt x="18" y="9"/>
                  <a:pt x="0" y="9"/>
                </a:cubicBezTo>
                <a:lnTo>
                  <a:pt x="0" y="1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303">
            <a:extLst>
              <a:ext uri="{FF2B5EF4-FFF2-40B4-BE49-F238E27FC236}">
                <a16:creationId xmlns:a16="http://schemas.microsoft.com/office/drawing/2014/main" id="{4E3EA356-27B7-B94E-AA05-43B71CC31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735" y="8317592"/>
            <a:ext cx="242943" cy="56064"/>
          </a:xfrm>
          <a:custGeom>
            <a:avLst/>
            <a:gdLst>
              <a:gd name="T0" fmla="*/ 42723 w 228"/>
              <a:gd name="T1" fmla="*/ 0 h 55"/>
              <a:gd name="T2" fmla="*/ 42723 w 228"/>
              <a:gd name="T3" fmla="*/ 0 h 55"/>
              <a:gd name="T4" fmla="*/ 0 w 228"/>
              <a:gd name="T5" fmla="*/ 0 h 55"/>
              <a:gd name="T6" fmla="*/ 0 w 228"/>
              <a:gd name="T7" fmla="*/ 18704 h 55"/>
              <a:gd name="T8" fmla="*/ 39465 w 228"/>
              <a:gd name="T9" fmla="*/ 18704 h 55"/>
              <a:gd name="T10" fmla="*/ 72050 w 228"/>
              <a:gd name="T11" fmla="*/ 18704 h 55"/>
              <a:gd name="T12" fmla="*/ 82188 w 228"/>
              <a:gd name="T13" fmla="*/ 9698 h 55"/>
              <a:gd name="T14" fmla="*/ 82188 w 228"/>
              <a:gd name="T15" fmla="*/ 9698 h 55"/>
              <a:gd name="T16" fmla="*/ 82188 w 228"/>
              <a:gd name="T17" fmla="*/ 9698 h 55"/>
              <a:gd name="T18" fmla="*/ 72050 w 228"/>
              <a:gd name="T19" fmla="*/ 0 h 55"/>
              <a:gd name="T20" fmla="*/ 42723 w 228"/>
              <a:gd name="T21" fmla="*/ 0 h 5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" h="55">
                <a:moveTo>
                  <a:pt x="118" y="0"/>
                </a:moveTo>
                <a:lnTo>
                  <a:pt x="118" y="0"/>
                </a:lnTo>
                <a:cubicBezTo>
                  <a:pt x="0" y="0"/>
                  <a:pt x="0" y="0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109" y="54"/>
                  <a:pt x="109" y="54"/>
                  <a:pt x="109" y="54"/>
                </a:cubicBezTo>
                <a:cubicBezTo>
                  <a:pt x="199" y="54"/>
                  <a:pt x="199" y="54"/>
                  <a:pt x="199" y="54"/>
                </a:cubicBezTo>
                <a:cubicBezTo>
                  <a:pt x="208" y="54"/>
                  <a:pt x="227" y="45"/>
                  <a:pt x="227" y="28"/>
                </a:cubicBezTo>
                <a:cubicBezTo>
                  <a:pt x="227" y="9"/>
                  <a:pt x="208" y="0"/>
                  <a:pt x="199" y="0"/>
                </a:cubicBezTo>
                <a:lnTo>
                  <a:pt x="11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304">
            <a:extLst>
              <a:ext uri="{FF2B5EF4-FFF2-40B4-BE49-F238E27FC236}">
                <a16:creationId xmlns:a16="http://schemas.microsoft.com/office/drawing/2014/main" id="{C8D9217C-03C9-0F49-A0B2-8CD0D836F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427" y="8317592"/>
            <a:ext cx="228926" cy="56064"/>
          </a:xfrm>
          <a:custGeom>
            <a:avLst/>
            <a:gdLst>
              <a:gd name="T0" fmla="*/ 77430 w 218"/>
              <a:gd name="T1" fmla="*/ 18704 h 55"/>
              <a:gd name="T2" fmla="*/ 77430 w 218"/>
              <a:gd name="T3" fmla="*/ 18704 h 55"/>
              <a:gd name="T4" fmla="*/ 77430 w 218"/>
              <a:gd name="T5" fmla="*/ 12815 h 55"/>
              <a:gd name="T6" fmla="*/ 77430 w 218"/>
              <a:gd name="T7" fmla="*/ 0 h 55"/>
              <a:gd name="T8" fmla="*/ 38537 w 218"/>
              <a:gd name="T9" fmla="*/ 0 h 55"/>
              <a:gd name="T10" fmla="*/ 6423 w 218"/>
              <a:gd name="T11" fmla="*/ 0 h 55"/>
              <a:gd name="T12" fmla="*/ 0 w 218"/>
              <a:gd name="T13" fmla="*/ 6235 h 55"/>
              <a:gd name="T14" fmla="*/ 0 w 218"/>
              <a:gd name="T15" fmla="*/ 12815 h 55"/>
              <a:gd name="T16" fmla="*/ 0 w 218"/>
              <a:gd name="T17" fmla="*/ 12815 h 55"/>
              <a:gd name="T18" fmla="*/ 6423 w 218"/>
              <a:gd name="T19" fmla="*/ 18704 h 55"/>
              <a:gd name="T20" fmla="*/ 38537 w 218"/>
              <a:gd name="T21" fmla="*/ 18704 h 55"/>
              <a:gd name="T22" fmla="*/ 77430 w 218"/>
              <a:gd name="T23" fmla="*/ 18704 h 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8" h="55">
                <a:moveTo>
                  <a:pt x="217" y="54"/>
                </a:moveTo>
                <a:lnTo>
                  <a:pt x="217" y="54"/>
                </a:lnTo>
                <a:cubicBezTo>
                  <a:pt x="217" y="45"/>
                  <a:pt x="217" y="37"/>
                  <a:pt x="217" y="37"/>
                </a:cubicBezTo>
                <a:cubicBezTo>
                  <a:pt x="217" y="18"/>
                  <a:pt x="217" y="9"/>
                  <a:pt x="21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28"/>
                  <a:pt x="0" y="28"/>
                  <a:pt x="0" y="37"/>
                </a:cubicBezTo>
                <a:cubicBezTo>
                  <a:pt x="0" y="45"/>
                  <a:pt x="9" y="54"/>
                  <a:pt x="18" y="54"/>
                </a:cubicBezTo>
                <a:cubicBezTo>
                  <a:pt x="108" y="54"/>
                  <a:pt x="108" y="54"/>
                  <a:pt x="108" y="54"/>
                </a:cubicBezTo>
                <a:lnTo>
                  <a:pt x="217" y="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305">
            <a:extLst>
              <a:ext uri="{FF2B5EF4-FFF2-40B4-BE49-F238E27FC236}">
                <a16:creationId xmlns:a16="http://schemas.microsoft.com/office/drawing/2014/main" id="{0DC71C8A-8A10-344F-8D0C-B36BD789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8287" y="7523354"/>
            <a:ext cx="200894" cy="191553"/>
          </a:xfrm>
          <a:custGeom>
            <a:avLst/>
            <a:gdLst>
              <a:gd name="T0" fmla="*/ 12866 w 191"/>
              <a:gd name="T1" fmla="*/ 64730 h 182"/>
              <a:gd name="T2" fmla="*/ 12866 w 191"/>
              <a:gd name="T3" fmla="*/ 64730 h 182"/>
              <a:gd name="T4" fmla="*/ 41815 w 191"/>
              <a:gd name="T5" fmla="*/ 38981 h 182"/>
              <a:gd name="T6" fmla="*/ 64688 w 191"/>
              <a:gd name="T7" fmla="*/ 16093 h 182"/>
              <a:gd name="T8" fmla="*/ 64688 w 191"/>
              <a:gd name="T9" fmla="*/ 3219 h 182"/>
              <a:gd name="T10" fmla="*/ 61472 w 191"/>
              <a:gd name="T11" fmla="*/ 0 h 182"/>
              <a:gd name="T12" fmla="*/ 51822 w 191"/>
              <a:gd name="T13" fmla="*/ 3219 h 182"/>
              <a:gd name="T14" fmla="*/ 25732 w 191"/>
              <a:gd name="T15" fmla="*/ 26107 h 182"/>
              <a:gd name="T16" fmla="*/ 0 w 191"/>
              <a:gd name="T17" fmla="*/ 55074 h 182"/>
              <a:gd name="T18" fmla="*/ 12866 w 191"/>
              <a:gd name="T19" fmla="*/ 64730 h 1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1" h="182">
                <a:moveTo>
                  <a:pt x="36" y="181"/>
                </a:moveTo>
                <a:lnTo>
                  <a:pt x="36" y="181"/>
                </a:lnTo>
                <a:cubicBezTo>
                  <a:pt x="117" y="109"/>
                  <a:pt x="117" y="109"/>
                  <a:pt x="117" y="109"/>
                </a:cubicBezTo>
                <a:cubicBezTo>
                  <a:pt x="181" y="45"/>
                  <a:pt x="181" y="45"/>
                  <a:pt x="181" y="45"/>
                </a:cubicBezTo>
                <a:cubicBezTo>
                  <a:pt x="190" y="36"/>
                  <a:pt x="190" y="19"/>
                  <a:pt x="181" y="9"/>
                </a:cubicBezTo>
                <a:cubicBezTo>
                  <a:pt x="172" y="9"/>
                  <a:pt x="172" y="9"/>
                  <a:pt x="172" y="0"/>
                </a:cubicBezTo>
                <a:cubicBezTo>
                  <a:pt x="163" y="0"/>
                  <a:pt x="154" y="0"/>
                  <a:pt x="145" y="9"/>
                </a:cubicBezTo>
                <a:cubicBezTo>
                  <a:pt x="72" y="73"/>
                  <a:pt x="72" y="73"/>
                  <a:pt x="72" y="73"/>
                </a:cubicBezTo>
                <a:cubicBezTo>
                  <a:pt x="0" y="154"/>
                  <a:pt x="0" y="154"/>
                  <a:pt x="0" y="154"/>
                </a:cubicBezTo>
                <a:cubicBezTo>
                  <a:pt x="9" y="163"/>
                  <a:pt x="27" y="172"/>
                  <a:pt x="36" y="1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306">
            <a:extLst>
              <a:ext uri="{FF2B5EF4-FFF2-40B4-BE49-F238E27FC236}">
                <a16:creationId xmlns:a16="http://schemas.microsoft.com/office/drawing/2014/main" id="{C031A15F-AF0C-2147-B614-4AF715217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5875" y="9055767"/>
            <a:ext cx="200894" cy="200897"/>
          </a:xfrm>
          <a:custGeom>
            <a:avLst/>
            <a:gdLst>
              <a:gd name="T0" fmla="*/ 51822 w 191"/>
              <a:gd name="T1" fmla="*/ 0 h 191"/>
              <a:gd name="T2" fmla="*/ 51822 w 191"/>
              <a:gd name="T3" fmla="*/ 0 h 191"/>
              <a:gd name="T4" fmla="*/ 26090 w 191"/>
              <a:gd name="T5" fmla="*/ 28949 h 191"/>
              <a:gd name="T6" fmla="*/ 3217 w 191"/>
              <a:gd name="T7" fmla="*/ 51823 h 191"/>
              <a:gd name="T8" fmla="*/ 3217 w 191"/>
              <a:gd name="T9" fmla="*/ 61472 h 191"/>
              <a:gd name="T10" fmla="*/ 6790 w 191"/>
              <a:gd name="T11" fmla="*/ 64689 h 191"/>
              <a:gd name="T12" fmla="*/ 16083 w 191"/>
              <a:gd name="T13" fmla="*/ 64689 h 191"/>
              <a:gd name="T14" fmla="*/ 38956 w 191"/>
              <a:gd name="T15" fmla="*/ 41816 h 191"/>
              <a:gd name="T16" fmla="*/ 67905 w 191"/>
              <a:gd name="T17" fmla="*/ 12866 h 191"/>
              <a:gd name="T18" fmla="*/ 51822 w 191"/>
              <a:gd name="T19" fmla="*/ 0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1" h="191">
                <a:moveTo>
                  <a:pt x="145" y="0"/>
                </a:moveTo>
                <a:lnTo>
                  <a:pt x="145" y="0"/>
                </a:lnTo>
                <a:cubicBezTo>
                  <a:pt x="73" y="81"/>
                  <a:pt x="73" y="81"/>
                  <a:pt x="73" y="81"/>
                </a:cubicBezTo>
                <a:cubicBezTo>
                  <a:pt x="9" y="145"/>
                  <a:pt x="9" y="145"/>
                  <a:pt x="9" y="145"/>
                </a:cubicBezTo>
                <a:cubicBezTo>
                  <a:pt x="0" y="154"/>
                  <a:pt x="0" y="163"/>
                  <a:pt x="9" y="172"/>
                </a:cubicBezTo>
                <a:cubicBezTo>
                  <a:pt x="9" y="172"/>
                  <a:pt x="9" y="181"/>
                  <a:pt x="19" y="181"/>
                </a:cubicBezTo>
                <a:cubicBezTo>
                  <a:pt x="27" y="190"/>
                  <a:pt x="36" y="190"/>
                  <a:pt x="45" y="181"/>
                </a:cubicBezTo>
                <a:cubicBezTo>
                  <a:pt x="109" y="117"/>
                  <a:pt x="109" y="117"/>
                  <a:pt x="109" y="117"/>
                </a:cubicBezTo>
                <a:cubicBezTo>
                  <a:pt x="190" y="36"/>
                  <a:pt x="190" y="36"/>
                  <a:pt x="190" y="36"/>
                </a:cubicBezTo>
                <a:cubicBezTo>
                  <a:pt x="172" y="27"/>
                  <a:pt x="163" y="9"/>
                  <a:pt x="14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307">
            <a:extLst>
              <a:ext uri="{FF2B5EF4-FFF2-40B4-BE49-F238E27FC236}">
                <a16:creationId xmlns:a16="http://schemas.microsoft.com/office/drawing/2014/main" id="{107F8FFF-04C0-1347-AFB3-DFD79A314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8943" y="8967000"/>
            <a:ext cx="200894" cy="191550"/>
          </a:xfrm>
          <a:custGeom>
            <a:avLst/>
            <a:gdLst>
              <a:gd name="T0" fmla="*/ 16083 w 191"/>
              <a:gd name="T1" fmla="*/ 0 h 182"/>
              <a:gd name="T2" fmla="*/ 16083 w 191"/>
              <a:gd name="T3" fmla="*/ 0 h 182"/>
              <a:gd name="T4" fmla="*/ 0 w 191"/>
              <a:gd name="T5" fmla="*/ 12874 h 182"/>
              <a:gd name="T6" fmla="*/ 28949 w 191"/>
              <a:gd name="T7" fmla="*/ 38623 h 182"/>
              <a:gd name="T8" fmla="*/ 48605 w 191"/>
              <a:gd name="T9" fmla="*/ 61511 h 182"/>
              <a:gd name="T10" fmla="*/ 61472 w 191"/>
              <a:gd name="T11" fmla="*/ 61511 h 182"/>
              <a:gd name="T12" fmla="*/ 64688 w 191"/>
              <a:gd name="T13" fmla="*/ 61511 h 182"/>
              <a:gd name="T14" fmla="*/ 64688 w 191"/>
              <a:gd name="T15" fmla="*/ 48279 h 182"/>
              <a:gd name="T16" fmla="*/ 41815 w 191"/>
              <a:gd name="T17" fmla="*/ 25749 h 182"/>
              <a:gd name="T18" fmla="*/ 16083 w 191"/>
              <a:gd name="T19" fmla="*/ 0 h 1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1" h="182">
                <a:moveTo>
                  <a:pt x="45" y="0"/>
                </a:moveTo>
                <a:lnTo>
                  <a:pt x="45" y="0"/>
                </a:lnTo>
                <a:cubicBezTo>
                  <a:pt x="27" y="9"/>
                  <a:pt x="18" y="18"/>
                  <a:pt x="0" y="36"/>
                </a:cubicBezTo>
                <a:cubicBezTo>
                  <a:pt x="81" y="108"/>
                  <a:pt x="81" y="108"/>
                  <a:pt x="81" y="108"/>
                </a:cubicBezTo>
                <a:cubicBezTo>
                  <a:pt x="136" y="172"/>
                  <a:pt x="136" y="172"/>
                  <a:pt x="136" y="172"/>
                </a:cubicBezTo>
                <a:cubicBezTo>
                  <a:pt x="154" y="181"/>
                  <a:pt x="163" y="181"/>
                  <a:pt x="172" y="172"/>
                </a:cubicBezTo>
                <a:lnTo>
                  <a:pt x="181" y="172"/>
                </a:lnTo>
                <a:cubicBezTo>
                  <a:pt x="190" y="162"/>
                  <a:pt x="190" y="144"/>
                  <a:pt x="181" y="135"/>
                </a:cubicBezTo>
                <a:cubicBezTo>
                  <a:pt x="117" y="72"/>
                  <a:pt x="117" y="72"/>
                  <a:pt x="117" y="72"/>
                </a:cubicBezTo>
                <a:lnTo>
                  <a:pt x="4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308">
            <a:extLst>
              <a:ext uri="{FF2B5EF4-FFF2-40B4-BE49-F238E27FC236}">
                <a16:creationId xmlns:a16="http://schemas.microsoft.com/office/drawing/2014/main" id="{0F90621C-4187-0449-B051-B6554CD3A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5875" y="7434587"/>
            <a:ext cx="200894" cy="200894"/>
          </a:xfrm>
          <a:custGeom>
            <a:avLst/>
            <a:gdLst>
              <a:gd name="T0" fmla="*/ 51822 w 191"/>
              <a:gd name="T1" fmla="*/ 67905 h 191"/>
              <a:gd name="T2" fmla="*/ 51822 w 191"/>
              <a:gd name="T3" fmla="*/ 67905 h 191"/>
              <a:gd name="T4" fmla="*/ 67905 w 191"/>
              <a:gd name="T5" fmla="*/ 55038 h 191"/>
              <a:gd name="T6" fmla="*/ 38956 w 191"/>
              <a:gd name="T7" fmla="*/ 25732 h 191"/>
              <a:gd name="T8" fmla="*/ 16083 w 191"/>
              <a:gd name="T9" fmla="*/ 3217 h 191"/>
              <a:gd name="T10" fmla="*/ 6790 w 191"/>
              <a:gd name="T11" fmla="*/ 3217 h 191"/>
              <a:gd name="T12" fmla="*/ 3217 w 191"/>
              <a:gd name="T13" fmla="*/ 6433 h 191"/>
              <a:gd name="T14" fmla="*/ 3217 w 191"/>
              <a:gd name="T15" fmla="*/ 16083 h 191"/>
              <a:gd name="T16" fmla="*/ 26090 w 191"/>
              <a:gd name="T17" fmla="*/ 38956 h 191"/>
              <a:gd name="T18" fmla="*/ 51822 w 191"/>
              <a:gd name="T19" fmla="*/ 67905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1" h="191">
                <a:moveTo>
                  <a:pt x="145" y="190"/>
                </a:moveTo>
                <a:lnTo>
                  <a:pt x="145" y="190"/>
                </a:lnTo>
                <a:cubicBezTo>
                  <a:pt x="190" y="154"/>
                  <a:pt x="190" y="154"/>
                  <a:pt x="190" y="154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27" y="0"/>
                  <a:pt x="19" y="9"/>
                </a:cubicBezTo>
                <a:lnTo>
                  <a:pt x="9" y="18"/>
                </a:lnTo>
                <a:cubicBezTo>
                  <a:pt x="0" y="27"/>
                  <a:pt x="0" y="36"/>
                  <a:pt x="9" y="45"/>
                </a:cubicBezTo>
                <a:cubicBezTo>
                  <a:pt x="73" y="109"/>
                  <a:pt x="73" y="109"/>
                  <a:pt x="73" y="109"/>
                </a:cubicBezTo>
                <a:lnTo>
                  <a:pt x="145" y="19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309">
            <a:extLst>
              <a:ext uri="{FF2B5EF4-FFF2-40B4-BE49-F238E27FC236}">
                <a16:creationId xmlns:a16="http://schemas.microsoft.com/office/drawing/2014/main" id="{259DC3EB-D59D-2540-BC23-0A1A7017F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2638" y="7303772"/>
            <a:ext cx="144833" cy="242943"/>
          </a:xfrm>
          <a:custGeom>
            <a:avLst/>
            <a:gdLst>
              <a:gd name="T0" fmla="*/ 38796 w 137"/>
              <a:gd name="T1" fmla="*/ 3259 h 228"/>
              <a:gd name="T2" fmla="*/ 38796 w 137"/>
              <a:gd name="T3" fmla="*/ 3259 h 228"/>
              <a:gd name="T4" fmla="*/ 38796 w 137"/>
              <a:gd name="T5" fmla="*/ 3259 h 228"/>
              <a:gd name="T6" fmla="*/ 29097 w 137"/>
              <a:gd name="T7" fmla="*/ 6879 h 228"/>
              <a:gd name="T8" fmla="*/ 16165 w 137"/>
              <a:gd name="T9" fmla="*/ 36206 h 228"/>
              <a:gd name="T10" fmla="*/ 0 w 137"/>
              <a:gd name="T11" fmla="*/ 72050 h 228"/>
              <a:gd name="T12" fmla="*/ 0 w 137"/>
              <a:gd name="T13" fmla="*/ 72050 h 228"/>
              <a:gd name="T14" fmla="*/ 16165 w 137"/>
              <a:gd name="T15" fmla="*/ 82188 h 228"/>
              <a:gd name="T16" fmla="*/ 32330 w 137"/>
              <a:gd name="T17" fmla="*/ 45982 h 228"/>
              <a:gd name="T18" fmla="*/ 48854 w 137"/>
              <a:gd name="T19" fmla="*/ 16655 h 228"/>
              <a:gd name="T20" fmla="*/ 45262 w 137"/>
              <a:gd name="T21" fmla="*/ 6879 h 228"/>
              <a:gd name="T22" fmla="*/ 38796 w 137"/>
              <a:gd name="T23" fmla="*/ 3259 h 22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7" h="228">
                <a:moveTo>
                  <a:pt x="108" y="9"/>
                </a:moveTo>
                <a:lnTo>
                  <a:pt x="108" y="9"/>
                </a:lnTo>
                <a:cubicBezTo>
                  <a:pt x="100" y="0"/>
                  <a:pt x="90" y="9"/>
                  <a:pt x="81" y="19"/>
                </a:cubicBezTo>
                <a:cubicBezTo>
                  <a:pt x="45" y="100"/>
                  <a:pt x="45" y="100"/>
                  <a:pt x="45" y="100"/>
                </a:cubicBezTo>
                <a:cubicBezTo>
                  <a:pt x="0" y="199"/>
                  <a:pt x="0" y="199"/>
                  <a:pt x="0" y="199"/>
                </a:cubicBezTo>
                <a:cubicBezTo>
                  <a:pt x="18" y="208"/>
                  <a:pt x="36" y="217"/>
                  <a:pt x="45" y="227"/>
                </a:cubicBezTo>
                <a:cubicBezTo>
                  <a:pt x="90" y="127"/>
                  <a:pt x="90" y="127"/>
                  <a:pt x="90" y="127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6" y="37"/>
                  <a:pt x="136" y="19"/>
                  <a:pt x="126" y="19"/>
                </a:cubicBezTo>
                <a:cubicBezTo>
                  <a:pt x="117" y="19"/>
                  <a:pt x="117" y="9"/>
                  <a:pt x="108" y="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310">
            <a:extLst>
              <a:ext uri="{FF2B5EF4-FFF2-40B4-BE49-F238E27FC236}">
                <a16:creationId xmlns:a16="http://schemas.microsoft.com/office/drawing/2014/main" id="{414B00C1-1E89-274F-BBCB-36B657EE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9634" y="9237976"/>
            <a:ext cx="144830" cy="228926"/>
          </a:xfrm>
          <a:custGeom>
            <a:avLst/>
            <a:gdLst>
              <a:gd name="T0" fmla="*/ 13027 w 136"/>
              <a:gd name="T1" fmla="*/ 38537 h 218"/>
              <a:gd name="T2" fmla="*/ 13027 w 136"/>
              <a:gd name="T3" fmla="*/ 38537 h 218"/>
              <a:gd name="T4" fmla="*/ 3257 w 136"/>
              <a:gd name="T5" fmla="*/ 64585 h 218"/>
              <a:gd name="T6" fmla="*/ 6513 w 136"/>
              <a:gd name="T7" fmla="*/ 77430 h 218"/>
              <a:gd name="T8" fmla="*/ 6513 w 136"/>
              <a:gd name="T9" fmla="*/ 77430 h 218"/>
              <a:gd name="T10" fmla="*/ 19540 w 136"/>
              <a:gd name="T11" fmla="*/ 70651 h 218"/>
              <a:gd name="T12" fmla="*/ 32567 w 136"/>
              <a:gd name="T13" fmla="*/ 41748 h 218"/>
              <a:gd name="T14" fmla="*/ 48850 w 136"/>
              <a:gd name="T15" fmla="*/ 6423 h 218"/>
              <a:gd name="T16" fmla="*/ 32567 w 136"/>
              <a:gd name="T17" fmla="*/ 0 h 218"/>
              <a:gd name="T18" fmla="*/ 13027 w 136"/>
              <a:gd name="T19" fmla="*/ 38537 h 2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36" h="218">
                <a:moveTo>
                  <a:pt x="36" y="108"/>
                </a:moveTo>
                <a:lnTo>
                  <a:pt x="36" y="108"/>
                </a:lnTo>
                <a:cubicBezTo>
                  <a:pt x="9" y="181"/>
                  <a:pt x="9" y="181"/>
                  <a:pt x="9" y="181"/>
                </a:cubicBezTo>
                <a:cubicBezTo>
                  <a:pt x="0" y="189"/>
                  <a:pt x="9" y="208"/>
                  <a:pt x="18" y="217"/>
                </a:cubicBezTo>
                <a:cubicBezTo>
                  <a:pt x="36" y="217"/>
                  <a:pt x="45" y="217"/>
                  <a:pt x="54" y="198"/>
                </a:cubicBezTo>
                <a:cubicBezTo>
                  <a:pt x="90" y="117"/>
                  <a:pt x="90" y="117"/>
                  <a:pt x="90" y="117"/>
                </a:cubicBezTo>
                <a:cubicBezTo>
                  <a:pt x="135" y="18"/>
                  <a:pt x="135" y="18"/>
                  <a:pt x="135" y="18"/>
                </a:cubicBezTo>
                <a:cubicBezTo>
                  <a:pt x="117" y="18"/>
                  <a:pt x="99" y="9"/>
                  <a:pt x="90" y="0"/>
                </a:cubicBezTo>
                <a:lnTo>
                  <a:pt x="36" y="10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311">
            <a:extLst>
              <a:ext uri="{FF2B5EF4-FFF2-40B4-BE49-F238E27FC236}">
                <a16:creationId xmlns:a16="http://schemas.microsoft.com/office/drawing/2014/main" id="{7BDA2842-8D54-DB48-9955-67AB91F08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9570" y="7789659"/>
            <a:ext cx="228929" cy="144830"/>
          </a:xfrm>
          <a:custGeom>
            <a:avLst/>
            <a:gdLst>
              <a:gd name="T0" fmla="*/ 67797 w 218"/>
              <a:gd name="T1" fmla="*/ 48853 h 137"/>
              <a:gd name="T2" fmla="*/ 67797 w 218"/>
              <a:gd name="T3" fmla="*/ 48853 h 137"/>
              <a:gd name="T4" fmla="*/ 77431 w 218"/>
              <a:gd name="T5" fmla="*/ 32688 h 137"/>
              <a:gd name="T6" fmla="*/ 42105 w 218"/>
              <a:gd name="T7" fmla="*/ 12932 h 137"/>
              <a:gd name="T8" fmla="*/ 12846 w 218"/>
              <a:gd name="T9" fmla="*/ 0 h 137"/>
              <a:gd name="T10" fmla="*/ 3211 w 218"/>
              <a:gd name="T11" fmla="*/ 3233 h 137"/>
              <a:gd name="T12" fmla="*/ 0 w 218"/>
              <a:gd name="T13" fmla="*/ 6825 h 137"/>
              <a:gd name="T14" fmla="*/ 3211 w 218"/>
              <a:gd name="T15" fmla="*/ 19757 h 137"/>
              <a:gd name="T16" fmla="*/ 32471 w 218"/>
              <a:gd name="T17" fmla="*/ 32688 h 137"/>
              <a:gd name="T18" fmla="*/ 67797 w 218"/>
              <a:gd name="T19" fmla="*/ 48853 h 1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8" h="137">
                <a:moveTo>
                  <a:pt x="190" y="136"/>
                </a:moveTo>
                <a:lnTo>
                  <a:pt x="190" y="136"/>
                </a:lnTo>
                <a:cubicBezTo>
                  <a:pt x="199" y="118"/>
                  <a:pt x="208" y="100"/>
                  <a:pt x="217" y="91"/>
                </a:cubicBezTo>
                <a:cubicBezTo>
                  <a:pt x="118" y="36"/>
                  <a:pt x="118" y="36"/>
                  <a:pt x="118" y="36"/>
                </a:cubicBezTo>
                <a:cubicBezTo>
                  <a:pt x="36" y="0"/>
                  <a:pt x="36" y="0"/>
                  <a:pt x="36" y="0"/>
                </a:cubicBezTo>
                <a:cubicBezTo>
                  <a:pt x="27" y="0"/>
                  <a:pt x="9" y="0"/>
                  <a:pt x="9" y="9"/>
                </a:cubicBezTo>
                <a:cubicBezTo>
                  <a:pt x="9" y="19"/>
                  <a:pt x="0" y="19"/>
                  <a:pt x="0" y="19"/>
                </a:cubicBezTo>
                <a:cubicBezTo>
                  <a:pt x="0" y="36"/>
                  <a:pt x="0" y="45"/>
                  <a:pt x="9" y="55"/>
                </a:cubicBezTo>
                <a:cubicBezTo>
                  <a:pt x="91" y="91"/>
                  <a:pt x="91" y="91"/>
                  <a:pt x="91" y="91"/>
                </a:cubicBezTo>
                <a:lnTo>
                  <a:pt x="190" y="13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312">
            <a:extLst>
              <a:ext uri="{FF2B5EF4-FFF2-40B4-BE49-F238E27FC236}">
                <a16:creationId xmlns:a16="http://schemas.microsoft.com/office/drawing/2014/main" id="{F6040F6D-934F-A14E-B75A-8986C7B52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1231" y="8728727"/>
            <a:ext cx="252287" cy="144833"/>
          </a:xfrm>
          <a:custGeom>
            <a:avLst/>
            <a:gdLst>
              <a:gd name="T0" fmla="*/ 13077 w 236"/>
              <a:gd name="T1" fmla="*/ 0 h 136"/>
              <a:gd name="T2" fmla="*/ 13077 w 236"/>
              <a:gd name="T3" fmla="*/ 0 h 136"/>
              <a:gd name="T4" fmla="*/ 0 w 236"/>
              <a:gd name="T5" fmla="*/ 13027 h 136"/>
              <a:gd name="T6" fmla="*/ 35961 w 236"/>
              <a:gd name="T7" fmla="*/ 32567 h 136"/>
              <a:gd name="T8" fmla="*/ 69016 w 236"/>
              <a:gd name="T9" fmla="*/ 45594 h 136"/>
              <a:gd name="T10" fmla="*/ 78823 w 236"/>
              <a:gd name="T11" fmla="*/ 42338 h 136"/>
              <a:gd name="T12" fmla="*/ 78823 w 236"/>
              <a:gd name="T13" fmla="*/ 42338 h 136"/>
              <a:gd name="T14" fmla="*/ 75554 w 236"/>
              <a:gd name="T15" fmla="*/ 29311 h 136"/>
              <a:gd name="T16" fmla="*/ 49038 w 236"/>
              <a:gd name="T17" fmla="*/ 16284 h 136"/>
              <a:gd name="T18" fmla="*/ 13077 w 236"/>
              <a:gd name="T19" fmla="*/ 0 h 1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6" h="136">
                <a:moveTo>
                  <a:pt x="36" y="0"/>
                </a:moveTo>
                <a:lnTo>
                  <a:pt x="36" y="0"/>
                </a:lnTo>
                <a:cubicBezTo>
                  <a:pt x="27" y="9"/>
                  <a:pt x="9" y="27"/>
                  <a:pt x="0" y="36"/>
                </a:cubicBezTo>
                <a:cubicBezTo>
                  <a:pt x="99" y="90"/>
                  <a:pt x="99" y="90"/>
                  <a:pt x="99" y="90"/>
                </a:cubicBezTo>
                <a:cubicBezTo>
                  <a:pt x="190" y="126"/>
                  <a:pt x="190" y="126"/>
                  <a:pt x="190" y="126"/>
                </a:cubicBezTo>
                <a:cubicBezTo>
                  <a:pt x="199" y="135"/>
                  <a:pt x="217" y="126"/>
                  <a:pt x="217" y="117"/>
                </a:cubicBezTo>
                <a:cubicBezTo>
                  <a:pt x="235" y="108"/>
                  <a:pt x="226" y="81"/>
                  <a:pt x="208" y="81"/>
                </a:cubicBezTo>
                <a:cubicBezTo>
                  <a:pt x="135" y="45"/>
                  <a:pt x="135" y="45"/>
                  <a:pt x="135" y="45"/>
                </a:cubicBezTo>
                <a:lnTo>
                  <a:pt x="3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313">
            <a:extLst>
              <a:ext uri="{FF2B5EF4-FFF2-40B4-BE49-F238E27FC236}">
                <a16:creationId xmlns:a16="http://schemas.microsoft.com/office/drawing/2014/main" id="{8221DD71-2EEC-B54B-86E7-6EACFC61F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7295" y="7897113"/>
            <a:ext cx="238270" cy="126145"/>
          </a:xfrm>
          <a:custGeom>
            <a:avLst/>
            <a:gdLst>
              <a:gd name="T0" fmla="*/ 9630 w 227"/>
              <a:gd name="T1" fmla="*/ 42500 h 118"/>
              <a:gd name="T2" fmla="*/ 9630 w 227"/>
              <a:gd name="T3" fmla="*/ 42500 h 118"/>
              <a:gd name="T4" fmla="*/ 45296 w 227"/>
              <a:gd name="T5" fmla="*/ 29423 h 118"/>
              <a:gd name="T6" fmla="*/ 74185 w 227"/>
              <a:gd name="T7" fmla="*/ 19615 h 118"/>
              <a:gd name="T8" fmla="*/ 77395 w 227"/>
              <a:gd name="T9" fmla="*/ 6538 h 118"/>
              <a:gd name="T10" fmla="*/ 77395 w 227"/>
              <a:gd name="T11" fmla="*/ 6538 h 118"/>
              <a:gd name="T12" fmla="*/ 67766 w 227"/>
              <a:gd name="T13" fmla="*/ 0 h 118"/>
              <a:gd name="T14" fmla="*/ 35666 w 227"/>
              <a:gd name="T15" fmla="*/ 13077 h 118"/>
              <a:gd name="T16" fmla="*/ 0 w 227"/>
              <a:gd name="T17" fmla="*/ 26154 h 118"/>
              <a:gd name="T18" fmla="*/ 9630 w 227"/>
              <a:gd name="T19" fmla="*/ 42500 h 1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7" h="118">
                <a:moveTo>
                  <a:pt x="27" y="117"/>
                </a:moveTo>
                <a:lnTo>
                  <a:pt x="27" y="117"/>
                </a:lnTo>
                <a:cubicBezTo>
                  <a:pt x="127" y="81"/>
                  <a:pt x="127" y="81"/>
                  <a:pt x="127" y="81"/>
                </a:cubicBezTo>
                <a:cubicBezTo>
                  <a:pt x="208" y="54"/>
                  <a:pt x="208" y="54"/>
                  <a:pt x="208" y="54"/>
                </a:cubicBezTo>
                <a:cubicBezTo>
                  <a:pt x="217" y="45"/>
                  <a:pt x="226" y="27"/>
                  <a:pt x="217" y="18"/>
                </a:cubicBezTo>
                <a:cubicBezTo>
                  <a:pt x="217" y="0"/>
                  <a:pt x="199" y="0"/>
                  <a:pt x="190" y="0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0" y="72"/>
                  <a:pt x="0" y="72"/>
                  <a:pt x="0" y="72"/>
                </a:cubicBezTo>
                <a:lnTo>
                  <a:pt x="27" y="1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314">
            <a:extLst>
              <a:ext uri="{FF2B5EF4-FFF2-40B4-BE49-F238E27FC236}">
                <a16:creationId xmlns:a16="http://schemas.microsoft.com/office/drawing/2014/main" id="{5ECD7CFD-DB17-1F4A-9A9D-74CDD8548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850" y="8691351"/>
            <a:ext cx="238273" cy="126145"/>
          </a:xfrm>
          <a:custGeom>
            <a:avLst/>
            <a:gdLst>
              <a:gd name="T0" fmla="*/ 80606 w 227"/>
              <a:gd name="T1" fmla="*/ 16346 h 118"/>
              <a:gd name="T2" fmla="*/ 80606 w 227"/>
              <a:gd name="T3" fmla="*/ 16346 h 118"/>
              <a:gd name="T4" fmla="*/ 74186 w 227"/>
              <a:gd name="T5" fmla="*/ 0 h 118"/>
              <a:gd name="T6" fmla="*/ 35667 w 227"/>
              <a:gd name="T7" fmla="*/ 13077 h 118"/>
              <a:gd name="T8" fmla="*/ 6420 w 227"/>
              <a:gd name="T9" fmla="*/ 22884 h 118"/>
              <a:gd name="T10" fmla="*/ 3210 w 227"/>
              <a:gd name="T11" fmla="*/ 35961 h 118"/>
              <a:gd name="T12" fmla="*/ 3210 w 227"/>
              <a:gd name="T13" fmla="*/ 39231 h 118"/>
              <a:gd name="T14" fmla="*/ 12840 w 227"/>
              <a:gd name="T15" fmla="*/ 42500 h 118"/>
              <a:gd name="T16" fmla="*/ 45296 w 227"/>
              <a:gd name="T17" fmla="*/ 29423 h 118"/>
              <a:gd name="T18" fmla="*/ 80606 w 227"/>
              <a:gd name="T19" fmla="*/ 16346 h 1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7" h="118">
                <a:moveTo>
                  <a:pt x="226" y="45"/>
                </a:moveTo>
                <a:lnTo>
                  <a:pt x="226" y="45"/>
                </a:lnTo>
                <a:cubicBezTo>
                  <a:pt x="217" y="27"/>
                  <a:pt x="208" y="18"/>
                  <a:pt x="208" y="0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8" y="63"/>
                  <a:pt x="18" y="63"/>
                  <a:pt x="18" y="63"/>
                </a:cubicBezTo>
                <a:cubicBezTo>
                  <a:pt x="9" y="72"/>
                  <a:pt x="0" y="81"/>
                  <a:pt x="9" y="99"/>
                </a:cubicBezTo>
                <a:cubicBezTo>
                  <a:pt x="9" y="99"/>
                  <a:pt x="9" y="99"/>
                  <a:pt x="9" y="108"/>
                </a:cubicBezTo>
                <a:cubicBezTo>
                  <a:pt x="18" y="117"/>
                  <a:pt x="27" y="117"/>
                  <a:pt x="36" y="117"/>
                </a:cubicBezTo>
                <a:cubicBezTo>
                  <a:pt x="127" y="81"/>
                  <a:pt x="127" y="81"/>
                  <a:pt x="127" y="81"/>
                </a:cubicBezTo>
                <a:lnTo>
                  <a:pt x="226" y="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315">
            <a:extLst>
              <a:ext uri="{FF2B5EF4-FFF2-40B4-BE49-F238E27FC236}">
                <a16:creationId xmlns:a16="http://schemas.microsoft.com/office/drawing/2014/main" id="{72CE6DAC-A56B-6D42-B715-0F7D482D2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8400" y="7196314"/>
            <a:ext cx="135489" cy="228929"/>
          </a:xfrm>
          <a:custGeom>
            <a:avLst/>
            <a:gdLst>
              <a:gd name="T0" fmla="*/ 9711 w 128"/>
              <a:gd name="T1" fmla="*/ 0 h 218"/>
              <a:gd name="T2" fmla="*/ 9711 w 128"/>
              <a:gd name="T3" fmla="*/ 0 h 218"/>
              <a:gd name="T4" fmla="*/ 6474 w 128"/>
              <a:gd name="T5" fmla="*/ 3211 h 218"/>
              <a:gd name="T6" fmla="*/ 0 w 128"/>
              <a:gd name="T7" fmla="*/ 12846 h 218"/>
              <a:gd name="T8" fmla="*/ 12948 w 128"/>
              <a:gd name="T9" fmla="*/ 42105 h 218"/>
              <a:gd name="T10" fmla="*/ 25896 w 128"/>
              <a:gd name="T11" fmla="*/ 77431 h 218"/>
              <a:gd name="T12" fmla="*/ 45678 w 128"/>
              <a:gd name="T13" fmla="*/ 74220 h 218"/>
              <a:gd name="T14" fmla="*/ 29133 w 128"/>
              <a:gd name="T15" fmla="*/ 35326 h 218"/>
              <a:gd name="T16" fmla="*/ 19422 w 128"/>
              <a:gd name="T17" fmla="*/ 6423 h 218"/>
              <a:gd name="T18" fmla="*/ 9711 w 128"/>
              <a:gd name="T19" fmla="*/ 0 h 21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8" h="218">
                <a:moveTo>
                  <a:pt x="27" y="0"/>
                </a:moveTo>
                <a:lnTo>
                  <a:pt x="27" y="0"/>
                </a:lnTo>
                <a:cubicBezTo>
                  <a:pt x="27" y="0"/>
                  <a:pt x="18" y="0"/>
                  <a:pt x="18" y="9"/>
                </a:cubicBezTo>
                <a:cubicBezTo>
                  <a:pt x="0" y="9"/>
                  <a:pt x="0" y="18"/>
                  <a:pt x="0" y="36"/>
                </a:cubicBezTo>
                <a:cubicBezTo>
                  <a:pt x="36" y="118"/>
                  <a:pt x="36" y="118"/>
                  <a:pt x="36" y="118"/>
                </a:cubicBezTo>
                <a:cubicBezTo>
                  <a:pt x="72" y="217"/>
                  <a:pt x="72" y="217"/>
                  <a:pt x="72" y="217"/>
                </a:cubicBezTo>
                <a:cubicBezTo>
                  <a:pt x="127" y="208"/>
                  <a:pt x="127" y="208"/>
                  <a:pt x="127" y="208"/>
                </a:cubicBezTo>
                <a:cubicBezTo>
                  <a:pt x="81" y="99"/>
                  <a:pt x="81" y="99"/>
                  <a:pt x="81" y="99"/>
                </a:cubicBezTo>
                <a:cubicBezTo>
                  <a:pt x="54" y="18"/>
                  <a:pt x="54" y="18"/>
                  <a:pt x="54" y="18"/>
                </a:cubicBezTo>
                <a:cubicBezTo>
                  <a:pt x="45" y="9"/>
                  <a:pt x="36" y="0"/>
                  <a:pt x="2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316">
            <a:extLst>
              <a:ext uri="{FF2B5EF4-FFF2-40B4-BE49-F238E27FC236}">
                <a16:creationId xmlns:a16="http://schemas.microsoft.com/office/drawing/2014/main" id="{2675FB5F-0AE3-BF4B-89C1-29124C2FF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6575" y="9186582"/>
            <a:ext cx="135489" cy="238273"/>
          </a:xfrm>
          <a:custGeom>
            <a:avLst/>
            <a:gdLst>
              <a:gd name="T0" fmla="*/ 19575 w 127"/>
              <a:gd name="T1" fmla="*/ 0 h 227"/>
              <a:gd name="T2" fmla="*/ 19575 w 127"/>
              <a:gd name="T3" fmla="*/ 0 h 227"/>
              <a:gd name="T4" fmla="*/ 16313 w 127"/>
              <a:gd name="T5" fmla="*/ 0 h 227"/>
              <a:gd name="T6" fmla="*/ 0 w 127"/>
              <a:gd name="T7" fmla="*/ 9630 h 227"/>
              <a:gd name="T8" fmla="*/ 13050 w 127"/>
              <a:gd name="T9" fmla="*/ 44940 h 227"/>
              <a:gd name="T10" fmla="*/ 26100 w 127"/>
              <a:gd name="T11" fmla="*/ 73830 h 227"/>
              <a:gd name="T12" fmla="*/ 39150 w 127"/>
              <a:gd name="T13" fmla="*/ 77396 h 227"/>
              <a:gd name="T14" fmla="*/ 39150 w 127"/>
              <a:gd name="T15" fmla="*/ 77396 h 227"/>
              <a:gd name="T16" fmla="*/ 42413 w 127"/>
              <a:gd name="T17" fmla="*/ 67410 h 227"/>
              <a:gd name="T18" fmla="*/ 32625 w 127"/>
              <a:gd name="T19" fmla="*/ 38520 h 227"/>
              <a:gd name="T20" fmla="*/ 19575 w 127"/>
              <a:gd name="T21" fmla="*/ 0 h 22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27" h="227">
                <a:moveTo>
                  <a:pt x="54" y="0"/>
                </a:moveTo>
                <a:lnTo>
                  <a:pt x="54" y="0"/>
                </a:lnTo>
                <a:cubicBezTo>
                  <a:pt x="45" y="0"/>
                  <a:pt x="45" y="0"/>
                  <a:pt x="45" y="0"/>
                </a:cubicBezTo>
                <a:cubicBezTo>
                  <a:pt x="36" y="9"/>
                  <a:pt x="18" y="18"/>
                  <a:pt x="0" y="27"/>
                </a:cubicBezTo>
                <a:cubicBezTo>
                  <a:pt x="36" y="126"/>
                  <a:pt x="36" y="126"/>
                  <a:pt x="36" y="126"/>
                </a:cubicBezTo>
                <a:cubicBezTo>
                  <a:pt x="72" y="207"/>
                  <a:pt x="72" y="207"/>
                  <a:pt x="72" y="207"/>
                </a:cubicBezTo>
                <a:cubicBezTo>
                  <a:pt x="72" y="217"/>
                  <a:pt x="90" y="226"/>
                  <a:pt x="108" y="217"/>
                </a:cubicBezTo>
                <a:cubicBezTo>
                  <a:pt x="117" y="217"/>
                  <a:pt x="126" y="198"/>
                  <a:pt x="117" y="189"/>
                </a:cubicBezTo>
                <a:cubicBezTo>
                  <a:pt x="90" y="108"/>
                  <a:pt x="90" y="108"/>
                  <a:pt x="90" y="108"/>
                </a:cubicBezTo>
                <a:lnTo>
                  <a:pt x="5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317">
            <a:extLst>
              <a:ext uri="{FF2B5EF4-FFF2-40B4-BE49-F238E27FC236}">
                <a16:creationId xmlns:a16="http://schemas.microsoft.com/office/drawing/2014/main" id="{C4981653-F58E-9543-A3BF-0B11D7A7E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462" y="7677531"/>
            <a:ext cx="228929" cy="172862"/>
          </a:xfrm>
          <a:custGeom>
            <a:avLst/>
            <a:gdLst>
              <a:gd name="T0" fmla="*/ 12905 w 217"/>
              <a:gd name="T1" fmla="*/ 58379 h 164"/>
              <a:gd name="T2" fmla="*/ 12905 w 217"/>
              <a:gd name="T3" fmla="*/ 58379 h 164"/>
              <a:gd name="T4" fmla="*/ 45167 w 217"/>
              <a:gd name="T5" fmla="*/ 35457 h 164"/>
              <a:gd name="T6" fmla="*/ 74562 w 217"/>
              <a:gd name="T7" fmla="*/ 19340 h 164"/>
              <a:gd name="T8" fmla="*/ 74562 w 217"/>
              <a:gd name="T9" fmla="*/ 9670 h 164"/>
              <a:gd name="T10" fmla="*/ 71336 w 217"/>
              <a:gd name="T11" fmla="*/ 3223 h 164"/>
              <a:gd name="T12" fmla="*/ 61298 w 217"/>
              <a:gd name="T13" fmla="*/ 3223 h 164"/>
              <a:gd name="T14" fmla="*/ 32262 w 217"/>
              <a:gd name="T15" fmla="*/ 22564 h 164"/>
              <a:gd name="T16" fmla="*/ 0 w 217"/>
              <a:gd name="T17" fmla="*/ 45485 h 164"/>
              <a:gd name="T18" fmla="*/ 12905 w 217"/>
              <a:gd name="T19" fmla="*/ 58379 h 1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7" h="164">
                <a:moveTo>
                  <a:pt x="36" y="163"/>
                </a:moveTo>
                <a:lnTo>
                  <a:pt x="36" y="163"/>
                </a:lnTo>
                <a:cubicBezTo>
                  <a:pt x="126" y="99"/>
                  <a:pt x="126" y="99"/>
                  <a:pt x="126" y="99"/>
                </a:cubicBezTo>
                <a:cubicBezTo>
                  <a:pt x="208" y="54"/>
                  <a:pt x="208" y="54"/>
                  <a:pt x="208" y="54"/>
                </a:cubicBezTo>
                <a:cubicBezTo>
                  <a:pt x="216" y="45"/>
                  <a:pt x="216" y="36"/>
                  <a:pt x="208" y="27"/>
                </a:cubicBezTo>
                <a:cubicBezTo>
                  <a:pt x="208" y="18"/>
                  <a:pt x="199" y="18"/>
                  <a:pt x="199" y="9"/>
                </a:cubicBezTo>
                <a:cubicBezTo>
                  <a:pt x="189" y="9"/>
                  <a:pt x="180" y="0"/>
                  <a:pt x="171" y="9"/>
                </a:cubicBezTo>
                <a:cubicBezTo>
                  <a:pt x="90" y="63"/>
                  <a:pt x="90" y="63"/>
                  <a:pt x="90" y="63"/>
                </a:cubicBezTo>
                <a:cubicBezTo>
                  <a:pt x="0" y="127"/>
                  <a:pt x="0" y="127"/>
                  <a:pt x="0" y="127"/>
                </a:cubicBezTo>
                <a:lnTo>
                  <a:pt x="36" y="16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318">
            <a:extLst>
              <a:ext uri="{FF2B5EF4-FFF2-40B4-BE49-F238E27FC236}">
                <a16:creationId xmlns:a16="http://schemas.microsoft.com/office/drawing/2014/main" id="{8187403F-D4B8-7646-B02C-6EECD20F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8339" y="8892248"/>
            <a:ext cx="228926" cy="172862"/>
          </a:xfrm>
          <a:custGeom>
            <a:avLst/>
            <a:gdLst>
              <a:gd name="T0" fmla="*/ 64524 w 217"/>
              <a:gd name="T1" fmla="*/ 0 h 163"/>
              <a:gd name="T2" fmla="*/ 64524 w 217"/>
              <a:gd name="T3" fmla="*/ 0 h 163"/>
              <a:gd name="T4" fmla="*/ 32262 w 217"/>
              <a:gd name="T5" fmla="*/ 22702 h 163"/>
              <a:gd name="T6" fmla="*/ 6452 w 217"/>
              <a:gd name="T7" fmla="*/ 38918 h 163"/>
              <a:gd name="T8" fmla="*/ 3226 w 217"/>
              <a:gd name="T9" fmla="*/ 48647 h 163"/>
              <a:gd name="T10" fmla="*/ 6452 w 217"/>
              <a:gd name="T11" fmla="*/ 51890 h 163"/>
              <a:gd name="T12" fmla="*/ 16131 w 217"/>
              <a:gd name="T13" fmla="*/ 55134 h 163"/>
              <a:gd name="T14" fmla="*/ 41940 w 217"/>
              <a:gd name="T15" fmla="*/ 38918 h 163"/>
              <a:gd name="T16" fmla="*/ 77429 w 217"/>
              <a:gd name="T17" fmla="*/ 16216 h 163"/>
              <a:gd name="T18" fmla="*/ 64524 w 217"/>
              <a:gd name="T19" fmla="*/ 0 h 1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7" h="163">
                <a:moveTo>
                  <a:pt x="180" y="0"/>
                </a:moveTo>
                <a:lnTo>
                  <a:pt x="180" y="0"/>
                </a:lnTo>
                <a:cubicBezTo>
                  <a:pt x="90" y="63"/>
                  <a:pt x="90" y="63"/>
                  <a:pt x="90" y="63"/>
                </a:cubicBezTo>
                <a:cubicBezTo>
                  <a:pt x="18" y="108"/>
                  <a:pt x="18" y="108"/>
                  <a:pt x="18" y="108"/>
                </a:cubicBezTo>
                <a:cubicBezTo>
                  <a:pt x="0" y="117"/>
                  <a:pt x="0" y="126"/>
                  <a:pt x="9" y="135"/>
                </a:cubicBezTo>
                <a:cubicBezTo>
                  <a:pt x="9" y="144"/>
                  <a:pt x="9" y="144"/>
                  <a:pt x="18" y="144"/>
                </a:cubicBezTo>
                <a:cubicBezTo>
                  <a:pt x="18" y="153"/>
                  <a:pt x="36" y="162"/>
                  <a:pt x="45" y="153"/>
                </a:cubicBezTo>
                <a:cubicBezTo>
                  <a:pt x="117" y="108"/>
                  <a:pt x="117" y="108"/>
                  <a:pt x="117" y="108"/>
                </a:cubicBezTo>
                <a:cubicBezTo>
                  <a:pt x="216" y="45"/>
                  <a:pt x="216" y="45"/>
                  <a:pt x="216" y="45"/>
                </a:cubicBezTo>
                <a:cubicBezTo>
                  <a:pt x="198" y="27"/>
                  <a:pt x="190" y="17"/>
                  <a:pt x="18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319">
            <a:extLst>
              <a:ext uri="{FF2B5EF4-FFF2-40B4-BE49-F238E27FC236}">
                <a16:creationId xmlns:a16="http://schemas.microsoft.com/office/drawing/2014/main" id="{AEAE2E2C-051B-E44C-891E-706318AF6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113" y="7289754"/>
            <a:ext cx="172865" cy="219585"/>
          </a:xfrm>
          <a:custGeom>
            <a:avLst/>
            <a:gdLst>
              <a:gd name="T0" fmla="*/ 42263 w 164"/>
              <a:gd name="T1" fmla="*/ 74256 h 209"/>
              <a:gd name="T2" fmla="*/ 42263 w 164"/>
              <a:gd name="T3" fmla="*/ 74256 h 209"/>
              <a:gd name="T4" fmla="*/ 58380 w 164"/>
              <a:gd name="T5" fmla="*/ 64617 h 209"/>
              <a:gd name="T6" fmla="*/ 35458 w 164"/>
              <a:gd name="T7" fmla="*/ 32487 h 209"/>
              <a:gd name="T8" fmla="*/ 19341 w 164"/>
              <a:gd name="T9" fmla="*/ 3213 h 209"/>
              <a:gd name="T10" fmla="*/ 9670 w 164"/>
              <a:gd name="T11" fmla="*/ 0 h 209"/>
              <a:gd name="T12" fmla="*/ 3223 w 164"/>
              <a:gd name="T13" fmla="*/ 3213 h 209"/>
              <a:gd name="T14" fmla="*/ 3223 w 164"/>
              <a:gd name="T15" fmla="*/ 13209 h 209"/>
              <a:gd name="T16" fmla="*/ 19341 w 164"/>
              <a:gd name="T17" fmla="*/ 42126 h 209"/>
              <a:gd name="T18" fmla="*/ 42263 w 164"/>
              <a:gd name="T19" fmla="*/ 74256 h 2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4" h="209">
                <a:moveTo>
                  <a:pt x="118" y="208"/>
                </a:moveTo>
                <a:lnTo>
                  <a:pt x="118" y="208"/>
                </a:lnTo>
                <a:cubicBezTo>
                  <a:pt x="163" y="181"/>
                  <a:pt x="163" y="181"/>
                  <a:pt x="163" y="181"/>
                </a:cubicBezTo>
                <a:cubicBezTo>
                  <a:pt x="99" y="91"/>
                  <a:pt x="99" y="91"/>
                  <a:pt x="99" y="91"/>
                </a:cubicBezTo>
                <a:cubicBezTo>
                  <a:pt x="54" y="9"/>
                  <a:pt x="54" y="9"/>
                  <a:pt x="54" y="9"/>
                </a:cubicBezTo>
                <a:cubicBezTo>
                  <a:pt x="45" y="0"/>
                  <a:pt x="36" y="0"/>
                  <a:pt x="27" y="0"/>
                </a:cubicBezTo>
                <a:cubicBezTo>
                  <a:pt x="18" y="9"/>
                  <a:pt x="18" y="9"/>
                  <a:pt x="9" y="9"/>
                </a:cubicBezTo>
                <a:cubicBezTo>
                  <a:pt x="0" y="18"/>
                  <a:pt x="0" y="28"/>
                  <a:pt x="9" y="37"/>
                </a:cubicBezTo>
                <a:cubicBezTo>
                  <a:pt x="54" y="118"/>
                  <a:pt x="54" y="118"/>
                  <a:pt x="54" y="118"/>
                </a:cubicBezTo>
                <a:lnTo>
                  <a:pt x="118" y="20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320">
            <a:extLst>
              <a:ext uri="{FF2B5EF4-FFF2-40B4-BE49-F238E27FC236}">
                <a16:creationId xmlns:a16="http://schemas.microsoft.com/office/drawing/2014/main" id="{B2B867BA-C11E-9C48-B434-2446195D6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4766" y="9083798"/>
            <a:ext cx="172865" cy="219585"/>
          </a:xfrm>
          <a:custGeom>
            <a:avLst/>
            <a:gdLst>
              <a:gd name="T0" fmla="*/ 16475 w 164"/>
              <a:gd name="T1" fmla="*/ 0 h 209"/>
              <a:gd name="T2" fmla="*/ 16475 w 164"/>
              <a:gd name="T3" fmla="*/ 0 h 209"/>
              <a:gd name="T4" fmla="*/ 0 w 164"/>
              <a:gd name="T5" fmla="*/ 9639 h 209"/>
              <a:gd name="T6" fmla="*/ 22922 w 164"/>
              <a:gd name="T7" fmla="*/ 45339 h 209"/>
              <a:gd name="T8" fmla="*/ 39039 w 164"/>
              <a:gd name="T9" fmla="*/ 71043 h 209"/>
              <a:gd name="T10" fmla="*/ 51933 w 164"/>
              <a:gd name="T11" fmla="*/ 71043 h 209"/>
              <a:gd name="T12" fmla="*/ 51933 w 164"/>
              <a:gd name="T13" fmla="*/ 71043 h 209"/>
              <a:gd name="T14" fmla="*/ 55156 w 164"/>
              <a:gd name="T15" fmla="*/ 58191 h 209"/>
              <a:gd name="T16" fmla="*/ 39039 w 164"/>
              <a:gd name="T17" fmla="*/ 32130 h 209"/>
              <a:gd name="T18" fmla="*/ 16475 w 164"/>
              <a:gd name="T19" fmla="*/ 0 h 2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4" h="209">
                <a:moveTo>
                  <a:pt x="46" y="0"/>
                </a:moveTo>
                <a:lnTo>
                  <a:pt x="46" y="0"/>
                </a:lnTo>
                <a:cubicBezTo>
                  <a:pt x="37" y="9"/>
                  <a:pt x="18" y="18"/>
                  <a:pt x="0" y="27"/>
                </a:cubicBezTo>
                <a:cubicBezTo>
                  <a:pt x="64" y="127"/>
                  <a:pt x="64" y="127"/>
                  <a:pt x="64" y="127"/>
                </a:cubicBezTo>
                <a:cubicBezTo>
                  <a:pt x="109" y="199"/>
                  <a:pt x="109" y="199"/>
                  <a:pt x="109" y="199"/>
                </a:cubicBezTo>
                <a:cubicBezTo>
                  <a:pt x="118" y="208"/>
                  <a:pt x="136" y="208"/>
                  <a:pt x="145" y="199"/>
                </a:cubicBezTo>
                <a:cubicBezTo>
                  <a:pt x="163" y="190"/>
                  <a:pt x="163" y="181"/>
                  <a:pt x="154" y="163"/>
                </a:cubicBezTo>
                <a:cubicBezTo>
                  <a:pt x="109" y="90"/>
                  <a:pt x="109" y="90"/>
                  <a:pt x="109" y="90"/>
                </a:cubicBezTo>
                <a:lnTo>
                  <a:pt x="4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321">
            <a:extLst>
              <a:ext uri="{FF2B5EF4-FFF2-40B4-BE49-F238E27FC236}">
                <a16:creationId xmlns:a16="http://schemas.microsoft.com/office/drawing/2014/main" id="{D65C4734-FD05-3943-A421-F18263A1E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3359" y="8527833"/>
            <a:ext cx="252287" cy="107454"/>
          </a:xfrm>
          <a:custGeom>
            <a:avLst/>
            <a:gdLst>
              <a:gd name="T0" fmla="*/ 6902 w 236"/>
              <a:gd name="T1" fmla="*/ 0 h 100"/>
              <a:gd name="T2" fmla="*/ 6902 w 236"/>
              <a:gd name="T3" fmla="*/ 0 h 100"/>
              <a:gd name="T4" fmla="*/ 0 w 236"/>
              <a:gd name="T5" fmla="*/ 19716 h 100"/>
              <a:gd name="T6" fmla="*/ 39593 w 236"/>
              <a:gd name="T7" fmla="*/ 26289 h 100"/>
              <a:gd name="T8" fmla="*/ 72285 w 236"/>
              <a:gd name="T9" fmla="*/ 33226 h 100"/>
              <a:gd name="T10" fmla="*/ 82093 w 236"/>
              <a:gd name="T11" fmla="*/ 26289 h 100"/>
              <a:gd name="T12" fmla="*/ 82093 w 236"/>
              <a:gd name="T13" fmla="*/ 26289 h 100"/>
              <a:gd name="T14" fmla="*/ 75554 w 236"/>
              <a:gd name="T15" fmla="*/ 16430 h 100"/>
              <a:gd name="T16" fmla="*/ 46132 w 236"/>
              <a:gd name="T17" fmla="*/ 9858 h 100"/>
              <a:gd name="T18" fmla="*/ 6902 w 236"/>
              <a:gd name="T19" fmla="*/ 0 h 1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6" h="100">
                <a:moveTo>
                  <a:pt x="19" y="0"/>
                </a:moveTo>
                <a:lnTo>
                  <a:pt x="19" y="0"/>
                </a:lnTo>
                <a:cubicBezTo>
                  <a:pt x="0" y="54"/>
                  <a:pt x="0" y="54"/>
                  <a:pt x="0" y="54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99" y="91"/>
                  <a:pt x="199" y="91"/>
                  <a:pt x="199" y="91"/>
                </a:cubicBezTo>
                <a:cubicBezTo>
                  <a:pt x="208" y="99"/>
                  <a:pt x="226" y="91"/>
                  <a:pt x="226" y="72"/>
                </a:cubicBezTo>
                <a:cubicBezTo>
                  <a:pt x="235" y="63"/>
                  <a:pt x="226" y="45"/>
                  <a:pt x="208" y="45"/>
                </a:cubicBezTo>
                <a:cubicBezTo>
                  <a:pt x="127" y="27"/>
                  <a:pt x="127" y="27"/>
                  <a:pt x="127" y="27"/>
                </a:cubicBezTo>
                <a:lnTo>
                  <a:pt x="1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322">
            <a:extLst>
              <a:ext uri="{FF2B5EF4-FFF2-40B4-BE49-F238E27FC236}">
                <a16:creationId xmlns:a16="http://schemas.microsoft.com/office/drawing/2014/main" id="{915E28F6-5841-5148-980B-6CDC25992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6130" y="8046617"/>
            <a:ext cx="238273" cy="107457"/>
          </a:xfrm>
          <a:custGeom>
            <a:avLst/>
            <a:gdLst>
              <a:gd name="T0" fmla="*/ 74186 w 227"/>
              <a:gd name="T1" fmla="*/ 36151 h 101"/>
              <a:gd name="T2" fmla="*/ 74186 w 227"/>
              <a:gd name="T3" fmla="*/ 36151 h 101"/>
              <a:gd name="T4" fmla="*/ 80606 w 227"/>
              <a:gd name="T5" fmla="*/ 16268 h 101"/>
              <a:gd name="T6" fmla="*/ 41730 w 227"/>
              <a:gd name="T7" fmla="*/ 6507 h 101"/>
              <a:gd name="T8" fmla="*/ 9630 w 227"/>
              <a:gd name="T9" fmla="*/ 0 h 101"/>
              <a:gd name="T10" fmla="*/ 0 w 227"/>
              <a:gd name="T11" fmla="*/ 6507 h 101"/>
              <a:gd name="T12" fmla="*/ 0 w 227"/>
              <a:gd name="T13" fmla="*/ 10122 h 101"/>
              <a:gd name="T14" fmla="*/ 6420 w 227"/>
              <a:gd name="T15" fmla="*/ 19522 h 101"/>
              <a:gd name="T16" fmla="*/ 35310 w 227"/>
              <a:gd name="T17" fmla="*/ 26391 h 101"/>
              <a:gd name="T18" fmla="*/ 74186 w 227"/>
              <a:gd name="T19" fmla="*/ 36151 h 10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7" h="101">
                <a:moveTo>
                  <a:pt x="208" y="100"/>
                </a:moveTo>
                <a:lnTo>
                  <a:pt x="208" y="100"/>
                </a:lnTo>
                <a:cubicBezTo>
                  <a:pt x="217" y="82"/>
                  <a:pt x="217" y="64"/>
                  <a:pt x="226" y="45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9" y="9"/>
                  <a:pt x="0" y="18"/>
                </a:cubicBezTo>
                <a:lnTo>
                  <a:pt x="0" y="28"/>
                </a:lnTo>
                <a:cubicBezTo>
                  <a:pt x="0" y="45"/>
                  <a:pt x="9" y="54"/>
                  <a:pt x="18" y="54"/>
                </a:cubicBezTo>
                <a:cubicBezTo>
                  <a:pt x="99" y="73"/>
                  <a:pt x="99" y="73"/>
                  <a:pt x="99" y="73"/>
                </a:cubicBezTo>
                <a:lnTo>
                  <a:pt x="208" y="10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323">
            <a:extLst>
              <a:ext uri="{FF2B5EF4-FFF2-40B4-BE49-F238E27FC236}">
                <a16:creationId xmlns:a16="http://schemas.microsoft.com/office/drawing/2014/main" id="{B6656A94-F78E-6844-AC87-42C0E902C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432" y="7205658"/>
            <a:ext cx="98110" cy="252287"/>
          </a:xfrm>
          <a:custGeom>
            <a:avLst/>
            <a:gdLst>
              <a:gd name="T0" fmla="*/ 6885 w 92"/>
              <a:gd name="T1" fmla="*/ 39593 h 236"/>
              <a:gd name="T2" fmla="*/ 6885 w 92"/>
              <a:gd name="T3" fmla="*/ 39593 h 236"/>
              <a:gd name="T4" fmla="*/ 0 w 92"/>
              <a:gd name="T5" fmla="*/ 78823 h 236"/>
              <a:gd name="T6" fmla="*/ 16306 w 92"/>
              <a:gd name="T7" fmla="*/ 85362 h 236"/>
              <a:gd name="T8" fmla="*/ 26452 w 92"/>
              <a:gd name="T9" fmla="*/ 46132 h 236"/>
              <a:gd name="T10" fmla="*/ 32975 w 92"/>
              <a:gd name="T11" fmla="*/ 13077 h 236"/>
              <a:gd name="T12" fmla="*/ 29713 w 92"/>
              <a:gd name="T13" fmla="*/ 3269 h 236"/>
              <a:gd name="T14" fmla="*/ 23191 w 92"/>
              <a:gd name="T15" fmla="*/ 3269 h 236"/>
              <a:gd name="T16" fmla="*/ 13045 w 92"/>
              <a:gd name="T17" fmla="*/ 6538 h 236"/>
              <a:gd name="T18" fmla="*/ 6885 w 92"/>
              <a:gd name="T19" fmla="*/ 39593 h 2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2" h="236">
                <a:moveTo>
                  <a:pt x="19" y="109"/>
                </a:moveTo>
                <a:lnTo>
                  <a:pt x="19" y="109"/>
                </a:lnTo>
                <a:cubicBezTo>
                  <a:pt x="0" y="217"/>
                  <a:pt x="0" y="217"/>
                  <a:pt x="0" y="217"/>
                </a:cubicBezTo>
                <a:cubicBezTo>
                  <a:pt x="45" y="235"/>
                  <a:pt x="45" y="235"/>
                  <a:pt x="45" y="235"/>
                </a:cubicBezTo>
                <a:cubicBezTo>
                  <a:pt x="73" y="127"/>
                  <a:pt x="73" y="127"/>
                  <a:pt x="73" y="127"/>
                </a:cubicBezTo>
                <a:cubicBezTo>
                  <a:pt x="91" y="36"/>
                  <a:pt x="91" y="36"/>
                  <a:pt x="91" y="36"/>
                </a:cubicBezTo>
                <a:cubicBezTo>
                  <a:pt x="91" y="27"/>
                  <a:pt x="91" y="9"/>
                  <a:pt x="82" y="9"/>
                </a:cubicBezTo>
                <a:cubicBezTo>
                  <a:pt x="73" y="9"/>
                  <a:pt x="73" y="9"/>
                  <a:pt x="64" y="9"/>
                </a:cubicBezTo>
                <a:cubicBezTo>
                  <a:pt x="55" y="0"/>
                  <a:pt x="45" y="9"/>
                  <a:pt x="36" y="18"/>
                </a:cubicBezTo>
                <a:lnTo>
                  <a:pt x="19" y="10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324">
            <a:extLst>
              <a:ext uri="{FF2B5EF4-FFF2-40B4-BE49-F238E27FC236}">
                <a16:creationId xmlns:a16="http://schemas.microsoft.com/office/drawing/2014/main" id="{EE22B384-A354-1449-9F66-508E1B364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1265" y="9284696"/>
            <a:ext cx="107454" cy="238270"/>
          </a:xfrm>
          <a:custGeom>
            <a:avLst/>
            <a:gdLst>
              <a:gd name="T0" fmla="*/ 6572 w 100"/>
              <a:gd name="T1" fmla="*/ 41729 h 227"/>
              <a:gd name="T2" fmla="*/ 6572 w 100"/>
              <a:gd name="T3" fmla="*/ 41729 h 227"/>
              <a:gd name="T4" fmla="*/ 0 w 100"/>
              <a:gd name="T5" fmla="*/ 67766 h 227"/>
              <a:gd name="T6" fmla="*/ 9858 w 100"/>
              <a:gd name="T7" fmla="*/ 80605 h 227"/>
              <a:gd name="T8" fmla="*/ 9858 w 100"/>
              <a:gd name="T9" fmla="*/ 80605 h 227"/>
              <a:gd name="T10" fmla="*/ 19716 w 100"/>
              <a:gd name="T11" fmla="*/ 74185 h 227"/>
              <a:gd name="T12" fmla="*/ 26289 w 100"/>
              <a:gd name="T13" fmla="*/ 41729 h 227"/>
              <a:gd name="T14" fmla="*/ 36147 w 100"/>
              <a:gd name="T15" fmla="*/ 3210 h 227"/>
              <a:gd name="T16" fmla="*/ 16430 w 100"/>
              <a:gd name="T17" fmla="*/ 0 h 227"/>
              <a:gd name="T18" fmla="*/ 6572 w 100"/>
              <a:gd name="T19" fmla="*/ 41729 h 2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" h="227">
                <a:moveTo>
                  <a:pt x="18" y="117"/>
                </a:moveTo>
                <a:lnTo>
                  <a:pt x="18" y="117"/>
                </a:lnTo>
                <a:cubicBezTo>
                  <a:pt x="0" y="190"/>
                  <a:pt x="0" y="190"/>
                  <a:pt x="0" y="190"/>
                </a:cubicBezTo>
                <a:cubicBezTo>
                  <a:pt x="0" y="208"/>
                  <a:pt x="9" y="226"/>
                  <a:pt x="27" y="226"/>
                </a:cubicBezTo>
                <a:cubicBezTo>
                  <a:pt x="36" y="226"/>
                  <a:pt x="54" y="217"/>
                  <a:pt x="54" y="208"/>
                </a:cubicBezTo>
                <a:cubicBezTo>
                  <a:pt x="72" y="117"/>
                  <a:pt x="72" y="117"/>
                  <a:pt x="72" y="117"/>
                </a:cubicBezTo>
                <a:cubicBezTo>
                  <a:pt x="99" y="9"/>
                  <a:pt x="99" y="9"/>
                  <a:pt x="99" y="9"/>
                </a:cubicBezTo>
                <a:cubicBezTo>
                  <a:pt x="81" y="9"/>
                  <a:pt x="63" y="9"/>
                  <a:pt x="45" y="0"/>
                </a:cubicBezTo>
                <a:lnTo>
                  <a:pt x="18" y="1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325">
            <a:extLst>
              <a:ext uri="{FF2B5EF4-FFF2-40B4-BE49-F238E27FC236}">
                <a16:creationId xmlns:a16="http://schemas.microsoft.com/office/drawing/2014/main" id="{439CC364-3827-9947-B4CB-9C58B7EF1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2047" y="8107354"/>
            <a:ext cx="238270" cy="98110"/>
          </a:xfrm>
          <a:custGeom>
            <a:avLst/>
            <a:gdLst>
              <a:gd name="T0" fmla="*/ 0 w 226"/>
              <a:gd name="T1" fmla="*/ 13407 h 92"/>
              <a:gd name="T2" fmla="*/ 0 w 226"/>
              <a:gd name="T3" fmla="*/ 13407 h 92"/>
              <a:gd name="T4" fmla="*/ 2866 w 226"/>
              <a:gd name="T5" fmla="*/ 32975 h 92"/>
              <a:gd name="T6" fmla="*/ 41914 w 226"/>
              <a:gd name="T7" fmla="*/ 26452 h 92"/>
              <a:gd name="T8" fmla="*/ 70931 w 226"/>
              <a:gd name="T9" fmla="*/ 19930 h 92"/>
              <a:gd name="T10" fmla="*/ 80604 w 226"/>
              <a:gd name="T11" fmla="*/ 6885 h 92"/>
              <a:gd name="T12" fmla="*/ 80604 w 226"/>
              <a:gd name="T13" fmla="*/ 6885 h 92"/>
              <a:gd name="T14" fmla="*/ 67707 w 226"/>
              <a:gd name="T15" fmla="*/ 0 h 92"/>
              <a:gd name="T16" fmla="*/ 38690 w 226"/>
              <a:gd name="T17" fmla="*/ 6885 h 92"/>
              <a:gd name="T18" fmla="*/ 0 w 226"/>
              <a:gd name="T19" fmla="*/ 13407 h 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6" h="92">
                <a:moveTo>
                  <a:pt x="0" y="37"/>
                </a:moveTo>
                <a:lnTo>
                  <a:pt x="0" y="37"/>
                </a:lnTo>
                <a:cubicBezTo>
                  <a:pt x="8" y="91"/>
                  <a:pt x="8" y="91"/>
                  <a:pt x="8" y="91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98" y="55"/>
                  <a:pt x="198" y="55"/>
                  <a:pt x="198" y="55"/>
                </a:cubicBezTo>
                <a:cubicBezTo>
                  <a:pt x="216" y="55"/>
                  <a:pt x="225" y="37"/>
                  <a:pt x="225" y="19"/>
                </a:cubicBezTo>
                <a:cubicBezTo>
                  <a:pt x="216" y="10"/>
                  <a:pt x="207" y="0"/>
                  <a:pt x="189" y="0"/>
                </a:cubicBezTo>
                <a:cubicBezTo>
                  <a:pt x="108" y="19"/>
                  <a:pt x="108" y="19"/>
                  <a:pt x="108" y="19"/>
                </a:cubicBezTo>
                <a:lnTo>
                  <a:pt x="0" y="3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326">
            <a:extLst>
              <a:ext uri="{FF2B5EF4-FFF2-40B4-BE49-F238E27FC236}">
                <a16:creationId xmlns:a16="http://schemas.microsoft.com/office/drawing/2014/main" id="{147FEC36-382F-0140-B52B-402A78B3A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2771" y="8499801"/>
            <a:ext cx="252287" cy="98110"/>
          </a:xfrm>
          <a:custGeom>
            <a:avLst/>
            <a:gdLst>
              <a:gd name="T0" fmla="*/ 85362 w 236"/>
              <a:gd name="T1" fmla="*/ 19782 h 91"/>
              <a:gd name="T2" fmla="*/ 85362 w 236"/>
              <a:gd name="T3" fmla="*/ 19782 h 91"/>
              <a:gd name="T4" fmla="*/ 78823 w 236"/>
              <a:gd name="T5" fmla="*/ 0 h 91"/>
              <a:gd name="T6" fmla="*/ 39230 w 236"/>
              <a:gd name="T7" fmla="*/ 6594 h 91"/>
              <a:gd name="T8" fmla="*/ 9808 w 236"/>
              <a:gd name="T9" fmla="*/ 13188 h 91"/>
              <a:gd name="T10" fmla="*/ 3269 w 236"/>
              <a:gd name="T11" fmla="*/ 23079 h 91"/>
              <a:gd name="T12" fmla="*/ 3269 w 236"/>
              <a:gd name="T13" fmla="*/ 26377 h 91"/>
              <a:gd name="T14" fmla="*/ 13077 w 236"/>
              <a:gd name="T15" fmla="*/ 32971 h 91"/>
              <a:gd name="T16" fmla="*/ 46132 w 236"/>
              <a:gd name="T17" fmla="*/ 26377 h 91"/>
              <a:gd name="T18" fmla="*/ 85362 w 236"/>
              <a:gd name="T19" fmla="*/ 19782 h 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6" h="91">
                <a:moveTo>
                  <a:pt x="235" y="54"/>
                </a:moveTo>
                <a:lnTo>
                  <a:pt x="235" y="54"/>
                </a:lnTo>
                <a:cubicBezTo>
                  <a:pt x="226" y="36"/>
                  <a:pt x="226" y="18"/>
                  <a:pt x="217" y="0"/>
                </a:cubicBezTo>
                <a:cubicBezTo>
                  <a:pt x="108" y="18"/>
                  <a:pt x="108" y="18"/>
                  <a:pt x="108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45"/>
                  <a:pt x="9" y="63"/>
                </a:cubicBezTo>
                <a:cubicBezTo>
                  <a:pt x="9" y="63"/>
                  <a:pt x="9" y="63"/>
                  <a:pt x="9" y="72"/>
                </a:cubicBezTo>
                <a:cubicBezTo>
                  <a:pt x="9" y="81"/>
                  <a:pt x="18" y="90"/>
                  <a:pt x="36" y="90"/>
                </a:cubicBezTo>
                <a:cubicBezTo>
                  <a:pt x="127" y="72"/>
                  <a:pt x="127" y="72"/>
                  <a:pt x="127" y="72"/>
                </a:cubicBezTo>
                <a:lnTo>
                  <a:pt x="235" y="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327">
            <a:extLst>
              <a:ext uri="{FF2B5EF4-FFF2-40B4-BE49-F238E27FC236}">
                <a16:creationId xmlns:a16="http://schemas.microsoft.com/office/drawing/2014/main" id="{58EE85A4-4A8A-D249-8F14-C09AA8EA3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8641" y="7158939"/>
            <a:ext cx="107454" cy="238273"/>
          </a:xfrm>
          <a:custGeom>
            <a:avLst/>
            <a:gdLst>
              <a:gd name="T0" fmla="*/ 13144 w 100"/>
              <a:gd name="T1" fmla="*/ 0 h 227"/>
              <a:gd name="T2" fmla="*/ 13144 w 100"/>
              <a:gd name="T3" fmla="*/ 0 h 227"/>
              <a:gd name="T4" fmla="*/ 9858 w 100"/>
              <a:gd name="T5" fmla="*/ 3210 h 227"/>
              <a:gd name="T6" fmla="*/ 3286 w 100"/>
              <a:gd name="T7" fmla="*/ 9630 h 227"/>
              <a:gd name="T8" fmla="*/ 6572 w 100"/>
              <a:gd name="T9" fmla="*/ 42086 h 227"/>
              <a:gd name="T10" fmla="*/ 13144 w 100"/>
              <a:gd name="T11" fmla="*/ 80606 h 227"/>
              <a:gd name="T12" fmla="*/ 36147 w 100"/>
              <a:gd name="T13" fmla="*/ 80606 h 227"/>
              <a:gd name="T14" fmla="*/ 26289 w 100"/>
              <a:gd name="T15" fmla="*/ 42086 h 227"/>
              <a:gd name="T16" fmla="*/ 23003 w 100"/>
              <a:gd name="T17" fmla="*/ 6420 h 227"/>
              <a:gd name="T18" fmla="*/ 13144 w 100"/>
              <a:gd name="T19" fmla="*/ 0 h 2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0" h="227">
                <a:moveTo>
                  <a:pt x="36" y="0"/>
                </a:moveTo>
                <a:lnTo>
                  <a:pt x="36" y="0"/>
                </a:lnTo>
                <a:lnTo>
                  <a:pt x="27" y="9"/>
                </a:lnTo>
                <a:cubicBezTo>
                  <a:pt x="9" y="9"/>
                  <a:pt x="0" y="18"/>
                  <a:pt x="9" y="27"/>
                </a:cubicBezTo>
                <a:cubicBezTo>
                  <a:pt x="18" y="118"/>
                  <a:pt x="18" y="118"/>
                  <a:pt x="18" y="118"/>
                </a:cubicBezTo>
                <a:cubicBezTo>
                  <a:pt x="36" y="226"/>
                  <a:pt x="36" y="226"/>
                  <a:pt x="36" y="226"/>
                </a:cubicBezTo>
                <a:cubicBezTo>
                  <a:pt x="99" y="226"/>
                  <a:pt x="99" y="226"/>
                  <a:pt x="99" y="226"/>
                </a:cubicBezTo>
                <a:cubicBezTo>
                  <a:pt x="72" y="118"/>
                  <a:pt x="72" y="118"/>
                  <a:pt x="72" y="118"/>
                </a:cubicBezTo>
                <a:cubicBezTo>
                  <a:pt x="63" y="18"/>
                  <a:pt x="63" y="18"/>
                  <a:pt x="63" y="18"/>
                </a:cubicBezTo>
                <a:cubicBezTo>
                  <a:pt x="54" y="9"/>
                  <a:pt x="45" y="0"/>
                  <a:pt x="3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328">
            <a:extLst>
              <a:ext uri="{FF2B5EF4-FFF2-40B4-BE49-F238E27FC236}">
                <a16:creationId xmlns:a16="http://schemas.microsoft.com/office/drawing/2014/main" id="{1FDBB74A-6324-8B4C-BE18-C900ED667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3056" y="9256664"/>
            <a:ext cx="98110" cy="238270"/>
          </a:xfrm>
          <a:custGeom>
            <a:avLst/>
            <a:gdLst>
              <a:gd name="T0" fmla="*/ 19930 w 92"/>
              <a:gd name="T1" fmla="*/ 0 h 227"/>
              <a:gd name="T2" fmla="*/ 19930 w 92"/>
              <a:gd name="T3" fmla="*/ 0 h 227"/>
              <a:gd name="T4" fmla="*/ 0 w 92"/>
              <a:gd name="T5" fmla="*/ 3210 h 227"/>
              <a:gd name="T6" fmla="*/ 6522 w 92"/>
              <a:gd name="T7" fmla="*/ 41729 h 227"/>
              <a:gd name="T8" fmla="*/ 13045 w 92"/>
              <a:gd name="T9" fmla="*/ 70975 h 227"/>
              <a:gd name="T10" fmla="*/ 26090 w 92"/>
              <a:gd name="T11" fmla="*/ 80605 h 227"/>
              <a:gd name="T12" fmla="*/ 26090 w 92"/>
              <a:gd name="T13" fmla="*/ 80605 h 227"/>
              <a:gd name="T14" fmla="*/ 32975 w 92"/>
              <a:gd name="T15" fmla="*/ 67766 h 227"/>
              <a:gd name="T16" fmla="*/ 26090 w 92"/>
              <a:gd name="T17" fmla="*/ 38519 h 227"/>
              <a:gd name="T18" fmla="*/ 19930 w 92"/>
              <a:gd name="T19" fmla="*/ 0 h 2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2" h="227">
                <a:moveTo>
                  <a:pt x="55" y="0"/>
                </a:moveTo>
                <a:lnTo>
                  <a:pt x="55" y="0"/>
                </a:lnTo>
                <a:cubicBezTo>
                  <a:pt x="36" y="0"/>
                  <a:pt x="18" y="9"/>
                  <a:pt x="0" y="9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36" y="199"/>
                  <a:pt x="36" y="199"/>
                  <a:pt x="36" y="199"/>
                </a:cubicBezTo>
                <a:cubicBezTo>
                  <a:pt x="36" y="217"/>
                  <a:pt x="55" y="226"/>
                  <a:pt x="72" y="226"/>
                </a:cubicBezTo>
                <a:cubicBezTo>
                  <a:pt x="81" y="217"/>
                  <a:pt x="91" y="208"/>
                  <a:pt x="91" y="190"/>
                </a:cubicBezTo>
                <a:cubicBezTo>
                  <a:pt x="72" y="108"/>
                  <a:pt x="72" y="108"/>
                  <a:pt x="72" y="108"/>
                </a:cubicBezTo>
                <a:lnTo>
                  <a:pt x="5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329">
            <a:extLst>
              <a:ext uri="{FF2B5EF4-FFF2-40B4-BE49-F238E27FC236}">
                <a16:creationId xmlns:a16="http://schemas.microsoft.com/office/drawing/2014/main" id="{F80AC048-656C-7B43-89B2-32BD23EB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742" y="8854872"/>
            <a:ext cx="228929" cy="172862"/>
          </a:xfrm>
          <a:custGeom>
            <a:avLst/>
            <a:gdLst>
              <a:gd name="T0" fmla="*/ 16414 w 218"/>
              <a:gd name="T1" fmla="*/ 0 h 164"/>
              <a:gd name="T2" fmla="*/ 16414 w 218"/>
              <a:gd name="T3" fmla="*/ 0 h 164"/>
              <a:gd name="T4" fmla="*/ 0 w 218"/>
              <a:gd name="T5" fmla="*/ 16117 h 164"/>
              <a:gd name="T6" fmla="*/ 35683 w 218"/>
              <a:gd name="T7" fmla="*/ 39039 h 164"/>
              <a:gd name="T8" fmla="*/ 61374 w 218"/>
              <a:gd name="T9" fmla="*/ 58379 h 164"/>
              <a:gd name="T10" fmla="*/ 71008 w 218"/>
              <a:gd name="T11" fmla="*/ 55155 h 164"/>
              <a:gd name="T12" fmla="*/ 74220 w 218"/>
              <a:gd name="T13" fmla="*/ 55155 h 164"/>
              <a:gd name="T14" fmla="*/ 71008 w 218"/>
              <a:gd name="T15" fmla="*/ 42262 h 164"/>
              <a:gd name="T16" fmla="*/ 48528 w 218"/>
              <a:gd name="T17" fmla="*/ 26145 h 164"/>
              <a:gd name="T18" fmla="*/ 16414 w 218"/>
              <a:gd name="T19" fmla="*/ 0 h 1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8" h="164">
                <a:moveTo>
                  <a:pt x="46" y="0"/>
                </a:moveTo>
                <a:lnTo>
                  <a:pt x="46" y="0"/>
                </a:lnTo>
                <a:cubicBezTo>
                  <a:pt x="28" y="18"/>
                  <a:pt x="18" y="28"/>
                  <a:pt x="0" y="45"/>
                </a:cubicBezTo>
                <a:cubicBezTo>
                  <a:pt x="100" y="109"/>
                  <a:pt x="100" y="109"/>
                  <a:pt x="100" y="109"/>
                </a:cubicBezTo>
                <a:cubicBezTo>
                  <a:pt x="172" y="163"/>
                  <a:pt x="172" y="163"/>
                  <a:pt x="172" y="163"/>
                </a:cubicBezTo>
                <a:cubicBezTo>
                  <a:pt x="181" y="163"/>
                  <a:pt x="190" y="163"/>
                  <a:pt x="199" y="154"/>
                </a:cubicBezTo>
                <a:cubicBezTo>
                  <a:pt x="208" y="154"/>
                  <a:pt x="208" y="154"/>
                  <a:pt x="208" y="154"/>
                </a:cubicBezTo>
                <a:cubicBezTo>
                  <a:pt x="217" y="145"/>
                  <a:pt x="217" y="127"/>
                  <a:pt x="199" y="118"/>
                </a:cubicBezTo>
                <a:cubicBezTo>
                  <a:pt x="136" y="73"/>
                  <a:pt x="136" y="73"/>
                  <a:pt x="136" y="73"/>
                </a:cubicBezTo>
                <a:lnTo>
                  <a:pt x="4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330">
            <a:extLst>
              <a:ext uri="{FF2B5EF4-FFF2-40B4-BE49-F238E27FC236}">
                <a16:creationId xmlns:a16="http://schemas.microsoft.com/office/drawing/2014/main" id="{5551C4AC-4948-1D42-A7DE-1730B6728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5715" y="7598106"/>
            <a:ext cx="219582" cy="172865"/>
          </a:xfrm>
          <a:custGeom>
            <a:avLst/>
            <a:gdLst>
              <a:gd name="T0" fmla="*/ 61046 w 209"/>
              <a:gd name="T1" fmla="*/ 58378 h 163"/>
              <a:gd name="T2" fmla="*/ 61046 w 209"/>
              <a:gd name="T3" fmla="*/ 58378 h 163"/>
              <a:gd name="T4" fmla="*/ 74255 w 209"/>
              <a:gd name="T5" fmla="*/ 42162 h 163"/>
              <a:gd name="T6" fmla="*/ 41768 w 209"/>
              <a:gd name="T7" fmla="*/ 19459 h 163"/>
              <a:gd name="T8" fmla="*/ 16065 w 209"/>
              <a:gd name="T9" fmla="*/ 3243 h 163"/>
              <a:gd name="T10" fmla="*/ 3213 w 209"/>
              <a:gd name="T11" fmla="*/ 3243 h 163"/>
              <a:gd name="T12" fmla="*/ 3213 w 209"/>
              <a:gd name="T13" fmla="*/ 3243 h 163"/>
              <a:gd name="T14" fmla="*/ 6426 w 209"/>
              <a:gd name="T15" fmla="*/ 16216 h 163"/>
              <a:gd name="T16" fmla="*/ 28917 w 209"/>
              <a:gd name="T17" fmla="*/ 35675 h 163"/>
              <a:gd name="T18" fmla="*/ 61046 w 209"/>
              <a:gd name="T19" fmla="*/ 58378 h 16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09" h="163">
                <a:moveTo>
                  <a:pt x="171" y="162"/>
                </a:moveTo>
                <a:lnTo>
                  <a:pt x="171" y="162"/>
                </a:lnTo>
                <a:cubicBezTo>
                  <a:pt x="180" y="144"/>
                  <a:pt x="199" y="135"/>
                  <a:pt x="208" y="117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cubicBezTo>
                  <a:pt x="0" y="27"/>
                  <a:pt x="0" y="36"/>
                  <a:pt x="18" y="45"/>
                </a:cubicBezTo>
                <a:cubicBezTo>
                  <a:pt x="81" y="99"/>
                  <a:pt x="81" y="99"/>
                  <a:pt x="81" y="99"/>
                </a:cubicBezTo>
                <a:lnTo>
                  <a:pt x="171" y="16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331">
            <a:extLst>
              <a:ext uri="{FF2B5EF4-FFF2-40B4-BE49-F238E27FC236}">
                <a16:creationId xmlns:a16="http://schemas.microsoft.com/office/drawing/2014/main" id="{7B6F1062-835A-0046-BCA0-83292E665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472" y="7406556"/>
            <a:ext cx="182206" cy="219582"/>
          </a:xfrm>
          <a:custGeom>
            <a:avLst/>
            <a:gdLst>
              <a:gd name="T0" fmla="*/ 16198 w 172"/>
              <a:gd name="T1" fmla="*/ 74255 h 209"/>
              <a:gd name="T2" fmla="*/ 16198 w 172"/>
              <a:gd name="T3" fmla="*/ 74255 h 209"/>
              <a:gd name="T4" fmla="*/ 38875 w 172"/>
              <a:gd name="T5" fmla="*/ 41768 h 209"/>
              <a:gd name="T6" fmla="*/ 58312 w 172"/>
              <a:gd name="T7" fmla="*/ 16065 h 209"/>
              <a:gd name="T8" fmla="*/ 55073 w 172"/>
              <a:gd name="T9" fmla="*/ 6426 h 209"/>
              <a:gd name="T10" fmla="*/ 51833 w 172"/>
              <a:gd name="T11" fmla="*/ 3213 h 209"/>
              <a:gd name="T12" fmla="*/ 42115 w 172"/>
              <a:gd name="T13" fmla="*/ 3213 h 209"/>
              <a:gd name="T14" fmla="*/ 22677 w 172"/>
              <a:gd name="T15" fmla="*/ 32130 h 209"/>
              <a:gd name="T16" fmla="*/ 0 w 172"/>
              <a:gd name="T17" fmla="*/ 64616 h 209"/>
              <a:gd name="T18" fmla="*/ 16198 w 172"/>
              <a:gd name="T19" fmla="*/ 74255 h 2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2" h="209">
                <a:moveTo>
                  <a:pt x="45" y="208"/>
                </a:moveTo>
                <a:lnTo>
                  <a:pt x="45" y="208"/>
                </a:lnTo>
                <a:cubicBezTo>
                  <a:pt x="108" y="117"/>
                  <a:pt x="108" y="117"/>
                  <a:pt x="108" y="117"/>
                </a:cubicBezTo>
                <a:cubicBezTo>
                  <a:pt x="162" y="45"/>
                  <a:pt x="162" y="45"/>
                  <a:pt x="162" y="45"/>
                </a:cubicBezTo>
                <a:cubicBezTo>
                  <a:pt x="171" y="36"/>
                  <a:pt x="162" y="18"/>
                  <a:pt x="153" y="18"/>
                </a:cubicBezTo>
                <a:cubicBezTo>
                  <a:pt x="153" y="9"/>
                  <a:pt x="153" y="9"/>
                  <a:pt x="144" y="9"/>
                </a:cubicBezTo>
                <a:cubicBezTo>
                  <a:pt x="135" y="0"/>
                  <a:pt x="126" y="0"/>
                  <a:pt x="117" y="9"/>
                </a:cubicBezTo>
                <a:cubicBezTo>
                  <a:pt x="63" y="90"/>
                  <a:pt x="63" y="90"/>
                  <a:pt x="63" y="90"/>
                </a:cubicBezTo>
                <a:cubicBezTo>
                  <a:pt x="0" y="181"/>
                  <a:pt x="0" y="181"/>
                  <a:pt x="0" y="181"/>
                </a:cubicBezTo>
                <a:cubicBezTo>
                  <a:pt x="18" y="190"/>
                  <a:pt x="36" y="199"/>
                  <a:pt x="45" y="2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332">
            <a:extLst>
              <a:ext uri="{FF2B5EF4-FFF2-40B4-BE49-F238E27FC236}">
                <a16:creationId xmlns:a16="http://schemas.microsoft.com/office/drawing/2014/main" id="{7F5CFBF5-F655-2043-A241-2BF9228B3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8737" y="9158550"/>
            <a:ext cx="172865" cy="219585"/>
          </a:xfrm>
          <a:custGeom>
            <a:avLst/>
            <a:gdLst>
              <a:gd name="T0" fmla="*/ 19341 w 164"/>
              <a:gd name="T1" fmla="*/ 32284 h 208"/>
              <a:gd name="T2" fmla="*/ 19341 w 164"/>
              <a:gd name="T3" fmla="*/ 32284 h 208"/>
              <a:gd name="T4" fmla="*/ 3223 w 164"/>
              <a:gd name="T5" fmla="*/ 58112 h 208"/>
              <a:gd name="T6" fmla="*/ 6447 w 164"/>
              <a:gd name="T7" fmla="*/ 71026 h 208"/>
              <a:gd name="T8" fmla="*/ 6447 w 164"/>
              <a:gd name="T9" fmla="*/ 71026 h 208"/>
              <a:gd name="T10" fmla="*/ 19341 w 164"/>
              <a:gd name="T11" fmla="*/ 67797 h 208"/>
              <a:gd name="T12" fmla="*/ 35458 w 164"/>
              <a:gd name="T13" fmla="*/ 41970 h 208"/>
              <a:gd name="T14" fmla="*/ 58380 w 164"/>
              <a:gd name="T15" fmla="*/ 9685 h 208"/>
              <a:gd name="T16" fmla="*/ 41905 w 164"/>
              <a:gd name="T17" fmla="*/ 0 h 208"/>
              <a:gd name="T18" fmla="*/ 19341 w 164"/>
              <a:gd name="T19" fmla="*/ 32284 h 20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4" h="208">
                <a:moveTo>
                  <a:pt x="54" y="90"/>
                </a:moveTo>
                <a:lnTo>
                  <a:pt x="54" y="90"/>
                </a:lnTo>
                <a:cubicBezTo>
                  <a:pt x="9" y="162"/>
                  <a:pt x="9" y="162"/>
                  <a:pt x="9" y="162"/>
                </a:cubicBezTo>
                <a:cubicBezTo>
                  <a:pt x="0" y="171"/>
                  <a:pt x="0" y="189"/>
                  <a:pt x="18" y="198"/>
                </a:cubicBezTo>
                <a:cubicBezTo>
                  <a:pt x="27" y="207"/>
                  <a:pt x="45" y="198"/>
                  <a:pt x="54" y="189"/>
                </a:cubicBezTo>
                <a:cubicBezTo>
                  <a:pt x="99" y="117"/>
                  <a:pt x="99" y="117"/>
                  <a:pt x="99" y="117"/>
                </a:cubicBezTo>
                <a:cubicBezTo>
                  <a:pt x="163" y="27"/>
                  <a:pt x="163" y="27"/>
                  <a:pt x="163" y="27"/>
                </a:cubicBezTo>
                <a:cubicBezTo>
                  <a:pt x="145" y="17"/>
                  <a:pt x="135" y="8"/>
                  <a:pt x="117" y="0"/>
                </a:cubicBezTo>
                <a:lnTo>
                  <a:pt x="54" y="9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333">
            <a:extLst>
              <a:ext uri="{FF2B5EF4-FFF2-40B4-BE49-F238E27FC236}">
                <a16:creationId xmlns:a16="http://schemas.microsoft.com/office/drawing/2014/main" id="{D21DB51E-7CC6-C546-8297-69A44F40F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4882" y="7859737"/>
            <a:ext cx="948413" cy="939071"/>
          </a:xfrm>
          <a:custGeom>
            <a:avLst/>
            <a:gdLst>
              <a:gd name="T0" fmla="*/ 266514 w 896"/>
              <a:gd name="T1" fmla="*/ 302521 h 886"/>
              <a:gd name="T2" fmla="*/ 266514 w 896"/>
              <a:gd name="T3" fmla="*/ 302521 h 886"/>
              <a:gd name="T4" fmla="*/ 250329 w 896"/>
              <a:gd name="T5" fmla="*/ 312245 h 886"/>
              <a:gd name="T6" fmla="*/ 234143 w 896"/>
              <a:gd name="T7" fmla="*/ 315487 h 886"/>
              <a:gd name="T8" fmla="*/ 234143 w 896"/>
              <a:gd name="T9" fmla="*/ 315487 h 886"/>
              <a:gd name="T10" fmla="*/ 205010 w 896"/>
              <a:gd name="T11" fmla="*/ 315487 h 886"/>
              <a:gd name="T12" fmla="*/ 110778 w 896"/>
              <a:gd name="T13" fmla="*/ 292797 h 886"/>
              <a:gd name="T14" fmla="*/ 104304 w 896"/>
              <a:gd name="T15" fmla="*/ 289556 h 886"/>
              <a:gd name="T16" fmla="*/ 90996 w 896"/>
              <a:gd name="T17" fmla="*/ 283074 h 886"/>
              <a:gd name="T18" fmla="*/ 45678 w 896"/>
              <a:gd name="T19" fmla="*/ 240577 h 886"/>
              <a:gd name="T20" fmla="*/ 35967 w 896"/>
              <a:gd name="T21" fmla="*/ 224370 h 886"/>
              <a:gd name="T22" fmla="*/ 74811 w 896"/>
              <a:gd name="T23" fmla="*/ 29172 h 886"/>
              <a:gd name="T24" fmla="*/ 149622 w 896"/>
              <a:gd name="T25" fmla="*/ 3241 h 886"/>
              <a:gd name="T26" fmla="*/ 169044 w 896"/>
              <a:gd name="T27" fmla="*/ 0 h 886"/>
              <a:gd name="T28" fmla="*/ 318665 w 896"/>
              <a:gd name="T29" fmla="*/ 133253 h 886"/>
              <a:gd name="T30" fmla="*/ 321902 w 896"/>
              <a:gd name="T31" fmla="*/ 149460 h 886"/>
              <a:gd name="T32" fmla="*/ 321902 w 896"/>
              <a:gd name="T33" fmla="*/ 201681 h 886"/>
              <a:gd name="T34" fmla="*/ 321902 w 896"/>
              <a:gd name="T35" fmla="*/ 217887 h 886"/>
              <a:gd name="T36" fmla="*/ 276225 w 896"/>
              <a:gd name="T37" fmla="*/ 296039 h 886"/>
              <a:gd name="T38" fmla="*/ 266514 w 896"/>
              <a:gd name="T39" fmla="*/ 302521 h 88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896" h="886">
                <a:moveTo>
                  <a:pt x="741" y="840"/>
                </a:moveTo>
                <a:lnTo>
                  <a:pt x="741" y="840"/>
                </a:lnTo>
                <a:cubicBezTo>
                  <a:pt x="723" y="849"/>
                  <a:pt x="714" y="858"/>
                  <a:pt x="696" y="867"/>
                </a:cubicBezTo>
                <a:cubicBezTo>
                  <a:pt x="678" y="867"/>
                  <a:pt x="669" y="876"/>
                  <a:pt x="651" y="876"/>
                </a:cubicBezTo>
                <a:cubicBezTo>
                  <a:pt x="624" y="885"/>
                  <a:pt x="597" y="885"/>
                  <a:pt x="570" y="876"/>
                </a:cubicBezTo>
                <a:cubicBezTo>
                  <a:pt x="479" y="867"/>
                  <a:pt x="389" y="849"/>
                  <a:pt x="308" y="813"/>
                </a:cubicBezTo>
                <a:cubicBezTo>
                  <a:pt x="299" y="813"/>
                  <a:pt x="290" y="813"/>
                  <a:pt x="290" y="804"/>
                </a:cubicBezTo>
                <a:cubicBezTo>
                  <a:pt x="271" y="804"/>
                  <a:pt x="262" y="795"/>
                  <a:pt x="253" y="786"/>
                </a:cubicBezTo>
                <a:cubicBezTo>
                  <a:pt x="208" y="759"/>
                  <a:pt x="163" y="714"/>
                  <a:pt x="127" y="668"/>
                </a:cubicBezTo>
                <a:cubicBezTo>
                  <a:pt x="118" y="650"/>
                  <a:pt x="109" y="641"/>
                  <a:pt x="100" y="623"/>
                </a:cubicBezTo>
                <a:cubicBezTo>
                  <a:pt x="0" y="442"/>
                  <a:pt x="46" y="208"/>
                  <a:pt x="208" y="81"/>
                </a:cubicBezTo>
                <a:cubicBezTo>
                  <a:pt x="271" y="36"/>
                  <a:pt x="344" y="9"/>
                  <a:pt x="416" y="9"/>
                </a:cubicBezTo>
                <a:cubicBezTo>
                  <a:pt x="434" y="0"/>
                  <a:pt x="452" y="0"/>
                  <a:pt x="470" y="0"/>
                </a:cubicBezTo>
                <a:cubicBezTo>
                  <a:pt x="678" y="0"/>
                  <a:pt x="859" y="162"/>
                  <a:pt x="886" y="370"/>
                </a:cubicBezTo>
                <a:cubicBezTo>
                  <a:pt x="886" y="388"/>
                  <a:pt x="886" y="397"/>
                  <a:pt x="895" y="415"/>
                </a:cubicBezTo>
                <a:cubicBezTo>
                  <a:pt x="895" y="461"/>
                  <a:pt x="895" y="515"/>
                  <a:pt x="895" y="560"/>
                </a:cubicBezTo>
                <a:cubicBezTo>
                  <a:pt x="895" y="578"/>
                  <a:pt x="895" y="596"/>
                  <a:pt x="895" y="605"/>
                </a:cubicBezTo>
                <a:cubicBezTo>
                  <a:pt x="877" y="695"/>
                  <a:pt x="841" y="768"/>
                  <a:pt x="768" y="822"/>
                </a:cubicBezTo>
                <a:cubicBezTo>
                  <a:pt x="759" y="831"/>
                  <a:pt x="751" y="840"/>
                  <a:pt x="741" y="8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334">
            <a:extLst>
              <a:ext uri="{FF2B5EF4-FFF2-40B4-BE49-F238E27FC236}">
                <a16:creationId xmlns:a16="http://schemas.microsoft.com/office/drawing/2014/main" id="{9BF510A9-77F0-0543-B56C-3DAE40351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1024" y="7971865"/>
            <a:ext cx="719486" cy="710142"/>
          </a:xfrm>
          <a:custGeom>
            <a:avLst/>
            <a:gdLst>
              <a:gd name="T0" fmla="*/ 201629 w 679"/>
              <a:gd name="T1" fmla="*/ 231216 h 670"/>
              <a:gd name="T2" fmla="*/ 201629 w 679"/>
              <a:gd name="T3" fmla="*/ 231216 h 670"/>
              <a:gd name="T4" fmla="*/ 191907 w 679"/>
              <a:gd name="T5" fmla="*/ 237699 h 670"/>
              <a:gd name="T6" fmla="*/ 175705 w 679"/>
              <a:gd name="T7" fmla="*/ 240940 h 670"/>
              <a:gd name="T8" fmla="*/ 175705 w 679"/>
              <a:gd name="T9" fmla="*/ 240940 h 670"/>
              <a:gd name="T10" fmla="*/ 156262 w 679"/>
              <a:gd name="T11" fmla="*/ 240940 h 670"/>
              <a:gd name="T12" fmla="*/ 84612 w 679"/>
              <a:gd name="T13" fmla="*/ 221492 h 670"/>
              <a:gd name="T14" fmla="*/ 78131 w 679"/>
              <a:gd name="T15" fmla="*/ 221492 h 670"/>
              <a:gd name="T16" fmla="*/ 71650 w 679"/>
              <a:gd name="T17" fmla="*/ 214649 h 670"/>
              <a:gd name="T18" fmla="*/ 35645 w 679"/>
              <a:gd name="T19" fmla="*/ 182236 h 670"/>
              <a:gd name="T20" fmla="*/ 25924 w 679"/>
              <a:gd name="T21" fmla="*/ 169270 h 670"/>
              <a:gd name="T22" fmla="*/ 58688 w 679"/>
              <a:gd name="T23" fmla="*/ 22689 h 670"/>
              <a:gd name="T24" fmla="*/ 113776 w 679"/>
              <a:gd name="T25" fmla="*/ 3241 h 670"/>
              <a:gd name="T26" fmla="*/ 126738 w 679"/>
              <a:gd name="T27" fmla="*/ 3241 h 670"/>
              <a:gd name="T28" fmla="*/ 240874 w 679"/>
              <a:gd name="T29" fmla="*/ 100842 h 670"/>
              <a:gd name="T30" fmla="*/ 244115 w 679"/>
              <a:gd name="T31" fmla="*/ 113807 h 670"/>
              <a:gd name="T32" fmla="*/ 244115 w 679"/>
              <a:gd name="T33" fmla="*/ 153063 h 670"/>
              <a:gd name="T34" fmla="*/ 244115 w 679"/>
              <a:gd name="T35" fmla="*/ 166029 h 670"/>
              <a:gd name="T36" fmla="*/ 208110 w 679"/>
              <a:gd name="T37" fmla="*/ 224373 h 670"/>
              <a:gd name="T38" fmla="*/ 201629 w 679"/>
              <a:gd name="T39" fmla="*/ 231216 h 6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79" h="670">
                <a:moveTo>
                  <a:pt x="560" y="642"/>
                </a:moveTo>
                <a:lnTo>
                  <a:pt x="560" y="642"/>
                </a:lnTo>
                <a:cubicBezTo>
                  <a:pt x="551" y="651"/>
                  <a:pt x="542" y="651"/>
                  <a:pt x="533" y="660"/>
                </a:cubicBezTo>
                <a:cubicBezTo>
                  <a:pt x="515" y="660"/>
                  <a:pt x="506" y="669"/>
                  <a:pt x="488" y="669"/>
                </a:cubicBezTo>
                <a:cubicBezTo>
                  <a:pt x="470" y="669"/>
                  <a:pt x="452" y="669"/>
                  <a:pt x="434" y="669"/>
                </a:cubicBezTo>
                <a:cubicBezTo>
                  <a:pt x="361" y="660"/>
                  <a:pt x="289" y="642"/>
                  <a:pt x="235" y="615"/>
                </a:cubicBezTo>
                <a:cubicBezTo>
                  <a:pt x="226" y="615"/>
                  <a:pt x="226" y="615"/>
                  <a:pt x="217" y="615"/>
                </a:cubicBezTo>
                <a:cubicBezTo>
                  <a:pt x="208" y="606"/>
                  <a:pt x="199" y="606"/>
                  <a:pt x="199" y="596"/>
                </a:cubicBezTo>
                <a:cubicBezTo>
                  <a:pt x="153" y="578"/>
                  <a:pt x="127" y="542"/>
                  <a:pt x="99" y="506"/>
                </a:cubicBezTo>
                <a:cubicBezTo>
                  <a:pt x="90" y="497"/>
                  <a:pt x="81" y="488"/>
                  <a:pt x="72" y="470"/>
                </a:cubicBezTo>
                <a:cubicBezTo>
                  <a:pt x="0" y="334"/>
                  <a:pt x="36" y="163"/>
                  <a:pt x="163" y="63"/>
                </a:cubicBezTo>
                <a:cubicBezTo>
                  <a:pt x="208" y="36"/>
                  <a:pt x="262" y="9"/>
                  <a:pt x="316" y="9"/>
                </a:cubicBezTo>
                <a:cubicBezTo>
                  <a:pt x="334" y="9"/>
                  <a:pt x="343" y="0"/>
                  <a:pt x="352" y="9"/>
                </a:cubicBezTo>
                <a:cubicBezTo>
                  <a:pt x="515" y="0"/>
                  <a:pt x="650" y="126"/>
                  <a:pt x="669" y="280"/>
                </a:cubicBezTo>
                <a:cubicBezTo>
                  <a:pt x="669" y="298"/>
                  <a:pt x="678" y="307"/>
                  <a:pt x="678" y="316"/>
                </a:cubicBezTo>
                <a:cubicBezTo>
                  <a:pt x="678" y="353"/>
                  <a:pt x="678" y="389"/>
                  <a:pt x="678" y="425"/>
                </a:cubicBezTo>
                <a:cubicBezTo>
                  <a:pt x="678" y="434"/>
                  <a:pt x="678" y="452"/>
                  <a:pt x="678" y="461"/>
                </a:cubicBezTo>
                <a:cubicBezTo>
                  <a:pt x="669" y="524"/>
                  <a:pt x="641" y="587"/>
                  <a:pt x="578" y="623"/>
                </a:cubicBezTo>
                <a:cubicBezTo>
                  <a:pt x="578" y="632"/>
                  <a:pt x="569" y="632"/>
                  <a:pt x="560" y="6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5494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53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6C86E7"/>
      </a:accent1>
      <a:accent2>
        <a:srgbClr val="3D54E3"/>
      </a:accent2>
      <a:accent3>
        <a:srgbClr val="69DDEC"/>
      </a:accent3>
      <a:accent4>
        <a:srgbClr val="62B97D"/>
      </a:accent4>
      <a:accent5>
        <a:srgbClr val="98DF92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92012</TotalTime>
  <Words>548</Words>
  <Application>Microsoft Macintosh PowerPoint</Application>
  <PresentationFormat>Personalizado</PresentationFormat>
  <Paragraphs>137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16547</cp:revision>
  <dcterms:created xsi:type="dcterms:W3CDTF">2014-11-12T21:47:38Z</dcterms:created>
  <dcterms:modified xsi:type="dcterms:W3CDTF">2019-10-04T16:56:28Z</dcterms:modified>
  <cp:category/>
</cp:coreProperties>
</file>