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4" d="100"/>
          <a:sy n="24" d="100"/>
        </p:scale>
        <p:origin x="1752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3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8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1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1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0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74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0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51">
            <a:extLst>
              <a:ext uri="{FF2B5EF4-FFF2-40B4-BE49-F238E27FC236}">
                <a16:creationId xmlns:a16="http://schemas.microsoft.com/office/drawing/2014/main" id="{72112A2C-B537-DA46-B460-AAAE6295C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68">
            <a:extLst>
              <a:ext uri="{FF2B5EF4-FFF2-40B4-BE49-F238E27FC236}">
                <a16:creationId xmlns:a16="http://schemas.microsoft.com/office/drawing/2014/main" id="{BC4C36E9-1394-A24E-8D0D-78F4BE36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69">
            <a:extLst>
              <a:ext uri="{FF2B5EF4-FFF2-40B4-BE49-F238E27FC236}">
                <a16:creationId xmlns:a16="http://schemas.microsoft.com/office/drawing/2014/main" id="{7849296C-5526-3C4A-96DA-CAD3CC93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70">
            <a:extLst>
              <a:ext uri="{FF2B5EF4-FFF2-40B4-BE49-F238E27FC236}">
                <a16:creationId xmlns:a16="http://schemas.microsoft.com/office/drawing/2014/main" id="{6EEE2462-9C19-C549-87EC-B8BCC45D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71">
            <a:extLst>
              <a:ext uri="{FF2B5EF4-FFF2-40B4-BE49-F238E27FC236}">
                <a16:creationId xmlns:a16="http://schemas.microsoft.com/office/drawing/2014/main" id="{41656C9F-C067-354B-B8EC-E51192291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98">
            <a:extLst>
              <a:ext uri="{FF2B5EF4-FFF2-40B4-BE49-F238E27FC236}">
                <a16:creationId xmlns:a16="http://schemas.microsoft.com/office/drawing/2014/main" id="{22CF6254-BFBC-BF4B-9874-369D7C40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99">
            <a:extLst>
              <a:ext uri="{FF2B5EF4-FFF2-40B4-BE49-F238E27FC236}">
                <a16:creationId xmlns:a16="http://schemas.microsoft.com/office/drawing/2014/main" id="{379A8025-6DFB-0343-9BC0-97433881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0">
            <a:extLst>
              <a:ext uri="{FF2B5EF4-FFF2-40B4-BE49-F238E27FC236}">
                <a16:creationId xmlns:a16="http://schemas.microsoft.com/office/drawing/2014/main" id="{E54ED8F4-E0A4-B64D-9472-CF1A5566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1">
            <a:extLst>
              <a:ext uri="{FF2B5EF4-FFF2-40B4-BE49-F238E27FC236}">
                <a16:creationId xmlns:a16="http://schemas.microsoft.com/office/drawing/2014/main" id="{4CA4C097-AA7A-4543-A607-42822139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2">
            <a:extLst>
              <a:ext uri="{FF2B5EF4-FFF2-40B4-BE49-F238E27FC236}">
                <a16:creationId xmlns:a16="http://schemas.microsoft.com/office/drawing/2014/main" id="{36B62B9B-65EE-FD4D-8B7C-1994DAB7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03">
            <a:extLst>
              <a:ext uri="{FF2B5EF4-FFF2-40B4-BE49-F238E27FC236}">
                <a16:creationId xmlns:a16="http://schemas.microsoft.com/office/drawing/2014/main" id="{65E23761-7C8F-2549-A9FC-692FB490E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04">
            <a:extLst>
              <a:ext uri="{FF2B5EF4-FFF2-40B4-BE49-F238E27FC236}">
                <a16:creationId xmlns:a16="http://schemas.microsoft.com/office/drawing/2014/main" id="{E5E8959A-8F7C-BF4D-9B8A-F2C4EC606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05">
            <a:extLst>
              <a:ext uri="{FF2B5EF4-FFF2-40B4-BE49-F238E27FC236}">
                <a16:creationId xmlns:a16="http://schemas.microsoft.com/office/drawing/2014/main" id="{15CBDC0A-EFB1-994B-9697-3B62E9F8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06">
            <a:extLst>
              <a:ext uri="{FF2B5EF4-FFF2-40B4-BE49-F238E27FC236}">
                <a16:creationId xmlns:a16="http://schemas.microsoft.com/office/drawing/2014/main" id="{F253FA74-C443-A846-A122-A233D3BF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07">
            <a:extLst>
              <a:ext uri="{FF2B5EF4-FFF2-40B4-BE49-F238E27FC236}">
                <a16:creationId xmlns:a16="http://schemas.microsoft.com/office/drawing/2014/main" id="{CFBC79B3-3E4E-3544-BAFD-B9CE4D5C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08">
            <a:extLst>
              <a:ext uri="{FF2B5EF4-FFF2-40B4-BE49-F238E27FC236}">
                <a16:creationId xmlns:a16="http://schemas.microsoft.com/office/drawing/2014/main" id="{42DA5173-1382-A84C-BDB9-AB2A2896C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09">
            <a:extLst>
              <a:ext uri="{FF2B5EF4-FFF2-40B4-BE49-F238E27FC236}">
                <a16:creationId xmlns:a16="http://schemas.microsoft.com/office/drawing/2014/main" id="{ACBDD040-90AE-4046-A808-DF7FF03F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10">
            <a:extLst>
              <a:ext uri="{FF2B5EF4-FFF2-40B4-BE49-F238E27FC236}">
                <a16:creationId xmlns:a16="http://schemas.microsoft.com/office/drawing/2014/main" id="{9B861AC2-41C0-644E-BCF6-74285893A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11">
            <a:extLst>
              <a:ext uri="{FF2B5EF4-FFF2-40B4-BE49-F238E27FC236}">
                <a16:creationId xmlns:a16="http://schemas.microsoft.com/office/drawing/2014/main" id="{12A701F8-15FF-D045-8510-34DBDA63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776264D9-B2DE-714F-A693-9390B3A9CAAD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115B4A8B-1C96-AB4D-BA4C-5A8FE9F8B2E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532EF5DA-6B04-9649-AFBE-796C021D8A9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4ABAA0B8-DFBE-4645-829C-0A15A9872D1F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5D4A7A6E-ED6C-5747-BC63-577009C2CEB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3" name="Rectangle 40">
              <a:extLst>
                <a:ext uri="{FF2B5EF4-FFF2-40B4-BE49-F238E27FC236}">
                  <a16:creationId xmlns:a16="http://schemas.microsoft.com/office/drawing/2014/main" id="{58A84AC0-CE18-6740-A322-03E3F8BDF2B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0F0C704F-C813-2A4E-BA65-2BD54AFC3117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22974A1E-8075-B94D-AA95-0149F821A73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353A7562-935D-5442-BEB2-5EC04D79AB8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6FB90696-2154-5C49-9178-B7706E0A61B5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25E6B5A8-9E32-6449-ACD5-35CD50ADD7E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432156BF-6D3C-CF47-A61E-B77AA665AAC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2CE7BDA3-334D-1345-8780-DEE47696EE12}"/>
              </a:ext>
            </a:extLst>
          </p:cNvPr>
          <p:cNvGrpSpPr/>
          <p:nvPr/>
        </p:nvGrpSpPr>
        <p:grpSpPr>
          <a:xfrm>
            <a:off x="2668308" y="267628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44E36318-B296-6947-AA57-1F769209C27F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B0CCC639-6838-8645-9580-D47631E636B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3" name="Freeform 212">
            <a:extLst>
              <a:ext uri="{FF2B5EF4-FFF2-40B4-BE49-F238E27FC236}">
                <a16:creationId xmlns:a16="http://schemas.microsoft.com/office/drawing/2014/main" id="{0A34711A-1009-CF42-8960-1FFED05A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431" y="12680367"/>
            <a:ext cx="6549554" cy="492708"/>
          </a:xfrm>
          <a:custGeom>
            <a:avLst/>
            <a:gdLst>
              <a:gd name="T0" fmla="*/ 0 w 5801"/>
              <a:gd name="T1" fmla="*/ 0 h 435"/>
              <a:gd name="T2" fmla="*/ 0 w 5801"/>
              <a:gd name="T3" fmla="*/ 0 h 435"/>
              <a:gd name="T4" fmla="*/ 0 w 5801"/>
              <a:gd name="T5" fmla="*/ 134039 h 435"/>
              <a:gd name="T6" fmla="*/ 1044755 w 5801"/>
              <a:gd name="T7" fmla="*/ 156801 h 435"/>
              <a:gd name="T8" fmla="*/ 2088790 w 5801"/>
              <a:gd name="T9" fmla="*/ 134039 h 435"/>
              <a:gd name="T10" fmla="*/ 2088790 w 5801"/>
              <a:gd name="T11" fmla="*/ 0 h 435"/>
              <a:gd name="T12" fmla="*/ 0 w 5801"/>
              <a:gd name="T13" fmla="*/ 0 h 4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01" h="435">
                <a:moveTo>
                  <a:pt x="0" y="0"/>
                </a:moveTo>
                <a:lnTo>
                  <a:pt x="0" y="0"/>
                </a:lnTo>
                <a:cubicBezTo>
                  <a:pt x="0" y="371"/>
                  <a:pt x="0" y="371"/>
                  <a:pt x="0" y="371"/>
                </a:cubicBezTo>
                <a:cubicBezTo>
                  <a:pt x="0" y="407"/>
                  <a:pt x="1302" y="434"/>
                  <a:pt x="2901" y="434"/>
                </a:cubicBezTo>
                <a:cubicBezTo>
                  <a:pt x="4499" y="434"/>
                  <a:pt x="5800" y="407"/>
                  <a:pt x="5800" y="371"/>
                </a:cubicBezTo>
                <a:cubicBezTo>
                  <a:pt x="5800" y="0"/>
                  <a:pt x="5800" y="0"/>
                  <a:pt x="5800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13">
            <a:extLst>
              <a:ext uri="{FF2B5EF4-FFF2-40B4-BE49-F238E27FC236}">
                <a16:creationId xmlns:a16="http://schemas.microsoft.com/office/drawing/2014/main" id="{A5FE94FB-D001-664F-B580-6F701D2B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3667" y="3373630"/>
            <a:ext cx="2408803" cy="3558457"/>
          </a:xfrm>
          <a:custGeom>
            <a:avLst/>
            <a:gdLst>
              <a:gd name="T0" fmla="*/ 419657 w 2133"/>
              <a:gd name="T1" fmla="*/ 1134702 h 3154"/>
              <a:gd name="T2" fmla="*/ 419657 w 2133"/>
              <a:gd name="T3" fmla="*/ 1134702 h 3154"/>
              <a:gd name="T4" fmla="*/ 0 w 2133"/>
              <a:gd name="T5" fmla="*/ 975635 h 3154"/>
              <a:gd name="T6" fmla="*/ 302585 w 2133"/>
              <a:gd name="T7" fmla="*/ 175981 h 3154"/>
              <a:gd name="T8" fmla="*/ 592202 w 2133"/>
              <a:gd name="T9" fmla="*/ 42466 h 3154"/>
              <a:gd name="T10" fmla="*/ 592202 w 2133"/>
              <a:gd name="T11" fmla="*/ 42466 h 3154"/>
              <a:gd name="T12" fmla="*/ 722242 w 2133"/>
              <a:gd name="T13" fmla="*/ 331810 h 3154"/>
              <a:gd name="T14" fmla="*/ 419657 w 2133"/>
              <a:gd name="T15" fmla="*/ 1134702 h 31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33" h="3154">
                <a:moveTo>
                  <a:pt x="1165" y="3153"/>
                </a:moveTo>
                <a:lnTo>
                  <a:pt x="1165" y="3153"/>
                </a:lnTo>
                <a:cubicBezTo>
                  <a:pt x="0" y="2711"/>
                  <a:pt x="0" y="2711"/>
                  <a:pt x="0" y="2711"/>
                </a:cubicBezTo>
                <a:cubicBezTo>
                  <a:pt x="840" y="489"/>
                  <a:pt x="840" y="489"/>
                  <a:pt x="840" y="489"/>
                </a:cubicBezTo>
                <a:cubicBezTo>
                  <a:pt x="967" y="163"/>
                  <a:pt x="1319" y="0"/>
                  <a:pt x="1644" y="118"/>
                </a:cubicBezTo>
                <a:cubicBezTo>
                  <a:pt x="1969" y="244"/>
                  <a:pt x="2132" y="606"/>
                  <a:pt x="2005" y="922"/>
                </a:cubicBezTo>
                <a:lnTo>
                  <a:pt x="1165" y="31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14">
            <a:extLst>
              <a:ext uri="{FF2B5EF4-FFF2-40B4-BE49-F238E27FC236}">
                <a16:creationId xmlns:a16="http://schemas.microsoft.com/office/drawing/2014/main" id="{2153258E-3356-9542-8F1A-05483DBE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586" y="6643429"/>
            <a:ext cx="2722343" cy="5404875"/>
          </a:xfrm>
          <a:custGeom>
            <a:avLst/>
            <a:gdLst>
              <a:gd name="T0" fmla="*/ 448396 w 2413"/>
              <a:gd name="T1" fmla="*/ 0 h 4789"/>
              <a:gd name="T2" fmla="*/ 448396 w 2413"/>
              <a:gd name="T3" fmla="*/ 0 h 4789"/>
              <a:gd name="T4" fmla="*/ 65136 w 2413"/>
              <a:gd name="T5" fmla="*/ 1011231 h 4789"/>
              <a:gd name="T6" fmla="*/ 143228 w 2413"/>
              <a:gd name="T7" fmla="*/ 1294189 h 4789"/>
              <a:gd name="T8" fmla="*/ 143228 w 2413"/>
              <a:gd name="T9" fmla="*/ 1294189 h 4789"/>
              <a:gd name="T10" fmla="*/ 9716 w 2413"/>
              <a:gd name="T11" fmla="*/ 1648786 h 4789"/>
              <a:gd name="T12" fmla="*/ 39226 w 2413"/>
              <a:gd name="T13" fmla="*/ 1713945 h 4789"/>
              <a:gd name="T14" fmla="*/ 104002 w 2413"/>
              <a:gd name="T15" fmla="*/ 1684425 h 4789"/>
              <a:gd name="T16" fmla="*/ 237153 w 2413"/>
              <a:gd name="T17" fmla="*/ 1330188 h 4789"/>
              <a:gd name="T18" fmla="*/ 237153 w 2413"/>
              <a:gd name="T19" fmla="*/ 1330188 h 4789"/>
              <a:gd name="T20" fmla="*/ 484383 w 2413"/>
              <a:gd name="T21" fmla="*/ 1170710 h 4789"/>
              <a:gd name="T22" fmla="*/ 868002 w 2413"/>
              <a:gd name="T23" fmla="*/ 159119 h 4789"/>
              <a:gd name="T24" fmla="*/ 448396 w 2413"/>
              <a:gd name="T25" fmla="*/ 0 h 478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413" h="4789">
                <a:moveTo>
                  <a:pt x="1246" y="0"/>
                </a:moveTo>
                <a:lnTo>
                  <a:pt x="1246" y="0"/>
                </a:lnTo>
                <a:cubicBezTo>
                  <a:pt x="181" y="2809"/>
                  <a:pt x="181" y="2809"/>
                  <a:pt x="181" y="2809"/>
                </a:cubicBezTo>
                <a:cubicBezTo>
                  <a:pt x="398" y="3595"/>
                  <a:pt x="398" y="3595"/>
                  <a:pt x="398" y="3595"/>
                </a:cubicBezTo>
                <a:cubicBezTo>
                  <a:pt x="27" y="4580"/>
                  <a:pt x="27" y="4580"/>
                  <a:pt x="27" y="4580"/>
                </a:cubicBezTo>
                <a:cubicBezTo>
                  <a:pt x="0" y="4652"/>
                  <a:pt x="36" y="4734"/>
                  <a:pt x="109" y="4761"/>
                </a:cubicBezTo>
                <a:cubicBezTo>
                  <a:pt x="181" y="4788"/>
                  <a:pt x="262" y="4752"/>
                  <a:pt x="289" y="4679"/>
                </a:cubicBezTo>
                <a:cubicBezTo>
                  <a:pt x="659" y="3695"/>
                  <a:pt x="659" y="3695"/>
                  <a:pt x="659" y="3695"/>
                </a:cubicBezTo>
                <a:cubicBezTo>
                  <a:pt x="1346" y="3252"/>
                  <a:pt x="1346" y="3252"/>
                  <a:pt x="1346" y="3252"/>
                </a:cubicBezTo>
                <a:cubicBezTo>
                  <a:pt x="2412" y="442"/>
                  <a:pt x="2412" y="442"/>
                  <a:pt x="2412" y="442"/>
                </a:cubicBezTo>
                <a:lnTo>
                  <a:pt x="1246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15">
            <a:extLst>
              <a:ext uri="{FF2B5EF4-FFF2-40B4-BE49-F238E27FC236}">
                <a16:creationId xmlns:a16="http://schemas.microsoft.com/office/drawing/2014/main" id="{2CE5E77B-E7CD-D542-A5BC-27F479D6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586" y="8783480"/>
            <a:ext cx="2100237" cy="3264823"/>
          </a:xfrm>
          <a:custGeom>
            <a:avLst/>
            <a:gdLst>
              <a:gd name="T0" fmla="*/ 143196 w 1862"/>
              <a:gd name="T1" fmla="*/ 611593 h 2893"/>
              <a:gd name="T2" fmla="*/ 143196 w 1862"/>
              <a:gd name="T3" fmla="*/ 611593 h 2893"/>
              <a:gd name="T4" fmla="*/ 143196 w 1862"/>
              <a:gd name="T5" fmla="*/ 611593 h 2893"/>
              <a:gd name="T6" fmla="*/ 9714 w 1862"/>
              <a:gd name="T7" fmla="*/ 966166 h 2893"/>
              <a:gd name="T8" fmla="*/ 39217 w 1862"/>
              <a:gd name="T9" fmla="*/ 1031321 h 2893"/>
              <a:gd name="T10" fmla="*/ 103979 w 1862"/>
              <a:gd name="T11" fmla="*/ 1001803 h 2893"/>
              <a:gd name="T12" fmla="*/ 237100 w 1862"/>
              <a:gd name="T13" fmla="*/ 647590 h 2893"/>
              <a:gd name="T14" fmla="*/ 237100 w 1862"/>
              <a:gd name="T15" fmla="*/ 647590 h 2893"/>
              <a:gd name="T16" fmla="*/ 484274 w 1862"/>
              <a:gd name="T17" fmla="*/ 488123 h 2893"/>
              <a:gd name="T18" fmla="*/ 484274 w 1862"/>
              <a:gd name="T19" fmla="*/ 488123 h 2893"/>
              <a:gd name="T20" fmla="*/ 669565 w 1862"/>
              <a:gd name="T21" fmla="*/ 3240 h 2893"/>
              <a:gd name="T22" fmla="*/ 669565 w 1862"/>
              <a:gd name="T23" fmla="*/ 3240 h 2893"/>
              <a:gd name="T24" fmla="*/ 188529 w 1862"/>
              <a:gd name="T25" fmla="*/ 3240 h 2893"/>
              <a:gd name="T26" fmla="*/ 188529 w 1862"/>
              <a:gd name="T27" fmla="*/ 0 h 2893"/>
              <a:gd name="T28" fmla="*/ 65122 w 1862"/>
              <a:gd name="T29" fmla="*/ 328655 h 2893"/>
              <a:gd name="T30" fmla="*/ 65122 w 1862"/>
              <a:gd name="T31" fmla="*/ 328655 h 2893"/>
              <a:gd name="T32" fmla="*/ 143196 w 1862"/>
              <a:gd name="T33" fmla="*/ 611593 h 28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62" h="2893">
                <a:moveTo>
                  <a:pt x="398" y="1699"/>
                </a:moveTo>
                <a:lnTo>
                  <a:pt x="398" y="1699"/>
                </a:lnTo>
                <a:cubicBezTo>
                  <a:pt x="27" y="2684"/>
                  <a:pt x="27" y="2684"/>
                  <a:pt x="27" y="2684"/>
                </a:cubicBezTo>
                <a:cubicBezTo>
                  <a:pt x="0" y="2756"/>
                  <a:pt x="36" y="2838"/>
                  <a:pt x="109" y="2865"/>
                </a:cubicBezTo>
                <a:cubicBezTo>
                  <a:pt x="181" y="2892"/>
                  <a:pt x="262" y="2856"/>
                  <a:pt x="289" y="2783"/>
                </a:cubicBezTo>
                <a:cubicBezTo>
                  <a:pt x="659" y="1799"/>
                  <a:pt x="659" y="1799"/>
                  <a:pt x="659" y="1799"/>
                </a:cubicBezTo>
                <a:cubicBezTo>
                  <a:pt x="1346" y="1356"/>
                  <a:pt x="1346" y="1356"/>
                  <a:pt x="1346" y="1356"/>
                </a:cubicBezTo>
                <a:cubicBezTo>
                  <a:pt x="1861" y="9"/>
                  <a:pt x="1861" y="9"/>
                  <a:pt x="1861" y="9"/>
                </a:cubicBezTo>
                <a:cubicBezTo>
                  <a:pt x="1861" y="0"/>
                  <a:pt x="1861" y="9"/>
                  <a:pt x="1861" y="9"/>
                </a:cubicBezTo>
                <a:cubicBezTo>
                  <a:pt x="524" y="9"/>
                  <a:pt x="524" y="9"/>
                  <a:pt x="524" y="9"/>
                </a:cubicBezTo>
                <a:lnTo>
                  <a:pt x="524" y="0"/>
                </a:lnTo>
                <a:cubicBezTo>
                  <a:pt x="181" y="913"/>
                  <a:pt x="181" y="913"/>
                  <a:pt x="181" y="913"/>
                </a:cubicBezTo>
                <a:lnTo>
                  <a:pt x="398" y="169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16">
            <a:extLst>
              <a:ext uri="{FF2B5EF4-FFF2-40B4-BE49-F238E27FC236}">
                <a16:creationId xmlns:a16="http://schemas.microsoft.com/office/drawing/2014/main" id="{342B3715-1526-764E-9F86-A7FFE6B1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586" y="6643429"/>
            <a:ext cx="2722343" cy="5404875"/>
          </a:xfrm>
          <a:custGeom>
            <a:avLst/>
            <a:gdLst>
              <a:gd name="T0" fmla="*/ 828776 w 2413"/>
              <a:gd name="T1" fmla="*/ 175318 h 4789"/>
              <a:gd name="T2" fmla="*/ 828776 w 2413"/>
              <a:gd name="T3" fmla="*/ 175318 h 4789"/>
              <a:gd name="T4" fmla="*/ 461351 w 2413"/>
              <a:gd name="T5" fmla="*/ 1151270 h 4789"/>
              <a:gd name="T6" fmla="*/ 224558 w 2413"/>
              <a:gd name="T7" fmla="*/ 1303909 h 4789"/>
              <a:gd name="T8" fmla="*/ 211603 w 2413"/>
              <a:gd name="T9" fmla="*/ 1320109 h 4789"/>
              <a:gd name="T10" fmla="*/ 74853 w 2413"/>
              <a:gd name="T11" fmla="*/ 1674705 h 4789"/>
              <a:gd name="T12" fmla="*/ 48942 w 2413"/>
              <a:gd name="T13" fmla="*/ 1687665 h 4789"/>
              <a:gd name="T14" fmla="*/ 35987 w 2413"/>
              <a:gd name="T15" fmla="*/ 1661746 h 4789"/>
              <a:gd name="T16" fmla="*/ 172377 w 2413"/>
              <a:gd name="T17" fmla="*/ 1303909 h 4789"/>
              <a:gd name="T18" fmla="*/ 172377 w 2413"/>
              <a:gd name="T19" fmla="*/ 1284469 h 4789"/>
              <a:gd name="T20" fmla="*/ 94285 w 2413"/>
              <a:gd name="T21" fmla="*/ 1011231 h 4789"/>
              <a:gd name="T22" fmla="*/ 464590 w 2413"/>
              <a:gd name="T23" fmla="*/ 35640 h 4789"/>
              <a:gd name="T24" fmla="*/ 828776 w 2413"/>
              <a:gd name="T25" fmla="*/ 175318 h 4789"/>
              <a:gd name="T26" fmla="*/ 868002 w 2413"/>
              <a:gd name="T27" fmla="*/ 159119 h 4789"/>
              <a:gd name="T28" fmla="*/ 868002 w 2413"/>
              <a:gd name="T29" fmla="*/ 159119 h 4789"/>
              <a:gd name="T30" fmla="*/ 448396 w 2413"/>
              <a:gd name="T31" fmla="*/ 0 h 4789"/>
              <a:gd name="T32" fmla="*/ 65136 w 2413"/>
              <a:gd name="T33" fmla="*/ 1011231 h 4789"/>
              <a:gd name="T34" fmla="*/ 143228 w 2413"/>
              <a:gd name="T35" fmla="*/ 1294189 h 4789"/>
              <a:gd name="T36" fmla="*/ 143228 w 2413"/>
              <a:gd name="T37" fmla="*/ 1294189 h 4789"/>
              <a:gd name="T38" fmla="*/ 9716 w 2413"/>
              <a:gd name="T39" fmla="*/ 1648786 h 4789"/>
              <a:gd name="T40" fmla="*/ 39226 w 2413"/>
              <a:gd name="T41" fmla="*/ 1713945 h 4789"/>
              <a:gd name="T42" fmla="*/ 104002 w 2413"/>
              <a:gd name="T43" fmla="*/ 1684425 h 4789"/>
              <a:gd name="T44" fmla="*/ 237153 w 2413"/>
              <a:gd name="T45" fmla="*/ 1330188 h 4789"/>
              <a:gd name="T46" fmla="*/ 237153 w 2413"/>
              <a:gd name="T47" fmla="*/ 1330188 h 4789"/>
              <a:gd name="T48" fmla="*/ 484383 w 2413"/>
              <a:gd name="T49" fmla="*/ 1170710 h 4789"/>
              <a:gd name="T50" fmla="*/ 868002 w 2413"/>
              <a:gd name="T51" fmla="*/ 159119 h 4789"/>
              <a:gd name="T52" fmla="*/ 828776 w 2413"/>
              <a:gd name="T53" fmla="*/ 175318 h 478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13" h="4789">
                <a:moveTo>
                  <a:pt x="2303" y="487"/>
                </a:moveTo>
                <a:lnTo>
                  <a:pt x="2303" y="487"/>
                </a:lnTo>
                <a:cubicBezTo>
                  <a:pt x="1282" y="3198"/>
                  <a:pt x="1282" y="3198"/>
                  <a:pt x="1282" y="3198"/>
                </a:cubicBezTo>
                <a:cubicBezTo>
                  <a:pt x="624" y="3622"/>
                  <a:pt x="624" y="3622"/>
                  <a:pt x="624" y="3622"/>
                </a:cubicBezTo>
                <a:cubicBezTo>
                  <a:pt x="606" y="3631"/>
                  <a:pt x="597" y="3649"/>
                  <a:pt x="588" y="3667"/>
                </a:cubicBezTo>
                <a:cubicBezTo>
                  <a:pt x="208" y="4652"/>
                  <a:pt x="208" y="4652"/>
                  <a:pt x="208" y="4652"/>
                </a:cubicBezTo>
                <a:cubicBezTo>
                  <a:pt x="199" y="4679"/>
                  <a:pt x="163" y="4697"/>
                  <a:pt x="136" y="4688"/>
                </a:cubicBezTo>
                <a:cubicBezTo>
                  <a:pt x="109" y="4679"/>
                  <a:pt x="91" y="4643"/>
                  <a:pt x="100" y="4616"/>
                </a:cubicBezTo>
                <a:cubicBezTo>
                  <a:pt x="479" y="3622"/>
                  <a:pt x="479" y="3622"/>
                  <a:pt x="479" y="3622"/>
                </a:cubicBezTo>
                <a:cubicBezTo>
                  <a:pt x="488" y="3604"/>
                  <a:pt x="488" y="3586"/>
                  <a:pt x="479" y="3568"/>
                </a:cubicBezTo>
                <a:cubicBezTo>
                  <a:pt x="262" y="2809"/>
                  <a:pt x="262" y="2809"/>
                  <a:pt x="262" y="2809"/>
                </a:cubicBezTo>
                <a:cubicBezTo>
                  <a:pt x="1291" y="99"/>
                  <a:pt x="1291" y="99"/>
                  <a:pt x="1291" y="99"/>
                </a:cubicBezTo>
                <a:cubicBezTo>
                  <a:pt x="2303" y="487"/>
                  <a:pt x="2303" y="487"/>
                  <a:pt x="2303" y="487"/>
                </a:cubicBezTo>
                <a:lnTo>
                  <a:pt x="2412" y="442"/>
                </a:lnTo>
                <a:cubicBezTo>
                  <a:pt x="1246" y="0"/>
                  <a:pt x="1246" y="0"/>
                  <a:pt x="1246" y="0"/>
                </a:cubicBezTo>
                <a:cubicBezTo>
                  <a:pt x="181" y="2809"/>
                  <a:pt x="181" y="2809"/>
                  <a:pt x="181" y="2809"/>
                </a:cubicBezTo>
                <a:cubicBezTo>
                  <a:pt x="398" y="3595"/>
                  <a:pt x="398" y="3595"/>
                  <a:pt x="398" y="3595"/>
                </a:cubicBezTo>
                <a:cubicBezTo>
                  <a:pt x="27" y="4580"/>
                  <a:pt x="27" y="4580"/>
                  <a:pt x="27" y="4580"/>
                </a:cubicBezTo>
                <a:cubicBezTo>
                  <a:pt x="0" y="4652"/>
                  <a:pt x="36" y="4734"/>
                  <a:pt x="109" y="4761"/>
                </a:cubicBezTo>
                <a:cubicBezTo>
                  <a:pt x="181" y="4788"/>
                  <a:pt x="262" y="4752"/>
                  <a:pt x="289" y="4679"/>
                </a:cubicBezTo>
                <a:cubicBezTo>
                  <a:pt x="659" y="3695"/>
                  <a:pt x="659" y="3695"/>
                  <a:pt x="659" y="3695"/>
                </a:cubicBezTo>
                <a:cubicBezTo>
                  <a:pt x="1346" y="3252"/>
                  <a:pt x="1346" y="3252"/>
                  <a:pt x="1346" y="3252"/>
                </a:cubicBezTo>
                <a:cubicBezTo>
                  <a:pt x="2412" y="442"/>
                  <a:pt x="2412" y="442"/>
                  <a:pt x="2412" y="442"/>
                </a:cubicBezTo>
                <a:lnTo>
                  <a:pt x="2303" y="487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17">
            <a:extLst>
              <a:ext uri="{FF2B5EF4-FFF2-40B4-BE49-F238E27FC236}">
                <a16:creationId xmlns:a16="http://schemas.microsoft.com/office/drawing/2014/main" id="{B34070E2-734B-D145-85B4-2CF62693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0080" y="6359749"/>
            <a:ext cx="1846415" cy="856021"/>
          </a:xfrm>
          <a:custGeom>
            <a:avLst/>
            <a:gdLst>
              <a:gd name="T0" fmla="*/ 539672 w 1637"/>
              <a:gd name="T1" fmla="*/ 266215 h 759"/>
              <a:gd name="T2" fmla="*/ 539672 w 1637"/>
              <a:gd name="T3" fmla="*/ 266215 h 759"/>
              <a:gd name="T4" fmla="*/ 19788 w 1637"/>
              <a:gd name="T5" fmla="*/ 71590 h 759"/>
              <a:gd name="T6" fmla="*/ 6836 w 1637"/>
              <a:gd name="T7" fmla="*/ 35615 h 759"/>
              <a:gd name="T8" fmla="*/ 13312 w 1637"/>
              <a:gd name="T9" fmla="*/ 19426 h 759"/>
              <a:gd name="T10" fmla="*/ 45692 w 1637"/>
              <a:gd name="T11" fmla="*/ 3238 h 759"/>
              <a:gd name="T12" fmla="*/ 565936 w 1637"/>
              <a:gd name="T13" fmla="*/ 201100 h 759"/>
              <a:gd name="T14" fmla="*/ 582126 w 1637"/>
              <a:gd name="T15" fmla="*/ 237075 h 759"/>
              <a:gd name="T16" fmla="*/ 575650 w 1637"/>
              <a:gd name="T17" fmla="*/ 253264 h 759"/>
              <a:gd name="T18" fmla="*/ 539672 w 1637"/>
              <a:gd name="T19" fmla="*/ 266215 h 7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37" h="759">
                <a:moveTo>
                  <a:pt x="1500" y="740"/>
                </a:moveTo>
                <a:lnTo>
                  <a:pt x="1500" y="740"/>
                </a:lnTo>
                <a:cubicBezTo>
                  <a:pt x="55" y="199"/>
                  <a:pt x="55" y="199"/>
                  <a:pt x="55" y="199"/>
                </a:cubicBezTo>
                <a:cubicBezTo>
                  <a:pt x="19" y="181"/>
                  <a:pt x="0" y="144"/>
                  <a:pt x="19" y="99"/>
                </a:cubicBezTo>
                <a:cubicBezTo>
                  <a:pt x="37" y="54"/>
                  <a:pt x="37" y="54"/>
                  <a:pt x="37" y="54"/>
                </a:cubicBezTo>
                <a:cubicBezTo>
                  <a:pt x="46" y="18"/>
                  <a:pt x="91" y="0"/>
                  <a:pt x="127" y="9"/>
                </a:cubicBezTo>
                <a:cubicBezTo>
                  <a:pt x="1573" y="559"/>
                  <a:pt x="1573" y="559"/>
                  <a:pt x="1573" y="559"/>
                </a:cubicBezTo>
                <a:cubicBezTo>
                  <a:pt x="1609" y="577"/>
                  <a:pt x="1636" y="613"/>
                  <a:pt x="1618" y="659"/>
                </a:cubicBezTo>
                <a:cubicBezTo>
                  <a:pt x="1600" y="704"/>
                  <a:pt x="1600" y="704"/>
                  <a:pt x="1600" y="704"/>
                </a:cubicBezTo>
                <a:cubicBezTo>
                  <a:pt x="1582" y="740"/>
                  <a:pt x="1546" y="758"/>
                  <a:pt x="1500" y="7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18">
            <a:extLst>
              <a:ext uri="{FF2B5EF4-FFF2-40B4-BE49-F238E27FC236}">
                <a16:creationId xmlns:a16="http://schemas.microsoft.com/office/drawing/2014/main" id="{E1BAE266-7B21-D24A-A6D0-AD102324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431" y="12610691"/>
            <a:ext cx="6549554" cy="134374"/>
          </a:xfrm>
          <a:custGeom>
            <a:avLst/>
            <a:gdLst>
              <a:gd name="T0" fmla="*/ 2088790 w 5801"/>
              <a:gd name="T1" fmla="*/ 22884 h 118"/>
              <a:gd name="T2" fmla="*/ 2088790 w 5801"/>
              <a:gd name="T3" fmla="*/ 22884 h 118"/>
              <a:gd name="T4" fmla="*/ 1044755 w 5801"/>
              <a:gd name="T5" fmla="*/ 42499 h 118"/>
              <a:gd name="T6" fmla="*/ 0 w 5801"/>
              <a:gd name="T7" fmla="*/ 22884 h 118"/>
              <a:gd name="T8" fmla="*/ 1044755 w 5801"/>
              <a:gd name="T9" fmla="*/ 0 h 118"/>
              <a:gd name="T10" fmla="*/ 2088790 w 5801"/>
              <a:gd name="T11" fmla="*/ 22884 h 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01" h="118">
                <a:moveTo>
                  <a:pt x="5800" y="63"/>
                </a:moveTo>
                <a:lnTo>
                  <a:pt x="5800" y="63"/>
                </a:lnTo>
                <a:cubicBezTo>
                  <a:pt x="5800" y="90"/>
                  <a:pt x="4499" y="117"/>
                  <a:pt x="2901" y="117"/>
                </a:cubicBezTo>
                <a:cubicBezTo>
                  <a:pt x="1302" y="117"/>
                  <a:pt x="0" y="90"/>
                  <a:pt x="0" y="63"/>
                </a:cubicBezTo>
                <a:cubicBezTo>
                  <a:pt x="0" y="27"/>
                  <a:pt x="1302" y="0"/>
                  <a:pt x="2901" y="0"/>
                </a:cubicBezTo>
                <a:cubicBezTo>
                  <a:pt x="4499" y="0"/>
                  <a:pt x="5800" y="27"/>
                  <a:pt x="5800" y="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65">
            <a:extLst>
              <a:ext uri="{FF2B5EF4-FFF2-40B4-BE49-F238E27FC236}">
                <a16:creationId xmlns:a16="http://schemas.microsoft.com/office/drawing/2014/main" id="{8D6DC8DF-D552-5A4B-A6C0-94B1E356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680" y="4234954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66">
            <a:extLst>
              <a:ext uri="{FF2B5EF4-FFF2-40B4-BE49-F238E27FC236}">
                <a16:creationId xmlns:a16="http://schemas.microsoft.com/office/drawing/2014/main" id="{5342B074-5E92-9D4F-97B9-D1F649AB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680" y="7041573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67">
            <a:extLst>
              <a:ext uri="{FF2B5EF4-FFF2-40B4-BE49-F238E27FC236}">
                <a16:creationId xmlns:a16="http://schemas.microsoft.com/office/drawing/2014/main" id="{BEEDB55B-73A3-0C43-AFE4-A7EE31CB4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680" y="10092480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69">
            <a:extLst>
              <a:ext uri="{FF2B5EF4-FFF2-40B4-BE49-F238E27FC236}">
                <a16:creationId xmlns:a16="http://schemas.microsoft.com/office/drawing/2014/main" id="{E7D49A54-0A74-F947-8C20-83705F9D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266" y="5233827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70">
            <a:extLst>
              <a:ext uri="{FF2B5EF4-FFF2-40B4-BE49-F238E27FC236}">
                <a16:creationId xmlns:a16="http://schemas.microsoft.com/office/drawing/2014/main" id="{6DF9EB0B-6288-C145-B194-D902628C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6260" y="5119827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71">
            <a:extLst>
              <a:ext uri="{FF2B5EF4-FFF2-40B4-BE49-F238E27FC236}">
                <a16:creationId xmlns:a16="http://schemas.microsoft.com/office/drawing/2014/main" id="{253AAB10-EC06-244D-891B-CFCBE45F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259" y="4766963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72">
            <a:extLst>
              <a:ext uri="{FF2B5EF4-FFF2-40B4-BE49-F238E27FC236}">
                <a16:creationId xmlns:a16="http://schemas.microsoft.com/office/drawing/2014/main" id="{90BB18F6-CC47-9F47-B559-80C99F0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2554" y="7845014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73">
            <a:extLst>
              <a:ext uri="{FF2B5EF4-FFF2-40B4-BE49-F238E27FC236}">
                <a16:creationId xmlns:a16="http://schemas.microsoft.com/office/drawing/2014/main" id="{85CDDE40-5896-BF4A-9AB1-F89ACEEC6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841" y="8040446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174">
            <a:extLst>
              <a:ext uri="{FF2B5EF4-FFF2-40B4-BE49-F238E27FC236}">
                <a16:creationId xmlns:a16="http://schemas.microsoft.com/office/drawing/2014/main" id="{0B734D72-2269-DD4F-ADA7-642EAE51E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8" y="7807012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75">
            <a:extLst>
              <a:ext uri="{FF2B5EF4-FFF2-40B4-BE49-F238E27FC236}">
                <a16:creationId xmlns:a16="http://schemas.microsoft.com/office/drawing/2014/main" id="{887F7B5C-E527-1E40-BAB3-9E35FB9E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549" y="7758156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176">
            <a:extLst>
              <a:ext uri="{FF2B5EF4-FFF2-40B4-BE49-F238E27FC236}">
                <a16:creationId xmlns:a16="http://schemas.microsoft.com/office/drawing/2014/main" id="{DAE51AAE-C6A3-364C-A039-E41F82B0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549" y="7872156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77">
            <a:extLst>
              <a:ext uri="{FF2B5EF4-FFF2-40B4-BE49-F238E27FC236}">
                <a16:creationId xmlns:a16="http://schemas.microsoft.com/office/drawing/2014/main" id="{0F2686BF-E44F-E248-8E3E-D2F46DBE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549" y="8040446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78">
            <a:extLst>
              <a:ext uri="{FF2B5EF4-FFF2-40B4-BE49-F238E27FC236}">
                <a16:creationId xmlns:a16="http://schemas.microsoft.com/office/drawing/2014/main" id="{FEB1A388-FDD0-164E-B2E0-AFBA83CB5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2549" y="8208733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79">
            <a:extLst>
              <a:ext uri="{FF2B5EF4-FFF2-40B4-BE49-F238E27FC236}">
                <a16:creationId xmlns:a16="http://schemas.microsoft.com/office/drawing/2014/main" id="{BD72FFCB-61BA-0247-9127-FA82F09C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0259" y="7655010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1960CE4-F90E-1F40-915B-32B865F53E38}"/>
              </a:ext>
            </a:extLst>
          </p:cNvPr>
          <p:cNvGrpSpPr/>
          <p:nvPr/>
        </p:nvGrpSpPr>
        <p:grpSpPr>
          <a:xfrm>
            <a:off x="16773962" y="10629962"/>
            <a:ext cx="851148" cy="838539"/>
            <a:chOff x="15523655" y="10717162"/>
            <a:chExt cx="643990" cy="634450"/>
          </a:xfrm>
        </p:grpSpPr>
        <p:sp>
          <p:nvSpPr>
            <p:cNvPr id="58" name="Freeform 198">
              <a:extLst>
                <a:ext uri="{FF2B5EF4-FFF2-40B4-BE49-F238E27FC236}">
                  <a16:creationId xmlns:a16="http://schemas.microsoft.com/office/drawing/2014/main" id="{856190D5-0A48-4445-B10A-02EBFFB6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199">
              <a:extLst>
                <a:ext uri="{FF2B5EF4-FFF2-40B4-BE49-F238E27FC236}">
                  <a16:creationId xmlns:a16="http://schemas.microsoft.com/office/drawing/2014/main" id="{6527FA0A-1500-DF48-8E66-DFC4B9AAF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F0D7DFD-6161-974C-B2AA-D8DD5D12CB67}"/>
              </a:ext>
            </a:extLst>
          </p:cNvPr>
          <p:cNvGrpSpPr/>
          <p:nvPr/>
        </p:nvGrpSpPr>
        <p:grpSpPr>
          <a:xfrm>
            <a:off x="18502852" y="4482932"/>
            <a:ext cx="4236804" cy="1390954"/>
            <a:chOff x="4247967" y="10620441"/>
            <a:chExt cx="4236804" cy="1390954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97A379E0-4FC9-D345-AE9C-1DED84FF220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E4BAA689-94CD-E544-B2B1-43B5E4880B7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646DCE4-3066-8248-BF7D-6F1250D711C9}"/>
              </a:ext>
            </a:extLst>
          </p:cNvPr>
          <p:cNvGrpSpPr/>
          <p:nvPr/>
        </p:nvGrpSpPr>
        <p:grpSpPr>
          <a:xfrm>
            <a:off x="18515178" y="7290683"/>
            <a:ext cx="4236804" cy="1390954"/>
            <a:chOff x="4247967" y="10620441"/>
            <a:chExt cx="4236804" cy="1390954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BE667600-2D9B-264D-8297-8D92914D205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5" name="Rectangle 40">
              <a:extLst>
                <a:ext uri="{FF2B5EF4-FFF2-40B4-BE49-F238E27FC236}">
                  <a16:creationId xmlns:a16="http://schemas.microsoft.com/office/drawing/2014/main" id="{2FE0AA7C-00D5-0C47-9363-82FE7318918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23C37B4A-8E46-A34B-A102-22D0B6735C58}"/>
              </a:ext>
            </a:extLst>
          </p:cNvPr>
          <p:cNvGrpSpPr/>
          <p:nvPr/>
        </p:nvGrpSpPr>
        <p:grpSpPr>
          <a:xfrm>
            <a:off x="18512216" y="10374770"/>
            <a:ext cx="4236804" cy="1390954"/>
            <a:chOff x="4247967" y="10620441"/>
            <a:chExt cx="4236804" cy="1390954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083A3FB9-C4B5-FA4B-9649-6A32582EAFB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D4617451-67CC-514B-BF37-D79F57EFB9F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5419A0E-6971-144F-9314-6AAC4D95B182}"/>
              </a:ext>
            </a:extLst>
          </p:cNvPr>
          <p:cNvGrpSpPr/>
          <p:nvPr/>
        </p:nvGrpSpPr>
        <p:grpSpPr>
          <a:xfrm>
            <a:off x="2668308" y="228443"/>
            <a:ext cx="19041035" cy="2561450"/>
            <a:chOff x="2668308" y="861425"/>
            <a:chExt cx="19041035" cy="256145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E27C8F10-3CF5-614A-B2CF-B7266DF3C15C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E271B9FE-28BB-9442-A463-1CE7FB164EE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2" name="Freeform 1">
            <a:extLst>
              <a:ext uri="{FF2B5EF4-FFF2-40B4-BE49-F238E27FC236}">
                <a16:creationId xmlns:a16="http://schemas.microsoft.com/office/drawing/2014/main" id="{BEB7224C-CB2F-7542-8243-5F7FA897F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926" y="3910206"/>
            <a:ext cx="3164575" cy="7526688"/>
          </a:xfrm>
          <a:custGeom>
            <a:avLst/>
            <a:gdLst>
              <a:gd name="T0" fmla="*/ 45714 w 2902"/>
              <a:gd name="T1" fmla="*/ 2484078 h 6903"/>
              <a:gd name="T2" fmla="*/ 0 w 2902"/>
              <a:gd name="T3" fmla="*/ 2464643 h 6903"/>
              <a:gd name="T4" fmla="*/ 995262 w 2902"/>
              <a:gd name="T5" fmla="*/ 0 h 6903"/>
              <a:gd name="T6" fmla="*/ 1044215 w 2902"/>
              <a:gd name="T7" fmla="*/ 16196 h 6903"/>
              <a:gd name="T8" fmla="*/ 45714 w 2902"/>
              <a:gd name="T9" fmla="*/ 2484078 h 69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6903">
                <a:moveTo>
                  <a:pt x="127" y="6902"/>
                </a:moveTo>
                <a:lnTo>
                  <a:pt x="0" y="6848"/>
                </a:lnTo>
                <a:lnTo>
                  <a:pt x="2765" y="0"/>
                </a:lnTo>
                <a:lnTo>
                  <a:pt x="2901" y="45"/>
                </a:lnTo>
                <a:lnTo>
                  <a:pt x="127" y="69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">
            <a:extLst>
              <a:ext uri="{FF2B5EF4-FFF2-40B4-BE49-F238E27FC236}">
                <a16:creationId xmlns:a16="http://schemas.microsoft.com/office/drawing/2014/main" id="{22939BCA-8A47-3049-AA0D-1FCD6050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696" y="7594194"/>
            <a:ext cx="3409852" cy="2414311"/>
          </a:xfrm>
          <a:custGeom>
            <a:avLst/>
            <a:gdLst>
              <a:gd name="T0" fmla="*/ 1125177 w 3128"/>
              <a:gd name="T1" fmla="*/ 754111 h 2215"/>
              <a:gd name="T2" fmla="*/ 1095671 w 3128"/>
              <a:gd name="T3" fmla="*/ 796565 h 2215"/>
              <a:gd name="T4" fmla="*/ 0 w 3128"/>
              <a:gd name="T5" fmla="*/ 42455 h 2215"/>
              <a:gd name="T6" fmla="*/ 29506 w 3128"/>
              <a:gd name="T7" fmla="*/ 0 h 2215"/>
              <a:gd name="T8" fmla="*/ 1125177 w 3128"/>
              <a:gd name="T9" fmla="*/ 754111 h 22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28" h="2215">
                <a:moveTo>
                  <a:pt x="3127" y="2096"/>
                </a:moveTo>
                <a:lnTo>
                  <a:pt x="3045" y="2214"/>
                </a:lnTo>
                <a:lnTo>
                  <a:pt x="0" y="118"/>
                </a:lnTo>
                <a:lnTo>
                  <a:pt x="82" y="0"/>
                </a:lnTo>
                <a:lnTo>
                  <a:pt x="3127" y="20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BE4F046E-9237-5648-AA07-EC78FCBB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715" y="7574956"/>
            <a:ext cx="4030264" cy="158711"/>
          </a:xfrm>
          <a:custGeom>
            <a:avLst/>
            <a:gdLst>
              <a:gd name="T0" fmla="*/ 0 w 3697"/>
              <a:gd name="T1" fmla="*/ 52029 h 146"/>
              <a:gd name="T2" fmla="*/ 0 w 3697"/>
              <a:gd name="T3" fmla="*/ 0 h 146"/>
              <a:gd name="T4" fmla="*/ 1329965 w 3697"/>
              <a:gd name="T5" fmla="*/ 0 h 146"/>
              <a:gd name="T6" fmla="*/ 1329965 w 3697"/>
              <a:gd name="T7" fmla="*/ 52029 h 146"/>
              <a:gd name="T8" fmla="*/ 0 w 3697"/>
              <a:gd name="T9" fmla="*/ 52029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7" h="146">
                <a:moveTo>
                  <a:pt x="0" y="145"/>
                </a:moveTo>
                <a:lnTo>
                  <a:pt x="0" y="0"/>
                </a:lnTo>
                <a:lnTo>
                  <a:pt x="3696" y="0"/>
                </a:lnTo>
                <a:lnTo>
                  <a:pt x="3696" y="145"/>
                </a:lnTo>
                <a:lnTo>
                  <a:pt x="0" y="14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EA8E3F6C-830F-E24D-A4FB-AC8C89DA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307" y="6199472"/>
            <a:ext cx="2928916" cy="2919298"/>
          </a:xfrm>
          <a:custGeom>
            <a:avLst/>
            <a:gdLst>
              <a:gd name="T0" fmla="*/ 966428 w 2685"/>
              <a:gd name="T1" fmla="*/ 481266 h 2675"/>
              <a:gd name="T2" fmla="*/ 966428 w 2685"/>
              <a:gd name="T3" fmla="*/ 481266 h 2675"/>
              <a:gd name="T4" fmla="*/ 485014 w 2685"/>
              <a:gd name="T5" fmla="*/ 963253 h 2675"/>
              <a:gd name="T6" fmla="*/ 0 w 2685"/>
              <a:gd name="T7" fmla="*/ 481266 h 2675"/>
              <a:gd name="T8" fmla="*/ 485014 w 2685"/>
              <a:gd name="T9" fmla="*/ 0 h 2675"/>
              <a:gd name="T10" fmla="*/ 966428 w 2685"/>
              <a:gd name="T11" fmla="*/ 481266 h 26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85" h="2675">
                <a:moveTo>
                  <a:pt x="2684" y="1336"/>
                </a:moveTo>
                <a:lnTo>
                  <a:pt x="2684" y="1336"/>
                </a:lnTo>
                <a:cubicBezTo>
                  <a:pt x="2684" y="2077"/>
                  <a:pt x="2078" y="2674"/>
                  <a:pt x="1347" y="2674"/>
                </a:cubicBezTo>
                <a:cubicBezTo>
                  <a:pt x="605" y="2674"/>
                  <a:pt x="0" y="2077"/>
                  <a:pt x="0" y="1336"/>
                </a:cubicBezTo>
                <a:cubicBezTo>
                  <a:pt x="0" y="596"/>
                  <a:pt x="605" y="0"/>
                  <a:pt x="1347" y="0"/>
                </a:cubicBezTo>
                <a:cubicBezTo>
                  <a:pt x="2078" y="0"/>
                  <a:pt x="2684" y="596"/>
                  <a:pt x="2684" y="13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73D706E8-3074-584B-BDD0-8DABFEC7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291" y="3390792"/>
            <a:ext cx="1606334" cy="1606334"/>
          </a:xfrm>
          <a:custGeom>
            <a:avLst/>
            <a:gdLst>
              <a:gd name="T0" fmla="*/ 481303 w 1474"/>
              <a:gd name="T1" fmla="*/ 351085 h 1474"/>
              <a:gd name="T2" fmla="*/ 481303 w 1474"/>
              <a:gd name="T3" fmla="*/ 351085 h 1474"/>
              <a:gd name="T4" fmla="*/ 178780 w 1474"/>
              <a:gd name="T5" fmla="*/ 480944 h 1474"/>
              <a:gd name="T6" fmla="*/ 48922 w 1474"/>
              <a:gd name="T7" fmla="*/ 175543 h 1474"/>
              <a:gd name="T8" fmla="*/ 351085 w 1474"/>
              <a:gd name="T9" fmla="*/ 48922 h 1474"/>
              <a:gd name="T10" fmla="*/ 481303 w 1474"/>
              <a:gd name="T11" fmla="*/ 351085 h 14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4">
                <a:moveTo>
                  <a:pt x="1338" y="976"/>
                </a:moveTo>
                <a:lnTo>
                  <a:pt x="1338" y="976"/>
                </a:lnTo>
                <a:cubicBezTo>
                  <a:pt x="1202" y="1310"/>
                  <a:pt x="823" y="1473"/>
                  <a:pt x="497" y="1337"/>
                </a:cubicBezTo>
                <a:cubicBezTo>
                  <a:pt x="163" y="1202"/>
                  <a:pt x="0" y="822"/>
                  <a:pt x="136" y="488"/>
                </a:cubicBezTo>
                <a:cubicBezTo>
                  <a:pt x="271" y="163"/>
                  <a:pt x="651" y="0"/>
                  <a:pt x="976" y="136"/>
                </a:cubicBezTo>
                <a:cubicBezTo>
                  <a:pt x="1311" y="271"/>
                  <a:pt x="1473" y="651"/>
                  <a:pt x="1338" y="9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66DA58C9-D3E7-0B42-BF28-9113FEF2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376" y="9272671"/>
            <a:ext cx="1822755" cy="1822755"/>
          </a:xfrm>
          <a:custGeom>
            <a:avLst/>
            <a:gdLst>
              <a:gd name="T0" fmla="*/ 572497 w 1671"/>
              <a:gd name="T1" fmla="*/ 250303 h 1673"/>
              <a:gd name="T2" fmla="*/ 572497 w 1671"/>
              <a:gd name="T3" fmla="*/ 250303 h 1673"/>
              <a:gd name="T4" fmla="*/ 351060 w 1671"/>
              <a:gd name="T5" fmla="*/ 575049 h 1673"/>
              <a:gd name="T6" fmla="*/ 29165 w 1671"/>
              <a:gd name="T7" fmla="*/ 350999 h 1673"/>
              <a:gd name="T8" fmla="*/ 250242 w 1671"/>
              <a:gd name="T9" fmla="*/ 29130 h 1673"/>
              <a:gd name="T10" fmla="*/ 572497 w 1671"/>
              <a:gd name="T11" fmla="*/ 250303 h 16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71" h="1673">
                <a:moveTo>
                  <a:pt x="1590" y="696"/>
                </a:moveTo>
                <a:lnTo>
                  <a:pt x="1590" y="696"/>
                </a:lnTo>
                <a:cubicBezTo>
                  <a:pt x="1670" y="1120"/>
                  <a:pt x="1400" y="1518"/>
                  <a:pt x="975" y="1599"/>
                </a:cubicBezTo>
                <a:cubicBezTo>
                  <a:pt x="560" y="1672"/>
                  <a:pt x="153" y="1401"/>
                  <a:pt x="81" y="976"/>
                </a:cubicBezTo>
                <a:cubicBezTo>
                  <a:pt x="0" y="560"/>
                  <a:pt x="280" y="163"/>
                  <a:pt x="695" y="81"/>
                </a:cubicBezTo>
                <a:cubicBezTo>
                  <a:pt x="1111" y="0"/>
                  <a:pt x="1518" y="280"/>
                  <a:pt x="1590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7">
            <a:extLst>
              <a:ext uri="{FF2B5EF4-FFF2-40B4-BE49-F238E27FC236}">
                <a16:creationId xmlns:a16="http://schemas.microsoft.com/office/drawing/2014/main" id="{31E335BA-9C4D-A749-8587-D747A06B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99" y="10975193"/>
            <a:ext cx="1606334" cy="1606334"/>
          </a:xfrm>
          <a:custGeom>
            <a:avLst/>
            <a:gdLst>
              <a:gd name="T0" fmla="*/ 480944 w 1474"/>
              <a:gd name="T1" fmla="*/ 354323 h 1474"/>
              <a:gd name="T2" fmla="*/ 480944 w 1474"/>
              <a:gd name="T3" fmla="*/ 354323 h 1474"/>
              <a:gd name="T4" fmla="*/ 178780 w 1474"/>
              <a:gd name="T5" fmla="*/ 480944 h 1474"/>
              <a:gd name="T6" fmla="*/ 48922 w 1474"/>
              <a:gd name="T7" fmla="*/ 178780 h 1474"/>
              <a:gd name="T8" fmla="*/ 354323 w 1474"/>
              <a:gd name="T9" fmla="*/ 48922 h 1474"/>
              <a:gd name="T10" fmla="*/ 480944 w 1474"/>
              <a:gd name="T11" fmla="*/ 354323 h 14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74" h="1474">
                <a:moveTo>
                  <a:pt x="1337" y="985"/>
                </a:moveTo>
                <a:lnTo>
                  <a:pt x="1337" y="985"/>
                </a:lnTo>
                <a:cubicBezTo>
                  <a:pt x="1202" y="1319"/>
                  <a:pt x="831" y="1473"/>
                  <a:pt x="497" y="1337"/>
                </a:cubicBezTo>
                <a:cubicBezTo>
                  <a:pt x="163" y="1211"/>
                  <a:pt x="0" y="831"/>
                  <a:pt x="136" y="497"/>
                </a:cubicBezTo>
                <a:cubicBezTo>
                  <a:pt x="271" y="163"/>
                  <a:pt x="650" y="0"/>
                  <a:pt x="985" y="136"/>
                </a:cubicBezTo>
                <a:cubicBezTo>
                  <a:pt x="1310" y="271"/>
                  <a:pt x="1473" y="651"/>
                  <a:pt x="1337" y="98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8">
            <a:extLst>
              <a:ext uri="{FF2B5EF4-FFF2-40B4-BE49-F238E27FC236}">
                <a16:creationId xmlns:a16="http://schemas.microsoft.com/office/drawing/2014/main" id="{3E8E3860-F390-2F46-B95D-BA8B8486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715" y="7243110"/>
            <a:ext cx="976306" cy="976304"/>
          </a:xfrm>
          <a:custGeom>
            <a:avLst/>
            <a:gdLst>
              <a:gd name="T0" fmla="*/ 321903 w 895"/>
              <a:gd name="T1" fmla="*/ 162751 h 895"/>
              <a:gd name="T2" fmla="*/ 321903 w 895"/>
              <a:gd name="T3" fmla="*/ 162751 h 895"/>
              <a:gd name="T4" fmla="*/ 159511 w 895"/>
              <a:gd name="T5" fmla="*/ 321902 h 895"/>
              <a:gd name="T6" fmla="*/ 0 w 895"/>
              <a:gd name="T7" fmla="*/ 162751 h 895"/>
              <a:gd name="T8" fmla="*/ 159511 w 895"/>
              <a:gd name="T9" fmla="*/ 0 h 895"/>
              <a:gd name="T10" fmla="*/ 321903 w 895"/>
              <a:gd name="T11" fmla="*/ 162751 h 8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95" h="895">
                <a:moveTo>
                  <a:pt x="894" y="452"/>
                </a:moveTo>
                <a:lnTo>
                  <a:pt x="894" y="452"/>
                </a:lnTo>
                <a:cubicBezTo>
                  <a:pt x="894" y="696"/>
                  <a:pt x="686" y="894"/>
                  <a:pt x="443" y="894"/>
                </a:cubicBezTo>
                <a:cubicBezTo>
                  <a:pt x="199" y="894"/>
                  <a:pt x="0" y="696"/>
                  <a:pt x="0" y="452"/>
                </a:cubicBezTo>
                <a:cubicBezTo>
                  <a:pt x="0" y="208"/>
                  <a:pt x="199" y="0"/>
                  <a:pt x="443" y="0"/>
                </a:cubicBezTo>
                <a:cubicBezTo>
                  <a:pt x="686" y="0"/>
                  <a:pt x="894" y="208"/>
                  <a:pt x="894" y="4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9">
            <a:extLst>
              <a:ext uri="{FF2B5EF4-FFF2-40B4-BE49-F238E27FC236}">
                <a16:creationId xmlns:a16="http://schemas.microsoft.com/office/drawing/2014/main" id="{0D65A989-9F90-2E46-9148-E2AA8F242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38" y="5684870"/>
            <a:ext cx="2356598" cy="985922"/>
          </a:xfrm>
          <a:custGeom>
            <a:avLst/>
            <a:gdLst>
              <a:gd name="T0" fmla="*/ 777515 w 2159"/>
              <a:gd name="T1" fmla="*/ 12960 h 904"/>
              <a:gd name="T2" fmla="*/ 771390 w 2159"/>
              <a:gd name="T3" fmla="*/ 0 h 904"/>
              <a:gd name="T4" fmla="*/ 0 w 2159"/>
              <a:gd name="T5" fmla="*/ 308877 h 904"/>
              <a:gd name="T6" fmla="*/ 3243 w 2159"/>
              <a:gd name="T7" fmla="*/ 325077 h 904"/>
              <a:gd name="T8" fmla="*/ 777515 w 2159"/>
              <a:gd name="T9" fmla="*/ 12960 h 9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59" h="904">
                <a:moveTo>
                  <a:pt x="2158" y="36"/>
                </a:moveTo>
                <a:lnTo>
                  <a:pt x="2141" y="0"/>
                </a:lnTo>
                <a:lnTo>
                  <a:pt x="0" y="858"/>
                </a:lnTo>
                <a:lnTo>
                  <a:pt x="9" y="903"/>
                </a:lnTo>
                <a:lnTo>
                  <a:pt x="2158" y="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0">
            <a:extLst>
              <a:ext uri="{FF2B5EF4-FFF2-40B4-BE49-F238E27FC236}">
                <a16:creationId xmlns:a16="http://schemas.microsoft.com/office/drawing/2014/main" id="{77FB08E8-68B4-2F48-800E-319F26DA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5680" y="6127333"/>
            <a:ext cx="750264" cy="1062872"/>
          </a:xfrm>
          <a:custGeom>
            <a:avLst/>
            <a:gdLst>
              <a:gd name="T0" fmla="*/ 234332 w 688"/>
              <a:gd name="T1" fmla="*/ 350478 h 976"/>
              <a:gd name="T2" fmla="*/ 247290 w 688"/>
              <a:gd name="T3" fmla="*/ 340772 h 976"/>
              <a:gd name="T4" fmla="*/ 12958 w 688"/>
              <a:gd name="T5" fmla="*/ 0 h 976"/>
              <a:gd name="T6" fmla="*/ 0 w 688"/>
              <a:gd name="T7" fmla="*/ 9706 h 976"/>
              <a:gd name="T8" fmla="*/ 234332 w 688"/>
              <a:gd name="T9" fmla="*/ 350478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88" h="976">
                <a:moveTo>
                  <a:pt x="651" y="975"/>
                </a:moveTo>
                <a:lnTo>
                  <a:pt x="687" y="948"/>
                </a:lnTo>
                <a:lnTo>
                  <a:pt x="36" y="0"/>
                </a:lnTo>
                <a:lnTo>
                  <a:pt x="0" y="27"/>
                </a:lnTo>
                <a:lnTo>
                  <a:pt x="651" y="97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">
            <a:extLst>
              <a:ext uri="{FF2B5EF4-FFF2-40B4-BE49-F238E27FC236}">
                <a16:creationId xmlns:a16="http://schemas.microsoft.com/office/drawing/2014/main" id="{FCBB0AE8-912F-E042-A3A6-7534BD67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061" y="4876893"/>
            <a:ext cx="48094" cy="1264867"/>
          </a:xfrm>
          <a:custGeom>
            <a:avLst/>
            <a:gdLst>
              <a:gd name="T0" fmla="*/ 15530 w 46"/>
              <a:gd name="T1" fmla="*/ 0 h 1158"/>
              <a:gd name="T2" fmla="*/ 0 w 46"/>
              <a:gd name="T3" fmla="*/ 0 h 1158"/>
              <a:gd name="T4" fmla="*/ 0 w 46"/>
              <a:gd name="T5" fmla="*/ 417151 h 1158"/>
              <a:gd name="T6" fmla="*/ 15530 w 46"/>
              <a:gd name="T7" fmla="*/ 417151 h 1158"/>
              <a:gd name="T8" fmla="*/ 15530 w 46"/>
              <a:gd name="T9" fmla="*/ 0 h 1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" h="1158">
                <a:moveTo>
                  <a:pt x="45" y="0"/>
                </a:moveTo>
                <a:lnTo>
                  <a:pt x="0" y="0"/>
                </a:lnTo>
                <a:lnTo>
                  <a:pt x="0" y="1157"/>
                </a:lnTo>
                <a:lnTo>
                  <a:pt x="45" y="1157"/>
                </a:lnTo>
                <a:lnTo>
                  <a:pt x="4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2">
            <a:extLst>
              <a:ext uri="{FF2B5EF4-FFF2-40B4-BE49-F238E27FC236}">
                <a16:creationId xmlns:a16="http://schemas.microsoft.com/office/drawing/2014/main" id="{B4B383B6-A580-F140-969E-71D7924C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216" y="5684870"/>
            <a:ext cx="918594" cy="904164"/>
          </a:xfrm>
          <a:custGeom>
            <a:avLst/>
            <a:gdLst>
              <a:gd name="T0" fmla="*/ 153047 w 842"/>
              <a:gd name="T1" fmla="*/ 298091 h 831"/>
              <a:gd name="T2" fmla="*/ 153047 w 842"/>
              <a:gd name="T3" fmla="*/ 298091 h 831"/>
              <a:gd name="T4" fmla="*/ 302853 w 842"/>
              <a:gd name="T5" fmla="*/ 149405 h 831"/>
              <a:gd name="T6" fmla="*/ 153047 w 842"/>
              <a:gd name="T7" fmla="*/ 0 h 831"/>
              <a:gd name="T8" fmla="*/ 0 w 842"/>
              <a:gd name="T9" fmla="*/ 149405 h 831"/>
              <a:gd name="T10" fmla="*/ 153047 w 842"/>
              <a:gd name="T11" fmla="*/ 298091 h 8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2" h="831">
                <a:moveTo>
                  <a:pt x="425" y="830"/>
                </a:moveTo>
                <a:lnTo>
                  <a:pt x="425" y="830"/>
                </a:lnTo>
                <a:cubicBezTo>
                  <a:pt x="651" y="830"/>
                  <a:pt x="841" y="651"/>
                  <a:pt x="841" y="416"/>
                </a:cubicBezTo>
                <a:cubicBezTo>
                  <a:pt x="841" y="181"/>
                  <a:pt x="651" y="0"/>
                  <a:pt x="425" y="0"/>
                </a:cubicBezTo>
                <a:cubicBezTo>
                  <a:pt x="190" y="0"/>
                  <a:pt x="0" y="181"/>
                  <a:pt x="0" y="416"/>
                </a:cubicBezTo>
                <a:cubicBezTo>
                  <a:pt x="0" y="651"/>
                  <a:pt x="190" y="830"/>
                  <a:pt x="425" y="8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1FD34EF8-688E-0944-9330-DF23BC22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908" y="6387040"/>
            <a:ext cx="504987" cy="504984"/>
          </a:xfrm>
          <a:custGeom>
            <a:avLst/>
            <a:gdLst>
              <a:gd name="T0" fmla="*/ 111125 w 462"/>
              <a:gd name="T1" fmla="*/ 149693 h 461"/>
              <a:gd name="T2" fmla="*/ 111125 w 462"/>
              <a:gd name="T3" fmla="*/ 149693 h 461"/>
              <a:gd name="T4" fmla="*/ 150091 w 462"/>
              <a:gd name="T5" fmla="*/ 54960 h 461"/>
              <a:gd name="T6" fmla="*/ 55563 w 462"/>
              <a:gd name="T7" fmla="*/ 13017 h 461"/>
              <a:gd name="T8" fmla="*/ 16236 w 462"/>
              <a:gd name="T9" fmla="*/ 110643 h 461"/>
              <a:gd name="T10" fmla="*/ 111125 w 462"/>
              <a:gd name="T11" fmla="*/ 149693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2" h="461">
                <a:moveTo>
                  <a:pt x="308" y="414"/>
                </a:moveTo>
                <a:lnTo>
                  <a:pt x="308" y="414"/>
                </a:lnTo>
                <a:cubicBezTo>
                  <a:pt x="416" y="369"/>
                  <a:pt x="461" y="252"/>
                  <a:pt x="416" y="152"/>
                </a:cubicBezTo>
                <a:cubicBezTo>
                  <a:pt x="380" y="45"/>
                  <a:pt x="262" y="0"/>
                  <a:pt x="154" y="36"/>
                </a:cubicBezTo>
                <a:cubicBezTo>
                  <a:pt x="55" y="81"/>
                  <a:pt x="0" y="197"/>
                  <a:pt x="45" y="306"/>
                </a:cubicBezTo>
                <a:cubicBezTo>
                  <a:pt x="82" y="405"/>
                  <a:pt x="208" y="460"/>
                  <a:pt x="308" y="4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BC58A7C0-0CDF-ED47-942B-B92CFF34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904" y="7007449"/>
            <a:ext cx="572315" cy="572318"/>
          </a:xfrm>
          <a:custGeom>
            <a:avLst/>
            <a:gdLst>
              <a:gd name="T0" fmla="*/ 78233 w 524"/>
              <a:gd name="T1" fmla="*/ 178838 h 525"/>
              <a:gd name="T2" fmla="*/ 78233 w 524"/>
              <a:gd name="T3" fmla="*/ 178838 h 525"/>
              <a:gd name="T4" fmla="*/ 178817 w 524"/>
              <a:gd name="T5" fmla="*/ 110469 h 525"/>
              <a:gd name="T6" fmla="*/ 110319 w 524"/>
              <a:gd name="T7" fmla="*/ 9716 h 525"/>
              <a:gd name="T8" fmla="*/ 9734 w 524"/>
              <a:gd name="T9" fmla="*/ 78084 h 525"/>
              <a:gd name="T10" fmla="*/ 78233 w 524"/>
              <a:gd name="T11" fmla="*/ 178838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4" h="525">
                <a:moveTo>
                  <a:pt x="217" y="497"/>
                </a:moveTo>
                <a:lnTo>
                  <a:pt x="217" y="497"/>
                </a:lnTo>
                <a:cubicBezTo>
                  <a:pt x="352" y="524"/>
                  <a:pt x="469" y="434"/>
                  <a:pt x="496" y="307"/>
                </a:cubicBezTo>
                <a:cubicBezTo>
                  <a:pt x="523" y="172"/>
                  <a:pt x="433" y="45"/>
                  <a:pt x="306" y="27"/>
                </a:cubicBezTo>
                <a:cubicBezTo>
                  <a:pt x="172" y="0"/>
                  <a:pt x="45" y="90"/>
                  <a:pt x="27" y="217"/>
                </a:cubicBezTo>
                <a:cubicBezTo>
                  <a:pt x="0" y="343"/>
                  <a:pt x="90" y="470"/>
                  <a:pt x="217" y="4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5">
            <a:extLst>
              <a:ext uri="{FF2B5EF4-FFF2-40B4-BE49-F238E27FC236}">
                <a16:creationId xmlns:a16="http://schemas.microsoft.com/office/drawing/2014/main" id="{B3361E62-5011-534D-A4A4-BB225E9B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8936" y="5410733"/>
            <a:ext cx="504984" cy="504987"/>
          </a:xfrm>
          <a:custGeom>
            <a:avLst/>
            <a:gdLst>
              <a:gd name="T0" fmla="*/ 110764 w 462"/>
              <a:gd name="T1" fmla="*/ 150091 h 462"/>
              <a:gd name="T2" fmla="*/ 110764 w 462"/>
              <a:gd name="T3" fmla="*/ 150091 h 462"/>
              <a:gd name="T4" fmla="*/ 150090 w 462"/>
              <a:gd name="T5" fmla="*/ 55563 h 462"/>
              <a:gd name="T6" fmla="*/ 55562 w 462"/>
              <a:gd name="T7" fmla="*/ 12989 h 462"/>
              <a:gd name="T8" fmla="*/ 16236 w 462"/>
              <a:gd name="T9" fmla="*/ 111125 h 462"/>
              <a:gd name="T10" fmla="*/ 110764 w 462"/>
              <a:gd name="T11" fmla="*/ 150091 h 4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2" h="462">
                <a:moveTo>
                  <a:pt x="307" y="416"/>
                </a:moveTo>
                <a:lnTo>
                  <a:pt x="307" y="416"/>
                </a:lnTo>
                <a:cubicBezTo>
                  <a:pt x="407" y="371"/>
                  <a:pt x="461" y="253"/>
                  <a:pt x="416" y="154"/>
                </a:cubicBezTo>
                <a:cubicBezTo>
                  <a:pt x="379" y="45"/>
                  <a:pt x="262" y="0"/>
                  <a:pt x="154" y="36"/>
                </a:cubicBezTo>
                <a:cubicBezTo>
                  <a:pt x="54" y="81"/>
                  <a:pt x="0" y="199"/>
                  <a:pt x="45" y="308"/>
                </a:cubicBezTo>
                <a:cubicBezTo>
                  <a:pt x="81" y="407"/>
                  <a:pt x="199" y="461"/>
                  <a:pt x="307" y="4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741AEFF8-56A3-5D48-832F-B6DA3220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9873" y="4876893"/>
            <a:ext cx="307801" cy="307801"/>
          </a:xfrm>
          <a:custGeom>
            <a:avLst/>
            <a:gdLst>
              <a:gd name="T0" fmla="*/ 48811 w 281"/>
              <a:gd name="T1" fmla="*/ 101238 h 281"/>
              <a:gd name="T2" fmla="*/ 48811 w 281"/>
              <a:gd name="T3" fmla="*/ 101238 h 281"/>
              <a:gd name="T4" fmla="*/ 101238 w 281"/>
              <a:gd name="T5" fmla="*/ 52427 h 281"/>
              <a:gd name="T6" fmla="*/ 48811 w 281"/>
              <a:gd name="T7" fmla="*/ 0 h 281"/>
              <a:gd name="T8" fmla="*/ 0 w 281"/>
              <a:gd name="T9" fmla="*/ 52427 h 281"/>
              <a:gd name="T10" fmla="*/ 48811 w 281"/>
              <a:gd name="T11" fmla="*/ 101238 h 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81" h="281">
                <a:moveTo>
                  <a:pt x="135" y="280"/>
                </a:moveTo>
                <a:lnTo>
                  <a:pt x="135" y="280"/>
                </a:lnTo>
                <a:cubicBezTo>
                  <a:pt x="217" y="280"/>
                  <a:pt x="280" y="217"/>
                  <a:pt x="280" y="145"/>
                </a:cubicBezTo>
                <a:cubicBezTo>
                  <a:pt x="280" y="63"/>
                  <a:pt x="217" y="0"/>
                  <a:pt x="135" y="0"/>
                </a:cubicBezTo>
                <a:cubicBezTo>
                  <a:pt x="63" y="0"/>
                  <a:pt x="0" y="63"/>
                  <a:pt x="0" y="145"/>
                </a:cubicBezTo>
                <a:cubicBezTo>
                  <a:pt x="0" y="217"/>
                  <a:pt x="63" y="280"/>
                  <a:pt x="135" y="2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">
            <a:extLst>
              <a:ext uri="{FF2B5EF4-FFF2-40B4-BE49-F238E27FC236}">
                <a16:creationId xmlns:a16="http://schemas.microsoft.com/office/drawing/2014/main" id="{ECE62A81-50A6-9C40-80B7-DBE588BB7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401" y="9431379"/>
            <a:ext cx="1245632" cy="1260059"/>
          </a:xfrm>
          <a:custGeom>
            <a:avLst/>
            <a:gdLst>
              <a:gd name="T0" fmla="*/ 404310 w 1140"/>
              <a:gd name="T1" fmla="*/ 415566 h 1157"/>
              <a:gd name="T2" fmla="*/ 410802 w 1140"/>
              <a:gd name="T3" fmla="*/ 409095 h 1157"/>
              <a:gd name="T4" fmla="*/ 6492 w 1140"/>
              <a:gd name="T5" fmla="*/ 0 h 1157"/>
              <a:gd name="T6" fmla="*/ 0 w 1140"/>
              <a:gd name="T7" fmla="*/ 9706 h 1157"/>
              <a:gd name="T8" fmla="*/ 404310 w 1140"/>
              <a:gd name="T9" fmla="*/ 415566 h 1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40" h="1157">
                <a:moveTo>
                  <a:pt x="1121" y="1156"/>
                </a:moveTo>
                <a:lnTo>
                  <a:pt x="1139" y="1138"/>
                </a:lnTo>
                <a:lnTo>
                  <a:pt x="18" y="0"/>
                </a:lnTo>
                <a:lnTo>
                  <a:pt x="0" y="27"/>
                </a:lnTo>
                <a:lnTo>
                  <a:pt x="1121" y="1156"/>
                </a:lnTo>
              </a:path>
            </a:pathLst>
          </a:custGeom>
          <a:solidFill>
            <a:srgbClr val="FECD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8">
            <a:extLst>
              <a:ext uri="{FF2B5EF4-FFF2-40B4-BE49-F238E27FC236}">
                <a16:creationId xmlns:a16="http://schemas.microsoft.com/office/drawing/2014/main" id="{297C06D7-2AD8-6E43-B9C2-97A62F00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112" y="10042172"/>
            <a:ext cx="504984" cy="750264"/>
          </a:xfrm>
          <a:custGeom>
            <a:avLst/>
            <a:gdLst>
              <a:gd name="T0" fmla="*/ 0 w 462"/>
              <a:gd name="T1" fmla="*/ 243690 h 688"/>
              <a:gd name="T2" fmla="*/ 9741 w 462"/>
              <a:gd name="T3" fmla="*/ 247290 h 688"/>
              <a:gd name="T4" fmla="*/ 166326 w 462"/>
              <a:gd name="T5" fmla="*/ 6479 h 688"/>
              <a:gd name="T6" fmla="*/ 156585 w 462"/>
              <a:gd name="T7" fmla="*/ 0 h 688"/>
              <a:gd name="T8" fmla="*/ 0 w 462"/>
              <a:gd name="T9" fmla="*/ 243690 h 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2" h="688">
                <a:moveTo>
                  <a:pt x="0" y="677"/>
                </a:moveTo>
                <a:lnTo>
                  <a:pt x="27" y="687"/>
                </a:lnTo>
                <a:lnTo>
                  <a:pt x="461" y="18"/>
                </a:lnTo>
                <a:lnTo>
                  <a:pt x="434" y="0"/>
                </a:lnTo>
                <a:lnTo>
                  <a:pt x="0" y="677"/>
                </a:lnTo>
              </a:path>
            </a:pathLst>
          </a:custGeom>
          <a:solidFill>
            <a:srgbClr val="FECD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9">
            <a:extLst>
              <a:ext uri="{FF2B5EF4-FFF2-40B4-BE49-F238E27FC236}">
                <a16:creationId xmlns:a16="http://schemas.microsoft.com/office/drawing/2014/main" id="{34BFC28F-8031-B248-923C-E9F2258C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51" y="9695896"/>
            <a:ext cx="817595" cy="375132"/>
          </a:xfrm>
          <a:custGeom>
            <a:avLst/>
            <a:gdLst>
              <a:gd name="T0" fmla="*/ 269516 w 751"/>
              <a:gd name="T1" fmla="*/ 9719 h 344"/>
              <a:gd name="T2" fmla="*/ 263047 w 751"/>
              <a:gd name="T3" fmla="*/ 0 h 344"/>
              <a:gd name="T4" fmla="*/ 0 w 751"/>
              <a:gd name="T5" fmla="*/ 110507 h 344"/>
              <a:gd name="T6" fmla="*/ 3234 w 751"/>
              <a:gd name="T7" fmla="*/ 123465 h 344"/>
              <a:gd name="T8" fmla="*/ 269516 w 751"/>
              <a:gd name="T9" fmla="*/ 9719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1" h="344">
                <a:moveTo>
                  <a:pt x="750" y="27"/>
                </a:moveTo>
                <a:lnTo>
                  <a:pt x="732" y="0"/>
                </a:lnTo>
                <a:lnTo>
                  <a:pt x="0" y="307"/>
                </a:lnTo>
                <a:lnTo>
                  <a:pt x="9" y="343"/>
                </a:lnTo>
                <a:lnTo>
                  <a:pt x="750" y="27"/>
                </a:lnTo>
              </a:path>
            </a:pathLst>
          </a:custGeom>
          <a:solidFill>
            <a:srgbClr val="FECD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0">
            <a:extLst>
              <a:ext uri="{FF2B5EF4-FFF2-40B4-BE49-F238E27FC236}">
                <a16:creationId xmlns:a16="http://schemas.microsoft.com/office/drawing/2014/main" id="{26001011-D156-E849-8883-09D399891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964" y="9695896"/>
            <a:ext cx="721408" cy="711789"/>
          </a:xfrm>
          <a:custGeom>
            <a:avLst/>
            <a:gdLst>
              <a:gd name="T0" fmla="*/ 22730 w 660"/>
              <a:gd name="T1" fmla="*/ 156272 h 651"/>
              <a:gd name="T2" fmla="*/ 22730 w 660"/>
              <a:gd name="T3" fmla="*/ 156272 h 651"/>
              <a:gd name="T4" fmla="*/ 159472 w 660"/>
              <a:gd name="T5" fmla="*/ 215100 h 651"/>
              <a:gd name="T6" fmla="*/ 215034 w 660"/>
              <a:gd name="T7" fmla="*/ 78317 h 651"/>
              <a:gd name="T8" fmla="*/ 77932 w 660"/>
              <a:gd name="T9" fmla="*/ 19489 h 651"/>
              <a:gd name="T10" fmla="*/ 22730 w 660"/>
              <a:gd name="T11" fmla="*/ 156272 h 6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0" h="651">
                <a:moveTo>
                  <a:pt x="63" y="433"/>
                </a:moveTo>
                <a:lnTo>
                  <a:pt x="63" y="433"/>
                </a:lnTo>
                <a:cubicBezTo>
                  <a:pt x="126" y="587"/>
                  <a:pt x="289" y="650"/>
                  <a:pt x="442" y="596"/>
                </a:cubicBezTo>
                <a:cubicBezTo>
                  <a:pt x="587" y="533"/>
                  <a:pt x="659" y="361"/>
                  <a:pt x="596" y="217"/>
                </a:cubicBezTo>
                <a:cubicBezTo>
                  <a:pt x="532" y="63"/>
                  <a:pt x="361" y="0"/>
                  <a:pt x="216" y="54"/>
                </a:cubicBezTo>
                <a:cubicBezTo>
                  <a:pt x="72" y="117"/>
                  <a:pt x="0" y="289"/>
                  <a:pt x="63" y="4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1">
            <a:extLst>
              <a:ext uri="{FF2B5EF4-FFF2-40B4-BE49-F238E27FC236}">
                <a16:creationId xmlns:a16="http://schemas.microsoft.com/office/drawing/2014/main" id="{38C77B19-BD33-1042-B1F4-C64D06D8C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57" y="9320764"/>
            <a:ext cx="336657" cy="336657"/>
          </a:xfrm>
          <a:custGeom>
            <a:avLst/>
            <a:gdLst>
              <a:gd name="T0" fmla="*/ 19483 w 308"/>
              <a:gd name="T1" fmla="*/ 90986 h 309"/>
              <a:gd name="T2" fmla="*/ 19483 w 308"/>
              <a:gd name="T3" fmla="*/ 90986 h 309"/>
              <a:gd name="T4" fmla="*/ 91281 w 308"/>
              <a:gd name="T5" fmla="*/ 90986 h 309"/>
              <a:gd name="T6" fmla="*/ 91281 w 308"/>
              <a:gd name="T7" fmla="*/ 19780 h 309"/>
              <a:gd name="T8" fmla="*/ 19483 w 308"/>
              <a:gd name="T9" fmla="*/ 19780 h 309"/>
              <a:gd name="T10" fmla="*/ 19483 w 308"/>
              <a:gd name="T11" fmla="*/ 90986 h 3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8" h="309">
                <a:moveTo>
                  <a:pt x="54" y="253"/>
                </a:moveTo>
                <a:lnTo>
                  <a:pt x="54" y="253"/>
                </a:lnTo>
                <a:cubicBezTo>
                  <a:pt x="108" y="308"/>
                  <a:pt x="199" y="308"/>
                  <a:pt x="253" y="253"/>
                </a:cubicBezTo>
                <a:cubicBezTo>
                  <a:pt x="307" y="199"/>
                  <a:pt x="307" y="118"/>
                  <a:pt x="253" y="55"/>
                </a:cubicBezTo>
                <a:cubicBezTo>
                  <a:pt x="199" y="0"/>
                  <a:pt x="108" y="0"/>
                  <a:pt x="54" y="55"/>
                </a:cubicBezTo>
                <a:cubicBezTo>
                  <a:pt x="0" y="109"/>
                  <a:pt x="0" y="199"/>
                  <a:pt x="54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A75DA1DE-C3ED-584B-BD39-430B9712B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451" y="10662581"/>
            <a:ext cx="394369" cy="394370"/>
          </a:xfrm>
          <a:custGeom>
            <a:avLst/>
            <a:gdLst>
              <a:gd name="T0" fmla="*/ 6473 w 362"/>
              <a:gd name="T1" fmla="*/ 78033 h 362"/>
              <a:gd name="T2" fmla="*/ 6473 w 362"/>
              <a:gd name="T3" fmla="*/ 78033 h 362"/>
              <a:gd name="T4" fmla="*/ 78033 w 362"/>
              <a:gd name="T5" fmla="*/ 123343 h 362"/>
              <a:gd name="T6" fmla="*/ 123343 w 362"/>
              <a:gd name="T7" fmla="*/ 52142 h 362"/>
              <a:gd name="T8" fmla="*/ 52142 w 362"/>
              <a:gd name="T9" fmla="*/ 6473 h 362"/>
              <a:gd name="T10" fmla="*/ 6473 w 362"/>
              <a:gd name="T11" fmla="*/ 78033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" h="362">
                <a:moveTo>
                  <a:pt x="18" y="217"/>
                </a:moveTo>
                <a:lnTo>
                  <a:pt x="18" y="217"/>
                </a:lnTo>
                <a:cubicBezTo>
                  <a:pt x="36" y="307"/>
                  <a:pt x="127" y="361"/>
                  <a:pt x="217" y="343"/>
                </a:cubicBezTo>
                <a:cubicBezTo>
                  <a:pt x="307" y="325"/>
                  <a:pt x="361" y="235"/>
                  <a:pt x="343" y="145"/>
                </a:cubicBezTo>
                <a:cubicBezTo>
                  <a:pt x="325" y="63"/>
                  <a:pt x="235" y="0"/>
                  <a:pt x="145" y="18"/>
                </a:cubicBezTo>
                <a:cubicBezTo>
                  <a:pt x="54" y="36"/>
                  <a:pt x="0" y="127"/>
                  <a:pt x="18" y="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1439BE07-764D-6644-8BDF-8D14761E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797" y="10571204"/>
            <a:ext cx="336657" cy="336657"/>
          </a:xfrm>
          <a:custGeom>
            <a:avLst/>
            <a:gdLst>
              <a:gd name="T0" fmla="*/ 19780 w 309"/>
              <a:gd name="T1" fmla="*/ 91281 h 308"/>
              <a:gd name="T2" fmla="*/ 19780 w 309"/>
              <a:gd name="T3" fmla="*/ 91281 h 308"/>
              <a:gd name="T4" fmla="*/ 91345 w 309"/>
              <a:gd name="T5" fmla="*/ 91281 h 308"/>
              <a:gd name="T6" fmla="*/ 91345 w 309"/>
              <a:gd name="T7" fmla="*/ 19483 h 308"/>
              <a:gd name="T8" fmla="*/ 19780 w 309"/>
              <a:gd name="T9" fmla="*/ 19483 h 308"/>
              <a:gd name="T10" fmla="*/ 19780 w 309"/>
              <a:gd name="T11" fmla="*/ 91281 h 3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9" h="308">
                <a:moveTo>
                  <a:pt x="55" y="253"/>
                </a:moveTo>
                <a:lnTo>
                  <a:pt x="55" y="253"/>
                </a:lnTo>
                <a:cubicBezTo>
                  <a:pt x="109" y="307"/>
                  <a:pt x="199" y="307"/>
                  <a:pt x="254" y="253"/>
                </a:cubicBezTo>
                <a:cubicBezTo>
                  <a:pt x="308" y="199"/>
                  <a:pt x="308" y="117"/>
                  <a:pt x="254" y="54"/>
                </a:cubicBezTo>
                <a:cubicBezTo>
                  <a:pt x="199" y="0"/>
                  <a:pt x="118" y="0"/>
                  <a:pt x="55" y="54"/>
                </a:cubicBezTo>
                <a:cubicBezTo>
                  <a:pt x="0" y="108"/>
                  <a:pt x="0" y="199"/>
                  <a:pt x="55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">
            <a:extLst>
              <a:ext uri="{FF2B5EF4-FFF2-40B4-BE49-F238E27FC236}">
                <a16:creationId xmlns:a16="http://schemas.microsoft.com/office/drawing/2014/main" id="{7EB257CD-EEF9-F344-93DE-5256EC6B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222" y="9647803"/>
            <a:ext cx="235661" cy="245277"/>
          </a:xfrm>
          <a:custGeom>
            <a:avLst/>
            <a:gdLst>
              <a:gd name="T0" fmla="*/ 6423 w 218"/>
              <a:gd name="T1" fmla="*/ 54811 h 226"/>
              <a:gd name="T2" fmla="*/ 6423 w 218"/>
              <a:gd name="T3" fmla="*/ 54811 h 226"/>
              <a:gd name="T4" fmla="*/ 51740 w 218"/>
              <a:gd name="T5" fmla="*/ 70931 h 226"/>
              <a:gd name="T6" fmla="*/ 71008 w 218"/>
              <a:gd name="T7" fmla="*/ 25793 h 226"/>
              <a:gd name="T8" fmla="*/ 25691 w 218"/>
              <a:gd name="T9" fmla="*/ 9314 h 226"/>
              <a:gd name="T10" fmla="*/ 6423 w 218"/>
              <a:gd name="T11" fmla="*/ 54811 h 2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8" h="226">
                <a:moveTo>
                  <a:pt x="18" y="153"/>
                </a:moveTo>
                <a:lnTo>
                  <a:pt x="18" y="153"/>
                </a:lnTo>
                <a:cubicBezTo>
                  <a:pt x="36" y="198"/>
                  <a:pt x="90" y="225"/>
                  <a:pt x="145" y="198"/>
                </a:cubicBezTo>
                <a:cubicBezTo>
                  <a:pt x="190" y="180"/>
                  <a:pt x="217" y="126"/>
                  <a:pt x="199" y="72"/>
                </a:cubicBezTo>
                <a:cubicBezTo>
                  <a:pt x="172" y="26"/>
                  <a:pt x="117" y="0"/>
                  <a:pt x="72" y="26"/>
                </a:cubicBezTo>
                <a:cubicBezTo>
                  <a:pt x="18" y="45"/>
                  <a:pt x="0" y="99"/>
                  <a:pt x="18" y="1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">
            <a:extLst>
              <a:ext uri="{FF2B5EF4-FFF2-40B4-BE49-F238E27FC236}">
                <a16:creationId xmlns:a16="http://schemas.microsoft.com/office/drawing/2014/main" id="{36990D7B-C9C6-0F4A-8402-A41888F4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103" y="4573901"/>
            <a:ext cx="649265" cy="663695"/>
          </a:xfrm>
          <a:custGeom>
            <a:avLst/>
            <a:gdLst>
              <a:gd name="T0" fmla="*/ 210722 w 597"/>
              <a:gd name="T1" fmla="*/ 218714 h 607"/>
              <a:gd name="T2" fmla="*/ 213953 w 597"/>
              <a:gd name="T3" fmla="*/ 215105 h 607"/>
              <a:gd name="T4" fmla="*/ 3231 w 597"/>
              <a:gd name="T5" fmla="*/ 0 h 607"/>
              <a:gd name="T6" fmla="*/ 0 w 597"/>
              <a:gd name="T7" fmla="*/ 3248 h 607"/>
              <a:gd name="T8" fmla="*/ 210722 w 597"/>
              <a:gd name="T9" fmla="*/ 218714 h 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7" h="607">
                <a:moveTo>
                  <a:pt x="587" y="606"/>
                </a:moveTo>
                <a:lnTo>
                  <a:pt x="596" y="596"/>
                </a:lnTo>
                <a:lnTo>
                  <a:pt x="9" y="0"/>
                </a:lnTo>
                <a:lnTo>
                  <a:pt x="0" y="9"/>
                </a:lnTo>
                <a:lnTo>
                  <a:pt x="587" y="6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">
            <a:extLst>
              <a:ext uri="{FF2B5EF4-FFF2-40B4-BE49-F238E27FC236}">
                <a16:creationId xmlns:a16="http://schemas.microsoft.com/office/drawing/2014/main" id="{B9A6F8A0-322B-714A-B94F-699BD26E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054" y="4896131"/>
            <a:ext cx="269326" cy="384751"/>
          </a:xfrm>
          <a:custGeom>
            <a:avLst/>
            <a:gdLst>
              <a:gd name="T0" fmla="*/ 0 w 245"/>
              <a:gd name="T1" fmla="*/ 123412 h 354"/>
              <a:gd name="T2" fmla="*/ 6531 w 245"/>
              <a:gd name="T3" fmla="*/ 126641 h 354"/>
              <a:gd name="T4" fmla="*/ 88537 w 245"/>
              <a:gd name="T5" fmla="*/ 0 h 354"/>
              <a:gd name="T6" fmla="*/ 82006 w 245"/>
              <a:gd name="T7" fmla="*/ 0 h 354"/>
              <a:gd name="T8" fmla="*/ 0 w 245"/>
              <a:gd name="T9" fmla="*/ 123412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5" h="354">
                <a:moveTo>
                  <a:pt x="0" y="344"/>
                </a:moveTo>
                <a:lnTo>
                  <a:pt x="18" y="353"/>
                </a:lnTo>
                <a:lnTo>
                  <a:pt x="244" y="0"/>
                </a:lnTo>
                <a:lnTo>
                  <a:pt x="226" y="0"/>
                </a:lnTo>
                <a:lnTo>
                  <a:pt x="0" y="3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">
            <a:extLst>
              <a:ext uri="{FF2B5EF4-FFF2-40B4-BE49-F238E27FC236}">
                <a16:creationId xmlns:a16="http://schemas.microsoft.com/office/drawing/2014/main" id="{A7251F82-1FD7-B847-9625-A3B77F74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949" y="4708563"/>
            <a:ext cx="423226" cy="197186"/>
          </a:xfrm>
          <a:custGeom>
            <a:avLst/>
            <a:gdLst>
              <a:gd name="T0" fmla="*/ 139342 w 390"/>
              <a:gd name="T1" fmla="*/ 6473 h 181"/>
              <a:gd name="T2" fmla="*/ 136118 w 390"/>
              <a:gd name="T3" fmla="*/ 0 h 181"/>
              <a:gd name="T4" fmla="*/ 0 w 390"/>
              <a:gd name="T5" fmla="*/ 58256 h 181"/>
              <a:gd name="T6" fmla="*/ 3224 w 390"/>
              <a:gd name="T7" fmla="*/ 64728 h 181"/>
              <a:gd name="T8" fmla="*/ 139342 w 390"/>
              <a:gd name="T9" fmla="*/ 6473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0" h="181">
                <a:moveTo>
                  <a:pt x="389" y="18"/>
                </a:moveTo>
                <a:lnTo>
                  <a:pt x="380" y="0"/>
                </a:lnTo>
                <a:lnTo>
                  <a:pt x="0" y="162"/>
                </a:lnTo>
                <a:lnTo>
                  <a:pt x="9" y="180"/>
                </a:lnTo>
                <a:lnTo>
                  <a:pt x="389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8">
            <a:extLst>
              <a:ext uri="{FF2B5EF4-FFF2-40B4-BE49-F238E27FC236}">
                <a16:creationId xmlns:a16="http://schemas.microsoft.com/office/drawing/2014/main" id="{1D27F70D-A6EA-F04F-8462-DB146A93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385" y="4708563"/>
            <a:ext cx="375132" cy="375132"/>
          </a:xfrm>
          <a:custGeom>
            <a:avLst/>
            <a:gdLst>
              <a:gd name="T0" fmla="*/ 13280 w 345"/>
              <a:gd name="T1" fmla="*/ 81350 h 344"/>
              <a:gd name="T2" fmla="*/ 13280 w 345"/>
              <a:gd name="T3" fmla="*/ 81350 h 344"/>
              <a:gd name="T4" fmla="*/ 84703 w 345"/>
              <a:gd name="T5" fmla="*/ 110507 h 344"/>
              <a:gd name="T6" fmla="*/ 113775 w 345"/>
              <a:gd name="T7" fmla="*/ 38875 h 344"/>
              <a:gd name="T8" fmla="*/ 42352 w 345"/>
              <a:gd name="T9" fmla="*/ 9719 h 344"/>
              <a:gd name="T10" fmla="*/ 13280 w 345"/>
              <a:gd name="T11" fmla="*/ 81350 h 3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" h="344">
                <a:moveTo>
                  <a:pt x="37" y="226"/>
                </a:moveTo>
                <a:lnTo>
                  <a:pt x="37" y="226"/>
                </a:lnTo>
                <a:cubicBezTo>
                  <a:pt x="64" y="307"/>
                  <a:pt x="154" y="343"/>
                  <a:pt x="236" y="307"/>
                </a:cubicBezTo>
                <a:cubicBezTo>
                  <a:pt x="308" y="280"/>
                  <a:pt x="344" y="190"/>
                  <a:pt x="317" y="108"/>
                </a:cubicBezTo>
                <a:cubicBezTo>
                  <a:pt x="281" y="36"/>
                  <a:pt x="190" y="0"/>
                  <a:pt x="118" y="27"/>
                </a:cubicBezTo>
                <a:cubicBezTo>
                  <a:pt x="37" y="63"/>
                  <a:pt x="0" y="153"/>
                  <a:pt x="37" y="2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">
            <a:extLst>
              <a:ext uri="{FF2B5EF4-FFF2-40B4-BE49-F238E27FC236}">
                <a16:creationId xmlns:a16="http://schemas.microsoft.com/office/drawing/2014/main" id="{6AF5C937-D1B9-BA4C-BF1D-CD5129C5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961" y="4511380"/>
            <a:ext cx="177949" cy="177946"/>
          </a:xfrm>
          <a:custGeom>
            <a:avLst/>
            <a:gdLst>
              <a:gd name="T0" fmla="*/ 9730 w 163"/>
              <a:gd name="T1" fmla="*/ 48709 h 164"/>
              <a:gd name="T2" fmla="*/ 9730 w 163"/>
              <a:gd name="T3" fmla="*/ 48709 h 164"/>
              <a:gd name="T4" fmla="*/ 48648 w 163"/>
              <a:gd name="T5" fmla="*/ 48709 h 164"/>
              <a:gd name="T6" fmla="*/ 48648 w 163"/>
              <a:gd name="T7" fmla="*/ 12893 h 164"/>
              <a:gd name="T8" fmla="*/ 12973 w 163"/>
              <a:gd name="T9" fmla="*/ 12893 h 164"/>
              <a:gd name="T10" fmla="*/ 9730 w 163"/>
              <a:gd name="T11" fmla="*/ 48709 h 1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" h="164">
                <a:moveTo>
                  <a:pt x="27" y="136"/>
                </a:moveTo>
                <a:lnTo>
                  <a:pt x="27" y="136"/>
                </a:lnTo>
                <a:cubicBezTo>
                  <a:pt x="63" y="163"/>
                  <a:pt x="108" y="163"/>
                  <a:pt x="135" y="136"/>
                </a:cubicBezTo>
                <a:cubicBezTo>
                  <a:pt x="162" y="108"/>
                  <a:pt x="162" y="63"/>
                  <a:pt x="135" y="36"/>
                </a:cubicBezTo>
                <a:cubicBezTo>
                  <a:pt x="108" y="0"/>
                  <a:pt x="63" y="0"/>
                  <a:pt x="36" y="36"/>
                </a:cubicBezTo>
                <a:cubicBezTo>
                  <a:pt x="0" y="63"/>
                  <a:pt x="0" y="108"/>
                  <a:pt x="27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">
            <a:extLst>
              <a:ext uri="{FF2B5EF4-FFF2-40B4-BE49-F238E27FC236}">
                <a16:creationId xmlns:a16="http://schemas.microsoft.com/office/drawing/2014/main" id="{9911737C-F895-8748-9C7A-60E8E6F1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817" y="5213550"/>
            <a:ext cx="206805" cy="206802"/>
          </a:xfrm>
          <a:custGeom>
            <a:avLst/>
            <a:gdLst>
              <a:gd name="T0" fmla="*/ 3217 w 191"/>
              <a:gd name="T1" fmla="*/ 42035 h 190"/>
              <a:gd name="T2" fmla="*/ 3217 w 191"/>
              <a:gd name="T3" fmla="*/ 42035 h 190"/>
              <a:gd name="T4" fmla="*/ 41816 w 191"/>
              <a:gd name="T5" fmla="*/ 64669 h 190"/>
              <a:gd name="T6" fmla="*/ 64689 w 191"/>
              <a:gd name="T7" fmla="*/ 29101 h 190"/>
              <a:gd name="T8" fmla="*/ 28949 w 191"/>
              <a:gd name="T9" fmla="*/ 2874 h 190"/>
              <a:gd name="T10" fmla="*/ 3217 w 191"/>
              <a:gd name="T11" fmla="*/ 42035 h 1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1" h="190">
                <a:moveTo>
                  <a:pt x="9" y="117"/>
                </a:moveTo>
                <a:lnTo>
                  <a:pt x="9" y="117"/>
                </a:lnTo>
                <a:cubicBezTo>
                  <a:pt x="18" y="162"/>
                  <a:pt x="63" y="189"/>
                  <a:pt x="117" y="180"/>
                </a:cubicBezTo>
                <a:cubicBezTo>
                  <a:pt x="162" y="171"/>
                  <a:pt x="190" y="126"/>
                  <a:pt x="181" y="81"/>
                </a:cubicBezTo>
                <a:cubicBezTo>
                  <a:pt x="171" y="36"/>
                  <a:pt x="126" y="0"/>
                  <a:pt x="81" y="8"/>
                </a:cubicBezTo>
                <a:cubicBezTo>
                  <a:pt x="27" y="27"/>
                  <a:pt x="0" y="72"/>
                  <a:pt x="9" y="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CBA065D9-9917-2E42-AB60-A1C894B25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56" y="5175075"/>
            <a:ext cx="177949" cy="168327"/>
          </a:xfrm>
          <a:custGeom>
            <a:avLst/>
            <a:gdLst>
              <a:gd name="T0" fmla="*/ 9670 w 164"/>
              <a:gd name="T1" fmla="*/ 45525 h 155"/>
              <a:gd name="T2" fmla="*/ 9670 w 164"/>
              <a:gd name="T3" fmla="*/ 45525 h 155"/>
              <a:gd name="T4" fmla="*/ 45486 w 164"/>
              <a:gd name="T5" fmla="*/ 45525 h 155"/>
              <a:gd name="T6" fmla="*/ 45486 w 164"/>
              <a:gd name="T7" fmla="*/ 10037 h 155"/>
              <a:gd name="T8" fmla="*/ 9670 w 164"/>
              <a:gd name="T9" fmla="*/ 10037 h 155"/>
              <a:gd name="T10" fmla="*/ 9670 w 164"/>
              <a:gd name="T11" fmla="*/ 45525 h 1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" h="155">
                <a:moveTo>
                  <a:pt x="27" y="127"/>
                </a:moveTo>
                <a:lnTo>
                  <a:pt x="27" y="127"/>
                </a:lnTo>
                <a:cubicBezTo>
                  <a:pt x="54" y="154"/>
                  <a:pt x="99" y="154"/>
                  <a:pt x="127" y="127"/>
                </a:cubicBezTo>
                <a:cubicBezTo>
                  <a:pt x="163" y="100"/>
                  <a:pt x="163" y="55"/>
                  <a:pt x="127" y="28"/>
                </a:cubicBezTo>
                <a:cubicBezTo>
                  <a:pt x="99" y="0"/>
                  <a:pt x="54" y="0"/>
                  <a:pt x="27" y="28"/>
                </a:cubicBezTo>
                <a:cubicBezTo>
                  <a:pt x="0" y="55"/>
                  <a:pt x="0" y="100"/>
                  <a:pt x="27" y="1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2">
            <a:extLst>
              <a:ext uri="{FF2B5EF4-FFF2-40B4-BE49-F238E27FC236}">
                <a16:creationId xmlns:a16="http://schemas.microsoft.com/office/drawing/2014/main" id="{D6DC8335-0AB1-354A-8FA5-9081FA62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369" y="4689326"/>
            <a:ext cx="120236" cy="120236"/>
          </a:xfrm>
          <a:custGeom>
            <a:avLst/>
            <a:gdLst>
              <a:gd name="T0" fmla="*/ 3247 w 110"/>
              <a:gd name="T1" fmla="*/ 26216 h 109"/>
              <a:gd name="T2" fmla="*/ 3247 w 110"/>
              <a:gd name="T3" fmla="*/ 26216 h 109"/>
              <a:gd name="T4" fmla="*/ 26338 w 110"/>
              <a:gd name="T5" fmla="*/ 36047 h 109"/>
              <a:gd name="T6" fmla="*/ 36080 w 110"/>
              <a:gd name="T7" fmla="*/ 13108 h 109"/>
              <a:gd name="T8" fmla="*/ 12989 w 110"/>
              <a:gd name="T9" fmla="*/ 3277 h 109"/>
              <a:gd name="T10" fmla="*/ 3247 w 110"/>
              <a:gd name="T11" fmla="*/ 26216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9">
                <a:moveTo>
                  <a:pt x="9" y="72"/>
                </a:moveTo>
                <a:lnTo>
                  <a:pt x="9" y="72"/>
                </a:lnTo>
                <a:cubicBezTo>
                  <a:pt x="19" y="99"/>
                  <a:pt x="45" y="108"/>
                  <a:pt x="73" y="99"/>
                </a:cubicBezTo>
                <a:cubicBezTo>
                  <a:pt x="100" y="90"/>
                  <a:pt x="109" y="63"/>
                  <a:pt x="100" y="36"/>
                </a:cubicBezTo>
                <a:cubicBezTo>
                  <a:pt x="91" y="9"/>
                  <a:pt x="64" y="0"/>
                  <a:pt x="36" y="9"/>
                </a:cubicBezTo>
                <a:cubicBezTo>
                  <a:pt x="9" y="18"/>
                  <a:pt x="0" y="45"/>
                  <a:pt x="9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813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34">
            <a:extLst>
              <a:ext uri="{FF2B5EF4-FFF2-40B4-BE49-F238E27FC236}">
                <a16:creationId xmlns:a16="http://schemas.microsoft.com/office/drawing/2014/main" id="{E86B93C0-2061-704B-BA8B-98A16890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3" y="142380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FC24DA70-1E51-C14B-8646-BDB9F272A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3" y="451257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4">
            <a:extLst>
              <a:ext uri="{FF2B5EF4-FFF2-40B4-BE49-F238E27FC236}">
                <a16:creationId xmlns:a16="http://schemas.microsoft.com/office/drawing/2014/main" id="{A8407B53-76AD-5F48-8988-95D1A81C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3" y="73822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4">
            <a:extLst>
              <a:ext uri="{FF2B5EF4-FFF2-40B4-BE49-F238E27FC236}">
                <a16:creationId xmlns:a16="http://schemas.microsoft.com/office/drawing/2014/main" id="{685B3BF6-7E64-404B-A287-9C8B52FA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993" y="1028379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71">
            <a:extLst>
              <a:ext uri="{FF2B5EF4-FFF2-40B4-BE49-F238E27FC236}">
                <a16:creationId xmlns:a16="http://schemas.microsoft.com/office/drawing/2014/main" id="{F258D38C-F5FF-3641-AFE7-53659F8F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722" y="515385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172">
            <a:extLst>
              <a:ext uri="{FF2B5EF4-FFF2-40B4-BE49-F238E27FC236}">
                <a16:creationId xmlns:a16="http://schemas.microsoft.com/office/drawing/2014/main" id="{9E2A21FA-655A-C64B-988C-A251414C4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785" y="575404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73">
            <a:extLst>
              <a:ext uri="{FF2B5EF4-FFF2-40B4-BE49-F238E27FC236}">
                <a16:creationId xmlns:a16="http://schemas.microsoft.com/office/drawing/2014/main" id="{D6A364B0-CE67-6D40-A173-4B648411A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257" y="575404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74">
            <a:extLst>
              <a:ext uri="{FF2B5EF4-FFF2-40B4-BE49-F238E27FC236}">
                <a16:creationId xmlns:a16="http://schemas.microsoft.com/office/drawing/2014/main" id="{83CD2172-D775-834E-87A4-9481A707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0407" y="11316965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175">
            <a:extLst>
              <a:ext uri="{FF2B5EF4-FFF2-40B4-BE49-F238E27FC236}">
                <a16:creationId xmlns:a16="http://schemas.microsoft.com/office/drawing/2014/main" id="{275393E8-1372-6A4A-A33E-616D2AD5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969" y="11027984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176">
            <a:extLst>
              <a:ext uri="{FF2B5EF4-FFF2-40B4-BE49-F238E27FC236}">
                <a16:creationId xmlns:a16="http://schemas.microsoft.com/office/drawing/2014/main" id="{8E8DE4C1-517B-F240-B302-731668C6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854" y="10866823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177">
            <a:extLst>
              <a:ext uri="{FF2B5EF4-FFF2-40B4-BE49-F238E27FC236}">
                <a16:creationId xmlns:a16="http://schemas.microsoft.com/office/drawing/2014/main" id="{119DB9AA-B824-1F47-BEA1-24503601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79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178">
            <a:extLst>
              <a:ext uri="{FF2B5EF4-FFF2-40B4-BE49-F238E27FC236}">
                <a16:creationId xmlns:a16="http://schemas.microsoft.com/office/drawing/2014/main" id="{DA0796C4-03E7-3645-8D71-BC23B38A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690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179">
            <a:extLst>
              <a:ext uri="{FF2B5EF4-FFF2-40B4-BE49-F238E27FC236}">
                <a16:creationId xmlns:a16="http://schemas.microsoft.com/office/drawing/2014/main" id="{19990F85-1C89-4F4C-85F9-5F4D4984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653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80">
            <a:extLst>
              <a:ext uri="{FF2B5EF4-FFF2-40B4-BE49-F238E27FC236}">
                <a16:creationId xmlns:a16="http://schemas.microsoft.com/office/drawing/2014/main" id="{FABAF45A-FF58-A24B-8AD7-042AFAC2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066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81">
            <a:extLst>
              <a:ext uri="{FF2B5EF4-FFF2-40B4-BE49-F238E27FC236}">
                <a16:creationId xmlns:a16="http://schemas.microsoft.com/office/drawing/2014/main" id="{CFA853D7-7C2A-C645-98F0-46068ACD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984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182">
            <a:extLst>
              <a:ext uri="{FF2B5EF4-FFF2-40B4-BE49-F238E27FC236}">
                <a16:creationId xmlns:a16="http://schemas.microsoft.com/office/drawing/2014/main" id="{778317C5-B7AB-D348-A186-75A7C4AE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984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183">
            <a:extLst>
              <a:ext uri="{FF2B5EF4-FFF2-40B4-BE49-F238E27FC236}">
                <a16:creationId xmlns:a16="http://schemas.microsoft.com/office/drawing/2014/main" id="{9CE835CB-6E67-5E4D-8B0F-EA1085DE2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456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84">
            <a:extLst>
              <a:ext uri="{FF2B5EF4-FFF2-40B4-BE49-F238E27FC236}">
                <a16:creationId xmlns:a16="http://schemas.microsoft.com/office/drawing/2014/main" id="{59F3BD45-0C51-444D-AB89-9E222B4CE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736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BC27A68C-CA00-5C49-B816-937104176F31}"/>
              </a:ext>
            </a:extLst>
          </p:cNvPr>
          <p:cNvGrpSpPr/>
          <p:nvPr/>
        </p:nvGrpSpPr>
        <p:grpSpPr>
          <a:xfrm>
            <a:off x="6199109" y="7874577"/>
            <a:ext cx="1133691" cy="1027107"/>
            <a:chOff x="8385391" y="10144819"/>
            <a:chExt cx="653452" cy="592018"/>
          </a:xfrm>
        </p:grpSpPr>
        <p:sp>
          <p:nvSpPr>
            <p:cNvPr id="123" name="Freeform 281">
              <a:extLst>
                <a:ext uri="{FF2B5EF4-FFF2-40B4-BE49-F238E27FC236}">
                  <a16:creationId xmlns:a16="http://schemas.microsoft.com/office/drawing/2014/main" id="{A965DD00-2212-A647-83F6-2FB7AAF7D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282">
              <a:extLst>
                <a:ext uri="{FF2B5EF4-FFF2-40B4-BE49-F238E27FC236}">
                  <a16:creationId xmlns:a16="http://schemas.microsoft.com/office/drawing/2014/main" id="{8F7DE7A2-B53B-624F-B45B-24CAB697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83">
              <a:extLst>
                <a:ext uri="{FF2B5EF4-FFF2-40B4-BE49-F238E27FC236}">
                  <a16:creationId xmlns:a16="http://schemas.microsoft.com/office/drawing/2014/main" id="{CFEF4C19-4E97-1F4B-A0CE-D56BB2CE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6" name="Group 71">
            <a:extLst>
              <a:ext uri="{FF2B5EF4-FFF2-40B4-BE49-F238E27FC236}">
                <a16:creationId xmlns:a16="http://schemas.microsoft.com/office/drawing/2014/main" id="{BAB573D7-366E-2D4A-A098-B203C9CFEC45}"/>
              </a:ext>
            </a:extLst>
          </p:cNvPr>
          <p:cNvGrpSpPr/>
          <p:nvPr/>
        </p:nvGrpSpPr>
        <p:grpSpPr>
          <a:xfrm>
            <a:off x="15449220" y="10042817"/>
            <a:ext cx="8909115" cy="2500601"/>
            <a:chOff x="2232442" y="3643574"/>
            <a:chExt cx="8954788" cy="2500601"/>
          </a:xfrm>
        </p:grpSpPr>
        <p:sp>
          <p:nvSpPr>
            <p:cNvPr id="127" name="CuadroTexto 598">
              <a:extLst>
                <a:ext uri="{FF2B5EF4-FFF2-40B4-BE49-F238E27FC236}">
                  <a16:creationId xmlns:a16="http://schemas.microsoft.com/office/drawing/2014/main" id="{0F1741E0-93C7-FA49-B696-ED749AA9167E}"/>
                </a:ext>
              </a:extLst>
            </p:cNvPr>
            <p:cNvSpPr txBox="1"/>
            <p:nvPr/>
          </p:nvSpPr>
          <p:spPr>
            <a:xfrm>
              <a:off x="2232442" y="3643574"/>
              <a:ext cx="37109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28" name="CuadroTexto 599">
              <a:extLst>
                <a:ext uri="{FF2B5EF4-FFF2-40B4-BE49-F238E27FC236}">
                  <a16:creationId xmlns:a16="http://schemas.microsoft.com/office/drawing/2014/main" id="{C96327FE-6FE1-3C43-AD8D-29B3D9F20C3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09BCFBE1-1D71-834D-BAC1-9D9DCD8EDE5D}"/>
              </a:ext>
            </a:extLst>
          </p:cNvPr>
          <p:cNvGrpSpPr/>
          <p:nvPr/>
        </p:nvGrpSpPr>
        <p:grpSpPr>
          <a:xfrm>
            <a:off x="1027500" y="1614700"/>
            <a:ext cx="4236804" cy="1390954"/>
            <a:chOff x="4247967" y="10620441"/>
            <a:chExt cx="4236804" cy="1390954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B563E42A-D77D-D843-A301-3796CB144085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912D7686-50D4-F745-8ED1-5D8778E14BA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9B2A041-2D7F-F04A-BDC2-9317ABF85CE4}"/>
              </a:ext>
            </a:extLst>
          </p:cNvPr>
          <p:cNvGrpSpPr/>
          <p:nvPr/>
        </p:nvGrpSpPr>
        <p:grpSpPr>
          <a:xfrm>
            <a:off x="1008823" y="4548121"/>
            <a:ext cx="4236804" cy="1390954"/>
            <a:chOff x="4247967" y="10620441"/>
            <a:chExt cx="4236804" cy="1390954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4CC09575-501D-854D-8897-6398554FD483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BF516EDE-80D1-9D4B-AD64-6E9B79C2BAE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565E3520-F578-6144-AF74-D2D3E4B73D41}"/>
              </a:ext>
            </a:extLst>
          </p:cNvPr>
          <p:cNvGrpSpPr/>
          <p:nvPr/>
        </p:nvGrpSpPr>
        <p:grpSpPr>
          <a:xfrm>
            <a:off x="1008715" y="7548788"/>
            <a:ext cx="4247093" cy="1390954"/>
            <a:chOff x="4247967" y="10620441"/>
            <a:chExt cx="4247093" cy="1390954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ECFC8265-C6AC-784E-9FF9-FAC6324E0E21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DF762B29-4EB7-DE49-8A83-51815D53B43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74CE6175-F033-C341-8D68-A34AA151ED8A}"/>
              </a:ext>
            </a:extLst>
          </p:cNvPr>
          <p:cNvGrpSpPr/>
          <p:nvPr/>
        </p:nvGrpSpPr>
        <p:grpSpPr>
          <a:xfrm>
            <a:off x="1027500" y="10542662"/>
            <a:ext cx="4236804" cy="1390954"/>
            <a:chOff x="4247967" y="10620441"/>
            <a:chExt cx="4236804" cy="139095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051F8083-930F-864A-8DE1-B7CAC129A92F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0" name="Rectangle 40">
              <a:extLst>
                <a:ext uri="{FF2B5EF4-FFF2-40B4-BE49-F238E27FC236}">
                  <a16:creationId xmlns:a16="http://schemas.microsoft.com/office/drawing/2014/main" id="{15EE8D59-8954-D548-A490-CBDCC93ED2E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1" name="Freeform 1">
            <a:extLst>
              <a:ext uri="{FF2B5EF4-FFF2-40B4-BE49-F238E27FC236}">
                <a16:creationId xmlns:a16="http://schemas.microsoft.com/office/drawing/2014/main" id="{14FFD812-AC46-0F4E-80C7-2E9BCC4D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9638" y="3797335"/>
            <a:ext cx="5417304" cy="5417303"/>
          </a:xfrm>
          <a:custGeom>
            <a:avLst/>
            <a:gdLst>
              <a:gd name="T0" fmla="*/ 2157 w 4308"/>
              <a:gd name="T1" fmla="*/ 0 h 4308"/>
              <a:gd name="T2" fmla="*/ 2157 w 4308"/>
              <a:gd name="T3" fmla="*/ 0 h 4308"/>
              <a:gd name="T4" fmla="*/ 612 w 4308"/>
              <a:gd name="T5" fmla="*/ 658 h 4308"/>
              <a:gd name="T6" fmla="*/ 1484 w 4308"/>
              <a:gd name="T7" fmla="*/ 658 h 4308"/>
              <a:gd name="T8" fmla="*/ 1576 w 4308"/>
              <a:gd name="T9" fmla="*/ 750 h 4308"/>
              <a:gd name="T10" fmla="*/ 1576 w 4308"/>
              <a:gd name="T11" fmla="*/ 781 h 4308"/>
              <a:gd name="T12" fmla="*/ 1484 w 4308"/>
              <a:gd name="T13" fmla="*/ 880 h 4308"/>
              <a:gd name="T14" fmla="*/ 421 w 4308"/>
              <a:gd name="T15" fmla="*/ 880 h 4308"/>
              <a:gd name="T16" fmla="*/ 306 w 4308"/>
              <a:gd name="T17" fmla="*/ 1049 h 4308"/>
              <a:gd name="T18" fmla="*/ 2141 w 4308"/>
              <a:gd name="T19" fmla="*/ 1049 h 4308"/>
              <a:gd name="T20" fmla="*/ 2233 w 4308"/>
              <a:gd name="T21" fmla="*/ 1141 h 4308"/>
              <a:gd name="T22" fmla="*/ 2233 w 4308"/>
              <a:gd name="T23" fmla="*/ 1179 h 4308"/>
              <a:gd name="T24" fmla="*/ 2141 w 4308"/>
              <a:gd name="T25" fmla="*/ 1271 h 4308"/>
              <a:gd name="T26" fmla="*/ 191 w 4308"/>
              <a:gd name="T27" fmla="*/ 1271 h 4308"/>
              <a:gd name="T28" fmla="*/ 99 w 4308"/>
              <a:gd name="T29" fmla="*/ 1523 h 4308"/>
              <a:gd name="T30" fmla="*/ 2271 w 4308"/>
              <a:gd name="T31" fmla="*/ 1523 h 4308"/>
              <a:gd name="T32" fmla="*/ 2363 w 4308"/>
              <a:gd name="T33" fmla="*/ 1615 h 4308"/>
              <a:gd name="T34" fmla="*/ 2363 w 4308"/>
              <a:gd name="T35" fmla="*/ 1645 h 4308"/>
              <a:gd name="T36" fmla="*/ 2271 w 4308"/>
              <a:gd name="T37" fmla="*/ 1737 h 4308"/>
              <a:gd name="T38" fmla="*/ 46 w 4308"/>
              <a:gd name="T39" fmla="*/ 1737 h 4308"/>
              <a:gd name="T40" fmla="*/ 0 w 4308"/>
              <a:gd name="T41" fmla="*/ 2158 h 4308"/>
              <a:gd name="T42" fmla="*/ 38 w 4308"/>
              <a:gd name="T43" fmla="*/ 2540 h 4308"/>
              <a:gd name="T44" fmla="*/ 38 w 4308"/>
              <a:gd name="T45" fmla="*/ 2540 h 4308"/>
              <a:gd name="T46" fmla="*/ 2325 w 4308"/>
              <a:gd name="T47" fmla="*/ 2540 h 4308"/>
              <a:gd name="T48" fmla="*/ 2417 w 4308"/>
              <a:gd name="T49" fmla="*/ 2632 h 4308"/>
              <a:gd name="T50" fmla="*/ 2417 w 4308"/>
              <a:gd name="T51" fmla="*/ 2670 h 4308"/>
              <a:gd name="T52" fmla="*/ 2325 w 4308"/>
              <a:gd name="T53" fmla="*/ 2762 h 4308"/>
              <a:gd name="T54" fmla="*/ 92 w 4308"/>
              <a:gd name="T55" fmla="*/ 2762 h 4308"/>
              <a:gd name="T56" fmla="*/ 237 w 4308"/>
              <a:gd name="T57" fmla="*/ 3137 h 4308"/>
              <a:gd name="T58" fmla="*/ 2180 w 4308"/>
              <a:gd name="T59" fmla="*/ 3137 h 4308"/>
              <a:gd name="T60" fmla="*/ 2271 w 4308"/>
              <a:gd name="T61" fmla="*/ 3228 h 4308"/>
              <a:gd name="T62" fmla="*/ 2271 w 4308"/>
              <a:gd name="T63" fmla="*/ 3267 h 4308"/>
              <a:gd name="T64" fmla="*/ 2180 w 4308"/>
              <a:gd name="T65" fmla="*/ 3358 h 4308"/>
              <a:gd name="T66" fmla="*/ 367 w 4308"/>
              <a:gd name="T67" fmla="*/ 3358 h 4308"/>
              <a:gd name="T68" fmla="*/ 597 w 4308"/>
              <a:gd name="T69" fmla="*/ 3642 h 4308"/>
              <a:gd name="T70" fmla="*/ 1920 w 4308"/>
              <a:gd name="T71" fmla="*/ 3642 h 4308"/>
              <a:gd name="T72" fmla="*/ 2012 w 4308"/>
              <a:gd name="T73" fmla="*/ 3734 h 4308"/>
              <a:gd name="T74" fmla="*/ 2012 w 4308"/>
              <a:gd name="T75" fmla="*/ 3772 h 4308"/>
              <a:gd name="T76" fmla="*/ 1920 w 4308"/>
              <a:gd name="T77" fmla="*/ 3864 h 4308"/>
              <a:gd name="T78" fmla="*/ 842 w 4308"/>
              <a:gd name="T79" fmla="*/ 3864 h 4308"/>
              <a:gd name="T80" fmla="*/ 2157 w 4308"/>
              <a:gd name="T81" fmla="*/ 4307 h 4308"/>
              <a:gd name="T82" fmla="*/ 4307 w 4308"/>
              <a:gd name="T83" fmla="*/ 2158 h 4308"/>
              <a:gd name="T84" fmla="*/ 2157 w 4308"/>
              <a:gd name="T85" fmla="*/ 0 h 4308"/>
              <a:gd name="T86" fmla="*/ 2608 w 4308"/>
              <a:gd name="T87" fmla="*/ 2143 h 4308"/>
              <a:gd name="T88" fmla="*/ 2608 w 4308"/>
              <a:gd name="T89" fmla="*/ 2143 h 4308"/>
              <a:gd name="T90" fmla="*/ 2516 w 4308"/>
              <a:gd name="T91" fmla="*/ 2234 h 4308"/>
              <a:gd name="T92" fmla="*/ 229 w 4308"/>
              <a:gd name="T93" fmla="*/ 2234 h 4308"/>
              <a:gd name="T94" fmla="*/ 138 w 4308"/>
              <a:gd name="T95" fmla="*/ 2143 h 4308"/>
              <a:gd name="T96" fmla="*/ 138 w 4308"/>
              <a:gd name="T97" fmla="*/ 2105 h 4308"/>
              <a:gd name="T98" fmla="*/ 229 w 4308"/>
              <a:gd name="T99" fmla="*/ 2013 h 4308"/>
              <a:gd name="T100" fmla="*/ 2516 w 4308"/>
              <a:gd name="T101" fmla="*/ 2013 h 4308"/>
              <a:gd name="T102" fmla="*/ 2608 w 4308"/>
              <a:gd name="T103" fmla="*/ 2105 h 4308"/>
              <a:gd name="T104" fmla="*/ 2157 w 4308"/>
              <a:gd name="T105" fmla="*/ 0 h 4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308" h="4308">
                <a:moveTo>
                  <a:pt x="2157" y="0"/>
                </a:moveTo>
                <a:lnTo>
                  <a:pt x="2157" y="0"/>
                </a:lnTo>
                <a:cubicBezTo>
                  <a:pt x="1553" y="0"/>
                  <a:pt x="1002" y="253"/>
                  <a:pt x="612" y="658"/>
                </a:cubicBezTo>
                <a:cubicBezTo>
                  <a:pt x="1484" y="658"/>
                  <a:pt x="1484" y="658"/>
                  <a:pt x="1484" y="658"/>
                </a:cubicBezTo>
                <a:cubicBezTo>
                  <a:pt x="1538" y="658"/>
                  <a:pt x="1576" y="697"/>
                  <a:pt x="1576" y="750"/>
                </a:cubicBezTo>
                <a:cubicBezTo>
                  <a:pt x="1576" y="781"/>
                  <a:pt x="1576" y="781"/>
                  <a:pt x="1576" y="781"/>
                </a:cubicBezTo>
                <a:cubicBezTo>
                  <a:pt x="1576" y="834"/>
                  <a:pt x="1538" y="880"/>
                  <a:pt x="1484" y="880"/>
                </a:cubicBezTo>
                <a:cubicBezTo>
                  <a:pt x="421" y="880"/>
                  <a:pt x="421" y="880"/>
                  <a:pt x="421" y="880"/>
                </a:cubicBezTo>
                <a:cubicBezTo>
                  <a:pt x="382" y="934"/>
                  <a:pt x="344" y="987"/>
                  <a:pt x="306" y="1049"/>
                </a:cubicBezTo>
                <a:cubicBezTo>
                  <a:pt x="2141" y="1049"/>
                  <a:pt x="2141" y="1049"/>
                  <a:pt x="2141" y="1049"/>
                </a:cubicBezTo>
                <a:cubicBezTo>
                  <a:pt x="2195" y="1049"/>
                  <a:pt x="2233" y="1094"/>
                  <a:pt x="2233" y="1141"/>
                </a:cubicBezTo>
                <a:cubicBezTo>
                  <a:pt x="2233" y="1179"/>
                  <a:pt x="2233" y="1179"/>
                  <a:pt x="2233" y="1179"/>
                </a:cubicBezTo>
                <a:cubicBezTo>
                  <a:pt x="2233" y="1232"/>
                  <a:pt x="2195" y="1271"/>
                  <a:pt x="2141" y="1271"/>
                </a:cubicBezTo>
                <a:cubicBezTo>
                  <a:pt x="191" y="1271"/>
                  <a:pt x="191" y="1271"/>
                  <a:pt x="191" y="1271"/>
                </a:cubicBezTo>
                <a:cubicBezTo>
                  <a:pt x="153" y="1355"/>
                  <a:pt x="122" y="1431"/>
                  <a:pt x="99" y="1523"/>
                </a:cubicBezTo>
                <a:cubicBezTo>
                  <a:pt x="2271" y="1523"/>
                  <a:pt x="2271" y="1523"/>
                  <a:pt x="2271" y="1523"/>
                </a:cubicBezTo>
                <a:cubicBezTo>
                  <a:pt x="2325" y="1523"/>
                  <a:pt x="2363" y="1561"/>
                  <a:pt x="2363" y="1615"/>
                </a:cubicBezTo>
                <a:cubicBezTo>
                  <a:pt x="2363" y="1645"/>
                  <a:pt x="2363" y="1645"/>
                  <a:pt x="2363" y="1645"/>
                </a:cubicBezTo>
                <a:cubicBezTo>
                  <a:pt x="2363" y="1699"/>
                  <a:pt x="2325" y="1737"/>
                  <a:pt x="2271" y="1737"/>
                </a:cubicBezTo>
                <a:cubicBezTo>
                  <a:pt x="46" y="1737"/>
                  <a:pt x="46" y="1737"/>
                  <a:pt x="46" y="1737"/>
                </a:cubicBezTo>
                <a:cubicBezTo>
                  <a:pt x="15" y="1875"/>
                  <a:pt x="0" y="2013"/>
                  <a:pt x="0" y="2158"/>
                </a:cubicBezTo>
                <a:cubicBezTo>
                  <a:pt x="0" y="2287"/>
                  <a:pt x="15" y="2417"/>
                  <a:pt x="38" y="2540"/>
                </a:cubicBezTo>
                <a:lnTo>
                  <a:pt x="38" y="2540"/>
                </a:lnTo>
                <a:cubicBezTo>
                  <a:pt x="2325" y="2540"/>
                  <a:pt x="2325" y="2540"/>
                  <a:pt x="2325" y="2540"/>
                </a:cubicBezTo>
                <a:cubicBezTo>
                  <a:pt x="2379" y="2540"/>
                  <a:pt x="2417" y="2578"/>
                  <a:pt x="2417" y="2632"/>
                </a:cubicBezTo>
                <a:cubicBezTo>
                  <a:pt x="2417" y="2670"/>
                  <a:pt x="2417" y="2670"/>
                  <a:pt x="2417" y="2670"/>
                </a:cubicBezTo>
                <a:cubicBezTo>
                  <a:pt x="2417" y="2716"/>
                  <a:pt x="2379" y="2762"/>
                  <a:pt x="2325" y="2762"/>
                </a:cubicBezTo>
                <a:cubicBezTo>
                  <a:pt x="92" y="2762"/>
                  <a:pt x="92" y="2762"/>
                  <a:pt x="92" y="2762"/>
                </a:cubicBezTo>
                <a:cubicBezTo>
                  <a:pt x="130" y="2892"/>
                  <a:pt x="176" y="3014"/>
                  <a:pt x="237" y="3137"/>
                </a:cubicBezTo>
                <a:cubicBezTo>
                  <a:pt x="2180" y="3137"/>
                  <a:pt x="2180" y="3137"/>
                  <a:pt x="2180" y="3137"/>
                </a:cubicBezTo>
                <a:cubicBezTo>
                  <a:pt x="2233" y="3137"/>
                  <a:pt x="2271" y="3175"/>
                  <a:pt x="2271" y="3228"/>
                </a:cubicBezTo>
                <a:cubicBezTo>
                  <a:pt x="2271" y="3267"/>
                  <a:pt x="2271" y="3267"/>
                  <a:pt x="2271" y="3267"/>
                </a:cubicBezTo>
                <a:cubicBezTo>
                  <a:pt x="2271" y="3313"/>
                  <a:pt x="2233" y="3358"/>
                  <a:pt x="2180" y="3358"/>
                </a:cubicBezTo>
                <a:cubicBezTo>
                  <a:pt x="367" y="3358"/>
                  <a:pt x="367" y="3358"/>
                  <a:pt x="367" y="3358"/>
                </a:cubicBezTo>
                <a:cubicBezTo>
                  <a:pt x="436" y="3458"/>
                  <a:pt x="512" y="3550"/>
                  <a:pt x="597" y="3642"/>
                </a:cubicBezTo>
                <a:cubicBezTo>
                  <a:pt x="1920" y="3642"/>
                  <a:pt x="1920" y="3642"/>
                  <a:pt x="1920" y="3642"/>
                </a:cubicBezTo>
                <a:cubicBezTo>
                  <a:pt x="1966" y="3642"/>
                  <a:pt x="2012" y="3680"/>
                  <a:pt x="2012" y="3734"/>
                </a:cubicBezTo>
                <a:cubicBezTo>
                  <a:pt x="2012" y="3772"/>
                  <a:pt x="2012" y="3772"/>
                  <a:pt x="2012" y="3772"/>
                </a:cubicBezTo>
                <a:cubicBezTo>
                  <a:pt x="2012" y="3818"/>
                  <a:pt x="1966" y="3864"/>
                  <a:pt x="1920" y="3864"/>
                </a:cubicBezTo>
                <a:cubicBezTo>
                  <a:pt x="842" y="3864"/>
                  <a:pt x="842" y="3864"/>
                  <a:pt x="842" y="3864"/>
                </a:cubicBezTo>
                <a:cubicBezTo>
                  <a:pt x="1209" y="4139"/>
                  <a:pt x="1660" y="4307"/>
                  <a:pt x="2157" y="4307"/>
                </a:cubicBezTo>
                <a:cubicBezTo>
                  <a:pt x="3343" y="4307"/>
                  <a:pt x="4307" y="3343"/>
                  <a:pt x="4307" y="2158"/>
                </a:cubicBezTo>
                <a:cubicBezTo>
                  <a:pt x="4307" y="964"/>
                  <a:pt x="3343" y="0"/>
                  <a:pt x="2157" y="0"/>
                </a:cubicBezTo>
                <a:lnTo>
                  <a:pt x="2608" y="2143"/>
                </a:lnTo>
                <a:lnTo>
                  <a:pt x="2608" y="2143"/>
                </a:lnTo>
                <a:cubicBezTo>
                  <a:pt x="2608" y="2196"/>
                  <a:pt x="2562" y="2234"/>
                  <a:pt x="2516" y="2234"/>
                </a:cubicBezTo>
                <a:cubicBezTo>
                  <a:pt x="229" y="2234"/>
                  <a:pt x="229" y="2234"/>
                  <a:pt x="229" y="2234"/>
                </a:cubicBezTo>
                <a:cubicBezTo>
                  <a:pt x="176" y="2234"/>
                  <a:pt x="138" y="2196"/>
                  <a:pt x="138" y="2143"/>
                </a:cubicBezTo>
                <a:cubicBezTo>
                  <a:pt x="138" y="2105"/>
                  <a:pt x="138" y="2105"/>
                  <a:pt x="138" y="2105"/>
                </a:cubicBezTo>
                <a:cubicBezTo>
                  <a:pt x="138" y="2051"/>
                  <a:pt x="176" y="2013"/>
                  <a:pt x="229" y="2013"/>
                </a:cubicBezTo>
                <a:cubicBezTo>
                  <a:pt x="2516" y="2013"/>
                  <a:pt x="2516" y="2013"/>
                  <a:pt x="2516" y="2013"/>
                </a:cubicBezTo>
                <a:cubicBezTo>
                  <a:pt x="2562" y="2013"/>
                  <a:pt x="2608" y="2051"/>
                  <a:pt x="2608" y="2105"/>
                </a:cubicBezTo>
                <a:lnTo>
                  <a:pt x="21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">
            <a:extLst>
              <a:ext uri="{FF2B5EF4-FFF2-40B4-BE49-F238E27FC236}">
                <a16:creationId xmlns:a16="http://schemas.microsoft.com/office/drawing/2014/main" id="{4E25681E-7691-BE42-995B-C1BEF4322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1942" y="4623513"/>
            <a:ext cx="1452747" cy="282788"/>
          </a:xfrm>
          <a:custGeom>
            <a:avLst/>
            <a:gdLst>
              <a:gd name="T0" fmla="*/ 1155 w 1156"/>
              <a:gd name="T1" fmla="*/ 123 h 223"/>
              <a:gd name="T2" fmla="*/ 1155 w 1156"/>
              <a:gd name="T3" fmla="*/ 123 h 223"/>
              <a:gd name="T4" fmla="*/ 1155 w 1156"/>
              <a:gd name="T5" fmla="*/ 92 h 223"/>
              <a:gd name="T6" fmla="*/ 1063 w 1156"/>
              <a:gd name="T7" fmla="*/ 0 h 223"/>
              <a:gd name="T8" fmla="*/ 191 w 1156"/>
              <a:gd name="T9" fmla="*/ 0 h 223"/>
              <a:gd name="T10" fmla="*/ 0 w 1156"/>
              <a:gd name="T11" fmla="*/ 222 h 223"/>
              <a:gd name="T12" fmla="*/ 1063 w 1156"/>
              <a:gd name="T13" fmla="*/ 222 h 223"/>
              <a:gd name="T14" fmla="*/ 1155 w 1156"/>
              <a:gd name="T15" fmla="*/ 123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6" h="223">
                <a:moveTo>
                  <a:pt x="1155" y="123"/>
                </a:moveTo>
                <a:lnTo>
                  <a:pt x="1155" y="123"/>
                </a:lnTo>
                <a:cubicBezTo>
                  <a:pt x="1155" y="92"/>
                  <a:pt x="1155" y="92"/>
                  <a:pt x="1155" y="92"/>
                </a:cubicBezTo>
                <a:cubicBezTo>
                  <a:pt x="1155" y="39"/>
                  <a:pt x="1117" y="0"/>
                  <a:pt x="1063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22" y="69"/>
                  <a:pt x="61" y="138"/>
                  <a:pt x="0" y="222"/>
                </a:cubicBezTo>
                <a:cubicBezTo>
                  <a:pt x="1063" y="222"/>
                  <a:pt x="1063" y="222"/>
                  <a:pt x="1063" y="222"/>
                </a:cubicBezTo>
                <a:cubicBezTo>
                  <a:pt x="1117" y="222"/>
                  <a:pt x="1155" y="176"/>
                  <a:pt x="1155" y="123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3">
            <a:extLst>
              <a:ext uri="{FF2B5EF4-FFF2-40B4-BE49-F238E27FC236}">
                <a16:creationId xmlns:a16="http://schemas.microsoft.com/office/drawing/2014/main" id="{49385E65-2248-E843-92B8-172668CD6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736" y="8377369"/>
            <a:ext cx="1779891" cy="282785"/>
          </a:xfrm>
          <a:custGeom>
            <a:avLst/>
            <a:gdLst>
              <a:gd name="T0" fmla="*/ 1415 w 1416"/>
              <a:gd name="T1" fmla="*/ 130 h 223"/>
              <a:gd name="T2" fmla="*/ 1415 w 1416"/>
              <a:gd name="T3" fmla="*/ 130 h 223"/>
              <a:gd name="T4" fmla="*/ 1415 w 1416"/>
              <a:gd name="T5" fmla="*/ 92 h 223"/>
              <a:gd name="T6" fmla="*/ 1323 w 1416"/>
              <a:gd name="T7" fmla="*/ 0 h 223"/>
              <a:gd name="T8" fmla="*/ 0 w 1416"/>
              <a:gd name="T9" fmla="*/ 0 h 223"/>
              <a:gd name="T10" fmla="*/ 245 w 1416"/>
              <a:gd name="T11" fmla="*/ 222 h 223"/>
              <a:gd name="T12" fmla="*/ 1323 w 1416"/>
              <a:gd name="T13" fmla="*/ 222 h 223"/>
              <a:gd name="T14" fmla="*/ 1415 w 1416"/>
              <a:gd name="T15" fmla="*/ 13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6" h="223">
                <a:moveTo>
                  <a:pt x="1415" y="130"/>
                </a:moveTo>
                <a:lnTo>
                  <a:pt x="1415" y="130"/>
                </a:lnTo>
                <a:cubicBezTo>
                  <a:pt x="1415" y="92"/>
                  <a:pt x="1415" y="92"/>
                  <a:pt x="1415" y="92"/>
                </a:cubicBezTo>
                <a:cubicBezTo>
                  <a:pt x="1415" y="38"/>
                  <a:pt x="1369" y="0"/>
                  <a:pt x="1323" y="0"/>
                </a:cubicBezTo>
                <a:cubicBezTo>
                  <a:pt x="0" y="0"/>
                  <a:pt x="0" y="0"/>
                  <a:pt x="0" y="0"/>
                </a:cubicBezTo>
                <a:cubicBezTo>
                  <a:pt x="76" y="76"/>
                  <a:pt x="160" y="153"/>
                  <a:pt x="245" y="222"/>
                </a:cubicBezTo>
                <a:cubicBezTo>
                  <a:pt x="1323" y="222"/>
                  <a:pt x="1323" y="222"/>
                  <a:pt x="1323" y="222"/>
                </a:cubicBezTo>
                <a:cubicBezTo>
                  <a:pt x="1369" y="222"/>
                  <a:pt x="1415" y="176"/>
                  <a:pt x="1415" y="130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4">
            <a:extLst>
              <a:ext uri="{FF2B5EF4-FFF2-40B4-BE49-F238E27FC236}">
                <a16:creationId xmlns:a16="http://schemas.microsoft.com/office/drawing/2014/main" id="{82A2FCE6-E0B0-A746-94CE-BAFA4977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611" y="5117006"/>
            <a:ext cx="2567258" cy="282785"/>
          </a:xfrm>
          <a:custGeom>
            <a:avLst/>
            <a:gdLst>
              <a:gd name="T0" fmla="*/ 2042 w 2043"/>
              <a:gd name="T1" fmla="*/ 130 h 223"/>
              <a:gd name="T2" fmla="*/ 2042 w 2043"/>
              <a:gd name="T3" fmla="*/ 130 h 223"/>
              <a:gd name="T4" fmla="*/ 2042 w 2043"/>
              <a:gd name="T5" fmla="*/ 92 h 223"/>
              <a:gd name="T6" fmla="*/ 1950 w 2043"/>
              <a:gd name="T7" fmla="*/ 0 h 223"/>
              <a:gd name="T8" fmla="*/ 115 w 2043"/>
              <a:gd name="T9" fmla="*/ 0 h 223"/>
              <a:gd name="T10" fmla="*/ 0 w 2043"/>
              <a:gd name="T11" fmla="*/ 222 h 223"/>
              <a:gd name="T12" fmla="*/ 1950 w 2043"/>
              <a:gd name="T13" fmla="*/ 222 h 223"/>
              <a:gd name="T14" fmla="*/ 2042 w 2043"/>
              <a:gd name="T15" fmla="*/ 13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43" h="223">
                <a:moveTo>
                  <a:pt x="2042" y="130"/>
                </a:moveTo>
                <a:lnTo>
                  <a:pt x="2042" y="130"/>
                </a:lnTo>
                <a:cubicBezTo>
                  <a:pt x="2042" y="92"/>
                  <a:pt x="2042" y="92"/>
                  <a:pt x="2042" y="92"/>
                </a:cubicBezTo>
                <a:cubicBezTo>
                  <a:pt x="2042" y="45"/>
                  <a:pt x="2004" y="0"/>
                  <a:pt x="1950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9" y="76"/>
                  <a:pt x="31" y="145"/>
                  <a:pt x="0" y="222"/>
                </a:cubicBezTo>
                <a:cubicBezTo>
                  <a:pt x="1950" y="222"/>
                  <a:pt x="1950" y="222"/>
                  <a:pt x="1950" y="222"/>
                </a:cubicBezTo>
                <a:cubicBezTo>
                  <a:pt x="2004" y="222"/>
                  <a:pt x="2042" y="183"/>
                  <a:pt x="2042" y="130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5">
            <a:extLst>
              <a:ext uri="{FF2B5EF4-FFF2-40B4-BE49-F238E27FC236}">
                <a16:creationId xmlns:a16="http://schemas.microsoft.com/office/drawing/2014/main" id="{BBBA4828-929E-EE40-BF6E-AB7CC21B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9059" y="7739712"/>
            <a:ext cx="2556168" cy="277242"/>
          </a:xfrm>
          <a:custGeom>
            <a:avLst/>
            <a:gdLst>
              <a:gd name="T0" fmla="*/ 2034 w 2035"/>
              <a:gd name="T1" fmla="*/ 130 h 222"/>
              <a:gd name="T2" fmla="*/ 2034 w 2035"/>
              <a:gd name="T3" fmla="*/ 130 h 222"/>
              <a:gd name="T4" fmla="*/ 2034 w 2035"/>
              <a:gd name="T5" fmla="*/ 91 h 222"/>
              <a:gd name="T6" fmla="*/ 1943 w 2035"/>
              <a:gd name="T7" fmla="*/ 0 h 222"/>
              <a:gd name="T8" fmla="*/ 0 w 2035"/>
              <a:gd name="T9" fmla="*/ 0 h 222"/>
              <a:gd name="T10" fmla="*/ 130 w 2035"/>
              <a:gd name="T11" fmla="*/ 221 h 222"/>
              <a:gd name="T12" fmla="*/ 1943 w 2035"/>
              <a:gd name="T13" fmla="*/ 221 h 222"/>
              <a:gd name="T14" fmla="*/ 2034 w 2035"/>
              <a:gd name="T15" fmla="*/ 13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5" h="222">
                <a:moveTo>
                  <a:pt x="2034" y="130"/>
                </a:moveTo>
                <a:lnTo>
                  <a:pt x="2034" y="130"/>
                </a:lnTo>
                <a:cubicBezTo>
                  <a:pt x="2034" y="91"/>
                  <a:pt x="2034" y="91"/>
                  <a:pt x="2034" y="91"/>
                </a:cubicBezTo>
                <a:cubicBezTo>
                  <a:pt x="2034" y="38"/>
                  <a:pt x="1996" y="0"/>
                  <a:pt x="1943" y="0"/>
                </a:cubicBezTo>
                <a:cubicBezTo>
                  <a:pt x="0" y="0"/>
                  <a:pt x="0" y="0"/>
                  <a:pt x="0" y="0"/>
                </a:cubicBezTo>
                <a:cubicBezTo>
                  <a:pt x="38" y="76"/>
                  <a:pt x="84" y="145"/>
                  <a:pt x="130" y="221"/>
                </a:cubicBezTo>
                <a:cubicBezTo>
                  <a:pt x="1943" y="221"/>
                  <a:pt x="1943" y="221"/>
                  <a:pt x="1943" y="221"/>
                </a:cubicBezTo>
                <a:cubicBezTo>
                  <a:pt x="1996" y="221"/>
                  <a:pt x="2034" y="176"/>
                  <a:pt x="2034" y="130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">
            <a:extLst>
              <a:ext uri="{FF2B5EF4-FFF2-40B4-BE49-F238E27FC236}">
                <a16:creationId xmlns:a16="http://schemas.microsoft.com/office/drawing/2014/main" id="{40B48863-D2FF-9241-B886-A985ADE3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629" y="5710301"/>
            <a:ext cx="2916584" cy="271699"/>
          </a:xfrm>
          <a:custGeom>
            <a:avLst/>
            <a:gdLst>
              <a:gd name="T0" fmla="*/ 2317 w 2318"/>
              <a:gd name="T1" fmla="*/ 122 h 215"/>
              <a:gd name="T2" fmla="*/ 2317 w 2318"/>
              <a:gd name="T3" fmla="*/ 122 h 215"/>
              <a:gd name="T4" fmla="*/ 2317 w 2318"/>
              <a:gd name="T5" fmla="*/ 92 h 215"/>
              <a:gd name="T6" fmla="*/ 2225 w 2318"/>
              <a:gd name="T7" fmla="*/ 0 h 215"/>
              <a:gd name="T8" fmla="*/ 53 w 2318"/>
              <a:gd name="T9" fmla="*/ 0 h 215"/>
              <a:gd name="T10" fmla="*/ 0 w 2318"/>
              <a:gd name="T11" fmla="*/ 214 h 215"/>
              <a:gd name="T12" fmla="*/ 2225 w 2318"/>
              <a:gd name="T13" fmla="*/ 214 h 215"/>
              <a:gd name="T14" fmla="*/ 2317 w 2318"/>
              <a:gd name="T15" fmla="*/ 122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8" h="215">
                <a:moveTo>
                  <a:pt x="2317" y="122"/>
                </a:moveTo>
                <a:lnTo>
                  <a:pt x="2317" y="122"/>
                </a:lnTo>
                <a:cubicBezTo>
                  <a:pt x="2317" y="92"/>
                  <a:pt x="2317" y="92"/>
                  <a:pt x="2317" y="92"/>
                </a:cubicBezTo>
                <a:cubicBezTo>
                  <a:pt x="2317" y="38"/>
                  <a:pt x="2279" y="0"/>
                  <a:pt x="222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30" y="69"/>
                  <a:pt x="7" y="145"/>
                  <a:pt x="0" y="214"/>
                </a:cubicBezTo>
                <a:cubicBezTo>
                  <a:pt x="2225" y="214"/>
                  <a:pt x="2225" y="214"/>
                  <a:pt x="2225" y="214"/>
                </a:cubicBezTo>
                <a:cubicBezTo>
                  <a:pt x="2279" y="214"/>
                  <a:pt x="2317" y="176"/>
                  <a:pt x="2317" y="122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7">
            <a:extLst>
              <a:ext uri="{FF2B5EF4-FFF2-40B4-BE49-F238E27FC236}">
                <a16:creationId xmlns:a16="http://schemas.microsoft.com/office/drawing/2014/main" id="{6742E81B-2049-B247-925B-CA160B2DA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40" y="6991160"/>
            <a:ext cx="2994212" cy="282785"/>
          </a:xfrm>
          <a:custGeom>
            <a:avLst/>
            <a:gdLst>
              <a:gd name="T0" fmla="*/ 2379 w 2380"/>
              <a:gd name="T1" fmla="*/ 130 h 223"/>
              <a:gd name="T2" fmla="*/ 2379 w 2380"/>
              <a:gd name="T3" fmla="*/ 130 h 223"/>
              <a:gd name="T4" fmla="*/ 2379 w 2380"/>
              <a:gd name="T5" fmla="*/ 92 h 223"/>
              <a:gd name="T6" fmla="*/ 2287 w 2380"/>
              <a:gd name="T7" fmla="*/ 0 h 223"/>
              <a:gd name="T8" fmla="*/ 0 w 2380"/>
              <a:gd name="T9" fmla="*/ 0 h 223"/>
              <a:gd name="T10" fmla="*/ 0 w 2380"/>
              <a:gd name="T11" fmla="*/ 0 h 223"/>
              <a:gd name="T12" fmla="*/ 54 w 2380"/>
              <a:gd name="T13" fmla="*/ 222 h 223"/>
              <a:gd name="T14" fmla="*/ 2287 w 2380"/>
              <a:gd name="T15" fmla="*/ 222 h 223"/>
              <a:gd name="T16" fmla="*/ 2379 w 2380"/>
              <a:gd name="T17" fmla="*/ 13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0" h="223">
                <a:moveTo>
                  <a:pt x="2379" y="130"/>
                </a:moveTo>
                <a:lnTo>
                  <a:pt x="2379" y="130"/>
                </a:lnTo>
                <a:cubicBezTo>
                  <a:pt x="2379" y="92"/>
                  <a:pt x="2379" y="92"/>
                  <a:pt x="2379" y="92"/>
                </a:cubicBezTo>
                <a:cubicBezTo>
                  <a:pt x="2379" y="38"/>
                  <a:pt x="2341" y="0"/>
                  <a:pt x="2287" y="0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5" y="76"/>
                  <a:pt x="30" y="145"/>
                  <a:pt x="54" y="222"/>
                </a:cubicBezTo>
                <a:cubicBezTo>
                  <a:pt x="2287" y="222"/>
                  <a:pt x="2287" y="222"/>
                  <a:pt x="2287" y="222"/>
                </a:cubicBezTo>
                <a:cubicBezTo>
                  <a:pt x="2341" y="222"/>
                  <a:pt x="2379" y="176"/>
                  <a:pt x="2379" y="130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8">
            <a:extLst>
              <a:ext uri="{FF2B5EF4-FFF2-40B4-BE49-F238E27FC236}">
                <a16:creationId xmlns:a16="http://schemas.microsoft.com/office/drawing/2014/main" id="{8B890517-69CB-B940-BD92-11788479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7073" y="6325780"/>
            <a:ext cx="3105109" cy="277242"/>
          </a:xfrm>
          <a:custGeom>
            <a:avLst/>
            <a:gdLst>
              <a:gd name="T0" fmla="*/ 2378 w 2471"/>
              <a:gd name="T1" fmla="*/ 0 h 222"/>
              <a:gd name="T2" fmla="*/ 2378 w 2471"/>
              <a:gd name="T3" fmla="*/ 0 h 222"/>
              <a:gd name="T4" fmla="*/ 91 w 2471"/>
              <a:gd name="T5" fmla="*/ 0 h 222"/>
              <a:gd name="T6" fmla="*/ 0 w 2471"/>
              <a:gd name="T7" fmla="*/ 92 h 222"/>
              <a:gd name="T8" fmla="*/ 0 w 2471"/>
              <a:gd name="T9" fmla="*/ 130 h 222"/>
              <a:gd name="T10" fmla="*/ 91 w 2471"/>
              <a:gd name="T11" fmla="*/ 221 h 222"/>
              <a:gd name="T12" fmla="*/ 2378 w 2471"/>
              <a:gd name="T13" fmla="*/ 221 h 222"/>
              <a:gd name="T14" fmla="*/ 2470 w 2471"/>
              <a:gd name="T15" fmla="*/ 130 h 222"/>
              <a:gd name="T16" fmla="*/ 2470 w 2471"/>
              <a:gd name="T17" fmla="*/ 92 h 222"/>
              <a:gd name="T18" fmla="*/ 2378 w 2471"/>
              <a:gd name="T1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1" h="222">
                <a:moveTo>
                  <a:pt x="2378" y="0"/>
                </a:moveTo>
                <a:lnTo>
                  <a:pt x="2378" y="0"/>
                </a:lnTo>
                <a:cubicBezTo>
                  <a:pt x="91" y="0"/>
                  <a:pt x="91" y="0"/>
                  <a:pt x="91" y="0"/>
                </a:cubicBezTo>
                <a:cubicBezTo>
                  <a:pt x="38" y="0"/>
                  <a:pt x="0" y="38"/>
                  <a:pt x="0" y="92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83"/>
                  <a:pt x="38" y="221"/>
                  <a:pt x="91" y="221"/>
                </a:cubicBezTo>
                <a:cubicBezTo>
                  <a:pt x="2378" y="221"/>
                  <a:pt x="2378" y="221"/>
                  <a:pt x="2378" y="221"/>
                </a:cubicBezTo>
                <a:cubicBezTo>
                  <a:pt x="2424" y="221"/>
                  <a:pt x="2470" y="183"/>
                  <a:pt x="2470" y="130"/>
                </a:cubicBezTo>
                <a:cubicBezTo>
                  <a:pt x="2470" y="92"/>
                  <a:pt x="2470" y="92"/>
                  <a:pt x="2470" y="92"/>
                </a:cubicBezTo>
                <a:cubicBezTo>
                  <a:pt x="2470" y="38"/>
                  <a:pt x="2424" y="0"/>
                  <a:pt x="2378" y="0"/>
                </a:cubicBezTo>
              </a:path>
            </a:pathLst>
          </a:custGeom>
          <a:solidFill>
            <a:schemeClr val="accent2">
              <a:lumMod val="50000"/>
              <a:alpha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9">
            <a:extLst>
              <a:ext uri="{FF2B5EF4-FFF2-40B4-BE49-F238E27FC236}">
                <a16:creationId xmlns:a16="http://schemas.microsoft.com/office/drawing/2014/main" id="{D7C3C6A7-D4C7-5B4A-8484-CBBA8771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1412" y="4922935"/>
            <a:ext cx="9498307" cy="2600530"/>
          </a:xfrm>
          <a:custGeom>
            <a:avLst/>
            <a:gdLst>
              <a:gd name="T0" fmla="*/ 590 w 7553"/>
              <a:gd name="T1" fmla="*/ 2065 h 2066"/>
              <a:gd name="T2" fmla="*/ 590 w 7553"/>
              <a:gd name="T3" fmla="*/ 2065 h 2066"/>
              <a:gd name="T4" fmla="*/ 368 w 7553"/>
              <a:gd name="T5" fmla="*/ 2057 h 2066"/>
              <a:gd name="T6" fmla="*/ 253 w 7553"/>
              <a:gd name="T7" fmla="*/ 2034 h 2066"/>
              <a:gd name="T8" fmla="*/ 215 w 7553"/>
              <a:gd name="T9" fmla="*/ 2026 h 2066"/>
              <a:gd name="T10" fmla="*/ 199 w 7553"/>
              <a:gd name="T11" fmla="*/ 2019 h 2066"/>
              <a:gd name="T12" fmla="*/ 62 w 7553"/>
              <a:gd name="T13" fmla="*/ 1950 h 2066"/>
              <a:gd name="T14" fmla="*/ 62 w 7553"/>
              <a:gd name="T15" fmla="*/ 1942 h 2066"/>
              <a:gd name="T16" fmla="*/ 138 w 7553"/>
              <a:gd name="T17" fmla="*/ 1674 h 2066"/>
              <a:gd name="T18" fmla="*/ 138 w 7553"/>
              <a:gd name="T19" fmla="*/ 1674 h 2066"/>
              <a:gd name="T20" fmla="*/ 1363 w 7553"/>
              <a:gd name="T21" fmla="*/ 1147 h 2066"/>
              <a:gd name="T22" fmla="*/ 1638 w 7553"/>
              <a:gd name="T23" fmla="*/ 1055 h 2066"/>
              <a:gd name="T24" fmla="*/ 1730 w 7553"/>
              <a:gd name="T25" fmla="*/ 1109 h 2066"/>
              <a:gd name="T26" fmla="*/ 1684 w 7553"/>
              <a:gd name="T27" fmla="*/ 1201 h 2066"/>
              <a:gd name="T28" fmla="*/ 1416 w 7553"/>
              <a:gd name="T29" fmla="*/ 1293 h 2066"/>
              <a:gd name="T30" fmla="*/ 230 w 7553"/>
              <a:gd name="T31" fmla="*/ 1797 h 2066"/>
              <a:gd name="T32" fmla="*/ 184 w 7553"/>
              <a:gd name="T33" fmla="*/ 1858 h 2066"/>
              <a:gd name="T34" fmla="*/ 222 w 7553"/>
              <a:gd name="T35" fmla="*/ 1873 h 2066"/>
              <a:gd name="T36" fmla="*/ 253 w 7553"/>
              <a:gd name="T37" fmla="*/ 1881 h 2066"/>
              <a:gd name="T38" fmla="*/ 291 w 7553"/>
              <a:gd name="T39" fmla="*/ 1889 h 2066"/>
              <a:gd name="T40" fmla="*/ 368 w 7553"/>
              <a:gd name="T41" fmla="*/ 1904 h 2066"/>
              <a:gd name="T42" fmla="*/ 368 w 7553"/>
              <a:gd name="T43" fmla="*/ 1904 h 2066"/>
              <a:gd name="T44" fmla="*/ 2740 w 7553"/>
              <a:gd name="T45" fmla="*/ 1644 h 2066"/>
              <a:gd name="T46" fmla="*/ 5762 w 7553"/>
              <a:gd name="T47" fmla="*/ 910 h 2066"/>
              <a:gd name="T48" fmla="*/ 5808 w 7553"/>
              <a:gd name="T49" fmla="*/ 895 h 2066"/>
              <a:gd name="T50" fmla="*/ 5861 w 7553"/>
              <a:gd name="T51" fmla="*/ 880 h 2066"/>
              <a:gd name="T52" fmla="*/ 5938 w 7553"/>
              <a:gd name="T53" fmla="*/ 849 h 2066"/>
              <a:gd name="T54" fmla="*/ 6703 w 7553"/>
              <a:gd name="T55" fmla="*/ 596 h 2066"/>
              <a:gd name="T56" fmla="*/ 7277 w 7553"/>
              <a:gd name="T57" fmla="*/ 313 h 2066"/>
              <a:gd name="T58" fmla="*/ 7284 w 7553"/>
              <a:gd name="T59" fmla="*/ 306 h 2066"/>
              <a:gd name="T60" fmla="*/ 7353 w 7553"/>
              <a:gd name="T61" fmla="*/ 237 h 2066"/>
              <a:gd name="T62" fmla="*/ 7239 w 7553"/>
              <a:gd name="T63" fmla="*/ 191 h 2066"/>
              <a:gd name="T64" fmla="*/ 7231 w 7553"/>
              <a:gd name="T65" fmla="*/ 191 h 2066"/>
              <a:gd name="T66" fmla="*/ 5723 w 7553"/>
              <a:gd name="T67" fmla="*/ 290 h 2066"/>
              <a:gd name="T68" fmla="*/ 5631 w 7553"/>
              <a:gd name="T69" fmla="*/ 229 h 2066"/>
              <a:gd name="T70" fmla="*/ 5700 w 7553"/>
              <a:gd name="T71" fmla="*/ 137 h 2066"/>
              <a:gd name="T72" fmla="*/ 7246 w 7553"/>
              <a:gd name="T73" fmla="*/ 38 h 2066"/>
              <a:gd name="T74" fmla="*/ 7262 w 7553"/>
              <a:gd name="T75" fmla="*/ 45 h 2066"/>
              <a:gd name="T76" fmla="*/ 7483 w 7553"/>
              <a:gd name="T77" fmla="*/ 153 h 2066"/>
              <a:gd name="T78" fmla="*/ 7483 w 7553"/>
              <a:gd name="T79" fmla="*/ 160 h 2066"/>
              <a:gd name="T80" fmla="*/ 7376 w 7553"/>
              <a:gd name="T81" fmla="*/ 428 h 2066"/>
              <a:gd name="T82" fmla="*/ 7369 w 7553"/>
              <a:gd name="T83" fmla="*/ 436 h 2066"/>
              <a:gd name="T84" fmla="*/ 6764 w 7553"/>
              <a:gd name="T85" fmla="*/ 742 h 2066"/>
              <a:gd name="T86" fmla="*/ 6756 w 7553"/>
              <a:gd name="T87" fmla="*/ 742 h 2066"/>
              <a:gd name="T88" fmla="*/ 5991 w 7553"/>
              <a:gd name="T89" fmla="*/ 994 h 2066"/>
              <a:gd name="T90" fmla="*/ 5907 w 7553"/>
              <a:gd name="T91" fmla="*/ 1025 h 2066"/>
              <a:gd name="T92" fmla="*/ 5861 w 7553"/>
              <a:gd name="T93" fmla="*/ 1040 h 2066"/>
              <a:gd name="T94" fmla="*/ 5808 w 7553"/>
              <a:gd name="T95" fmla="*/ 1055 h 2066"/>
              <a:gd name="T96" fmla="*/ 2771 w 7553"/>
              <a:gd name="T97" fmla="*/ 1789 h 2066"/>
              <a:gd name="T98" fmla="*/ 590 w 7553"/>
              <a:gd name="T99" fmla="*/ 2065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553" h="2066">
                <a:moveTo>
                  <a:pt x="590" y="2065"/>
                </a:moveTo>
                <a:lnTo>
                  <a:pt x="590" y="2065"/>
                </a:lnTo>
                <a:cubicBezTo>
                  <a:pt x="513" y="2065"/>
                  <a:pt x="444" y="2065"/>
                  <a:pt x="368" y="2057"/>
                </a:cubicBezTo>
                <a:cubicBezTo>
                  <a:pt x="329" y="2057"/>
                  <a:pt x="284" y="2049"/>
                  <a:pt x="253" y="2034"/>
                </a:cubicBezTo>
                <a:cubicBezTo>
                  <a:pt x="238" y="2034"/>
                  <a:pt x="222" y="2026"/>
                  <a:pt x="215" y="2026"/>
                </a:cubicBezTo>
                <a:cubicBezTo>
                  <a:pt x="207" y="2026"/>
                  <a:pt x="199" y="2026"/>
                  <a:pt x="199" y="2019"/>
                </a:cubicBezTo>
                <a:cubicBezTo>
                  <a:pt x="161" y="2011"/>
                  <a:pt x="100" y="2003"/>
                  <a:pt x="62" y="1950"/>
                </a:cubicBezTo>
                <a:cubicBezTo>
                  <a:pt x="62" y="1942"/>
                  <a:pt x="62" y="1942"/>
                  <a:pt x="62" y="1942"/>
                </a:cubicBezTo>
                <a:cubicBezTo>
                  <a:pt x="0" y="1858"/>
                  <a:pt x="31" y="1758"/>
                  <a:pt x="138" y="1674"/>
                </a:cubicBezTo>
                <a:lnTo>
                  <a:pt x="138" y="1674"/>
                </a:lnTo>
                <a:cubicBezTo>
                  <a:pt x="536" y="1414"/>
                  <a:pt x="957" y="1278"/>
                  <a:pt x="1363" y="1147"/>
                </a:cubicBezTo>
                <a:cubicBezTo>
                  <a:pt x="1454" y="1117"/>
                  <a:pt x="1546" y="1086"/>
                  <a:pt x="1638" y="1055"/>
                </a:cubicBezTo>
                <a:cubicBezTo>
                  <a:pt x="1676" y="1048"/>
                  <a:pt x="1722" y="1063"/>
                  <a:pt x="1730" y="1109"/>
                </a:cubicBezTo>
                <a:cubicBezTo>
                  <a:pt x="1745" y="1147"/>
                  <a:pt x="1722" y="1186"/>
                  <a:pt x="1684" y="1201"/>
                </a:cubicBezTo>
                <a:cubicBezTo>
                  <a:pt x="1592" y="1232"/>
                  <a:pt x="1500" y="1262"/>
                  <a:pt x="1416" y="1293"/>
                </a:cubicBezTo>
                <a:cubicBezTo>
                  <a:pt x="1018" y="1422"/>
                  <a:pt x="605" y="1560"/>
                  <a:pt x="230" y="1797"/>
                </a:cubicBezTo>
                <a:cubicBezTo>
                  <a:pt x="207" y="1820"/>
                  <a:pt x="184" y="1843"/>
                  <a:pt x="184" y="1858"/>
                </a:cubicBezTo>
                <a:cubicBezTo>
                  <a:pt x="192" y="1866"/>
                  <a:pt x="199" y="1866"/>
                  <a:pt x="222" y="1873"/>
                </a:cubicBezTo>
                <a:cubicBezTo>
                  <a:pt x="238" y="1873"/>
                  <a:pt x="245" y="1873"/>
                  <a:pt x="253" y="1881"/>
                </a:cubicBezTo>
                <a:cubicBezTo>
                  <a:pt x="268" y="1881"/>
                  <a:pt x="284" y="1889"/>
                  <a:pt x="291" y="1889"/>
                </a:cubicBezTo>
                <a:cubicBezTo>
                  <a:pt x="322" y="1896"/>
                  <a:pt x="353" y="1904"/>
                  <a:pt x="368" y="1904"/>
                </a:cubicBezTo>
                <a:lnTo>
                  <a:pt x="368" y="1904"/>
                </a:lnTo>
                <a:cubicBezTo>
                  <a:pt x="1171" y="1935"/>
                  <a:pt x="1937" y="1797"/>
                  <a:pt x="2740" y="1644"/>
                </a:cubicBezTo>
                <a:cubicBezTo>
                  <a:pt x="3979" y="1414"/>
                  <a:pt x="4882" y="1201"/>
                  <a:pt x="5762" y="910"/>
                </a:cubicBezTo>
                <a:cubicBezTo>
                  <a:pt x="5777" y="902"/>
                  <a:pt x="5792" y="902"/>
                  <a:pt x="5808" y="895"/>
                </a:cubicBezTo>
                <a:cubicBezTo>
                  <a:pt x="5823" y="887"/>
                  <a:pt x="5846" y="880"/>
                  <a:pt x="5861" y="880"/>
                </a:cubicBezTo>
                <a:cubicBezTo>
                  <a:pt x="5938" y="849"/>
                  <a:pt x="5938" y="849"/>
                  <a:pt x="5938" y="849"/>
                </a:cubicBezTo>
                <a:cubicBezTo>
                  <a:pt x="6205" y="765"/>
                  <a:pt x="6450" y="688"/>
                  <a:pt x="6703" y="596"/>
                </a:cubicBezTo>
                <a:cubicBezTo>
                  <a:pt x="6909" y="512"/>
                  <a:pt x="7093" y="436"/>
                  <a:pt x="7277" y="313"/>
                </a:cubicBezTo>
                <a:cubicBezTo>
                  <a:pt x="7284" y="306"/>
                  <a:pt x="7284" y="306"/>
                  <a:pt x="7284" y="306"/>
                </a:cubicBezTo>
                <a:cubicBezTo>
                  <a:pt x="7300" y="290"/>
                  <a:pt x="7346" y="252"/>
                  <a:pt x="7353" y="237"/>
                </a:cubicBezTo>
                <a:cubicBezTo>
                  <a:pt x="7330" y="214"/>
                  <a:pt x="7292" y="206"/>
                  <a:pt x="7239" y="191"/>
                </a:cubicBezTo>
                <a:cubicBezTo>
                  <a:pt x="7231" y="191"/>
                  <a:pt x="7231" y="191"/>
                  <a:pt x="7231" y="191"/>
                </a:cubicBezTo>
                <a:cubicBezTo>
                  <a:pt x="6703" y="153"/>
                  <a:pt x="6198" y="222"/>
                  <a:pt x="5723" y="290"/>
                </a:cubicBezTo>
                <a:cubicBezTo>
                  <a:pt x="5677" y="298"/>
                  <a:pt x="5639" y="268"/>
                  <a:pt x="5631" y="229"/>
                </a:cubicBezTo>
                <a:cubicBezTo>
                  <a:pt x="5631" y="183"/>
                  <a:pt x="5654" y="145"/>
                  <a:pt x="5700" y="137"/>
                </a:cubicBezTo>
                <a:cubicBezTo>
                  <a:pt x="6182" y="68"/>
                  <a:pt x="6703" y="0"/>
                  <a:pt x="7246" y="38"/>
                </a:cubicBezTo>
                <a:cubicBezTo>
                  <a:pt x="7262" y="45"/>
                  <a:pt x="7262" y="45"/>
                  <a:pt x="7262" y="45"/>
                </a:cubicBezTo>
                <a:cubicBezTo>
                  <a:pt x="7330" y="53"/>
                  <a:pt x="7422" y="68"/>
                  <a:pt x="7483" y="153"/>
                </a:cubicBezTo>
                <a:cubicBezTo>
                  <a:pt x="7483" y="160"/>
                  <a:pt x="7483" y="160"/>
                  <a:pt x="7483" y="160"/>
                </a:cubicBezTo>
                <a:cubicBezTo>
                  <a:pt x="7552" y="283"/>
                  <a:pt x="7430" y="382"/>
                  <a:pt x="7376" y="428"/>
                </a:cubicBezTo>
                <a:cubicBezTo>
                  <a:pt x="7369" y="436"/>
                  <a:pt x="7369" y="436"/>
                  <a:pt x="7369" y="436"/>
                </a:cubicBezTo>
                <a:cubicBezTo>
                  <a:pt x="7170" y="574"/>
                  <a:pt x="6978" y="650"/>
                  <a:pt x="6764" y="742"/>
                </a:cubicBezTo>
                <a:cubicBezTo>
                  <a:pt x="6756" y="742"/>
                  <a:pt x="6756" y="742"/>
                  <a:pt x="6756" y="742"/>
                </a:cubicBezTo>
                <a:cubicBezTo>
                  <a:pt x="6496" y="834"/>
                  <a:pt x="6251" y="910"/>
                  <a:pt x="5991" y="994"/>
                </a:cubicBezTo>
                <a:cubicBezTo>
                  <a:pt x="5907" y="1025"/>
                  <a:pt x="5907" y="1025"/>
                  <a:pt x="5907" y="1025"/>
                </a:cubicBezTo>
                <a:cubicBezTo>
                  <a:pt x="5892" y="1025"/>
                  <a:pt x="5876" y="1033"/>
                  <a:pt x="5861" y="1040"/>
                </a:cubicBezTo>
                <a:cubicBezTo>
                  <a:pt x="5838" y="1048"/>
                  <a:pt x="5823" y="1048"/>
                  <a:pt x="5808" y="1055"/>
                </a:cubicBezTo>
                <a:cubicBezTo>
                  <a:pt x="4920" y="1345"/>
                  <a:pt x="4009" y="1567"/>
                  <a:pt x="2771" y="1789"/>
                </a:cubicBezTo>
                <a:cubicBezTo>
                  <a:pt x="2028" y="1935"/>
                  <a:pt x="1324" y="2065"/>
                  <a:pt x="590" y="206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">
            <a:extLst>
              <a:ext uri="{FF2B5EF4-FFF2-40B4-BE49-F238E27FC236}">
                <a16:creationId xmlns:a16="http://schemas.microsoft.com/office/drawing/2014/main" id="{CB0FA16E-E0C4-1B40-98C8-7F82328BB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7869" y="6769367"/>
            <a:ext cx="393682" cy="393682"/>
          </a:xfrm>
          <a:custGeom>
            <a:avLst/>
            <a:gdLst>
              <a:gd name="T0" fmla="*/ 314 w 315"/>
              <a:gd name="T1" fmla="*/ 160 h 314"/>
              <a:gd name="T2" fmla="*/ 314 w 315"/>
              <a:gd name="T3" fmla="*/ 160 h 314"/>
              <a:gd name="T4" fmla="*/ 154 w 315"/>
              <a:gd name="T5" fmla="*/ 313 h 314"/>
              <a:gd name="T6" fmla="*/ 0 w 315"/>
              <a:gd name="T7" fmla="*/ 160 h 314"/>
              <a:gd name="T8" fmla="*/ 154 w 315"/>
              <a:gd name="T9" fmla="*/ 0 h 314"/>
              <a:gd name="T10" fmla="*/ 314 w 315"/>
              <a:gd name="T11" fmla="*/ 16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5" h="314">
                <a:moveTo>
                  <a:pt x="314" y="160"/>
                </a:moveTo>
                <a:lnTo>
                  <a:pt x="314" y="160"/>
                </a:lnTo>
                <a:cubicBezTo>
                  <a:pt x="314" y="245"/>
                  <a:pt x="245" y="313"/>
                  <a:pt x="154" y="313"/>
                </a:cubicBezTo>
                <a:cubicBezTo>
                  <a:pt x="70" y="313"/>
                  <a:pt x="0" y="245"/>
                  <a:pt x="0" y="160"/>
                </a:cubicBezTo>
                <a:cubicBezTo>
                  <a:pt x="0" y="69"/>
                  <a:pt x="70" y="0"/>
                  <a:pt x="154" y="0"/>
                </a:cubicBezTo>
                <a:cubicBezTo>
                  <a:pt x="245" y="0"/>
                  <a:pt x="314" y="69"/>
                  <a:pt x="314" y="1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1">
            <a:extLst>
              <a:ext uri="{FF2B5EF4-FFF2-40B4-BE49-F238E27FC236}">
                <a16:creationId xmlns:a16="http://schemas.microsoft.com/office/drawing/2014/main" id="{5DD65ADD-068E-F34E-A430-8F2BECB4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478" y="5233445"/>
            <a:ext cx="754098" cy="748555"/>
          </a:xfrm>
          <a:custGeom>
            <a:avLst/>
            <a:gdLst>
              <a:gd name="T0" fmla="*/ 597 w 598"/>
              <a:gd name="T1" fmla="*/ 298 h 597"/>
              <a:gd name="T2" fmla="*/ 597 w 598"/>
              <a:gd name="T3" fmla="*/ 298 h 597"/>
              <a:gd name="T4" fmla="*/ 299 w 598"/>
              <a:gd name="T5" fmla="*/ 596 h 597"/>
              <a:gd name="T6" fmla="*/ 0 w 598"/>
              <a:gd name="T7" fmla="*/ 298 h 597"/>
              <a:gd name="T8" fmla="*/ 299 w 598"/>
              <a:gd name="T9" fmla="*/ 0 h 597"/>
              <a:gd name="T10" fmla="*/ 597 w 598"/>
              <a:gd name="T11" fmla="*/ 298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8" h="597">
                <a:moveTo>
                  <a:pt x="597" y="298"/>
                </a:moveTo>
                <a:lnTo>
                  <a:pt x="597" y="298"/>
                </a:lnTo>
                <a:cubicBezTo>
                  <a:pt x="597" y="459"/>
                  <a:pt x="459" y="596"/>
                  <a:pt x="299" y="596"/>
                </a:cubicBezTo>
                <a:cubicBezTo>
                  <a:pt x="138" y="596"/>
                  <a:pt x="0" y="459"/>
                  <a:pt x="0" y="298"/>
                </a:cubicBezTo>
                <a:cubicBezTo>
                  <a:pt x="0" y="137"/>
                  <a:pt x="138" y="0"/>
                  <a:pt x="299" y="0"/>
                </a:cubicBezTo>
                <a:cubicBezTo>
                  <a:pt x="459" y="0"/>
                  <a:pt x="597" y="137"/>
                  <a:pt x="597" y="2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2">
            <a:extLst>
              <a:ext uri="{FF2B5EF4-FFF2-40B4-BE49-F238E27FC236}">
                <a16:creationId xmlns:a16="http://schemas.microsoft.com/office/drawing/2014/main" id="{54C3602C-9D2C-5049-B723-98E60AD3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0279" y="3442465"/>
            <a:ext cx="892720" cy="909353"/>
          </a:xfrm>
          <a:custGeom>
            <a:avLst/>
            <a:gdLst>
              <a:gd name="T0" fmla="*/ 360 w 712"/>
              <a:gd name="T1" fmla="*/ 0 h 721"/>
              <a:gd name="T2" fmla="*/ 436 w 712"/>
              <a:gd name="T3" fmla="*/ 283 h 721"/>
              <a:gd name="T4" fmla="*/ 711 w 712"/>
              <a:gd name="T5" fmla="*/ 360 h 721"/>
              <a:gd name="T6" fmla="*/ 436 w 712"/>
              <a:gd name="T7" fmla="*/ 444 h 721"/>
              <a:gd name="T8" fmla="*/ 360 w 712"/>
              <a:gd name="T9" fmla="*/ 720 h 721"/>
              <a:gd name="T10" fmla="*/ 275 w 712"/>
              <a:gd name="T11" fmla="*/ 444 h 721"/>
              <a:gd name="T12" fmla="*/ 0 w 712"/>
              <a:gd name="T13" fmla="*/ 360 h 721"/>
              <a:gd name="T14" fmla="*/ 275 w 712"/>
              <a:gd name="T15" fmla="*/ 283 h 721"/>
              <a:gd name="T16" fmla="*/ 360 w 712"/>
              <a:gd name="T1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2" h="721">
                <a:moveTo>
                  <a:pt x="360" y="0"/>
                </a:moveTo>
                <a:lnTo>
                  <a:pt x="436" y="283"/>
                </a:lnTo>
                <a:lnTo>
                  <a:pt x="711" y="360"/>
                </a:lnTo>
                <a:lnTo>
                  <a:pt x="436" y="444"/>
                </a:lnTo>
                <a:lnTo>
                  <a:pt x="360" y="720"/>
                </a:lnTo>
                <a:lnTo>
                  <a:pt x="275" y="444"/>
                </a:lnTo>
                <a:lnTo>
                  <a:pt x="0" y="360"/>
                </a:lnTo>
                <a:lnTo>
                  <a:pt x="275" y="283"/>
                </a:lnTo>
                <a:lnTo>
                  <a:pt x="36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669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7896E7DA-8194-A24F-B7CF-6A55649C1206}"/>
              </a:ext>
            </a:extLst>
          </p:cNvPr>
          <p:cNvGrpSpPr/>
          <p:nvPr/>
        </p:nvGrpSpPr>
        <p:grpSpPr>
          <a:xfrm>
            <a:off x="2668308" y="555013"/>
            <a:ext cx="19041035" cy="2561450"/>
            <a:chOff x="2668308" y="861425"/>
            <a:chExt cx="19041035" cy="256145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9DCF378-D60C-5846-84A0-2D40BCBD9209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1F6BE65-710D-7442-B8AA-991F6ED47C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4" name="Freeform 270">
            <a:extLst>
              <a:ext uri="{FF2B5EF4-FFF2-40B4-BE49-F238E27FC236}">
                <a16:creationId xmlns:a16="http://schemas.microsoft.com/office/drawing/2014/main" id="{1AA2E061-F8A1-4C4B-87AC-7C2ACB7C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732" y="10307112"/>
            <a:ext cx="1180599" cy="1185940"/>
          </a:xfrm>
          <a:custGeom>
            <a:avLst/>
            <a:gdLst>
              <a:gd name="T0" fmla="*/ 857 w 973"/>
              <a:gd name="T1" fmla="*/ 979 h 980"/>
              <a:gd name="T2" fmla="*/ 857 w 973"/>
              <a:gd name="T3" fmla="*/ 979 h 980"/>
              <a:gd name="T4" fmla="*/ 107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07 w 973"/>
              <a:gd name="T11" fmla="*/ 0 h 980"/>
              <a:gd name="T12" fmla="*/ 857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57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57" y="979"/>
                </a:moveTo>
                <a:lnTo>
                  <a:pt x="857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9"/>
                  <a:pt x="857" y="9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71">
            <a:extLst>
              <a:ext uri="{FF2B5EF4-FFF2-40B4-BE49-F238E27FC236}">
                <a16:creationId xmlns:a16="http://schemas.microsoft.com/office/drawing/2014/main" id="{BD29AE26-B20E-0B47-9AD5-76F7A9A2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054" y="10307112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6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79"/>
                  <a:pt x="865" y="9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72">
            <a:extLst>
              <a:ext uri="{FF2B5EF4-FFF2-40B4-BE49-F238E27FC236}">
                <a16:creationId xmlns:a16="http://schemas.microsoft.com/office/drawing/2014/main" id="{08A850C2-9CEA-BC43-BE5A-2250B806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057" y="10307112"/>
            <a:ext cx="1175256" cy="1185940"/>
          </a:xfrm>
          <a:custGeom>
            <a:avLst/>
            <a:gdLst>
              <a:gd name="T0" fmla="*/ 856 w 972"/>
              <a:gd name="T1" fmla="*/ 979 h 980"/>
              <a:gd name="T2" fmla="*/ 856 w 972"/>
              <a:gd name="T3" fmla="*/ 979 h 980"/>
              <a:gd name="T4" fmla="*/ 107 w 972"/>
              <a:gd name="T5" fmla="*/ 979 h 980"/>
              <a:gd name="T6" fmla="*/ 0 w 972"/>
              <a:gd name="T7" fmla="*/ 865 h 980"/>
              <a:gd name="T8" fmla="*/ 0 w 972"/>
              <a:gd name="T9" fmla="*/ 115 h 980"/>
              <a:gd name="T10" fmla="*/ 107 w 972"/>
              <a:gd name="T11" fmla="*/ 0 h 980"/>
              <a:gd name="T12" fmla="*/ 856 w 972"/>
              <a:gd name="T13" fmla="*/ 0 h 980"/>
              <a:gd name="T14" fmla="*/ 971 w 972"/>
              <a:gd name="T15" fmla="*/ 115 h 980"/>
              <a:gd name="T16" fmla="*/ 971 w 972"/>
              <a:gd name="T17" fmla="*/ 865 h 980"/>
              <a:gd name="T18" fmla="*/ 856 w 972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80">
                <a:moveTo>
                  <a:pt x="856" y="979"/>
                </a:moveTo>
                <a:lnTo>
                  <a:pt x="856" y="979"/>
                </a:lnTo>
                <a:cubicBezTo>
                  <a:pt x="107" y="979"/>
                  <a:pt x="107" y="979"/>
                  <a:pt x="107" y="979"/>
                </a:cubicBezTo>
                <a:cubicBezTo>
                  <a:pt x="46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46" y="0"/>
                  <a:pt x="107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17" y="0"/>
                  <a:pt x="971" y="53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7" y="979"/>
                  <a:pt x="856" y="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73">
            <a:extLst>
              <a:ext uri="{FF2B5EF4-FFF2-40B4-BE49-F238E27FC236}">
                <a16:creationId xmlns:a16="http://schemas.microsoft.com/office/drawing/2014/main" id="{5429F8F7-686A-C74E-B43B-008F08049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1379" y="10307112"/>
            <a:ext cx="1180596" cy="1185940"/>
          </a:xfrm>
          <a:custGeom>
            <a:avLst/>
            <a:gdLst>
              <a:gd name="T0" fmla="*/ 865 w 973"/>
              <a:gd name="T1" fmla="*/ 979 h 980"/>
              <a:gd name="T2" fmla="*/ 865 w 973"/>
              <a:gd name="T3" fmla="*/ 979 h 980"/>
              <a:gd name="T4" fmla="*/ 115 w 973"/>
              <a:gd name="T5" fmla="*/ 979 h 980"/>
              <a:gd name="T6" fmla="*/ 0 w 973"/>
              <a:gd name="T7" fmla="*/ 865 h 980"/>
              <a:gd name="T8" fmla="*/ 0 w 973"/>
              <a:gd name="T9" fmla="*/ 115 h 980"/>
              <a:gd name="T10" fmla="*/ 115 w 973"/>
              <a:gd name="T11" fmla="*/ 0 h 980"/>
              <a:gd name="T12" fmla="*/ 865 w 973"/>
              <a:gd name="T13" fmla="*/ 0 h 980"/>
              <a:gd name="T14" fmla="*/ 972 w 973"/>
              <a:gd name="T15" fmla="*/ 115 h 980"/>
              <a:gd name="T16" fmla="*/ 972 w 973"/>
              <a:gd name="T17" fmla="*/ 865 h 980"/>
              <a:gd name="T18" fmla="*/ 865 w 973"/>
              <a:gd name="T19" fmla="*/ 97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0">
                <a:moveTo>
                  <a:pt x="865" y="979"/>
                </a:moveTo>
                <a:lnTo>
                  <a:pt x="865" y="979"/>
                </a:lnTo>
                <a:cubicBezTo>
                  <a:pt x="115" y="979"/>
                  <a:pt x="115" y="979"/>
                  <a:pt x="115" y="979"/>
                </a:cubicBezTo>
                <a:cubicBezTo>
                  <a:pt x="54" y="979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3"/>
                  <a:pt x="54" y="0"/>
                  <a:pt x="115" y="0"/>
                </a:cubicBezTo>
                <a:cubicBezTo>
                  <a:pt x="865" y="0"/>
                  <a:pt x="865" y="0"/>
                  <a:pt x="865" y="0"/>
                </a:cubicBezTo>
                <a:cubicBezTo>
                  <a:pt x="927" y="0"/>
                  <a:pt x="972" y="53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7" y="979"/>
                  <a:pt x="865" y="9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77">
            <a:extLst>
              <a:ext uri="{FF2B5EF4-FFF2-40B4-BE49-F238E27FC236}">
                <a16:creationId xmlns:a16="http://schemas.microsoft.com/office/drawing/2014/main" id="{6D2A1BE3-2AEB-714B-A380-92FACBE5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0535" y="10638320"/>
            <a:ext cx="587628" cy="352577"/>
          </a:xfrm>
          <a:custGeom>
            <a:avLst/>
            <a:gdLst>
              <a:gd name="T0" fmla="*/ 391 w 483"/>
              <a:gd name="T1" fmla="*/ 291 h 292"/>
              <a:gd name="T2" fmla="*/ 391 w 483"/>
              <a:gd name="T3" fmla="*/ 291 h 292"/>
              <a:gd name="T4" fmla="*/ 184 w 483"/>
              <a:gd name="T5" fmla="*/ 291 h 292"/>
              <a:gd name="T6" fmla="*/ 138 w 483"/>
              <a:gd name="T7" fmla="*/ 253 h 292"/>
              <a:gd name="T8" fmla="*/ 77 w 483"/>
              <a:gd name="T9" fmla="*/ 39 h 292"/>
              <a:gd name="T10" fmla="*/ 23 w 483"/>
              <a:gd name="T11" fmla="*/ 39 h 292"/>
              <a:gd name="T12" fmla="*/ 0 w 483"/>
              <a:gd name="T13" fmla="*/ 23 h 292"/>
              <a:gd name="T14" fmla="*/ 23 w 483"/>
              <a:gd name="T15" fmla="*/ 0 h 292"/>
              <a:gd name="T16" fmla="*/ 92 w 483"/>
              <a:gd name="T17" fmla="*/ 0 h 292"/>
              <a:gd name="T18" fmla="*/ 115 w 483"/>
              <a:gd name="T19" fmla="*/ 16 h 292"/>
              <a:gd name="T20" fmla="*/ 184 w 483"/>
              <a:gd name="T21" fmla="*/ 245 h 292"/>
              <a:gd name="T22" fmla="*/ 184 w 483"/>
              <a:gd name="T23" fmla="*/ 245 h 292"/>
              <a:gd name="T24" fmla="*/ 391 w 483"/>
              <a:gd name="T25" fmla="*/ 245 h 292"/>
              <a:gd name="T26" fmla="*/ 391 w 483"/>
              <a:gd name="T27" fmla="*/ 245 h 292"/>
              <a:gd name="T28" fmla="*/ 429 w 483"/>
              <a:gd name="T29" fmla="*/ 107 h 292"/>
              <a:gd name="T30" fmla="*/ 253 w 483"/>
              <a:gd name="T31" fmla="*/ 107 h 292"/>
              <a:gd name="T32" fmla="*/ 230 w 483"/>
              <a:gd name="T33" fmla="*/ 84 h 292"/>
              <a:gd name="T34" fmla="*/ 253 w 483"/>
              <a:gd name="T35" fmla="*/ 61 h 292"/>
              <a:gd name="T36" fmla="*/ 459 w 483"/>
              <a:gd name="T37" fmla="*/ 61 h 292"/>
              <a:gd name="T38" fmla="*/ 475 w 483"/>
              <a:gd name="T39" fmla="*/ 77 h 292"/>
              <a:gd name="T40" fmla="*/ 482 w 483"/>
              <a:gd name="T41" fmla="*/ 92 h 292"/>
              <a:gd name="T42" fmla="*/ 437 w 483"/>
              <a:gd name="T43" fmla="*/ 253 h 292"/>
              <a:gd name="T44" fmla="*/ 391 w 483"/>
              <a:gd name="T45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3" h="292">
                <a:moveTo>
                  <a:pt x="391" y="291"/>
                </a:moveTo>
                <a:lnTo>
                  <a:pt x="391" y="291"/>
                </a:lnTo>
                <a:cubicBezTo>
                  <a:pt x="184" y="291"/>
                  <a:pt x="184" y="291"/>
                  <a:pt x="184" y="291"/>
                </a:cubicBezTo>
                <a:cubicBezTo>
                  <a:pt x="161" y="291"/>
                  <a:pt x="146" y="276"/>
                  <a:pt x="138" y="253"/>
                </a:cubicBezTo>
                <a:cubicBezTo>
                  <a:pt x="77" y="39"/>
                  <a:pt x="77" y="39"/>
                  <a:pt x="77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8" y="0"/>
                  <a:pt x="115" y="0"/>
                  <a:pt x="115" y="16"/>
                </a:cubicBezTo>
                <a:cubicBezTo>
                  <a:pt x="184" y="245"/>
                  <a:pt x="184" y="245"/>
                  <a:pt x="184" y="245"/>
                </a:cubicBezTo>
                <a:lnTo>
                  <a:pt x="184" y="245"/>
                </a:lnTo>
                <a:cubicBezTo>
                  <a:pt x="391" y="245"/>
                  <a:pt x="391" y="245"/>
                  <a:pt x="391" y="245"/>
                </a:cubicBezTo>
                <a:lnTo>
                  <a:pt x="391" y="245"/>
                </a:lnTo>
                <a:cubicBezTo>
                  <a:pt x="429" y="107"/>
                  <a:pt x="429" y="107"/>
                  <a:pt x="429" y="107"/>
                </a:cubicBezTo>
                <a:cubicBezTo>
                  <a:pt x="253" y="107"/>
                  <a:pt x="253" y="107"/>
                  <a:pt x="253" y="107"/>
                </a:cubicBezTo>
                <a:cubicBezTo>
                  <a:pt x="245" y="107"/>
                  <a:pt x="230" y="100"/>
                  <a:pt x="230" y="84"/>
                </a:cubicBezTo>
                <a:cubicBezTo>
                  <a:pt x="230" y="77"/>
                  <a:pt x="245" y="61"/>
                  <a:pt x="253" y="61"/>
                </a:cubicBezTo>
                <a:cubicBezTo>
                  <a:pt x="459" y="61"/>
                  <a:pt x="459" y="61"/>
                  <a:pt x="459" y="61"/>
                </a:cubicBezTo>
                <a:cubicBezTo>
                  <a:pt x="467" y="61"/>
                  <a:pt x="475" y="69"/>
                  <a:pt x="475" y="77"/>
                </a:cubicBezTo>
                <a:cubicBezTo>
                  <a:pt x="482" y="77"/>
                  <a:pt x="482" y="84"/>
                  <a:pt x="482" y="92"/>
                </a:cubicBezTo>
                <a:cubicBezTo>
                  <a:pt x="437" y="253"/>
                  <a:pt x="437" y="253"/>
                  <a:pt x="437" y="253"/>
                </a:cubicBezTo>
                <a:cubicBezTo>
                  <a:pt x="437" y="276"/>
                  <a:pt x="414" y="291"/>
                  <a:pt x="391" y="29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78">
            <a:extLst>
              <a:ext uri="{FF2B5EF4-FFF2-40B4-BE49-F238E27FC236}">
                <a16:creationId xmlns:a16="http://schemas.microsoft.com/office/drawing/2014/main" id="{3EB884FD-6331-5843-AE4E-F02214A78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9428" y="11049658"/>
            <a:ext cx="112182" cy="11218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79">
            <a:extLst>
              <a:ext uri="{FF2B5EF4-FFF2-40B4-BE49-F238E27FC236}">
                <a16:creationId xmlns:a16="http://schemas.microsoft.com/office/drawing/2014/main" id="{8D009C18-CE62-C14B-AADD-02822C08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3925" y="11049658"/>
            <a:ext cx="112185" cy="112185"/>
          </a:xfrm>
          <a:custGeom>
            <a:avLst/>
            <a:gdLst>
              <a:gd name="T0" fmla="*/ 0 w 92"/>
              <a:gd name="T1" fmla="*/ 46 h 93"/>
              <a:gd name="T2" fmla="*/ 0 w 92"/>
              <a:gd name="T3" fmla="*/ 46 h 93"/>
              <a:gd name="T4" fmla="*/ 46 w 92"/>
              <a:gd name="T5" fmla="*/ 0 h 93"/>
              <a:gd name="T6" fmla="*/ 91 w 92"/>
              <a:gd name="T7" fmla="*/ 46 h 93"/>
              <a:gd name="T8" fmla="*/ 46 w 92"/>
              <a:gd name="T9" fmla="*/ 92 h 93"/>
              <a:gd name="T10" fmla="*/ 0 w 92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3">
                <a:moveTo>
                  <a:pt x="0" y="46"/>
                </a:moveTo>
                <a:lnTo>
                  <a:pt x="0" y="46"/>
                </a:lnTo>
                <a:cubicBezTo>
                  <a:pt x="0" y="23"/>
                  <a:pt x="23" y="0"/>
                  <a:pt x="46" y="0"/>
                </a:cubicBezTo>
                <a:cubicBezTo>
                  <a:pt x="69" y="0"/>
                  <a:pt x="91" y="23"/>
                  <a:pt x="91" y="46"/>
                </a:cubicBezTo>
                <a:cubicBezTo>
                  <a:pt x="91" y="69"/>
                  <a:pt x="69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89">
            <a:extLst>
              <a:ext uri="{FF2B5EF4-FFF2-40B4-BE49-F238E27FC236}">
                <a16:creationId xmlns:a16="http://schemas.microsoft.com/office/drawing/2014/main" id="{EFB2CB37-3D5D-B346-8758-7FF96364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836" y="10632976"/>
            <a:ext cx="641049" cy="614340"/>
          </a:xfrm>
          <a:custGeom>
            <a:avLst/>
            <a:gdLst>
              <a:gd name="T0" fmla="*/ 451 w 529"/>
              <a:gd name="T1" fmla="*/ 505 h 506"/>
              <a:gd name="T2" fmla="*/ 451 w 529"/>
              <a:gd name="T3" fmla="*/ 505 h 506"/>
              <a:gd name="T4" fmla="*/ 69 w 529"/>
              <a:gd name="T5" fmla="*/ 505 h 506"/>
              <a:gd name="T6" fmla="*/ 0 w 529"/>
              <a:gd name="T7" fmla="*/ 436 h 506"/>
              <a:gd name="T8" fmla="*/ 0 w 529"/>
              <a:gd name="T9" fmla="*/ 76 h 506"/>
              <a:gd name="T10" fmla="*/ 69 w 529"/>
              <a:gd name="T11" fmla="*/ 0 h 506"/>
              <a:gd name="T12" fmla="*/ 107 w 529"/>
              <a:gd name="T13" fmla="*/ 0 h 506"/>
              <a:gd name="T14" fmla="*/ 107 w 529"/>
              <a:gd name="T15" fmla="*/ 46 h 506"/>
              <a:gd name="T16" fmla="*/ 69 w 529"/>
              <a:gd name="T17" fmla="*/ 46 h 506"/>
              <a:gd name="T18" fmla="*/ 46 w 529"/>
              <a:gd name="T19" fmla="*/ 76 h 506"/>
              <a:gd name="T20" fmla="*/ 46 w 529"/>
              <a:gd name="T21" fmla="*/ 436 h 506"/>
              <a:gd name="T22" fmla="*/ 69 w 529"/>
              <a:gd name="T23" fmla="*/ 459 h 506"/>
              <a:gd name="T24" fmla="*/ 451 w 529"/>
              <a:gd name="T25" fmla="*/ 459 h 506"/>
              <a:gd name="T26" fmla="*/ 482 w 529"/>
              <a:gd name="T27" fmla="*/ 436 h 506"/>
              <a:gd name="T28" fmla="*/ 482 w 529"/>
              <a:gd name="T29" fmla="*/ 76 h 506"/>
              <a:gd name="T30" fmla="*/ 451 w 529"/>
              <a:gd name="T31" fmla="*/ 46 h 506"/>
              <a:gd name="T32" fmla="*/ 413 w 529"/>
              <a:gd name="T33" fmla="*/ 46 h 506"/>
              <a:gd name="T34" fmla="*/ 413 w 529"/>
              <a:gd name="T35" fmla="*/ 0 h 506"/>
              <a:gd name="T36" fmla="*/ 451 w 529"/>
              <a:gd name="T37" fmla="*/ 0 h 506"/>
              <a:gd name="T38" fmla="*/ 528 w 529"/>
              <a:gd name="T39" fmla="*/ 76 h 506"/>
              <a:gd name="T40" fmla="*/ 528 w 529"/>
              <a:gd name="T41" fmla="*/ 436 h 506"/>
              <a:gd name="T42" fmla="*/ 451 w 529"/>
              <a:gd name="T43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9" h="506">
                <a:moveTo>
                  <a:pt x="451" y="505"/>
                </a:moveTo>
                <a:lnTo>
                  <a:pt x="451" y="505"/>
                </a:lnTo>
                <a:cubicBezTo>
                  <a:pt x="69" y="505"/>
                  <a:pt x="69" y="505"/>
                  <a:pt x="69" y="505"/>
                </a:cubicBezTo>
                <a:cubicBezTo>
                  <a:pt x="31" y="505"/>
                  <a:pt x="0" y="474"/>
                  <a:pt x="0" y="4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1" y="0"/>
                  <a:pt x="69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69" y="46"/>
                  <a:pt x="69" y="46"/>
                  <a:pt x="69" y="46"/>
                </a:cubicBezTo>
                <a:cubicBezTo>
                  <a:pt x="53" y="46"/>
                  <a:pt x="46" y="61"/>
                  <a:pt x="46" y="76"/>
                </a:cubicBezTo>
                <a:cubicBezTo>
                  <a:pt x="46" y="436"/>
                  <a:pt x="46" y="436"/>
                  <a:pt x="46" y="436"/>
                </a:cubicBezTo>
                <a:cubicBezTo>
                  <a:pt x="46" y="451"/>
                  <a:pt x="53" y="459"/>
                  <a:pt x="69" y="459"/>
                </a:cubicBezTo>
                <a:cubicBezTo>
                  <a:pt x="451" y="459"/>
                  <a:pt x="451" y="459"/>
                  <a:pt x="451" y="459"/>
                </a:cubicBezTo>
                <a:cubicBezTo>
                  <a:pt x="467" y="459"/>
                  <a:pt x="482" y="451"/>
                  <a:pt x="482" y="436"/>
                </a:cubicBezTo>
                <a:cubicBezTo>
                  <a:pt x="482" y="76"/>
                  <a:pt x="482" y="76"/>
                  <a:pt x="482" y="76"/>
                </a:cubicBezTo>
                <a:cubicBezTo>
                  <a:pt x="482" y="61"/>
                  <a:pt x="467" y="46"/>
                  <a:pt x="451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0"/>
                  <a:pt x="413" y="0"/>
                  <a:pt x="41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0" y="0"/>
                  <a:pt x="528" y="38"/>
                  <a:pt x="528" y="76"/>
                </a:cubicBezTo>
                <a:cubicBezTo>
                  <a:pt x="528" y="436"/>
                  <a:pt x="528" y="436"/>
                  <a:pt x="528" y="436"/>
                </a:cubicBezTo>
                <a:cubicBezTo>
                  <a:pt x="528" y="474"/>
                  <a:pt x="490" y="505"/>
                  <a:pt x="451" y="5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90">
            <a:extLst>
              <a:ext uri="{FF2B5EF4-FFF2-40B4-BE49-F238E27FC236}">
                <a16:creationId xmlns:a16="http://schemas.microsoft.com/office/drawing/2014/main" id="{3B228CF6-3266-D34C-9443-FEEC6419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126" y="10547503"/>
            <a:ext cx="277788" cy="58764"/>
          </a:xfrm>
          <a:custGeom>
            <a:avLst/>
            <a:gdLst>
              <a:gd name="T0" fmla="*/ 230 w 231"/>
              <a:gd name="T1" fmla="*/ 46 h 47"/>
              <a:gd name="T2" fmla="*/ 0 w 231"/>
              <a:gd name="T3" fmla="*/ 46 h 47"/>
              <a:gd name="T4" fmla="*/ 0 w 231"/>
              <a:gd name="T5" fmla="*/ 0 h 47"/>
              <a:gd name="T6" fmla="*/ 230 w 231"/>
              <a:gd name="T7" fmla="*/ 0 h 47"/>
              <a:gd name="T8" fmla="*/ 230 w 231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47">
                <a:moveTo>
                  <a:pt x="230" y="46"/>
                </a:moveTo>
                <a:lnTo>
                  <a:pt x="0" y="46"/>
                </a:lnTo>
                <a:lnTo>
                  <a:pt x="0" y="0"/>
                </a:lnTo>
                <a:lnTo>
                  <a:pt x="230" y="0"/>
                </a:lnTo>
                <a:lnTo>
                  <a:pt x="230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91">
            <a:extLst>
              <a:ext uri="{FF2B5EF4-FFF2-40B4-BE49-F238E27FC236}">
                <a16:creationId xmlns:a16="http://schemas.microsoft.com/office/drawing/2014/main" id="{4C494383-CE07-7B4C-9E2D-7A4E1A78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413" y="10547503"/>
            <a:ext cx="176290" cy="149578"/>
          </a:xfrm>
          <a:custGeom>
            <a:avLst/>
            <a:gdLst>
              <a:gd name="T0" fmla="*/ 30 w 146"/>
              <a:gd name="T1" fmla="*/ 115 h 123"/>
              <a:gd name="T2" fmla="*/ 30 w 146"/>
              <a:gd name="T3" fmla="*/ 115 h 123"/>
              <a:gd name="T4" fmla="*/ 0 w 146"/>
              <a:gd name="T5" fmla="*/ 76 h 123"/>
              <a:gd name="T6" fmla="*/ 68 w 146"/>
              <a:gd name="T7" fmla="*/ 7 h 123"/>
              <a:gd name="T8" fmla="*/ 91 w 146"/>
              <a:gd name="T9" fmla="*/ 0 h 123"/>
              <a:gd name="T10" fmla="*/ 107 w 146"/>
              <a:gd name="T11" fmla="*/ 15 h 123"/>
              <a:gd name="T12" fmla="*/ 145 w 146"/>
              <a:gd name="T13" fmla="*/ 84 h 123"/>
              <a:gd name="T14" fmla="*/ 130 w 146"/>
              <a:gd name="T15" fmla="*/ 115 h 123"/>
              <a:gd name="T16" fmla="*/ 99 w 146"/>
              <a:gd name="T17" fmla="*/ 107 h 123"/>
              <a:gd name="T18" fmla="*/ 84 w 146"/>
              <a:gd name="T19" fmla="*/ 61 h 123"/>
              <a:gd name="T20" fmla="*/ 30 w 146"/>
              <a:gd name="T21" fmla="*/ 115 h 123"/>
              <a:gd name="T22" fmla="*/ 99 w 146"/>
              <a:gd name="T23" fmla="*/ 38 h 123"/>
              <a:gd name="T24" fmla="*/ 99 w 146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23">
                <a:moveTo>
                  <a:pt x="30" y="115"/>
                </a:moveTo>
                <a:lnTo>
                  <a:pt x="30" y="115"/>
                </a:lnTo>
                <a:cubicBezTo>
                  <a:pt x="0" y="76"/>
                  <a:pt x="0" y="76"/>
                  <a:pt x="0" y="76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0"/>
                  <a:pt x="84" y="0"/>
                  <a:pt x="91" y="0"/>
                </a:cubicBezTo>
                <a:cubicBezTo>
                  <a:pt x="99" y="0"/>
                  <a:pt x="107" y="7"/>
                  <a:pt x="107" y="15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99"/>
                  <a:pt x="145" y="115"/>
                  <a:pt x="130" y="115"/>
                </a:cubicBezTo>
                <a:cubicBezTo>
                  <a:pt x="122" y="122"/>
                  <a:pt x="107" y="115"/>
                  <a:pt x="99" y="107"/>
                </a:cubicBezTo>
                <a:cubicBezTo>
                  <a:pt x="84" y="61"/>
                  <a:pt x="84" y="61"/>
                  <a:pt x="84" y="61"/>
                </a:cubicBezTo>
                <a:lnTo>
                  <a:pt x="30" y="115"/>
                </a:lnTo>
                <a:close/>
                <a:moveTo>
                  <a:pt x="99" y="38"/>
                </a:moveTo>
                <a:lnTo>
                  <a:pt x="9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92">
            <a:extLst>
              <a:ext uri="{FF2B5EF4-FFF2-40B4-BE49-F238E27FC236}">
                <a16:creationId xmlns:a16="http://schemas.microsoft.com/office/drawing/2014/main" id="{D40BF733-04F7-2848-84E8-6E8EDC08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624" y="10632976"/>
            <a:ext cx="251079" cy="176290"/>
          </a:xfrm>
          <a:custGeom>
            <a:avLst/>
            <a:gdLst>
              <a:gd name="T0" fmla="*/ 85 w 208"/>
              <a:gd name="T1" fmla="*/ 145 h 146"/>
              <a:gd name="T2" fmla="*/ 85 w 208"/>
              <a:gd name="T3" fmla="*/ 145 h 146"/>
              <a:gd name="T4" fmla="*/ 85 w 208"/>
              <a:gd name="T5" fmla="*/ 145 h 146"/>
              <a:gd name="T6" fmla="*/ 54 w 208"/>
              <a:gd name="T7" fmla="*/ 137 h 146"/>
              <a:gd name="T8" fmla="*/ 0 w 208"/>
              <a:gd name="T9" fmla="*/ 68 h 146"/>
              <a:gd name="T10" fmla="*/ 62 w 208"/>
              <a:gd name="T11" fmla="*/ 7 h 146"/>
              <a:gd name="T12" fmla="*/ 92 w 208"/>
              <a:gd name="T13" fmla="*/ 46 h 146"/>
              <a:gd name="T14" fmla="*/ 62 w 208"/>
              <a:gd name="T15" fmla="*/ 68 h 146"/>
              <a:gd name="T16" fmla="*/ 85 w 208"/>
              <a:gd name="T17" fmla="*/ 99 h 146"/>
              <a:gd name="T18" fmla="*/ 169 w 208"/>
              <a:gd name="T19" fmla="*/ 15 h 146"/>
              <a:gd name="T20" fmla="*/ 200 w 208"/>
              <a:gd name="T21" fmla="*/ 7 h 146"/>
              <a:gd name="T22" fmla="*/ 200 w 208"/>
              <a:gd name="T23" fmla="*/ 46 h 146"/>
              <a:gd name="T24" fmla="*/ 115 w 208"/>
              <a:gd name="T25" fmla="*/ 137 h 146"/>
              <a:gd name="T26" fmla="*/ 85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85" y="145"/>
                </a:moveTo>
                <a:lnTo>
                  <a:pt x="85" y="145"/>
                </a:lnTo>
                <a:lnTo>
                  <a:pt x="85" y="145"/>
                </a:lnTo>
                <a:cubicBezTo>
                  <a:pt x="77" y="145"/>
                  <a:pt x="62" y="145"/>
                  <a:pt x="54" y="137"/>
                </a:cubicBezTo>
                <a:cubicBezTo>
                  <a:pt x="0" y="68"/>
                  <a:pt x="0" y="68"/>
                  <a:pt x="0" y="68"/>
                </a:cubicBezTo>
                <a:cubicBezTo>
                  <a:pt x="62" y="7"/>
                  <a:pt x="62" y="7"/>
                  <a:pt x="62" y="7"/>
                </a:cubicBezTo>
                <a:cubicBezTo>
                  <a:pt x="92" y="46"/>
                  <a:pt x="92" y="46"/>
                  <a:pt x="92" y="46"/>
                </a:cubicBezTo>
                <a:cubicBezTo>
                  <a:pt x="62" y="68"/>
                  <a:pt x="62" y="68"/>
                  <a:pt x="62" y="68"/>
                </a:cubicBezTo>
                <a:cubicBezTo>
                  <a:pt x="85" y="99"/>
                  <a:pt x="85" y="99"/>
                  <a:pt x="85" y="99"/>
                </a:cubicBezTo>
                <a:cubicBezTo>
                  <a:pt x="169" y="15"/>
                  <a:pt x="169" y="15"/>
                  <a:pt x="169" y="15"/>
                </a:cubicBezTo>
                <a:cubicBezTo>
                  <a:pt x="176" y="0"/>
                  <a:pt x="192" y="0"/>
                  <a:pt x="200" y="7"/>
                </a:cubicBezTo>
                <a:cubicBezTo>
                  <a:pt x="207" y="23"/>
                  <a:pt x="207" y="30"/>
                  <a:pt x="200" y="46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108" y="145"/>
                  <a:pt x="100" y="145"/>
                  <a:pt x="85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93">
            <a:extLst>
              <a:ext uri="{FF2B5EF4-FFF2-40B4-BE49-F238E27FC236}">
                <a16:creationId xmlns:a16="http://schemas.microsoft.com/office/drawing/2014/main" id="{EDD68DBB-52DE-7941-8D36-CF8F25C6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337" y="10547503"/>
            <a:ext cx="186971" cy="149578"/>
          </a:xfrm>
          <a:custGeom>
            <a:avLst/>
            <a:gdLst>
              <a:gd name="T0" fmla="*/ 115 w 154"/>
              <a:gd name="T1" fmla="*/ 115 h 123"/>
              <a:gd name="T2" fmla="*/ 115 w 154"/>
              <a:gd name="T3" fmla="*/ 115 h 123"/>
              <a:gd name="T4" fmla="*/ 153 w 154"/>
              <a:gd name="T5" fmla="*/ 76 h 123"/>
              <a:gd name="T6" fmla="*/ 77 w 154"/>
              <a:gd name="T7" fmla="*/ 7 h 123"/>
              <a:gd name="T8" fmla="*/ 61 w 154"/>
              <a:gd name="T9" fmla="*/ 0 h 123"/>
              <a:gd name="T10" fmla="*/ 38 w 154"/>
              <a:gd name="T11" fmla="*/ 15 h 123"/>
              <a:gd name="T12" fmla="*/ 8 w 154"/>
              <a:gd name="T13" fmla="*/ 84 h 123"/>
              <a:gd name="T14" fmla="*/ 15 w 154"/>
              <a:gd name="T15" fmla="*/ 115 h 123"/>
              <a:gd name="T16" fmla="*/ 46 w 154"/>
              <a:gd name="T17" fmla="*/ 107 h 123"/>
              <a:gd name="T18" fmla="*/ 69 w 154"/>
              <a:gd name="T19" fmla="*/ 61 h 123"/>
              <a:gd name="T20" fmla="*/ 115 w 154"/>
              <a:gd name="T21" fmla="*/ 115 h 123"/>
              <a:gd name="T22" fmla="*/ 46 w 154"/>
              <a:gd name="T23" fmla="*/ 38 h 123"/>
              <a:gd name="T24" fmla="*/ 46 w 154"/>
              <a:gd name="T25" fmla="*/ 38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23">
                <a:moveTo>
                  <a:pt x="115" y="115"/>
                </a:moveTo>
                <a:lnTo>
                  <a:pt x="115" y="115"/>
                </a:lnTo>
                <a:cubicBezTo>
                  <a:pt x="153" y="76"/>
                  <a:pt x="153" y="76"/>
                  <a:pt x="153" y="7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0"/>
                  <a:pt x="69" y="0"/>
                  <a:pt x="61" y="0"/>
                </a:cubicBezTo>
                <a:cubicBezTo>
                  <a:pt x="54" y="0"/>
                  <a:pt x="46" y="7"/>
                  <a:pt x="38" y="15"/>
                </a:cubicBezTo>
                <a:cubicBezTo>
                  <a:pt x="8" y="84"/>
                  <a:pt x="8" y="84"/>
                  <a:pt x="8" y="84"/>
                </a:cubicBezTo>
                <a:cubicBezTo>
                  <a:pt x="0" y="99"/>
                  <a:pt x="8" y="115"/>
                  <a:pt x="15" y="115"/>
                </a:cubicBezTo>
                <a:cubicBezTo>
                  <a:pt x="31" y="122"/>
                  <a:pt x="46" y="115"/>
                  <a:pt x="46" y="107"/>
                </a:cubicBezTo>
                <a:cubicBezTo>
                  <a:pt x="69" y="61"/>
                  <a:pt x="69" y="61"/>
                  <a:pt x="69" y="61"/>
                </a:cubicBezTo>
                <a:lnTo>
                  <a:pt x="115" y="115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94">
            <a:extLst>
              <a:ext uri="{FF2B5EF4-FFF2-40B4-BE49-F238E27FC236}">
                <a16:creationId xmlns:a16="http://schemas.microsoft.com/office/drawing/2014/main" id="{3A6F7B4E-1E29-D84A-9794-4965DE51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337" y="10632976"/>
            <a:ext cx="251076" cy="176290"/>
          </a:xfrm>
          <a:custGeom>
            <a:avLst/>
            <a:gdLst>
              <a:gd name="T0" fmla="*/ 122 w 208"/>
              <a:gd name="T1" fmla="*/ 145 h 146"/>
              <a:gd name="T2" fmla="*/ 122 w 208"/>
              <a:gd name="T3" fmla="*/ 145 h 146"/>
              <a:gd name="T4" fmla="*/ 122 w 208"/>
              <a:gd name="T5" fmla="*/ 145 h 146"/>
              <a:gd name="T6" fmla="*/ 153 w 208"/>
              <a:gd name="T7" fmla="*/ 137 h 146"/>
              <a:gd name="T8" fmla="*/ 207 w 208"/>
              <a:gd name="T9" fmla="*/ 68 h 146"/>
              <a:gd name="T10" fmla="*/ 153 w 208"/>
              <a:gd name="T11" fmla="*/ 7 h 146"/>
              <a:gd name="T12" fmla="*/ 115 w 208"/>
              <a:gd name="T13" fmla="*/ 46 h 146"/>
              <a:gd name="T14" fmla="*/ 145 w 208"/>
              <a:gd name="T15" fmla="*/ 68 h 146"/>
              <a:gd name="T16" fmla="*/ 122 w 208"/>
              <a:gd name="T17" fmla="*/ 99 h 146"/>
              <a:gd name="T18" fmla="*/ 46 w 208"/>
              <a:gd name="T19" fmla="*/ 15 h 146"/>
              <a:gd name="T20" fmla="*/ 15 w 208"/>
              <a:gd name="T21" fmla="*/ 7 h 146"/>
              <a:gd name="T22" fmla="*/ 15 w 208"/>
              <a:gd name="T23" fmla="*/ 46 h 146"/>
              <a:gd name="T24" fmla="*/ 100 w 208"/>
              <a:gd name="T25" fmla="*/ 137 h 146"/>
              <a:gd name="T26" fmla="*/ 122 w 208"/>
              <a:gd name="T2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" h="146">
                <a:moveTo>
                  <a:pt x="122" y="145"/>
                </a:moveTo>
                <a:lnTo>
                  <a:pt x="122" y="145"/>
                </a:lnTo>
                <a:lnTo>
                  <a:pt x="122" y="145"/>
                </a:lnTo>
                <a:cubicBezTo>
                  <a:pt x="138" y="145"/>
                  <a:pt x="145" y="145"/>
                  <a:pt x="153" y="137"/>
                </a:cubicBezTo>
                <a:cubicBezTo>
                  <a:pt x="207" y="68"/>
                  <a:pt x="207" y="68"/>
                  <a:pt x="207" y="68"/>
                </a:cubicBezTo>
                <a:cubicBezTo>
                  <a:pt x="153" y="7"/>
                  <a:pt x="153" y="7"/>
                  <a:pt x="153" y="7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46" y="15"/>
                  <a:pt x="46" y="15"/>
                  <a:pt x="46" y="15"/>
                </a:cubicBezTo>
                <a:cubicBezTo>
                  <a:pt x="38" y="0"/>
                  <a:pt x="23" y="0"/>
                  <a:pt x="15" y="7"/>
                </a:cubicBezTo>
                <a:cubicBezTo>
                  <a:pt x="0" y="23"/>
                  <a:pt x="0" y="30"/>
                  <a:pt x="15" y="46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7" y="145"/>
                  <a:pt x="115" y="145"/>
                  <a:pt x="122" y="1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95">
            <a:extLst>
              <a:ext uri="{FF2B5EF4-FFF2-40B4-BE49-F238E27FC236}">
                <a16:creationId xmlns:a16="http://schemas.microsoft.com/office/drawing/2014/main" id="{9E8B76D4-8742-9A47-AA22-21ABD748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493" y="10889396"/>
            <a:ext cx="128210" cy="37396"/>
          </a:xfrm>
          <a:custGeom>
            <a:avLst/>
            <a:gdLst>
              <a:gd name="T0" fmla="*/ 0 w 108"/>
              <a:gd name="T1" fmla="*/ 15 h 31"/>
              <a:gd name="T2" fmla="*/ 0 w 108"/>
              <a:gd name="T3" fmla="*/ 15 h 31"/>
              <a:gd name="T4" fmla="*/ 0 w 108"/>
              <a:gd name="T5" fmla="*/ 15 h 31"/>
              <a:gd name="T6" fmla="*/ 23 w 108"/>
              <a:gd name="T7" fmla="*/ 0 h 31"/>
              <a:gd name="T8" fmla="*/ 92 w 108"/>
              <a:gd name="T9" fmla="*/ 0 h 31"/>
              <a:gd name="T10" fmla="*/ 107 w 108"/>
              <a:gd name="T11" fmla="*/ 15 h 31"/>
              <a:gd name="T12" fmla="*/ 92 w 108"/>
              <a:gd name="T13" fmla="*/ 30 h 31"/>
              <a:gd name="T14" fmla="*/ 23 w 108"/>
              <a:gd name="T15" fmla="*/ 30 h 31"/>
              <a:gd name="T16" fmla="*/ 0 w 108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7" y="7"/>
                  <a:pt x="107" y="15"/>
                </a:cubicBezTo>
                <a:cubicBezTo>
                  <a:pt x="107" y="23"/>
                  <a:pt x="100" y="30"/>
                  <a:pt x="92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8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96">
            <a:extLst>
              <a:ext uri="{FF2B5EF4-FFF2-40B4-BE49-F238E27FC236}">
                <a16:creationId xmlns:a16="http://schemas.microsoft.com/office/drawing/2014/main" id="{618D61FC-BCE6-294B-B3D0-49276B67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308" y="10900080"/>
            <a:ext cx="48080" cy="325868"/>
          </a:xfrm>
          <a:custGeom>
            <a:avLst/>
            <a:gdLst>
              <a:gd name="T0" fmla="*/ 38 w 39"/>
              <a:gd name="T1" fmla="*/ 268 h 269"/>
              <a:gd name="T2" fmla="*/ 38 w 39"/>
              <a:gd name="T3" fmla="*/ 268 h 269"/>
              <a:gd name="T4" fmla="*/ 0 w 39"/>
              <a:gd name="T5" fmla="*/ 268 h 269"/>
              <a:gd name="T6" fmla="*/ 0 w 39"/>
              <a:gd name="T7" fmla="*/ 16 h 269"/>
              <a:gd name="T8" fmla="*/ 23 w 39"/>
              <a:gd name="T9" fmla="*/ 0 h 269"/>
              <a:gd name="T10" fmla="*/ 38 w 39"/>
              <a:gd name="T11" fmla="*/ 16 h 269"/>
              <a:gd name="T12" fmla="*/ 38 w 39"/>
              <a:gd name="T13" fmla="*/ 268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69">
                <a:moveTo>
                  <a:pt x="38" y="268"/>
                </a:moveTo>
                <a:lnTo>
                  <a:pt x="38" y="268"/>
                </a:lnTo>
                <a:cubicBezTo>
                  <a:pt x="0" y="268"/>
                  <a:pt x="0" y="268"/>
                  <a:pt x="0" y="26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lnTo>
                  <a:pt x="38" y="26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41D6706-CE39-F64A-A38D-D63D3242401D}"/>
              </a:ext>
            </a:extLst>
          </p:cNvPr>
          <p:cNvGrpSpPr/>
          <p:nvPr/>
        </p:nvGrpSpPr>
        <p:grpSpPr>
          <a:xfrm>
            <a:off x="10123403" y="10573546"/>
            <a:ext cx="643990" cy="634450"/>
            <a:chOff x="15523655" y="10717162"/>
            <a:chExt cx="643990" cy="634450"/>
          </a:xfrm>
        </p:grpSpPr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9FAE995F-2258-654C-AB2E-37DF79C37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C449A2B3-BF29-1D47-A5BD-3AFAAFE04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A8FEC0F9-03D9-C049-A908-EFA940A474D5}"/>
              </a:ext>
            </a:extLst>
          </p:cNvPr>
          <p:cNvGrpSpPr/>
          <p:nvPr/>
        </p:nvGrpSpPr>
        <p:grpSpPr>
          <a:xfrm>
            <a:off x="13560462" y="1065655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73" name="Freeform 290">
              <a:extLst>
                <a:ext uri="{FF2B5EF4-FFF2-40B4-BE49-F238E27FC236}">
                  <a16:creationId xmlns:a16="http://schemas.microsoft.com/office/drawing/2014/main" id="{AACA9268-463B-704F-ABBF-B5F1C68DC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91">
              <a:extLst>
                <a:ext uri="{FF2B5EF4-FFF2-40B4-BE49-F238E27FC236}">
                  <a16:creationId xmlns:a16="http://schemas.microsoft.com/office/drawing/2014/main" id="{46C71F19-D27C-BE4D-96DD-9E7A6E50C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92">
              <a:extLst>
                <a:ext uri="{FF2B5EF4-FFF2-40B4-BE49-F238E27FC236}">
                  <a16:creationId xmlns:a16="http://schemas.microsoft.com/office/drawing/2014/main" id="{855CD53A-AB26-754B-9B79-81F10A05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93">
              <a:extLst>
                <a:ext uri="{FF2B5EF4-FFF2-40B4-BE49-F238E27FC236}">
                  <a16:creationId xmlns:a16="http://schemas.microsoft.com/office/drawing/2014/main" id="{AC54436D-00FE-E144-AC50-AA65E6413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94">
              <a:extLst>
                <a:ext uri="{FF2B5EF4-FFF2-40B4-BE49-F238E27FC236}">
                  <a16:creationId xmlns:a16="http://schemas.microsoft.com/office/drawing/2014/main" id="{58A89DC5-8799-804D-8897-35DE29DC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95">
              <a:extLst>
                <a:ext uri="{FF2B5EF4-FFF2-40B4-BE49-F238E27FC236}">
                  <a16:creationId xmlns:a16="http://schemas.microsoft.com/office/drawing/2014/main" id="{AF8DDBD3-7920-0E4A-8F59-B69BE5407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143F4674-B330-BE45-BB6D-A44F64A88E71}"/>
              </a:ext>
            </a:extLst>
          </p:cNvPr>
          <p:cNvGrpSpPr/>
          <p:nvPr/>
        </p:nvGrpSpPr>
        <p:grpSpPr>
          <a:xfrm>
            <a:off x="8900071" y="11668969"/>
            <a:ext cx="3090654" cy="992390"/>
            <a:chOff x="4263265" y="1977645"/>
            <a:chExt cx="4236804" cy="992390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D118F6E0-CCBB-F448-95E4-E0F96F1D020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348223D6-00A6-E74A-BC37-3F27A8A6D0C5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EDEF96B5-77CB-0C4E-AF76-240169787788}"/>
              </a:ext>
            </a:extLst>
          </p:cNvPr>
          <p:cNvGrpSpPr/>
          <p:nvPr/>
        </p:nvGrpSpPr>
        <p:grpSpPr>
          <a:xfrm>
            <a:off x="12396232" y="11654674"/>
            <a:ext cx="3090654" cy="992390"/>
            <a:chOff x="4263265" y="1977645"/>
            <a:chExt cx="4236804" cy="992390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D41995C-D9BF-334B-96FC-0C817CDDB66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B558CBA8-1175-664F-80B1-09650139B914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F2FA5992-875C-F647-9F29-2CFA9C6DFF1D}"/>
              </a:ext>
            </a:extLst>
          </p:cNvPr>
          <p:cNvGrpSpPr/>
          <p:nvPr/>
        </p:nvGrpSpPr>
        <p:grpSpPr>
          <a:xfrm>
            <a:off x="15846350" y="11656336"/>
            <a:ext cx="3090654" cy="992390"/>
            <a:chOff x="4263265" y="2049834"/>
            <a:chExt cx="4236804" cy="992390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5DB82DDB-F062-B04D-B699-378DD58C12C6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24D82273-83F7-0F46-8F47-6A3DEBC22254}"/>
                </a:ext>
              </a:extLst>
            </p:cNvPr>
            <p:cNvSpPr/>
            <p:nvPr/>
          </p:nvSpPr>
          <p:spPr>
            <a:xfrm>
              <a:off x="4263265" y="239589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EB2968B0-C8C6-0140-8D53-1C0D1AF11F30}"/>
              </a:ext>
            </a:extLst>
          </p:cNvPr>
          <p:cNvGrpSpPr/>
          <p:nvPr/>
        </p:nvGrpSpPr>
        <p:grpSpPr>
          <a:xfrm>
            <a:off x="5440647" y="11669162"/>
            <a:ext cx="3090654" cy="920201"/>
            <a:chOff x="4263265" y="1977645"/>
            <a:chExt cx="4236804" cy="920201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93004E7A-E87D-4544-B67F-AC760AA1341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A8154181-3EDC-354B-AA62-CBFCC5B62C9C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1" name="Freeform 1">
            <a:extLst>
              <a:ext uri="{FF2B5EF4-FFF2-40B4-BE49-F238E27FC236}">
                <a16:creationId xmlns:a16="http://schemas.microsoft.com/office/drawing/2014/main" id="{EBF91367-B991-8848-B52C-AA8033B4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803" y="4314107"/>
            <a:ext cx="3298931" cy="4542064"/>
          </a:xfrm>
          <a:custGeom>
            <a:avLst/>
            <a:gdLst>
              <a:gd name="T0" fmla="*/ 650875 w 3614"/>
              <a:gd name="T1" fmla="*/ 0 h 4978"/>
              <a:gd name="T2" fmla="*/ 650875 w 3614"/>
              <a:gd name="T3" fmla="*/ 0 h 4978"/>
              <a:gd name="T4" fmla="*/ 650875 w 3614"/>
              <a:gd name="T5" fmla="*/ 0 h 4978"/>
              <a:gd name="T6" fmla="*/ 650875 w 3614"/>
              <a:gd name="T7" fmla="*/ 666797 h 4978"/>
              <a:gd name="T8" fmla="*/ 0 w 3614"/>
              <a:gd name="T9" fmla="*/ 666797 h 4978"/>
              <a:gd name="T10" fmla="*/ 0 w 3614"/>
              <a:gd name="T11" fmla="*/ 1791927 h 4978"/>
              <a:gd name="T12" fmla="*/ 1018275 w 3614"/>
              <a:gd name="T13" fmla="*/ 1791927 h 4978"/>
              <a:gd name="T14" fmla="*/ 1301390 w 3614"/>
              <a:gd name="T15" fmla="*/ 1508934 h 4978"/>
              <a:gd name="T16" fmla="*/ 1301390 w 3614"/>
              <a:gd name="T17" fmla="*/ 650595 h 4978"/>
              <a:gd name="T18" fmla="*/ 650875 w 3614"/>
              <a:gd name="T19" fmla="*/ 0 h 49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14" h="4978">
                <a:moveTo>
                  <a:pt x="1807" y="0"/>
                </a:moveTo>
                <a:lnTo>
                  <a:pt x="1807" y="0"/>
                </a:lnTo>
                <a:cubicBezTo>
                  <a:pt x="1807" y="1852"/>
                  <a:pt x="1807" y="1852"/>
                  <a:pt x="1807" y="1852"/>
                </a:cubicBezTo>
                <a:cubicBezTo>
                  <a:pt x="0" y="1852"/>
                  <a:pt x="0" y="1852"/>
                  <a:pt x="0" y="1852"/>
                </a:cubicBezTo>
                <a:cubicBezTo>
                  <a:pt x="0" y="4977"/>
                  <a:pt x="0" y="4977"/>
                  <a:pt x="0" y="4977"/>
                </a:cubicBezTo>
                <a:cubicBezTo>
                  <a:pt x="2827" y="4977"/>
                  <a:pt x="2827" y="4977"/>
                  <a:pt x="2827" y="4977"/>
                </a:cubicBezTo>
                <a:cubicBezTo>
                  <a:pt x="3261" y="4977"/>
                  <a:pt x="3613" y="4625"/>
                  <a:pt x="3613" y="4191"/>
                </a:cubicBezTo>
                <a:cubicBezTo>
                  <a:pt x="3613" y="1807"/>
                  <a:pt x="3613" y="1807"/>
                  <a:pt x="3613" y="1807"/>
                </a:cubicBezTo>
                <a:cubicBezTo>
                  <a:pt x="3613" y="804"/>
                  <a:pt x="2800" y="0"/>
                  <a:pt x="180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">
            <a:extLst>
              <a:ext uri="{FF2B5EF4-FFF2-40B4-BE49-F238E27FC236}">
                <a16:creationId xmlns:a16="http://schemas.microsoft.com/office/drawing/2014/main" id="{0BBBF3A0-5064-5F4F-AE09-DFCD76F5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803" y="4314107"/>
            <a:ext cx="1649466" cy="1689697"/>
          </a:xfrm>
          <a:custGeom>
            <a:avLst/>
            <a:gdLst>
              <a:gd name="T0" fmla="*/ 650515 w 1808"/>
              <a:gd name="T1" fmla="*/ 0 h 1853"/>
              <a:gd name="T2" fmla="*/ 650515 w 1808"/>
              <a:gd name="T3" fmla="*/ 0 h 1853"/>
              <a:gd name="T4" fmla="*/ 650515 w 1808"/>
              <a:gd name="T5" fmla="*/ 0 h 1853"/>
              <a:gd name="T6" fmla="*/ 0 w 1808"/>
              <a:gd name="T7" fmla="*/ 650198 h 1853"/>
              <a:gd name="T8" fmla="*/ 0 w 1808"/>
              <a:gd name="T9" fmla="*/ 666390 h 1853"/>
              <a:gd name="T10" fmla="*/ 650515 w 1808"/>
              <a:gd name="T11" fmla="*/ 666390 h 1853"/>
              <a:gd name="T12" fmla="*/ 650515 w 1808"/>
              <a:gd name="T13" fmla="*/ 0 h 18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08" h="1853">
                <a:moveTo>
                  <a:pt x="1807" y="0"/>
                </a:moveTo>
                <a:lnTo>
                  <a:pt x="1807" y="0"/>
                </a:lnTo>
                <a:cubicBezTo>
                  <a:pt x="804" y="0"/>
                  <a:pt x="0" y="804"/>
                  <a:pt x="0" y="1807"/>
                </a:cubicBezTo>
                <a:cubicBezTo>
                  <a:pt x="0" y="1852"/>
                  <a:pt x="0" y="1852"/>
                  <a:pt x="0" y="1852"/>
                </a:cubicBezTo>
                <a:cubicBezTo>
                  <a:pt x="1807" y="1852"/>
                  <a:pt x="1807" y="1852"/>
                  <a:pt x="1807" y="1852"/>
                </a:cubicBezTo>
                <a:lnTo>
                  <a:pt x="180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3">
            <a:extLst>
              <a:ext uri="{FF2B5EF4-FFF2-40B4-BE49-F238E27FC236}">
                <a16:creationId xmlns:a16="http://schemas.microsoft.com/office/drawing/2014/main" id="{83C024E7-73A0-0847-9C30-EE128570C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803" y="8856171"/>
            <a:ext cx="1649466" cy="595417"/>
          </a:xfrm>
          <a:custGeom>
            <a:avLst/>
            <a:gdLst>
              <a:gd name="T0" fmla="*/ 650515 w 1808"/>
              <a:gd name="T1" fmla="*/ 234590 h 652"/>
              <a:gd name="T2" fmla="*/ 0 w 1808"/>
              <a:gd name="T3" fmla="*/ 234590 h 652"/>
              <a:gd name="T4" fmla="*/ 0 w 1808"/>
              <a:gd name="T5" fmla="*/ 0 h 652"/>
              <a:gd name="T6" fmla="*/ 650515 w 1808"/>
              <a:gd name="T7" fmla="*/ 0 h 652"/>
              <a:gd name="T8" fmla="*/ 650515 w 1808"/>
              <a:gd name="T9" fmla="*/ 234590 h 6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8" h="652">
                <a:moveTo>
                  <a:pt x="1807" y="651"/>
                </a:moveTo>
                <a:lnTo>
                  <a:pt x="0" y="651"/>
                </a:lnTo>
                <a:lnTo>
                  <a:pt x="0" y="0"/>
                </a:lnTo>
                <a:lnTo>
                  <a:pt x="1807" y="0"/>
                </a:lnTo>
                <a:lnTo>
                  <a:pt x="1807" y="6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">
            <a:extLst>
              <a:ext uri="{FF2B5EF4-FFF2-40B4-BE49-F238E27FC236}">
                <a16:creationId xmlns:a16="http://schemas.microsoft.com/office/drawing/2014/main" id="{9EF1A713-8390-C14E-BA29-EA7796527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0349" y="6349789"/>
            <a:ext cx="603463" cy="1367850"/>
          </a:xfrm>
          <a:custGeom>
            <a:avLst/>
            <a:gdLst>
              <a:gd name="T0" fmla="*/ 9727 w 661"/>
              <a:gd name="T1" fmla="*/ 0 h 1500"/>
              <a:gd name="T2" fmla="*/ 9727 w 661"/>
              <a:gd name="T3" fmla="*/ 0 h 1500"/>
              <a:gd name="T4" fmla="*/ 0 w 661"/>
              <a:gd name="T5" fmla="*/ 539390 h 1500"/>
              <a:gd name="T6" fmla="*/ 143379 w 661"/>
              <a:gd name="T7" fmla="*/ 539390 h 1500"/>
              <a:gd name="T8" fmla="*/ 208585 w 661"/>
              <a:gd name="T9" fmla="*/ 425683 h 1500"/>
              <a:gd name="T10" fmla="*/ 9727 w 661"/>
              <a:gd name="T11" fmla="*/ 0 h 1500"/>
              <a:gd name="T12" fmla="*/ 0 w 661"/>
              <a:gd name="T13" fmla="*/ 539390 h 1500"/>
              <a:gd name="T14" fmla="*/ 143379 w 661"/>
              <a:gd name="T15" fmla="*/ 539390 h 1500"/>
              <a:gd name="T16" fmla="*/ 208585 w 661"/>
              <a:gd name="T17" fmla="*/ 425683 h 1500"/>
              <a:gd name="T18" fmla="*/ 9727 w 661"/>
              <a:gd name="T19" fmla="*/ 0 h 15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" h="1500">
                <a:moveTo>
                  <a:pt x="27" y="0"/>
                </a:moveTo>
                <a:lnTo>
                  <a:pt x="27" y="0"/>
                </a:lnTo>
                <a:cubicBezTo>
                  <a:pt x="0" y="1499"/>
                  <a:pt x="0" y="1499"/>
                  <a:pt x="0" y="1499"/>
                </a:cubicBezTo>
                <a:cubicBezTo>
                  <a:pt x="398" y="1499"/>
                  <a:pt x="398" y="1499"/>
                  <a:pt x="398" y="1499"/>
                </a:cubicBezTo>
                <a:cubicBezTo>
                  <a:pt x="561" y="1499"/>
                  <a:pt x="660" y="1328"/>
                  <a:pt x="579" y="1183"/>
                </a:cubicBezTo>
                <a:cubicBezTo>
                  <a:pt x="27" y="0"/>
                  <a:pt x="27" y="0"/>
                  <a:pt x="27" y="0"/>
                </a:cubicBezTo>
                <a:cubicBezTo>
                  <a:pt x="0" y="1499"/>
                  <a:pt x="0" y="1499"/>
                  <a:pt x="0" y="1499"/>
                </a:cubicBezTo>
                <a:cubicBezTo>
                  <a:pt x="398" y="1499"/>
                  <a:pt x="398" y="1499"/>
                  <a:pt x="398" y="1499"/>
                </a:cubicBezTo>
                <a:cubicBezTo>
                  <a:pt x="561" y="1499"/>
                  <a:pt x="660" y="1328"/>
                  <a:pt x="579" y="1183"/>
                </a:cubicBezTo>
                <a:lnTo>
                  <a:pt x="27" y="0"/>
                </a:lnTo>
              </a:path>
            </a:pathLst>
          </a:custGeom>
          <a:solidFill>
            <a:srgbClr val="FECD3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373547AB-59C9-324C-A707-BD540D20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537" y="5947480"/>
            <a:ext cx="1428197" cy="808639"/>
          </a:xfrm>
          <a:custGeom>
            <a:avLst/>
            <a:gdLst>
              <a:gd name="T0" fmla="*/ 563203 w 1564"/>
              <a:gd name="T1" fmla="*/ 318727 h 886"/>
              <a:gd name="T2" fmla="*/ 563203 w 1564"/>
              <a:gd name="T3" fmla="*/ 318727 h 886"/>
              <a:gd name="T4" fmla="*/ 136927 w 1564"/>
              <a:gd name="T5" fmla="*/ 318727 h 886"/>
              <a:gd name="T6" fmla="*/ 0 w 1564"/>
              <a:gd name="T7" fmla="*/ 182233 h 886"/>
              <a:gd name="T8" fmla="*/ 0 w 1564"/>
              <a:gd name="T9" fmla="*/ 0 h 886"/>
              <a:gd name="T10" fmla="*/ 563203 w 1564"/>
              <a:gd name="T11" fmla="*/ 0 h 886"/>
              <a:gd name="T12" fmla="*/ 563203 w 1564"/>
              <a:gd name="T13" fmla="*/ 318727 h 8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64" h="886">
                <a:moveTo>
                  <a:pt x="1563" y="885"/>
                </a:moveTo>
                <a:lnTo>
                  <a:pt x="1563" y="885"/>
                </a:lnTo>
                <a:cubicBezTo>
                  <a:pt x="380" y="885"/>
                  <a:pt x="380" y="885"/>
                  <a:pt x="380" y="885"/>
                </a:cubicBezTo>
                <a:cubicBezTo>
                  <a:pt x="172" y="885"/>
                  <a:pt x="0" y="714"/>
                  <a:pt x="0" y="506"/>
                </a:cubicBezTo>
                <a:cubicBezTo>
                  <a:pt x="0" y="0"/>
                  <a:pt x="0" y="0"/>
                  <a:pt x="0" y="0"/>
                </a:cubicBezTo>
                <a:cubicBezTo>
                  <a:pt x="1563" y="0"/>
                  <a:pt x="1563" y="0"/>
                  <a:pt x="1563" y="0"/>
                </a:cubicBezTo>
                <a:lnTo>
                  <a:pt x="1563" y="88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FAA2F4DB-7F78-DA49-8EC2-4DBA943C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898" y="5468732"/>
            <a:ext cx="1170717" cy="1162673"/>
          </a:xfrm>
          <a:custGeom>
            <a:avLst/>
            <a:gdLst>
              <a:gd name="T0" fmla="*/ 461602 w 1283"/>
              <a:gd name="T1" fmla="*/ 230653 h 1275"/>
              <a:gd name="T2" fmla="*/ 461602 w 1283"/>
              <a:gd name="T3" fmla="*/ 230653 h 1275"/>
              <a:gd name="T4" fmla="*/ 230801 w 1283"/>
              <a:gd name="T5" fmla="*/ 458428 h 1275"/>
              <a:gd name="T6" fmla="*/ 0 w 1283"/>
              <a:gd name="T7" fmla="*/ 230653 h 1275"/>
              <a:gd name="T8" fmla="*/ 230801 w 1283"/>
              <a:gd name="T9" fmla="*/ 0 h 1275"/>
              <a:gd name="T10" fmla="*/ 461602 w 1283"/>
              <a:gd name="T11" fmla="*/ 230653 h 1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3" h="1275">
                <a:moveTo>
                  <a:pt x="1282" y="641"/>
                </a:moveTo>
                <a:lnTo>
                  <a:pt x="1282" y="641"/>
                </a:lnTo>
                <a:cubicBezTo>
                  <a:pt x="1282" y="994"/>
                  <a:pt x="993" y="1274"/>
                  <a:pt x="641" y="1274"/>
                </a:cubicBezTo>
                <a:cubicBezTo>
                  <a:pt x="289" y="1274"/>
                  <a:pt x="0" y="994"/>
                  <a:pt x="0" y="641"/>
                </a:cubicBezTo>
                <a:cubicBezTo>
                  <a:pt x="0" y="289"/>
                  <a:pt x="289" y="0"/>
                  <a:pt x="641" y="0"/>
                </a:cubicBezTo>
                <a:cubicBezTo>
                  <a:pt x="993" y="0"/>
                  <a:pt x="1282" y="289"/>
                  <a:pt x="1282" y="6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2B8C9ABC-2916-DC40-B8A0-A5A7A2133EAA}"/>
              </a:ext>
            </a:extLst>
          </p:cNvPr>
          <p:cNvSpPr/>
          <p:nvPr/>
        </p:nvSpPr>
        <p:spPr>
          <a:xfrm>
            <a:off x="12999508" y="6735890"/>
            <a:ext cx="1060704" cy="914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2615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65">
            <a:extLst>
              <a:ext uri="{FF2B5EF4-FFF2-40B4-BE49-F238E27FC236}">
                <a16:creationId xmlns:a16="http://schemas.microsoft.com/office/drawing/2014/main" id="{FC3AADA0-159A-5841-A280-A9342645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170" y="4248394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166">
            <a:extLst>
              <a:ext uri="{FF2B5EF4-FFF2-40B4-BE49-F238E27FC236}">
                <a16:creationId xmlns:a16="http://schemas.microsoft.com/office/drawing/2014/main" id="{64265915-0AE9-2441-822D-FEA2F78F0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170" y="7238235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67">
            <a:extLst>
              <a:ext uri="{FF2B5EF4-FFF2-40B4-BE49-F238E27FC236}">
                <a16:creationId xmlns:a16="http://schemas.microsoft.com/office/drawing/2014/main" id="{735EEBAC-C7F6-CF48-B396-4ED311B5F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170" y="1022807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71">
            <a:extLst>
              <a:ext uri="{FF2B5EF4-FFF2-40B4-BE49-F238E27FC236}">
                <a16:creationId xmlns:a16="http://schemas.microsoft.com/office/drawing/2014/main" id="{13F4BB57-5D1D-7D4D-90DC-3E4B4D1E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247" y="7855100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72">
            <a:extLst>
              <a:ext uri="{FF2B5EF4-FFF2-40B4-BE49-F238E27FC236}">
                <a16:creationId xmlns:a16="http://schemas.microsoft.com/office/drawing/2014/main" id="{B4DDFA8A-22DC-3F4C-9709-4B70ABF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310" y="8455291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73">
            <a:extLst>
              <a:ext uri="{FF2B5EF4-FFF2-40B4-BE49-F238E27FC236}">
                <a16:creationId xmlns:a16="http://schemas.microsoft.com/office/drawing/2014/main" id="{74DFA704-C458-D84B-B6D1-C87B349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8782" y="8455291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177">
            <a:extLst>
              <a:ext uri="{FF2B5EF4-FFF2-40B4-BE49-F238E27FC236}">
                <a16:creationId xmlns:a16="http://schemas.microsoft.com/office/drawing/2014/main" id="{796F8646-D395-3A4A-8D54-19BDAE61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29" y="4870814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178">
            <a:extLst>
              <a:ext uri="{FF2B5EF4-FFF2-40B4-BE49-F238E27FC236}">
                <a16:creationId xmlns:a16="http://schemas.microsoft.com/office/drawing/2014/main" id="{F357ECA7-8B3D-494E-9775-73962795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540" y="4742998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79">
            <a:extLst>
              <a:ext uri="{FF2B5EF4-FFF2-40B4-BE49-F238E27FC236}">
                <a16:creationId xmlns:a16="http://schemas.microsoft.com/office/drawing/2014/main" id="{E10379D5-E697-644C-95E5-F1E6675DF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6503" y="4742998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80">
            <a:extLst>
              <a:ext uri="{FF2B5EF4-FFF2-40B4-BE49-F238E27FC236}">
                <a16:creationId xmlns:a16="http://schemas.microsoft.com/office/drawing/2014/main" id="{31FEF2A6-1AC1-B54F-8E4B-98A26DAC6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916" y="4870814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81">
            <a:extLst>
              <a:ext uri="{FF2B5EF4-FFF2-40B4-BE49-F238E27FC236}">
                <a16:creationId xmlns:a16="http://schemas.microsoft.com/office/drawing/2014/main" id="{753AAB38-778E-A847-ABA0-9E0DC708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4" y="4742998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82">
            <a:extLst>
              <a:ext uri="{FF2B5EF4-FFF2-40B4-BE49-F238E27FC236}">
                <a16:creationId xmlns:a16="http://schemas.microsoft.com/office/drawing/2014/main" id="{716AD539-DCB7-564E-A5A5-50D7B4FB1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834" y="4870814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83">
            <a:extLst>
              <a:ext uri="{FF2B5EF4-FFF2-40B4-BE49-F238E27FC236}">
                <a16:creationId xmlns:a16="http://schemas.microsoft.com/office/drawing/2014/main" id="{F0BA4694-24A4-6F43-AD8F-C131A1FAE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306" y="5237598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84">
            <a:extLst>
              <a:ext uri="{FF2B5EF4-FFF2-40B4-BE49-F238E27FC236}">
                <a16:creationId xmlns:a16="http://schemas.microsoft.com/office/drawing/2014/main" id="{F25128D5-5B62-2247-97CC-28076F84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586" y="5254272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32D96E2-B433-7246-BE1B-77C5591C9440}"/>
              </a:ext>
            </a:extLst>
          </p:cNvPr>
          <p:cNvGrpSpPr/>
          <p:nvPr/>
        </p:nvGrpSpPr>
        <p:grpSpPr>
          <a:xfrm>
            <a:off x="7707484" y="10661548"/>
            <a:ext cx="1133691" cy="1027107"/>
            <a:chOff x="8385391" y="10144819"/>
            <a:chExt cx="653452" cy="592018"/>
          </a:xfrm>
        </p:grpSpPr>
        <p:sp>
          <p:nvSpPr>
            <p:cNvPr id="110" name="Freeform 281">
              <a:extLst>
                <a:ext uri="{FF2B5EF4-FFF2-40B4-BE49-F238E27FC236}">
                  <a16:creationId xmlns:a16="http://schemas.microsoft.com/office/drawing/2014/main" id="{23EEC69B-E2CF-BF48-8AE7-0E60BCDD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82">
              <a:extLst>
                <a:ext uri="{FF2B5EF4-FFF2-40B4-BE49-F238E27FC236}">
                  <a16:creationId xmlns:a16="http://schemas.microsoft.com/office/drawing/2014/main" id="{80052E6C-0602-7641-A209-050D99CE7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" name="Freeform 283">
              <a:extLst>
                <a:ext uri="{FF2B5EF4-FFF2-40B4-BE49-F238E27FC236}">
                  <a16:creationId xmlns:a16="http://schemas.microsoft.com/office/drawing/2014/main" id="{3E53FE4D-6052-F049-8840-7DEA3CA1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D28C4B1-DD03-5F46-B54A-A8CDE7105269}"/>
              </a:ext>
            </a:extLst>
          </p:cNvPr>
          <p:cNvGrpSpPr/>
          <p:nvPr/>
        </p:nvGrpSpPr>
        <p:grpSpPr>
          <a:xfrm>
            <a:off x="2669518" y="4487396"/>
            <a:ext cx="4289833" cy="1390954"/>
            <a:chOff x="4247967" y="10620441"/>
            <a:chExt cx="4289833" cy="1390954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96495701-CFD2-A045-AA04-ACD851382621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8" name="Rectangle 40">
              <a:extLst>
                <a:ext uri="{FF2B5EF4-FFF2-40B4-BE49-F238E27FC236}">
                  <a16:creationId xmlns:a16="http://schemas.microsoft.com/office/drawing/2014/main" id="{ED13E3D1-0297-ED48-9EC5-1D01E51C40B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45D19403-1D75-A94A-906C-456E23C63B5E}"/>
              </a:ext>
            </a:extLst>
          </p:cNvPr>
          <p:cNvGrpSpPr/>
          <p:nvPr/>
        </p:nvGrpSpPr>
        <p:grpSpPr>
          <a:xfrm>
            <a:off x="2650841" y="7420817"/>
            <a:ext cx="4321364" cy="1390954"/>
            <a:chOff x="4247967" y="10620441"/>
            <a:chExt cx="4321364" cy="1390954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AEE301EB-192E-DE4D-94EA-D8925FF55A4F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9B1EAB41-4F92-4C49-9F01-DA248661481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77EDE3B3-A1C0-7D4A-8A3F-C2C09794CA56}"/>
              </a:ext>
            </a:extLst>
          </p:cNvPr>
          <p:cNvGrpSpPr/>
          <p:nvPr/>
        </p:nvGrpSpPr>
        <p:grpSpPr>
          <a:xfrm>
            <a:off x="2650733" y="10421484"/>
            <a:ext cx="4289833" cy="1390954"/>
            <a:chOff x="4247967" y="10620441"/>
            <a:chExt cx="4289833" cy="139095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45716DC4-782E-7C46-B2BF-09B54E93C0F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F87D69A6-7F6C-5A45-9ACA-67BFDF4A699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5" name="Freeform 1">
            <a:extLst>
              <a:ext uri="{FF2B5EF4-FFF2-40B4-BE49-F238E27FC236}">
                <a16:creationId xmlns:a16="http://schemas.microsoft.com/office/drawing/2014/main" id="{F69FDCB8-EBB3-3A42-BCF5-6133B3EE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7933" y="7490226"/>
            <a:ext cx="2915972" cy="4272022"/>
          </a:xfrm>
          <a:custGeom>
            <a:avLst/>
            <a:gdLst>
              <a:gd name="T0" fmla="*/ 6475 w 2714"/>
              <a:gd name="T1" fmla="*/ 1397560 h 3971"/>
              <a:gd name="T2" fmla="*/ 6475 w 2714"/>
              <a:gd name="T3" fmla="*/ 1397560 h 3971"/>
              <a:gd name="T4" fmla="*/ 106840 w 2714"/>
              <a:gd name="T5" fmla="*/ 1426736 h 3971"/>
              <a:gd name="T6" fmla="*/ 123028 w 2714"/>
              <a:gd name="T7" fmla="*/ 1420253 h 3971"/>
              <a:gd name="T8" fmla="*/ 975952 w 2714"/>
              <a:gd name="T9" fmla="*/ 61594 h 3971"/>
              <a:gd name="T10" fmla="*/ 872350 w 2714"/>
              <a:gd name="T11" fmla="*/ 0 h 3971"/>
              <a:gd name="T12" fmla="*/ 3238 w 2714"/>
              <a:gd name="T13" fmla="*/ 1384593 h 3971"/>
              <a:gd name="T14" fmla="*/ 6475 w 2714"/>
              <a:gd name="T15" fmla="*/ 1397560 h 39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4" h="3971">
                <a:moveTo>
                  <a:pt x="18" y="3880"/>
                </a:moveTo>
                <a:lnTo>
                  <a:pt x="18" y="3880"/>
                </a:lnTo>
                <a:cubicBezTo>
                  <a:pt x="297" y="3961"/>
                  <a:pt x="297" y="3961"/>
                  <a:pt x="297" y="3961"/>
                </a:cubicBezTo>
                <a:cubicBezTo>
                  <a:pt x="315" y="3970"/>
                  <a:pt x="333" y="3961"/>
                  <a:pt x="342" y="3943"/>
                </a:cubicBezTo>
                <a:cubicBezTo>
                  <a:pt x="2713" y="171"/>
                  <a:pt x="2713" y="171"/>
                  <a:pt x="2713" y="171"/>
                </a:cubicBezTo>
                <a:cubicBezTo>
                  <a:pt x="2425" y="0"/>
                  <a:pt x="2425" y="0"/>
                  <a:pt x="2425" y="0"/>
                </a:cubicBezTo>
                <a:cubicBezTo>
                  <a:pt x="9" y="3844"/>
                  <a:pt x="9" y="3844"/>
                  <a:pt x="9" y="3844"/>
                </a:cubicBezTo>
                <a:cubicBezTo>
                  <a:pt x="0" y="3853"/>
                  <a:pt x="0" y="3871"/>
                  <a:pt x="18" y="38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">
            <a:extLst>
              <a:ext uri="{FF2B5EF4-FFF2-40B4-BE49-F238E27FC236}">
                <a16:creationId xmlns:a16="http://schemas.microsoft.com/office/drawing/2014/main" id="{22AA24F9-6B38-554B-8382-5464644B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842" y="11729056"/>
            <a:ext cx="1123718" cy="317677"/>
          </a:xfrm>
          <a:custGeom>
            <a:avLst/>
            <a:gdLst>
              <a:gd name="T0" fmla="*/ 35712 w 1043"/>
              <a:gd name="T1" fmla="*/ 0 h 297"/>
              <a:gd name="T2" fmla="*/ 35712 w 1043"/>
              <a:gd name="T3" fmla="*/ 0 h 297"/>
              <a:gd name="T4" fmla="*/ 336919 w 1043"/>
              <a:gd name="T5" fmla="*/ 0 h 297"/>
              <a:gd name="T6" fmla="*/ 375877 w 1043"/>
              <a:gd name="T7" fmla="*/ 35096 h 297"/>
              <a:gd name="T8" fmla="*/ 375877 w 1043"/>
              <a:gd name="T9" fmla="*/ 99559 h 297"/>
              <a:gd name="T10" fmla="*/ 369384 w 1043"/>
              <a:gd name="T11" fmla="*/ 106005 h 297"/>
              <a:gd name="T12" fmla="*/ 3247 w 1043"/>
              <a:gd name="T13" fmla="*/ 106005 h 297"/>
              <a:gd name="T14" fmla="*/ 0 w 1043"/>
              <a:gd name="T15" fmla="*/ 99559 h 297"/>
              <a:gd name="T16" fmla="*/ 0 w 1043"/>
              <a:gd name="T17" fmla="*/ 35096 h 297"/>
              <a:gd name="T18" fmla="*/ 35712 w 1043"/>
              <a:gd name="T19" fmla="*/ 0 h 2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297">
                <a:moveTo>
                  <a:pt x="99" y="0"/>
                </a:moveTo>
                <a:lnTo>
                  <a:pt x="99" y="0"/>
                </a:lnTo>
                <a:cubicBezTo>
                  <a:pt x="934" y="0"/>
                  <a:pt x="934" y="0"/>
                  <a:pt x="934" y="0"/>
                </a:cubicBezTo>
                <a:cubicBezTo>
                  <a:pt x="997" y="0"/>
                  <a:pt x="1042" y="45"/>
                  <a:pt x="1042" y="98"/>
                </a:cubicBezTo>
                <a:cubicBezTo>
                  <a:pt x="1042" y="278"/>
                  <a:pt x="1042" y="278"/>
                  <a:pt x="1042" y="278"/>
                </a:cubicBezTo>
                <a:cubicBezTo>
                  <a:pt x="1042" y="287"/>
                  <a:pt x="1033" y="296"/>
                  <a:pt x="1024" y="296"/>
                </a:cubicBezTo>
                <a:cubicBezTo>
                  <a:pt x="9" y="296"/>
                  <a:pt x="9" y="296"/>
                  <a:pt x="9" y="296"/>
                </a:cubicBezTo>
                <a:cubicBezTo>
                  <a:pt x="0" y="296"/>
                  <a:pt x="0" y="287"/>
                  <a:pt x="0" y="27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3">
            <a:extLst>
              <a:ext uri="{FF2B5EF4-FFF2-40B4-BE49-F238E27FC236}">
                <a16:creationId xmlns:a16="http://schemas.microsoft.com/office/drawing/2014/main" id="{AD02C145-FF03-4947-9492-AF49B0692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2587" y="11624745"/>
            <a:ext cx="550005" cy="109054"/>
          </a:xfrm>
          <a:custGeom>
            <a:avLst/>
            <a:gdLst>
              <a:gd name="T0" fmla="*/ 6461 w 513"/>
              <a:gd name="T1" fmla="*/ 0 h 100"/>
              <a:gd name="T2" fmla="*/ 6461 w 513"/>
              <a:gd name="T3" fmla="*/ 0 h 100"/>
              <a:gd name="T4" fmla="*/ 180560 w 513"/>
              <a:gd name="T5" fmla="*/ 0 h 100"/>
              <a:gd name="T6" fmla="*/ 183791 w 513"/>
              <a:gd name="T7" fmla="*/ 3286 h 100"/>
              <a:gd name="T8" fmla="*/ 183791 w 513"/>
              <a:gd name="T9" fmla="*/ 32862 h 100"/>
              <a:gd name="T10" fmla="*/ 180560 w 513"/>
              <a:gd name="T11" fmla="*/ 36148 h 100"/>
              <a:gd name="T12" fmla="*/ 6461 w 513"/>
              <a:gd name="T13" fmla="*/ 36148 h 100"/>
              <a:gd name="T14" fmla="*/ 0 w 513"/>
              <a:gd name="T15" fmla="*/ 32862 h 100"/>
              <a:gd name="T16" fmla="*/ 0 w 513"/>
              <a:gd name="T17" fmla="*/ 3286 h 100"/>
              <a:gd name="T18" fmla="*/ 6461 w 513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3" h="100">
                <a:moveTo>
                  <a:pt x="18" y="0"/>
                </a:moveTo>
                <a:lnTo>
                  <a:pt x="18" y="0"/>
                </a:lnTo>
                <a:cubicBezTo>
                  <a:pt x="503" y="0"/>
                  <a:pt x="503" y="0"/>
                  <a:pt x="503" y="0"/>
                </a:cubicBezTo>
                <a:lnTo>
                  <a:pt x="512" y="9"/>
                </a:lnTo>
                <a:cubicBezTo>
                  <a:pt x="512" y="90"/>
                  <a:pt x="512" y="90"/>
                  <a:pt x="512" y="90"/>
                </a:cubicBezTo>
                <a:cubicBezTo>
                  <a:pt x="512" y="99"/>
                  <a:pt x="503" y="99"/>
                  <a:pt x="503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0" y="99"/>
                  <a:pt x="0" y="99"/>
                  <a:pt x="0" y="90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10" y="0"/>
                  <a:pt x="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4">
            <a:extLst>
              <a:ext uri="{FF2B5EF4-FFF2-40B4-BE49-F238E27FC236}">
                <a16:creationId xmlns:a16="http://schemas.microsoft.com/office/drawing/2014/main" id="{0CBD9E2F-1374-E446-B7D6-80916A299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765" y="7675143"/>
            <a:ext cx="360348" cy="4376330"/>
          </a:xfrm>
          <a:custGeom>
            <a:avLst/>
            <a:gdLst>
              <a:gd name="T0" fmla="*/ 117038 w 334"/>
              <a:gd name="T1" fmla="*/ 1464902 h 4069"/>
              <a:gd name="T2" fmla="*/ 117038 w 334"/>
              <a:gd name="T3" fmla="*/ 1464902 h 4069"/>
              <a:gd name="T4" fmla="*/ 3251 w 334"/>
              <a:gd name="T5" fmla="*/ 1464902 h 4069"/>
              <a:gd name="T6" fmla="*/ 0 w 334"/>
              <a:gd name="T7" fmla="*/ 1458420 h 4069"/>
              <a:gd name="T8" fmla="*/ 0 w 334"/>
              <a:gd name="T9" fmla="*/ 0 h 4069"/>
              <a:gd name="T10" fmla="*/ 120289 w 334"/>
              <a:gd name="T11" fmla="*/ 0 h 4069"/>
              <a:gd name="T12" fmla="*/ 120289 w 334"/>
              <a:gd name="T13" fmla="*/ 1458420 h 4069"/>
              <a:gd name="T14" fmla="*/ 117038 w 334"/>
              <a:gd name="T15" fmla="*/ 1464902 h 40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4" h="4069">
                <a:moveTo>
                  <a:pt x="324" y="4068"/>
                </a:moveTo>
                <a:lnTo>
                  <a:pt x="324" y="4068"/>
                </a:lnTo>
                <a:cubicBezTo>
                  <a:pt x="9" y="4068"/>
                  <a:pt x="9" y="4068"/>
                  <a:pt x="9" y="4068"/>
                </a:cubicBezTo>
                <a:cubicBezTo>
                  <a:pt x="0" y="4068"/>
                  <a:pt x="0" y="4059"/>
                  <a:pt x="0" y="4050"/>
                </a:cubicBezTo>
                <a:cubicBezTo>
                  <a:pt x="0" y="0"/>
                  <a:pt x="0" y="0"/>
                  <a:pt x="0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33" y="4050"/>
                  <a:pt x="333" y="4050"/>
                  <a:pt x="333" y="4050"/>
                </a:cubicBezTo>
                <a:cubicBezTo>
                  <a:pt x="333" y="4059"/>
                  <a:pt x="324" y="4068"/>
                  <a:pt x="324" y="4068"/>
                </a:cubicBezTo>
              </a:path>
            </a:pathLst>
          </a:custGeom>
          <a:solidFill>
            <a:srgbClr val="4758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4654D470-C065-C04F-8A5F-3040AF9FA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4765" y="7490226"/>
            <a:ext cx="2915975" cy="4272022"/>
          </a:xfrm>
          <a:custGeom>
            <a:avLst/>
            <a:gdLst>
              <a:gd name="T0" fmla="*/ 969478 w 2714"/>
              <a:gd name="T1" fmla="*/ 1397560 h 3971"/>
              <a:gd name="T2" fmla="*/ 969478 w 2714"/>
              <a:gd name="T3" fmla="*/ 1397560 h 3971"/>
              <a:gd name="T4" fmla="*/ 865875 w 2714"/>
              <a:gd name="T5" fmla="*/ 1426736 h 3971"/>
              <a:gd name="T6" fmla="*/ 852925 w 2714"/>
              <a:gd name="T7" fmla="*/ 1420253 h 3971"/>
              <a:gd name="T8" fmla="*/ 0 w 2714"/>
              <a:gd name="T9" fmla="*/ 61594 h 3971"/>
              <a:gd name="T10" fmla="*/ 103603 w 2714"/>
              <a:gd name="T11" fmla="*/ 0 h 3971"/>
              <a:gd name="T12" fmla="*/ 972716 w 2714"/>
              <a:gd name="T13" fmla="*/ 1384593 h 3971"/>
              <a:gd name="T14" fmla="*/ 969478 w 2714"/>
              <a:gd name="T15" fmla="*/ 1397560 h 397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4" h="3971">
                <a:moveTo>
                  <a:pt x="2695" y="3880"/>
                </a:moveTo>
                <a:lnTo>
                  <a:pt x="2695" y="3880"/>
                </a:lnTo>
                <a:cubicBezTo>
                  <a:pt x="2407" y="3961"/>
                  <a:pt x="2407" y="3961"/>
                  <a:pt x="2407" y="3961"/>
                </a:cubicBezTo>
                <a:cubicBezTo>
                  <a:pt x="2399" y="3970"/>
                  <a:pt x="2380" y="3961"/>
                  <a:pt x="2371" y="3943"/>
                </a:cubicBezTo>
                <a:cubicBezTo>
                  <a:pt x="0" y="171"/>
                  <a:pt x="0" y="171"/>
                  <a:pt x="0" y="171"/>
                </a:cubicBezTo>
                <a:cubicBezTo>
                  <a:pt x="288" y="0"/>
                  <a:pt x="288" y="0"/>
                  <a:pt x="288" y="0"/>
                </a:cubicBezTo>
                <a:cubicBezTo>
                  <a:pt x="2704" y="3844"/>
                  <a:pt x="2704" y="3844"/>
                  <a:pt x="2704" y="3844"/>
                </a:cubicBezTo>
                <a:cubicBezTo>
                  <a:pt x="2713" y="3853"/>
                  <a:pt x="2704" y="3871"/>
                  <a:pt x="2695" y="38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0BD0C26B-FC87-2C4B-9A5F-EFCCEC3EB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261" y="6650996"/>
            <a:ext cx="1730617" cy="1740100"/>
          </a:xfrm>
          <a:custGeom>
            <a:avLst/>
            <a:gdLst>
              <a:gd name="T0" fmla="*/ 579077 w 1609"/>
              <a:gd name="T1" fmla="*/ 291126 h 1617"/>
              <a:gd name="T2" fmla="*/ 579077 w 1609"/>
              <a:gd name="T3" fmla="*/ 291126 h 1617"/>
              <a:gd name="T4" fmla="*/ 288098 w 1609"/>
              <a:gd name="T5" fmla="*/ 582252 h 1617"/>
              <a:gd name="T6" fmla="*/ 0 w 1609"/>
              <a:gd name="T7" fmla="*/ 291126 h 1617"/>
              <a:gd name="T8" fmla="*/ 288098 w 1609"/>
              <a:gd name="T9" fmla="*/ 0 h 1617"/>
              <a:gd name="T10" fmla="*/ 579077 w 1609"/>
              <a:gd name="T11" fmla="*/ 291126 h 16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9" h="1617">
                <a:moveTo>
                  <a:pt x="1608" y="808"/>
                </a:moveTo>
                <a:lnTo>
                  <a:pt x="1608" y="808"/>
                </a:lnTo>
                <a:cubicBezTo>
                  <a:pt x="1608" y="1248"/>
                  <a:pt x="1249" y="1616"/>
                  <a:pt x="800" y="1616"/>
                </a:cubicBezTo>
                <a:cubicBezTo>
                  <a:pt x="360" y="1616"/>
                  <a:pt x="0" y="1248"/>
                  <a:pt x="0" y="808"/>
                </a:cubicBezTo>
                <a:cubicBezTo>
                  <a:pt x="0" y="359"/>
                  <a:pt x="360" y="0"/>
                  <a:pt x="800" y="0"/>
                </a:cubicBezTo>
                <a:cubicBezTo>
                  <a:pt x="1249" y="0"/>
                  <a:pt x="1608" y="359"/>
                  <a:pt x="1608" y="8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7">
            <a:extLst>
              <a:ext uri="{FF2B5EF4-FFF2-40B4-BE49-F238E27FC236}">
                <a16:creationId xmlns:a16="http://schemas.microsoft.com/office/drawing/2014/main" id="{ABDA0B4E-150F-E447-AF34-2518BEBE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197" y="7248415"/>
            <a:ext cx="550005" cy="540522"/>
          </a:xfrm>
          <a:custGeom>
            <a:avLst/>
            <a:gdLst>
              <a:gd name="T0" fmla="*/ 183791 w 513"/>
              <a:gd name="T1" fmla="*/ 90128 h 504"/>
              <a:gd name="T2" fmla="*/ 183791 w 513"/>
              <a:gd name="T3" fmla="*/ 90128 h 504"/>
              <a:gd name="T4" fmla="*/ 90460 w 513"/>
              <a:gd name="T5" fmla="*/ 180616 h 504"/>
              <a:gd name="T6" fmla="*/ 0 w 513"/>
              <a:gd name="T7" fmla="*/ 90128 h 504"/>
              <a:gd name="T8" fmla="*/ 90460 w 513"/>
              <a:gd name="T9" fmla="*/ 0 h 504"/>
              <a:gd name="T10" fmla="*/ 183791 w 513"/>
              <a:gd name="T11" fmla="*/ 90128 h 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504">
                <a:moveTo>
                  <a:pt x="512" y="251"/>
                </a:moveTo>
                <a:lnTo>
                  <a:pt x="512" y="251"/>
                </a:lnTo>
                <a:cubicBezTo>
                  <a:pt x="512" y="395"/>
                  <a:pt x="395" y="503"/>
                  <a:pt x="252" y="503"/>
                </a:cubicBezTo>
                <a:cubicBezTo>
                  <a:pt x="117" y="503"/>
                  <a:pt x="0" y="395"/>
                  <a:pt x="0" y="251"/>
                </a:cubicBezTo>
                <a:cubicBezTo>
                  <a:pt x="0" y="107"/>
                  <a:pt x="117" y="0"/>
                  <a:pt x="252" y="0"/>
                </a:cubicBezTo>
                <a:cubicBezTo>
                  <a:pt x="395" y="0"/>
                  <a:pt x="512" y="107"/>
                  <a:pt x="512" y="2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8">
            <a:extLst>
              <a:ext uri="{FF2B5EF4-FFF2-40B4-BE49-F238E27FC236}">
                <a16:creationId xmlns:a16="http://schemas.microsoft.com/office/drawing/2014/main" id="{7D64B13A-18C3-0E42-9890-5FD45F59D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410" y="6698410"/>
            <a:ext cx="1375012" cy="1597858"/>
          </a:xfrm>
          <a:custGeom>
            <a:avLst/>
            <a:gdLst>
              <a:gd name="T0" fmla="*/ 310762 w 1277"/>
              <a:gd name="T1" fmla="*/ 534626 h 1484"/>
              <a:gd name="T2" fmla="*/ 0 w 1277"/>
              <a:gd name="T3" fmla="*/ 427557 h 1484"/>
              <a:gd name="T4" fmla="*/ 148892 w 1277"/>
              <a:gd name="T5" fmla="*/ 0 h 1484"/>
              <a:gd name="T6" fmla="*/ 460014 w 1277"/>
              <a:gd name="T7" fmla="*/ 107070 h 1484"/>
              <a:gd name="T8" fmla="*/ 310762 w 1277"/>
              <a:gd name="T9" fmla="*/ 534626 h 14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77" h="1484">
                <a:moveTo>
                  <a:pt x="862" y="1483"/>
                </a:moveTo>
                <a:lnTo>
                  <a:pt x="0" y="1186"/>
                </a:lnTo>
                <a:lnTo>
                  <a:pt x="413" y="0"/>
                </a:lnTo>
                <a:lnTo>
                  <a:pt x="1276" y="297"/>
                </a:lnTo>
                <a:lnTo>
                  <a:pt x="862" y="14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">
            <a:extLst>
              <a:ext uri="{FF2B5EF4-FFF2-40B4-BE49-F238E27FC236}">
                <a16:creationId xmlns:a16="http://schemas.microsoft.com/office/drawing/2014/main" id="{FC88EE16-77FC-B844-BB33-26160614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2842" y="4432010"/>
            <a:ext cx="6163847" cy="3650894"/>
          </a:xfrm>
          <a:custGeom>
            <a:avLst/>
            <a:gdLst>
              <a:gd name="T0" fmla="*/ 1875449 w 5732"/>
              <a:gd name="T1" fmla="*/ 1222015 h 3395"/>
              <a:gd name="T2" fmla="*/ 0 w 5732"/>
              <a:gd name="T3" fmla="*/ 604527 h 3395"/>
              <a:gd name="T4" fmla="*/ 210263 w 5732"/>
              <a:gd name="T5" fmla="*/ 0 h 3395"/>
              <a:gd name="T6" fmla="*/ 2063390 w 5732"/>
              <a:gd name="T7" fmla="*/ 682298 h 3395"/>
              <a:gd name="T8" fmla="*/ 1875449 w 5732"/>
              <a:gd name="T9" fmla="*/ 1222015 h 33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32" h="3395">
                <a:moveTo>
                  <a:pt x="5209" y="3394"/>
                </a:moveTo>
                <a:lnTo>
                  <a:pt x="0" y="1679"/>
                </a:lnTo>
                <a:lnTo>
                  <a:pt x="584" y="0"/>
                </a:lnTo>
                <a:lnTo>
                  <a:pt x="5731" y="1895"/>
                </a:lnTo>
                <a:lnTo>
                  <a:pt x="5209" y="33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0">
            <a:extLst>
              <a:ext uri="{FF2B5EF4-FFF2-40B4-BE49-F238E27FC236}">
                <a16:creationId xmlns:a16="http://schemas.microsoft.com/office/drawing/2014/main" id="{BB6751FE-5522-AB47-BA5F-DAD5CB1C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7754" y="4147525"/>
            <a:ext cx="1123715" cy="2290105"/>
          </a:xfrm>
          <a:custGeom>
            <a:avLst/>
            <a:gdLst>
              <a:gd name="T0" fmla="*/ 22365 w 1043"/>
              <a:gd name="T1" fmla="*/ 730764 h 2130"/>
              <a:gd name="T2" fmla="*/ 22365 w 1043"/>
              <a:gd name="T3" fmla="*/ 730764 h 2130"/>
              <a:gd name="T4" fmla="*/ 103528 w 1043"/>
              <a:gd name="T5" fmla="*/ 759922 h 2130"/>
              <a:gd name="T6" fmla="*/ 135994 w 1043"/>
              <a:gd name="T7" fmla="*/ 743723 h 2130"/>
              <a:gd name="T8" fmla="*/ 372269 w 1043"/>
              <a:gd name="T9" fmla="*/ 68037 h 2130"/>
              <a:gd name="T10" fmla="*/ 356397 w 1043"/>
              <a:gd name="T11" fmla="*/ 35638 h 2130"/>
              <a:gd name="T12" fmla="*/ 275234 w 1043"/>
              <a:gd name="T13" fmla="*/ 6480 h 2130"/>
              <a:gd name="T14" fmla="*/ 239522 w 1043"/>
              <a:gd name="T15" fmla="*/ 22679 h 2130"/>
              <a:gd name="T16" fmla="*/ 3247 w 1043"/>
              <a:gd name="T17" fmla="*/ 698365 h 2130"/>
              <a:gd name="T18" fmla="*/ 22365 w 1043"/>
              <a:gd name="T19" fmla="*/ 730764 h 21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2130">
                <a:moveTo>
                  <a:pt x="62" y="2030"/>
                </a:moveTo>
                <a:lnTo>
                  <a:pt x="62" y="2030"/>
                </a:lnTo>
                <a:cubicBezTo>
                  <a:pt x="287" y="2111"/>
                  <a:pt x="287" y="2111"/>
                  <a:pt x="287" y="2111"/>
                </a:cubicBezTo>
                <a:cubicBezTo>
                  <a:pt x="323" y="2129"/>
                  <a:pt x="368" y="2102"/>
                  <a:pt x="377" y="2066"/>
                </a:cubicBezTo>
                <a:cubicBezTo>
                  <a:pt x="1032" y="189"/>
                  <a:pt x="1032" y="189"/>
                  <a:pt x="1032" y="189"/>
                </a:cubicBezTo>
                <a:cubicBezTo>
                  <a:pt x="1042" y="153"/>
                  <a:pt x="1024" y="108"/>
                  <a:pt x="988" y="99"/>
                </a:cubicBezTo>
                <a:cubicBezTo>
                  <a:pt x="763" y="18"/>
                  <a:pt x="763" y="18"/>
                  <a:pt x="763" y="18"/>
                </a:cubicBezTo>
                <a:cubicBezTo>
                  <a:pt x="718" y="0"/>
                  <a:pt x="682" y="27"/>
                  <a:pt x="664" y="63"/>
                </a:cubicBezTo>
                <a:cubicBezTo>
                  <a:pt x="9" y="1940"/>
                  <a:pt x="9" y="1940"/>
                  <a:pt x="9" y="1940"/>
                </a:cubicBezTo>
                <a:cubicBezTo>
                  <a:pt x="0" y="1976"/>
                  <a:pt x="18" y="2021"/>
                  <a:pt x="62" y="20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1">
            <a:extLst>
              <a:ext uri="{FF2B5EF4-FFF2-40B4-BE49-F238E27FC236}">
                <a16:creationId xmlns:a16="http://schemas.microsoft.com/office/drawing/2014/main" id="{16A60F48-6EF9-1146-9AA4-561E641A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222" y="5038912"/>
            <a:ext cx="1043113" cy="2038811"/>
          </a:xfrm>
          <a:custGeom>
            <a:avLst/>
            <a:gdLst>
              <a:gd name="T0" fmla="*/ 22660 w 971"/>
              <a:gd name="T1" fmla="*/ 649845 h 1895"/>
              <a:gd name="T2" fmla="*/ 22660 w 971"/>
              <a:gd name="T3" fmla="*/ 649845 h 1895"/>
              <a:gd name="T4" fmla="*/ 103588 w 971"/>
              <a:gd name="T5" fmla="*/ 679023 h 1895"/>
              <a:gd name="T6" fmla="*/ 139196 w 971"/>
              <a:gd name="T7" fmla="*/ 662813 h 1895"/>
              <a:gd name="T8" fmla="*/ 346013 w 971"/>
              <a:gd name="T9" fmla="*/ 67722 h 1895"/>
              <a:gd name="T10" fmla="*/ 329827 w 971"/>
              <a:gd name="T11" fmla="*/ 32420 h 1895"/>
              <a:gd name="T12" fmla="*/ 248899 w 971"/>
              <a:gd name="T13" fmla="*/ 6484 h 1895"/>
              <a:gd name="T14" fmla="*/ 213291 w 971"/>
              <a:gd name="T15" fmla="*/ 22694 h 1895"/>
              <a:gd name="T16" fmla="*/ 6474 w 971"/>
              <a:gd name="T17" fmla="*/ 614182 h 1895"/>
              <a:gd name="T18" fmla="*/ 22660 w 971"/>
              <a:gd name="T19" fmla="*/ 649845 h 18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71" h="1895">
                <a:moveTo>
                  <a:pt x="63" y="1804"/>
                </a:moveTo>
                <a:lnTo>
                  <a:pt x="63" y="1804"/>
                </a:lnTo>
                <a:cubicBezTo>
                  <a:pt x="288" y="1885"/>
                  <a:pt x="288" y="1885"/>
                  <a:pt x="288" y="1885"/>
                </a:cubicBezTo>
                <a:cubicBezTo>
                  <a:pt x="324" y="1894"/>
                  <a:pt x="369" y="1876"/>
                  <a:pt x="387" y="1840"/>
                </a:cubicBezTo>
                <a:cubicBezTo>
                  <a:pt x="962" y="188"/>
                  <a:pt x="962" y="188"/>
                  <a:pt x="962" y="188"/>
                </a:cubicBezTo>
                <a:cubicBezTo>
                  <a:pt x="970" y="153"/>
                  <a:pt x="953" y="107"/>
                  <a:pt x="917" y="90"/>
                </a:cubicBezTo>
                <a:cubicBezTo>
                  <a:pt x="692" y="18"/>
                  <a:pt x="692" y="18"/>
                  <a:pt x="692" y="18"/>
                </a:cubicBezTo>
                <a:cubicBezTo>
                  <a:pt x="647" y="0"/>
                  <a:pt x="602" y="27"/>
                  <a:pt x="593" y="63"/>
                </a:cubicBezTo>
                <a:cubicBezTo>
                  <a:pt x="18" y="1705"/>
                  <a:pt x="18" y="1705"/>
                  <a:pt x="18" y="1705"/>
                </a:cubicBezTo>
                <a:cubicBezTo>
                  <a:pt x="0" y="1750"/>
                  <a:pt x="27" y="1786"/>
                  <a:pt x="63" y="1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2">
            <a:extLst>
              <a:ext uri="{FF2B5EF4-FFF2-40B4-BE49-F238E27FC236}">
                <a16:creationId xmlns:a16="http://schemas.microsoft.com/office/drawing/2014/main" id="{010440A4-E5A9-4447-8E9E-664A190D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082" y="6409182"/>
            <a:ext cx="810781" cy="1768552"/>
          </a:xfrm>
          <a:custGeom>
            <a:avLst/>
            <a:gdLst>
              <a:gd name="T0" fmla="*/ 61124 w 755"/>
              <a:gd name="T1" fmla="*/ 588536 h 1644"/>
              <a:gd name="T2" fmla="*/ 61124 w 755"/>
              <a:gd name="T3" fmla="*/ 588536 h 1644"/>
              <a:gd name="T4" fmla="*/ 12584 w 755"/>
              <a:gd name="T5" fmla="*/ 572328 h 1644"/>
              <a:gd name="T6" fmla="*/ 0 w 755"/>
              <a:gd name="T7" fmla="*/ 549637 h 1644"/>
              <a:gd name="T8" fmla="*/ 190563 w 755"/>
              <a:gd name="T9" fmla="*/ 12967 h 1644"/>
              <a:gd name="T10" fmla="*/ 209979 w 755"/>
              <a:gd name="T11" fmla="*/ 3242 h 1644"/>
              <a:gd name="T12" fmla="*/ 258159 w 755"/>
              <a:gd name="T13" fmla="*/ 19450 h 1644"/>
              <a:gd name="T14" fmla="*/ 267866 w 755"/>
              <a:gd name="T15" fmla="*/ 38539 h 1644"/>
              <a:gd name="T16" fmla="*/ 80540 w 755"/>
              <a:gd name="T17" fmla="*/ 578811 h 1644"/>
              <a:gd name="T18" fmla="*/ 61124 w 755"/>
              <a:gd name="T19" fmla="*/ 588536 h 16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55" h="1644">
                <a:moveTo>
                  <a:pt x="170" y="1634"/>
                </a:moveTo>
                <a:lnTo>
                  <a:pt x="170" y="1634"/>
                </a:lnTo>
                <a:cubicBezTo>
                  <a:pt x="35" y="1589"/>
                  <a:pt x="35" y="1589"/>
                  <a:pt x="35" y="1589"/>
                </a:cubicBezTo>
                <a:cubicBezTo>
                  <a:pt x="9" y="1580"/>
                  <a:pt x="0" y="1553"/>
                  <a:pt x="0" y="1526"/>
                </a:cubicBezTo>
                <a:cubicBezTo>
                  <a:pt x="530" y="36"/>
                  <a:pt x="530" y="36"/>
                  <a:pt x="530" y="36"/>
                </a:cubicBezTo>
                <a:cubicBezTo>
                  <a:pt x="530" y="9"/>
                  <a:pt x="557" y="0"/>
                  <a:pt x="584" y="9"/>
                </a:cubicBezTo>
                <a:cubicBezTo>
                  <a:pt x="718" y="54"/>
                  <a:pt x="718" y="54"/>
                  <a:pt x="718" y="54"/>
                </a:cubicBezTo>
                <a:cubicBezTo>
                  <a:pt x="745" y="62"/>
                  <a:pt x="754" y="89"/>
                  <a:pt x="745" y="107"/>
                </a:cubicBezTo>
                <a:cubicBezTo>
                  <a:pt x="224" y="1607"/>
                  <a:pt x="224" y="1607"/>
                  <a:pt x="224" y="1607"/>
                </a:cubicBezTo>
                <a:cubicBezTo>
                  <a:pt x="215" y="1625"/>
                  <a:pt x="188" y="1643"/>
                  <a:pt x="170" y="16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3">
            <a:extLst>
              <a:ext uri="{FF2B5EF4-FFF2-40B4-BE49-F238E27FC236}">
                <a16:creationId xmlns:a16="http://schemas.microsoft.com/office/drawing/2014/main" id="{AD6796A6-6C1C-7A48-9CEC-A41D94D4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6091" y="6987635"/>
            <a:ext cx="668539" cy="1379755"/>
          </a:xfrm>
          <a:custGeom>
            <a:avLst/>
            <a:gdLst>
              <a:gd name="T0" fmla="*/ 35381 w 620"/>
              <a:gd name="T1" fmla="*/ 451897 h 1285"/>
              <a:gd name="T2" fmla="*/ 35381 w 620"/>
              <a:gd name="T3" fmla="*/ 451897 h 1285"/>
              <a:gd name="T4" fmla="*/ 35381 w 620"/>
              <a:gd name="T5" fmla="*/ 451897 h 1285"/>
              <a:gd name="T6" fmla="*/ 9748 w 620"/>
              <a:gd name="T7" fmla="*/ 400488 h 1285"/>
              <a:gd name="T8" fmla="*/ 136107 w 620"/>
              <a:gd name="T9" fmla="*/ 32355 h 1285"/>
              <a:gd name="T10" fmla="*/ 191345 w 620"/>
              <a:gd name="T11" fmla="*/ 6471 h 1285"/>
              <a:gd name="T12" fmla="*/ 191345 w 620"/>
              <a:gd name="T13" fmla="*/ 6471 h 1285"/>
              <a:gd name="T14" fmla="*/ 216977 w 620"/>
              <a:gd name="T15" fmla="*/ 61475 h 1285"/>
              <a:gd name="T16" fmla="*/ 87369 w 620"/>
              <a:gd name="T17" fmla="*/ 426372 h 1285"/>
              <a:gd name="T18" fmla="*/ 35381 w 620"/>
              <a:gd name="T19" fmla="*/ 451897 h 12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20" h="1285">
                <a:moveTo>
                  <a:pt x="98" y="1257"/>
                </a:moveTo>
                <a:lnTo>
                  <a:pt x="98" y="1257"/>
                </a:lnTo>
                <a:cubicBezTo>
                  <a:pt x="36" y="1239"/>
                  <a:pt x="0" y="1177"/>
                  <a:pt x="27" y="1114"/>
                </a:cubicBezTo>
                <a:cubicBezTo>
                  <a:pt x="377" y="90"/>
                  <a:pt x="377" y="90"/>
                  <a:pt x="377" y="90"/>
                </a:cubicBezTo>
                <a:cubicBezTo>
                  <a:pt x="404" y="27"/>
                  <a:pt x="467" y="0"/>
                  <a:pt x="530" y="18"/>
                </a:cubicBezTo>
                <a:cubicBezTo>
                  <a:pt x="592" y="36"/>
                  <a:pt x="619" y="108"/>
                  <a:pt x="601" y="171"/>
                </a:cubicBezTo>
                <a:cubicBezTo>
                  <a:pt x="242" y="1186"/>
                  <a:pt x="242" y="1186"/>
                  <a:pt x="242" y="1186"/>
                </a:cubicBezTo>
                <a:cubicBezTo>
                  <a:pt x="224" y="1248"/>
                  <a:pt x="152" y="1284"/>
                  <a:pt x="98" y="12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4">
            <a:extLst>
              <a:ext uri="{FF2B5EF4-FFF2-40B4-BE49-F238E27FC236}">
                <a16:creationId xmlns:a16="http://schemas.microsoft.com/office/drawing/2014/main" id="{1F8F2436-9F63-CB4D-BC3E-5FD3239D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5969" y="11729056"/>
            <a:ext cx="1123718" cy="317677"/>
          </a:xfrm>
          <a:custGeom>
            <a:avLst/>
            <a:gdLst>
              <a:gd name="T0" fmla="*/ 340165 w 1043"/>
              <a:gd name="T1" fmla="*/ 0 h 297"/>
              <a:gd name="T2" fmla="*/ 340165 w 1043"/>
              <a:gd name="T3" fmla="*/ 0 h 297"/>
              <a:gd name="T4" fmla="*/ 38958 w 1043"/>
              <a:gd name="T5" fmla="*/ 0 h 297"/>
              <a:gd name="T6" fmla="*/ 0 w 1043"/>
              <a:gd name="T7" fmla="*/ 35096 h 297"/>
              <a:gd name="T8" fmla="*/ 0 w 1043"/>
              <a:gd name="T9" fmla="*/ 99559 h 297"/>
              <a:gd name="T10" fmla="*/ 6493 w 1043"/>
              <a:gd name="T11" fmla="*/ 106005 h 297"/>
              <a:gd name="T12" fmla="*/ 372631 w 1043"/>
              <a:gd name="T13" fmla="*/ 106005 h 297"/>
              <a:gd name="T14" fmla="*/ 375877 w 1043"/>
              <a:gd name="T15" fmla="*/ 99559 h 297"/>
              <a:gd name="T16" fmla="*/ 375877 w 1043"/>
              <a:gd name="T17" fmla="*/ 35096 h 297"/>
              <a:gd name="T18" fmla="*/ 340165 w 1043"/>
              <a:gd name="T19" fmla="*/ 0 h 2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297">
                <a:moveTo>
                  <a:pt x="943" y="0"/>
                </a:moveTo>
                <a:lnTo>
                  <a:pt x="943" y="0"/>
                </a:lnTo>
                <a:cubicBezTo>
                  <a:pt x="108" y="0"/>
                  <a:pt x="108" y="0"/>
                  <a:pt x="108" y="0"/>
                </a:cubicBezTo>
                <a:cubicBezTo>
                  <a:pt x="45" y="0"/>
                  <a:pt x="0" y="45"/>
                  <a:pt x="0" y="9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7"/>
                  <a:pt x="9" y="296"/>
                  <a:pt x="18" y="296"/>
                </a:cubicBezTo>
                <a:cubicBezTo>
                  <a:pt x="1033" y="296"/>
                  <a:pt x="1033" y="296"/>
                  <a:pt x="1033" y="296"/>
                </a:cubicBezTo>
                <a:cubicBezTo>
                  <a:pt x="1042" y="296"/>
                  <a:pt x="1042" y="287"/>
                  <a:pt x="1042" y="278"/>
                </a:cubicBezTo>
                <a:cubicBezTo>
                  <a:pt x="1042" y="98"/>
                  <a:pt x="1042" y="98"/>
                  <a:pt x="1042" y="98"/>
                </a:cubicBezTo>
                <a:cubicBezTo>
                  <a:pt x="1042" y="45"/>
                  <a:pt x="997" y="0"/>
                  <a:pt x="9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5">
            <a:extLst>
              <a:ext uri="{FF2B5EF4-FFF2-40B4-BE49-F238E27FC236}">
                <a16:creationId xmlns:a16="http://schemas.microsoft.com/office/drawing/2014/main" id="{794DFC9A-9812-4A48-AEE5-ED336C11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197" y="11624745"/>
            <a:ext cx="550005" cy="109054"/>
          </a:xfrm>
          <a:custGeom>
            <a:avLst/>
            <a:gdLst>
              <a:gd name="T0" fmla="*/ 177330 w 513"/>
              <a:gd name="T1" fmla="*/ 0 h 100"/>
              <a:gd name="T2" fmla="*/ 177330 w 513"/>
              <a:gd name="T3" fmla="*/ 0 h 100"/>
              <a:gd name="T4" fmla="*/ 3231 w 513"/>
              <a:gd name="T5" fmla="*/ 0 h 100"/>
              <a:gd name="T6" fmla="*/ 0 w 513"/>
              <a:gd name="T7" fmla="*/ 3286 h 100"/>
              <a:gd name="T8" fmla="*/ 0 w 513"/>
              <a:gd name="T9" fmla="*/ 32862 h 100"/>
              <a:gd name="T10" fmla="*/ 3231 w 513"/>
              <a:gd name="T11" fmla="*/ 36148 h 100"/>
              <a:gd name="T12" fmla="*/ 177330 w 513"/>
              <a:gd name="T13" fmla="*/ 36148 h 100"/>
              <a:gd name="T14" fmla="*/ 183791 w 513"/>
              <a:gd name="T15" fmla="*/ 32862 h 100"/>
              <a:gd name="T16" fmla="*/ 183791 w 513"/>
              <a:gd name="T17" fmla="*/ 3286 h 100"/>
              <a:gd name="T18" fmla="*/ 177330 w 513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3" h="100">
                <a:moveTo>
                  <a:pt x="494" y="0"/>
                </a:moveTo>
                <a:lnTo>
                  <a:pt x="494" y="0"/>
                </a:lnTo>
                <a:cubicBezTo>
                  <a:pt x="9" y="0"/>
                  <a:pt x="9" y="0"/>
                  <a:pt x="9" y="0"/>
                </a:cubicBezTo>
                <a:lnTo>
                  <a:pt x="0" y="9"/>
                </a:ln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9" y="99"/>
                  <a:pt x="9" y="99"/>
                </a:cubicBezTo>
                <a:cubicBezTo>
                  <a:pt x="494" y="99"/>
                  <a:pt x="494" y="99"/>
                  <a:pt x="494" y="99"/>
                </a:cubicBezTo>
                <a:cubicBezTo>
                  <a:pt x="503" y="99"/>
                  <a:pt x="512" y="99"/>
                  <a:pt x="512" y="90"/>
                </a:cubicBezTo>
                <a:cubicBezTo>
                  <a:pt x="512" y="9"/>
                  <a:pt x="512" y="9"/>
                  <a:pt x="512" y="9"/>
                </a:cubicBezTo>
                <a:cubicBezTo>
                  <a:pt x="512" y="9"/>
                  <a:pt x="503" y="0"/>
                  <a:pt x="49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6">
            <a:extLst>
              <a:ext uri="{FF2B5EF4-FFF2-40B4-BE49-F238E27FC236}">
                <a16:creationId xmlns:a16="http://schemas.microsoft.com/office/drawing/2014/main" id="{4B8E97BF-B702-C241-B91D-C6A5CBF3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853" y="11729056"/>
            <a:ext cx="1123718" cy="317677"/>
          </a:xfrm>
          <a:custGeom>
            <a:avLst/>
            <a:gdLst>
              <a:gd name="T0" fmla="*/ 336919 w 1043"/>
              <a:gd name="T1" fmla="*/ 0 h 297"/>
              <a:gd name="T2" fmla="*/ 336919 w 1043"/>
              <a:gd name="T3" fmla="*/ 0 h 297"/>
              <a:gd name="T4" fmla="*/ 35712 w 1043"/>
              <a:gd name="T5" fmla="*/ 0 h 297"/>
              <a:gd name="T6" fmla="*/ 0 w 1043"/>
              <a:gd name="T7" fmla="*/ 35096 h 297"/>
              <a:gd name="T8" fmla="*/ 0 w 1043"/>
              <a:gd name="T9" fmla="*/ 99559 h 297"/>
              <a:gd name="T10" fmla="*/ 3247 w 1043"/>
              <a:gd name="T11" fmla="*/ 106005 h 297"/>
              <a:gd name="T12" fmla="*/ 372631 w 1043"/>
              <a:gd name="T13" fmla="*/ 106005 h 297"/>
              <a:gd name="T14" fmla="*/ 375877 w 1043"/>
              <a:gd name="T15" fmla="*/ 99559 h 297"/>
              <a:gd name="T16" fmla="*/ 375877 w 1043"/>
              <a:gd name="T17" fmla="*/ 35096 h 297"/>
              <a:gd name="T18" fmla="*/ 336919 w 1043"/>
              <a:gd name="T19" fmla="*/ 0 h 2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43" h="297">
                <a:moveTo>
                  <a:pt x="934" y="0"/>
                </a:moveTo>
                <a:lnTo>
                  <a:pt x="934" y="0"/>
                </a:lnTo>
                <a:cubicBezTo>
                  <a:pt x="99" y="0"/>
                  <a:pt x="99" y="0"/>
                  <a:pt x="99" y="0"/>
                </a:cubicBezTo>
                <a:cubicBezTo>
                  <a:pt x="45" y="0"/>
                  <a:pt x="0" y="45"/>
                  <a:pt x="0" y="98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7"/>
                  <a:pt x="0" y="296"/>
                  <a:pt x="9" y="296"/>
                </a:cubicBezTo>
                <a:cubicBezTo>
                  <a:pt x="1033" y="296"/>
                  <a:pt x="1033" y="296"/>
                  <a:pt x="1033" y="296"/>
                </a:cubicBezTo>
                <a:cubicBezTo>
                  <a:pt x="1033" y="296"/>
                  <a:pt x="1042" y="287"/>
                  <a:pt x="1042" y="278"/>
                </a:cubicBezTo>
                <a:cubicBezTo>
                  <a:pt x="1042" y="98"/>
                  <a:pt x="1042" y="98"/>
                  <a:pt x="1042" y="98"/>
                </a:cubicBezTo>
                <a:cubicBezTo>
                  <a:pt x="1042" y="45"/>
                  <a:pt x="997" y="0"/>
                  <a:pt x="93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7">
            <a:extLst>
              <a:ext uri="{FF2B5EF4-FFF2-40B4-BE49-F238E27FC236}">
                <a16:creationId xmlns:a16="http://schemas.microsoft.com/office/drawing/2014/main" id="{C52DEAE3-8B32-9F49-90AF-41A707C1B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599" y="11624745"/>
            <a:ext cx="550005" cy="109054"/>
          </a:xfrm>
          <a:custGeom>
            <a:avLst/>
            <a:gdLst>
              <a:gd name="T0" fmla="*/ 180560 w 513"/>
              <a:gd name="T1" fmla="*/ 0 h 100"/>
              <a:gd name="T2" fmla="*/ 180560 w 513"/>
              <a:gd name="T3" fmla="*/ 0 h 100"/>
              <a:gd name="T4" fmla="*/ 6461 w 513"/>
              <a:gd name="T5" fmla="*/ 0 h 100"/>
              <a:gd name="T6" fmla="*/ 0 w 513"/>
              <a:gd name="T7" fmla="*/ 3286 h 100"/>
              <a:gd name="T8" fmla="*/ 0 w 513"/>
              <a:gd name="T9" fmla="*/ 32862 h 100"/>
              <a:gd name="T10" fmla="*/ 6461 w 513"/>
              <a:gd name="T11" fmla="*/ 36148 h 100"/>
              <a:gd name="T12" fmla="*/ 180560 w 513"/>
              <a:gd name="T13" fmla="*/ 36148 h 100"/>
              <a:gd name="T14" fmla="*/ 183791 w 513"/>
              <a:gd name="T15" fmla="*/ 32862 h 100"/>
              <a:gd name="T16" fmla="*/ 183791 w 513"/>
              <a:gd name="T17" fmla="*/ 3286 h 100"/>
              <a:gd name="T18" fmla="*/ 180560 w 513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13" h="100">
                <a:moveTo>
                  <a:pt x="503" y="0"/>
                </a:moveTo>
                <a:lnTo>
                  <a:pt x="503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9"/>
                  <a:pt x="9" y="99"/>
                  <a:pt x="18" y="99"/>
                </a:cubicBezTo>
                <a:cubicBezTo>
                  <a:pt x="503" y="99"/>
                  <a:pt x="503" y="99"/>
                  <a:pt x="503" y="99"/>
                </a:cubicBezTo>
                <a:cubicBezTo>
                  <a:pt x="512" y="99"/>
                  <a:pt x="512" y="99"/>
                  <a:pt x="512" y="90"/>
                </a:cubicBezTo>
                <a:cubicBezTo>
                  <a:pt x="512" y="9"/>
                  <a:pt x="512" y="9"/>
                  <a:pt x="512" y="9"/>
                </a:cubicBezTo>
                <a:cubicBezTo>
                  <a:pt x="512" y="9"/>
                  <a:pt x="512" y="0"/>
                  <a:pt x="50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8">
            <a:extLst>
              <a:ext uri="{FF2B5EF4-FFF2-40B4-BE49-F238E27FC236}">
                <a16:creationId xmlns:a16="http://schemas.microsoft.com/office/drawing/2014/main" id="{17F603F8-7B24-8449-BC22-0A2BFE21F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7366" y="5550986"/>
            <a:ext cx="1356046" cy="668539"/>
          </a:xfrm>
          <a:custGeom>
            <a:avLst/>
            <a:gdLst>
              <a:gd name="T0" fmla="*/ 453664 w 1259"/>
              <a:gd name="T1" fmla="*/ 93867 h 620"/>
              <a:gd name="T2" fmla="*/ 29211 w 1259"/>
              <a:gd name="T3" fmla="*/ 223476 h 620"/>
              <a:gd name="T4" fmla="*/ 0 w 1259"/>
              <a:gd name="T5" fmla="*/ 129609 h 620"/>
              <a:gd name="T6" fmla="*/ 424454 w 1259"/>
              <a:gd name="T7" fmla="*/ 0 h 620"/>
              <a:gd name="T8" fmla="*/ 453664 w 1259"/>
              <a:gd name="T9" fmla="*/ 9386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9" h="620">
                <a:moveTo>
                  <a:pt x="1258" y="260"/>
                </a:moveTo>
                <a:lnTo>
                  <a:pt x="81" y="619"/>
                </a:lnTo>
                <a:lnTo>
                  <a:pt x="0" y="359"/>
                </a:lnTo>
                <a:lnTo>
                  <a:pt x="1177" y="0"/>
                </a:lnTo>
                <a:lnTo>
                  <a:pt x="1258" y="2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9">
            <a:extLst>
              <a:ext uri="{FF2B5EF4-FFF2-40B4-BE49-F238E27FC236}">
                <a16:creationId xmlns:a16="http://schemas.microsoft.com/office/drawing/2014/main" id="{B3B6A6A1-9735-154B-8657-6834F4DD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4272" y="5451414"/>
            <a:ext cx="279745" cy="436211"/>
          </a:xfrm>
          <a:custGeom>
            <a:avLst/>
            <a:gdLst>
              <a:gd name="T0" fmla="*/ 74001 w 262"/>
              <a:gd name="T1" fmla="*/ 142444 h 405"/>
              <a:gd name="T2" fmla="*/ 74001 w 262"/>
              <a:gd name="T3" fmla="*/ 142444 h 405"/>
              <a:gd name="T4" fmla="*/ 74001 w 262"/>
              <a:gd name="T5" fmla="*/ 142444 h 405"/>
              <a:gd name="T6" fmla="*/ 38609 w 262"/>
              <a:gd name="T7" fmla="*/ 122970 h 405"/>
              <a:gd name="T8" fmla="*/ 6435 w 262"/>
              <a:gd name="T9" fmla="*/ 38947 h 405"/>
              <a:gd name="T10" fmla="*/ 22522 w 262"/>
              <a:gd name="T11" fmla="*/ 3246 h 405"/>
              <a:gd name="T12" fmla="*/ 22522 w 262"/>
              <a:gd name="T13" fmla="*/ 3246 h 405"/>
              <a:gd name="T14" fmla="*/ 54696 w 262"/>
              <a:gd name="T15" fmla="*/ 19473 h 405"/>
              <a:gd name="T16" fmla="*/ 89731 w 262"/>
              <a:gd name="T17" fmla="*/ 106743 h 405"/>
              <a:gd name="T18" fmla="*/ 74001 w 262"/>
              <a:gd name="T19" fmla="*/ 142444 h 4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" h="405">
                <a:moveTo>
                  <a:pt x="207" y="395"/>
                </a:moveTo>
                <a:lnTo>
                  <a:pt x="207" y="395"/>
                </a:lnTo>
                <a:cubicBezTo>
                  <a:pt x="162" y="404"/>
                  <a:pt x="126" y="386"/>
                  <a:pt x="108" y="341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0" y="63"/>
                  <a:pt x="27" y="27"/>
                  <a:pt x="63" y="9"/>
                </a:cubicBezTo>
                <a:cubicBezTo>
                  <a:pt x="99" y="0"/>
                  <a:pt x="144" y="18"/>
                  <a:pt x="153" y="54"/>
                </a:cubicBezTo>
                <a:cubicBezTo>
                  <a:pt x="251" y="296"/>
                  <a:pt x="251" y="296"/>
                  <a:pt x="251" y="296"/>
                </a:cubicBezTo>
                <a:cubicBezTo>
                  <a:pt x="261" y="341"/>
                  <a:pt x="243" y="377"/>
                  <a:pt x="207" y="3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35CFFEC1-B565-5041-B361-E00CD241CD72}"/>
              </a:ext>
            </a:extLst>
          </p:cNvPr>
          <p:cNvGrpSpPr/>
          <p:nvPr/>
        </p:nvGrpSpPr>
        <p:grpSpPr>
          <a:xfrm>
            <a:off x="2668308" y="555013"/>
            <a:ext cx="19041035" cy="2561450"/>
            <a:chOff x="2668308" y="861425"/>
            <a:chExt cx="19041035" cy="2561450"/>
          </a:xfrm>
        </p:grpSpPr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13A3FEB3-4AB1-DE4B-894A-BE665572248D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E55A1248-59A4-AC41-B4F6-33FF52EC43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3380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1">
            <a:extLst>
              <a:ext uri="{FF2B5EF4-FFF2-40B4-BE49-F238E27FC236}">
                <a16:creationId xmlns:a16="http://schemas.microsoft.com/office/drawing/2014/main" id="{56A21ABE-866C-CB44-84B9-A13B3ECBD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393178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">
            <a:extLst>
              <a:ext uri="{FF2B5EF4-FFF2-40B4-BE49-F238E27FC236}">
                <a16:creationId xmlns:a16="http://schemas.microsoft.com/office/drawing/2014/main" id="{0F255A9E-5018-8C4E-B310-DAD61FE47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393178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3">
            <a:extLst>
              <a:ext uri="{FF2B5EF4-FFF2-40B4-BE49-F238E27FC236}">
                <a16:creationId xmlns:a16="http://schemas.microsoft.com/office/drawing/2014/main" id="{CD87E0D0-9164-0D4F-8CD4-F06B4B54F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944753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4">
            <a:extLst>
              <a:ext uri="{FF2B5EF4-FFF2-40B4-BE49-F238E27FC236}">
                <a16:creationId xmlns:a16="http://schemas.microsoft.com/office/drawing/2014/main" id="{4FEEF901-8A3D-C245-B5FD-1158562988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944753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5">
            <a:extLst>
              <a:ext uri="{FF2B5EF4-FFF2-40B4-BE49-F238E27FC236}">
                <a16:creationId xmlns:a16="http://schemas.microsoft.com/office/drawing/2014/main" id="{3114CA69-0FDC-584C-9C16-3D8E73521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393178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A93834EA-7EB5-894D-BE18-B2DC2FBF0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393178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7">
            <a:extLst>
              <a:ext uri="{FF2B5EF4-FFF2-40B4-BE49-F238E27FC236}">
                <a16:creationId xmlns:a16="http://schemas.microsoft.com/office/drawing/2014/main" id="{2B42A027-1812-4347-AC37-D7229590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675195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8">
            <a:extLst>
              <a:ext uri="{FF2B5EF4-FFF2-40B4-BE49-F238E27FC236}">
                <a16:creationId xmlns:a16="http://schemas.microsoft.com/office/drawing/2014/main" id="{EECD6CB3-D43E-B042-B1F5-90A4A273C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675195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">
            <a:extLst>
              <a:ext uri="{FF2B5EF4-FFF2-40B4-BE49-F238E27FC236}">
                <a16:creationId xmlns:a16="http://schemas.microsoft.com/office/drawing/2014/main" id="{27FB09E2-32D8-A140-8CC2-4CC92262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1123620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0">
            <a:extLst>
              <a:ext uri="{FF2B5EF4-FFF2-40B4-BE49-F238E27FC236}">
                <a16:creationId xmlns:a16="http://schemas.microsoft.com/office/drawing/2014/main" id="{8FD9041E-7B87-3247-9227-4C8BDF956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232008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">
            <a:extLst>
              <a:ext uri="{FF2B5EF4-FFF2-40B4-BE49-F238E27FC236}">
                <a16:creationId xmlns:a16="http://schemas.microsoft.com/office/drawing/2014/main" id="{1DAC1C91-E75C-6A4C-8AD6-3A558C87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1123620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9BEBE2A3-201F-BB49-9983-55E42749A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232008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76">
            <a:extLst>
              <a:ext uri="{FF2B5EF4-FFF2-40B4-BE49-F238E27FC236}">
                <a16:creationId xmlns:a16="http://schemas.microsoft.com/office/drawing/2014/main" id="{1703FBA6-931B-4F4F-8941-E65F623B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719401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77">
            <a:extLst>
              <a:ext uri="{FF2B5EF4-FFF2-40B4-BE49-F238E27FC236}">
                <a16:creationId xmlns:a16="http://schemas.microsoft.com/office/drawing/2014/main" id="{A9A77CCB-DB18-124D-BD6E-3621CB54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5075773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78">
            <a:extLst>
              <a:ext uri="{FF2B5EF4-FFF2-40B4-BE49-F238E27FC236}">
                <a16:creationId xmlns:a16="http://schemas.microsoft.com/office/drawing/2014/main" id="{C69B7985-4475-664C-9229-8A3E1406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5075773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85">
            <a:extLst>
              <a:ext uri="{FF2B5EF4-FFF2-40B4-BE49-F238E27FC236}">
                <a16:creationId xmlns:a16="http://schemas.microsoft.com/office/drawing/2014/main" id="{8AA2C95B-A8AA-9647-9F10-288274D3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852086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86">
            <a:extLst>
              <a:ext uri="{FF2B5EF4-FFF2-40B4-BE49-F238E27FC236}">
                <a16:creationId xmlns:a16="http://schemas.microsoft.com/office/drawing/2014/main" id="{7B981112-55F4-B341-8FE3-1A2598A0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673899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87">
            <a:extLst>
              <a:ext uri="{FF2B5EF4-FFF2-40B4-BE49-F238E27FC236}">
                <a16:creationId xmlns:a16="http://schemas.microsoft.com/office/drawing/2014/main" id="{68A5C968-0C41-E340-8B75-F706910F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574327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88">
            <a:extLst>
              <a:ext uri="{FF2B5EF4-FFF2-40B4-BE49-F238E27FC236}">
                <a16:creationId xmlns:a16="http://schemas.microsoft.com/office/drawing/2014/main" id="{EA3E2ADD-E701-A748-8B0A-8AE810BC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719401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9">
            <a:extLst>
              <a:ext uri="{FF2B5EF4-FFF2-40B4-BE49-F238E27FC236}">
                <a16:creationId xmlns:a16="http://schemas.microsoft.com/office/drawing/2014/main" id="{B1713450-82FE-7347-A13E-95F394A0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640788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90">
            <a:extLst>
              <a:ext uri="{FF2B5EF4-FFF2-40B4-BE49-F238E27FC236}">
                <a16:creationId xmlns:a16="http://schemas.microsoft.com/office/drawing/2014/main" id="{8BE8D1EB-B414-0C49-8C73-2AF50462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640788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91">
            <a:extLst>
              <a:ext uri="{FF2B5EF4-FFF2-40B4-BE49-F238E27FC236}">
                <a16:creationId xmlns:a16="http://schemas.microsoft.com/office/drawing/2014/main" id="{705B8664-85C3-A740-9D4E-3C6C01AF5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714159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92">
            <a:extLst>
              <a:ext uri="{FF2B5EF4-FFF2-40B4-BE49-F238E27FC236}">
                <a16:creationId xmlns:a16="http://schemas.microsoft.com/office/drawing/2014/main" id="{69F2D263-57E1-8847-B7A4-15FEA552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640788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93">
            <a:extLst>
              <a:ext uri="{FF2B5EF4-FFF2-40B4-BE49-F238E27FC236}">
                <a16:creationId xmlns:a16="http://schemas.microsoft.com/office/drawing/2014/main" id="{3E5FB81F-B54B-D440-9C3F-5831CFD44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714159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4">
            <a:extLst>
              <a:ext uri="{FF2B5EF4-FFF2-40B4-BE49-F238E27FC236}">
                <a16:creationId xmlns:a16="http://schemas.microsoft.com/office/drawing/2014/main" id="{06A573E5-C02F-A54A-9F7C-292483E9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939513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95">
            <a:extLst>
              <a:ext uri="{FF2B5EF4-FFF2-40B4-BE49-F238E27FC236}">
                <a16:creationId xmlns:a16="http://schemas.microsoft.com/office/drawing/2014/main" id="{1F6A9754-4387-F64F-88B0-A472E587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949995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96">
            <a:extLst>
              <a:ext uri="{FF2B5EF4-FFF2-40B4-BE49-F238E27FC236}">
                <a16:creationId xmlns:a16="http://schemas.microsoft.com/office/drawing/2014/main" id="{EBFAAE6D-4083-654C-A473-F5F099E9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731550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97">
            <a:extLst>
              <a:ext uri="{FF2B5EF4-FFF2-40B4-BE49-F238E27FC236}">
                <a16:creationId xmlns:a16="http://schemas.microsoft.com/office/drawing/2014/main" id="{82595EB3-4300-8046-BE61-16C390BDA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857328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98">
            <a:extLst>
              <a:ext uri="{FF2B5EF4-FFF2-40B4-BE49-F238E27FC236}">
                <a16:creationId xmlns:a16="http://schemas.microsoft.com/office/drawing/2014/main" id="{2B145C32-8255-634F-B3DE-81271405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710586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9">
            <a:extLst>
              <a:ext uri="{FF2B5EF4-FFF2-40B4-BE49-F238E27FC236}">
                <a16:creationId xmlns:a16="http://schemas.microsoft.com/office/drawing/2014/main" id="{07400144-325B-DF49-BA35-98ADCAF0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73899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00">
            <a:extLst>
              <a:ext uri="{FF2B5EF4-FFF2-40B4-BE49-F238E27FC236}">
                <a16:creationId xmlns:a16="http://schemas.microsoft.com/office/drawing/2014/main" id="{A20AF37E-DDB0-9148-949B-D46113EE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52513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01">
            <a:extLst>
              <a:ext uri="{FF2B5EF4-FFF2-40B4-BE49-F238E27FC236}">
                <a16:creationId xmlns:a16="http://schemas.microsoft.com/office/drawing/2014/main" id="{9E8CAB81-4952-A14B-AD68-40CBC16F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857328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02">
            <a:extLst>
              <a:ext uri="{FF2B5EF4-FFF2-40B4-BE49-F238E27FC236}">
                <a16:creationId xmlns:a16="http://schemas.microsoft.com/office/drawing/2014/main" id="{3CF1E94F-C560-9E46-8CBA-81698C193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967383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03">
            <a:extLst>
              <a:ext uri="{FF2B5EF4-FFF2-40B4-BE49-F238E27FC236}">
                <a16:creationId xmlns:a16="http://schemas.microsoft.com/office/drawing/2014/main" id="{EEFFFB4A-2451-0C45-9D3C-1E970730C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621492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14B52A0B-D39C-2B43-B63D-FE0B32866B90}"/>
              </a:ext>
            </a:extLst>
          </p:cNvPr>
          <p:cNvGrpSpPr/>
          <p:nvPr/>
        </p:nvGrpSpPr>
        <p:grpSpPr>
          <a:xfrm>
            <a:off x="2668308" y="383060"/>
            <a:ext cx="19041035" cy="2561450"/>
            <a:chOff x="2668308" y="861425"/>
            <a:chExt cx="19041035" cy="256145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158313EF-D6AB-114A-A1F7-9D1E819D24C9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4DC01FBE-C9FF-8A4F-ACE1-360729499DC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F20BA93A-2359-3046-B75B-0AA58E56BA52}"/>
              </a:ext>
            </a:extLst>
          </p:cNvPr>
          <p:cNvGrpSpPr/>
          <p:nvPr/>
        </p:nvGrpSpPr>
        <p:grpSpPr>
          <a:xfrm>
            <a:off x="6913993" y="8157663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9" name="Freeform 290">
              <a:extLst>
                <a:ext uri="{FF2B5EF4-FFF2-40B4-BE49-F238E27FC236}">
                  <a16:creationId xmlns:a16="http://schemas.microsoft.com/office/drawing/2014/main" id="{DCF73D4B-B6CA-5449-A973-29B57122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91">
              <a:extLst>
                <a:ext uri="{FF2B5EF4-FFF2-40B4-BE49-F238E27FC236}">
                  <a16:creationId xmlns:a16="http://schemas.microsoft.com/office/drawing/2014/main" id="{11482BEF-015A-F648-B106-737B4ED77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92">
              <a:extLst>
                <a:ext uri="{FF2B5EF4-FFF2-40B4-BE49-F238E27FC236}">
                  <a16:creationId xmlns:a16="http://schemas.microsoft.com/office/drawing/2014/main" id="{070A82FB-B937-4440-AF40-ED198BCF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93">
              <a:extLst>
                <a:ext uri="{FF2B5EF4-FFF2-40B4-BE49-F238E27FC236}">
                  <a16:creationId xmlns:a16="http://schemas.microsoft.com/office/drawing/2014/main" id="{22494B0F-3666-8E4A-B9AD-74CD3014B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94">
              <a:extLst>
                <a:ext uri="{FF2B5EF4-FFF2-40B4-BE49-F238E27FC236}">
                  <a16:creationId xmlns:a16="http://schemas.microsoft.com/office/drawing/2014/main" id="{A88308B7-C549-CE4D-B254-0D8B12F9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95">
              <a:extLst>
                <a:ext uri="{FF2B5EF4-FFF2-40B4-BE49-F238E27FC236}">
                  <a16:creationId xmlns:a16="http://schemas.microsoft.com/office/drawing/2014/main" id="{1CF030DB-D401-E443-BB31-5C32AE060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AEFF40D-FC6A-6947-8B2B-3699C67C3A97}"/>
              </a:ext>
            </a:extLst>
          </p:cNvPr>
          <p:cNvGrpSpPr/>
          <p:nvPr/>
        </p:nvGrpSpPr>
        <p:grpSpPr>
          <a:xfrm>
            <a:off x="16619394" y="8063117"/>
            <a:ext cx="676915" cy="613274"/>
            <a:chOff x="8385391" y="10144819"/>
            <a:chExt cx="653452" cy="592018"/>
          </a:xfrm>
        </p:grpSpPr>
        <p:sp>
          <p:nvSpPr>
            <p:cNvPr id="96" name="Freeform 281">
              <a:extLst>
                <a:ext uri="{FF2B5EF4-FFF2-40B4-BE49-F238E27FC236}">
                  <a16:creationId xmlns:a16="http://schemas.microsoft.com/office/drawing/2014/main" id="{F944FED2-AF3E-CE47-8403-D71A4E0D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82">
              <a:extLst>
                <a:ext uri="{FF2B5EF4-FFF2-40B4-BE49-F238E27FC236}">
                  <a16:creationId xmlns:a16="http://schemas.microsoft.com/office/drawing/2014/main" id="{F744335A-6768-4346-9B9A-31636B65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283">
              <a:extLst>
                <a:ext uri="{FF2B5EF4-FFF2-40B4-BE49-F238E27FC236}">
                  <a16:creationId xmlns:a16="http://schemas.microsoft.com/office/drawing/2014/main" id="{B2C858F0-6D12-0749-A6FA-4B6D425E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1A3C01E5-E7AE-FE46-BA7A-79D864F58505}"/>
              </a:ext>
            </a:extLst>
          </p:cNvPr>
          <p:cNvGrpSpPr/>
          <p:nvPr/>
        </p:nvGrpSpPr>
        <p:grpSpPr>
          <a:xfrm>
            <a:off x="16619394" y="4175905"/>
            <a:ext cx="4236804" cy="1390954"/>
            <a:chOff x="4247967" y="10620441"/>
            <a:chExt cx="4236804" cy="139095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FDCC4ED9-FB56-034B-99D1-FF00ED81EDC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67FE2F20-84F7-2343-B305-F495F766A96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3FB30E69-5A78-2B4C-89AB-DD11CF87C82F}"/>
              </a:ext>
            </a:extLst>
          </p:cNvPr>
          <p:cNvGrpSpPr/>
          <p:nvPr/>
        </p:nvGrpSpPr>
        <p:grpSpPr>
          <a:xfrm>
            <a:off x="18055365" y="7605832"/>
            <a:ext cx="4236804" cy="1390954"/>
            <a:chOff x="4247967" y="10620441"/>
            <a:chExt cx="4236804" cy="139095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D20C3195-393D-FF48-8E86-BAB03126EC4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EB088F19-E7AB-184E-8EB5-AF664CEF49B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50AB60DF-3615-0047-9CC3-7FFD9D4C3C30}"/>
              </a:ext>
            </a:extLst>
          </p:cNvPr>
          <p:cNvGrpSpPr/>
          <p:nvPr/>
        </p:nvGrpSpPr>
        <p:grpSpPr>
          <a:xfrm>
            <a:off x="16619394" y="11028296"/>
            <a:ext cx="4236804" cy="1390954"/>
            <a:chOff x="4247967" y="10620441"/>
            <a:chExt cx="4236804" cy="1390954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5A520ECE-5387-484B-9520-05C2D081FA9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46258E6A-2832-C14E-A2C5-2D2EA10D598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D3E68E28-AA94-A14C-A096-9B8481B6C749}"/>
              </a:ext>
            </a:extLst>
          </p:cNvPr>
          <p:cNvGrpSpPr/>
          <p:nvPr/>
        </p:nvGrpSpPr>
        <p:grpSpPr>
          <a:xfrm>
            <a:off x="3253915" y="4175905"/>
            <a:ext cx="4289833" cy="1390954"/>
            <a:chOff x="4247967" y="10620441"/>
            <a:chExt cx="4289833" cy="1390954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BBF3F45F-F8AD-DB42-8C72-FDB28BC4C96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FFCCC9F1-8FB1-A648-BFB8-3EBB11AF3CC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1E110A51-D8C8-944C-8DC5-8BB20D0304B9}"/>
              </a:ext>
            </a:extLst>
          </p:cNvPr>
          <p:cNvGrpSpPr/>
          <p:nvPr/>
        </p:nvGrpSpPr>
        <p:grpSpPr>
          <a:xfrm>
            <a:off x="1807524" y="7501641"/>
            <a:ext cx="4321364" cy="1390954"/>
            <a:chOff x="4247967" y="10620441"/>
            <a:chExt cx="4321364" cy="1390954"/>
          </a:xfrm>
        </p:grpSpPr>
        <p:sp>
          <p:nvSpPr>
            <p:cNvPr id="159" name="CuadroTexto 158">
              <a:extLst>
                <a:ext uri="{FF2B5EF4-FFF2-40B4-BE49-F238E27FC236}">
                  <a16:creationId xmlns:a16="http://schemas.microsoft.com/office/drawing/2014/main" id="{639CF046-5FB4-394C-A98B-3F573E3E025D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225FF933-38D4-2C45-834C-D8A18F750ED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2312ABC6-8CB9-9444-986B-E61889EC87F1}"/>
              </a:ext>
            </a:extLst>
          </p:cNvPr>
          <p:cNvGrpSpPr/>
          <p:nvPr/>
        </p:nvGrpSpPr>
        <p:grpSpPr>
          <a:xfrm>
            <a:off x="3331773" y="11058358"/>
            <a:ext cx="4289833" cy="1390954"/>
            <a:chOff x="4247967" y="10620441"/>
            <a:chExt cx="4289833" cy="1390954"/>
          </a:xfrm>
        </p:grpSpPr>
        <p:sp>
          <p:nvSpPr>
            <p:cNvPr id="162" name="CuadroTexto 395">
              <a:extLst>
                <a:ext uri="{FF2B5EF4-FFF2-40B4-BE49-F238E27FC236}">
                  <a16:creationId xmlns:a16="http://schemas.microsoft.com/office/drawing/2014/main" id="{93EDC534-A5CD-2E40-B97C-9677325E81B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3" name="Rectangle 40">
              <a:extLst>
                <a:ext uri="{FF2B5EF4-FFF2-40B4-BE49-F238E27FC236}">
                  <a16:creationId xmlns:a16="http://schemas.microsoft.com/office/drawing/2014/main" id="{5D1D092B-C51D-B44C-B8C2-219D67F7408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4" name="Freeform 259">
            <a:extLst>
              <a:ext uri="{FF2B5EF4-FFF2-40B4-BE49-F238E27FC236}">
                <a16:creationId xmlns:a16="http://schemas.microsoft.com/office/drawing/2014/main" id="{88C74359-61F6-5A4B-BB12-3E1F88A5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967" y="4808661"/>
            <a:ext cx="5036116" cy="5036113"/>
          </a:xfrm>
          <a:custGeom>
            <a:avLst/>
            <a:gdLst>
              <a:gd name="T0" fmla="*/ 2030053 w 5638"/>
              <a:gd name="T1" fmla="*/ 1014666 h 5639"/>
              <a:gd name="T2" fmla="*/ 2030053 w 5638"/>
              <a:gd name="T3" fmla="*/ 1014666 h 5639"/>
              <a:gd name="T4" fmla="*/ 1015207 w 5638"/>
              <a:gd name="T5" fmla="*/ 2030052 h 5639"/>
              <a:gd name="T6" fmla="*/ 0 w 5638"/>
              <a:gd name="T7" fmla="*/ 1014666 h 5639"/>
              <a:gd name="T8" fmla="*/ 1015207 w 5638"/>
              <a:gd name="T9" fmla="*/ 0 h 5639"/>
              <a:gd name="T10" fmla="*/ 2030053 w 5638"/>
              <a:gd name="T11" fmla="*/ 1014666 h 56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38" h="5639">
                <a:moveTo>
                  <a:pt x="5637" y="2818"/>
                </a:moveTo>
                <a:lnTo>
                  <a:pt x="5637" y="2818"/>
                </a:lnTo>
                <a:cubicBezTo>
                  <a:pt x="5637" y="4373"/>
                  <a:pt x="4372" y="5638"/>
                  <a:pt x="2819" y="5638"/>
                </a:cubicBezTo>
                <a:cubicBezTo>
                  <a:pt x="1265" y="5638"/>
                  <a:pt x="0" y="4373"/>
                  <a:pt x="0" y="2818"/>
                </a:cubicBezTo>
                <a:cubicBezTo>
                  <a:pt x="0" y="1256"/>
                  <a:pt x="1265" y="0"/>
                  <a:pt x="2819" y="0"/>
                </a:cubicBezTo>
                <a:cubicBezTo>
                  <a:pt x="4372" y="0"/>
                  <a:pt x="5637" y="1256"/>
                  <a:pt x="5637" y="28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60">
            <a:extLst>
              <a:ext uri="{FF2B5EF4-FFF2-40B4-BE49-F238E27FC236}">
                <a16:creationId xmlns:a16="http://schemas.microsoft.com/office/drawing/2014/main" id="{01C05527-BDC8-FE4C-9CB3-310692D8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5804" y="7549189"/>
            <a:ext cx="594567" cy="2275898"/>
          </a:xfrm>
          <a:custGeom>
            <a:avLst/>
            <a:gdLst>
              <a:gd name="T0" fmla="*/ 239353 w 668"/>
              <a:gd name="T1" fmla="*/ 917215 h 2549"/>
              <a:gd name="T2" fmla="*/ 0 w 668"/>
              <a:gd name="T3" fmla="*/ 917215 h 2549"/>
              <a:gd name="T4" fmla="*/ 0 w 668"/>
              <a:gd name="T5" fmla="*/ 0 h 2549"/>
              <a:gd name="T6" fmla="*/ 239353 w 668"/>
              <a:gd name="T7" fmla="*/ 0 h 2549"/>
              <a:gd name="T8" fmla="*/ 239353 w 668"/>
              <a:gd name="T9" fmla="*/ 917215 h 25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8" h="2549">
                <a:moveTo>
                  <a:pt x="667" y="2548"/>
                </a:moveTo>
                <a:lnTo>
                  <a:pt x="0" y="2548"/>
                </a:lnTo>
                <a:lnTo>
                  <a:pt x="0" y="0"/>
                </a:lnTo>
                <a:lnTo>
                  <a:pt x="667" y="0"/>
                </a:lnTo>
                <a:lnTo>
                  <a:pt x="667" y="254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61">
            <a:extLst>
              <a:ext uri="{FF2B5EF4-FFF2-40B4-BE49-F238E27FC236}">
                <a16:creationId xmlns:a16="http://schemas.microsoft.com/office/drawing/2014/main" id="{8E1F770D-AED6-2545-9C17-29F234DD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1478" y="9403770"/>
            <a:ext cx="2823218" cy="523694"/>
          </a:xfrm>
          <a:custGeom>
            <a:avLst/>
            <a:gdLst>
              <a:gd name="T0" fmla="*/ 1111960 w 3162"/>
              <a:gd name="T1" fmla="*/ 210779 h 588"/>
              <a:gd name="T2" fmla="*/ 1111960 w 3162"/>
              <a:gd name="T3" fmla="*/ 210779 h 588"/>
              <a:gd name="T4" fmla="*/ 25918 w 3162"/>
              <a:gd name="T5" fmla="*/ 210779 h 588"/>
              <a:gd name="T6" fmla="*/ 0 w 3162"/>
              <a:gd name="T7" fmla="*/ 184925 h 588"/>
              <a:gd name="T8" fmla="*/ 0 w 3162"/>
              <a:gd name="T9" fmla="*/ 25854 h 588"/>
              <a:gd name="T10" fmla="*/ 25918 w 3162"/>
              <a:gd name="T11" fmla="*/ 0 h 588"/>
              <a:gd name="T12" fmla="*/ 1111960 w 3162"/>
              <a:gd name="T13" fmla="*/ 0 h 588"/>
              <a:gd name="T14" fmla="*/ 1137878 w 3162"/>
              <a:gd name="T15" fmla="*/ 25854 h 588"/>
              <a:gd name="T16" fmla="*/ 1137878 w 3162"/>
              <a:gd name="T17" fmla="*/ 184925 h 588"/>
              <a:gd name="T18" fmla="*/ 1111960 w 3162"/>
              <a:gd name="T19" fmla="*/ 210779 h 5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62" h="588">
                <a:moveTo>
                  <a:pt x="3089" y="587"/>
                </a:moveTo>
                <a:lnTo>
                  <a:pt x="3089" y="587"/>
                </a:lnTo>
                <a:cubicBezTo>
                  <a:pt x="72" y="587"/>
                  <a:pt x="72" y="587"/>
                  <a:pt x="72" y="587"/>
                </a:cubicBezTo>
                <a:cubicBezTo>
                  <a:pt x="27" y="587"/>
                  <a:pt x="0" y="560"/>
                  <a:pt x="0" y="51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3089" y="0"/>
                  <a:pt x="3089" y="0"/>
                  <a:pt x="3089" y="0"/>
                </a:cubicBezTo>
                <a:cubicBezTo>
                  <a:pt x="3134" y="0"/>
                  <a:pt x="3161" y="36"/>
                  <a:pt x="3161" y="72"/>
                </a:cubicBezTo>
                <a:cubicBezTo>
                  <a:pt x="3161" y="515"/>
                  <a:pt x="3161" y="515"/>
                  <a:pt x="3161" y="515"/>
                </a:cubicBezTo>
                <a:cubicBezTo>
                  <a:pt x="3161" y="560"/>
                  <a:pt x="3134" y="587"/>
                  <a:pt x="3089" y="5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2">
            <a:extLst>
              <a:ext uri="{FF2B5EF4-FFF2-40B4-BE49-F238E27FC236}">
                <a16:creationId xmlns:a16="http://schemas.microsoft.com/office/drawing/2014/main" id="{AFADED06-F072-E543-BB4F-E5A81BC2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224" y="9856588"/>
            <a:ext cx="3677663" cy="685132"/>
          </a:xfrm>
          <a:custGeom>
            <a:avLst/>
            <a:gdLst>
              <a:gd name="T0" fmla="*/ 1456453 w 4120"/>
              <a:gd name="T1" fmla="*/ 275866 h 769"/>
              <a:gd name="T2" fmla="*/ 1456453 w 4120"/>
              <a:gd name="T3" fmla="*/ 275866 h 769"/>
              <a:gd name="T4" fmla="*/ 25912 w 4120"/>
              <a:gd name="T5" fmla="*/ 275866 h 769"/>
              <a:gd name="T6" fmla="*/ 0 w 4120"/>
              <a:gd name="T7" fmla="*/ 249644 h 769"/>
              <a:gd name="T8" fmla="*/ 0 w 4120"/>
              <a:gd name="T9" fmla="*/ 22630 h 769"/>
              <a:gd name="T10" fmla="*/ 25912 w 4120"/>
              <a:gd name="T11" fmla="*/ 0 h 769"/>
              <a:gd name="T12" fmla="*/ 1456453 w 4120"/>
              <a:gd name="T13" fmla="*/ 0 h 769"/>
              <a:gd name="T14" fmla="*/ 1482365 w 4120"/>
              <a:gd name="T15" fmla="*/ 22630 h 769"/>
              <a:gd name="T16" fmla="*/ 1482365 w 4120"/>
              <a:gd name="T17" fmla="*/ 249644 h 769"/>
              <a:gd name="T18" fmla="*/ 1456453 w 4120"/>
              <a:gd name="T19" fmla="*/ 275866 h 76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20" h="769">
                <a:moveTo>
                  <a:pt x="4047" y="768"/>
                </a:moveTo>
                <a:lnTo>
                  <a:pt x="4047" y="768"/>
                </a:lnTo>
                <a:cubicBezTo>
                  <a:pt x="72" y="768"/>
                  <a:pt x="72" y="768"/>
                  <a:pt x="72" y="768"/>
                </a:cubicBezTo>
                <a:cubicBezTo>
                  <a:pt x="36" y="768"/>
                  <a:pt x="0" y="732"/>
                  <a:pt x="0" y="69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4047" y="0"/>
                  <a:pt x="4047" y="0"/>
                  <a:pt x="4047" y="0"/>
                </a:cubicBezTo>
                <a:cubicBezTo>
                  <a:pt x="4083" y="0"/>
                  <a:pt x="4119" y="27"/>
                  <a:pt x="4119" y="63"/>
                </a:cubicBezTo>
                <a:cubicBezTo>
                  <a:pt x="4119" y="695"/>
                  <a:pt x="4119" y="695"/>
                  <a:pt x="4119" y="695"/>
                </a:cubicBezTo>
                <a:cubicBezTo>
                  <a:pt x="4119" y="732"/>
                  <a:pt x="4083" y="768"/>
                  <a:pt x="4047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63">
            <a:extLst>
              <a:ext uri="{FF2B5EF4-FFF2-40B4-BE49-F238E27FC236}">
                <a16:creationId xmlns:a16="http://schemas.microsoft.com/office/drawing/2014/main" id="{C995EA82-F7AE-7B43-A909-AD42A022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407" y="4808661"/>
            <a:ext cx="2752340" cy="3713099"/>
          </a:xfrm>
          <a:custGeom>
            <a:avLst/>
            <a:gdLst>
              <a:gd name="T0" fmla="*/ 975725 w 3082"/>
              <a:gd name="T1" fmla="*/ 0 h 4157"/>
              <a:gd name="T2" fmla="*/ 959523 w 3082"/>
              <a:gd name="T3" fmla="*/ 224714 h 4157"/>
              <a:gd name="T4" fmla="*/ 872032 w 3082"/>
              <a:gd name="T5" fmla="*/ 250642 h 4157"/>
              <a:gd name="T6" fmla="*/ 1109302 w 3082"/>
              <a:gd name="T7" fmla="*/ 485079 h 4157"/>
              <a:gd name="T8" fmla="*/ 884993 w 3082"/>
              <a:gd name="T9" fmla="*/ 572948 h 4157"/>
              <a:gd name="T10" fmla="*/ 950162 w 3082"/>
              <a:gd name="T11" fmla="*/ 1014814 h 4157"/>
              <a:gd name="T12" fmla="*/ 530348 w 3082"/>
              <a:gd name="T13" fmla="*/ 1337119 h 4157"/>
              <a:gd name="T14" fmla="*/ 397131 w 3082"/>
              <a:gd name="T15" fmla="*/ 1034620 h 4157"/>
              <a:gd name="T16" fmla="*/ 266794 w 3082"/>
              <a:gd name="T17" fmla="*/ 1496652 h 4157"/>
              <a:gd name="T18" fmla="*/ 114135 w 3082"/>
              <a:gd name="T19" fmla="*/ 1278420 h 4157"/>
              <a:gd name="T20" fmla="*/ 0 w 3082"/>
              <a:gd name="T21" fmla="*/ 1376012 h 41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082" h="4157">
                <a:moveTo>
                  <a:pt x="2710" y="0"/>
                </a:moveTo>
                <a:lnTo>
                  <a:pt x="2665" y="624"/>
                </a:lnTo>
                <a:lnTo>
                  <a:pt x="2422" y="696"/>
                </a:lnTo>
                <a:lnTo>
                  <a:pt x="3081" y="1347"/>
                </a:lnTo>
                <a:lnTo>
                  <a:pt x="2458" y="1591"/>
                </a:lnTo>
                <a:lnTo>
                  <a:pt x="2639" y="2818"/>
                </a:lnTo>
                <a:lnTo>
                  <a:pt x="1473" y="3713"/>
                </a:lnTo>
                <a:lnTo>
                  <a:pt x="1103" y="2873"/>
                </a:lnTo>
                <a:lnTo>
                  <a:pt x="741" y="4156"/>
                </a:lnTo>
                <a:lnTo>
                  <a:pt x="317" y="3550"/>
                </a:lnTo>
                <a:lnTo>
                  <a:pt x="0" y="3821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264">
            <a:extLst>
              <a:ext uri="{FF2B5EF4-FFF2-40B4-BE49-F238E27FC236}">
                <a16:creationId xmlns:a16="http://schemas.microsoft.com/office/drawing/2014/main" id="{25DA0EDC-DDB7-6B41-8F82-D9E6BE14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5057" y="7324748"/>
            <a:ext cx="2354649" cy="889884"/>
          </a:xfrm>
          <a:custGeom>
            <a:avLst/>
            <a:gdLst>
              <a:gd name="T0" fmla="*/ 0 w 2638"/>
              <a:gd name="T1" fmla="*/ 0 h 995"/>
              <a:gd name="T2" fmla="*/ 458109 w 2638"/>
              <a:gd name="T3" fmla="*/ 26322 h 995"/>
              <a:gd name="T4" fmla="*/ 545916 w 2638"/>
              <a:gd name="T5" fmla="*/ 225001 h 995"/>
              <a:gd name="T6" fmla="*/ 793143 w 2638"/>
              <a:gd name="T7" fmla="*/ 195794 h 995"/>
              <a:gd name="T8" fmla="*/ 948965 w 2638"/>
              <a:gd name="T9" fmla="*/ 358414 h 9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38" h="995">
                <a:moveTo>
                  <a:pt x="0" y="0"/>
                </a:moveTo>
                <a:lnTo>
                  <a:pt x="1273" y="73"/>
                </a:lnTo>
                <a:lnTo>
                  <a:pt x="1517" y="624"/>
                </a:lnTo>
                <a:lnTo>
                  <a:pt x="2204" y="543"/>
                </a:lnTo>
                <a:lnTo>
                  <a:pt x="2637" y="994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Freeform 265">
            <a:extLst>
              <a:ext uri="{FF2B5EF4-FFF2-40B4-BE49-F238E27FC236}">
                <a16:creationId xmlns:a16="http://schemas.microsoft.com/office/drawing/2014/main" id="{52E5ABBC-511D-7846-918D-DD660602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8424" y="6604179"/>
            <a:ext cx="1437201" cy="1429326"/>
          </a:xfrm>
          <a:custGeom>
            <a:avLst/>
            <a:gdLst>
              <a:gd name="T0" fmla="*/ 579077 w 1608"/>
              <a:gd name="T1" fmla="*/ 289391 h 1601"/>
              <a:gd name="T2" fmla="*/ 579077 w 1608"/>
              <a:gd name="T3" fmla="*/ 289391 h 1601"/>
              <a:gd name="T4" fmla="*/ 289719 w 1608"/>
              <a:gd name="T5" fmla="*/ 575902 h 1601"/>
              <a:gd name="T6" fmla="*/ 0 w 1608"/>
              <a:gd name="T7" fmla="*/ 289391 h 1601"/>
              <a:gd name="T8" fmla="*/ 289719 w 1608"/>
              <a:gd name="T9" fmla="*/ 0 h 1601"/>
              <a:gd name="T10" fmla="*/ 579077 w 1608"/>
              <a:gd name="T11" fmla="*/ 289391 h 16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08" h="1601">
                <a:moveTo>
                  <a:pt x="1607" y="804"/>
                </a:moveTo>
                <a:lnTo>
                  <a:pt x="1607" y="804"/>
                </a:lnTo>
                <a:cubicBezTo>
                  <a:pt x="1607" y="1247"/>
                  <a:pt x="1246" y="1600"/>
                  <a:pt x="804" y="1600"/>
                </a:cubicBezTo>
                <a:cubicBezTo>
                  <a:pt x="361" y="1600"/>
                  <a:pt x="0" y="1247"/>
                  <a:pt x="0" y="804"/>
                </a:cubicBezTo>
                <a:cubicBezTo>
                  <a:pt x="0" y="362"/>
                  <a:pt x="361" y="0"/>
                  <a:pt x="804" y="0"/>
                </a:cubicBezTo>
                <a:cubicBezTo>
                  <a:pt x="1246" y="0"/>
                  <a:pt x="1607" y="362"/>
                  <a:pt x="1607" y="8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99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77">
            <a:extLst>
              <a:ext uri="{FF2B5EF4-FFF2-40B4-BE49-F238E27FC236}">
                <a16:creationId xmlns:a16="http://schemas.microsoft.com/office/drawing/2014/main" id="{B925653F-E549-124E-AE17-D8F2E43F4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8390" y="2162391"/>
            <a:ext cx="69654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78">
            <a:extLst>
              <a:ext uri="{FF2B5EF4-FFF2-40B4-BE49-F238E27FC236}">
                <a16:creationId xmlns:a16="http://schemas.microsoft.com/office/drawing/2014/main" id="{5786FAF8-A336-9C42-96E9-3C0B6E96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300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79">
            <a:extLst>
              <a:ext uri="{FF2B5EF4-FFF2-40B4-BE49-F238E27FC236}">
                <a16:creationId xmlns:a16="http://schemas.microsoft.com/office/drawing/2014/main" id="{8129C9F1-D101-9141-80A9-9A9FE52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80">
            <a:extLst>
              <a:ext uri="{FF2B5EF4-FFF2-40B4-BE49-F238E27FC236}">
                <a16:creationId xmlns:a16="http://schemas.microsoft.com/office/drawing/2014/main" id="{41DF8854-ECC5-5B4C-9293-CC6694F17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462263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Line 81">
            <a:extLst>
              <a:ext uri="{FF2B5EF4-FFF2-40B4-BE49-F238E27FC236}">
                <a16:creationId xmlns:a16="http://schemas.microsoft.com/office/drawing/2014/main" id="{138803E0-9747-7D4C-9362-4CE569829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8390" y="4520724"/>
            <a:ext cx="69654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83">
            <a:extLst>
              <a:ext uri="{FF2B5EF4-FFF2-40B4-BE49-F238E27FC236}">
                <a16:creationId xmlns:a16="http://schemas.microsoft.com/office/drawing/2014/main" id="{26D2AAE9-BE5D-BF47-9E28-D25AE4DC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84">
            <a:extLst>
              <a:ext uri="{FF2B5EF4-FFF2-40B4-BE49-F238E27FC236}">
                <a16:creationId xmlns:a16="http://schemas.microsoft.com/office/drawing/2014/main" id="{2594700D-6238-B24F-B433-5EDAFA8A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3820596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Line 85">
            <a:extLst>
              <a:ext uri="{FF2B5EF4-FFF2-40B4-BE49-F238E27FC236}">
                <a16:creationId xmlns:a16="http://schemas.microsoft.com/office/drawing/2014/main" id="{C70B431E-9CFB-4C46-9248-0D3D2D05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8390" y="6873795"/>
            <a:ext cx="69654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Freeform 86">
            <a:extLst>
              <a:ext uri="{FF2B5EF4-FFF2-40B4-BE49-F238E27FC236}">
                <a16:creationId xmlns:a16="http://schemas.microsoft.com/office/drawing/2014/main" id="{B55BF5BD-BFB7-D24E-8AF3-DB7376F9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300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87">
            <a:extLst>
              <a:ext uri="{FF2B5EF4-FFF2-40B4-BE49-F238E27FC236}">
                <a16:creationId xmlns:a16="http://schemas.microsoft.com/office/drawing/2014/main" id="{2B36AF18-AF21-C448-A934-79F872A5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8">
            <a:extLst>
              <a:ext uri="{FF2B5EF4-FFF2-40B4-BE49-F238E27FC236}">
                <a16:creationId xmlns:a16="http://schemas.microsoft.com/office/drawing/2014/main" id="{965247DA-4784-D644-A973-EC1ABACD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6178929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Line 89">
            <a:extLst>
              <a:ext uri="{FF2B5EF4-FFF2-40B4-BE49-F238E27FC236}">
                <a16:creationId xmlns:a16="http://schemas.microsoft.com/office/drawing/2014/main" id="{AAB9B08C-58D8-694B-BA5D-66FE257E5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8390" y="9221599"/>
            <a:ext cx="69654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Freeform 90">
            <a:extLst>
              <a:ext uri="{FF2B5EF4-FFF2-40B4-BE49-F238E27FC236}">
                <a16:creationId xmlns:a16="http://schemas.microsoft.com/office/drawing/2014/main" id="{C78A60A1-F2D7-0D48-B0B1-92DDF838F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300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91">
            <a:extLst>
              <a:ext uri="{FF2B5EF4-FFF2-40B4-BE49-F238E27FC236}">
                <a16:creationId xmlns:a16="http://schemas.microsoft.com/office/drawing/2014/main" id="{C70F7568-D55E-F841-83D3-605B9BC0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92">
            <a:extLst>
              <a:ext uri="{FF2B5EF4-FFF2-40B4-BE49-F238E27FC236}">
                <a16:creationId xmlns:a16="http://schemas.microsoft.com/office/drawing/2014/main" id="{6BD03D88-CAE9-BF4D-8C1C-F2BF885B3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8531996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Line 93">
            <a:extLst>
              <a:ext uri="{FF2B5EF4-FFF2-40B4-BE49-F238E27FC236}">
                <a16:creationId xmlns:a16="http://schemas.microsoft.com/office/drawing/2014/main" id="{1D8F71DA-73CB-DA42-BB1F-24C97C3F5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98390" y="11579932"/>
            <a:ext cx="696543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95">
            <a:extLst>
              <a:ext uri="{FF2B5EF4-FFF2-40B4-BE49-F238E27FC236}">
                <a16:creationId xmlns:a16="http://schemas.microsoft.com/office/drawing/2014/main" id="{37666569-B41D-DC4B-B7FA-2A5CD757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541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96">
            <a:extLst>
              <a:ext uri="{FF2B5EF4-FFF2-40B4-BE49-F238E27FC236}">
                <a16:creationId xmlns:a16="http://schemas.microsoft.com/office/drawing/2014/main" id="{2819DE3E-C6AE-F340-839C-02FCDBEA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284" y="10890328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99">
            <a:extLst>
              <a:ext uri="{FF2B5EF4-FFF2-40B4-BE49-F238E27FC236}">
                <a16:creationId xmlns:a16="http://schemas.microsoft.com/office/drawing/2014/main" id="{FAB7F8A9-AAEB-4D43-8FEA-A1351261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358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100">
            <a:extLst>
              <a:ext uri="{FF2B5EF4-FFF2-40B4-BE49-F238E27FC236}">
                <a16:creationId xmlns:a16="http://schemas.microsoft.com/office/drawing/2014/main" id="{E5E4B2B2-197B-5C43-99CB-AABE60705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9226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101">
            <a:extLst>
              <a:ext uri="{FF2B5EF4-FFF2-40B4-BE49-F238E27FC236}">
                <a16:creationId xmlns:a16="http://schemas.microsoft.com/office/drawing/2014/main" id="{AFCBC572-26EE-CD4E-BE64-A9D60B92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02">
            <a:extLst>
              <a:ext uri="{FF2B5EF4-FFF2-40B4-BE49-F238E27FC236}">
                <a16:creationId xmlns:a16="http://schemas.microsoft.com/office/drawing/2014/main" id="{2455FF6E-7E7B-EC4F-9D45-ABD9BF74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08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03">
            <a:extLst>
              <a:ext uri="{FF2B5EF4-FFF2-40B4-BE49-F238E27FC236}">
                <a16:creationId xmlns:a16="http://schemas.microsoft.com/office/drawing/2014/main" id="{C66F0D4C-5504-6B4E-A3F9-A09ED84D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6036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04">
            <a:extLst>
              <a:ext uri="{FF2B5EF4-FFF2-40B4-BE49-F238E27FC236}">
                <a16:creationId xmlns:a16="http://schemas.microsoft.com/office/drawing/2014/main" id="{80AE14F0-5A7B-5144-815B-9B9D2D68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05">
            <a:extLst>
              <a:ext uri="{FF2B5EF4-FFF2-40B4-BE49-F238E27FC236}">
                <a16:creationId xmlns:a16="http://schemas.microsoft.com/office/drawing/2014/main" id="{BD336F2E-63A8-7C46-A300-4C2DC0CC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5508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06">
            <a:extLst>
              <a:ext uri="{FF2B5EF4-FFF2-40B4-BE49-F238E27FC236}">
                <a16:creationId xmlns:a16="http://schemas.microsoft.com/office/drawing/2014/main" id="{AD559A09-0D66-AF40-AEC9-84461909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5016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07">
            <a:extLst>
              <a:ext uri="{FF2B5EF4-FFF2-40B4-BE49-F238E27FC236}">
                <a16:creationId xmlns:a16="http://schemas.microsoft.com/office/drawing/2014/main" id="{41AAE549-06B0-BF47-86C3-29A91522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997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08">
            <a:extLst>
              <a:ext uri="{FF2B5EF4-FFF2-40B4-BE49-F238E27FC236}">
                <a16:creationId xmlns:a16="http://schemas.microsoft.com/office/drawing/2014/main" id="{0A13C439-185A-2241-B00E-CF920E10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037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09">
            <a:extLst>
              <a:ext uri="{FF2B5EF4-FFF2-40B4-BE49-F238E27FC236}">
                <a16:creationId xmlns:a16="http://schemas.microsoft.com/office/drawing/2014/main" id="{5237DF5B-8E1B-594B-84F4-3F3F7DEC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10">
            <a:extLst>
              <a:ext uri="{FF2B5EF4-FFF2-40B4-BE49-F238E27FC236}">
                <a16:creationId xmlns:a16="http://schemas.microsoft.com/office/drawing/2014/main" id="{6EDD5CD4-24E5-D744-9DD0-05C4178E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056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11">
            <a:extLst>
              <a:ext uri="{FF2B5EF4-FFF2-40B4-BE49-F238E27FC236}">
                <a16:creationId xmlns:a16="http://schemas.microsoft.com/office/drawing/2014/main" id="{81AC6BE9-1E2D-5B43-B32F-EE4DD58A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6110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12">
            <a:extLst>
              <a:ext uri="{FF2B5EF4-FFF2-40B4-BE49-F238E27FC236}">
                <a16:creationId xmlns:a16="http://schemas.microsoft.com/office/drawing/2014/main" id="{CCD5353B-6E57-C447-9D07-BA21B0B7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5565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13">
            <a:extLst>
              <a:ext uri="{FF2B5EF4-FFF2-40B4-BE49-F238E27FC236}">
                <a16:creationId xmlns:a16="http://schemas.microsoft.com/office/drawing/2014/main" id="{186ED9BF-AF02-1246-B12E-6108B8D3E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6622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14">
            <a:extLst>
              <a:ext uri="{FF2B5EF4-FFF2-40B4-BE49-F238E27FC236}">
                <a16:creationId xmlns:a16="http://schemas.microsoft.com/office/drawing/2014/main" id="{E73097F7-AC9F-1E4D-BD43-DE311167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2433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15">
            <a:extLst>
              <a:ext uri="{FF2B5EF4-FFF2-40B4-BE49-F238E27FC236}">
                <a16:creationId xmlns:a16="http://schemas.microsoft.com/office/drawing/2014/main" id="{935CF8BE-1D5D-A043-8E35-C06BE64B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9243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16">
            <a:extLst>
              <a:ext uri="{FF2B5EF4-FFF2-40B4-BE49-F238E27FC236}">
                <a16:creationId xmlns:a16="http://schemas.microsoft.com/office/drawing/2014/main" id="{67687AE6-4975-2844-9558-3C4D79FE4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17">
            <a:extLst>
              <a:ext uri="{FF2B5EF4-FFF2-40B4-BE49-F238E27FC236}">
                <a16:creationId xmlns:a16="http://schemas.microsoft.com/office/drawing/2014/main" id="{75124782-FCE3-094D-BAAF-49C98315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18">
            <a:extLst>
              <a:ext uri="{FF2B5EF4-FFF2-40B4-BE49-F238E27FC236}">
                <a16:creationId xmlns:a16="http://schemas.microsoft.com/office/drawing/2014/main" id="{20FAFC9C-726B-D446-918F-356143223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19">
            <a:extLst>
              <a:ext uri="{FF2B5EF4-FFF2-40B4-BE49-F238E27FC236}">
                <a16:creationId xmlns:a16="http://schemas.microsoft.com/office/drawing/2014/main" id="{33FB28B1-83F6-9E4D-9FFB-FD01E1AF7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9754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20">
            <a:extLst>
              <a:ext uri="{FF2B5EF4-FFF2-40B4-BE49-F238E27FC236}">
                <a16:creationId xmlns:a16="http://schemas.microsoft.com/office/drawing/2014/main" id="{424554E9-ED93-5842-8899-DD96C09C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9189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2" name="Group 71">
            <a:extLst>
              <a:ext uri="{FF2B5EF4-FFF2-40B4-BE49-F238E27FC236}">
                <a16:creationId xmlns:a16="http://schemas.microsoft.com/office/drawing/2014/main" id="{CB0827E2-47C7-AB4D-8F56-02BA58890106}"/>
              </a:ext>
            </a:extLst>
          </p:cNvPr>
          <p:cNvGrpSpPr/>
          <p:nvPr/>
        </p:nvGrpSpPr>
        <p:grpSpPr>
          <a:xfrm>
            <a:off x="1691731" y="1324696"/>
            <a:ext cx="5195504" cy="3054598"/>
            <a:chOff x="2232442" y="3643574"/>
            <a:chExt cx="5076880" cy="3054598"/>
          </a:xfrm>
        </p:grpSpPr>
        <p:sp>
          <p:nvSpPr>
            <p:cNvPr id="143" name="CuadroTexto 598">
              <a:extLst>
                <a:ext uri="{FF2B5EF4-FFF2-40B4-BE49-F238E27FC236}">
                  <a16:creationId xmlns:a16="http://schemas.microsoft.com/office/drawing/2014/main" id="{B893E671-B64B-EC4C-9264-5E0130335B8A}"/>
                </a:ext>
              </a:extLst>
            </p:cNvPr>
            <p:cNvSpPr txBox="1"/>
            <p:nvPr/>
          </p:nvSpPr>
          <p:spPr>
            <a:xfrm>
              <a:off x="2232442" y="3643574"/>
              <a:ext cx="36077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44" name="CuadroTexto 599">
              <a:extLst>
                <a:ext uri="{FF2B5EF4-FFF2-40B4-BE49-F238E27FC236}">
                  <a16:creationId xmlns:a16="http://schemas.microsoft.com/office/drawing/2014/main" id="{03D671CB-E31C-9847-AF85-C5A16FFEC335}"/>
                </a:ext>
              </a:extLst>
            </p:cNvPr>
            <p:cNvSpPr txBox="1"/>
            <p:nvPr/>
          </p:nvSpPr>
          <p:spPr>
            <a:xfrm>
              <a:off x="2236244" y="4943846"/>
              <a:ext cx="50730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B92125A4-C9D3-0441-B7AB-0D70CB3E29AB}"/>
              </a:ext>
            </a:extLst>
          </p:cNvPr>
          <p:cNvGrpSpPr/>
          <p:nvPr/>
        </p:nvGrpSpPr>
        <p:grpSpPr>
          <a:xfrm>
            <a:off x="16976011" y="4195727"/>
            <a:ext cx="643990" cy="634450"/>
            <a:chOff x="15523655" y="10717162"/>
            <a:chExt cx="643990" cy="634450"/>
          </a:xfrm>
        </p:grpSpPr>
        <p:sp>
          <p:nvSpPr>
            <p:cNvPr id="146" name="Freeform 198">
              <a:extLst>
                <a:ext uri="{FF2B5EF4-FFF2-40B4-BE49-F238E27FC236}">
                  <a16:creationId xmlns:a16="http://schemas.microsoft.com/office/drawing/2014/main" id="{FA267A1C-BCEA-DA4E-BCFA-6065DBDB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1" name="Freeform 199">
              <a:extLst>
                <a:ext uri="{FF2B5EF4-FFF2-40B4-BE49-F238E27FC236}">
                  <a16:creationId xmlns:a16="http://schemas.microsoft.com/office/drawing/2014/main" id="{FAB60BE2-B591-A444-8710-0A3FC7154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8318CDD7-9AA9-CE48-A807-A2816F1D9E0B}"/>
              </a:ext>
            </a:extLst>
          </p:cNvPr>
          <p:cNvGrpSpPr/>
          <p:nvPr/>
        </p:nvGrpSpPr>
        <p:grpSpPr>
          <a:xfrm>
            <a:off x="19769547" y="1461041"/>
            <a:ext cx="4236804" cy="1390954"/>
            <a:chOff x="4247967" y="10620441"/>
            <a:chExt cx="4236804" cy="1390954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5DAE538E-5C16-7D4C-9AEB-8ACC8F47963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B14EA8E7-0578-374B-98BF-0BED89BBAAE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DB257CFA-6428-E142-A834-54884DF0BBDB}"/>
              </a:ext>
            </a:extLst>
          </p:cNvPr>
          <p:cNvGrpSpPr/>
          <p:nvPr/>
        </p:nvGrpSpPr>
        <p:grpSpPr>
          <a:xfrm>
            <a:off x="19754148" y="3734940"/>
            <a:ext cx="4236804" cy="1390954"/>
            <a:chOff x="4247967" y="10620441"/>
            <a:chExt cx="4236804" cy="1390954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79D6369A-3E10-AF4E-A16A-03ECCEF447C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DBAE8BD7-B095-3140-99A3-794BBC3F932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5974A6F9-5FA8-ED46-B9EE-340DC918C46A}"/>
              </a:ext>
            </a:extLst>
          </p:cNvPr>
          <p:cNvGrpSpPr/>
          <p:nvPr/>
        </p:nvGrpSpPr>
        <p:grpSpPr>
          <a:xfrm>
            <a:off x="19755348" y="6086195"/>
            <a:ext cx="4236804" cy="1390954"/>
            <a:chOff x="4247967" y="10620441"/>
            <a:chExt cx="4236804" cy="1390954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8EEEA1E6-7277-1D4E-A8DA-45E3494DC4E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E3CFA62A-2DD5-4741-80D7-897B65A6BA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A6FD4C9E-81EA-854F-9A76-31B72E0EAA09}"/>
              </a:ext>
            </a:extLst>
          </p:cNvPr>
          <p:cNvGrpSpPr/>
          <p:nvPr/>
        </p:nvGrpSpPr>
        <p:grpSpPr>
          <a:xfrm>
            <a:off x="19755348" y="8481187"/>
            <a:ext cx="4236804" cy="1390954"/>
            <a:chOff x="4247967" y="10620441"/>
            <a:chExt cx="4236804" cy="1390954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6F7F1E37-C7A4-F44C-A8F9-AA527A64E90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FC41DF9D-62F0-844E-8B76-A51D5875BB4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4020381D-DB45-8048-A4ED-95D095FD70AB}"/>
              </a:ext>
            </a:extLst>
          </p:cNvPr>
          <p:cNvGrpSpPr/>
          <p:nvPr/>
        </p:nvGrpSpPr>
        <p:grpSpPr>
          <a:xfrm>
            <a:off x="19755348" y="10789700"/>
            <a:ext cx="4236804" cy="1390954"/>
            <a:chOff x="4247967" y="10620441"/>
            <a:chExt cx="4236804" cy="1390954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B8EC13F-3198-1E4D-9CBC-8B37D014301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5B181ADD-5186-5442-ACB4-F1431E6D361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8" name="Freeform 67">
            <a:extLst>
              <a:ext uri="{FF2B5EF4-FFF2-40B4-BE49-F238E27FC236}">
                <a16:creationId xmlns:a16="http://schemas.microsoft.com/office/drawing/2014/main" id="{5A65B760-9E39-584F-BD8C-8EE1B1304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07" y="4214522"/>
            <a:ext cx="289892" cy="279895"/>
          </a:xfrm>
          <a:custGeom>
            <a:avLst/>
            <a:gdLst>
              <a:gd name="T0" fmla="*/ 47488 w 254"/>
              <a:gd name="T1" fmla="*/ 88539 h 246"/>
              <a:gd name="T2" fmla="*/ 47488 w 254"/>
              <a:gd name="T3" fmla="*/ 88539 h 246"/>
              <a:gd name="T4" fmla="*/ 0 w 254"/>
              <a:gd name="T5" fmla="*/ 44089 h 246"/>
              <a:gd name="T6" fmla="*/ 47488 w 254"/>
              <a:gd name="T7" fmla="*/ 0 h 246"/>
              <a:gd name="T8" fmla="*/ 91713 w 254"/>
              <a:gd name="T9" fmla="*/ 44089 h 246"/>
              <a:gd name="T10" fmla="*/ 47488 w 254"/>
              <a:gd name="T11" fmla="*/ 88539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" h="246">
                <a:moveTo>
                  <a:pt x="131" y="245"/>
                </a:moveTo>
                <a:lnTo>
                  <a:pt x="131" y="245"/>
                </a:lnTo>
                <a:cubicBezTo>
                  <a:pt x="57" y="245"/>
                  <a:pt x="0" y="188"/>
                  <a:pt x="0" y="122"/>
                </a:cubicBezTo>
                <a:cubicBezTo>
                  <a:pt x="0" y="49"/>
                  <a:pt x="57" y="0"/>
                  <a:pt x="131" y="0"/>
                </a:cubicBezTo>
                <a:cubicBezTo>
                  <a:pt x="196" y="0"/>
                  <a:pt x="253" y="49"/>
                  <a:pt x="253" y="122"/>
                </a:cubicBezTo>
                <a:cubicBezTo>
                  <a:pt x="253" y="188"/>
                  <a:pt x="196" y="245"/>
                  <a:pt x="131" y="245"/>
                </a:cubicBezTo>
              </a:path>
            </a:pathLst>
          </a:custGeom>
          <a:solidFill>
            <a:srgbClr val="DE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F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71">
            <a:extLst>
              <a:ext uri="{FF2B5EF4-FFF2-40B4-BE49-F238E27FC236}">
                <a16:creationId xmlns:a16="http://schemas.microsoft.com/office/drawing/2014/main" id="{6A32996B-89D3-4144-898D-2E6753BF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07" y="6603629"/>
            <a:ext cx="289892" cy="274899"/>
          </a:xfrm>
          <a:custGeom>
            <a:avLst/>
            <a:gdLst>
              <a:gd name="T0" fmla="*/ 47488 w 254"/>
              <a:gd name="T1" fmla="*/ 86955 h 244"/>
              <a:gd name="T2" fmla="*/ 47488 w 254"/>
              <a:gd name="T3" fmla="*/ 86955 h 244"/>
              <a:gd name="T4" fmla="*/ 0 w 254"/>
              <a:gd name="T5" fmla="*/ 43299 h 244"/>
              <a:gd name="T6" fmla="*/ 47488 w 254"/>
              <a:gd name="T7" fmla="*/ 0 h 244"/>
              <a:gd name="T8" fmla="*/ 91713 w 254"/>
              <a:gd name="T9" fmla="*/ 43299 h 244"/>
              <a:gd name="T10" fmla="*/ 47488 w 254"/>
              <a:gd name="T11" fmla="*/ 86955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" h="244">
                <a:moveTo>
                  <a:pt x="131" y="243"/>
                </a:moveTo>
                <a:lnTo>
                  <a:pt x="131" y="243"/>
                </a:lnTo>
                <a:cubicBezTo>
                  <a:pt x="57" y="243"/>
                  <a:pt x="0" y="186"/>
                  <a:pt x="0" y="121"/>
                </a:cubicBezTo>
                <a:cubicBezTo>
                  <a:pt x="0" y="48"/>
                  <a:pt x="57" y="0"/>
                  <a:pt x="131" y="0"/>
                </a:cubicBezTo>
                <a:cubicBezTo>
                  <a:pt x="196" y="0"/>
                  <a:pt x="253" y="48"/>
                  <a:pt x="253" y="121"/>
                </a:cubicBezTo>
                <a:cubicBezTo>
                  <a:pt x="253" y="186"/>
                  <a:pt x="196" y="243"/>
                  <a:pt x="131" y="243"/>
                </a:cubicBezTo>
              </a:path>
            </a:pathLst>
          </a:custGeom>
          <a:solidFill>
            <a:srgbClr val="DE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F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75">
            <a:extLst>
              <a:ext uri="{FF2B5EF4-FFF2-40B4-BE49-F238E27FC236}">
                <a16:creationId xmlns:a16="http://schemas.microsoft.com/office/drawing/2014/main" id="{0DAE8513-3F81-4F47-A0F8-7BF3B510C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007" y="8982740"/>
            <a:ext cx="289892" cy="279895"/>
          </a:xfrm>
          <a:custGeom>
            <a:avLst/>
            <a:gdLst>
              <a:gd name="T0" fmla="*/ 47488 w 254"/>
              <a:gd name="T1" fmla="*/ 88539 h 246"/>
              <a:gd name="T2" fmla="*/ 47488 w 254"/>
              <a:gd name="T3" fmla="*/ 88539 h 246"/>
              <a:gd name="T4" fmla="*/ 0 w 254"/>
              <a:gd name="T5" fmla="*/ 44089 h 246"/>
              <a:gd name="T6" fmla="*/ 47488 w 254"/>
              <a:gd name="T7" fmla="*/ 0 h 246"/>
              <a:gd name="T8" fmla="*/ 91713 w 254"/>
              <a:gd name="T9" fmla="*/ 44089 h 246"/>
              <a:gd name="T10" fmla="*/ 47488 w 254"/>
              <a:gd name="T11" fmla="*/ 88539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" h="246">
                <a:moveTo>
                  <a:pt x="131" y="245"/>
                </a:moveTo>
                <a:lnTo>
                  <a:pt x="131" y="245"/>
                </a:lnTo>
                <a:cubicBezTo>
                  <a:pt x="57" y="245"/>
                  <a:pt x="0" y="196"/>
                  <a:pt x="0" y="122"/>
                </a:cubicBezTo>
                <a:cubicBezTo>
                  <a:pt x="0" y="57"/>
                  <a:pt x="57" y="0"/>
                  <a:pt x="131" y="0"/>
                </a:cubicBezTo>
                <a:cubicBezTo>
                  <a:pt x="196" y="0"/>
                  <a:pt x="253" y="57"/>
                  <a:pt x="253" y="122"/>
                </a:cubicBezTo>
                <a:cubicBezTo>
                  <a:pt x="253" y="196"/>
                  <a:pt x="196" y="245"/>
                  <a:pt x="131" y="245"/>
                </a:cubicBezTo>
              </a:path>
            </a:pathLst>
          </a:custGeom>
          <a:solidFill>
            <a:srgbClr val="DE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F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79">
            <a:extLst>
              <a:ext uri="{FF2B5EF4-FFF2-40B4-BE49-F238E27FC236}">
                <a16:creationId xmlns:a16="http://schemas.microsoft.com/office/drawing/2014/main" id="{74C0904E-7BAD-504E-A990-2F4DF6CC2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626" y="11366851"/>
            <a:ext cx="279895" cy="279895"/>
          </a:xfrm>
          <a:custGeom>
            <a:avLst/>
            <a:gdLst>
              <a:gd name="T0" fmla="*/ 44089 w 246"/>
              <a:gd name="T1" fmla="*/ 88540 h 247"/>
              <a:gd name="T2" fmla="*/ 44089 w 246"/>
              <a:gd name="T3" fmla="*/ 88540 h 247"/>
              <a:gd name="T4" fmla="*/ 0 w 246"/>
              <a:gd name="T5" fmla="*/ 44270 h 247"/>
              <a:gd name="T6" fmla="*/ 44089 w 246"/>
              <a:gd name="T7" fmla="*/ 0 h 247"/>
              <a:gd name="T8" fmla="*/ 88539 w 246"/>
              <a:gd name="T9" fmla="*/ 44270 h 247"/>
              <a:gd name="T10" fmla="*/ 44089 w 246"/>
              <a:gd name="T11" fmla="*/ 88540 h 24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6" h="247">
                <a:moveTo>
                  <a:pt x="122" y="246"/>
                </a:moveTo>
                <a:lnTo>
                  <a:pt x="122" y="246"/>
                </a:lnTo>
                <a:cubicBezTo>
                  <a:pt x="57" y="246"/>
                  <a:pt x="0" y="196"/>
                  <a:pt x="0" y="123"/>
                </a:cubicBezTo>
                <a:cubicBezTo>
                  <a:pt x="0" y="58"/>
                  <a:pt x="57" y="0"/>
                  <a:pt x="122" y="0"/>
                </a:cubicBezTo>
                <a:cubicBezTo>
                  <a:pt x="196" y="0"/>
                  <a:pt x="245" y="58"/>
                  <a:pt x="245" y="123"/>
                </a:cubicBezTo>
                <a:cubicBezTo>
                  <a:pt x="245" y="196"/>
                  <a:pt x="196" y="246"/>
                  <a:pt x="122" y="246"/>
                </a:cubicBezTo>
              </a:path>
            </a:pathLst>
          </a:custGeom>
          <a:solidFill>
            <a:srgbClr val="DEDF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EDFE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92">
            <a:extLst>
              <a:ext uri="{FF2B5EF4-FFF2-40B4-BE49-F238E27FC236}">
                <a16:creationId xmlns:a16="http://schemas.microsoft.com/office/drawing/2014/main" id="{EA1731B4-6A26-5D47-8184-F1E8DAF68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597" y="1665474"/>
            <a:ext cx="1009623" cy="434839"/>
          </a:xfrm>
          <a:custGeom>
            <a:avLst/>
            <a:gdLst>
              <a:gd name="T0" fmla="*/ 278973 w 892"/>
              <a:gd name="T1" fmla="*/ 137754 h 385"/>
              <a:gd name="T2" fmla="*/ 278973 w 892"/>
              <a:gd name="T3" fmla="*/ 137754 h 385"/>
              <a:gd name="T4" fmla="*/ 41343 w 892"/>
              <a:gd name="T5" fmla="*/ 137754 h 385"/>
              <a:gd name="T6" fmla="*/ 0 w 892"/>
              <a:gd name="T7" fmla="*/ 93989 h 385"/>
              <a:gd name="T8" fmla="*/ 0 w 892"/>
              <a:gd name="T9" fmla="*/ 41255 h 385"/>
              <a:gd name="T10" fmla="*/ 41343 w 892"/>
              <a:gd name="T11" fmla="*/ 0 h 385"/>
              <a:gd name="T12" fmla="*/ 278973 w 892"/>
              <a:gd name="T13" fmla="*/ 0 h 385"/>
              <a:gd name="T14" fmla="*/ 320315 w 892"/>
              <a:gd name="T15" fmla="*/ 41255 h 385"/>
              <a:gd name="T16" fmla="*/ 320315 w 892"/>
              <a:gd name="T17" fmla="*/ 93989 h 385"/>
              <a:gd name="T18" fmla="*/ 278973 w 892"/>
              <a:gd name="T19" fmla="*/ 137754 h 3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2" h="385">
                <a:moveTo>
                  <a:pt x="776" y="384"/>
                </a:moveTo>
                <a:lnTo>
                  <a:pt x="776" y="384"/>
                </a:lnTo>
                <a:cubicBezTo>
                  <a:pt x="115" y="384"/>
                  <a:pt x="115" y="384"/>
                  <a:pt x="115" y="384"/>
                </a:cubicBezTo>
                <a:cubicBezTo>
                  <a:pt x="49" y="384"/>
                  <a:pt x="0" y="327"/>
                  <a:pt x="0" y="262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9"/>
                  <a:pt x="49" y="0"/>
                  <a:pt x="115" y="0"/>
                </a:cubicBezTo>
                <a:cubicBezTo>
                  <a:pt x="776" y="0"/>
                  <a:pt x="776" y="0"/>
                  <a:pt x="776" y="0"/>
                </a:cubicBezTo>
                <a:cubicBezTo>
                  <a:pt x="833" y="0"/>
                  <a:pt x="891" y="49"/>
                  <a:pt x="891" y="115"/>
                </a:cubicBezTo>
                <a:cubicBezTo>
                  <a:pt x="891" y="262"/>
                  <a:pt x="891" y="262"/>
                  <a:pt x="891" y="262"/>
                </a:cubicBezTo>
                <a:cubicBezTo>
                  <a:pt x="891" y="327"/>
                  <a:pt x="833" y="384"/>
                  <a:pt x="776" y="38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93">
            <a:extLst>
              <a:ext uri="{FF2B5EF4-FFF2-40B4-BE49-F238E27FC236}">
                <a16:creationId xmlns:a16="http://schemas.microsoft.com/office/drawing/2014/main" id="{BCB71532-D64B-5647-BEBC-992A46C8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2787" y="1665474"/>
            <a:ext cx="1009623" cy="434839"/>
          </a:xfrm>
          <a:custGeom>
            <a:avLst/>
            <a:gdLst>
              <a:gd name="T0" fmla="*/ 279239 w 890"/>
              <a:gd name="T1" fmla="*/ 137754 h 385"/>
              <a:gd name="T2" fmla="*/ 279239 w 890"/>
              <a:gd name="T3" fmla="*/ 137754 h 385"/>
              <a:gd name="T4" fmla="*/ 40715 w 890"/>
              <a:gd name="T5" fmla="*/ 137754 h 385"/>
              <a:gd name="T6" fmla="*/ 0 w 890"/>
              <a:gd name="T7" fmla="*/ 93989 h 385"/>
              <a:gd name="T8" fmla="*/ 0 w 890"/>
              <a:gd name="T9" fmla="*/ 41255 h 385"/>
              <a:gd name="T10" fmla="*/ 40715 w 890"/>
              <a:gd name="T11" fmla="*/ 0 h 385"/>
              <a:gd name="T12" fmla="*/ 279239 w 890"/>
              <a:gd name="T13" fmla="*/ 0 h 385"/>
              <a:gd name="T14" fmla="*/ 320315 w 890"/>
              <a:gd name="T15" fmla="*/ 41255 h 385"/>
              <a:gd name="T16" fmla="*/ 320315 w 890"/>
              <a:gd name="T17" fmla="*/ 93989 h 385"/>
              <a:gd name="T18" fmla="*/ 279239 w 890"/>
              <a:gd name="T19" fmla="*/ 137754 h 3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0" h="385">
                <a:moveTo>
                  <a:pt x="775" y="384"/>
                </a:moveTo>
                <a:lnTo>
                  <a:pt x="775" y="384"/>
                </a:lnTo>
                <a:cubicBezTo>
                  <a:pt x="113" y="384"/>
                  <a:pt x="113" y="384"/>
                  <a:pt x="113" y="384"/>
                </a:cubicBezTo>
                <a:cubicBezTo>
                  <a:pt x="48" y="384"/>
                  <a:pt x="0" y="327"/>
                  <a:pt x="0" y="262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49"/>
                  <a:pt x="48" y="0"/>
                  <a:pt x="113" y="0"/>
                </a:cubicBezTo>
                <a:cubicBezTo>
                  <a:pt x="775" y="0"/>
                  <a:pt x="775" y="0"/>
                  <a:pt x="775" y="0"/>
                </a:cubicBezTo>
                <a:cubicBezTo>
                  <a:pt x="840" y="0"/>
                  <a:pt x="889" y="49"/>
                  <a:pt x="889" y="115"/>
                </a:cubicBezTo>
                <a:cubicBezTo>
                  <a:pt x="889" y="262"/>
                  <a:pt x="889" y="262"/>
                  <a:pt x="889" y="262"/>
                </a:cubicBezTo>
                <a:cubicBezTo>
                  <a:pt x="889" y="327"/>
                  <a:pt x="840" y="384"/>
                  <a:pt x="775" y="38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94">
            <a:extLst>
              <a:ext uri="{FF2B5EF4-FFF2-40B4-BE49-F238E27FC236}">
                <a16:creationId xmlns:a16="http://schemas.microsoft.com/office/drawing/2014/main" id="{8DC20A87-0355-AF48-9D1B-99DDBC67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249" y="3964615"/>
            <a:ext cx="1304511" cy="1594406"/>
          </a:xfrm>
          <a:custGeom>
            <a:avLst/>
            <a:gdLst>
              <a:gd name="T0" fmla="*/ 413977 w 1152"/>
              <a:gd name="T1" fmla="*/ 506053 h 1406"/>
              <a:gd name="T2" fmla="*/ 0 w 1152"/>
              <a:gd name="T3" fmla="*/ 506053 h 1406"/>
              <a:gd name="T4" fmla="*/ 0 w 1152"/>
              <a:gd name="T5" fmla="*/ 0 h 1406"/>
              <a:gd name="T6" fmla="*/ 413977 w 1152"/>
              <a:gd name="T7" fmla="*/ 0 h 1406"/>
              <a:gd name="T8" fmla="*/ 413977 w 1152"/>
              <a:gd name="T9" fmla="*/ 506053 h 14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2" h="1406">
                <a:moveTo>
                  <a:pt x="1151" y="1405"/>
                </a:moveTo>
                <a:lnTo>
                  <a:pt x="0" y="1405"/>
                </a:lnTo>
                <a:lnTo>
                  <a:pt x="0" y="0"/>
                </a:lnTo>
                <a:lnTo>
                  <a:pt x="1151" y="0"/>
                </a:lnTo>
                <a:lnTo>
                  <a:pt x="1151" y="140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95">
            <a:extLst>
              <a:ext uri="{FF2B5EF4-FFF2-40B4-BE49-F238E27FC236}">
                <a16:creationId xmlns:a16="http://schemas.microsoft.com/office/drawing/2014/main" id="{671CFFFC-D0F2-F046-8B99-275239F9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349" y="5723958"/>
            <a:ext cx="2574037" cy="549795"/>
          </a:xfrm>
          <a:custGeom>
            <a:avLst/>
            <a:gdLst>
              <a:gd name="T0" fmla="*/ 817202 w 2272"/>
              <a:gd name="T1" fmla="*/ 174263 h 483"/>
              <a:gd name="T2" fmla="*/ 0 w 2272"/>
              <a:gd name="T3" fmla="*/ 174263 h 483"/>
              <a:gd name="T4" fmla="*/ 0 w 2272"/>
              <a:gd name="T5" fmla="*/ 0 h 483"/>
              <a:gd name="T6" fmla="*/ 817202 w 2272"/>
              <a:gd name="T7" fmla="*/ 0 h 483"/>
              <a:gd name="T8" fmla="*/ 817202 w 2272"/>
              <a:gd name="T9" fmla="*/ 174263 h 4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72" h="483">
                <a:moveTo>
                  <a:pt x="2271" y="482"/>
                </a:moveTo>
                <a:lnTo>
                  <a:pt x="0" y="482"/>
                </a:lnTo>
                <a:lnTo>
                  <a:pt x="0" y="0"/>
                </a:lnTo>
                <a:lnTo>
                  <a:pt x="2271" y="0"/>
                </a:lnTo>
                <a:lnTo>
                  <a:pt x="2271" y="48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96">
            <a:extLst>
              <a:ext uri="{FF2B5EF4-FFF2-40B4-BE49-F238E27FC236}">
                <a16:creationId xmlns:a16="http://schemas.microsoft.com/office/drawing/2014/main" id="{DF052409-4D54-864A-8C93-7240ECB37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491" y="3889645"/>
            <a:ext cx="549795" cy="2104212"/>
          </a:xfrm>
          <a:custGeom>
            <a:avLst/>
            <a:gdLst>
              <a:gd name="T0" fmla="*/ 174263 w 483"/>
              <a:gd name="T1" fmla="*/ 0 h 1855"/>
              <a:gd name="T2" fmla="*/ 174263 w 483"/>
              <a:gd name="T3" fmla="*/ 667977 h 1855"/>
              <a:gd name="T4" fmla="*/ 0 w 483"/>
              <a:gd name="T5" fmla="*/ 667977 h 1855"/>
              <a:gd name="T6" fmla="*/ 0 w 483"/>
              <a:gd name="T7" fmla="*/ 0 h 1855"/>
              <a:gd name="T8" fmla="*/ 174263 w 483"/>
              <a:gd name="T9" fmla="*/ 0 h 18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3" h="1855">
                <a:moveTo>
                  <a:pt x="482" y="0"/>
                </a:moveTo>
                <a:lnTo>
                  <a:pt x="482" y="1854"/>
                </a:lnTo>
                <a:lnTo>
                  <a:pt x="0" y="1854"/>
                </a:lnTo>
                <a:lnTo>
                  <a:pt x="0" y="0"/>
                </a:lnTo>
                <a:lnTo>
                  <a:pt x="482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97">
            <a:extLst>
              <a:ext uri="{FF2B5EF4-FFF2-40B4-BE49-F238E27FC236}">
                <a16:creationId xmlns:a16="http://schemas.microsoft.com/office/drawing/2014/main" id="{5F224F92-CD49-AB45-8876-1948885E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64" y="5788935"/>
            <a:ext cx="2564040" cy="554791"/>
          </a:xfrm>
          <a:custGeom>
            <a:avLst/>
            <a:gdLst>
              <a:gd name="T0" fmla="*/ 0 w 2264"/>
              <a:gd name="T1" fmla="*/ 0 h 491"/>
              <a:gd name="T2" fmla="*/ 814027 w 2264"/>
              <a:gd name="T3" fmla="*/ 0 h 491"/>
              <a:gd name="T4" fmla="*/ 814027 w 2264"/>
              <a:gd name="T5" fmla="*/ 175853 h 491"/>
              <a:gd name="T6" fmla="*/ 0 w 2264"/>
              <a:gd name="T7" fmla="*/ 175853 h 491"/>
              <a:gd name="T8" fmla="*/ 0 w 2264"/>
              <a:gd name="T9" fmla="*/ 0 h 4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64" h="491">
                <a:moveTo>
                  <a:pt x="0" y="0"/>
                </a:moveTo>
                <a:lnTo>
                  <a:pt x="2263" y="0"/>
                </a:lnTo>
                <a:lnTo>
                  <a:pt x="2263" y="490"/>
                </a:lnTo>
                <a:lnTo>
                  <a:pt x="0" y="49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98">
            <a:extLst>
              <a:ext uri="{FF2B5EF4-FFF2-40B4-BE49-F238E27FC236}">
                <a16:creationId xmlns:a16="http://schemas.microsoft.com/office/drawing/2014/main" id="{5C5AA5F6-B537-F74F-89FC-7F4D6312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65" y="6063831"/>
            <a:ext cx="554794" cy="2109212"/>
          </a:xfrm>
          <a:custGeom>
            <a:avLst/>
            <a:gdLst>
              <a:gd name="T0" fmla="*/ 0 w 491"/>
              <a:gd name="T1" fmla="*/ 669565 h 1862"/>
              <a:gd name="T2" fmla="*/ 0 w 491"/>
              <a:gd name="T3" fmla="*/ 0 h 1862"/>
              <a:gd name="T4" fmla="*/ 175854 w 491"/>
              <a:gd name="T5" fmla="*/ 0 h 1862"/>
              <a:gd name="T6" fmla="*/ 175854 w 491"/>
              <a:gd name="T7" fmla="*/ 669565 h 1862"/>
              <a:gd name="T8" fmla="*/ 0 w 491"/>
              <a:gd name="T9" fmla="*/ 669565 h 18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1" h="1862">
                <a:moveTo>
                  <a:pt x="0" y="1861"/>
                </a:moveTo>
                <a:lnTo>
                  <a:pt x="0" y="0"/>
                </a:lnTo>
                <a:lnTo>
                  <a:pt x="490" y="0"/>
                </a:lnTo>
                <a:lnTo>
                  <a:pt x="490" y="1861"/>
                </a:lnTo>
                <a:lnTo>
                  <a:pt x="0" y="1861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99">
            <a:extLst>
              <a:ext uri="{FF2B5EF4-FFF2-40B4-BE49-F238E27FC236}">
                <a16:creationId xmlns:a16="http://schemas.microsoft.com/office/drawing/2014/main" id="{5A551F55-9F4F-EC47-A943-0D54AA1B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765" y="1880395"/>
            <a:ext cx="4063480" cy="2584033"/>
          </a:xfrm>
          <a:custGeom>
            <a:avLst/>
            <a:gdLst>
              <a:gd name="T0" fmla="*/ 1249247 w 3586"/>
              <a:gd name="T1" fmla="*/ 820377 h 2280"/>
              <a:gd name="T2" fmla="*/ 1249247 w 3586"/>
              <a:gd name="T3" fmla="*/ 820377 h 2280"/>
              <a:gd name="T4" fmla="*/ 41030 w 3586"/>
              <a:gd name="T5" fmla="*/ 820377 h 2280"/>
              <a:gd name="T6" fmla="*/ 0 w 3586"/>
              <a:gd name="T7" fmla="*/ 776460 h 2280"/>
              <a:gd name="T8" fmla="*/ 0 w 3586"/>
              <a:gd name="T9" fmla="*/ 41397 h 2280"/>
              <a:gd name="T10" fmla="*/ 41030 w 3586"/>
              <a:gd name="T11" fmla="*/ 0 h 2280"/>
              <a:gd name="T12" fmla="*/ 1249247 w 3586"/>
              <a:gd name="T13" fmla="*/ 0 h 2280"/>
              <a:gd name="T14" fmla="*/ 1290277 w 3586"/>
              <a:gd name="T15" fmla="*/ 41397 h 2280"/>
              <a:gd name="T16" fmla="*/ 1290277 w 3586"/>
              <a:gd name="T17" fmla="*/ 776460 h 2280"/>
              <a:gd name="T18" fmla="*/ 1249247 w 3586"/>
              <a:gd name="T19" fmla="*/ 820377 h 2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86" h="2280">
                <a:moveTo>
                  <a:pt x="3471" y="2279"/>
                </a:moveTo>
                <a:lnTo>
                  <a:pt x="3471" y="2279"/>
                </a:lnTo>
                <a:cubicBezTo>
                  <a:pt x="114" y="2279"/>
                  <a:pt x="114" y="2279"/>
                  <a:pt x="114" y="2279"/>
                </a:cubicBezTo>
                <a:cubicBezTo>
                  <a:pt x="49" y="2279"/>
                  <a:pt x="0" y="2222"/>
                  <a:pt x="0" y="2157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8"/>
                  <a:pt x="49" y="0"/>
                  <a:pt x="114" y="0"/>
                </a:cubicBezTo>
                <a:cubicBezTo>
                  <a:pt x="3471" y="0"/>
                  <a:pt x="3471" y="0"/>
                  <a:pt x="3471" y="0"/>
                </a:cubicBezTo>
                <a:cubicBezTo>
                  <a:pt x="3536" y="0"/>
                  <a:pt x="3585" y="58"/>
                  <a:pt x="3585" y="115"/>
                </a:cubicBezTo>
                <a:cubicBezTo>
                  <a:pt x="3585" y="2157"/>
                  <a:pt x="3585" y="2157"/>
                  <a:pt x="3585" y="2157"/>
                </a:cubicBezTo>
                <a:cubicBezTo>
                  <a:pt x="3585" y="2222"/>
                  <a:pt x="3536" y="2279"/>
                  <a:pt x="3471" y="2279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00">
            <a:extLst>
              <a:ext uri="{FF2B5EF4-FFF2-40B4-BE49-F238E27FC236}">
                <a16:creationId xmlns:a16="http://schemas.microsoft.com/office/drawing/2014/main" id="{99EA242E-D011-E543-B67A-6F6127DB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862" y="4974238"/>
            <a:ext cx="4603282" cy="4473330"/>
          </a:xfrm>
          <a:custGeom>
            <a:avLst/>
            <a:gdLst>
              <a:gd name="T0" fmla="*/ 1420674 w 4060"/>
              <a:gd name="T1" fmla="*/ 1420453 h 3945"/>
              <a:gd name="T2" fmla="*/ 1420674 w 4060"/>
              <a:gd name="T3" fmla="*/ 1420453 h 3945"/>
              <a:gd name="T4" fmla="*/ 41414 w 4060"/>
              <a:gd name="T5" fmla="*/ 1420453 h 3945"/>
              <a:gd name="T6" fmla="*/ 0 w 4060"/>
              <a:gd name="T7" fmla="*/ 1379395 h 3945"/>
              <a:gd name="T8" fmla="*/ 0 w 4060"/>
              <a:gd name="T9" fmla="*/ 41058 h 3945"/>
              <a:gd name="T10" fmla="*/ 41414 w 4060"/>
              <a:gd name="T11" fmla="*/ 0 h 3945"/>
              <a:gd name="T12" fmla="*/ 1420674 w 4060"/>
              <a:gd name="T13" fmla="*/ 0 h 3945"/>
              <a:gd name="T14" fmla="*/ 1461728 w 4060"/>
              <a:gd name="T15" fmla="*/ 41058 h 3945"/>
              <a:gd name="T16" fmla="*/ 1461728 w 4060"/>
              <a:gd name="T17" fmla="*/ 1379395 h 3945"/>
              <a:gd name="T18" fmla="*/ 1420674 w 4060"/>
              <a:gd name="T19" fmla="*/ 1420453 h 394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060" h="3945">
                <a:moveTo>
                  <a:pt x="3945" y="3944"/>
                </a:moveTo>
                <a:lnTo>
                  <a:pt x="3945" y="3944"/>
                </a:lnTo>
                <a:cubicBezTo>
                  <a:pt x="115" y="3944"/>
                  <a:pt x="115" y="3944"/>
                  <a:pt x="115" y="3944"/>
                </a:cubicBezTo>
                <a:cubicBezTo>
                  <a:pt x="49" y="3944"/>
                  <a:pt x="0" y="3895"/>
                  <a:pt x="0" y="383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7"/>
                  <a:pt x="49" y="0"/>
                  <a:pt x="115" y="0"/>
                </a:cubicBezTo>
                <a:cubicBezTo>
                  <a:pt x="3945" y="0"/>
                  <a:pt x="3945" y="0"/>
                  <a:pt x="3945" y="0"/>
                </a:cubicBezTo>
                <a:cubicBezTo>
                  <a:pt x="4010" y="0"/>
                  <a:pt x="4059" y="57"/>
                  <a:pt x="4059" y="114"/>
                </a:cubicBezTo>
                <a:cubicBezTo>
                  <a:pt x="4059" y="3830"/>
                  <a:pt x="4059" y="3830"/>
                  <a:pt x="4059" y="3830"/>
                </a:cubicBezTo>
                <a:cubicBezTo>
                  <a:pt x="4059" y="3895"/>
                  <a:pt x="4010" y="3944"/>
                  <a:pt x="3945" y="394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01">
            <a:extLst>
              <a:ext uri="{FF2B5EF4-FFF2-40B4-BE49-F238E27FC236}">
                <a16:creationId xmlns:a16="http://schemas.microsoft.com/office/drawing/2014/main" id="{04B01ECE-66E6-C048-B773-AE1A99B43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537" y="9442568"/>
            <a:ext cx="1204552" cy="2379111"/>
          </a:xfrm>
          <a:custGeom>
            <a:avLst/>
            <a:gdLst>
              <a:gd name="T0" fmla="*/ 382228 w 1063"/>
              <a:gd name="T1" fmla="*/ 755290 h 2101"/>
              <a:gd name="T2" fmla="*/ 0 w 1063"/>
              <a:gd name="T3" fmla="*/ 755290 h 2101"/>
              <a:gd name="T4" fmla="*/ 0 w 1063"/>
              <a:gd name="T5" fmla="*/ 0 h 2101"/>
              <a:gd name="T6" fmla="*/ 382228 w 1063"/>
              <a:gd name="T7" fmla="*/ 0 h 2101"/>
              <a:gd name="T8" fmla="*/ 382228 w 1063"/>
              <a:gd name="T9" fmla="*/ 755290 h 2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3" h="2101">
                <a:moveTo>
                  <a:pt x="1062" y="2100"/>
                </a:moveTo>
                <a:lnTo>
                  <a:pt x="0" y="2100"/>
                </a:lnTo>
                <a:lnTo>
                  <a:pt x="0" y="0"/>
                </a:lnTo>
                <a:lnTo>
                  <a:pt x="1062" y="0"/>
                </a:lnTo>
                <a:lnTo>
                  <a:pt x="1062" y="2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02">
            <a:extLst>
              <a:ext uri="{FF2B5EF4-FFF2-40B4-BE49-F238E27FC236}">
                <a16:creationId xmlns:a16="http://schemas.microsoft.com/office/drawing/2014/main" id="{79F097BE-6EEA-FF4C-96F3-012AD9FC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921" y="9442568"/>
            <a:ext cx="1204548" cy="2379111"/>
          </a:xfrm>
          <a:custGeom>
            <a:avLst/>
            <a:gdLst>
              <a:gd name="T0" fmla="*/ 0 w 1062"/>
              <a:gd name="T1" fmla="*/ 755290 h 2101"/>
              <a:gd name="T2" fmla="*/ 382227 w 1062"/>
              <a:gd name="T3" fmla="*/ 755290 h 2101"/>
              <a:gd name="T4" fmla="*/ 382227 w 1062"/>
              <a:gd name="T5" fmla="*/ 0 h 2101"/>
              <a:gd name="T6" fmla="*/ 0 w 1062"/>
              <a:gd name="T7" fmla="*/ 0 h 2101"/>
              <a:gd name="T8" fmla="*/ 0 w 1062"/>
              <a:gd name="T9" fmla="*/ 755290 h 21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" h="2101">
                <a:moveTo>
                  <a:pt x="0" y="2100"/>
                </a:moveTo>
                <a:lnTo>
                  <a:pt x="1061" y="2100"/>
                </a:lnTo>
                <a:lnTo>
                  <a:pt x="1061" y="0"/>
                </a:lnTo>
                <a:lnTo>
                  <a:pt x="0" y="0"/>
                </a:lnTo>
                <a:lnTo>
                  <a:pt x="0" y="210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03">
            <a:extLst>
              <a:ext uri="{FF2B5EF4-FFF2-40B4-BE49-F238E27FC236}">
                <a16:creationId xmlns:a16="http://schemas.microsoft.com/office/drawing/2014/main" id="{C9D3BF4C-A1B5-0046-B248-E1E8934D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679" y="11656743"/>
            <a:ext cx="1584410" cy="414843"/>
          </a:xfrm>
          <a:custGeom>
            <a:avLst/>
            <a:gdLst>
              <a:gd name="T0" fmla="*/ 0 w 1398"/>
              <a:gd name="T1" fmla="*/ 0 h 368"/>
              <a:gd name="T2" fmla="*/ 502878 w 1398"/>
              <a:gd name="T3" fmla="*/ 0 h 368"/>
              <a:gd name="T4" fmla="*/ 502878 w 1398"/>
              <a:gd name="T5" fmla="*/ 131404 h 368"/>
              <a:gd name="T6" fmla="*/ 0 w 1398"/>
              <a:gd name="T7" fmla="*/ 131404 h 368"/>
              <a:gd name="T8" fmla="*/ 0 w 1398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8" h="368">
                <a:moveTo>
                  <a:pt x="0" y="0"/>
                </a:moveTo>
                <a:lnTo>
                  <a:pt x="1397" y="0"/>
                </a:lnTo>
                <a:lnTo>
                  <a:pt x="1397" y="367"/>
                </a:lnTo>
                <a:lnTo>
                  <a:pt x="0" y="367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04">
            <a:extLst>
              <a:ext uri="{FF2B5EF4-FFF2-40B4-BE49-F238E27FC236}">
                <a16:creationId xmlns:a16="http://schemas.microsoft.com/office/drawing/2014/main" id="{55F3B4BB-6048-0842-8F60-BC8DCC32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921" y="11656743"/>
            <a:ext cx="1584406" cy="414843"/>
          </a:xfrm>
          <a:custGeom>
            <a:avLst/>
            <a:gdLst>
              <a:gd name="T0" fmla="*/ 502877 w 1397"/>
              <a:gd name="T1" fmla="*/ 0 h 368"/>
              <a:gd name="T2" fmla="*/ 0 w 1397"/>
              <a:gd name="T3" fmla="*/ 0 h 368"/>
              <a:gd name="T4" fmla="*/ 0 w 1397"/>
              <a:gd name="T5" fmla="*/ 131404 h 368"/>
              <a:gd name="T6" fmla="*/ 502877 w 1397"/>
              <a:gd name="T7" fmla="*/ 131404 h 368"/>
              <a:gd name="T8" fmla="*/ 502877 w 1397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" h="368">
                <a:moveTo>
                  <a:pt x="1396" y="0"/>
                </a:moveTo>
                <a:lnTo>
                  <a:pt x="0" y="0"/>
                </a:lnTo>
                <a:lnTo>
                  <a:pt x="0" y="367"/>
                </a:lnTo>
                <a:lnTo>
                  <a:pt x="1396" y="367"/>
                </a:lnTo>
                <a:lnTo>
                  <a:pt x="1396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05">
            <a:extLst>
              <a:ext uri="{FF2B5EF4-FFF2-40B4-BE49-F238E27FC236}">
                <a16:creationId xmlns:a16="http://schemas.microsoft.com/office/drawing/2014/main" id="{A08EB143-F0CF-5A4D-B05C-07A2E7C4B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558" y="5549025"/>
            <a:ext cx="899664" cy="899664"/>
          </a:xfrm>
          <a:custGeom>
            <a:avLst/>
            <a:gdLst>
              <a:gd name="T0" fmla="*/ 285390 w 793"/>
              <a:gd name="T1" fmla="*/ 141253 h 793"/>
              <a:gd name="T2" fmla="*/ 285390 w 793"/>
              <a:gd name="T3" fmla="*/ 141253 h 793"/>
              <a:gd name="T4" fmla="*/ 144136 w 793"/>
              <a:gd name="T5" fmla="*/ 285390 h 793"/>
              <a:gd name="T6" fmla="*/ 0 w 793"/>
              <a:gd name="T7" fmla="*/ 141253 h 793"/>
              <a:gd name="T8" fmla="*/ 144136 w 793"/>
              <a:gd name="T9" fmla="*/ 0 h 793"/>
              <a:gd name="T10" fmla="*/ 285390 w 793"/>
              <a:gd name="T11" fmla="*/ 141253 h 7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3" h="793">
                <a:moveTo>
                  <a:pt x="792" y="392"/>
                </a:moveTo>
                <a:lnTo>
                  <a:pt x="792" y="392"/>
                </a:lnTo>
                <a:cubicBezTo>
                  <a:pt x="792" y="613"/>
                  <a:pt x="613" y="792"/>
                  <a:pt x="400" y="792"/>
                </a:cubicBezTo>
                <a:cubicBezTo>
                  <a:pt x="180" y="792"/>
                  <a:pt x="0" y="613"/>
                  <a:pt x="0" y="392"/>
                </a:cubicBezTo>
                <a:cubicBezTo>
                  <a:pt x="0" y="180"/>
                  <a:pt x="180" y="0"/>
                  <a:pt x="400" y="0"/>
                </a:cubicBezTo>
                <a:cubicBezTo>
                  <a:pt x="613" y="0"/>
                  <a:pt x="792" y="180"/>
                  <a:pt x="792" y="39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06">
            <a:extLst>
              <a:ext uri="{FF2B5EF4-FFF2-40B4-BE49-F238E27FC236}">
                <a16:creationId xmlns:a16="http://schemas.microsoft.com/office/drawing/2014/main" id="{AFE9A822-B7CB-F842-8015-86698709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6513" y="3674723"/>
            <a:ext cx="659754" cy="669750"/>
          </a:xfrm>
          <a:custGeom>
            <a:avLst/>
            <a:gdLst>
              <a:gd name="T0" fmla="*/ 209189 w 581"/>
              <a:gd name="T1" fmla="*/ 106182 h 589"/>
              <a:gd name="T2" fmla="*/ 209189 w 581"/>
              <a:gd name="T3" fmla="*/ 106182 h 589"/>
              <a:gd name="T4" fmla="*/ 106037 w 581"/>
              <a:gd name="T5" fmla="*/ 212364 h 589"/>
              <a:gd name="T6" fmla="*/ 0 w 581"/>
              <a:gd name="T7" fmla="*/ 106182 h 589"/>
              <a:gd name="T8" fmla="*/ 106037 w 581"/>
              <a:gd name="T9" fmla="*/ 0 h 589"/>
              <a:gd name="T10" fmla="*/ 209189 w 581"/>
              <a:gd name="T11" fmla="*/ 106182 h 5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1" h="589">
                <a:moveTo>
                  <a:pt x="580" y="294"/>
                </a:moveTo>
                <a:lnTo>
                  <a:pt x="580" y="294"/>
                </a:lnTo>
                <a:cubicBezTo>
                  <a:pt x="580" y="449"/>
                  <a:pt x="449" y="588"/>
                  <a:pt x="294" y="588"/>
                </a:cubicBezTo>
                <a:cubicBezTo>
                  <a:pt x="131" y="588"/>
                  <a:pt x="0" y="449"/>
                  <a:pt x="0" y="294"/>
                </a:cubicBezTo>
                <a:cubicBezTo>
                  <a:pt x="0" y="131"/>
                  <a:pt x="131" y="0"/>
                  <a:pt x="294" y="0"/>
                </a:cubicBezTo>
                <a:cubicBezTo>
                  <a:pt x="449" y="0"/>
                  <a:pt x="580" y="131"/>
                  <a:pt x="580" y="29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07">
            <a:extLst>
              <a:ext uri="{FF2B5EF4-FFF2-40B4-BE49-F238E27FC236}">
                <a16:creationId xmlns:a16="http://schemas.microsoft.com/office/drawing/2014/main" id="{043EE47A-DA48-C042-89B5-D0B00751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1670" y="2915007"/>
            <a:ext cx="1509436" cy="1129578"/>
          </a:xfrm>
          <a:custGeom>
            <a:avLst/>
            <a:gdLst>
              <a:gd name="T0" fmla="*/ 479065 w 1333"/>
              <a:gd name="T1" fmla="*/ 358416 h 998"/>
              <a:gd name="T2" fmla="*/ 479065 w 1333"/>
              <a:gd name="T3" fmla="*/ 358416 h 998"/>
              <a:gd name="T4" fmla="*/ 0 w 1333"/>
              <a:gd name="T5" fmla="*/ 358416 h 998"/>
              <a:gd name="T6" fmla="*/ 0 w 1333"/>
              <a:gd name="T7" fmla="*/ 35230 h 998"/>
              <a:gd name="T8" fmla="*/ 35247 w 1333"/>
              <a:gd name="T9" fmla="*/ 0 h 998"/>
              <a:gd name="T10" fmla="*/ 70493 w 1333"/>
              <a:gd name="T11" fmla="*/ 35230 h 998"/>
              <a:gd name="T12" fmla="*/ 70493 w 1333"/>
              <a:gd name="T13" fmla="*/ 287955 h 998"/>
              <a:gd name="T14" fmla="*/ 408572 w 1333"/>
              <a:gd name="T15" fmla="*/ 287955 h 998"/>
              <a:gd name="T16" fmla="*/ 408572 w 1333"/>
              <a:gd name="T17" fmla="*/ 35230 h 998"/>
              <a:gd name="T18" fmla="*/ 443819 w 1333"/>
              <a:gd name="T19" fmla="*/ 0 h 998"/>
              <a:gd name="T20" fmla="*/ 479065 w 1333"/>
              <a:gd name="T21" fmla="*/ 35230 h 998"/>
              <a:gd name="T22" fmla="*/ 479065 w 1333"/>
              <a:gd name="T23" fmla="*/ 358416 h 99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33" h="998">
                <a:moveTo>
                  <a:pt x="1332" y="997"/>
                </a:moveTo>
                <a:lnTo>
                  <a:pt x="1332" y="997"/>
                </a:lnTo>
                <a:cubicBezTo>
                  <a:pt x="0" y="997"/>
                  <a:pt x="0" y="997"/>
                  <a:pt x="0" y="99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1"/>
                  <a:pt x="41" y="0"/>
                  <a:pt x="98" y="0"/>
                </a:cubicBezTo>
                <a:cubicBezTo>
                  <a:pt x="155" y="0"/>
                  <a:pt x="196" y="41"/>
                  <a:pt x="196" y="98"/>
                </a:cubicBezTo>
                <a:cubicBezTo>
                  <a:pt x="196" y="801"/>
                  <a:pt x="196" y="801"/>
                  <a:pt x="196" y="801"/>
                </a:cubicBezTo>
                <a:cubicBezTo>
                  <a:pt x="1136" y="801"/>
                  <a:pt x="1136" y="801"/>
                  <a:pt x="1136" y="801"/>
                </a:cubicBezTo>
                <a:cubicBezTo>
                  <a:pt x="1136" y="98"/>
                  <a:pt x="1136" y="98"/>
                  <a:pt x="1136" y="98"/>
                </a:cubicBezTo>
                <a:cubicBezTo>
                  <a:pt x="1136" y="41"/>
                  <a:pt x="1177" y="0"/>
                  <a:pt x="1234" y="0"/>
                </a:cubicBezTo>
                <a:cubicBezTo>
                  <a:pt x="1291" y="0"/>
                  <a:pt x="1332" y="41"/>
                  <a:pt x="1332" y="98"/>
                </a:cubicBezTo>
                <a:lnTo>
                  <a:pt x="1332" y="99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08">
            <a:extLst>
              <a:ext uri="{FF2B5EF4-FFF2-40B4-BE49-F238E27FC236}">
                <a16:creationId xmlns:a16="http://schemas.microsoft.com/office/drawing/2014/main" id="{01CB0685-4AF3-174A-9607-2351108A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732" y="5609002"/>
            <a:ext cx="909660" cy="909660"/>
          </a:xfrm>
          <a:custGeom>
            <a:avLst/>
            <a:gdLst>
              <a:gd name="T0" fmla="*/ 0 w 801"/>
              <a:gd name="T1" fmla="*/ 144463 h 802"/>
              <a:gd name="T2" fmla="*/ 0 w 801"/>
              <a:gd name="T3" fmla="*/ 144463 h 802"/>
              <a:gd name="T4" fmla="*/ 144282 w 801"/>
              <a:gd name="T5" fmla="*/ 0 h 802"/>
              <a:gd name="T6" fmla="*/ 288564 w 801"/>
              <a:gd name="T7" fmla="*/ 144463 h 802"/>
              <a:gd name="T8" fmla="*/ 144282 w 801"/>
              <a:gd name="T9" fmla="*/ 288565 h 802"/>
              <a:gd name="T10" fmla="*/ 0 w 801"/>
              <a:gd name="T11" fmla="*/ 144463 h 8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1" h="802">
                <a:moveTo>
                  <a:pt x="0" y="401"/>
                </a:moveTo>
                <a:lnTo>
                  <a:pt x="0" y="401"/>
                </a:lnTo>
                <a:cubicBezTo>
                  <a:pt x="0" y="180"/>
                  <a:pt x="179" y="0"/>
                  <a:pt x="400" y="0"/>
                </a:cubicBezTo>
                <a:cubicBezTo>
                  <a:pt x="620" y="0"/>
                  <a:pt x="800" y="180"/>
                  <a:pt x="800" y="401"/>
                </a:cubicBezTo>
                <a:cubicBezTo>
                  <a:pt x="800" y="621"/>
                  <a:pt x="620" y="801"/>
                  <a:pt x="400" y="801"/>
                </a:cubicBezTo>
                <a:cubicBezTo>
                  <a:pt x="179" y="801"/>
                  <a:pt x="0" y="621"/>
                  <a:pt x="0" y="401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09">
            <a:extLst>
              <a:ext uri="{FF2B5EF4-FFF2-40B4-BE49-F238E27FC236}">
                <a16:creationId xmlns:a16="http://schemas.microsoft.com/office/drawing/2014/main" id="{91AF35DF-AD80-294B-87CD-43E8462EB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87" y="7723211"/>
            <a:ext cx="669750" cy="669750"/>
          </a:xfrm>
          <a:custGeom>
            <a:avLst/>
            <a:gdLst>
              <a:gd name="T0" fmla="*/ 0 w 589"/>
              <a:gd name="T1" fmla="*/ 106182 h 589"/>
              <a:gd name="T2" fmla="*/ 0 w 589"/>
              <a:gd name="T3" fmla="*/ 106182 h 589"/>
              <a:gd name="T4" fmla="*/ 106182 w 589"/>
              <a:gd name="T5" fmla="*/ 0 h 589"/>
              <a:gd name="T6" fmla="*/ 212364 w 589"/>
              <a:gd name="T7" fmla="*/ 106182 h 589"/>
              <a:gd name="T8" fmla="*/ 106182 w 589"/>
              <a:gd name="T9" fmla="*/ 212364 h 589"/>
              <a:gd name="T10" fmla="*/ 0 w 589"/>
              <a:gd name="T11" fmla="*/ 106182 h 5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89" h="589">
                <a:moveTo>
                  <a:pt x="0" y="294"/>
                </a:moveTo>
                <a:lnTo>
                  <a:pt x="0" y="294"/>
                </a:lnTo>
                <a:cubicBezTo>
                  <a:pt x="0" y="131"/>
                  <a:pt x="131" y="0"/>
                  <a:pt x="294" y="0"/>
                </a:cubicBezTo>
                <a:cubicBezTo>
                  <a:pt x="457" y="0"/>
                  <a:pt x="588" y="131"/>
                  <a:pt x="588" y="294"/>
                </a:cubicBezTo>
                <a:cubicBezTo>
                  <a:pt x="588" y="457"/>
                  <a:pt x="457" y="588"/>
                  <a:pt x="294" y="588"/>
                </a:cubicBezTo>
                <a:cubicBezTo>
                  <a:pt x="131" y="588"/>
                  <a:pt x="0" y="457"/>
                  <a:pt x="0" y="29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10">
            <a:extLst>
              <a:ext uri="{FF2B5EF4-FFF2-40B4-BE49-F238E27FC236}">
                <a16:creationId xmlns:a16="http://schemas.microsoft.com/office/drawing/2014/main" id="{FDD601F3-1220-9540-B666-5645CC0D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848" y="8008106"/>
            <a:ext cx="1519432" cy="1139574"/>
          </a:xfrm>
          <a:custGeom>
            <a:avLst/>
            <a:gdLst>
              <a:gd name="T0" fmla="*/ 444093 w 1341"/>
              <a:gd name="T1" fmla="*/ 361590 h 1006"/>
              <a:gd name="T2" fmla="*/ 444093 w 1341"/>
              <a:gd name="T3" fmla="*/ 361590 h 1006"/>
              <a:gd name="T4" fmla="*/ 408824 w 1341"/>
              <a:gd name="T5" fmla="*/ 323452 h 1006"/>
              <a:gd name="T6" fmla="*/ 408824 w 1341"/>
              <a:gd name="T7" fmla="*/ 73397 h 1006"/>
              <a:gd name="T8" fmla="*/ 73416 w 1341"/>
              <a:gd name="T9" fmla="*/ 73397 h 1006"/>
              <a:gd name="T10" fmla="*/ 73416 w 1341"/>
              <a:gd name="T11" fmla="*/ 323452 h 1006"/>
              <a:gd name="T12" fmla="*/ 35268 w 1341"/>
              <a:gd name="T13" fmla="*/ 361590 h 1006"/>
              <a:gd name="T14" fmla="*/ 0 w 1341"/>
              <a:gd name="T15" fmla="*/ 323452 h 1006"/>
              <a:gd name="T16" fmla="*/ 0 w 1341"/>
              <a:gd name="T17" fmla="*/ 0 h 1006"/>
              <a:gd name="T18" fmla="*/ 482240 w 1341"/>
              <a:gd name="T19" fmla="*/ 0 h 1006"/>
              <a:gd name="T20" fmla="*/ 482240 w 1341"/>
              <a:gd name="T21" fmla="*/ 323452 h 1006"/>
              <a:gd name="T22" fmla="*/ 444093 w 1341"/>
              <a:gd name="T23" fmla="*/ 361590 h 10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1" h="1006">
                <a:moveTo>
                  <a:pt x="1234" y="1005"/>
                </a:moveTo>
                <a:lnTo>
                  <a:pt x="1234" y="1005"/>
                </a:lnTo>
                <a:cubicBezTo>
                  <a:pt x="1176" y="1005"/>
                  <a:pt x="1136" y="956"/>
                  <a:pt x="1136" y="899"/>
                </a:cubicBezTo>
                <a:cubicBezTo>
                  <a:pt x="1136" y="204"/>
                  <a:pt x="1136" y="204"/>
                  <a:pt x="1136" y="204"/>
                </a:cubicBezTo>
                <a:cubicBezTo>
                  <a:pt x="204" y="204"/>
                  <a:pt x="204" y="204"/>
                  <a:pt x="204" y="204"/>
                </a:cubicBezTo>
                <a:cubicBezTo>
                  <a:pt x="204" y="899"/>
                  <a:pt x="204" y="899"/>
                  <a:pt x="204" y="899"/>
                </a:cubicBezTo>
                <a:cubicBezTo>
                  <a:pt x="204" y="956"/>
                  <a:pt x="155" y="1005"/>
                  <a:pt x="98" y="1005"/>
                </a:cubicBezTo>
                <a:cubicBezTo>
                  <a:pt x="41" y="1005"/>
                  <a:pt x="0" y="956"/>
                  <a:pt x="0" y="899"/>
                </a:cubicBezTo>
                <a:cubicBezTo>
                  <a:pt x="0" y="0"/>
                  <a:pt x="0" y="0"/>
                  <a:pt x="0" y="0"/>
                </a:cubicBezTo>
                <a:cubicBezTo>
                  <a:pt x="1340" y="0"/>
                  <a:pt x="1340" y="0"/>
                  <a:pt x="1340" y="0"/>
                </a:cubicBezTo>
                <a:cubicBezTo>
                  <a:pt x="1340" y="899"/>
                  <a:pt x="1340" y="899"/>
                  <a:pt x="1340" y="899"/>
                </a:cubicBezTo>
                <a:cubicBezTo>
                  <a:pt x="1340" y="956"/>
                  <a:pt x="1291" y="1005"/>
                  <a:pt x="1234" y="1005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11">
            <a:extLst>
              <a:ext uri="{FF2B5EF4-FFF2-40B4-BE49-F238E27FC236}">
                <a16:creationId xmlns:a16="http://schemas.microsoft.com/office/drawing/2014/main" id="{11E0CE54-79FC-0040-B176-14B1C759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373" y="6213775"/>
            <a:ext cx="1814321" cy="1814324"/>
          </a:xfrm>
          <a:custGeom>
            <a:avLst/>
            <a:gdLst>
              <a:gd name="T0" fmla="*/ 514353 w 1601"/>
              <a:gd name="T1" fmla="*/ 575903 h 1601"/>
              <a:gd name="T2" fmla="*/ 514353 w 1601"/>
              <a:gd name="T3" fmla="*/ 575903 h 1601"/>
              <a:gd name="T4" fmla="*/ 61909 w 1601"/>
              <a:gd name="T5" fmla="*/ 575903 h 1601"/>
              <a:gd name="T6" fmla="*/ 0 w 1601"/>
              <a:gd name="T7" fmla="*/ 514353 h 1601"/>
              <a:gd name="T8" fmla="*/ 0 w 1601"/>
              <a:gd name="T9" fmla="*/ 61910 h 1601"/>
              <a:gd name="T10" fmla="*/ 61909 w 1601"/>
              <a:gd name="T11" fmla="*/ 0 h 1601"/>
              <a:gd name="T12" fmla="*/ 514353 w 1601"/>
              <a:gd name="T13" fmla="*/ 0 h 1601"/>
              <a:gd name="T14" fmla="*/ 575902 w 1601"/>
              <a:gd name="T15" fmla="*/ 61910 h 1601"/>
              <a:gd name="T16" fmla="*/ 575902 w 1601"/>
              <a:gd name="T17" fmla="*/ 514353 h 1601"/>
              <a:gd name="T18" fmla="*/ 514353 w 1601"/>
              <a:gd name="T19" fmla="*/ 575903 h 16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1" h="1601">
                <a:moveTo>
                  <a:pt x="1429" y="1600"/>
                </a:moveTo>
                <a:lnTo>
                  <a:pt x="1429" y="1600"/>
                </a:lnTo>
                <a:cubicBezTo>
                  <a:pt x="172" y="1600"/>
                  <a:pt x="172" y="1600"/>
                  <a:pt x="172" y="1600"/>
                </a:cubicBezTo>
                <a:cubicBezTo>
                  <a:pt x="74" y="1600"/>
                  <a:pt x="0" y="1519"/>
                  <a:pt x="0" y="1429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74"/>
                  <a:pt x="74" y="0"/>
                  <a:pt x="172" y="0"/>
                </a:cubicBezTo>
                <a:cubicBezTo>
                  <a:pt x="1429" y="0"/>
                  <a:pt x="1429" y="0"/>
                  <a:pt x="1429" y="0"/>
                </a:cubicBezTo>
                <a:cubicBezTo>
                  <a:pt x="1527" y="0"/>
                  <a:pt x="1600" y="74"/>
                  <a:pt x="1600" y="172"/>
                </a:cubicBezTo>
                <a:cubicBezTo>
                  <a:pt x="1600" y="1429"/>
                  <a:pt x="1600" y="1429"/>
                  <a:pt x="1600" y="1429"/>
                </a:cubicBezTo>
                <a:cubicBezTo>
                  <a:pt x="1600" y="1519"/>
                  <a:pt x="1527" y="1600"/>
                  <a:pt x="1429" y="16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12">
            <a:extLst>
              <a:ext uri="{FF2B5EF4-FFF2-40B4-BE49-F238E27FC236}">
                <a16:creationId xmlns:a16="http://schemas.microsoft.com/office/drawing/2014/main" id="{FEE48BB6-8A3B-5E4B-A4C2-9BF44FE6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816" y="5509040"/>
            <a:ext cx="414843" cy="419843"/>
          </a:xfrm>
          <a:custGeom>
            <a:avLst/>
            <a:gdLst>
              <a:gd name="T0" fmla="*/ 131404 w 368"/>
              <a:gd name="T1" fmla="*/ 67940 h 369"/>
              <a:gd name="T2" fmla="*/ 131404 w 368"/>
              <a:gd name="T3" fmla="*/ 67940 h 369"/>
              <a:gd name="T4" fmla="*/ 66955 w 368"/>
              <a:gd name="T5" fmla="*/ 132989 h 369"/>
              <a:gd name="T6" fmla="*/ 0 w 368"/>
              <a:gd name="T7" fmla="*/ 67940 h 369"/>
              <a:gd name="T8" fmla="*/ 66955 w 368"/>
              <a:gd name="T9" fmla="*/ 0 h 369"/>
              <a:gd name="T10" fmla="*/ 131404 w 368"/>
              <a:gd name="T11" fmla="*/ 67940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8" h="369">
                <a:moveTo>
                  <a:pt x="367" y="188"/>
                </a:moveTo>
                <a:lnTo>
                  <a:pt x="367" y="188"/>
                </a:lnTo>
                <a:cubicBezTo>
                  <a:pt x="367" y="286"/>
                  <a:pt x="285" y="368"/>
                  <a:pt x="187" y="368"/>
                </a:cubicBezTo>
                <a:cubicBezTo>
                  <a:pt x="81" y="368"/>
                  <a:pt x="0" y="286"/>
                  <a:pt x="0" y="188"/>
                </a:cubicBezTo>
                <a:cubicBezTo>
                  <a:pt x="0" y="82"/>
                  <a:pt x="81" y="0"/>
                  <a:pt x="187" y="0"/>
                </a:cubicBezTo>
                <a:cubicBezTo>
                  <a:pt x="285" y="0"/>
                  <a:pt x="367" y="82"/>
                  <a:pt x="367" y="1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13">
            <a:extLst>
              <a:ext uri="{FF2B5EF4-FFF2-40B4-BE49-F238E27FC236}">
                <a16:creationId xmlns:a16="http://schemas.microsoft.com/office/drawing/2014/main" id="{C1FC94EA-B30E-6A47-931A-6F9694CD0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7581" y="5509040"/>
            <a:ext cx="409847" cy="419843"/>
          </a:xfrm>
          <a:custGeom>
            <a:avLst/>
            <a:gdLst>
              <a:gd name="T0" fmla="*/ 129813 w 360"/>
              <a:gd name="T1" fmla="*/ 67940 h 369"/>
              <a:gd name="T2" fmla="*/ 129813 w 360"/>
              <a:gd name="T3" fmla="*/ 67940 h 369"/>
              <a:gd name="T4" fmla="*/ 65088 w 360"/>
              <a:gd name="T5" fmla="*/ 132989 h 369"/>
              <a:gd name="T6" fmla="*/ 0 w 360"/>
              <a:gd name="T7" fmla="*/ 67940 h 369"/>
              <a:gd name="T8" fmla="*/ 65088 w 360"/>
              <a:gd name="T9" fmla="*/ 0 h 369"/>
              <a:gd name="T10" fmla="*/ 129813 w 360"/>
              <a:gd name="T11" fmla="*/ 67940 h 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0" h="369">
                <a:moveTo>
                  <a:pt x="359" y="188"/>
                </a:moveTo>
                <a:lnTo>
                  <a:pt x="359" y="188"/>
                </a:lnTo>
                <a:cubicBezTo>
                  <a:pt x="359" y="286"/>
                  <a:pt x="278" y="368"/>
                  <a:pt x="180" y="368"/>
                </a:cubicBezTo>
                <a:cubicBezTo>
                  <a:pt x="81" y="368"/>
                  <a:pt x="0" y="286"/>
                  <a:pt x="0" y="188"/>
                </a:cubicBezTo>
                <a:cubicBezTo>
                  <a:pt x="0" y="82"/>
                  <a:pt x="81" y="0"/>
                  <a:pt x="180" y="0"/>
                </a:cubicBezTo>
                <a:cubicBezTo>
                  <a:pt x="278" y="0"/>
                  <a:pt x="359" y="82"/>
                  <a:pt x="359" y="1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14">
            <a:extLst>
              <a:ext uri="{FF2B5EF4-FFF2-40B4-BE49-F238E27FC236}">
                <a16:creationId xmlns:a16="http://schemas.microsoft.com/office/drawing/2014/main" id="{C61036E2-7D48-7543-BE20-A5A71868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470" y="6908517"/>
            <a:ext cx="414843" cy="104959"/>
          </a:xfrm>
          <a:custGeom>
            <a:avLst/>
            <a:gdLst>
              <a:gd name="T0" fmla="*/ 131404 w 368"/>
              <a:gd name="T1" fmla="*/ 32971 h 91"/>
              <a:gd name="T2" fmla="*/ 0 w 368"/>
              <a:gd name="T3" fmla="*/ 32971 h 91"/>
              <a:gd name="T4" fmla="*/ 0 w 368"/>
              <a:gd name="T5" fmla="*/ 0 h 91"/>
              <a:gd name="T6" fmla="*/ 131404 w 368"/>
              <a:gd name="T7" fmla="*/ 0 h 91"/>
              <a:gd name="T8" fmla="*/ 131404 w 368"/>
              <a:gd name="T9" fmla="*/ 32971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" h="91">
                <a:moveTo>
                  <a:pt x="367" y="90"/>
                </a:moveTo>
                <a:lnTo>
                  <a:pt x="0" y="90"/>
                </a:lnTo>
                <a:lnTo>
                  <a:pt x="0" y="0"/>
                </a:lnTo>
                <a:lnTo>
                  <a:pt x="367" y="0"/>
                </a:lnTo>
                <a:lnTo>
                  <a:pt x="367" y="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15">
            <a:extLst>
              <a:ext uri="{FF2B5EF4-FFF2-40B4-BE49-F238E27FC236}">
                <a16:creationId xmlns:a16="http://schemas.microsoft.com/office/drawing/2014/main" id="{85772112-C999-D24D-A5BA-301168E4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470" y="7158423"/>
            <a:ext cx="414843" cy="109959"/>
          </a:xfrm>
          <a:custGeom>
            <a:avLst/>
            <a:gdLst>
              <a:gd name="T0" fmla="*/ 131404 w 368"/>
              <a:gd name="T1" fmla="*/ 34572 h 99"/>
              <a:gd name="T2" fmla="*/ 0 w 368"/>
              <a:gd name="T3" fmla="*/ 34572 h 99"/>
              <a:gd name="T4" fmla="*/ 0 w 368"/>
              <a:gd name="T5" fmla="*/ 0 h 99"/>
              <a:gd name="T6" fmla="*/ 131404 w 368"/>
              <a:gd name="T7" fmla="*/ 0 h 99"/>
              <a:gd name="T8" fmla="*/ 131404 w 368"/>
              <a:gd name="T9" fmla="*/ 34572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8" h="99">
                <a:moveTo>
                  <a:pt x="367" y="98"/>
                </a:moveTo>
                <a:lnTo>
                  <a:pt x="0" y="98"/>
                </a:lnTo>
                <a:lnTo>
                  <a:pt x="0" y="0"/>
                </a:lnTo>
                <a:lnTo>
                  <a:pt x="367" y="0"/>
                </a:lnTo>
                <a:lnTo>
                  <a:pt x="367" y="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16">
            <a:extLst>
              <a:ext uri="{FF2B5EF4-FFF2-40B4-BE49-F238E27FC236}">
                <a16:creationId xmlns:a16="http://schemas.microsoft.com/office/drawing/2014/main" id="{65F97B25-5E63-4C4A-827F-E4364B46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925" y="7813177"/>
            <a:ext cx="109959" cy="419843"/>
          </a:xfrm>
          <a:custGeom>
            <a:avLst/>
            <a:gdLst>
              <a:gd name="T0" fmla="*/ 34572 w 99"/>
              <a:gd name="T1" fmla="*/ 0 h 369"/>
              <a:gd name="T2" fmla="*/ 34572 w 99"/>
              <a:gd name="T3" fmla="*/ 132989 h 369"/>
              <a:gd name="T4" fmla="*/ 0 w 99"/>
              <a:gd name="T5" fmla="*/ 132989 h 369"/>
              <a:gd name="T6" fmla="*/ 0 w 99"/>
              <a:gd name="T7" fmla="*/ 0 h 369"/>
              <a:gd name="T8" fmla="*/ 34572 w 99"/>
              <a:gd name="T9" fmla="*/ 0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" h="369">
                <a:moveTo>
                  <a:pt x="98" y="0"/>
                </a:moveTo>
                <a:lnTo>
                  <a:pt x="98" y="368"/>
                </a:lnTo>
                <a:lnTo>
                  <a:pt x="0" y="368"/>
                </a:lnTo>
                <a:lnTo>
                  <a:pt x="0" y="0"/>
                </a:lnTo>
                <a:lnTo>
                  <a:pt x="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17">
            <a:extLst>
              <a:ext uri="{FF2B5EF4-FFF2-40B4-BE49-F238E27FC236}">
                <a16:creationId xmlns:a16="http://schemas.microsoft.com/office/drawing/2014/main" id="{9809FA50-18E3-C748-BC75-BD5806D07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828" y="7813177"/>
            <a:ext cx="104962" cy="419843"/>
          </a:xfrm>
          <a:custGeom>
            <a:avLst/>
            <a:gdLst>
              <a:gd name="T0" fmla="*/ 32972 w 91"/>
              <a:gd name="T1" fmla="*/ 0 h 369"/>
              <a:gd name="T2" fmla="*/ 32972 w 91"/>
              <a:gd name="T3" fmla="*/ 132989 h 369"/>
              <a:gd name="T4" fmla="*/ 0 w 91"/>
              <a:gd name="T5" fmla="*/ 132989 h 369"/>
              <a:gd name="T6" fmla="*/ 0 w 91"/>
              <a:gd name="T7" fmla="*/ 0 h 369"/>
              <a:gd name="T8" fmla="*/ 32972 w 91"/>
              <a:gd name="T9" fmla="*/ 0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" h="369">
                <a:moveTo>
                  <a:pt x="90" y="0"/>
                </a:moveTo>
                <a:lnTo>
                  <a:pt x="90" y="368"/>
                </a:lnTo>
                <a:lnTo>
                  <a:pt x="0" y="368"/>
                </a:lnTo>
                <a:lnTo>
                  <a:pt x="0" y="0"/>
                </a:lnTo>
                <a:lnTo>
                  <a:pt x="9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18">
            <a:extLst>
              <a:ext uri="{FF2B5EF4-FFF2-40B4-BE49-F238E27FC236}">
                <a16:creationId xmlns:a16="http://schemas.microsoft.com/office/drawing/2014/main" id="{778858A4-38D8-2340-8CFF-68FDFCA9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3306" y="6388711"/>
            <a:ext cx="1464454" cy="1464451"/>
          </a:xfrm>
          <a:custGeom>
            <a:avLst/>
            <a:gdLst>
              <a:gd name="T0" fmla="*/ 438837 w 1291"/>
              <a:gd name="T1" fmla="*/ 464776 h 1290"/>
              <a:gd name="T2" fmla="*/ 438837 w 1291"/>
              <a:gd name="T3" fmla="*/ 464776 h 1290"/>
              <a:gd name="T4" fmla="*/ 26662 w 1291"/>
              <a:gd name="T5" fmla="*/ 464776 h 1290"/>
              <a:gd name="T6" fmla="*/ 0 w 1291"/>
              <a:gd name="T7" fmla="*/ 435570 h 1290"/>
              <a:gd name="T8" fmla="*/ 0 w 1291"/>
              <a:gd name="T9" fmla="*/ 26322 h 1290"/>
              <a:gd name="T10" fmla="*/ 26662 w 1291"/>
              <a:gd name="T11" fmla="*/ 0 h 1290"/>
              <a:gd name="T12" fmla="*/ 438837 w 1291"/>
              <a:gd name="T13" fmla="*/ 0 h 1290"/>
              <a:gd name="T14" fmla="*/ 464778 w 1291"/>
              <a:gd name="T15" fmla="*/ 26322 h 1290"/>
              <a:gd name="T16" fmla="*/ 464778 w 1291"/>
              <a:gd name="T17" fmla="*/ 435570 h 1290"/>
              <a:gd name="T18" fmla="*/ 438837 w 1291"/>
              <a:gd name="T19" fmla="*/ 464776 h 12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1" h="1290">
                <a:moveTo>
                  <a:pt x="1218" y="1289"/>
                </a:moveTo>
                <a:lnTo>
                  <a:pt x="1218" y="1289"/>
                </a:lnTo>
                <a:cubicBezTo>
                  <a:pt x="74" y="1289"/>
                  <a:pt x="74" y="1289"/>
                  <a:pt x="74" y="1289"/>
                </a:cubicBezTo>
                <a:cubicBezTo>
                  <a:pt x="33" y="1289"/>
                  <a:pt x="0" y="1248"/>
                  <a:pt x="0" y="120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3" y="0"/>
                  <a:pt x="74" y="0"/>
                </a:cubicBezTo>
                <a:cubicBezTo>
                  <a:pt x="1218" y="0"/>
                  <a:pt x="1218" y="0"/>
                  <a:pt x="1218" y="0"/>
                </a:cubicBezTo>
                <a:cubicBezTo>
                  <a:pt x="1257" y="0"/>
                  <a:pt x="1290" y="32"/>
                  <a:pt x="1290" y="73"/>
                </a:cubicBezTo>
                <a:cubicBezTo>
                  <a:pt x="1290" y="1208"/>
                  <a:pt x="1290" y="1208"/>
                  <a:pt x="1290" y="1208"/>
                </a:cubicBezTo>
                <a:cubicBezTo>
                  <a:pt x="1290" y="1248"/>
                  <a:pt x="1257" y="1289"/>
                  <a:pt x="1218" y="128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19">
            <a:extLst>
              <a:ext uri="{FF2B5EF4-FFF2-40B4-BE49-F238E27FC236}">
                <a16:creationId xmlns:a16="http://schemas.microsoft.com/office/drawing/2014/main" id="{88CC7661-8D34-3D48-A722-918E3129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8276" y="6463681"/>
            <a:ext cx="1299514" cy="1304514"/>
          </a:xfrm>
          <a:custGeom>
            <a:avLst/>
            <a:gdLst>
              <a:gd name="T0" fmla="*/ 391482 w 1145"/>
              <a:gd name="T1" fmla="*/ 413978 h 1152"/>
              <a:gd name="T2" fmla="*/ 391482 w 1145"/>
              <a:gd name="T3" fmla="*/ 413978 h 1152"/>
              <a:gd name="T4" fmla="*/ 20547 w 1145"/>
              <a:gd name="T5" fmla="*/ 413978 h 1152"/>
              <a:gd name="T6" fmla="*/ 0 w 1145"/>
              <a:gd name="T7" fmla="*/ 393118 h 1152"/>
              <a:gd name="T8" fmla="*/ 0 w 1145"/>
              <a:gd name="T9" fmla="*/ 23378 h 1152"/>
              <a:gd name="T10" fmla="*/ 20547 w 1145"/>
              <a:gd name="T11" fmla="*/ 0 h 1152"/>
              <a:gd name="T12" fmla="*/ 391482 w 1145"/>
              <a:gd name="T13" fmla="*/ 0 h 1152"/>
              <a:gd name="T14" fmla="*/ 412390 w 1145"/>
              <a:gd name="T15" fmla="*/ 23378 h 1152"/>
              <a:gd name="T16" fmla="*/ 412390 w 1145"/>
              <a:gd name="T17" fmla="*/ 393118 h 1152"/>
              <a:gd name="T18" fmla="*/ 391482 w 1145"/>
              <a:gd name="T19" fmla="*/ 413978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45" h="1152">
                <a:moveTo>
                  <a:pt x="1086" y="1151"/>
                </a:moveTo>
                <a:lnTo>
                  <a:pt x="1086" y="1151"/>
                </a:lnTo>
                <a:cubicBezTo>
                  <a:pt x="57" y="1151"/>
                  <a:pt x="57" y="1151"/>
                  <a:pt x="57" y="1151"/>
                </a:cubicBezTo>
                <a:cubicBezTo>
                  <a:pt x="24" y="1151"/>
                  <a:pt x="0" y="1126"/>
                  <a:pt x="0" y="1093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3"/>
                  <a:pt x="24" y="0"/>
                  <a:pt x="57" y="0"/>
                </a:cubicBezTo>
                <a:cubicBezTo>
                  <a:pt x="1086" y="0"/>
                  <a:pt x="1086" y="0"/>
                  <a:pt x="1086" y="0"/>
                </a:cubicBezTo>
                <a:cubicBezTo>
                  <a:pt x="1119" y="0"/>
                  <a:pt x="1144" y="33"/>
                  <a:pt x="1144" y="65"/>
                </a:cubicBezTo>
                <a:cubicBezTo>
                  <a:pt x="1144" y="1093"/>
                  <a:pt x="1144" y="1093"/>
                  <a:pt x="1144" y="1093"/>
                </a:cubicBezTo>
                <a:cubicBezTo>
                  <a:pt x="1144" y="1126"/>
                  <a:pt x="1119" y="1151"/>
                  <a:pt x="1086" y="11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20">
            <a:extLst>
              <a:ext uri="{FF2B5EF4-FFF2-40B4-BE49-F238E27FC236}">
                <a16:creationId xmlns:a16="http://schemas.microsoft.com/office/drawing/2014/main" id="{F36B2E4E-8D61-0443-AFA4-F137F0D0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343" y="3814671"/>
            <a:ext cx="1824320" cy="119955"/>
          </a:xfrm>
          <a:custGeom>
            <a:avLst/>
            <a:gdLst>
              <a:gd name="T0" fmla="*/ 561432 w 1609"/>
              <a:gd name="T1" fmla="*/ 37747 h 108"/>
              <a:gd name="T2" fmla="*/ 561432 w 1609"/>
              <a:gd name="T3" fmla="*/ 37747 h 108"/>
              <a:gd name="T4" fmla="*/ 17286 w 1609"/>
              <a:gd name="T5" fmla="*/ 37747 h 108"/>
              <a:gd name="T6" fmla="*/ 0 w 1609"/>
              <a:gd name="T7" fmla="*/ 23283 h 108"/>
              <a:gd name="T8" fmla="*/ 0 w 1609"/>
              <a:gd name="T9" fmla="*/ 14817 h 108"/>
              <a:gd name="T10" fmla="*/ 17286 w 1609"/>
              <a:gd name="T11" fmla="*/ 0 h 108"/>
              <a:gd name="T12" fmla="*/ 561432 w 1609"/>
              <a:gd name="T13" fmla="*/ 0 h 108"/>
              <a:gd name="T14" fmla="*/ 579078 w 1609"/>
              <a:gd name="T15" fmla="*/ 14817 h 108"/>
              <a:gd name="T16" fmla="*/ 579078 w 1609"/>
              <a:gd name="T17" fmla="*/ 23283 h 108"/>
              <a:gd name="T18" fmla="*/ 561432 w 1609"/>
              <a:gd name="T19" fmla="*/ 37747 h 1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09" h="108">
                <a:moveTo>
                  <a:pt x="1559" y="107"/>
                </a:moveTo>
                <a:lnTo>
                  <a:pt x="1559" y="107"/>
                </a:lnTo>
                <a:cubicBezTo>
                  <a:pt x="48" y="107"/>
                  <a:pt x="48" y="107"/>
                  <a:pt x="48" y="107"/>
                </a:cubicBezTo>
                <a:cubicBezTo>
                  <a:pt x="24" y="107"/>
                  <a:pt x="0" y="90"/>
                  <a:pt x="0" y="6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7"/>
                  <a:pt x="24" y="0"/>
                  <a:pt x="48" y="0"/>
                </a:cubicBezTo>
                <a:cubicBezTo>
                  <a:pt x="1559" y="0"/>
                  <a:pt x="1559" y="0"/>
                  <a:pt x="1559" y="0"/>
                </a:cubicBezTo>
                <a:cubicBezTo>
                  <a:pt x="1583" y="0"/>
                  <a:pt x="1608" y="17"/>
                  <a:pt x="1608" y="42"/>
                </a:cubicBezTo>
                <a:cubicBezTo>
                  <a:pt x="1608" y="66"/>
                  <a:pt x="1608" y="66"/>
                  <a:pt x="1608" y="66"/>
                </a:cubicBezTo>
                <a:cubicBezTo>
                  <a:pt x="1608" y="90"/>
                  <a:pt x="1583" y="107"/>
                  <a:pt x="1559" y="1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21">
            <a:extLst>
              <a:ext uri="{FF2B5EF4-FFF2-40B4-BE49-F238E27FC236}">
                <a16:creationId xmlns:a16="http://schemas.microsoft.com/office/drawing/2014/main" id="{2C4CFCDD-5721-3943-929C-8B2CF7E6D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63" y="2545145"/>
            <a:ext cx="919656" cy="919656"/>
          </a:xfrm>
          <a:custGeom>
            <a:avLst/>
            <a:gdLst>
              <a:gd name="T0" fmla="*/ 291739 w 810"/>
              <a:gd name="T1" fmla="*/ 147492 h 810"/>
              <a:gd name="T2" fmla="*/ 291739 w 810"/>
              <a:gd name="T3" fmla="*/ 147492 h 810"/>
              <a:gd name="T4" fmla="*/ 144247 w 810"/>
              <a:gd name="T5" fmla="*/ 291739 h 810"/>
              <a:gd name="T6" fmla="*/ 0 w 810"/>
              <a:gd name="T7" fmla="*/ 147492 h 810"/>
              <a:gd name="T8" fmla="*/ 144247 w 810"/>
              <a:gd name="T9" fmla="*/ 0 h 810"/>
              <a:gd name="T10" fmla="*/ 291739 w 810"/>
              <a:gd name="T11" fmla="*/ 147492 h 8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0" h="810">
                <a:moveTo>
                  <a:pt x="809" y="409"/>
                </a:moveTo>
                <a:lnTo>
                  <a:pt x="809" y="409"/>
                </a:lnTo>
                <a:cubicBezTo>
                  <a:pt x="809" y="629"/>
                  <a:pt x="629" y="809"/>
                  <a:pt x="400" y="809"/>
                </a:cubicBezTo>
                <a:cubicBezTo>
                  <a:pt x="179" y="809"/>
                  <a:pt x="0" y="629"/>
                  <a:pt x="0" y="409"/>
                </a:cubicBezTo>
                <a:cubicBezTo>
                  <a:pt x="0" y="180"/>
                  <a:pt x="179" y="0"/>
                  <a:pt x="400" y="0"/>
                </a:cubicBezTo>
                <a:cubicBezTo>
                  <a:pt x="629" y="0"/>
                  <a:pt x="809" y="180"/>
                  <a:pt x="809" y="4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22">
            <a:extLst>
              <a:ext uri="{FF2B5EF4-FFF2-40B4-BE49-F238E27FC236}">
                <a16:creationId xmlns:a16="http://schemas.microsoft.com/office/drawing/2014/main" id="{919E021B-4D46-1D49-8881-DE683BB3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2790" y="2545145"/>
            <a:ext cx="914660" cy="919656"/>
          </a:xfrm>
          <a:custGeom>
            <a:avLst/>
            <a:gdLst>
              <a:gd name="T0" fmla="*/ 290153 w 808"/>
              <a:gd name="T1" fmla="*/ 147492 h 810"/>
              <a:gd name="T2" fmla="*/ 290153 w 808"/>
              <a:gd name="T3" fmla="*/ 147492 h 810"/>
              <a:gd name="T4" fmla="*/ 146335 w 808"/>
              <a:gd name="T5" fmla="*/ 291739 h 810"/>
              <a:gd name="T6" fmla="*/ 0 w 808"/>
              <a:gd name="T7" fmla="*/ 147492 h 810"/>
              <a:gd name="T8" fmla="*/ 146335 w 808"/>
              <a:gd name="T9" fmla="*/ 0 h 810"/>
              <a:gd name="T10" fmla="*/ 290153 w 808"/>
              <a:gd name="T11" fmla="*/ 147492 h 8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08" h="810">
                <a:moveTo>
                  <a:pt x="807" y="409"/>
                </a:moveTo>
                <a:lnTo>
                  <a:pt x="807" y="409"/>
                </a:lnTo>
                <a:cubicBezTo>
                  <a:pt x="807" y="629"/>
                  <a:pt x="628" y="809"/>
                  <a:pt x="407" y="809"/>
                </a:cubicBezTo>
                <a:cubicBezTo>
                  <a:pt x="186" y="809"/>
                  <a:pt x="0" y="629"/>
                  <a:pt x="0" y="409"/>
                </a:cubicBezTo>
                <a:cubicBezTo>
                  <a:pt x="0" y="180"/>
                  <a:pt x="186" y="0"/>
                  <a:pt x="407" y="0"/>
                </a:cubicBezTo>
                <a:cubicBezTo>
                  <a:pt x="628" y="0"/>
                  <a:pt x="807" y="180"/>
                  <a:pt x="807" y="4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223">
            <a:extLst>
              <a:ext uri="{FF2B5EF4-FFF2-40B4-BE49-F238E27FC236}">
                <a16:creationId xmlns:a16="http://schemas.microsoft.com/office/drawing/2014/main" id="{CAEAEA1B-A077-664A-9F29-CB328E3C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534" y="2620119"/>
            <a:ext cx="769712" cy="779709"/>
          </a:xfrm>
          <a:custGeom>
            <a:avLst/>
            <a:gdLst>
              <a:gd name="T0" fmla="*/ 244115 w 679"/>
              <a:gd name="T1" fmla="*/ 123645 h 687"/>
              <a:gd name="T2" fmla="*/ 244115 w 679"/>
              <a:gd name="T3" fmla="*/ 123645 h 687"/>
              <a:gd name="T4" fmla="*/ 120617 w 679"/>
              <a:gd name="T5" fmla="*/ 247290 h 687"/>
              <a:gd name="T6" fmla="*/ 0 w 679"/>
              <a:gd name="T7" fmla="*/ 123645 h 687"/>
              <a:gd name="T8" fmla="*/ 120617 w 679"/>
              <a:gd name="T9" fmla="*/ 0 h 687"/>
              <a:gd name="T10" fmla="*/ 244115 w 679"/>
              <a:gd name="T11" fmla="*/ 123645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79" h="687">
                <a:moveTo>
                  <a:pt x="678" y="343"/>
                </a:moveTo>
                <a:lnTo>
                  <a:pt x="678" y="343"/>
                </a:lnTo>
                <a:cubicBezTo>
                  <a:pt x="678" y="531"/>
                  <a:pt x="523" y="686"/>
                  <a:pt x="335" y="686"/>
                </a:cubicBezTo>
                <a:cubicBezTo>
                  <a:pt x="147" y="686"/>
                  <a:pt x="0" y="531"/>
                  <a:pt x="0" y="343"/>
                </a:cubicBezTo>
                <a:cubicBezTo>
                  <a:pt x="0" y="155"/>
                  <a:pt x="147" y="0"/>
                  <a:pt x="335" y="0"/>
                </a:cubicBezTo>
                <a:cubicBezTo>
                  <a:pt x="523" y="0"/>
                  <a:pt x="678" y="155"/>
                  <a:pt x="678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224">
            <a:extLst>
              <a:ext uri="{FF2B5EF4-FFF2-40B4-BE49-F238E27FC236}">
                <a16:creationId xmlns:a16="http://schemas.microsoft.com/office/drawing/2014/main" id="{DD458473-99E6-2145-A39A-BA9B5C77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764" y="2620119"/>
            <a:ext cx="779709" cy="779709"/>
          </a:xfrm>
          <a:custGeom>
            <a:avLst/>
            <a:gdLst>
              <a:gd name="T0" fmla="*/ 247290 w 687"/>
              <a:gd name="T1" fmla="*/ 123645 h 687"/>
              <a:gd name="T2" fmla="*/ 247290 w 687"/>
              <a:gd name="T3" fmla="*/ 123645 h 687"/>
              <a:gd name="T4" fmla="*/ 123645 w 687"/>
              <a:gd name="T5" fmla="*/ 247290 h 687"/>
              <a:gd name="T6" fmla="*/ 0 w 687"/>
              <a:gd name="T7" fmla="*/ 123645 h 687"/>
              <a:gd name="T8" fmla="*/ 123645 w 687"/>
              <a:gd name="T9" fmla="*/ 0 h 687"/>
              <a:gd name="T10" fmla="*/ 247290 w 687"/>
              <a:gd name="T11" fmla="*/ 123645 h 68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1"/>
                  <a:pt x="531" y="686"/>
                  <a:pt x="343" y="686"/>
                </a:cubicBezTo>
                <a:cubicBezTo>
                  <a:pt x="155" y="686"/>
                  <a:pt x="0" y="531"/>
                  <a:pt x="0" y="343"/>
                </a:cubicBezTo>
                <a:cubicBezTo>
                  <a:pt x="0" y="155"/>
                  <a:pt x="155" y="0"/>
                  <a:pt x="343" y="0"/>
                </a:cubicBezTo>
                <a:cubicBezTo>
                  <a:pt x="531" y="0"/>
                  <a:pt x="686" y="155"/>
                  <a:pt x="686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2441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A607B58-F765-4F45-B8FC-C1056AA94234}"/>
              </a:ext>
            </a:extLst>
          </p:cNvPr>
          <p:cNvGrpSpPr/>
          <p:nvPr/>
        </p:nvGrpSpPr>
        <p:grpSpPr>
          <a:xfrm>
            <a:off x="2668308" y="447899"/>
            <a:ext cx="19041035" cy="2561450"/>
            <a:chOff x="2668308" y="861425"/>
            <a:chExt cx="19041035" cy="2561450"/>
          </a:xfrm>
        </p:grpSpPr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05D4CF57-7A2E-AD45-AE69-4D89CFD278A9}"/>
                </a:ext>
              </a:extLst>
            </p:cNvPr>
            <p:cNvSpPr txBox="1"/>
            <p:nvPr/>
          </p:nvSpPr>
          <p:spPr>
            <a:xfrm>
              <a:off x="10342816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AFB9A52D-A669-864E-8496-EE18A7C3505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5" name="Freeform 234">
            <a:extLst>
              <a:ext uri="{FF2B5EF4-FFF2-40B4-BE49-F238E27FC236}">
                <a16:creationId xmlns:a16="http://schemas.microsoft.com/office/drawing/2014/main" id="{E82C56F7-1310-2A45-B931-0AA28F11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513" y="980177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34">
            <a:extLst>
              <a:ext uri="{FF2B5EF4-FFF2-40B4-BE49-F238E27FC236}">
                <a16:creationId xmlns:a16="http://schemas.microsoft.com/office/drawing/2014/main" id="{041EA0B0-8E68-A540-A012-46E3730C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142" y="983248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81">
            <a:extLst>
              <a:ext uri="{FF2B5EF4-FFF2-40B4-BE49-F238E27FC236}">
                <a16:creationId xmlns:a16="http://schemas.microsoft.com/office/drawing/2014/main" id="{6581012C-AE82-7B4C-9D42-43F61B2F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046" y="10451996"/>
            <a:ext cx="195476" cy="273670"/>
          </a:xfrm>
          <a:custGeom>
            <a:avLst/>
            <a:gdLst>
              <a:gd name="T0" fmla="*/ 153 w 154"/>
              <a:gd name="T1" fmla="*/ 214 h 215"/>
              <a:gd name="T2" fmla="*/ 153 w 154"/>
              <a:gd name="T3" fmla="*/ 214 h 215"/>
              <a:gd name="T4" fmla="*/ 0 w 154"/>
              <a:gd name="T5" fmla="*/ 214 h 215"/>
              <a:gd name="T6" fmla="*/ 0 w 154"/>
              <a:gd name="T7" fmla="*/ 30 h 215"/>
              <a:gd name="T8" fmla="*/ 30 w 154"/>
              <a:gd name="T9" fmla="*/ 0 h 215"/>
              <a:gd name="T10" fmla="*/ 122 w 154"/>
              <a:gd name="T11" fmla="*/ 0 h 215"/>
              <a:gd name="T12" fmla="*/ 153 w 154"/>
              <a:gd name="T13" fmla="*/ 30 h 215"/>
              <a:gd name="T14" fmla="*/ 153 w 154"/>
              <a:gd name="T15" fmla="*/ 214 h 215"/>
              <a:gd name="T16" fmla="*/ 30 w 154"/>
              <a:gd name="T17" fmla="*/ 184 h 215"/>
              <a:gd name="T18" fmla="*/ 30 w 154"/>
              <a:gd name="T19" fmla="*/ 184 h 215"/>
              <a:gd name="T20" fmla="*/ 122 w 154"/>
              <a:gd name="T21" fmla="*/ 184 h 215"/>
              <a:gd name="T22" fmla="*/ 122 w 154"/>
              <a:gd name="T23" fmla="*/ 30 h 215"/>
              <a:gd name="T24" fmla="*/ 122 w 154"/>
              <a:gd name="T25" fmla="*/ 30 h 215"/>
              <a:gd name="T26" fmla="*/ 30 w 154"/>
              <a:gd name="T27" fmla="*/ 30 h 215"/>
              <a:gd name="T28" fmla="*/ 30 w 154"/>
              <a:gd name="T29" fmla="*/ 30 h 215"/>
              <a:gd name="T30" fmla="*/ 30 w 154"/>
              <a:gd name="T31" fmla="*/ 18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15">
                <a:moveTo>
                  <a:pt x="153" y="214"/>
                </a:moveTo>
                <a:lnTo>
                  <a:pt x="153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5"/>
                  <a:pt x="153" y="30"/>
                </a:cubicBezTo>
                <a:lnTo>
                  <a:pt x="153" y="214"/>
                </a:lnTo>
                <a:close/>
                <a:moveTo>
                  <a:pt x="30" y="184"/>
                </a:moveTo>
                <a:lnTo>
                  <a:pt x="30" y="184"/>
                </a:lnTo>
                <a:cubicBezTo>
                  <a:pt x="122" y="184"/>
                  <a:pt x="122" y="184"/>
                  <a:pt x="122" y="184"/>
                </a:cubicBezTo>
                <a:cubicBezTo>
                  <a:pt x="122" y="30"/>
                  <a:pt x="122" y="30"/>
                  <a:pt x="122" y="30"/>
                </a:cubicBezTo>
                <a:lnTo>
                  <a:pt x="122" y="30"/>
                </a:lnTo>
                <a:cubicBezTo>
                  <a:pt x="30" y="30"/>
                  <a:pt x="30" y="30"/>
                  <a:pt x="30" y="30"/>
                </a:cubicBezTo>
                <a:lnTo>
                  <a:pt x="30" y="30"/>
                </a:lnTo>
                <a:lnTo>
                  <a:pt x="30" y="1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82">
            <a:extLst>
              <a:ext uri="{FF2B5EF4-FFF2-40B4-BE49-F238E27FC236}">
                <a16:creationId xmlns:a16="http://schemas.microsoft.com/office/drawing/2014/main" id="{B795CB10-C888-C54C-8CCB-C8F9B34C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07" y="10379392"/>
            <a:ext cx="575265" cy="357445"/>
          </a:xfrm>
          <a:custGeom>
            <a:avLst/>
            <a:gdLst>
              <a:gd name="T0" fmla="*/ 398 w 453"/>
              <a:gd name="T1" fmla="*/ 283 h 284"/>
              <a:gd name="T2" fmla="*/ 398 w 453"/>
              <a:gd name="T3" fmla="*/ 283 h 284"/>
              <a:gd name="T4" fmla="*/ 46 w 453"/>
              <a:gd name="T5" fmla="*/ 283 h 284"/>
              <a:gd name="T6" fmla="*/ 0 w 453"/>
              <a:gd name="T7" fmla="*/ 237 h 284"/>
              <a:gd name="T8" fmla="*/ 0 w 453"/>
              <a:gd name="T9" fmla="*/ 53 h 284"/>
              <a:gd name="T10" fmla="*/ 23 w 453"/>
              <a:gd name="T11" fmla="*/ 30 h 284"/>
              <a:gd name="T12" fmla="*/ 38 w 453"/>
              <a:gd name="T13" fmla="*/ 53 h 284"/>
              <a:gd name="T14" fmla="*/ 38 w 453"/>
              <a:gd name="T15" fmla="*/ 237 h 284"/>
              <a:gd name="T16" fmla="*/ 46 w 453"/>
              <a:gd name="T17" fmla="*/ 245 h 284"/>
              <a:gd name="T18" fmla="*/ 398 w 453"/>
              <a:gd name="T19" fmla="*/ 245 h 284"/>
              <a:gd name="T20" fmla="*/ 406 w 453"/>
              <a:gd name="T21" fmla="*/ 237 h 284"/>
              <a:gd name="T22" fmla="*/ 406 w 453"/>
              <a:gd name="T23" fmla="*/ 0 h 284"/>
              <a:gd name="T24" fmla="*/ 452 w 453"/>
              <a:gd name="T25" fmla="*/ 0 h 284"/>
              <a:gd name="T26" fmla="*/ 452 w 453"/>
              <a:gd name="T27" fmla="*/ 237 h 284"/>
              <a:gd name="T28" fmla="*/ 398 w 453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3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45"/>
                </a:lnTo>
                <a:cubicBezTo>
                  <a:pt x="398" y="245"/>
                  <a:pt x="398" y="245"/>
                  <a:pt x="398" y="245"/>
                </a:cubicBezTo>
                <a:cubicBezTo>
                  <a:pt x="406" y="245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52" y="237"/>
                  <a:pt x="452" y="237"/>
                  <a:pt x="452" y="237"/>
                </a:cubicBezTo>
                <a:cubicBezTo>
                  <a:pt x="452" y="260"/>
                  <a:pt x="429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83">
            <a:extLst>
              <a:ext uri="{FF2B5EF4-FFF2-40B4-BE49-F238E27FC236}">
                <a16:creationId xmlns:a16="http://schemas.microsoft.com/office/drawing/2014/main" id="{AE1F5547-D6F9-0E44-B0F3-5E46351C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643" y="10144819"/>
            <a:ext cx="653452" cy="262497"/>
          </a:xfrm>
          <a:custGeom>
            <a:avLst/>
            <a:gdLst>
              <a:gd name="T0" fmla="*/ 436 w 514"/>
              <a:gd name="T1" fmla="*/ 207 h 208"/>
              <a:gd name="T2" fmla="*/ 436 w 514"/>
              <a:gd name="T3" fmla="*/ 207 h 208"/>
              <a:gd name="T4" fmla="*/ 375 w 514"/>
              <a:gd name="T5" fmla="*/ 184 h 208"/>
              <a:gd name="T6" fmla="*/ 313 w 514"/>
              <a:gd name="T7" fmla="*/ 207 h 208"/>
              <a:gd name="T8" fmla="*/ 260 w 514"/>
              <a:gd name="T9" fmla="*/ 184 h 208"/>
              <a:gd name="T10" fmla="*/ 199 w 514"/>
              <a:gd name="T11" fmla="*/ 207 h 208"/>
              <a:gd name="T12" fmla="*/ 138 w 514"/>
              <a:gd name="T13" fmla="*/ 184 h 208"/>
              <a:gd name="T14" fmla="*/ 76 w 514"/>
              <a:gd name="T15" fmla="*/ 207 h 208"/>
              <a:gd name="T16" fmla="*/ 0 w 514"/>
              <a:gd name="T17" fmla="*/ 122 h 208"/>
              <a:gd name="T18" fmla="*/ 0 w 514"/>
              <a:gd name="T19" fmla="*/ 115 h 208"/>
              <a:gd name="T20" fmla="*/ 69 w 514"/>
              <a:gd name="T21" fmla="*/ 15 h 208"/>
              <a:gd name="T22" fmla="*/ 107 w 514"/>
              <a:gd name="T23" fmla="*/ 0 h 208"/>
              <a:gd name="T24" fmla="*/ 413 w 514"/>
              <a:gd name="T25" fmla="*/ 0 h 208"/>
              <a:gd name="T26" fmla="*/ 413 w 514"/>
              <a:gd name="T27" fmla="*/ 0 h 208"/>
              <a:gd name="T28" fmla="*/ 444 w 514"/>
              <a:gd name="T29" fmla="*/ 15 h 208"/>
              <a:gd name="T30" fmla="*/ 513 w 514"/>
              <a:gd name="T31" fmla="*/ 122 h 208"/>
              <a:gd name="T32" fmla="*/ 513 w 514"/>
              <a:gd name="T33" fmla="*/ 122 h 208"/>
              <a:gd name="T34" fmla="*/ 444 w 514"/>
              <a:gd name="T35" fmla="*/ 207 h 208"/>
              <a:gd name="T36" fmla="*/ 436 w 514"/>
              <a:gd name="T37" fmla="*/ 207 h 208"/>
              <a:gd name="T38" fmla="*/ 375 w 514"/>
              <a:gd name="T39" fmla="*/ 130 h 208"/>
              <a:gd name="T40" fmla="*/ 375 w 514"/>
              <a:gd name="T41" fmla="*/ 130 h 208"/>
              <a:gd name="T42" fmla="*/ 375 w 514"/>
              <a:gd name="T43" fmla="*/ 130 h 208"/>
              <a:gd name="T44" fmla="*/ 398 w 514"/>
              <a:gd name="T45" fmla="*/ 145 h 208"/>
              <a:gd name="T46" fmla="*/ 436 w 514"/>
              <a:gd name="T47" fmla="*/ 168 h 208"/>
              <a:gd name="T48" fmla="*/ 474 w 514"/>
              <a:gd name="T49" fmla="*/ 130 h 208"/>
              <a:gd name="T50" fmla="*/ 413 w 514"/>
              <a:gd name="T51" fmla="*/ 38 h 208"/>
              <a:gd name="T52" fmla="*/ 107 w 514"/>
              <a:gd name="T53" fmla="*/ 38 h 208"/>
              <a:gd name="T54" fmla="*/ 107 w 514"/>
              <a:gd name="T55" fmla="*/ 38 h 208"/>
              <a:gd name="T56" fmla="*/ 46 w 514"/>
              <a:gd name="T57" fmla="*/ 130 h 208"/>
              <a:gd name="T58" fmla="*/ 76 w 514"/>
              <a:gd name="T59" fmla="*/ 168 h 208"/>
              <a:gd name="T60" fmla="*/ 115 w 514"/>
              <a:gd name="T61" fmla="*/ 145 h 208"/>
              <a:gd name="T62" fmla="*/ 138 w 514"/>
              <a:gd name="T63" fmla="*/ 130 h 208"/>
              <a:gd name="T64" fmla="*/ 138 w 514"/>
              <a:gd name="T65" fmla="*/ 130 h 208"/>
              <a:gd name="T66" fmla="*/ 168 w 514"/>
              <a:gd name="T67" fmla="*/ 145 h 208"/>
              <a:gd name="T68" fmla="*/ 199 w 514"/>
              <a:gd name="T69" fmla="*/ 168 h 208"/>
              <a:gd name="T70" fmla="*/ 237 w 514"/>
              <a:gd name="T71" fmla="*/ 145 h 208"/>
              <a:gd name="T72" fmla="*/ 260 w 514"/>
              <a:gd name="T73" fmla="*/ 130 h 208"/>
              <a:gd name="T74" fmla="*/ 260 w 514"/>
              <a:gd name="T75" fmla="*/ 130 h 208"/>
              <a:gd name="T76" fmla="*/ 283 w 514"/>
              <a:gd name="T77" fmla="*/ 145 h 208"/>
              <a:gd name="T78" fmla="*/ 313 w 514"/>
              <a:gd name="T79" fmla="*/ 168 h 208"/>
              <a:gd name="T80" fmla="*/ 352 w 514"/>
              <a:gd name="T81" fmla="*/ 145 h 208"/>
              <a:gd name="T82" fmla="*/ 375 w 514"/>
              <a:gd name="T83" fmla="*/ 130 h 208"/>
              <a:gd name="T84" fmla="*/ 436 w 514"/>
              <a:gd name="T8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4" h="208">
                <a:moveTo>
                  <a:pt x="436" y="207"/>
                </a:moveTo>
                <a:lnTo>
                  <a:pt x="436" y="207"/>
                </a:lnTo>
                <a:cubicBezTo>
                  <a:pt x="413" y="207"/>
                  <a:pt x="390" y="199"/>
                  <a:pt x="375" y="184"/>
                </a:cubicBezTo>
                <a:cubicBezTo>
                  <a:pt x="360" y="199"/>
                  <a:pt x="337" y="207"/>
                  <a:pt x="313" y="207"/>
                </a:cubicBezTo>
                <a:cubicBezTo>
                  <a:pt x="291" y="207"/>
                  <a:pt x="275" y="199"/>
                  <a:pt x="260" y="184"/>
                </a:cubicBezTo>
                <a:cubicBezTo>
                  <a:pt x="245" y="199"/>
                  <a:pt x="222" y="207"/>
                  <a:pt x="199" y="207"/>
                </a:cubicBezTo>
                <a:cubicBezTo>
                  <a:pt x="176" y="207"/>
                  <a:pt x="153" y="199"/>
                  <a:pt x="138" y="184"/>
                </a:cubicBezTo>
                <a:cubicBezTo>
                  <a:pt x="122" y="199"/>
                  <a:pt x="99" y="207"/>
                  <a:pt x="76" y="207"/>
                </a:cubicBezTo>
                <a:cubicBezTo>
                  <a:pt x="38" y="207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9" y="15"/>
                  <a:pt x="69" y="15"/>
                  <a:pt x="69" y="15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0"/>
                  <a:pt x="444" y="15"/>
                </a:cubicBezTo>
                <a:cubicBezTo>
                  <a:pt x="513" y="122"/>
                  <a:pt x="513" y="122"/>
                  <a:pt x="513" y="122"/>
                </a:cubicBezTo>
                <a:lnTo>
                  <a:pt x="513" y="122"/>
                </a:lnTo>
                <a:cubicBezTo>
                  <a:pt x="513" y="168"/>
                  <a:pt x="482" y="207"/>
                  <a:pt x="444" y="207"/>
                </a:cubicBezTo>
                <a:cubicBezTo>
                  <a:pt x="436" y="207"/>
                  <a:pt x="436" y="207"/>
                  <a:pt x="436" y="207"/>
                </a:cubicBezTo>
                <a:lnTo>
                  <a:pt x="375" y="130"/>
                </a:lnTo>
                <a:lnTo>
                  <a:pt x="375" y="130"/>
                </a:lnTo>
                <a:lnTo>
                  <a:pt x="375" y="130"/>
                </a:lnTo>
                <a:cubicBezTo>
                  <a:pt x="383" y="130"/>
                  <a:pt x="398" y="138"/>
                  <a:pt x="398" y="145"/>
                </a:cubicBezTo>
                <a:cubicBezTo>
                  <a:pt x="405" y="161"/>
                  <a:pt x="421" y="168"/>
                  <a:pt x="436" y="168"/>
                </a:cubicBezTo>
                <a:cubicBezTo>
                  <a:pt x="459" y="168"/>
                  <a:pt x="467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lnTo>
                  <a:pt x="107" y="38"/>
                </a:lnTo>
                <a:cubicBezTo>
                  <a:pt x="46" y="130"/>
                  <a:pt x="46" y="130"/>
                  <a:pt x="46" y="130"/>
                </a:cubicBezTo>
                <a:cubicBezTo>
                  <a:pt x="46" y="145"/>
                  <a:pt x="61" y="161"/>
                  <a:pt x="76" y="168"/>
                </a:cubicBezTo>
                <a:cubicBezTo>
                  <a:pt x="99" y="168"/>
                  <a:pt x="115" y="161"/>
                  <a:pt x="115" y="145"/>
                </a:cubicBezTo>
                <a:cubicBezTo>
                  <a:pt x="122" y="130"/>
                  <a:pt x="130" y="130"/>
                  <a:pt x="138" y="130"/>
                </a:cubicBezTo>
                <a:lnTo>
                  <a:pt x="138" y="130"/>
                </a:lnTo>
                <a:cubicBezTo>
                  <a:pt x="153" y="130"/>
                  <a:pt x="160" y="130"/>
                  <a:pt x="168" y="145"/>
                </a:cubicBezTo>
                <a:cubicBezTo>
                  <a:pt x="168" y="153"/>
                  <a:pt x="183" y="168"/>
                  <a:pt x="199" y="168"/>
                </a:cubicBezTo>
                <a:cubicBezTo>
                  <a:pt x="214" y="168"/>
                  <a:pt x="229" y="153"/>
                  <a:pt x="237" y="145"/>
                </a:cubicBezTo>
                <a:cubicBezTo>
                  <a:pt x="237" y="130"/>
                  <a:pt x="245" y="130"/>
                  <a:pt x="260" y="130"/>
                </a:cubicBezTo>
                <a:lnTo>
                  <a:pt x="260" y="130"/>
                </a:lnTo>
                <a:cubicBezTo>
                  <a:pt x="268" y="130"/>
                  <a:pt x="275" y="130"/>
                  <a:pt x="283" y="145"/>
                </a:cubicBezTo>
                <a:cubicBezTo>
                  <a:pt x="291" y="153"/>
                  <a:pt x="298" y="168"/>
                  <a:pt x="313" y="168"/>
                </a:cubicBezTo>
                <a:cubicBezTo>
                  <a:pt x="329" y="168"/>
                  <a:pt x="344" y="153"/>
                  <a:pt x="352" y="145"/>
                </a:cubicBezTo>
                <a:cubicBezTo>
                  <a:pt x="360" y="130"/>
                  <a:pt x="367" y="130"/>
                  <a:pt x="375" y="130"/>
                </a:cubicBezTo>
                <a:lnTo>
                  <a:pt x="436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A02CF945-E82C-A449-9236-42B8D1AFD259}"/>
              </a:ext>
            </a:extLst>
          </p:cNvPr>
          <p:cNvGrpSpPr/>
          <p:nvPr/>
        </p:nvGrpSpPr>
        <p:grpSpPr>
          <a:xfrm>
            <a:off x="3972234" y="10230143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62" name="Freeform 290">
              <a:extLst>
                <a:ext uri="{FF2B5EF4-FFF2-40B4-BE49-F238E27FC236}">
                  <a16:creationId xmlns:a16="http://schemas.microsoft.com/office/drawing/2014/main" id="{E5D06A33-5766-7641-8231-FB654EF3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291">
              <a:extLst>
                <a:ext uri="{FF2B5EF4-FFF2-40B4-BE49-F238E27FC236}">
                  <a16:creationId xmlns:a16="http://schemas.microsoft.com/office/drawing/2014/main" id="{9469DF7E-D717-6740-924F-FF3797804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4" name="Freeform 292">
              <a:extLst>
                <a:ext uri="{FF2B5EF4-FFF2-40B4-BE49-F238E27FC236}">
                  <a16:creationId xmlns:a16="http://schemas.microsoft.com/office/drawing/2014/main" id="{70A34756-A724-BD4C-9AFB-05E05FF15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5" name="Freeform 293">
              <a:extLst>
                <a:ext uri="{FF2B5EF4-FFF2-40B4-BE49-F238E27FC236}">
                  <a16:creationId xmlns:a16="http://schemas.microsoft.com/office/drawing/2014/main" id="{775ED8E5-D2CD-324A-A8F9-5C9D5EEAD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6" name="Freeform 294">
              <a:extLst>
                <a:ext uri="{FF2B5EF4-FFF2-40B4-BE49-F238E27FC236}">
                  <a16:creationId xmlns:a16="http://schemas.microsoft.com/office/drawing/2014/main" id="{BC40999C-9822-3848-87CC-CFEA6CAB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295">
              <a:extLst>
                <a:ext uri="{FF2B5EF4-FFF2-40B4-BE49-F238E27FC236}">
                  <a16:creationId xmlns:a16="http://schemas.microsoft.com/office/drawing/2014/main" id="{4312EBA7-B8B3-9B49-A6FC-D795BF32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575580BC-7EE8-0B4E-B0E4-9D4303D497D3}"/>
              </a:ext>
            </a:extLst>
          </p:cNvPr>
          <p:cNvGrpSpPr/>
          <p:nvPr/>
        </p:nvGrpSpPr>
        <p:grpSpPr>
          <a:xfrm>
            <a:off x="6348492" y="11270572"/>
            <a:ext cx="3090654" cy="992390"/>
            <a:chOff x="4263265" y="1977645"/>
            <a:chExt cx="4236804" cy="992390"/>
          </a:xfrm>
        </p:grpSpPr>
        <p:sp>
          <p:nvSpPr>
            <p:cNvPr id="226" name="CuadroTexto 395">
              <a:extLst>
                <a:ext uri="{FF2B5EF4-FFF2-40B4-BE49-F238E27FC236}">
                  <a16:creationId xmlns:a16="http://schemas.microsoft.com/office/drawing/2014/main" id="{7D56A662-4C3D-6D42-887B-7188010DE40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7" name="Rectangle 40">
              <a:extLst>
                <a:ext uri="{FF2B5EF4-FFF2-40B4-BE49-F238E27FC236}">
                  <a16:creationId xmlns:a16="http://schemas.microsoft.com/office/drawing/2014/main" id="{50AF5702-19B3-D44A-9185-E28F3712A578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47" name="Freeform 234">
            <a:extLst>
              <a:ext uri="{FF2B5EF4-FFF2-40B4-BE49-F238E27FC236}">
                <a16:creationId xmlns:a16="http://schemas.microsoft.com/office/drawing/2014/main" id="{4908D81C-7559-344C-B1D1-853DBBF5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948" y="983564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34">
            <a:extLst>
              <a:ext uri="{FF2B5EF4-FFF2-40B4-BE49-F238E27FC236}">
                <a16:creationId xmlns:a16="http://schemas.microsoft.com/office/drawing/2014/main" id="{C34C6404-BD66-A84B-AE72-7AF7A4A0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022" y="983564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84">
            <a:extLst>
              <a:ext uri="{FF2B5EF4-FFF2-40B4-BE49-F238E27FC236}">
                <a16:creationId xmlns:a16="http://schemas.microsoft.com/office/drawing/2014/main" id="{A93353B1-6C1B-3C42-9A6C-E33362F4F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1839" y="10412902"/>
            <a:ext cx="167552" cy="39094"/>
          </a:xfrm>
          <a:custGeom>
            <a:avLst/>
            <a:gdLst>
              <a:gd name="T0" fmla="*/ 130 w 131"/>
              <a:gd name="T1" fmla="*/ 31 h 32"/>
              <a:gd name="T2" fmla="*/ 0 w 131"/>
              <a:gd name="T3" fmla="*/ 31 h 32"/>
              <a:gd name="T4" fmla="*/ 0 w 131"/>
              <a:gd name="T5" fmla="*/ 0 h 32"/>
              <a:gd name="T6" fmla="*/ 130 w 131"/>
              <a:gd name="T7" fmla="*/ 0 h 32"/>
              <a:gd name="T8" fmla="*/ 130 w 131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" h="32">
                <a:moveTo>
                  <a:pt x="130" y="31"/>
                </a:moveTo>
                <a:lnTo>
                  <a:pt x="0" y="31"/>
                </a:lnTo>
                <a:lnTo>
                  <a:pt x="0" y="0"/>
                </a:lnTo>
                <a:lnTo>
                  <a:pt x="130" y="0"/>
                </a:lnTo>
                <a:lnTo>
                  <a:pt x="130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85">
            <a:extLst>
              <a:ext uri="{FF2B5EF4-FFF2-40B4-BE49-F238E27FC236}">
                <a16:creationId xmlns:a16="http://schemas.microsoft.com/office/drawing/2014/main" id="{96217D33-DEEC-3A41-860A-AAE18692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93" y="10306784"/>
            <a:ext cx="167552" cy="312764"/>
          </a:xfrm>
          <a:custGeom>
            <a:avLst/>
            <a:gdLst>
              <a:gd name="T0" fmla="*/ 54 w 131"/>
              <a:gd name="T1" fmla="*/ 0 h 246"/>
              <a:gd name="T2" fmla="*/ 54 w 131"/>
              <a:gd name="T3" fmla="*/ 0 h 246"/>
              <a:gd name="T4" fmla="*/ 0 w 131"/>
              <a:gd name="T5" fmla="*/ 0 h 246"/>
              <a:gd name="T6" fmla="*/ 0 w 131"/>
              <a:gd name="T7" fmla="*/ 31 h 246"/>
              <a:gd name="T8" fmla="*/ 39 w 131"/>
              <a:gd name="T9" fmla="*/ 31 h 246"/>
              <a:gd name="T10" fmla="*/ 54 w 131"/>
              <a:gd name="T11" fmla="*/ 31 h 246"/>
              <a:gd name="T12" fmla="*/ 100 w 131"/>
              <a:gd name="T13" fmla="*/ 92 h 246"/>
              <a:gd name="T14" fmla="*/ 100 w 131"/>
              <a:gd name="T15" fmla="*/ 215 h 246"/>
              <a:gd name="T16" fmla="*/ 23 w 131"/>
              <a:gd name="T17" fmla="*/ 215 h 246"/>
              <a:gd name="T18" fmla="*/ 23 w 131"/>
              <a:gd name="T19" fmla="*/ 230 h 246"/>
              <a:gd name="T20" fmla="*/ 16 w 131"/>
              <a:gd name="T21" fmla="*/ 245 h 246"/>
              <a:gd name="T22" fmla="*/ 100 w 131"/>
              <a:gd name="T23" fmla="*/ 245 h 246"/>
              <a:gd name="T24" fmla="*/ 130 w 131"/>
              <a:gd name="T25" fmla="*/ 215 h 246"/>
              <a:gd name="T26" fmla="*/ 130 w 131"/>
              <a:gd name="T27" fmla="*/ 84 h 246"/>
              <a:gd name="T28" fmla="*/ 130 w 131"/>
              <a:gd name="T29" fmla="*/ 77 h 246"/>
              <a:gd name="T30" fmla="*/ 69 w 131"/>
              <a:gd name="T31" fmla="*/ 0 h 246"/>
              <a:gd name="T32" fmla="*/ 54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46" y="31"/>
                  <a:pt x="46" y="31"/>
                  <a:pt x="54" y="31"/>
                </a:cubicBezTo>
                <a:cubicBezTo>
                  <a:pt x="100" y="92"/>
                  <a:pt x="100" y="92"/>
                  <a:pt x="100" y="92"/>
                </a:cubicBezTo>
                <a:cubicBezTo>
                  <a:pt x="100" y="215"/>
                  <a:pt x="100" y="215"/>
                  <a:pt x="100" y="215"/>
                </a:cubicBezTo>
                <a:cubicBezTo>
                  <a:pt x="23" y="215"/>
                  <a:pt x="23" y="215"/>
                  <a:pt x="23" y="215"/>
                </a:cubicBezTo>
                <a:cubicBezTo>
                  <a:pt x="23" y="222"/>
                  <a:pt x="23" y="222"/>
                  <a:pt x="23" y="230"/>
                </a:cubicBezTo>
                <a:cubicBezTo>
                  <a:pt x="23" y="230"/>
                  <a:pt x="23" y="237"/>
                  <a:pt x="16" y="245"/>
                </a:cubicBezTo>
                <a:cubicBezTo>
                  <a:pt x="100" y="245"/>
                  <a:pt x="100" y="245"/>
                  <a:pt x="100" y="245"/>
                </a:cubicBezTo>
                <a:cubicBezTo>
                  <a:pt x="115" y="245"/>
                  <a:pt x="130" y="230"/>
                  <a:pt x="130" y="215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7"/>
                </a:lnTo>
                <a:cubicBezTo>
                  <a:pt x="69" y="0"/>
                  <a:pt x="69" y="0"/>
                  <a:pt x="69" y="0"/>
                </a:cubicBezTo>
                <a:cubicBezTo>
                  <a:pt x="62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86">
            <a:extLst>
              <a:ext uri="{FF2B5EF4-FFF2-40B4-BE49-F238E27FC236}">
                <a16:creationId xmlns:a16="http://schemas.microsoft.com/office/drawing/2014/main" id="{24F6EB82-0F68-9248-AA48-51978EF8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2849" y="10569284"/>
            <a:ext cx="195479" cy="61434"/>
          </a:xfrm>
          <a:custGeom>
            <a:avLst/>
            <a:gdLst>
              <a:gd name="T0" fmla="*/ 145 w 154"/>
              <a:gd name="T1" fmla="*/ 0 h 47"/>
              <a:gd name="T2" fmla="*/ 145 w 154"/>
              <a:gd name="T3" fmla="*/ 0 h 47"/>
              <a:gd name="T4" fmla="*/ 0 w 154"/>
              <a:gd name="T5" fmla="*/ 0 h 47"/>
              <a:gd name="T6" fmla="*/ 7 w 154"/>
              <a:gd name="T7" fmla="*/ 23 h 47"/>
              <a:gd name="T8" fmla="*/ 0 w 154"/>
              <a:gd name="T9" fmla="*/ 46 h 47"/>
              <a:gd name="T10" fmla="*/ 153 w 154"/>
              <a:gd name="T11" fmla="*/ 46 h 47"/>
              <a:gd name="T12" fmla="*/ 145 w 154"/>
              <a:gd name="T13" fmla="*/ 23 h 47"/>
              <a:gd name="T14" fmla="*/ 145 w 154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47">
                <a:moveTo>
                  <a:pt x="145" y="0"/>
                </a:moveTo>
                <a:lnTo>
                  <a:pt x="145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7" y="15"/>
                  <a:pt x="7" y="23"/>
                </a:cubicBezTo>
                <a:cubicBezTo>
                  <a:pt x="7" y="30"/>
                  <a:pt x="0" y="38"/>
                  <a:pt x="0" y="46"/>
                </a:cubicBezTo>
                <a:cubicBezTo>
                  <a:pt x="153" y="46"/>
                  <a:pt x="153" y="46"/>
                  <a:pt x="153" y="46"/>
                </a:cubicBezTo>
                <a:cubicBezTo>
                  <a:pt x="145" y="38"/>
                  <a:pt x="145" y="30"/>
                  <a:pt x="145" y="23"/>
                </a:cubicBezTo>
                <a:cubicBezTo>
                  <a:pt x="145" y="15"/>
                  <a:pt x="145" y="8"/>
                  <a:pt x="1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87">
            <a:extLst>
              <a:ext uri="{FF2B5EF4-FFF2-40B4-BE49-F238E27FC236}">
                <a16:creationId xmlns:a16="http://schemas.microsoft.com/office/drawing/2014/main" id="{ADC6A96A-FA31-FE48-BC03-4ED3E881A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106" y="10211839"/>
            <a:ext cx="491487" cy="351858"/>
          </a:xfrm>
          <a:custGeom>
            <a:avLst/>
            <a:gdLst>
              <a:gd name="T0" fmla="*/ 374 w 390"/>
              <a:gd name="T1" fmla="*/ 268 h 276"/>
              <a:gd name="T2" fmla="*/ 374 w 390"/>
              <a:gd name="T3" fmla="*/ 268 h 276"/>
              <a:gd name="T4" fmla="*/ 389 w 390"/>
              <a:gd name="T5" fmla="*/ 268 h 276"/>
              <a:gd name="T6" fmla="*/ 389 w 390"/>
              <a:gd name="T7" fmla="*/ 107 h 276"/>
              <a:gd name="T8" fmla="*/ 389 w 390"/>
              <a:gd name="T9" fmla="*/ 76 h 276"/>
              <a:gd name="T10" fmla="*/ 389 w 390"/>
              <a:gd name="T11" fmla="*/ 38 h 276"/>
              <a:gd name="T12" fmla="*/ 351 w 390"/>
              <a:gd name="T13" fmla="*/ 0 h 276"/>
              <a:gd name="T14" fmla="*/ 23 w 390"/>
              <a:gd name="T15" fmla="*/ 0 h 276"/>
              <a:gd name="T16" fmla="*/ 0 w 390"/>
              <a:gd name="T17" fmla="*/ 15 h 276"/>
              <a:gd name="T18" fmla="*/ 23 w 390"/>
              <a:gd name="T19" fmla="*/ 38 h 276"/>
              <a:gd name="T20" fmla="*/ 351 w 390"/>
              <a:gd name="T21" fmla="*/ 38 h 276"/>
              <a:gd name="T22" fmla="*/ 351 w 390"/>
              <a:gd name="T23" fmla="*/ 275 h 276"/>
              <a:gd name="T24" fmla="*/ 374 w 390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76">
                <a:moveTo>
                  <a:pt x="374" y="268"/>
                </a:moveTo>
                <a:lnTo>
                  <a:pt x="374" y="268"/>
                </a:lnTo>
                <a:cubicBezTo>
                  <a:pt x="382" y="268"/>
                  <a:pt x="382" y="268"/>
                  <a:pt x="389" y="268"/>
                </a:cubicBezTo>
                <a:cubicBezTo>
                  <a:pt x="389" y="107"/>
                  <a:pt x="389" y="107"/>
                  <a:pt x="389" y="107"/>
                </a:cubicBezTo>
                <a:cubicBezTo>
                  <a:pt x="389" y="76"/>
                  <a:pt x="389" y="76"/>
                  <a:pt x="389" y="76"/>
                </a:cubicBezTo>
                <a:cubicBezTo>
                  <a:pt x="389" y="38"/>
                  <a:pt x="389" y="38"/>
                  <a:pt x="389" y="38"/>
                </a:cubicBezTo>
                <a:cubicBezTo>
                  <a:pt x="389" y="15"/>
                  <a:pt x="374" y="0"/>
                  <a:pt x="35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0" y="7"/>
                  <a:pt x="0" y="15"/>
                </a:cubicBezTo>
                <a:cubicBezTo>
                  <a:pt x="0" y="30"/>
                  <a:pt x="15" y="38"/>
                  <a:pt x="23" y="38"/>
                </a:cubicBezTo>
                <a:cubicBezTo>
                  <a:pt x="351" y="38"/>
                  <a:pt x="351" y="38"/>
                  <a:pt x="351" y="38"/>
                </a:cubicBezTo>
                <a:cubicBezTo>
                  <a:pt x="351" y="275"/>
                  <a:pt x="351" y="275"/>
                  <a:pt x="351" y="275"/>
                </a:cubicBezTo>
                <a:cubicBezTo>
                  <a:pt x="359" y="268"/>
                  <a:pt x="366" y="268"/>
                  <a:pt x="374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88">
            <a:extLst>
              <a:ext uri="{FF2B5EF4-FFF2-40B4-BE49-F238E27FC236}">
                <a16:creationId xmlns:a16="http://schemas.microsoft.com/office/drawing/2014/main" id="{6BDD956C-E24D-A743-BFD0-0B594E5E5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544" y="10396145"/>
            <a:ext cx="94945" cy="234573"/>
          </a:xfrm>
          <a:custGeom>
            <a:avLst/>
            <a:gdLst>
              <a:gd name="T0" fmla="*/ 75 w 76"/>
              <a:gd name="T1" fmla="*/ 138 h 185"/>
              <a:gd name="T2" fmla="*/ 75 w 76"/>
              <a:gd name="T3" fmla="*/ 138 h 185"/>
              <a:gd name="T4" fmla="*/ 38 w 76"/>
              <a:gd name="T5" fmla="*/ 138 h 185"/>
              <a:gd name="T6" fmla="*/ 38 w 76"/>
              <a:gd name="T7" fmla="*/ 0 h 185"/>
              <a:gd name="T8" fmla="*/ 0 w 76"/>
              <a:gd name="T9" fmla="*/ 0 h 185"/>
              <a:gd name="T10" fmla="*/ 0 w 76"/>
              <a:gd name="T11" fmla="*/ 146 h 185"/>
              <a:gd name="T12" fmla="*/ 8 w 76"/>
              <a:gd name="T13" fmla="*/ 168 h 185"/>
              <a:gd name="T14" fmla="*/ 38 w 76"/>
              <a:gd name="T15" fmla="*/ 184 h 185"/>
              <a:gd name="T16" fmla="*/ 38 w 76"/>
              <a:gd name="T17" fmla="*/ 184 h 185"/>
              <a:gd name="T18" fmla="*/ 75 w 76"/>
              <a:gd name="T19" fmla="*/ 184 h 185"/>
              <a:gd name="T20" fmla="*/ 69 w 76"/>
              <a:gd name="T21" fmla="*/ 161 h 185"/>
              <a:gd name="T22" fmla="*/ 75 w 76"/>
              <a:gd name="T23" fmla="*/ 13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" h="185">
                <a:moveTo>
                  <a:pt x="75" y="138"/>
                </a:moveTo>
                <a:lnTo>
                  <a:pt x="75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0" y="161"/>
                  <a:pt x="8" y="168"/>
                </a:cubicBezTo>
                <a:cubicBezTo>
                  <a:pt x="15" y="176"/>
                  <a:pt x="23" y="184"/>
                  <a:pt x="38" y="184"/>
                </a:cubicBezTo>
                <a:lnTo>
                  <a:pt x="38" y="184"/>
                </a:lnTo>
                <a:cubicBezTo>
                  <a:pt x="75" y="184"/>
                  <a:pt x="75" y="184"/>
                  <a:pt x="75" y="184"/>
                </a:cubicBezTo>
                <a:cubicBezTo>
                  <a:pt x="75" y="176"/>
                  <a:pt x="69" y="168"/>
                  <a:pt x="69" y="161"/>
                </a:cubicBezTo>
                <a:cubicBezTo>
                  <a:pt x="69" y="153"/>
                  <a:pt x="68" y="146"/>
                  <a:pt x="75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89">
            <a:extLst>
              <a:ext uri="{FF2B5EF4-FFF2-40B4-BE49-F238E27FC236}">
                <a16:creationId xmlns:a16="http://schemas.microsoft.com/office/drawing/2014/main" id="{1E4C6B22-30B2-7A43-A820-C8A0A857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818" y="10530187"/>
            <a:ext cx="134042" cy="134042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4 h 108"/>
              <a:gd name="T6" fmla="*/ 53 w 108"/>
              <a:gd name="T7" fmla="*/ 0 h 108"/>
              <a:gd name="T8" fmla="*/ 107 w 108"/>
              <a:gd name="T9" fmla="*/ 54 h 108"/>
              <a:gd name="T10" fmla="*/ 53 w 108"/>
              <a:gd name="T11" fmla="*/ 107 h 108"/>
              <a:gd name="T12" fmla="*/ 53 w 108"/>
              <a:gd name="T13" fmla="*/ 23 h 108"/>
              <a:gd name="T14" fmla="*/ 53 w 108"/>
              <a:gd name="T15" fmla="*/ 23 h 108"/>
              <a:gd name="T16" fmla="*/ 30 w 108"/>
              <a:gd name="T17" fmla="*/ 54 h 108"/>
              <a:gd name="T18" fmla="*/ 53 w 108"/>
              <a:gd name="T19" fmla="*/ 77 h 108"/>
              <a:gd name="T20" fmla="*/ 76 w 108"/>
              <a:gd name="T21" fmla="*/ 54 h 108"/>
              <a:gd name="T22" fmla="*/ 53 w 108"/>
              <a:gd name="T23" fmla="*/ 23 h 108"/>
              <a:gd name="T24" fmla="*/ 53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4"/>
                  <a:pt x="84" y="107"/>
                  <a:pt x="53" y="107"/>
                </a:cubicBezTo>
                <a:lnTo>
                  <a:pt x="53" y="23"/>
                </a:lnTo>
                <a:lnTo>
                  <a:pt x="53" y="23"/>
                </a:lnTo>
                <a:cubicBezTo>
                  <a:pt x="38" y="23"/>
                  <a:pt x="30" y="39"/>
                  <a:pt x="30" y="54"/>
                </a:cubicBezTo>
                <a:cubicBezTo>
                  <a:pt x="30" y="61"/>
                  <a:pt x="38" y="77"/>
                  <a:pt x="53" y="77"/>
                </a:cubicBezTo>
                <a:cubicBezTo>
                  <a:pt x="68" y="77"/>
                  <a:pt x="76" y="61"/>
                  <a:pt x="76" y="54"/>
                </a:cubicBezTo>
                <a:cubicBezTo>
                  <a:pt x="76" y="39"/>
                  <a:pt x="68" y="23"/>
                  <a:pt x="53" y="23"/>
                </a:cubicBezTo>
                <a:lnTo>
                  <a:pt x="53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90">
            <a:extLst>
              <a:ext uri="{FF2B5EF4-FFF2-40B4-BE49-F238E27FC236}">
                <a16:creationId xmlns:a16="http://schemas.microsoft.com/office/drawing/2014/main" id="{71229419-08C9-C54E-9126-2B9FF7D07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564" y="10530187"/>
            <a:ext cx="145212" cy="134042"/>
          </a:xfrm>
          <a:custGeom>
            <a:avLst/>
            <a:gdLst>
              <a:gd name="T0" fmla="*/ 52 w 114"/>
              <a:gd name="T1" fmla="*/ 107 h 108"/>
              <a:gd name="T2" fmla="*/ 52 w 114"/>
              <a:gd name="T3" fmla="*/ 107 h 108"/>
              <a:gd name="T4" fmla="*/ 0 w 114"/>
              <a:gd name="T5" fmla="*/ 54 h 108"/>
              <a:gd name="T6" fmla="*/ 52 w 114"/>
              <a:gd name="T7" fmla="*/ 0 h 108"/>
              <a:gd name="T8" fmla="*/ 113 w 114"/>
              <a:gd name="T9" fmla="*/ 54 h 108"/>
              <a:gd name="T10" fmla="*/ 52 w 114"/>
              <a:gd name="T11" fmla="*/ 107 h 108"/>
              <a:gd name="T12" fmla="*/ 52 w 114"/>
              <a:gd name="T13" fmla="*/ 23 h 108"/>
              <a:gd name="T14" fmla="*/ 52 w 114"/>
              <a:gd name="T15" fmla="*/ 23 h 108"/>
              <a:gd name="T16" fmla="*/ 29 w 114"/>
              <a:gd name="T17" fmla="*/ 54 h 108"/>
              <a:gd name="T18" fmla="*/ 52 w 114"/>
              <a:gd name="T19" fmla="*/ 77 h 108"/>
              <a:gd name="T20" fmla="*/ 83 w 114"/>
              <a:gd name="T21" fmla="*/ 54 h 108"/>
              <a:gd name="T22" fmla="*/ 52 w 114"/>
              <a:gd name="T23" fmla="*/ 23 h 108"/>
              <a:gd name="T24" fmla="*/ 52 w 114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4" h="108">
                <a:moveTo>
                  <a:pt x="52" y="107"/>
                </a:moveTo>
                <a:lnTo>
                  <a:pt x="52" y="107"/>
                </a:lnTo>
                <a:cubicBezTo>
                  <a:pt x="21" y="107"/>
                  <a:pt x="0" y="84"/>
                  <a:pt x="0" y="54"/>
                </a:cubicBezTo>
                <a:cubicBezTo>
                  <a:pt x="0" y="23"/>
                  <a:pt x="21" y="0"/>
                  <a:pt x="52" y="0"/>
                </a:cubicBezTo>
                <a:cubicBezTo>
                  <a:pt x="83" y="0"/>
                  <a:pt x="113" y="23"/>
                  <a:pt x="113" y="54"/>
                </a:cubicBezTo>
                <a:cubicBezTo>
                  <a:pt x="113" y="84"/>
                  <a:pt x="83" y="107"/>
                  <a:pt x="52" y="107"/>
                </a:cubicBezTo>
                <a:lnTo>
                  <a:pt x="52" y="23"/>
                </a:lnTo>
                <a:lnTo>
                  <a:pt x="52" y="23"/>
                </a:lnTo>
                <a:cubicBezTo>
                  <a:pt x="44" y="23"/>
                  <a:pt x="29" y="39"/>
                  <a:pt x="29" y="54"/>
                </a:cubicBezTo>
                <a:cubicBezTo>
                  <a:pt x="29" y="61"/>
                  <a:pt x="44" y="77"/>
                  <a:pt x="52" y="77"/>
                </a:cubicBezTo>
                <a:cubicBezTo>
                  <a:pt x="68" y="77"/>
                  <a:pt x="83" y="61"/>
                  <a:pt x="83" y="54"/>
                </a:cubicBezTo>
                <a:cubicBezTo>
                  <a:pt x="83" y="39"/>
                  <a:pt x="68" y="23"/>
                  <a:pt x="52" y="23"/>
                </a:cubicBezTo>
                <a:lnTo>
                  <a:pt x="52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91">
            <a:extLst>
              <a:ext uri="{FF2B5EF4-FFF2-40B4-BE49-F238E27FC236}">
                <a16:creationId xmlns:a16="http://schemas.microsoft.com/office/drawing/2014/main" id="{F37B2A84-1E84-C14C-BCD0-54D07B4CC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446" y="10301201"/>
            <a:ext cx="206650" cy="50264"/>
          </a:xfrm>
          <a:custGeom>
            <a:avLst/>
            <a:gdLst>
              <a:gd name="T0" fmla="*/ 137 w 161"/>
              <a:gd name="T1" fmla="*/ 39 h 40"/>
              <a:gd name="T2" fmla="*/ 137 w 161"/>
              <a:gd name="T3" fmla="*/ 39 h 40"/>
              <a:gd name="T4" fmla="*/ 16 w 161"/>
              <a:gd name="T5" fmla="*/ 39 h 40"/>
              <a:gd name="T6" fmla="*/ 0 w 161"/>
              <a:gd name="T7" fmla="*/ 16 h 40"/>
              <a:gd name="T8" fmla="*/ 16 w 161"/>
              <a:gd name="T9" fmla="*/ 0 h 40"/>
              <a:gd name="T10" fmla="*/ 137 w 161"/>
              <a:gd name="T11" fmla="*/ 0 h 40"/>
              <a:gd name="T12" fmla="*/ 160 w 161"/>
              <a:gd name="T13" fmla="*/ 16 h 40"/>
              <a:gd name="T14" fmla="*/ 137 w 1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40">
                <a:moveTo>
                  <a:pt x="137" y="39"/>
                </a:moveTo>
                <a:lnTo>
                  <a:pt x="137" y="39"/>
                </a:lnTo>
                <a:cubicBezTo>
                  <a:pt x="16" y="39"/>
                  <a:pt x="16" y="39"/>
                  <a:pt x="16" y="39"/>
                </a:cubicBezTo>
                <a:cubicBezTo>
                  <a:pt x="8" y="39"/>
                  <a:pt x="0" y="31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53" y="0"/>
                  <a:pt x="160" y="8"/>
                  <a:pt x="160" y="16"/>
                </a:cubicBezTo>
                <a:cubicBezTo>
                  <a:pt x="160" y="31"/>
                  <a:pt x="153" y="39"/>
                  <a:pt x="137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92">
            <a:extLst>
              <a:ext uri="{FF2B5EF4-FFF2-40B4-BE49-F238E27FC236}">
                <a16:creationId xmlns:a16="http://schemas.microsoft.com/office/drawing/2014/main" id="{BEF7B97D-693E-F64F-AF7C-681C2A99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373" y="10379392"/>
            <a:ext cx="106115" cy="39094"/>
          </a:xfrm>
          <a:custGeom>
            <a:avLst/>
            <a:gdLst>
              <a:gd name="T0" fmla="*/ 69 w 84"/>
              <a:gd name="T1" fmla="*/ 30 h 31"/>
              <a:gd name="T2" fmla="*/ 69 w 84"/>
              <a:gd name="T3" fmla="*/ 30 h 31"/>
              <a:gd name="T4" fmla="*/ 16 w 84"/>
              <a:gd name="T5" fmla="*/ 30 h 31"/>
              <a:gd name="T6" fmla="*/ 0 w 84"/>
              <a:gd name="T7" fmla="*/ 15 h 31"/>
              <a:gd name="T8" fmla="*/ 16 w 84"/>
              <a:gd name="T9" fmla="*/ 0 h 31"/>
              <a:gd name="T10" fmla="*/ 69 w 84"/>
              <a:gd name="T11" fmla="*/ 0 h 31"/>
              <a:gd name="T12" fmla="*/ 83 w 84"/>
              <a:gd name="T13" fmla="*/ 15 h 31"/>
              <a:gd name="T14" fmla="*/ 69 w 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" h="31">
                <a:moveTo>
                  <a:pt x="69" y="30"/>
                </a:moveTo>
                <a:lnTo>
                  <a:pt x="69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3" y="7"/>
                  <a:pt x="83" y="15"/>
                </a:cubicBezTo>
                <a:cubicBezTo>
                  <a:pt x="83" y="23"/>
                  <a:pt x="77" y="30"/>
                  <a:pt x="69" y="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EC88B690-10D5-EF43-BBFA-8D7CBA0E7BD5}"/>
              </a:ext>
            </a:extLst>
          </p:cNvPr>
          <p:cNvGrpSpPr/>
          <p:nvPr/>
        </p:nvGrpSpPr>
        <p:grpSpPr>
          <a:xfrm>
            <a:off x="19840407" y="10173885"/>
            <a:ext cx="536281" cy="517127"/>
            <a:chOff x="10101161" y="9141982"/>
            <a:chExt cx="536281" cy="517127"/>
          </a:xfrm>
          <a:solidFill>
            <a:schemeClr val="bg2"/>
          </a:solidFill>
        </p:grpSpPr>
        <p:sp>
          <p:nvSpPr>
            <p:cNvPr id="169" name="Freeform 296">
              <a:extLst>
                <a:ext uri="{FF2B5EF4-FFF2-40B4-BE49-F238E27FC236}">
                  <a16:creationId xmlns:a16="http://schemas.microsoft.com/office/drawing/2014/main" id="{C06C22E4-9EF3-DD41-80CE-75CB4829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8585" y="9405332"/>
              <a:ext cx="134070" cy="124494"/>
            </a:xfrm>
            <a:custGeom>
              <a:avLst/>
              <a:gdLst>
                <a:gd name="T0" fmla="*/ 90 w 123"/>
                <a:gd name="T1" fmla="*/ 113 h 114"/>
                <a:gd name="T2" fmla="*/ 90 w 123"/>
                <a:gd name="T3" fmla="*/ 113 h 114"/>
                <a:gd name="T4" fmla="*/ 33 w 123"/>
                <a:gd name="T5" fmla="*/ 113 h 114"/>
                <a:gd name="T6" fmla="*/ 0 w 123"/>
                <a:gd name="T7" fmla="*/ 81 h 114"/>
                <a:gd name="T8" fmla="*/ 0 w 123"/>
                <a:gd name="T9" fmla="*/ 32 h 114"/>
                <a:gd name="T10" fmla="*/ 33 w 123"/>
                <a:gd name="T11" fmla="*/ 0 h 114"/>
                <a:gd name="T12" fmla="*/ 90 w 123"/>
                <a:gd name="T13" fmla="*/ 0 h 114"/>
                <a:gd name="T14" fmla="*/ 122 w 123"/>
                <a:gd name="T15" fmla="*/ 32 h 114"/>
                <a:gd name="T16" fmla="*/ 122 w 123"/>
                <a:gd name="T17" fmla="*/ 81 h 114"/>
                <a:gd name="T18" fmla="*/ 90 w 123"/>
                <a:gd name="T19" fmla="*/ 113 h 114"/>
                <a:gd name="T20" fmla="*/ 90 w 123"/>
                <a:gd name="T21" fmla="*/ 32 h 114"/>
                <a:gd name="T22" fmla="*/ 90 w 123"/>
                <a:gd name="T23" fmla="*/ 32 h 114"/>
                <a:gd name="T24" fmla="*/ 33 w 123"/>
                <a:gd name="T25" fmla="*/ 32 h 114"/>
                <a:gd name="T26" fmla="*/ 33 w 123"/>
                <a:gd name="T27" fmla="*/ 81 h 114"/>
                <a:gd name="T28" fmla="*/ 90 w 123"/>
                <a:gd name="T29" fmla="*/ 81 h 114"/>
                <a:gd name="T30" fmla="*/ 90 w 123"/>
                <a:gd name="T3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3" h="114">
                  <a:moveTo>
                    <a:pt x="90" y="113"/>
                  </a:moveTo>
                  <a:lnTo>
                    <a:pt x="90" y="113"/>
                  </a:lnTo>
                  <a:cubicBezTo>
                    <a:pt x="33" y="113"/>
                    <a:pt x="33" y="113"/>
                    <a:pt x="33" y="113"/>
                  </a:cubicBezTo>
                  <a:cubicBezTo>
                    <a:pt x="17" y="113"/>
                    <a:pt x="0" y="97"/>
                    <a:pt x="0" y="8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8"/>
                    <a:pt x="17" y="0"/>
                    <a:pt x="33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14" y="0"/>
                    <a:pt x="122" y="8"/>
                    <a:pt x="122" y="32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97"/>
                    <a:pt x="114" y="113"/>
                    <a:pt x="90" y="113"/>
                  </a:cubicBezTo>
                  <a:close/>
                  <a:moveTo>
                    <a:pt x="90" y="32"/>
                  </a:moveTo>
                  <a:lnTo>
                    <a:pt x="90" y="32"/>
                  </a:lnTo>
                  <a:cubicBezTo>
                    <a:pt x="33" y="32"/>
                    <a:pt x="33" y="32"/>
                    <a:pt x="33" y="32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90" y="81"/>
                    <a:pt x="90" y="81"/>
                    <a:pt x="90" y="81"/>
                  </a:cubicBezTo>
                  <a:lnTo>
                    <a:pt x="90" y="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0" name="Freeform 297">
              <a:extLst>
                <a:ext uri="{FF2B5EF4-FFF2-40B4-BE49-F238E27FC236}">
                  <a16:creationId xmlns:a16="http://schemas.microsoft.com/office/drawing/2014/main" id="{23BC8BBD-4EFF-7949-BD61-880955A7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237746"/>
              <a:ext cx="536281" cy="421363"/>
            </a:xfrm>
            <a:custGeom>
              <a:avLst/>
              <a:gdLst>
                <a:gd name="T0" fmla="*/ 414 w 496"/>
                <a:gd name="T1" fmla="*/ 389 h 390"/>
                <a:gd name="T2" fmla="*/ 414 w 496"/>
                <a:gd name="T3" fmla="*/ 389 h 390"/>
                <a:gd name="T4" fmla="*/ 81 w 496"/>
                <a:gd name="T5" fmla="*/ 389 h 390"/>
                <a:gd name="T6" fmla="*/ 0 w 496"/>
                <a:gd name="T7" fmla="*/ 308 h 390"/>
                <a:gd name="T8" fmla="*/ 0 w 496"/>
                <a:gd name="T9" fmla="*/ 0 h 390"/>
                <a:gd name="T10" fmla="*/ 49 w 496"/>
                <a:gd name="T11" fmla="*/ 0 h 390"/>
                <a:gd name="T12" fmla="*/ 49 w 496"/>
                <a:gd name="T13" fmla="*/ 308 h 390"/>
                <a:gd name="T14" fmla="*/ 81 w 496"/>
                <a:gd name="T15" fmla="*/ 340 h 390"/>
                <a:gd name="T16" fmla="*/ 414 w 496"/>
                <a:gd name="T17" fmla="*/ 340 h 390"/>
                <a:gd name="T18" fmla="*/ 455 w 496"/>
                <a:gd name="T19" fmla="*/ 308 h 390"/>
                <a:gd name="T20" fmla="*/ 455 w 496"/>
                <a:gd name="T21" fmla="*/ 105 h 390"/>
                <a:gd name="T22" fmla="*/ 414 w 496"/>
                <a:gd name="T23" fmla="*/ 73 h 390"/>
                <a:gd name="T24" fmla="*/ 81 w 496"/>
                <a:gd name="T25" fmla="*/ 73 h 390"/>
                <a:gd name="T26" fmla="*/ 81 w 496"/>
                <a:gd name="T27" fmla="*/ 32 h 390"/>
                <a:gd name="T28" fmla="*/ 414 w 496"/>
                <a:gd name="T29" fmla="*/ 32 h 390"/>
                <a:gd name="T30" fmla="*/ 495 w 496"/>
                <a:gd name="T31" fmla="*/ 105 h 390"/>
                <a:gd name="T32" fmla="*/ 495 w 496"/>
                <a:gd name="T33" fmla="*/ 308 h 390"/>
                <a:gd name="T34" fmla="*/ 414 w 496"/>
                <a:gd name="T3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6" h="390">
                  <a:moveTo>
                    <a:pt x="414" y="389"/>
                  </a:moveTo>
                  <a:lnTo>
                    <a:pt x="414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4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08"/>
                    <a:pt x="49" y="308"/>
                    <a:pt x="49" y="308"/>
                  </a:cubicBezTo>
                  <a:cubicBezTo>
                    <a:pt x="49" y="324"/>
                    <a:pt x="65" y="340"/>
                    <a:pt x="81" y="340"/>
                  </a:cubicBezTo>
                  <a:cubicBezTo>
                    <a:pt x="414" y="340"/>
                    <a:pt x="414" y="340"/>
                    <a:pt x="414" y="340"/>
                  </a:cubicBezTo>
                  <a:cubicBezTo>
                    <a:pt x="438" y="340"/>
                    <a:pt x="455" y="324"/>
                    <a:pt x="455" y="308"/>
                  </a:cubicBezTo>
                  <a:cubicBezTo>
                    <a:pt x="455" y="105"/>
                    <a:pt x="455" y="105"/>
                    <a:pt x="455" y="105"/>
                  </a:cubicBezTo>
                  <a:cubicBezTo>
                    <a:pt x="455" y="89"/>
                    <a:pt x="438" y="73"/>
                    <a:pt x="414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414" y="32"/>
                    <a:pt x="414" y="32"/>
                    <a:pt x="414" y="32"/>
                  </a:cubicBezTo>
                  <a:cubicBezTo>
                    <a:pt x="463" y="32"/>
                    <a:pt x="495" y="64"/>
                    <a:pt x="495" y="105"/>
                  </a:cubicBezTo>
                  <a:cubicBezTo>
                    <a:pt x="495" y="308"/>
                    <a:pt x="495" y="308"/>
                    <a:pt x="495" y="308"/>
                  </a:cubicBezTo>
                  <a:cubicBezTo>
                    <a:pt x="495" y="348"/>
                    <a:pt x="463" y="389"/>
                    <a:pt x="414" y="38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298">
              <a:extLst>
                <a:ext uri="{FF2B5EF4-FFF2-40B4-BE49-F238E27FC236}">
                  <a16:creationId xmlns:a16="http://schemas.microsoft.com/office/drawing/2014/main" id="{71C989CA-9036-8142-8EAB-9241A7004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1161" y="9141982"/>
              <a:ext cx="488399" cy="177163"/>
            </a:xfrm>
            <a:custGeom>
              <a:avLst/>
              <a:gdLst>
                <a:gd name="T0" fmla="*/ 90 w 448"/>
                <a:gd name="T1" fmla="*/ 163 h 164"/>
                <a:gd name="T2" fmla="*/ 90 w 448"/>
                <a:gd name="T3" fmla="*/ 163 h 164"/>
                <a:gd name="T4" fmla="*/ 9 w 448"/>
                <a:gd name="T5" fmla="*/ 74 h 164"/>
                <a:gd name="T6" fmla="*/ 90 w 448"/>
                <a:gd name="T7" fmla="*/ 0 h 164"/>
                <a:gd name="T8" fmla="*/ 382 w 448"/>
                <a:gd name="T9" fmla="*/ 0 h 164"/>
                <a:gd name="T10" fmla="*/ 447 w 448"/>
                <a:gd name="T11" fmla="*/ 65 h 164"/>
                <a:gd name="T12" fmla="*/ 447 w 448"/>
                <a:gd name="T13" fmla="*/ 82 h 164"/>
                <a:gd name="T14" fmla="*/ 430 w 448"/>
                <a:gd name="T15" fmla="*/ 106 h 164"/>
                <a:gd name="T16" fmla="*/ 430 w 448"/>
                <a:gd name="T17" fmla="*/ 106 h 164"/>
                <a:gd name="T18" fmla="*/ 406 w 448"/>
                <a:gd name="T19" fmla="*/ 82 h 164"/>
                <a:gd name="T20" fmla="*/ 406 w 448"/>
                <a:gd name="T21" fmla="*/ 65 h 164"/>
                <a:gd name="T22" fmla="*/ 382 w 448"/>
                <a:gd name="T23" fmla="*/ 41 h 164"/>
                <a:gd name="T24" fmla="*/ 90 w 448"/>
                <a:gd name="T25" fmla="*/ 41 h 164"/>
                <a:gd name="T26" fmla="*/ 49 w 448"/>
                <a:gd name="T27" fmla="*/ 74 h 164"/>
                <a:gd name="T28" fmla="*/ 90 w 448"/>
                <a:gd name="T29" fmla="*/ 122 h 164"/>
                <a:gd name="T30" fmla="*/ 90 w 448"/>
                <a:gd name="T31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164">
                  <a:moveTo>
                    <a:pt x="90" y="163"/>
                  </a:moveTo>
                  <a:lnTo>
                    <a:pt x="90" y="163"/>
                  </a:lnTo>
                  <a:cubicBezTo>
                    <a:pt x="41" y="163"/>
                    <a:pt x="0" y="122"/>
                    <a:pt x="9" y="74"/>
                  </a:cubicBezTo>
                  <a:cubicBezTo>
                    <a:pt x="9" y="25"/>
                    <a:pt x="49" y="0"/>
                    <a:pt x="90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414" y="0"/>
                    <a:pt x="447" y="33"/>
                    <a:pt x="447" y="65"/>
                  </a:cubicBezTo>
                  <a:cubicBezTo>
                    <a:pt x="447" y="82"/>
                    <a:pt x="447" y="82"/>
                    <a:pt x="447" y="82"/>
                  </a:cubicBezTo>
                  <a:cubicBezTo>
                    <a:pt x="447" y="90"/>
                    <a:pt x="438" y="106"/>
                    <a:pt x="430" y="106"/>
                  </a:cubicBezTo>
                  <a:lnTo>
                    <a:pt x="430" y="106"/>
                  </a:lnTo>
                  <a:cubicBezTo>
                    <a:pt x="414" y="106"/>
                    <a:pt x="406" y="90"/>
                    <a:pt x="406" y="82"/>
                  </a:cubicBezTo>
                  <a:cubicBezTo>
                    <a:pt x="406" y="65"/>
                    <a:pt x="406" y="65"/>
                    <a:pt x="406" y="65"/>
                  </a:cubicBezTo>
                  <a:cubicBezTo>
                    <a:pt x="406" y="49"/>
                    <a:pt x="398" y="41"/>
                    <a:pt x="382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65" y="41"/>
                    <a:pt x="49" y="57"/>
                    <a:pt x="49" y="74"/>
                  </a:cubicBezTo>
                  <a:cubicBezTo>
                    <a:pt x="41" y="98"/>
                    <a:pt x="65" y="122"/>
                    <a:pt x="90" y="122"/>
                  </a:cubicBezTo>
                  <a:lnTo>
                    <a:pt x="90" y="16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28" name="Grupo 227">
            <a:extLst>
              <a:ext uri="{FF2B5EF4-FFF2-40B4-BE49-F238E27FC236}">
                <a16:creationId xmlns:a16="http://schemas.microsoft.com/office/drawing/2014/main" id="{5AE5A0BF-B689-9C43-9B49-CF0B2E3A4F06}"/>
              </a:ext>
            </a:extLst>
          </p:cNvPr>
          <p:cNvGrpSpPr/>
          <p:nvPr/>
        </p:nvGrpSpPr>
        <p:grpSpPr>
          <a:xfrm>
            <a:off x="14922820" y="11286374"/>
            <a:ext cx="3090654" cy="992390"/>
            <a:chOff x="4263265" y="1977645"/>
            <a:chExt cx="4236804" cy="992390"/>
          </a:xfrm>
        </p:grpSpPr>
        <p:sp>
          <p:nvSpPr>
            <p:cNvPr id="229" name="CuadroTexto 395">
              <a:extLst>
                <a:ext uri="{FF2B5EF4-FFF2-40B4-BE49-F238E27FC236}">
                  <a16:creationId xmlns:a16="http://schemas.microsoft.com/office/drawing/2014/main" id="{AF68B434-8153-7B47-BE04-498E5EAE818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0" name="Rectangle 40">
              <a:extLst>
                <a:ext uri="{FF2B5EF4-FFF2-40B4-BE49-F238E27FC236}">
                  <a16:creationId xmlns:a16="http://schemas.microsoft.com/office/drawing/2014/main" id="{18B7BA9A-A854-B947-8DF4-C3DB652F607F}"/>
                </a:ext>
              </a:extLst>
            </p:cNvPr>
            <p:cNvSpPr/>
            <p:nvPr/>
          </p:nvSpPr>
          <p:spPr>
            <a:xfrm>
              <a:off x="4263265" y="2323704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ACF758CB-8862-E043-AB7B-6E02D35310A1}"/>
              </a:ext>
            </a:extLst>
          </p:cNvPr>
          <p:cNvGrpSpPr/>
          <p:nvPr/>
        </p:nvGrpSpPr>
        <p:grpSpPr>
          <a:xfrm>
            <a:off x="18563220" y="11287127"/>
            <a:ext cx="3090654" cy="992390"/>
            <a:chOff x="4263265" y="2049834"/>
            <a:chExt cx="4236804" cy="992390"/>
          </a:xfrm>
        </p:grpSpPr>
        <p:sp>
          <p:nvSpPr>
            <p:cNvPr id="232" name="CuadroTexto 395">
              <a:extLst>
                <a:ext uri="{FF2B5EF4-FFF2-40B4-BE49-F238E27FC236}">
                  <a16:creationId xmlns:a16="http://schemas.microsoft.com/office/drawing/2014/main" id="{676901EC-2B4C-6346-AF5D-24200D489493}"/>
                </a:ext>
              </a:extLst>
            </p:cNvPr>
            <p:cNvSpPr txBox="1"/>
            <p:nvPr/>
          </p:nvSpPr>
          <p:spPr>
            <a:xfrm flipH="1">
              <a:off x="5179663" y="204983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A40166AB-F97A-084A-A001-9B8EE9ECD279}"/>
                </a:ext>
              </a:extLst>
            </p:cNvPr>
            <p:cNvSpPr/>
            <p:nvPr/>
          </p:nvSpPr>
          <p:spPr>
            <a:xfrm>
              <a:off x="4263265" y="239589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6A9D1753-513F-9943-8500-3C374555A2FF}"/>
              </a:ext>
            </a:extLst>
          </p:cNvPr>
          <p:cNvGrpSpPr/>
          <p:nvPr/>
        </p:nvGrpSpPr>
        <p:grpSpPr>
          <a:xfrm>
            <a:off x="2723776" y="11286374"/>
            <a:ext cx="3090654" cy="920201"/>
            <a:chOff x="4263265" y="1977645"/>
            <a:chExt cx="4236804" cy="920201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645E23C0-341E-C741-B390-37D05398529D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36" name="Rectangle 40">
              <a:extLst>
                <a:ext uri="{FF2B5EF4-FFF2-40B4-BE49-F238E27FC236}">
                  <a16:creationId xmlns:a16="http://schemas.microsoft.com/office/drawing/2014/main" id="{A558915A-2504-3E46-8538-E3FC0ED0C7B4}"/>
                </a:ext>
              </a:extLst>
            </p:cNvPr>
            <p:cNvSpPr/>
            <p:nvPr/>
          </p:nvSpPr>
          <p:spPr>
            <a:xfrm>
              <a:off x="4263265" y="2251515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37" name="Line 1">
            <a:extLst>
              <a:ext uri="{FF2B5EF4-FFF2-40B4-BE49-F238E27FC236}">
                <a16:creationId xmlns:a16="http://schemas.microsoft.com/office/drawing/2014/main" id="{3B26F437-8242-214E-A0A3-D5BC9F9AE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59017" y="5904792"/>
            <a:ext cx="1749173" cy="2203326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A3D575F2-C158-F547-B84E-239E73D4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4033" y="5464126"/>
            <a:ext cx="894822" cy="885826"/>
          </a:xfrm>
          <a:custGeom>
            <a:avLst/>
            <a:gdLst>
              <a:gd name="T0" fmla="*/ 309069 w 877"/>
              <a:gd name="T1" fmla="*/ 165927 h 867"/>
              <a:gd name="T2" fmla="*/ 309069 w 877"/>
              <a:gd name="T3" fmla="*/ 165927 h 867"/>
              <a:gd name="T4" fmla="*/ 149852 w 877"/>
              <a:gd name="T5" fmla="*/ 309130 h 867"/>
              <a:gd name="T6" fmla="*/ 6484 w 877"/>
              <a:gd name="T7" fmla="*/ 146449 h 867"/>
              <a:gd name="T8" fmla="*/ 166061 w 877"/>
              <a:gd name="T9" fmla="*/ 3246 h 867"/>
              <a:gd name="T10" fmla="*/ 309069 w 877"/>
              <a:gd name="T11" fmla="*/ 165927 h 8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77" h="867">
                <a:moveTo>
                  <a:pt x="858" y="460"/>
                </a:moveTo>
                <a:lnTo>
                  <a:pt x="858" y="460"/>
                </a:lnTo>
                <a:cubicBezTo>
                  <a:pt x="849" y="686"/>
                  <a:pt x="650" y="866"/>
                  <a:pt x="416" y="857"/>
                </a:cubicBezTo>
                <a:cubicBezTo>
                  <a:pt x="181" y="839"/>
                  <a:pt x="0" y="641"/>
                  <a:pt x="18" y="406"/>
                </a:cubicBezTo>
                <a:cubicBezTo>
                  <a:pt x="27" y="180"/>
                  <a:pt x="226" y="0"/>
                  <a:pt x="461" y="9"/>
                </a:cubicBezTo>
                <a:cubicBezTo>
                  <a:pt x="696" y="27"/>
                  <a:pt x="876" y="226"/>
                  <a:pt x="858" y="4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">
            <a:extLst>
              <a:ext uri="{FF2B5EF4-FFF2-40B4-BE49-F238E27FC236}">
                <a16:creationId xmlns:a16="http://schemas.microsoft.com/office/drawing/2014/main" id="{9DBA9C14-E0BD-C741-BE3E-0514EA55F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7686" y="5904792"/>
            <a:ext cx="2626005" cy="2837343"/>
          </a:xfrm>
          <a:custGeom>
            <a:avLst/>
            <a:gdLst>
              <a:gd name="T0" fmla="*/ 0 w 2576"/>
              <a:gd name="T1" fmla="*/ 442006 h 2783"/>
              <a:gd name="T2" fmla="*/ 926740 w 2576"/>
              <a:gd name="T3" fmla="*/ 0 h 2783"/>
              <a:gd name="T4" fmla="*/ 757588 w 2576"/>
              <a:gd name="T5" fmla="*/ 1001352 h 27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76" h="2783">
                <a:moveTo>
                  <a:pt x="0" y="1228"/>
                </a:moveTo>
                <a:lnTo>
                  <a:pt x="2575" y="0"/>
                </a:lnTo>
                <a:lnTo>
                  <a:pt x="2105" y="2782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Freeform 4">
            <a:extLst>
              <a:ext uri="{FF2B5EF4-FFF2-40B4-BE49-F238E27FC236}">
                <a16:creationId xmlns:a16="http://schemas.microsoft.com/office/drawing/2014/main" id="{2217E599-B1B0-9F42-8954-B2C8F2F2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796" y="8243015"/>
            <a:ext cx="2257285" cy="4019947"/>
          </a:xfrm>
          <a:custGeom>
            <a:avLst/>
            <a:gdLst>
              <a:gd name="T0" fmla="*/ 796565 w 2214"/>
              <a:gd name="T1" fmla="*/ 1418865 h 3941"/>
              <a:gd name="T2" fmla="*/ 0 w 2214"/>
              <a:gd name="T3" fmla="*/ 1418865 h 3941"/>
              <a:gd name="T4" fmla="*/ 217769 w 2214"/>
              <a:gd name="T5" fmla="*/ 0 h 3941"/>
              <a:gd name="T6" fmla="*/ 582036 w 2214"/>
              <a:gd name="T7" fmla="*/ 0 h 3941"/>
              <a:gd name="T8" fmla="*/ 796565 w 2214"/>
              <a:gd name="T9" fmla="*/ 1418865 h 39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14" h="3941">
                <a:moveTo>
                  <a:pt x="2213" y="3940"/>
                </a:moveTo>
                <a:lnTo>
                  <a:pt x="0" y="3940"/>
                </a:lnTo>
                <a:lnTo>
                  <a:pt x="605" y="0"/>
                </a:lnTo>
                <a:lnTo>
                  <a:pt x="1617" y="0"/>
                </a:lnTo>
                <a:lnTo>
                  <a:pt x="2213" y="394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5">
            <a:extLst>
              <a:ext uri="{FF2B5EF4-FFF2-40B4-BE49-F238E27FC236}">
                <a16:creationId xmlns:a16="http://schemas.microsoft.com/office/drawing/2014/main" id="{D2870C9E-104B-C241-B9F7-155D8D4A5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496" y="4681721"/>
            <a:ext cx="6560515" cy="5832069"/>
          </a:xfrm>
          <a:custGeom>
            <a:avLst/>
            <a:gdLst>
              <a:gd name="T0" fmla="*/ 2315802 w 6433"/>
              <a:gd name="T1" fmla="*/ 1408174 h 5720"/>
              <a:gd name="T2" fmla="*/ 2315802 w 6433"/>
              <a:gd name="T3" fmla="*/ 1408174 h 5720"/>
              <a:gd name="T4" fmla="*/ 650599 w 6433"/>
              <a:gd name="T5" fmla="*/ 1668427 h 5720"/>
              <a:gd name="T6" fmla="*/ 390288 w 6433"/>
              <a:gd name="T7" fmla="*/ 0 h 5720"/>
              <a:gd name="T8" fmla="*/ 1287877 w 6433"/>
              <a:gd name="T9" fmla="*/ 773920 h 5720"/>
              <a:gd name="T10" fmla="*/ 2315802 w 6433"/>
              <a:gd name="T11" fmla="*/ 1408174 h 5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433" h="5720">
                <a:moveTo>
                  <a:pt x="6432" y="3912"/>
                </a:moveTo>
                <a:lnTo>
                  <a:pt x="6432" y="3912"/>
                </a:lnTo>
                <a:cubicBezTo>
                  <a:pt x="5357" y="5394"/>
                  <a:pt x="3280" y="5719"/>
                  <a:pt x="1807" y="4635"/>
                </a:cubicBezTo>
                <a:cubicBezTo>
                  <a:pt x="325" y="3551"/>
                  <a:pt x="0" y="1481"/>
                  <a:pt x="1084" y="0"/>
                </a:cubicBezTo>
                <a:cubicBezTo>
                  <a:pt x="1753" y="678"/>
                  <a:pt x="2575" y="1419"/>
                  <a:pt x="3577" y="2150"/>
                </a:cubicBezTo>
                <a:cubicBezTo>
                  <a:pt x="4598" y="2900"/>
                  <a:pt x="5574" y="3469"/>
                  <a:pt x="6432" y="39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6">
            <a:extLst>
              <a:ext uri="{FF2B5EF4-FFF2-40B4-BE49-F238E27FC236}">
                <a16:creationId xmlns:a16="http://schemas.microsoft.com/office/drawing/2014/main" id="{E038F057-90FD-8146-B007-8065FC7B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279" y="4807625"/>
            <a:ext cx="1861586" cy="1686218"/>
          </a:xfrm>
          <a:custGeom>
            <a:avLst/>
            <a:gdLst>
              <a:gd name="T0" fmla="*/ 0 w 1825"/>
              <a:gd name="T1" fmla="*/ 178882 h 1654"/>
              <a:gd name="T2" fmla="*/ 0 w 1825"/>
              <a:gd name="T3" fmla="*/ 178882 h 1654"/>
              <a:gd name="T4" fmla="*/ 477884 w 1825"/>
              <a:gd name="T5" fmla="*/ 113736 h 1654"/>
              <a:gd name="T6" fmla="*/ 543066 w 1825"/>
              <a:gd name="T7" fmla="*/ 594952 h 16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5" h="1654">
                <a:moveTo>
                  <a:pt x="0" y="497"/>
                </a:moveTo>
                <a:lnTo>
                  <a:pt x="0" y="497"/>
                </a:lnTo>
                <a:cubicBezTo>
                  <a:pt x="315" y="81"/>
                  <a:pt x="911" y="0"/>
                  <a:pt x="1327" y="316"/>
                </a:cubicBezTo>
                <a:cubicBezTo>
                  <a:pt x="1752" y="642"/>
                  <a:pt x="1824" y="1238"/>
                  <a:pt x="1508" y="165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3" name="Freeform 7">
            <a:extLst>
              <a:ext uri="{FF2B5EF4-FFF2-40B4-BE49-F238E27FC236}">
                <a16:creationId xmlns:a16="http://schemas.microsoft.com/office/drawing/2014/main" id="{581296E1-D454-AC4D-93F2-1A84F01DE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221" y="3989247"/>
            <a:ext cx="3260022" cy="2949759"/>
          </a:xfrm>
          <a:custGeom>
            <a:avLst/>
            <a:gdLst>
              <a:gd name="T0" fmla="*/ 0 w 3199"/>
              <a:gd name="T1" fmla="*/ 312312 h 2891"/>
              <a:gd name="T2" fmla="*/ 0 w 3199"/>
              <a:gd name="T3" fmla="*/ 312312 h 2891"/>
              <a:gd name="T4" fmla="*/ 838648 w 3199"/>
              <a:gd name="T5" fmla="*/ 201724 h 2891"/>
              <a:gd name="T6" fmla="*/ 952338 w 3199"/>
              <a:gd name="T7" fmla="*/ 1041040 h 28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99" h="2891">
                <a:moveTo>
                  <a:pt x="0" y="867"/>
                </a:moveTo>
                <a:lnTo>
                  <a:pt x="0" y="867"/>
                </a:lnTo>
                <a:cubicBezTo>
                  <a:pt x="561" y="145"/>
                  <a:pt x="1599" y="0"/>
                  <a:pt x="2331" y="560"/>
                </a:cubicBezTo>
                <a:cubicBezTo>
                  <a:pt x="3062" y="1111"/>
                  <a:pt x="3198" y="2158"/>
                  <a:pt x="2647" y="289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4" name="Freeform 8">
            <a:extLst>
              <a:ext uri="{FF2B5EF4-FFF2-40B4-BE49-F238E27FC236}">
                <a16:creationId xmlns:a16="http://schemas.microsoft.com/office/drawing/2014/main" id="{2DBBB57D-E17A-244B-B2B2-4BD1A4EE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194" y="3103418"/>
            <a:ext cx="4779871" cy="4303233"/>
          </a:xfrm>
          <a:custGeom>
            <a:avLst/>
            <a:gdLst>
              <a:gd name="T0" fmla="*/ 0 w 4689"/>
              <a:gd name="T1" fmla="*/ 458760 h 4219"/>
              <a:gd name="T2" fmla="*/ 0 w 4689"/>
              <a:gd name="T3" fmla="*/ 458760 h 4219"/>
              <a:gd name="T4" fmla="*/ 1228656 w 4689"/>
              <a:gd name="T5" fmla="*/ 292757 h 4219"/>
              <a:gd name="T6" fmla="*/ 1394564 w 4689"/>
              <a:gd name="T7" fmla="*/ 1518878 h 42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9" h="4219">
                <a:moveTo>
                  <a:pt x="0" y="1274"/>
                </a:moveTo>
                <a:lnTo>
                  <a:pt x="0" y="1274"/>
                </a:lnTo>
                <a:cubicBezTo>
                  <a:pt x="822" y="198"/>
                  <a:pt x="2348" y="0"/>
                  <a:pt x="3414" y="813"/>
                </a:cubicBezTo>
                <a:cubicBezTo>
                  <a:pt x="4481" y="1626"/>
                  <a:pt x="4688" y="3152"/>
                  <a:pt x="3875" y="421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173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4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47578F"/>
      </a:accent1>
      <a:accent2>
        <a:srgbClr val="FB5B61"/>
      </a:accent2>
      <a:accent3>
        <a:srgbClr val="FECD39"/>
      </a:accent3>
      <a:accent4>
        <a:srgbClr val="90F1FE"/>
      </a:accent4>
      <a:accent5>
        <a:srgbClr val="80E99E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92061</TotalTime>
  <Words>504</Words>
  <Application>Microsoft Macintosh PowerPoint</Application>
  <PresentationFormat>Personalizado</PresentationFormat>
  <Paragraphs>126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16559</cp:revision>
  <dcterms:created xsi:type="dcterms:W3CDTF">2014-11-12T21:47:38Z</dcterms:created>
  <dcterms:modified xsi:type="dcterms:W3CDTF">2019-10-04T16:53:25Z</dcterms:modified>
  <cp:category/>
</cp:coreProperties>
</file>