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3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4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1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6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6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34">
            <a:extLst>
              <a:ext uri="{FF2B5EF4-FFF2-40B4-BE49-F238E27FC236}">
                <a16:creationId xmlns:a16="http://schemas.microsoft.com/office/drawing/2014/main" id="{4270B772-FD52-EB4A-8EAF-AF3D423A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1423808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34">
            <a:extLst>
              <a:ext uri="{FF2B5EF4-FFF2-40B4-BE49-F238E27FC236}">
                <a16:creationId xmlns:a16="http://schemas.microsoft.com/office/drawing/2014/main" id="{212E7BE4-C0BC-1643-BCB5-18D03CB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451257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34">
            <a:extLst>
              <a:ext uri="{FF2B5EF4-FFF2-40B4-BE49-F238E27FC236}">
                <a16:creationId xmlns:a16="http://schemas.microsoft.com/office/drawing/2014/main" id="{218D091A-74D1-634F-9128-C1FA3C37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738226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34">
            <a:extLst>
              <a:ext uri="{FF2B5EF4-FFF2-40B4-BE49-F238E27FC236}">
                <a16:creationId xmlns:a16="http://schemas.microsoft.com/office/drawing/2014/main" id="{BAFF029F-9A78-9E4A-9EDC-1426DE79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1028379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71">
            <a:extLst>
              <a:ext uri="{FF2B5EF4-FFF2-40B4-BE49-F238E27FC236}">
                <a16:creationId xmlns:a16="http://schemas.microsoft.com/office/drawing/2014/main" id="{392127ED-398C-0D4A-AA96-635C9CB7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2259" y="515385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72">
            <a:extLst>
              <a:ext uri="{FF2B5EF4-FFF2-40B4-BE49-F238E27FC236}">
                <a16:creationId xmlns:a16="http://schemas.microsoft.com/office/drawing/2014/main" id="{6C14B8D2-DE46-D346-8E2C-59DD2E3B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2322" y="575404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73">
            <a:extLst>
              <a:ext uri="{FF2B5EF4-FFF2-40B4-BE49-F238E27FC236}">
                <a16:creationId xmlns:a16="http://schemas.microsoft.com/office/drawing/2014/main" id="{DEC07B24-E2F5-3840-A8F4-F1670CD73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794" y="575404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4">
            <a:extLst>
              <a:ext uri="{FF2B5EF4-FFF2-40B4-BE49-F238E27FC236}">
                <a16:creationId xmlns:a16="http://schemas.microsoft.com/office/drawing/2014/main" id="{43BC9AFF-524D-8247-B078-08112385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944" y="11316965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75">
            <a:extLst>
              <a:ext uri="{FF2B5EF4-FFF2-40B4-BE49-F238E27FC236}">
                <a16:creationId xmlns:a16="http://schemas.microsoft.com/office/drawing/2014/main" id="{6F315C51-7007-5F4C-81DF-EFBD93DA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506" y="11027984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76">
            <a:extLst>
              <a:ext uri="{FF2B5EF4-FFF2-40B4-BE49-F238E27FC236}">
                <a16:creationId xmlns:a16="http://schemas.microsoft.com/office/drawing/2014/main" id="{332CEE77-331B-4545-8D2D-376555A8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9391" y="10866823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77">
            <a:extLst>
              <a:ext uri="{FF2B5EF4-FFF2-40B4-BE49-F238E27FC236}">
                <a16:creationId xmlns:a16="http://schemas.microsoft.com/office/drawing/2014/main" id="{EDBE74F2-82D3-F646-8F80-ED1E3BFC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8916" y="199811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78">
            <a:extLst>
              <a:ext uri="{FF2B5EF4-FFF2-40B4-BE49-F238E27FC236}">
                <a16:creationId xmlns:a16="http://schemas.microsoft.com/office/drawing/2014/main" id="{94C354DE-4104-6241-AC31-FE079740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227" y="187030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79">
            <a:extLst>
              <a:ext uri="{FF2B5EF4-FFF2-40B4-BE49-F238E27FC236}">
                <a16:creationId xmlns:a16="http://schemas.microsoft.com/office/drawing/2014/main" id="{9AD898A2-D621-E44B-8618-38E6E87B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0190" y="187030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80">
            <a:extLst>
              <a:ext uri="{FF2B5EF4-FFF2-40B4-BE49-F238E27FC236}">
                <a16:creationId xmlns:a16="http://schemas.microsoft.com/office/drawing/2014/main" id="{8B938D00-3BAF-6D45-B223-82F04CD2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4603" y="199811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81">
            <a:extLst>
              <a:ext uri="{FF2B5EF4-FFF2-40B4-BE49-F238E27FC236}">
                <a16:creationId xmlns:a16="http://schemas.microsoft.com/office/drawing/2014/main" id="{668E4CBE-1FCE-9547-AF6A-A5E470EB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521" y="187030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82">
            <a:extLst>
              <a:ext uri="{FF2B5EF4-FFF2-40B4-BE49-F238E27FC236}">
                <a16:creationId xmlns:a16="http://schemas.microsoft.com/office/drawing/2014/main" id="{48569C13-1CB4-FD49-A074-ABCE93B7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521" y="199811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83">
            <a:extLst>
              <a:ext uri="{FF2B5EF4-FFF2-40B4-BE49-F238E27FC236}">
                <a16:creationId xmlns:a16="http://schemas.microsoft.com/office/drawing/2014/main" id="{6079899B-BA99-FC49-9CBD-F2D00C76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7993" y="236490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84">
            <a:extLst>
              <a:ext uri="{FF2B5EF4-FFF2-40B4-BE49-F238E27FC236}">
                <a16:creationId xmlns:a16="http://schemas.microsoft.com/office/drawing/2014/main" id="{DFF401E1-22C9-5340-9D9D-059DF6B3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1273" y="238157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163836D2-0311-2C4A-95C0-FDA7D23B6102}"/>
              </a:ext>
            </a:extLst>
          </p:cNvPr>
          <p:cNvGrpSpPr/>
          <p:nvPr/>
        </p:nvGrpSpPr>
        <p:grpSpPr>
          <a:xfrm>
            <a:off x="17791646" y="7874577"/>
            <a:ext cx="1133691" cy="1027107"/>
            <a:chOff x="8385391" y="10144819"/>
            <a:chExt cx="653452" cy="592018"/>
          </a:xfrm>
        </p:grpSpPr>
        <p:sp>
          <p:nvSpPr>
            <p:cNvPr id="104" name="Freeform 281">
              <a:extLst>
                <a:ext uri="{FF2B5EF4-FFF2-40B4-BE49-F238E27FC236}">
                  <a16:creationId xmlns:a16="http://schemas.microsoft.com/office/drawing/2014/main" id="{19A147D4-9ED1-DD42-96D8-35F4E0FA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82">
              <a:extLst>
                <a:ext uri="{FF2B5EF4-FFF2-40B4-BE49-F238E27FC236}">
                  <a16:creationId xmlns:a16="http://schemas.microsoft.com/office/drawing/2014/main" id="{ACD00E1C-E38A-BF4F-A8C4-6CCC621B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83">
              <a:extLst>
                <a:ext uri="{FF2B5EF4-FFF2-40B4-BE49-F238E27FC236}">
                  <a16:creationId xmlns:a16="http://schemas.microsoft.com/office/drawing/2014/main" id="{FA9AFF8F-7DC1-D143-B6B6-9146569D1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7" name="Group 71">
            <a:extLst>
              <a:ext uri="{FF2B5EF4-FFF2-40B4-BE49-F238E27FC236}">
                <a16:creationId xmlns:a16="http://schemas.microsoft.com/office/drawing/2014/main" id="{51B7336C-4846-384B-9ACD-2F2D4A63D52F}"/>
              </a:ext>
            </a:extLst>
          </p:cNvPr>
          <p:cNvGrpSpPr/>
          <p:nvPr/>
        </p:nvGrpSpPr>
        <p:grpSpPr>
          <a:xfrm>
            <a:off x="1533147" y="5243598"/>
            <a:ext cx="8909115" cy="2500601"/>
            <a:chOff x="2232442" y="3643574"/>
            <a:chExt cx="8954788" cy="2500601"/>
          </a:xfrm>
        </p:grpSpPr>
        <p:sp>
          <p:nvSpPr>
            <p:cNvPr id="108" name="CuadroTexto 598">
              <a:extLst>
                <a:ext uri="{FF2B5EF4-FFF2-40B4-BE49-F238E27FC236}">
                  <a16:creationId xmlns:a16="http://schemas.microsoft.com/office/drawing/2014/main" id="{E4EE6FF3-4E4E-654F-9AB9-352D8D9D9CD5}"/>
                </a:ext>
              </a:extLst>
            </p:cNvPr>
            <p:cNvSpPr txBox="1"/>
            <p:nvPr/>
          </p:nvSpPr>
          <p:spPr>
            <a:xfrm>
              <a:off x="2232442" y="3643574"/>
              <a:ext cx="37109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09" name="CuadroTexto 599">
              <a:extLst>
                <a:ext uri="{FF2B5EF4-FFF2-40B4-BE49-F238E27FC236}">
                  <a16:creationId xmlns:a16="http://schemas.microsoft.com/office/drawing/2014/main" id="{F4F11DDB-7010-2243-81F8-CB57C6E1F4A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3655F574-7A56-C444-B4CB-F18589B7393A}"/>
              </a:ext>
            </a:extLst>
          </p:cNvPr>
          <p:cNvGrpSpPr/>
          <p:nvPr/>
        </p:nvGrpSpPr>
        <p:grpSpPr>
          <a:xfrm>
            <a:off x="19776225" y="1614700"/>
            <a:ext cx="4236804" cy="1390954"/>
            <a:chOff x="4247967" y="10620441"/>
            <a:chExt cx="4236804" cy="1390954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E7738BD0-399A-A54A-88A9-74F86B8AABC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7129CAE2-3BBC-E045-8613-A4ECB2101E9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AAC752DD-CADB-3848-948E-F7E8C9F1C765}"/>
              </a:ext>
            </a:extLst>
          </p:cNvPr>
          <p:cNvGrpSpPr/>
          <p:nvPr/>
        </p:nvGrpSpPr>
        <p:grpSpPr>
          <a:xfrm>
            <a:off x="19757548" y="4548121"/>
            <a:ext cx="4236804" cy="1390954"/>
            <a:chOff x="4247967" y="10620441"/>
            <a:chExt cx="4236804" cy="1390954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117DFE10-15C2-5346-A0BD-A38AECAEFD9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0D390EA4-627D-CF4B-8E75-574FB9D0A12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7B02B04D-4F32-E047-A7AB-6162014304B1}"/>
              </a:ext>
            </a:extLst>
          </p:cNvPr>
          <p:cNvGrpSpPr/>
          <p:nvPr/>
        </p:nvGrpSpPr>
        <p:grpSpPr>
          <a:xfrm>
            <a:off x="19757440" y="7548788"/>
            <a:ext cx="4236804" cy="1390954"/>
            <a:chOff x="4247967" y="10620441"/>
            <a:chExt cx="4236804" cy="1390954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A0C40EC-8BAF-9C48-AE47-248AF0CE4D2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E2167547-67F9-794A-AE34-4D4A9471B0C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39C479A1-F308-5B41-8AB6-FA9E39408B7A}"/>
              </a:ext>
            </a:extLst>
          </p:cNvPr>
          <p:cNvGrpSpPr/>
          <p:nvPr/>
        </p:nvGrpSpPr>
        <p:grpSpPr>
          <a:xfrm>
            <a:off x="19776225" y="10542662"/>
            <a:ext cx="4236804" cy="1390954"/>
            <a:chOff x="4247967" y="10620441"/>
            <a:chExt cx="4236804" cy="1390954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9E0EA5DC-1C7A-5D40-BCC2-A7E06D743D6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F16E3024-55AE-5042-BAE5-DCFE969BA7C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2" name="Freeform 1">
            <a:extLst>
              <a:ext uri="{FF2B5EF4-FFF2-40B4-BE49-F238E27FC236}">
                <a16:creationId xmlns:a16="http://schemas.microsoft.com/office/drawing/2014/main" id="{7BD67912-03A0-8B4B-BB3C-DB6708D7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303" y="2071885"/>
            <a:ext cx="2346929" cy="2346929"/>
          </a:xfrm>
          <a:custGeom>
            <a:avLst/>
            <a:gdLst>
              <a:gd name="T0" fmla="*/ 799740 w 2222"/>
              <a:gd name="T1" fmla="*/ 0 h 2223"/>
              <a:gd name="T2" fmla="*/ 799740 w 2222"/>
              <a:gd name="T3" fmla="*/ 0 h 2223"/>
              <a:gd name="T4" fmla="*/ 565687 w 2222"/>
              <a:gd name="T5" fmla="*/ 0 h 2223"/>
              <a:gd name="T6" fmla="*/ 0 w 2222"/>
              <a:gd name="T7" fmla="*/ 565793 h 2223"/>
              <a:gd name="T8" fmla="*/ 0 w 2222"/>
              <a:gd name="T9" fmla="*/ 799740 h 2223"/>
              <a:gd name="T10" fmla="*/ 236933 w 2222"/>
              <a:gd name="T11" fmla="*/ 799740 h 2223"/>
              <a:gd name="T12" fmla="*/ 799740 w 2222"/>
              <a:gd name="T13" fmla="*/ 233947 h 2223"/>
              <a:gd name="T14" fmla="*/ 799740 w 2222"/>
              <a:gd name="T15" fmla="*/ 0 h 22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22" h="2223">
                <a:moveTo>
                  <a:pt x="2221" y="0"/>
                </a:moveTo>
                <a:lnTo>
                  <a:pt x="2221" y="0"/>
                </a:lnTo>
                <a:cubicBezTo>
                  <a:pt x="1571" y="0"/>
                  <a:pt x="1571" y="0"/>
                  <a:pt x="1571" y="0"/>
                </a:cubicBezTo>
                <a:cubicBezTo>
                  <a:pt x="702" y="0"/>
                  <a:pt x="0" y="702"/>
                  <a:pt x="0" y="1572"/>
                </a:cubicBezTo>
                <a:cubicBezTo>
                  <a:pt x="0" y="2222"/>
                  <a:pt x="0" y="2222"/>
                  <a:pt x="0" y="2222"/>
                </a:cubicBezTo>
                <a:cubicBezTo>
                  <a:pt x="658" y="2222"/>
                  <a:pt x="658" y="2222"/>
                  <a:pt x="658" y="2222"/>
                </a:cubicBezTo>
                <a:cubicBezTo>
                  <a:pt x="1519" y="2222"/>
                  <a:pt x="2221" y="1519"/>
                  <a:pt x="2221" y="650"/>
                </a:cubicBezTo>
                <a:lnTo>
                  <a:pt x="222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">
            <a:extLst>
              <a:ext uri="{FF2B5EF4-FFF2-40B4-BE49-F238E27FC236}">
                <a16:creationId xmlns:a16="http://schemas.microsoft.com/office/drawing/2014/main" id="{19E346CF-F1E7-3A4A-BC67-3D164168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759" y="1578285"/>
            <a:ext cx="2346929" cy="2346929"/>
          </a:xfrm>
          <a:custGeom>
            <a:avLst/>
            <a:gdLst>
              <a:gd name="T0" fmla="*/ 0 w 2223"/>
              <a:gd name="T1" fmla="*/ 0 h 2224"/>
              <a:gd name="T2" fmla="*/ 0 w 2223"/>
              <a:gd name="T3" fmla="*/ 0 h 2224"/>
              <a:gd name="T4" fmla="*/ 233947 w 2223"/>
              <a:gd name="T5" fmla="*/ 0 h 2224"/>
              <a:gd name="T6" fmla="*/ 799740 w 2223"/>
              <a:gd name="T7" fmla="*/ 562660 h 2224"/>
              <a:gd name="T8" fmla="*/ 799740 w 2223"/>
              <a:gd name="T9" fmla="*/ 799740 h 2224"/>
              <a:gd name="T10" fmla="*/ 562913 w 2223"/>
              <a:gd name="T11" fmla="*/ 799740 h 2224"/>
              <a:gd name="T12" fmla="*/ 0 w 2223"/>
              <a:gd name="T13" fmla="*/ 233842 h 2224"/>
              <a:gd name="T14" fmla="*/ 0 w 2223"/>
              <a:gd name="T15" fmla="*/ 0 h 2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23" h="2224">
                <a:moveTo>
                  <a:pt x="0" y="0"/>
                </a:moveTo>
                <a:lnTo>
                  <a:pt x="0" y="0"/>
                </a:lnTo>
                <a:cubicBezTo>
                  <a:pt x="650" y="0"/>
                  <a:pt x="650" y="0"/>
                  <a:pt x="650" y="0"/>
                </a:cubicBezTo>
                <a:cubicBezTo>
                  <a:pt x="1520" y="0"/>
                  <a:pt x="2222" y="703"/>
                  <a:pt x="2222" y="1564"/>
                </a:cubicBezTo>
                <a:cubicBezTo>
                  <a:pt x="2222" y="2223"/>
                  <a:pt x="2222" y="2223"/>
                  <a:pt x="2222" y="2223"/>
                </a:cubicBezTo>
                <a:cubicBezTo>
                  <a:pt x="1564" y="2223"/>
                  <a:pt x="1564" y="2223"/>
                  <a:pt x="1564" y="2223"/>
                </a:cubicBezTo>
                <a:cubicBezTo>
                  <a:pt x="703" y="2223"/>
                  <a:pt x="0" y="1520"/>
                  <a:pt x="0" y="65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3">
            <a:extLst>
              <a:ext uri="{FF2B5EF4-FFF2-40B4-BE49-F238E27FC236}">
                <a16:creationId xmlns:a16="http://schemas.microsoft.com/office/drawing/2014/main" id="{D5729EA1-2D86-3F40-A1AD-AF0B6D48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439" y="5364104"/>
            <a:ext cx="1485456" cy="3674064"/>
          </a:xfrm>
          <a:custGeom>
            <a:avLst/>
            <a:gdLst>
              <a:gd name="T0" fmla="*/ 506052 w 1406"/>
              <a:gd name="T1" fmla="*/ 1252178 h 3479"/>
              <a:gd name="T2" fmla="*/ 0 w 1406"/>
              <a:gd name="T3" fmla="*/ 1252178 h 3479"/>
              <a:gd name="T4" fmla="*/ 0 w 1406"/>
              <a:gd name="T5" fmla="*/ 0 h 3479"/>
              <a:gd name="T6" fmla="*/ 506052 w 1406"/>
              <a:gd name="T7" fmla="*/ 0 h 3479"/>
              <a:gd name="T8" fmla="*/ 506052 w 1406"/>
              <a:gd name="T9" fmla="*/ 1252178 h 3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6" h="3479">
                <a:moveTo>
                  <a:pt x="1405" y="3478"/>
                </a:moveTo>
                <a:lnTo>
                  <a:pt x="0" y="3478"/>
                </a:lnTo>
                <a:lnTo>
                  <a:pt x="0" y="0"/>
                </a:lnTo>
                <a:lnTo>
                  <a:pt x="1405" y="0"/>
                </a:lnTo>
                <a:lnTo>
                  <a:pt x="1405" y="3478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4">
            <a:extLst>
              <a:ext uri="{FF2B5EF4-FFF2-40B4-BE49-F238E27FC236}">
                <a16:creationId xmlns:a16="http://schemas.microsoft.com/office/drawing/2014/main" id="{59A605BD-2FB7-4E43-94E9-8C978905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121" y="7413011"/>
            <a:ext cx="4889436" cy="4889436"/>
          </a:xfrm>
          <a:custGeom>
            <a:avLst/>
            <a:gdLst>
              <a:gd name="T0" fmla="*/ 1666515 w 4630"/>
              <a:gd name="T1" fmla="*/ 831637 h 4630"/>
              <a:gd name="T2" fmla="*/ 1666515 w 4630"/>
              <a:gd name="T3" fmla="*/ 831637 h 4630"/>
              <a:gd name="T4" fmla="*/ 834878 w 4630"/>
              <a:gd name="T5" fmla="*/ 1666515 h 4630"/>
              <a:gd name="T6" fmla="*/ 0 w 4630"/>
              <a:gd name="T7" fmla="*/ 831637 h 4630"/>
              <a:gd name="T8" fmla="*/ 834878 w 4630"/>
              <a:gd name="T9" fmla="*/ 0 h 4630"/>
              <a:gd name="T10" fmla="*/ 1666515 w 4630"/>
              <a:gd name="T11" fmla="*/ 831637 h 46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30" h="4630">
                <a:moveTo>
                  <a:pt x="4629" y="2310"/>
                </a:moveTo>
                <a:lnTo>
                  <a:pt x="4629" y="2310"/>
                </a:lnTo>
                <a:cubicBezTo>
                  <a:pt x="4629" y="3592"/>
                  <a:pt x="3592" y="4629"/>
                  <a:pt x="2319" y="4629"/>
                </a:cubicBezTo>
                <a:cubicBezTo>
                  <a:pt x="1037" y="4629"/>
                  <a:pt x="0" y="3592"/>
                  <a:pt x="0" y="2310"/>
                </a:cubicBezTo>
                <a:cubicBezTo>
                  <a:pt x="0" y="1036"/>
                  <a:pt x="1037" y="0"/>
                  <a:pt x="2319" y="0"/>
                </a:cubicBezTo>
                <a:cubicBezTo>
                  <a:pt x="3592" y="0"/>
                  <a:pt x="4629" y="1036"/>
                  <a:pt x="4629" y="231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5">
            <a:extLst>
              <a:ext uri="{FF2B5EF4-FFF2-40B4-BE49-F238E27FC236}">
                <a16:creationId xmlns:a16="http://schemas.microsoft.com/office/drawing/2014/main" id="{F562E623-A6F4-A444-98FB-A4B56ED56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121" y="9517797"/>
            <a:ext cx="4889436" cy="2784650"/>
          </a:xfrm>
          <a:custGeom>
            <a:avLst/>
            <a:gdLst>
              <a:gd name="T0" fmla="*/ 1666515 w 4630"/>
              <a:gd name="T1" fmla="*/ 114121 h 2637"/>
              <a:gd name="T2" fmla="*/ 1666515 w 4630"/>
              <a:gd name="T3" fmla="*/ 114121 h 2637"/>
              <a:gd name="T4" fmla="*/ 1552390 w 4630"/>
              <a:gd name="T5" fmla="*/ 0 h 2637"/>
              <a:gd name="T6" fmla="*/ 1451225 w 4630"/>
              <a:gd name="T7" fmla="*/ 66600 h 2637"/>
              <a:gd name="T8" fmla="*/ 1372382 w 4630"/>
              <a:gd name="T9" fmla="*/ 114121 h 2637"/>
              <a:gd name="T10" fmla="*/ 1372382 w 4630"/>
              <a:gd name="T11" fmla="*/ 114121 h 2637"/>
              <a:gd name="T12" fmla="*/ 1296418 w 4630"/>
              <a:gd name="T13" fmla="*/ 66600 h 2637"/>
              <a:gd name="T14" fmla="*/ 1195254 w 4630"/>
              <a:gd name="T15" fmla="*/ 0 h 2637"/>
              <a:gd name="T16" fmla="*/ 1090849 w 4630"/>
              <a:gd name="T17" fmla="*/ 66600 h 2637"/>
              <a:gd name="T18" fmla="*/ 1014886 w 4630"/>
              <a:gd name="T19" fmla="*/ 114121 h 2637"/>
              <a:gd name="T20" fmla="*/ 1014886 w 4630"/>
              <a:gd name="T21" fmla="*/ 114121 h 2637"/>
              <a:gd name="T22" fmla="*/ 935682 w 4630"/>
              <a:gd name="T23" fmla="*/ 66600 h 2637"/>
              <a:gd name="T24" fmla="*/ 834878 w 4630"/>
              <a:gd name="T25" fmla="*/ 0 h 2637"/>
              <a:gd name="T26" fmla="*/ 730473 w 4630"/>
              <a:gd name="T27" fmla="*/ 66600 h 2637"/>
              <a:gd name="T28" fmla="*/ 654509 w 4630"/>
              <a:gd name="T29" fmla="*/ 114121 h 2637"/>
              <a:gd name="T30" fmla="*/ 654509 w 4630"/>
              <a:gd name="T31" fmla="*/ 114121 h 2637"/>
              <a:gd name="T32" fmla="*/ 578906 w 4630"/>
              <a:gd name="T33" fmla="*/ 66600 h 2637"/>
              <a:gd name="T34" fmla="*/ 474501 w 4630"/>
              <a:gd name="T35" fmla="*/ 0 h 2637"/>
              <a:gd name="T36" fmla="*/ 373337 w 4630"/>
              <a:gd name="T37" fmla="*/ 66600 h 2637"/>
              <a:gd name="T38" fmla="*/ 294133 w 4630"/>
              <a:gd name="T39" fmla="*/ 114121 h 2637"/>
              <a:gd name="T40" fmla="*/ 294133 w 4630"/>
              <a:gd name="T41" fmla="*/ 114121 h 2637"/>
              <a:gd name="T42" fmla="*/ 218170 w 4630"/>
              <a:gd name="T43" fmla="*/ 66600 h 2637"/>
              <a:gd name="T44" fmla="*/ 117005 w 4630"/>
              <a:gd name="T45" fmla="*/ 0 h 2637"/>
              <a:gd name="T46" fmla="*/ 3240 w 4630"/>
              <a:gd name="T47" fmla="*/ 114121 h 2637"/>
              <a:gd name="T48" fmla="*/ 0 w 4630"/>
              <a:gd name="T49" fmla="*/ 114121 h 2637"/>
              <a:gd name="T50" fmla="*/ 834878 w 4630"/>
              <a:gd name="T51" fmla="*/ 948965 h 2637"/>
              <a:gd name="T52" fmla="*/ 1666515 w 4630"/>
              <a:gd name="T53" fmla="*/ 129961 h 2637"/>
              <a:gd name="T54" fmla="*/ 1666515 w 4630"/>
              <a:gd name="T55" fmla="*/ 126721 h 2637"/>
              <a:gd name="T56" fmla="*/ 1666515 w 4630"/>
              <a:gd name="T57" fmla="*/ 114121 h 263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630" h="2637">
                <a:moveTo>
                  <a:pt x="4629" y="317"/>
                </a:moveTo>
                <a:lnTo>
                  <a:pt x="4629" y="317"/>
                </a:lnTo>
                <a:cubicBezTo>
                  <a:pt x="4629" y="141"/>
                  <a:pt x="4488" y="0"/>
                  <a:pt x="4312" y="0"/>
                </a:cubicBezTo>
                <a:cubicBezTo>
                  <a:pt x="4189" y="0"/>
                  <a:pt x="4084" y="80"/>
                  <a:pt x="4031" y="185"/>
                </a:cubicBezTo>
                <a:cubicBezTo>
                  <a:pt x="3987" y="264"/>
                  <a:pt x="3908" y="317"/>
                  <a:pt x="3812" y="317"/>
                </a:cubicBezTo>
                <a:cubicBezTo>
                  <a:pt x="3724" y="317"/>
                  <a:pt x="3645" y="264"/>
                  <a:pt x="3601" y="185"/>
                </a:cubicBezTo>
                <a:cubicBezTo>
                  <a:pt x="3548" y="80"/>
                  <a:pt x="3443" y="0"/>
                  <a:pt x="3320" y="0"/>
                </a:cubicBezTo>
                <a:cubicBezTo>
                  <a:pt x="3188" y="0"/>
                  <a:pt x="3082" y="80"/>
                  <a:pt x="3030" y="185"/>
                </a:cubicBezTo>
                <a:cubicBezTo>
                  <a:pt x="2995" y="264"/>
                  <a:pt x="2907" y="317"/>
                  <a:pt x="2819" y="317"/>
                </a:cubicBezTo>
                <a:cubicBezTo>
                  <a:pt x="2722" y="317"/>
                  <a:pt x="2643" y="264"/>
                  <a:pt x="2599" y="185"/>
                </a:cubicBezTo>
                <a:cubicBezTo>
                  <a:pt x="2555" y="80"/>
                  <a:pt x="2441" y="0"/>
                  <a:pt x="2319" y="0"/>
                </a:cubicBezTo>
                <a:cubicBezTo>
                  <a:pt x="2196" y="0"/>
                  <a:pt x="2082" y="80"/>
                  <a:pt x="2029" y="185"/>
                </a:cubicBezTo>
                <a:cubicBezTo>
                  <a:pt x="1994" y="264"/>
                  <a:pt x="1915" y="317"/>
                  <a:pt x="1818" y="317"/>
                </a:cubicBezTo>
                <a:cubicBezTo>
                  <a:pt x="1731" y="317"/>
                  <a:pt x="1643" y="264"/>
                  <a:pt x="1608" y="185"/>
                </a:cubicBezTo>
                <a:cubicBezTo>
                  <a:pt x="1555" y="80"/>
                  <a:pt x="1450" y="0"/>
                  <a:pt x="1318" y="0"/>
                </a:cubicBezTo>
                <a:cubicBezTo>
                  <a:pt x="1195" y="0"/>
                  <a:pt x="1089" y="80"/>
                  <a:pt x="1037" y="185"/>
                </a:cubicBezTo>
                <a:cubicBezTo>
                  <a:pt x="993" y="264"/>
                  <a:pt x="914" y="317"/>
                  <a:pt x="817" y="317"/>
                </a:cubicBezTo>
                <a:cubicBezTo>
                  <a:pt x="729" y="317"/>
                  <a:pt x="650" y="264"/>
                  <a:pt x="606" y="185"/>
                </a:cubicBezTo>
                <a:cubicBezTo>
                  <a:pt x="554" y="80"/>
                  <a:pt x="448" y="0"/>
                  <a:pt x="325" y="0"/>
                </a:cubicBezTo>
                <a:cubicBezTo>
                  <a:pt x="150" y="0"/>
                  <a:pt x="9" y="141"/>
                  <a:pt x="9" y="317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1599"/>
                  <a:pt x="1037" y="2636"/>
                  <a:pt x="2319" y="2636"/>
                </a:cubicBezTo>
                <a:cubicBezTo>
                  <a:pt x="3583" y="2636"/>
                  <a:pt x="4602" y="1626"/>
                  <a:pt x="4629" y="361"/>
                </a:cubicBezTo>
                <a:lnTo>
                  <a:pt x="4629" y="352"/>
                </a:lnTo>
                <a:cubicBezTo>
                  <a:pt x="4629" y="334"/>
                  <a:pt x="4629" y="326"/>
                  <a:pt x="4629" y="3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38EE82EA-1415-0247-8AA6-76512564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121" y="5364104"/>
            <a:ext cx="4889436" cy="6938343"/>
          </a:xfrm>
          <a:custGeom>
            <a:avLst/>
            <a:gdLst>
              <a:gd name="T0" fmla="*/ 1030726 w 4630"/>
              <a:gd name="T1" fmla="*/ 56876 h 6571"/>
              <a:gd name="T2" fmla="*/ 1030726 w 4630"/>
              <a:gd name="T3" fmla="*/ 56876 h 6571"/>
              <a:gd name="T4" fmla="*/ 1030726 w 4630"/>
              <a:gd name="T5" fmla="*/ 736502 h 6571"/>
              <a:gd name="T6" fmla="*/ 1030726 w 4630"/>
              <a:gd name="T7" fmla="*/ 777539 h 6571"/>
              <a:gd name="T8" fmla="*/ 1068528 w 4630"/>
              <a:gd name="T9" fmla="*/ 790138 h 6571"/>
              <a:gd name="T10" fmla="*/ 1457706 w 4630"/>
              <a:gd name="T11" fmla="*/ 1068396 h 6571"/>
              <a:gd name="T12" fmla="*/ 1609632 w 4630"/>
              <a:gd name="T13" fmla="*/ 1530240 h 6571"/>
              <a:gd name="T14" fmla="*/ 1381742 w 4630"/>
              <a:gd name="T15" fmla="*/ 2080277 h 6571"/>
              <a:gd name="T16" fmla="*/ 834878 w 4630"/>
              <a:gd name="T17" fmla="*/ 2308139 h 6571"/>
              <a:gd name="T18" fmla="*/ 284773 w 4630"/>
              <a:gd name="T19" fmla="*/ 2080277 h 6571"/>
              <a:gd name="T20" fmla="*/ 56883 w 4630"/>
              <a:gd name="T21" fmla="*/ 1530240 h 6571"/>
              <a:gd name="T22" fmla="*/ 208809 w 4630"/>
              <a:gd name="T23" fmla="*/ 1068396 h 6571"/>
              <a:gd name="T24" fmla="*/ 597987 w 4630"/>
              <a:gd name="T25" fmla="*/ 790138 h 6571"/>
              <a:gd name="T26" fmla="*/ 635789 w 4630"/>
              <a:gd name="T27" fmla="*/ 777539 h 6571"/>
              <a:gd name="T28" fmla="*/ 635789 w 4630"/>
              <a:gd name="T29" fmla="*/ 736502 h 6571"/>
              <a:gd name="T30" fmla="*/ 635789 w 4630"/>
              <a:gd name="T31" fmla="*/ 56876 h 6571"/>
              <a:gd name="T32" fmla="*/ 1030726 w 4630"/>
              <a:gd name="T33" fmla="*/ 56876 h 6571"/>
              <a:gd name="T34" fmla="*/ 1087609 w 4630"/>
              <a:gd name="T35" fmla="*/ 0 h 6571"/>
              <a:gd name="T36" fmla="*/ 1087609 w 4630"/>
              <a:gd name="T37" fmla="*/ 0 h 6571"/>
              <a:gd name="T38" fmla="*/ 581786 w 4630"/>
              <a:gd name="T39" fmla="*/ 0 h 6571"/>
              <a:gd name="T40" fmla="*/ 581786 w 4630"/>
              <a:gd name="T41" fmla="*/ 736502 h 6571"/>
              <a:gd name="T42" fmla="*/ 0 w 4630"/>
              <a:gd name="T43" fmla="*/ 1530240 h 6571"/>
              <a:gd name="T44" fmla="*/ 834878 w 4630"/>
              <a:gd name="T45" fmla="*/ 2365015 h 6571"/>
              <a:gd name="T46" fmla="*/ 1666515 w 4630"/>
              <a:gd name="T47" fmla="*/ 1530240 h 6571"/>
              <a:gd name="T48" fmla="*/ 1087609 w 4630"/>
              <a:gd name="T49" fmla="*/ 736502 h 6571"/>
              <a:gd name="T50" fmla="*/ 1087609 w 4630"/>
              <a:gd name="T51" fmla="*/ 0 h 6571"/>
              <a:gd name="T52" fmla="*/ 1030726 w 4630"/>
              <a:gd name="T53" fmla="*/ 56876 h 65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630" h="6571">
                <a:moveTo>
                  <a:pt x="2863" y="158"/>
                </a:moveTo>
                <a:lnTo>
                  <a:pt x="2863" y="158"/>
                </a:lnTo>
                <a:cubicBezTo>
                  <a:pt x="2863" y="2046"/>
                  <a:pt x="2863" y="2046"/>
                  <a:pt x="2863" y="2046"/>
                </a:cubicBezTo>
                <a:cubicBezTo>
                  <a:pt x="2863" y="2160"/>
                  <a:pt x="2863" y="2160"/>
                  <a:pt x="2863" y="2160"/>
                </a:cubicBezTo>
                <a:cubicBezTo>
                  <a:pt x="2968" y="2195"/>
                  <a:pt x="2968" y="2195"/>
                  <a:pt x="2968" y="2195"/>
                </a:cubicBezTo>
                <a:cubicBezTo>
                  <a:pt x="3407" y="2336"/>
                  <a:pt x="3777" y="2599"/>
                  <a:pt x="4049" y="2968"/>
                </a:cubicBezTo>
                <a:cubicBezTo>
                  <a:pt x="4330" y="3346"/>
                  <a:pt x="4471" y="3785"/>
                  <a:pt x="4471" y="4251"/>
                </a:cubicBezTo>
                <a:cubicBezTo>
                  <a:pt x="4471" y="4831"/>
                  <a:pt x="4251" y="5375"/>
                  <a:pt x="3838" y="5779"/>
                </a:cubicBezTo>
                <a:cubicBezTo>
                  <a:pt x="3434" y="6183"/>
                  <a:pt x="2889" y="6412"/>
                  <a:pt x="2319" y="6412"/>
                </a:cubicBezTo>
                <a:cubicBezTo>
                  <a:pt x="1740" y="6412"/>
                  <a:pt x="1204" y="6183"/>
                  <a:pt x="791" y="5779"/>
                </a:cubicBezTo>
                <a:cubicBezTo>
                  <a:pt x="387" y="5375"/>
                  <a:pt x="158" y="4831"/>
                  <a:pt x="158" y="4251"/>
                </a:cubicBezTo>
                <a:cubicBezTo>
                  <a:pt x="158" y="3785"/>
                  <a:pt x="308" y="3346"/>
                  <a:pt x="580" y="2968"/>
                </a:cubicBezTo>
                <a:cubicBezTo>
                  <a:pt x="852" y="2599"/>
                  <a:pt x="1230" y="2336"/>
                  <a:pt x="1661" y="2195"/>
                </a:cubicBezTo>
                <a:cubicBezTo>
                  <a:pt x="1766" y="2160"/>
                  <a:pt x="1766" y="2160"/>
                  <a:pt x="1766" y="2160"/>
                </a:cubicBezTo>
                <a:cubicBezTo>
                  <a:pt x="1766" y="2046"/>
                  <a:pt x="1766" y="2046"/>
                  <a:pt x="1766" y="2046"/>
                </a:cubicBezTo>
                <a:cubicBezTo>
                  <a:pt x="1766" y="158"/>
                  <a:pt x="1766" y="158"/>
                  <a:pt x="1766" y="158"/>
                </a:cubicBezTo>
                <a:cubicBezTo>
                  <a:pt x="2863" y="158"/>
                  <a:pt x="2863" y="158"/>
                  <a:pt x="2863" y="158"/>
                </a:cubicBezTo>
                <a:lnTo>
                  <a:pt x="3021" y="0"/>
                </a:lnTo>
                <a:cubicBezTo>
                  <a:pt x="1616" y="0"/>
                  <a:pt x="1616" y="0"/>
                  <a:pt x="1616" y="0"/>
                </a:cubicBezTo>
                <a:cubicBezTo>
                  <a:pt x="1616" y="2046"/>
                  <a:pt x="1616" y="2046"/>
                  <a:pt x="1616" y="2046"/>
                </a:cubicBezTo>
                <a:cubicBezTo>
                  <a:pt x="677" y="2344"/>
                  <a:pt x="0" y="3223"/>
                  <a:pt x="0" y="4251"/>
                </a:cubicBezTo>
                <a:cubicBezTo>
                  <a:pt x="0" y="5533"/>
                  <a:pt x="1037" y="6570"/>
                  <a:pt x="2319" y="6570"/>
                </a:cubicBezTo>
                <a:cubicBezTo>
                  <a:pt x="3592" y="6570"/>
                  <a:pt x="4629" y="5533"/>
                  <a:pt x="4629" y="4251"/>
                </a:cubicBezTo>
                <a:cubicBezTo>
                  <a:pt x="4629" y="3223"/>
                  <a:pt x="3952" y="2344"/>
                  <a:pt x="3021" y="2046"/>
                </a:cubicBezTo>
                <a:cubicBezTo>
                  <a:pt x="3021" y="0"/>
                  <a:pt x="3021" y="0"/>
                  <a:pt x="3021" y="0"/>
                </a:cubicBezTo>
                <a:lnTo>
                  <a:pt x="2863" y="158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7">
            <a:extLst>
              <a:ext uri="{FF2B5EF4-FFF2-40B4-BE49-F238E27FC236}">
                <a16:creationId xmlns:a16="http://schemas.microsoft.com/office/drawing/2014/main" id="{F56C88EE-8948-D240-88D9-3FE07F2C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2143" y="5364104"/>
            <a:ext cx="1834703" cy="260770"/>
          </a:xfrm>
          <a:custGeom>
            <a:avLst/>
            <a:gdLst>
              <a:gd name="T0" fmla="*/ 596701 w 1739"/>
              <a:gd name="T1" fmla="*/ 88540 h 247"/>
              <a:gd name="T2" fmla="*/ 596701 w 1739"/>
              <a:gd name="T3" fmla="*/ 88540 h 247"/>
              <a:gd name="T4" fmla="*/ 28414 w 1739"/>
              <a:gd name="T5" fmla="*/ 88540 h 247"/>
              <a:gd name="T6" fmla="*/ 0 w 1739"/>
              <a:gd name="T7" fmla="*/ 60106 h 247"/>
              <a:gd name="T8" fmla="*/ 0 w 1739"/>
              <a:gd name="T9" fmla="*/ 28434 h 247"/>
              <a:gd name="T10" fmla="*/ 28414 w 1739"/>
              <a:gd name="T11" fmla="*/ 0 h 247"/>
              <a:gd name="T12" fmla="*/ 596701 w 1739"/>
              <a:gd name="T13" fmla="*/ 0 h 247"/>
              <a:gd name="T14" fmla="*/ 625115 w 1739"/>
              <a:gd name="T15" fmla="*/ 28434 h 247"/>
              <a:gd name="T16" fmla="*/ 625115 w 1739"/>
              <a:gd name="T17" fmla="*/ 60106 h 247"/>
              <a:gd name="T18" fmla="*/ 596701 w 1739"/>
              <a:gd name="T19" fmla="*/ 88540 h 2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9" h="247">
                <a:moveTo>
                  <a:pt x="1659" y="246"/>
                </a:moveTo>
                <a:lnTo>
                  <a:pt x="1659" y="246"/>
                </a:lnTo>
                <a:cubicBezTo>
                  <a:pt x="79" y="246"/>
                  <a:pt x="79" y="246"/>
                  <a:pt x="79" y="246"/>
                </a:cubicBezTo>
                <a:cubicBezTo>
                  <a:pt x="35" y="246"/>
                  <a:pt x="0" y="211"/>
                  <a:pt x="0" y="1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9" y="0"/>
                </a:cubicBezTo>
                <a:cubicBezTo>
                  <a:pt x="1659" y="0"/>
                  <a:pt x="1659" y="0"/>
                  <a:pt x="1659" y="0"/>
                </a:cubicBezTo>
                <a:cubicBezTo>
                  <a:pt x="1703" y="0"/>
                  <a:pt x="1738" y="35"/>
                  <a:pt x="1738" y="79"/>
                </a:cubicBezTo>
                <a:cubicBezTo>
                  <a:pt x="1738" y="167"/>
                  <a:pt x="1738" y="167"/>
                  <a:pt x="1738" y="167"/>
                </a:cubicBezTo>
                <a:cubicBezTo>
                  <a:pt x="1738" y="211"/>
                  <a:pt x="1703" y="246"/>
                  <a:pt x="1659" y="246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8">
            <a:extLst>
              <a:ext uri="{FF2B5EF4-FFF2-40B4-BE49-F238E27FC236}">
                <a16:creationId xmlns:a16="http://schemas.microsoft.com/office/drawing/2014/main" id="{AB87521F-2118-3148-81CD-6ED60E17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8324" y="5280285"/>
            <a:ext cx="2002341" cy="428408"/>
          </a:xfrm>
          <a:custGeom>
            <a:avLst/>
            <a:gdLst>
              <a:gd name="T0" fmla="*/ 609615 w 1898"/>
              <a:gd name="T1" fmla="*/ 145689 h 405"/>
              <a:gd name="T2" fmla="*/ 609615 w 1898"/>
              <a:gd name="T3" fmla="*/ 145689 h 405"/>
              <a:gd name="T4" fmla="*/ 69773 w 1898"/>
              <a:gd name="T5" fmla="*/ 145689 h 405"/>
              <a:gd name="T6" fmla="*/ 0 w 1898"/>
              <a:gd name="T7" fmla="*/ 72845 h 405"/>
              <a:gd name="T8" fmla="*/ 69773 w 1898"/>
              <a:gd name="T9" fmla="*/ 0 h 405"/>
              <a:gd name="T10" fmla="*/ 609615 w 1898"/>
              <a:gd name="T11" fmla="*/ 0 h 405"/>
              <a:gd name="T12" fmla="*/ 682265 w 1898"/>
              <a:gd name="T13" fmla="*/ 72845 h 405"/>
              <a:gd name="T14" fmla="*/ 609615 w 1898"/>
              <a:gd name="T15" fmla="*/ 145689 h 405"/>
              <a:gd name="T16" fmla="*/ 69773 w 1898"/>
              <a:gd name="T17" fmla="*/ 56978 h 405"/>
              <a:gd name="T18" fmla="*/ 69773 w 1898"/>
              <a:gd name="T19" fmla="*/ 56978 h 405"/>
              <a:gd name="T20" fmla="*/ 53948 w 1898"/>
              <a:gd name="T21" fmla="*/ 72845 h 405"/>
              <a:gd name="T22" fmla="*/ 69773 w 1898"/>
              <a:gd name="T23" fmla="*/ 88712 h 405"/>
              <a:gd name="T24" fmla="*/ 609615 w 1898"/>
              <a:gd name="T25" fmla="*/ 88712 h 405"/>
              <a:gd name="T26" fmla="*/ 625440 w 1898"/>
              <a:gd name="T27" fmla="*/ 72845 h 405"/>
              <a:gd name="T28" fmla="*/ 609615 w 1898"/>
              <a:gd name="T29" fmla="*/ 56978 h 405"/>
              <a:gd name="T30" fmla="*/ 69773 w 1898"/>
              <a:gd name="T31" fmla="*/ 56978 h 4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98" h="405">
                <a:moveTo>
                  <a:pt x="1695" y="404"/>
                </a:moveTo>
                <a:lnTo>
                  <a:pt x="1695" y="404"/>
                </a:lnTo>
                <a:cubicBezTo>
                  <a:pt x="194" y="404"/>
                  <a:pt x="194" y="404"/>
                  <a:pt x="194" y="404"/>
                </a:cubicBezTo>
                <a:cubicBezTo>
                  <a:pt x="88" y="404"/>
                  <a:pt x="0" y="316"/>
                  <a:pt x="0" y="202"/>
                </a:cubicBezTo>
                <a:cubicBezTo>
                  <a:pt x="0" y="88"/>
                  <a:pt x="88" y="0"/>
                  <a:pt x="194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809" y="0"/>
                  <a:pt x="1897" y="88"/>
                  <a:pt x="1897" y="202"/>
                </a:cubicBezTo>
                <a:cubicBezTo>
                  <a:pt x="1897" y="316"/>
                  <a:pt x="1809" y="404"/>
                  <a:pt x="1695" y="404"/>
                </a:cubicBezTo>
                <a:close/>
                <a:moveTo>
                  <a:pt x="194" y="158"/>
                </a:moveTo>
                <a:lnTo>
                  <a:pt x="194" y="158"/>
                </a:lnTo>
                <a:cubicBezTo>
                  <a:pt x="176" y="158"/>
                  <a:pt x="150" y="176"/>
                  <a:pt x="150" y="202"/>
                </a:cubicBezTo>
                <a:cubicBezTo>
                  <a:pt x="150" y="228"/>
                  <a:pt x="176" y="246"/>
                  <a:pt x="194" y="246"/>
                </a:cubicBezTo>
                <a:cubicBezTo>
                  <a:pt x="1695" y="246"/>
                  <a:pt x="1695" y="246"/>
                  <a:pt x="1695" y="246"/>
                </a:cubicBezTo>
                <a:cubicBezTo>
                  <a:pt x="1721" y="246"/>
                  <a:pt x="1739" y="228"/>
                  <a:pt x="1739" y="202"/>
                </a:cubicBezTo>
                <a:cubicBezTo>
                  <a:pt x="1739" y="176"/>
                  <a:pt x="1721" y="158"/>
                  <a:pt x="1695" y="158"/>
                </a:cubicBezTo>
                <a:lnTo>
                  <a:pt x="194" y="15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9">
            <a:extLst>
              <a:ext uri="{FF2B5EF4-FFF2-40B4-BE49-F238E27FC236}">
                <a16:creationId xmlns:a16="http://schemas.microsoft.com/office/drawing/2014/main" id="{4EBEA72F-CF5B-5547-9207-DBCC07EE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664" y="10425836"/>
            <a:ext cx="484287" cy="484287"/>
          </a:xfrm>
          <a:custGeom>
            <a:avLst/>
            <a:gdLst>
              <a:gd name="T0" fmla="*/ 164740 w 458"/>
              <a:gd name="T1" fmla="*/ 82550 h 458"/>
              <a:gd name="T2" fmla="*/ 164740 w 458"/>
              <a:gd name="T3" fmla="*/ 82550 h 458"/>
              <a:gd name="T4" fmla="*/ 82190 w 458"/>
              <a:gd name="T5" fmla="*/ 164740 h 458"/>
              <a:gd name="T6" fmla="*/ 0 w 458"/>
              <a:gd name="T7" fmla="*/ 82550 h 458"/>
              <a:gd name="T8" fmla="*/ 82190 w 458"/>
              <a:gd name="T9" fmla="*/ 0 h 458"/>
              <a:gd name="T10" fmla="*/ 164740 w 458"/>
              <a:gd name="T11" fmla="*/ 82550 h 4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8" h="458">
                <a:moveTo>
                  <a:pt x="457" y="229"/>
                </a:moveTo>
                <a:lnTo>
                  <a:pt x="457" y="229"/>
                </a:lnTo>
                <a:cubicBezTo>
                  <a:pt x="457" y="352"/>
                  <a:pt x="360" y="457"/>
                  <a:pt x="228" y="457"/>
                </a:cubicBezTo>
                <a:cubicBezTo>
                  <a:pt x="105" y="457"/>
                  <a:pt x="0" y="352"/>
                  <a:pt x="0" y="229"/>
                </a:cubicBezTo>
                <a:cubicBezTo>
                  <a:pt x="0" y="97"/>
                  <a:pt x="105" y="0"/>
                  <a:pt x="228" y="0"/>
                </a:cubicBezTo>
                <a:cubicBezTo>
                  <a:pt x="360" y="0"/>
                  <a:pt x="457" y="97"/>
                  <a:pt x="457" y="2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0">
            <a:extLst>
              <a:ext uri="{FF2B5EF4-FFF2-40B4-BE49-F238E27FC236}">
                <a16:creationId xmlns:a16="http://schemas.microsoft.com/office/drawing/2014/main" id="{E45204E8-4E58-9840-8836-BDC6C987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4400" y="11003255"/>
            <a:ext cx="372528" cy="372528"/>
          </a:xfrm>
          <a:custGeom>
            <a:avLst/>
            <a:gdLst>
              <a:gd name="T0" fmla="*/ 126640 w 353"/>
              <a:gd name="T1" fmla="*/ 63500 h 352"/>
              <a:gd name="T2" fmla="*/ 126640 w 353"/>
              <a:gd name="T3" fmla="*/ 63500 h 352"/>
              <a:gd name="T4" fmla="*/ 63320 w 353"/>
              <a:gd name="T5" fmla="*/ 126639 h 352"/>
              <a:gd name="T6" fmla="*/ 0 w 353"/>
              <a:gd name="T7" fmla="*/ 63500 h 352"/>
              <a:gd name="T8" fmla="*/ 63320 w 353"/>
              <a:gd name="T9" fmla="*/ 0 h 352"/>
              <a:gd name="T10" fmla="*/ 126640 w 353"/>
              <a:gd name="T11" fmla="*/ 63500 h 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3" h="352">
                <a:moveTo>
                  <a:pt x="352" y="176"/>
                </a:moveTo>
                <a:lnTo>
                  <a:pt x="352" y="176"/>
                </a:lnTo>
                <a:cubicBezTo>
                  <a:pt x="352" y="272"/>
                  <a:pt x="273" y="351"/>
                  <a:pt x="176" y="351"/>
                </a:cubicBezTo>
                <a:cubicBezTo>
                  <a:pt x="79" y="351"/>
                  <a:pt x="0" y="272"/>
                  <a:pt x="0" y="176"/>
                </a:cubicBezTo>
                <a:cubicBezTo>
                  <a:pt x="0" y="79"/>
                  <a:pt x="79" y="0"/>
                  <a:pt x="176" y="0"/>
                </a:cubicBezTo>
                <a:cubicBezTo>
                  <a:pt x="273" y="0"/>
                  <a:pt x="352" y="79"/>
                  <a:pt x="352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1">
            <a:extLst>
              <a:ext uri="{FF2B5EF4-FFF2-40B4-BE49-F238E27FC236}">
                <a16:creationId xmlns:a16="http://schemas.microsoft.com/office/drawing/2014/main" id="{79D0547D-7B39-B64B-955C-BEA94B774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648" y="4251177"/>
            <a:ext cx="521540" cy="521540"/>
          </a:xfrm>
          <a:custGeom>
            <a:avLst/>
            <a:gdLst>
              <a:gd name="T0" fmla="*/ 0 w 493"/>
              <a:gd name="T1" fmla="*/ 88720 h 493"/>
              <a:gd name="T2" fmla="*/ 0 w 493"/>
              <a:gd name="T3" fmla="*/ 88720 h 493"/>
              <a:gd name="T4" fmla="*/ 88720 w 493"/>
              <a:gd name="T5" fmla="*/ 177439 h 493"/>
              <a:gd name="T6" fmla="*/ 177439 w 493"/>
              <a:gd name="T7" fmla="*/ 88720 h 493"/>
              <a:gd name="T8" fmla="*/ 88720 w 493"/>
              <a:gd name="T9" fmla="*/ 0 h 493"/>
              <a:gd name="T10" fmla="*/ 0 w 493"/>
              <a:gd name="T11" fmla="*/ 88720 h 4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3" h="493">
                <a:moveTo>
                  <a:pt x="0" y="246"/>
                </a:moveTo>
                <a:lnTo>
                  <a:pt x="0" y="246"/>
                </a:lnTo>
                <a:cubicBezTo>
                  <a:pt x="0" y="386"/>
                  <a:pt x="105" y="492"/>
                  <a:pt x="246" y="492"/>
                </a:cubicBezTo>
                <a:cubicBezTo>
                  <a:pt x="377" y="492"/>
                  <a:pt x="492" y="386"/>
                  <a:pt x="492" y="246"/>
                </a:cubicBezTo>
                <a:cubicBezTo>
                  <a:pt x="492" y="105"/>
                  <a:pt x="377" y="0"/>
                  <a:pt x="246" y="0"/>
                </a:cubicBezTo>
                <a:cubicBezTo>
                  <a:pt x="105" y="0"/>
                  <a:pt x="0" y="105"/>
                  <a:pt x="0" y="2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2">
            <a:extLst>
              <a:ext uri="{FF2B5EF4-FFF2-40B4-BE49-F238E27FC236}">
                <a16:creationId xmlns:a16="http://schemas.microsoft.com/office/drawing/2014/main" id="{526EBAAF-CAD5-5A41-AB0D-CAA6AAF6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303" y="5541055"/>
            <a:ext cx="544821" cy="93132"/>
          </a:xfrm>
          <a:custGeom>
            <a:avLst/>
            <a:gdLst>
              <a:gd name="T0" fmla="*/ 0 w 518"/>
              <a:gd name="T1" fmla="*/ 31393 h 89"/>
              <a:gd name="T2" fmla="*/ 185378 w 518"/>
              <a:gd name="T3" fmla="*/ 31393 h 89"/>
              <a:gd name="T4" fmla="*/ 185378 w 518"/>
              <a:gd name="T5" fmla="*/ 0 h 89"/>
              <a:gd name="T6" fmla="*/ 0 w 518"/>
              <a:gd name="T7" fmla="*/ 0 h 89"/>
              <a:gd name="T8" fmla="*/ 0 w 518"/>
              <a:gd name="T9" fmla="*/ 31393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" h="89">
                <a:moveTo>
                  <a:pt x="0" y="88"/>
                </a:moveTo>
                <a:lnTo>
                  <a:pt x="517" y="88"/>
                </a:lnTo>
                <a:lnTo>
                  <a:pt x="517" y="0"/>
                </a:lnTo>
                <a:lnTo>
                  <a:pt x="0" y="0"/>
                </a:lnTo>
                <a:lnTo>
                  <a:pt x="0" y="88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966B515-A751-854D-8688-0D41F114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303" y="2327997"/>
            <a:ext cx="139698" cy="7199113"/>
          </a:xfrm>
          <a:custGeom>
            <a:avLst/>
            <a:gdLst>
              <a:gd name="T0" fmla="*/ 47261 w 131"/>
              <a:gd name="T1" fmla="*/ 2453915 h 6816"/>
              <a:gd name="T2" fmla="*/ 47261 w 131"/>
              <a:gd name="T3" fmla="*/ 2453915 h 6816"/>
              <a:gd name="T4" fmla="*/ 0 w 131"/>
              <a:gd name="T5" fmla="*/ 2453915 h 6816"/>
              <a:gd name="T6" fmla="*/ 0 w 131"/>
              <a:gd name="T7" fmla="*/ 25205 h 6816"/>
              <a:gd name="T8" fmla="*/ 25448 w 131"/>
              <a:gd name="T9" fmla="*/ 0 h 6816"/>
              <a:gd name="T10" fmla="*/ 25448 w 131"/>
              <a:gd name="T11" fmla="*/ 0 h 6816"/>
              <a:gd name="T12" fmla="*/ 47261 w 131"/>
              <a:gd name="T13" fmla="*/ 25205 h 6816"/>
              <a:gd name="T14" fmla="*/ 47261 w 131"/>
              <a:gd name="T15" fmla="*/ 2453915 h 68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6816">
                <a:moveTo>
                  <a:pt x="130" y="6815"/>
                </a:moveTo>
                <a:lnTo>
                  <a:pt x="130" y="6815"/>
                </a:lnTo>
                <a:cubicBezTo>
                  <a:pt x="0" y="6815"/>
                  <a:pt x="0" y="6815"/>
                  <a:pt x="0" y="681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6"/>
                  <a:pt x="35" y="0"/>
                  <a:pt x="70" y="0"/>
                </a:cubicBezTo>
                <a:cubicBezTo>
                  <a:pt x="104" y="0"/>
                  <a:pt x="130" y="26"/>
                  <a:pt x="130" y="70"/>
                </a:cubicBezTo>
                <a:lnTo>
                  <a:pt x="130" y="68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4">
            <a:extLst>
              <a:ext uri="{FF2B5EF4-FFF2-40B4-BE49-F238E27FC236}">
                <a16:creationId xmlns:a16="http://schemas.microsoft.com/office/drawing/2014/main" id="{21F655EB-4B5F-974B-A1E3-E75B6B7F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737" y="5541055"/>
            <a:ext cx="298023" cy="167638"/>
          </a:xfrm>
          <a:custGeom>
            <a:avLst/>
            <a:gdLst>
              <a:gd name="T0" fmla="*/ 101238 w 281"/>
              <a:gd name="T1" fmla="*/ 56791 h 159"/>
              <a:gd name="T2" fmla="*/ 0 w 281"/>
              <a:gd name="T3" fmla="*/ 56791 h 159"/>
              <a:gd name="T4" fmla="*/ 0 w 281"/>
              <a:gd name="T5" fmla="*/ 0 h 159"/>
              <a:gd name="T6" fmla="*/ 101238 w 281"/>
              <a:gd name="T7" fmla="*/ 0 h 159"/>
              <a:gd name="T8" fmla="*/ 101238 w 281"/>
              <a:gd name="T9" fmla="*/ 56791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" h="159">
                <a:moveTo>
                  <a:pt x="280" y="158"/>
                </a:moveTo>
                <a:lnTo>
                  <a:pt x="0" y="158"/>
                </a:lnTo>
                <a:lnTo>
                  <a:pt x="0" y="0"/>
                </a:lnTo>
                <a:lnTo>
                  <a:pt x="280" y="0"/>
                </a:lnTo>
                <a:lnTo>
                  <a:pt x="280" y="158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5">
            <a:extLst>
              <a:ext uri="{FF2B5EF4-FFF2-40B4-BE49-F238E27FC236}">
                <a16:creationId xmlns:a16="http://schemas.microsoft.com/office/drawing/2014/main" id="{3C8B3A88-B6DD-7A47-A340-F1F615A43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4605" y="4768059"/>
            <a:ext cx="852157" cy="852160"/>
          </a:xfrm>
          <a:custGeom>
            <a:avLst/>
            <a:gdLst>
              <a:gd name="T0" fmla="*/ 0 w 808"/>
              <a:gd name="T1" fmla="*/ 145077 h 809"/>
              <a:gd name="T2" fmla="*/ 0 w 808"/>
              <a:gd name="T3" fmla="*/ 145077 h 809"/>
              <a:gd name="T4" fmla="*/ 144896 w 808"/>
              <a:gd name="T5" fmla="*/ 290154 h 809"/>
              <a:gd name="T6" fmla="*/ 290152 w 808"/>
              <a:gd name="T7" fmla="*/ 145077 h 809"/>
              <a:gd name="T8" fmla="*/ 144896 w 808"/>
              <a:gd name="T9" fmla="*/ 0 h 809"/>
              <a:gd name="T10" fmla="*/ 0 w 808"/>
              <a:gd name="T11" fmla="*/ 145077 h 8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08" h="809">
                <a:moveTo>
                  <a:pt x="0" y="404"/>
                </a:moveTo>
                <a:lnTo>
                  <a:pt x="0" y="404"/>
                </a:lnTo>
                <a:cubicBezTo>
                  <a:pt x="0" y="632"/>
                  <a:pt x="184" y="808"/>
                  <a:pt x="403" y="808"/>
                </a:cubicBezTo>
                <a:cubicBezTo>
                  <a:pt x="623" y="808"/>
                  <a:pt x="807" y="632"/>
                  <a:pt x="807" y="404"/>
                </a:cubicBezTo>
                <a:cubicBezTo>
                  <a:pt x="807" y="184"/>
                  <a:pt x="623" y="0"/>
                  <a:pt x="403" y="0"/>
                </a:cubicBezTo>
                <a:cubicBezTo>
                  <a:pt x="184" y="0"/>
                  <a:pt x="0" y="184"/>
                  <a:pt x="0" y="4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6">
            <a:extLst>
              <a:ext uri="{FF2B5EF4-FFF2-40B4-BE49-F238E27FC236}">
                <a16:creationId xmlns:a16="http://schemas.microsoft.com/office/drawing/2014/main" id="{F5B6B78E-9A67-324F-9086-B00F1B92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173" y="2169672"/>
            <a:ext cx="158325" cy="158325"/>
          </a:xfrm>
          <a:custGeom>
            <a:avLst/>
            <a:gdLst>
              <a:gd name="T0" fmla="*/ 0 w 151"/>
              <a:gd name="T1" fmla="*/ 28239 h 151"/>
              <a:gd name="T2" fmla="*/ 0 w 151"/>
              <a:gd name="T3" fmla="*/ 28239 h 151"/>
              <a:gd name="T4" fmla="*/ 25379 w 151"/>
              <a:gd name="T5" fmla="*/ 53618 h 151"/>
              <a:gd name="T6" fmla="*/ 53618 w 151"/>
              <a:gd name="T7" fmla="*/ 28239 h 151"/>
              <a:gd name="T8" fmla="*/ 25379 w 151"/>
              <a:gd name="T9" fmla="*/ 0 h 151"/>
              <a:gd name="T10" fmla="*/ 0 w 151"/>
              <a:gd name="T11" fmla="*/ 28239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1" h="151">
                <a:moveTo>
                  <a:pt x="0" y="79"/>
                </a:moveTo>
                <a:lnTo>
                  <a:pt x="0" y="79"/>
                </a:lnTo>
                <a:cubicBezTo>
                  <a:pt x="0" y="114"/>
                  <a:pt x="26" y="150"/>
                  <a:pt x="71" y="150"/>
                </a:cubicBezTo>
                <a:cubicBezTo>
                  <a:pt x="114" y="150"/>
                  <a:pt x="150" y="114"/>
                  <a:pt x="150" y="79"/>
                </a:cubicBezTo>
                <a:cubicBezTo>
                  <a:pt x="150" y="35"/>
                  <a:pt x="114" y="0"/>
                  <a:pt x="71" y="0"/>
                </a:cubicBezTo>
                <a:cubicBezTo>
                  <a:pt x="26" y="0"/>
                  <a:pt x="0" y="35"/>
                  <a:pt x="0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3F95C72B-96C6-8448-A5D1-BD7890A5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972" y="8958494"/>
            <a:ext cx="3425083" cy="3042673"/>
          </a:xfrm>
          <a:custGeom>
            <a:avLst/>
            <a:gdLst>
              <a:gd name="T0" fmla="*/ 2724 w 2725"/>
              <a:gd name="T1" fmla="*/ 0 h 2419"/>
              <a:gd name="T2" fmla="*/ 2724 w 2725"/>
              <a:gd name="T3" fmla="*/ 0 h 2419"/>
              <a:gd name="T4" fmla="*/ 0 w 2725"/>
              <a:gd name="T5" fmla="*/ 2395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5" h="2419">
                <a:moveTo>
                  <a:pt x="2724" y="0"/>
                </a:moveTo>
                <a:lnTo>
                  <a:pt x="2724" y="0"/>
                </a:lnTo>
                <a:cubicBezTo>
                  <a:pt x="2571" y="1370"/>
                  <a:pt x="1401" y="2418"/>
                  <a:pt x="0" y="239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704D7C36-235E-4743-9364-DE855652A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960" y="5322807"/>
            <a:ext cx="3319783" cy="3125804"/>
          </a:xfrm>
          <a:custGeom>
            <a:avLst/>
            <a:gdLst>
              <a:gd name="T0" fmla="*/ 2639 w 2640"/>
              <a:gd name="T1" fmla="*/ 0 h 2487"/>
              <a:gd name="T2" fmla="*/ 2639 w 2640"/>
              <a:gd name="T3" fmla="*/ 0 h 2487"/>
              <a:gd name="T4" fmla="*/ 0 w 2640"/>
              <a:gd name="T5" fmla="*/ 2486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2487">
                <a:moveTo>
                  <a:pt x="2639" y="0"/>
                </a:moveTo>
                <a:lnTo>
                  <a:pt x="2639" y="0"/>
                </a:lnTo>
                <a:cubicBezTo>
                  <a:pt x="1239" y="23"/>
                  <a:pt x="107" y="1117"/>
                  <a:pt x="0" y="248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234">
            <a:extLst>
              <a:ext uri="{FF2B5EF4-FFF2-40B4-BE49-F238E27FC236}">
                <a16:creationId xmlns:a16="http://schemas.microsoft.com/office/drawing/2014/main" id="{09B79B0E-7F30-B64B-8DE2-AF1E9BF3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023" y="4862591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34">
            <a:extLst>
              <a:ext uri="{FF2B5EF4-FFF2-40B4-BE49-F238E27FC236}">
                <a16:creationId xmlns:a16="http://schemas.microsoft.com/office/drawing/2014/main" id="{0B89C7C9-50CA-3C48-B0C7-62A516137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284" y="9263897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37BFA2CE-ADDC-304B-A467-70F14DD9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46" y="10949659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197537DE-3162-1C41-86EA-23A56845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411" y="6819146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4AFCE3C0-9F0E-5B4D-9BB0-E9EB6DA9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873" y="8653675"/>
            <a:ext cx="282654" cy="471086"/>
          </a:xfrm>
          <a:custGeom>
            <a:avLst/>
            <a:gdLst>
              <a:gd name="T0" fmla="*/ 115 w 223"/>
              <a:gd name="T1" fmla="*/ 298 h 375"/>
              <a:gd name="T2" fmla="*/ 115 w 223"/>
              <a:gd name="T3" fmla="*/ 298 h 375"/>
              <a:gd name="T4" fmla="*/ 222 w 223"/>
              <a:gd name="T5" fmla="*/ 374 h 375"/>
              <a:gd name="T6" fmla="*/ 222 w 223"/>
              <a:gd name="T7" fmla="*/ 374 h 375"/>
              <a:gd name="T8" fmla="*/ 168 w 223"/>
              <a:gd name="T9" fmla="*/ 191 h 375"/>
              <a:gd name="T10" fmla="*/ 138 w 223"/>
              <a:gd name="T11" fmla="*/ 0 h 375"/>
              <a:gd name="T12" fmla="*/ 84 w 223"/>
              <a:gd name="T13" fmla="*/ 183 h 375"/>
              <a:gd name="T14" fmla="*/ 0 w 223"/>
              <a:gd name="T15" fmla="*/ 359 h 375"/>
              <a:gd name="T16" fmla="*/ 0 w 223"/>
              <a:gd name="T17" fmla="*/ 359 h 375"/>
              <a:gd name="T18" fmla="*/ 115 w 223"/>
              <a:gd name="T19" fmla="*/ 298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5">
                <a:moveTo>
                  <a:pt x="115" y="298"/>
                </a:moveTo>
                <a:lnTo>
                  <a:pt x="115" y="298"/>
                </a:lnTo>
                <a:cubicBezTo>
                  <a:pt x="222" y="374"/>
                  <a:pt x="222" y="374"/>
                  <a:pt x="222" y="374"/>
                </a:cubicBezTo>
                <a:lnTo>
                  <a:pt x="222" y="374"/>
                </a:lnTo>
                <a:cubicBezTo>
                  <a:pt x="168" y="191"/>
                  <a:pt x="168" y="191"/>
                  <a:pt x="168" y="191"/>
                </a:cubicBezTo>
                <a:cubicBezTo>
                  <a:pt x="153" y="122"/>
                  <a:pt x="145" y="61"/>
                  <a:pt x="138" y="0"/>
                </a:cubicBezTo>
                <a:cubicBezTo>
                  <a:pt x="122" y="61"/>
                  <a:pt x="99" y="122"/>
                  <a:pt x="84" y="183"/>
                </a:cubicBezTo>
                <a:cubicBezTo>
                  <a:pt x="0" y="359"/>
                  <a:pt x="0" y="359"/>
                  <a:pt x="0" y="359"/>
                </a:cubicBezTo>
                <a:lnTo>
                  <a:pt x="0" y="359"/>
                </a:lnTo>
                <a:lnTo>
                  <a:pt x="115" y="29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869D027C-87E0-0A4A-B595-A3B38025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491" y="8293430"/>
            <a:ext cx="282651" cy="471089"/>
          </a:xfrm>
          <a:custGeom>
            <a:avLst/>
            <a:gdLst>
              <a:gd name="T0" fmla="*/ 107 w 223"/>
              <a:gd name="T1" fmla="*/ 69 h 376"/>
              <a:gd name="T2" fmla="*/ 107 w 223"/>
              <a:gd name="T3" fmla="*/ 69 h 376"/>
              <a:gd name="T4" fmla="*/ 222 w 223"/>
              <a:gd name="T5" fmla="*/ 8 h 376"/>
              <a:gd name="T6" fmla="*/ 222 w 223"/>
              <a:gd name="T7" fmla="*/ 8 h 376"/>
              <a:gd name="T8" fmla="*/ 145 w 223"/>
              <a:gd name="T9" fmla="*/ 192 h 376"/>
              <a:gd name="T10" fmla="*/ 100 w 223"/>
              <a:gd name="T11" fmla="*/ 375 h 376"/>
              <a:gd name="T12" fmla="*/ 61 w 223"/>
              <a:gd name="T13" fmla="*/ 184 h 376"/>
              <a:gd name="T14" fmla="*/ 0 w 223"/>
              <a:gd name="T15" fmla="*/ 0 h 376"/>
              <a:gd name="T16" fmla="*/ 0 w 223"/>
              <a:gd name="T17" fmla="*/ 0 h 376"/>
              <a:gd name="T18" fmla="*/ 107 w 223"/>
              <a:gd name="T19" fmla="*/ 6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6">
                <a:moveTo>
                  <a:pt x="107" y="69"/>
                </a:moveTo>
                <a:lnTo>
                  <a:pt x="107" y="69"/>
                </a:lnTo>
                <a:cubicBezTo>
                  <a:pt x="222" y="8"/>
                  <a:pt x="222" y="8"/>
                  <a:pt x="222" y="8"/>
                </a:cubicBezTo>
                <a:lnTo>
                  <a:pt x="222" y="8"/>
                </a:lnTo>
                <a:cubicBezTo>
                  <a:pt x="145" y="192"/>
                  <a:pt x="145" y="192"/>
                  <a:pt x="145" y="192"/>
                </a:cubicBezTo>
                <a:cubicBezTo>
                  <a:pt x="130" y="253"/>
                  <a:pt x="115" y="314"/>
                  <a:pt x="100" y="375"/>
                </a:cubicBezTo>
                <a:cubicBezTo>
                  <a:pt x="84" y="314"/>
                  <a:pt x="77" y="245"/>
                  <a:pt x="61" y="184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107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Text Box 171">
            <a:extLst>
              <a:ext uri="{FF2B5EF4-FFF2-40B4-BE49-F238E27FC236}">
                <a16:creationId xmlns:a16="http://schemas.microsoft.com/office/drawing/2014/main" id="{A69670F7-4A65-5746-A199-F94D5C1C5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0079" y="9933923"/>
            <a:ext cx="133013" cy="37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s</a:t>
            </a:r>
          </a:p>
        </p:txBody>
      </p:sp>
      <p:sp>
        <p:nvSpPr>
          <p:cNvPr id="64" name="Freeform 233">
            <a:extLst>
              <a:ext uri="{FF2B5EF4-FFF2-40B4-BE49-F238E27FC236}">
                <a16:creationId xmlns:a16="http://schemas.microsoft.com/office/drawing/2014/main" id="{2C5E32C5-6B3F-8C45-BF24-1D00C600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756" y="5239676"/>
            <a:ext cx="559761" cy="532052"/>
          </a:xfrm>
          <a:custGeom>
            <a:avLst/>
            <a:gdLst>
              <a:gd name="T0" fmla="*/ 383 w 445"/>
              <a:gd name="T1" fmla="*/ 421 h 422"/>
              <a:gd name="T2" fmla="*/ 383 w 445"/>
              <a:gd name="T3" fmla="*/ 421 h 422"/>
              <a:gd name="T4" fmla="*/ 61 w 445"/>
              <a:gd name="T5" fmla="*/ 421 h 422"/>
              <a:gd name="T6" fmla="*/ 0 w 445"/>
              <a:gd name="T7" fmla="*/ 360 h 422"/>
              <a:gd name="T8" fmla="*/ 0 w 445"/>
              <a:gd name="T9" fmla="*/ 61 h 422"/>
              <a:gd name="T10" fmla="*/ 61 w 445"/>
              <a:gd name="T11" fmla="*/ 0 h 422"/>
              <a:gd name="T12" fmla="*/ 92 w 445"/>
              <a:gd name="T13" fmla="*/ 0 h 422"/>
              <a:gd name="T14" fmla="*/ 92 w 445"/>
              <a:gd name="T15" fmla="*/ 38 h 422"/>
              <a:gd name="T16" fmla="*/ 61 w 445"/>
              <a:gd name="T17" fmla="*/ 38 h 422"/>
              <a:gd name="T18" fmla="*/ 38 w 445"/>
              <a:gd name="T19" fmla="*/ 61 h 422"/>
              <a:gd name="T20" fmla="*/ 38 w 445"/>
              <a:gd name="T21" fmla="*/ 360 h 422"/>
              <a:gd name="T22" fmla="*/ 61 w 445"/>
              <a:gd name="T23" fmla="*/ 383 h 422"/>
              <a:gd name="T24" fmla="*/ 383 w 445"/>
              <a:gd name="T25" fmla="*/ 383 h 422"/>
              <a:gd name="T26" fmla="*/ 406 w 445"/>
              <a:gd name="T27" fmla="*/ 360 h 422"/>
              <a:gd name="T28" fmla="*/ 406 w 445"/>
              <a:gd name="T29" fmla="*/ 61 h 422"/>
              <a:gd name="T30" fmla="*/ 383 w 445"/>
              <a:gd name="T31" fmla="*/ 38 h 422"/>
              <a:gd name="T32" fmla="*/ 344 w 445"/>
              <a:gd name="T33" fmla="*/ 38 h 422"/>
              <a:gd name="T34" fmla="*/ 344 w 445"/>
              <a:gd name="T35" fmla="*/ 0 h 422"/>
              <a:gd name="T36" fmla="*/ 383 w 445"/>
              <a:gd name="T37" fmla="*/ 0 h 422"/>
              <a:gd name="T38" fmla="*/ 444 w 445"/>
              <a:gd name="T39" fmla="*/ 61 h 422"/>
              <a:gd name="T40" fmla="*/ 444 w 445"/>
              <a:gd name="T41" fmla="*/ 360 h 422"/>
              <a:gd name="T42" fmla="*/ 383 w 445"/>
              <a:gd name="T4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5" h="422">
                <a:moveTo>
                  <a:pt x="383" y="421"/>
                </a:moveTo>
                <a:lnTo>
                  <a:pt x="383" y="421"/>
                </a:lnTo>
                <a:cubicBezTo>
                  <a:pt x="61" y="421"/>
                  <a:pt x="61" y="421"/>
                  <a:pt x="61" y="421"/>
                </a:cubicBezTo>
                <a:cubicBezTo>
                  <a:pt x="23" y="421"/>
                  <a:pt x="0" y="390"/>
                  <a:pt x="0" y="36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23" y="0"/>
                  <a:pt x="6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38"/>
                  <a:pt x="92" y="38"/>
                  <a:pt x="92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46" y="38"/>
                  <a:pt x="38" y="46"/>
                  <a:pt x="38" y="61"/>
                </a:cubicBezTo>
                <a:cubicBezTo>
                  <a:pt x="38" y="360"/>
                  <a:pt x="38" y="360"/>
                  <a:pt x="38" y="360"/>
                </a:cubicBezTo>
                <a:cubicBezTo>
                  <a:pt x="38" y="375"/>
                  <a:pt x="46" y="383"/>
                  <a:pt x="61" y="383"/>
                </a:cubicBezTo>
                <a:cubicBezTo>
                  <a:pt x="383" y="383"/>
                  <a:pt x="383" y="383"/>
                  <a:pt x="383" y="383"/>
                </a:cubicBezTo>
                <a:cubicBezTo>
                  <a:pt x="390" y="383"/>
                  <a:pt x="406" y="375"/>
                  <a:pt x="406" y="360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406" y="46"/>
                  <a:pt x="390" y="38"/>
                  <a:pt x="38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0"/>
                  <a:pt x="344" y="0"/>
                  <a:pt x="344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414" y="0"/>
                  <a:pt x="444" y="23"/>
                  <a:pt x="444" y="61"/>
                </a:cubicBezTo>
                <a:cubicBezTo>
                  <a:pt x="444" y="360"/>
                  <a:pt x="444" y="360"/>
                  <a:pt x="444" y="360"/>
                </a:cubicBezTo>
                <a:cubicBezTo>
                  <a:pt x="444" y="390"/>
                  <a:pt x="414" y="421"/>
                  <a:pt x="383" y="4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34">
            <a:extLst>
              <a:ext uri="{FF2B5EF4-FFF2-40B4-BE49-F238E27FC236}">
                <a16:creationId xmlns:a16="http://schemas.microsoft.com/office/drawing/2014/main" id="{5D4A860D-4F0A-7E42-9F25-2AFEEF41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938" y="5162085"/>
            <a:ext cx="243857" cy="49878"/>
          </a:xfrm>
          <a:custGeom>
            <a:avLst/>
            <a:gdLst>
              <a:gd name="T0" fmla="*/ 191 w 192"/>
              <a:gd name="T1" fmla="*/ 38 h 39"/>
              <a:gd name="T2" fmla="*/ 0 w 192"/>
              <a:gd name="T3" fmla="*/ 38 h 39"/>
              <a:gd name="T4" fmla="*/ 0 w 192"/>
              <a:gd name="T5" fmla="*/ 0 h 39"/>
              <a:gd name="T6" fmla="*/ 191 w 192"/>
              <a:gd name="T7" fmla="*/ 0 h 39"/>
              <a:gd name="T8" fmla="*/ 191 w 19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9">
                <a:moveTo>
                  <a:pt x="191" y="38"/>
                </a:moveTo>
                <a:lnTo>
                  <a:pt x="0" y="38"/>
                </a:lnTo>
                <a:lnTo>
                  <a:pt x="0" y="0"/>
                </a:lnTo>
                <a:lnTo>
                  <a:pt x="191" y="0"/>
                </a:lnTo>
                <a:lnTo>
                  <a:pt x="191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35">
            <a:extLst>
              <a:ext uri="{FF2B5EF4-FFF2-40B4-BE49-F238E27FC236}">
                <a16:creationId xmlns:a16="http://schemas.microsoft.com/office/drawing/2014/main" id="{F4C2C885-E724-C542-9FD1-0536F651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120" y="5162085"/>
            <a:ext cx="155182" cy="127469"/>
          </a:xfrm>
          <a:custGeom>
            <a:avLst/>
            <a:gdLst>
              <a:gd name="T0" fmla="*/ 23 w 123"/>
              <a:gd name="T1" fmla="*/ 92 h 100"/>
              <a:gd name="T2" fmla="*/ 23 w 123"/>
              <a:gd name="T3" fmla="*/ 92 h 100"/>
              <a:gd name="T4" fmla="*/ 0 w 123"/>
              <a:gd name="T5" fmla="*/ 61 h 100"/>
              <a:gd name="T6" fmla="*/ 61 w 123"/>
              <a:gd name="T7" fmla="*/ 7 h 100"/>
              <a:gd name="T8" fmla="*/ 77 w 123"/>
              <a:gd name="T9" fmla="*/ 0 h 100"/>
              <a:gd name="T10" fmla="*/ 92 w 123"/>
              <a:gd name="T11" fmla="*/ 7 h 100"/>
              <a:gd name="T12" fmla="*/ 122 w 123"/>
              <a:gd name="T13" fmla="*/ 69 h 100"/>
              <a:gd name="T14" fmla="*/ 107 w 123"/>
              <a:gd name="T15" fmla="*/ 99 h 100"/>
              <a:gd name="T16" fmla="*/ 84 w 123"/>
              <a:gd name="T17" fmla="*/ 84 h 100"/>
              <a:gd name="T18" fmla="*/ 69 w 123"/>
              <a:gd name="T19" fmla="*/ 53 h 100"/>
              <a:gd name="T20" fmla="*/ 23 w 123"/>
              <a:gd name="T21" fmla="*/ 92 h 100"/>
              <a:gd name="T22" fmla="*/ 84 w 123"/>
              <a:gd name="T23" fmla="*/ 30 h 100"/>
              <a:gd name="T24" fmla="*/ 84 w 123"/>
              <a:gd name="T25" fmla="*/ 3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00">
                <a:moveTo>
                  <a:pt x="23" y="92"/>
                </a:moveTo>
                <a:lnTo>
                  <a:pt x="23" y="92"/>
                </a:lnTo>
                <a:cubicBezTo>
                  <a:pt x="0" y="61"/>
                  <a:pt x="0" y="61"/>
                  <a:pt x="0" y="61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7" y="0"/>
                </a:cubicBezTo>
                <a:cubicBezTo>
                  <a:pt x="84" y="0"/>
                  <a:pt x="84" y="7"/>
                  <a:pt x="92" y="7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22" y="76"/>
                  <a:pt x="122" y="92"/>
                  <a:pt x="107" y="99"/>
                </a:cubicBezTo>
                <a:cubicBezTo>
                  <a:pt x="99" y="99"/>
                  <a:pt x="92" y="99"/>
                  <a:pt x="84" y="84"/>
                </a:cubicBezTo>
                <a:cubicBezTo>
                  <a:pt x="69" y="53"/>
                  <a:pt x="69" y="53"/>
                  <a:pt x="69" y="53"/>
                </a:cubicBezTo>
                <a:lnTo>
                  <a:pt x="23" y="92"/>
                </a:lnTo>
                <a:close/>
                <a:moveTo>
                  <a:pt x="84" y="30"/>
                </a:moveTo>
                <a:lnTo>
                  <a:pt x="84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6">
            <a:extLst>
              <a:ext uri="{FF2B5EF4-FFF2-40B4-BE49-F238E27FC236}">
                <a16:creationId xmlns:a16="http://schemas.microsoft.com/office/drawing/2014/main" id="{2F8F47B6-0201-7F45-B3B2-D507985F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7614" y="5239676"/>
            <a:ext cx="221688" cy="144097"/>
          </a:xfrm>
          <a:custGeom>
            <a:avLst/>
            <a:gdLst>
              <a:gd name="T0" fmla="*/ 77 w 177"/>
              <a:gd name="T1" fmla="*/ 115 h 116"/>
              <a:gd name="T2" fmla="*/ 77 w 177"/>
              <a:gd name="T3" fmla="*/ 115 h 116"/>
              <a:gd name="T4" fmla="*/ 77 w 177"/>
              <a:gd name="T5" fmla="*/ 115 h 116"/>
              <a:gd name="T6" fmla="*/ 46 w 177"/>
              <a:gd name="T7" fmla="*/ 107 h 116"/>
              <a:gd name="T8" fmla="*/ 0 w 177"/>
              <a:gd name="T9" fmla="*/ 54 h 116"/>
              <a:gd name="T10" fmla="*/ 54 w 177"/>
              <a:gd name="T11" fmla="*/ 0 h 116"/>
              <a:gd name="T12" fmla="*/ 77 w 177"/>
              <a:gd name="T13" fmla="*/ 31 h 116"/>
              <a:gd name="T14" fmla="*/ 54 w 177"/>
              <a:gd name="T15" fmla="*/ 54 h 116"/>
              <a:gd name="T16" fmla="*/ 77 w 177"/>
              <a:gd name="T17" fmla="*/ 77 h 116"/>
              <a:gd name="T18" fmla="*/ 138 w 177"/>
              <a:gd name="T19" fmla="*/ 8 h 116"/>
              <a:gd name="T20" fmla="*/ 169 w 177"/>
              <a:gd name="T21" fmla="*/ 0 h 116"/>
              <a:gd name="T22" fmla="*/ 169 w 177"/>
              <a:gd name="T23" fmla="*/ 31 h 116"/>
              <a:gd name="T24" fmla="*/ 100 w 177"/>
              <a:gd name="T25" fmla="*/ 107 h 116"/>
              <a:gd name="T26" fmla="*/ 77 w 177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16">
                <a:moveTo>
                  <a:pt x="77" y="115"/>
                </a:moveTo>
                <a:lnTo>
                  <a:pt x="77" y="115"/>
                </a:lnTo>
                <a:lnTo>
                  <a:pt x="77" y="115"/>
                </a:lnTo>
                <a:cubicBezTo>
                  <a:pt x="62" y="115"/>
                  <a:pt x="54" y="115"/>
                  <a:pt x="46" y="107"/>
                </a:cubicBezTo>
                <a:cubicBezTo>
                  <a:pt x="0" y="54"/>
                  <a:pt x="0" y="54"/>
                  <a:pt x="0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77" y="31"/>
                  <a:pt x="77" y="31"/>
                  <a:pt x="77" y="31"/>
                </a:cubicBezTo>
                <a:cubicBezTo>
                  <a:pt x="54" y="54"/>
                  <a:pt x="54" y="54"/>
                  <a:pt x="54" y="54"/>
                </a:cubicBezTo>
                <a:cubicBezTo>
                  <a:pt x="77" y="77"/>
                  <a:pt x="77" y="77"/>
                  <a:pt x="77" y="77"/>
                </a:cubicBezTo>
                <a:cubicBezTo>
                  <a:pt x="138" y="8"/>
                  <a:pt x="138" y="8"/>
                  <a:pt x="138" y="8"/>
                </a:cubicBezTo>
                <a:cubicBezTo>
                  <a:pt x="146" y="0"/>
                  <a:pt x="161" y="0"/>
                  <a:pt x="169" y="0"/>
                </a:cubicBezTo>
                <a:cubicBezTo>
                  <a:pt x="176" y="8"/>
                  <a:pt x="176" y="23"/>
                  <a:pt x="169" y="31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92" y="115"/>
                  <a:pt x="85" y="115"/>
                  <a:pt x="77" y="1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37">
            <a:extLst>
              <a:ext uri="{FF2B5EF4-FFF2-40B4-BE49-F238E27FC236}">
                <a16:creationId xmlns:a16="http://schemas.microsoft.com/office/drawing/2014/main" id="{20923E19-9178-004E-9963-37A5CE47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432" y="5162085"/>
            <a:ext cx="166266" cy="127469"/>
          </a:xfrm>
          <a:custGeom>
            <a:avLst/>
            <a:gdLst>
              <a:gd name="T0" fmla="*/ 100 w 131"/>
              <a:gd name="T1" fmla="*/ 92 h 100"/>
              <a:gd name="T2" fmla="*/ 100 w 131"/>
              <a:gd name="T3" fmla="*/ 92 h 100"/>
              <a:gd name="T4" fmla="*/ 130 w 131"/>
              <a:gd name="T5" fmla="*/ 61 h 100"/>
              <a:gd name="T6" fmla="*/ 69 w 131"/>
              <a:gd name="T7" fmla="*/ 7 h 100"/>
              <a:gd name="T8" fmla="*/ 54 w 131"/>
              <a:gd name="T9" fmla="*/ 0 h 100"/>
              <a:gd name="T10" fmla="*/ 38 w 131"/>
              <a:gd name="T11" fmla="*/ 7 h 100"/>
              <a:gd name="T12" fmla="*/ 8 w 131"/>
              <a:gd name="T13" fmla="*/ 69 h 100"/>
              <a:gd name="T14" fmla="*/ 15 w 131"/>
              <a:gd name="T15" fmla="*/ 99 h 100"/>
              <a:gd name="T16" fmla="*/ 46 w 131"/>
              <a:gd name="T17" fmla="*/ 84 h 100"/>
              <a:gd name="T18" fmla="*/ 61 w 131"/>
              <a:gd name="T19" fmla="*/ 53 h 100"/>
              <a:gd name="T20" fmla="*/ 100 w 131"/>
              <a:gd name="T21" fmla="*/ 92 h 100"/>
              <a:gd name="T22" fmla="*/ 38 w 131"/>
              <a:gd name="T23" fmla="*/ 30 h 100"/>
              <a:gd name="T24" fmla="*/ 38 w 131"/>
              <a:gd name="T25" fmla="*/ 3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0">
                <a:moveTo>
                  <a:pt x="100" y="92"/>
                </a:moveTo>
                <a:lnTo>
                  <a:pt x="100" y="92"/>
                </a:lnTo>
                <a:cubicBezTo>
                  <a:pt x="130" y="61"/>
                  <a:pt x="130" y="61"/>
                  <a:pt x="130" y="61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69"/>
                  <a:pt x="8" y="69"/>
                  <a:pt x="8" y="69"/>
                </a:cubicBezTo>
                <a:cubicBezTo>
                  <a:pt x="0" y="76"/>
                  <a:pt x="8" y="92"/>
                  <a:pt x="15" y="99"/>
                </a:cubicBezTo>
                <a:cubicBezTo>
                  <a:pt x="23" y="99"/>
                  <a:pt x="38" y="99"/>
                  <a:pt x="46" y="84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2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8">
            <a:extLst>
              <a:ext uri="{FF2B5EF4-FFF2-40B4-BE49-F238E27FC236}">
                <a16:creationId xmlns:a16="http://schemas.microsoft.com/office/drawing/2014/main" id="{88A49BBA-CC27-5641-8D44-FF83DF31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516" y="5239676"/>
            <a:ext cx="210604" cy="144097"/>
          </a:xfrm>
          <a:custGeom>
            <a:avLst/>
            <a:gdLst>
              <a:gd name="T0" fmla="*/ 99 w 169"/>
              <a:gd name="T1" fmla="*/ 115 h 116"/>
              <a:gd name="T2" fmla="*/ 99 w 169"/>
              <a:gd name="T3" fmla="*/ 115 h 116"/>
              <a:gd name="T4" fmla="*/ 99 w 169"/>
              <a:gd name="T5" fmla="*/ 115 h 116"/>
              <a:gd name="T6" fmla="*/ 122 w 169"/>
              <a:gd name="T7" fmla="*/ 107 h 116"/>
              <a:gd name="T8" fmla="*/ 168 w 169"/>
              <a:gd name="T9" fmla="*/ 54 h 116"/>
              <a:gd name="T10" fmla="*/ 122 w 169"/>
              <a:gd name="T11" fmla="*/ 0 h 116"/>
              <a:gd name="T12" fmla="*/ 92 w 169"/>
              <a:gd name="T13" fmla="*/ 31 h 116"/>
              <a:gd name="T14" fmla="*/ 114 w 169"/>
              <a:gd name="T15" fmla="*/ 54 h 116"/>
              <a:gd name="T16" fmla="*/ 99 w 169"/>
              <a:gd name="T17" fmla="*/ 77 h 116"/>
              <a:gd name="T18" fmla="*/ 30 w 169"/>
              <a:gd name="T19" fmla="*/ 8 h 116"/>
              <a:gd name="T20" fmla="*/ 7 w 169"/>
              <a:gd name="T21" fmla="*/ 0 h 116"/>
              <a:gd name="T22" fmla="*/ 7 w 169"/>
              <a:gd name="T23" fmla="*/ 31 h 116"/>
              <a:gd name="T24" fmla="*/ 76 w 169"/>
              <a:gd name="T25" fmla="*/ 107 h 116"/>
              <a:gd name="T26" fmla="*/ 99 w 169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16">
                <a:moveTo>
                  <a:pt x="99" y="115"/>
                </a:moveTo>
                <a:lnTo>
                  <a:pt x="99" y="115"/>
                </a:lnTo>
                <a:lnTo>
                  <a:pt x="99" y="115"/>
                </a:lnTo>
                <a:cubicBezTo>
                  <a:pt x="107" y="115"/>
                  <a:pt x="114" y="115"/>
                  <a:pt x="122" y="107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22" y="0"/>
                  <a:pt x="122" y="0"/>
                  <a:pt x="122" y="0"/>
                </a:cubicBezTo>
                <a:cubicBezTo>
                  <a:pt x="92" y="31"/>
                  <a:pt x="92" y="31"/>
                  <a:pt x="92" y="31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99" y="77"/>
                  <a:pt x="99" y="77"/>
                  <a:pt x="99" y="77"/>
                </a:cubicBezTo>
                <a:cubicBezTo>
                  <a:pt x="30" y="8"/>
                  <a:pt x="30" y="8"/>
                  <a:pt x="30" y="8"/>
                </a:cubicBezTo>
                <a:cubicBezTo>
                  <a:pt x="23" y="0"/>
                  <a:pt x="15" y="0"/>
                  <a:pt x="7" y="0"/>
                </a:cubicBezTo>
                <a:cubicBezTo>
                  <a:pt x="0" y="8"/>
                  <a:pt x="0" y="23"/>
                  <a:pt x="7" y="31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84" y="115"/>
                  <a:pt x="92" y="115"/>
                  <a:pt x="99" y="1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9">
            <a:extLst>
              <a:ext uri="{FF2B5EF4-FFF2-40B4-BE49-F238E27FC236}">
                <a16:creationId xmlns:a16="http://schemas.microsoft.com/office/drawing/2014/main" id="{F7863E4C-28BB-234D-9B87-640C5BFA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914" y="5461364"/>
            <a:ext cx="116388" cy="38794"/>
          </a:xfrm>
          <a:custGeom>
            <a:avLst/>
            <a:gdLst>
              <a:gd name="T0" fmla="*/ 0 w 92"/>
              <a:gd name="T1" fmla="*/ 15 h 32"/>
              <a:gd name="T2" fmla="*/ 0 w 92"/>
              <a:gd name="T3" fmla="*/ 15 h 32"/>
              <a:gd name="T4" fmla="*/ 0 w 92"/>
              <a:gd name="T5" fmla="*/ 15 h 32"/>
              <a:gd name="T6" fmla="*/ 15 w 92"/>
              <a:gd name="T7" fmla="*/ 0 h 32"/>
              <a:gd name="T8" fmla="*/ 76 w 92"/>
              <a:gd name="T9" fmla="*/ 0 h 32"/>
              <a:gd name="T10" fmla="*/ 91 w 92"/>
              <a:gd name="T11" fmla="*/ 15 h 32"/>
              <a:gd name="T12" fmla="*/ 76 w 92"/>
              <a:gd name="T13" fmla="*/ 31 h 32"/>
              <a:gd name="T14" fmla="*/ 15 w 92"/>
              <a:gd name="T15" fmla="*/ 31 h 32"/>
              <a:gd name="T16" fmla="*/ 0 w 92"/>
              <a:gd name="T17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32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8"/>
                  <a:pt x="91" y="15"/>
                </a:cubicBezTo>
                <a:cubicBezTo>
                  <a:pt x="91" y="23"/>
                  <a:pt x="84" y="31"/>
                  <a:pt x="7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40">
            <a:extLst>
              <a:ext uri="{FF2B5EF4-FFF2-40B4-BE49-F238E27FC236}">
                <a16:creationId xmlns:a16="http://schemas.microsoft.com/office/drawing/2014/main" id="{3455B786-25B9-AB41-8C0C-9C7096AD5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698" y="5466904"/>
            <a:ext cx="38794" cy="282654"/>
          </a:xfrm>
          <a:custGeom>
            <a:avLst/>
            <a:gdLst>
              <a:gd name="T0" fmla="*/ 31 w 32"/>
              <a:gd name="T1" fmla="*/ 222 h 223"/>
              <a:gd name="T2" fmla="*/ 31 w 32"/>
              <a:gd name="T3" fmla="*/ 222 h 223"/>
              <a:gd name="T4" fmla="*/ 0 w 32"/>
              <a:gd name="T5" fmla="*/ 222 h 223"/>
              <a:gd name="T6" fmla="*/ 0 w 32"/>
              <a:gd name="T7" fmla="*/ 15 h 223"/>
              <a:gd name="T8" fmla="*/ 15 w 32"/>
              <a:gd name="T9" fmla="*/ 0 h 223"/>
              <a:gd name="T10" fmla="*/ 31 w 32"/>
              <a:gd name="T11" fmla="*/ 15 h 223"/>
              <a:gd name="T12" fmla="*/ 31 w 32"/>
              <a:gd name="T1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23">
                <a:moveTo>
                  <a:pt x="31" y="222"/>
                </a:moveTo>
                <a:lnTo>
                  <a:pt x="31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41">
            <a:extLst>
              <a:ext uri="{FF2B5EF4-FFF2-40B4-BE49-F238E27FC236}">
                <a16:creationId xmlns:a16="http://schemas.microsoft.com/office/drawing/2014/main" id="{C009BDD7-A919-0B4A-9A8F-6699D1E7E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332" y="7371391"/>
            <a:ext cx="205063" cy="221688"/>
          </a:xfrm>
          <a:custGeom>
            <a:avLst/>
            <a:gdLst>
              <a:gd name="T0" fmla="*/ 7 w 161"/>
              <a:gd name="T1" fmla="*/ 169 h 177"/>
              <a:gd name="T2" fmla="*/ 7 w 161"/>
              <a:gd name="T3" fmla="*/ 169 h 177"/>
              <a:gd name="T4" fmla="*/ 7 w 161"/>
              <a:gd name="T5" fmla="*/ 169 h 177"/>
              <a:gd name="T6" fmla="*/ 7 w 161"/>
              <a:gd name="T7" fmla="*/ 146 h 177"/>
              <a:gd name="T8" fmla="*/ 130 w 161"/>
              <a:gd name="T9" fmla="*/ 0 h 177"/>
              <a:gd name="T10" fmla="*/ 153 w 161"/>
              <a:gd name="T11" fmla="*/ 0 h 177"/>
              <a:gd name="T12" fmla="*/ 153 w 161"/>
              <a:gd name="T13" fmla="*/ 23 h 177"/>
              <a:gd name="T14" fmla="*/ 22 w 161"/>
              <a:gd name="T15" fmla="*/ 169 h 177"/>
              <a:gd name="T16" fmla="*/ 7 w 161"/>
              <a:gd name="T17" fmla="*/ 16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77">
                <a:moveTo>
                  <a:pt x="7" y="169"/>
                </a:moveTo>
                <a:lnTo>
                  <a:pt x="7" y="169"/>
                </a:lnTo>
                <a:lnTo>
                  <a:pt x="7" y="169"/>
                </a:lnTo>
                <a:cubicBezTo>
                  <a:pt x="0" y="161"/>
                  <a:pt x="0" y="153"/>
                  <a:pt x="7" y="146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0"/>
                  <a:pt x="153" y="0"/>
                </a:cubicBezTo>
                <a:cubicBezTo>
                  <a:pt x="160" y="8"/>
                  <a:pt x="160" y="16"/>
                  <a:pt x="153" y="23"/>
                </a:cubicBezTo>
                <a:cubicBezTo>
                  <a:pt x="22" y="169"/>
                  <a:pt x="22" y="169"/>
                  <a:pt x="22" y="169"/>
                </a:cubicBezTo>
                <a:cubicBezTo>
                  <a:pt x="22" y="176"/>
                  <a:pt x="15" y="176"/>
                  <a:pt x="7" y="1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42">
            <a:extLst>
              <a:ext uri="{FF2B5EF4-FFF2-40B4-BE49-F238E27FC236}">
                <a16:creationId xmlns:a16="http://schemas.microsoft.com/office/drawing/2014/main" id="{194F4989-B644-7E4B-8979-D73385D8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635" y="7487775"/>
            <a:ext cx="116385" cy="127472"/>
          </a:xfrm>
          <a:custGeom>
            <a:avLst/>
            <a:gdLst>
              <a:gd name="T0" fmla="*/ 46 w 92"/>
              <a:gd name="T1" fmla="*/ 100 h 101"/>
              <a:gd name="T2" fmla="*/ 46 w 92"/>
              <a:gd name="T3" fmla="*/ 100 h 101"/>
              <a:gd name="T4" fmla="*/ 0 w 92"/>
              <a:gd name="T5" fmla="*/ 54 h 101"/>
              <a:gd name="T6" fmla="*/ 46 w 92"/>
              <a:gd name="T7" fmla="*/ 0 h 101"/>
              <a:gd name="T8" fmla="*/ 91 w 92"/>
              <a:gd name="T9" fmla="*/ 54 h 101"/>
              <a:gd name="T10" fmla="*/ 46 w 92"/>
              <a:gd name="T11" fmla="*/ 100 h 101"/>
              <a:gd name="T12" fmla="*/ 46 w 92"/>
              <a:gd name="T13" fmla="*/ 31 h 101"/>
              <a:gd name="T14" fmla="*/ 46 w 92"/>
              <a:gd name="T15" fmla="*/ 31 h 101"/>
              <a:gd name="T16" fmla="*/ 30 w 92"/>
              <a:gd name="T17" fmla="*/ 54 h 101"/>
              <a:gd name="T18" fmla="*/ 46 w 92"/>
              <a:gd name="T19" fmla="*/ 69 h 101"/>
              <a:gd name="T20" fmla="*/ 69 w 92"/>
              <a:gd name="T21" fmla="*/ 54 h 101"/>
              <a:gd name="T22" fmla="*/ 46 w 92"/>
              <a:gd name="T23" fmla="*/ 31 h 101"/>
              <a:gd name="T24" fmla="*/ 46 w 92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1" y="23"/>
                  <a:pt x="91" y="54"/>
                </a:cubicBezTo>
                <a:cubicBezTo>
                  <a:pt x="91" y="77"/>
                  <a:pt x="76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38"/>
                  <a:pt x="30" y="54"/>
                </a:cubicBezTo>
                <a:cubicBezTo>
                  <a:pt x="30" y="61"/>
                  <a:pt x="38" y="69"/>
                  <a:pt x="46" y="69"/>
                </a:cubicBezTo>
                <a:cubicBezTo>
                  <a:pt x="53" y="69"/>
                  <a:pt x="69" y="61"/>
                  <a:pt x="69" y="54"/>
                </a:cubicBezTo>
                <a:cubicBezTo>
                  <a:pt x="69" y="38"/>
                  <a:pt x="53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43">
            <a:extLst>
              <a:ext uri="{FF2B5EF4-FFF2-40B4-BE49-F238E27FC236}">
                <a16:creationId xmlns:a16="http://schemas.microsoft.com/office/drawing/2014/main" id="{C6B35DE0-EF00-254C-AF5B-D9DA86EF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538" y="7343678"/>
            <a:ext cx="127469" cy="127472"/>
          </a:xfrm>
          <a:custGeom>
            <a:avLst/>
            <a:gdLst>
              <a:gd name="T0" fmla="*/ 46 w 100"/>
              <a:gd name="T1" fmla="*/ 100 h 101"/>
              <a:gd name="T2" fmla="*/ 46 w 100"/>
              <a:gd name="T3" fmla="*/ 100 h 101"/>
              <a:gd name="T4" fmla="*/ 0 w 100"/>
              <a:gd name="T5" fmla="*/ 54 h 101"/>
              <a:gd name="T6" fmla="*/ 46 w 100"/>
              <a:gd name="T7" fmla="*/ 0 h 101"/>
              <a:gd name="T8" fmla="*/ 99 w 100"/>
              <a:gd name="T9" fmla="*/ 54 h 101"/>
              <a:gd name="T10" fmla="*/ 46 w 100"/>
              <a:gd name="T11" fmla="*/ 100 h 101"/>
              <a:gd name="T12" fmla="*/ 46 w 100"/>
              <a:gd name="T13" fmla="*/ 31 h 101"/>
              <a:gd name="T14" fmla="*/ 46 w 100"/>
              <a:gd name="T15" fmla="*/ 31 h 101"/>
              <a:gd name="T16" fmla="*/ 31 w 100"/>
              <a:gd name="T17" fmla="*/ 54 h 101"/>
              <a:gd name="T18" fmla="*/ 46 w 100"/>
              <a:gd name="T19" fmla="*/ 69 h 101"/>
              <a:gd name="T20" fmla="*/ 69 w 100"/>
              <a:gd name="T21" fmla="*/ 54 h 101"/>
              <a:gd name="T22" fmla="*/ 46 w 100"/>
              <a:gd name="T23" fmla="*/ 31 h 101"/>
              <a:gd name="T24" fmla="*/ 46 w 100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77"/>
                  <a:pt x="76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1" y="39"/>
                  <a:pt x="31" y="54"/>
                </a:cubicBezTo>
                <a:cubicBezTo>
                  <a:pt x="31" y="61"/>
                  <a:pt x="38" y="69"/>
                  <a:pt x="46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9"/>
                  <a:pt x="61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44">
            <a:extLst>
              <a:ext uri="{FF2B5EF4-FFF2-40B4-BE49-F238E27FC236}">
                <a16:creationId xmlns:a16="http://schemas.microsoft.com/office/drawing/2014/main" id="{645950FE-7F96-A64A-ACEB-794EE19C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88" y="7315969"/>
            <a:ext cx="22169" cy="38794"/>
          </a:xfrm>
          <a:custGeom>
            <a:avLst/>
            <a:gdLst>
              <a:gd name="T0" fmla="*/ 15 w 16"/>
              <a:gd name="T1" fmla="*/ 31 h 32"/>
              <a:gd name="T2" fmla="*/ 0 w 16"/>
              <a:gd name="T3" fmla="*/ 31 h 32"/>
              <a:gd name="T4" fmla="*/ 0 w 16"/>
              <a:gd name="T5" fmla="*/ 0 h 32"/>
              <a:gd name="T6" fmla="*/ 15 w 16"/>
              <a:gd name="T7" fmla="*/ 0 h 32"/>
              <a:gd name="T8" fmla="*/ 15 w 16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5" y="31"/>
                </a:moveTo>
                <a:lnTo>
                  <a:pt x="0" y="31"/>
                </a:lnTo>
                <a:lnTo>
                  <a:pt x="0" y="0"/>
                </a:lnTo>
                <a:lnTo>
                  <a:pt x="15" y="0"/>
                </a:lnTo>
                <a:lnTo>
                  <a:pt x="15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45">
            <a:extLst>
              <a:ext uri="{FF2B5EF4-FFF2-40B4-BE49-F238E27FC236}">
                <a16:creationId xmlns:a16="http://schemas.microsoft.com/office/drawing/2014/main" id="{83ED4AC6-2E5A-ED43-B964-39D28157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88" y="7382475"/>
            <a:ext cx="22169" cy="77591"/>
          </a:xfrm>
          <a:custGeom>
            <a:avLst/>
            <a:gdLst>
              <a:gd name="T0" fmla="*/ 15 w 16"/>
              <a:gd name="T1" fmla="*/ 61 h 62"/>
              <a:gd name="T2" fmla="*/ 0 w 16"/>
              <a:gd name="T3" fmla="*/ 61 h 62"/>
              <a:gd name="T4" fmla="*/ 0 w 16"/>
              <a:gd name="T5" fmla="*/ 0 h 62"/>
              <a:gd name="T6" fmla="*/ 15 w 16"/>
              <a:gd name="T7" fmla="*/ 0 h 62"/>
              <a:gd name="T8" fmla="*/ 15 w 16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62">
                <a:moveTo>
                  <a:pt x="15" y="61"/>
                </a:moveTo>
                <a:lnTo>
                  <a:pt x="0" y="61"/>
                </a:lnTo>
                <a:lnTo>
                  <a:pt x="0" y="0"/>
                </a:lnTo>
                <a:lnTo>
                  <a:pt x="15" y="0"/>
                </a:lnTo>
                <a:lnTo>
                  <a:pt x="15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46">
            <a:extLst>
              <a:ext uri="{FF2B5EF4-FFF2-40B4-BE49-F238E27FC236}">
                <a16:creationId xmlns:a16="http://schemas.microsoft.com/office/drawing/2014/main" id="{0AFBF00E-2AF1-F94D-AA0D-B7F5DE2B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88" y="7498860"/>
            <a:ext cx="22169" cy="66506"/>
          </a:xfrm>
          <a:custGeom>
            <a:avLst/>
            <a:gdLst>
              <a:gd name="T0" fmla="*/ 15 w 16"/>
              <a:gd name="T1" fmla="*/ 53 h 54"/>
              <a:gd name="T2" fmla="*/ 0 w 16"/>
              <a:gd name="T3" fmla="*/ 53 h 54"/>
              <a:gd name="T4" fmla="*/ 0 w 16"/>
              <a:gd name="T5" fmla="*/ 0 h 54"/>
              <a:gd name="T6" fmla="*/ 15 w 16"/>
              <a:gd name="T7" fmla="*/ 0 h 54"/>
              <a:gd name="T8" fmla="*/ 15 w 16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54">
                <a:moveTo>
                  <a:pt x="15" y="53"/>
                </a:moveTo>
                <a:lnTo>
                  <a:pt x="0" y="53"/>
                </a:lnTo>
                <a:lnTo>
                  <a:pt x="0" y="0"/>
                </a:lnTo>
                <a:lnTo>
                  <a:pt x="15" y="0"/>
                </a:lnTo>
                <a:lnTo>
                  <a:pt x="15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47">
            <a:extLst>
              <a:ext uri="{FF2B5EF4-FFF2-40B4-BE49-F238E27FC236}">
                <a16:creationId xmlns:a16="http://schemas.microsoft.com/office/drawing/2014/main" id="{5C8816C2-6590-DE44-A25B-22B2B885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88" y="7604163"/>
            <a:ext cx="22169" cy="49878"/>
          </a:xfrm>
          <a:custGeom>
            <a:avLst/>
            <a:gdLst>
              <a:gd name="T0" fmla="*/ 15 w 16"/>
              <a:gd name="T1" fmla="*/ 38 h 39"/>
              <a:gd name="T2" fmla="*/ 0 w 16"/>
              <a:gd name="T3" fmla="*/ 38 h 39"/>
              <a:gd name="T4" fmla="*/ 0 w 16"/>
              <a:gd name="T5" fmla="*/ 0 h 39"/>
              <a:gd name="T6" fmla="*/ 15 w 16"/>
              <a:gd name="T7" fmla="*/ 0 h 39"/>
              <a:gd name="T8" fmla="*/ 15 w 16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9">
                <a:moveTo>
                  <a:pt x="15" y="38"/>
                </a:moveTo>
                <a:lnTo>
                  <a:pt x="0" y="38"/>
                </a:lnTo>
                <a:lnTo>
                  <a:pt x="0" y="0"/>
                </a:lnTo>
                <a:lnTo>
                  <a:pt x="15" y="0"/>
                </a:lnTo>
                <a:lnTo>
                  <a:pt x="15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48">
            <a:extLst>
              <a:ext uri="{FF2B5EF4-FFF2-40B4-BE49-F238E27FC236}">
                <a16:creationId xmlns:a16="http://schemas.microsoft.com/office/drawing/2014/main" id="{8F178898-349A-F345-BA8E-30819FB4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053" y="7249462"/>
            <a:ext cx="615187" cy="454461"/>
          </a:xfrm>
          <a:custGeom>
            <a:avLst/>
            <a:gdLst>
              <a:gd name="T0" fmla="*/ 429 w 491"/>
              <a:gd name="T1" fmla="*/ 360 h 361"/>
              <a:gd name="T2" fmla="*/ 429 w 491"/>
              <a:gd name="T3" fmla="*/ 360 h 361"/>
              <a:gd name="T4" fmla="*/ 23 w 491"/>
              <a:gd name="T5" fmla="*/ 360 h 361"/>
              <a:gd name="T6" fmla="*/ 0 w 491"/>
              <a:gd name="T7" fmla="*/ 344 h 361"/>
              <a:gd name="T8" fmla="*/ 0 w 491"/>
              <a:gd name="T9" fmla="*/ 260 h 361"/>
              <a:gd name="T10" fmla="*/ 23 w 491"/>
              <a:gd name="T11" fmla="*/ 245 h 361"/>
              <a:gd name="T12" fmla="*/ 77 w 491"/>
              <a:gd name="T13" fmla="*/ 184 h 361"/>
              <a:gd name="T14" fmla="*/ 23 w 491"/>
              <a:gd name="T15" fmla="*/ 122 h 361"/>
              <a:gd name="T16" fmla="*/ 0 w 491"/>
              <a:gd name="T17" fmla="*/ 99 h 361"/>
              <a:gd name="T18" fmla="*/ 0 w 491"/>
              <a:gd name="T19" fmla="*/ 23 h 361"/>
              <a:gd name="T20" fmla="*/ 23 w 491"/>
              <a:gd name="T21" fmla="*/ 0 h 361"/>
              <a:gd name="T22" fmla="*/ 429 w 491"/>
              <a:gd name="T23" fmla="*/ 0 h 361"/>
              <a:gd name="T24" fmla="*/ 490 w 491"/>
              <a:gd name="T25" fmla="*/ 61 h 361"/>
              <a:gd name="T26" fmla="*/ 490 w 491"/>
              <a:gd name="T27" fmla="*/ 306 h 361"/>
              <a:gd name="T28" fmla="*/ 429 w 491"/>
              <a:gd name="T29" fmla="*/ 360 h 361"/>
              <a:gd name="T30" fmla="*/ 46 w 491"/>
              <a:gd name="T31" fmla="*/ 321 h 361"/>
              <a:gd name="T32" fmla="*/ 46 w 491"/>
              <a:gd name="T33" fmla="*/ 321 h 361"/>
              <a:gd name="T34" fmla="*/ 429 w 491"/>
              <a:gd name="T35" fmla="*/ 321 h 361"/>
              <a:gd name="T36" fmla="*/ 452 w 491"/>
              <a:gd name="T37" fmla="*/ 306 h 361"/>
              <a:gd name="T38" fmla="*/ 452 w 491"/>
              <a:gd name="T39" fmla="*/ 61 h 361"/>
              <a:gd name="T40" fmla="*/ 429 w 491"/>
              <a:gd name="T41" fmla="*/ 46 h 361"/>
              <a:gd name="T42" fmla="*/ 46 w 491"/>
              <a:gd name="T43" fmla="*/ 46 h 361"/>
              <a:gd name="T44" fmla="*/ 46 w 491"/>
              <a:gd name="T45" fmla="*/ 92 h 361"/>
              <a:gd name="T46" fmla="*/ 115 w 491"/>
              <a:gd name="T47" fmla="*/ 184 h 361"/>
              <a:gd name="T48" fmla="*/ 46 w 491"/>
              <a:gd name="T49" fmla="*/ 275 h 361"/>
              <a:gd name="T50" fmla="*/ 429 w 491"/>
              <a:gd name="T5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1" h="361">
                <a:moveTo>
                  <a:pt x="429" y="360"/>
                </a:moveTo>
                <a:lnTo>
                  <a:pt x="429" y="360"/>
                </a:lnTo>
                <a:cubicBezTo>
                  <a:pt x="23" y="360"/>
                  <a:pt x="23" y="360"/>
                  <a:pt x="23" y="360"/>
                </a:cubicBezTo>
                <a:cubicBezTo>
                  <a:pt x="16" y="360"/>
                  <a:pt x="0" y="352"/>
                  <a:pt x="0" y="344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2"/>
                  <a:pt x="8" y="245"/>
                  <a:pt x="23" y="245"/>
                </a:cubicBezTo>
                <a:cubicBezTo>
                  <a:pt x="54" y="237"/>
                  <a:pt x="77" y="214"/>
                  <a:pt x="77" y="184"/>
                </a:cubicBezTo>
                <a:cubicBezTo>
                  <a:pt x="77" y="153"/>
                  <a:pt x="54" y="130"/>
                  <a:pt x="23" y="122"/>
                </a:cubicBezTo>
                <a:cubicBezTo>
                  <a:pt x="8" y="122"/>
                  <a:pt x="0" y="115"/>
                  <a:pt x="0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59" y="0"/>
                  <a:pt x="490" y="30"/>
                  <a:pt x="490" y="61"/>
                </a:cubicBezTo>
                <a:cubicBezTo>
                  <a:pt x="490" y="306"/>
                  <a:pt x="490" y="306"/>
                  <a:pt x="490" y="306"/>
                </a:cubicBezTo>
                <a:cubicBezTo>
                  <a:pt x="490" y="337"/>
                  <a:pt x="459" y="360"/>
                  <a:pt x="429" y="360"/>
                </a:cubicBezTo>
                <a:lnTo>
                  <a:pt x="46" y="321"/>
                </a:lnTo>
                <a:lnTo>
                  <a:pt x="46" y="321"/>
                </a:lnTo>
                <a:cubicBezTo>
                  <a:pt x="429" y="321"/>
                  <a:pt x="429" y="321"/>
                  <a:pt x="429" y="321"/>
                </a:cubicBezTo>
                <a:cubicBezTo>
                  <a:pt x="444" y="321"/>
                  <a:pt x="452" y="314"/>
                  <a:pt x="452" y="306"/>
                </a:cubicBezTo>
                <a:cubicBezTo>
                  <a:pt x="452" y="61"/>
                  <a:pt x="452" y="61"/>
                  <a:pt x="452" y="61"/>
                </a:cubicBezTo>
                <a:cubicBezTo>
                  <a:pt x="452" y="53"/>
                  <a:pt x="444" y="46"/>
                  <a:pt x="429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92"/>
                  <a:pt x="46" y="92"/>
                  <a:pt x="46" y="92"/>
                </a:cubicBezTo>
                <a:cubicBezTo>
                  <a:pt x="85" y="99"/>
                  <a:pt x="115" y="137"/>
                  <a:pt x="115" y="184"/>
                </a:cubicBezTo>
                <a:cubicBezTo>
                  <a:pt x="115" y="229"/>
                  <a:pt x="85" y="268"/>
                  <a:pt x="46" y="275"/>
                </a:cubicBezTo>
                <a:lnTo>
                  <a:pt x="429" y="3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0A386255-7921-0546-B83C-722E1879EEC0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0E54D1AA-72EA-2B40-8744-EDE4120896F5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0510EFDB-2B2E-214E-91D2-7B7CA4E102C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8BC32870-0584-7742-9BB6-212979D53E42}"/>
              </a:ext>
            </a:extLst>
          </p:cNvPr>
          <p:cNvGrpSpPr/>
          <p:nvPr/>
        </p:nvGrpSpPr>
        <p:grpSpPr>
          <a:xfrm>
            <a:off x="13814924" y="11374896"/>
            <a:ext cx="685746" cy="476535"/>
            <a:chOff x="7827370" y="8880369"/>
            <a:chExt cx="685746" cy="476535"/>
          </a:xfrm>
        </p:grpSpPr>
        <p:sp>
          <p:nvSpPr>
            <p:cNvPr id="84" name="Freeform 291">
              <a:extLst>
                <a:ext uri="{FF2B5EF4-FFF2-40B4-BE49-F238E27FC236}">
                  <a16:creationId xmlns:a16="http://schemas.microsoft.com/office/drawing/2014/main" id="{7ED5854D-D424-424A-A0C7-CB23A8B8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715" y="9095389"/>
              <a:ext cx="185965" cy="40682"/>
            </a:xfrm>
            <a:custGeom>
              <a:avLst/>
              <a:gdLst>
                <a:gd name="T0" fmla="*/ 138 w 139"/>
                <a:gd name="T1" fmla="*/ 30 h 31"/>
                <a:gd name="T2" fmla="*/ 0 w 139"/>
                <a:gd name="T3" fmla="*/ 30 h 31"/>
                <a:gd name="T4" fmla="*/ 0 w 139"/>
                <a:gd name="T5" fmla="*/ 0 h 31"/>
                <a:gd name="T6" fmla="*/ 138 w 139"/>
                <a:gd name="T7" fmla="*/ 0 h 31"/>
                <a:gd name="T8" fmla="*/ 138 w 13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1">
                  <a:moveTo>
                    <a:pt x="13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138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92">
              <a:extLst>
                <a:ext uri="{FF2B5EF4-FFF2-40B4-BE49-F238E27FC236}">
                  <a16:creationId xmlns:a16="http://schemas.microsoft.com/office/drawing/2014/main" id="{F3F47C9E-118F-DB47-ACA2-325E80F2B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7151" y="8984974"/>
              <a:ext cx="185965" cy="337061"/>
            </a:xfrm>
            <a:custGeom>
              <a:avLst/>
              <a:gdLst>
                <a:gd name="T0" fmla="*/ 54 w 139"/>
                <a:gd name="T1" fmla="*/ 0 h 254"/>
                <a:gd name="T2" fmla="*/ 54 w 139"/>
                <a:gd name="T3" fmla="*/ 0 h 254"/>
                <a:gd name="T4" fmla="*/ 0 w 139"/>
                <a:gd name="T5" fmla="*/ 0 h 254"/>
                <a:gd name="T6" fmla="*/ 0 w 139"/>
                <a:gd name="T7" fmla="*/ 31 h 254"/>
                <a:gd name="T8" fmla="*/ 46 w 139"/>
                <a:gd name="T9" fmla="*/ 31 h 254"/>
                <a:gd name="T10" fmla="*/ 54 w 139"/>
                <a:gd name="T11" fmla="*/ 38 h 254"/>
                <a:gd name="T12" fmla="*/ 107 w 139"/>
                <a:gd name="T13" fmla="*/ 92 h 254"/>
                <a:gd name="T14" fmla="*/ 107 w 139"/>
                <a:gd name="T15" fmla="*/ 222 h 254"/>
                <a:gd name="T16" fmla="*/ 23 w 139"/>
                <a:gd name="T17" fmla="*/ 222 h 254"/>
                <a:gd name="T18" fmla="*/ 31 w 139"/>
                <a:gd name="T19" fmla="*/ 230 h 254"/>
                <a:gd name="T20" fmla="*/ 23 w 139"/>
                <a:gd name="T21" fmla="*/ 253 h 254"/>
                <a:gd name="T22" fmla="*/ 107 w 139"/>
                <a:gd name="T23" fmla="*/ 253 h 254"/>
                <a:gd name="T24" fmla="*/ 138 w 139"/>
                <a:gd name="T25" fmla="*/ 222 h 254"/>
                <a:gd name="T26" fmla="*/ 138 w 139"/>
                <a:gd name="T27" fmla="*/ 85 h 254"/>
                <a:gd name="T28" fmla="*/ 130 w 139"/>
                <a:gd name="T29" fmla="*/ 85 h 254"/>
                <a:gd name="T30" fmla="*/ 69 w 139"/>
                <a:gd name="T31" fmla="*/ 8 h 254"/>
                <a:gd name="T32" fmla="*/ 54 w 139"/>
                <a:gd name="T3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54">
                  <a:moveTo>
                    <a:pt x="54" y="0"/>
                  </a:moveTo>
                  <a:lnTo>
                    <a:pt x="5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54" y="31"/>
                    <a:pt x="54" y="38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7" y="222"/>
                    <a:pt x="107" y="222"/>
                    <a:pt x="107" y="222"/>
                  </a:cubicBezTo>
                  <a:cubicBezTo>
                    <a:pt x="23" y="222"/>
                    <a:pt x="23" y="222"/>
                    <a:pt x="23" y="222"/>
                  </a:cubicBezTo>
                  <a:lnTo>
                    <a:pt x="31" y="230"/>
                  </a:lnTo>
                  <a:cubicBezTo>
                    <a:pt x="31" y="238"/>
                    <a:pt x="23" y="245"/>
                    <a:pt x="23" y="253"/>
                  </a:cubicBezTo>
                  <a:cubicBezTo>
                    <a:pt x="107" y="253"/>
                    <a:pt x="107" y="253"/>
                    <a:pt x="107" y="253"/>
                  </a:cubicBezTo>
                  <a:cubicBezTo>
                    <a:pt x="123" y="253"/>
                    <a:pt x="138" y="238"/>
                    <a:pt x="138" y="222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0" y="8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0"/>
                    <a:pt x="62" y="0"/>
                    <a:pt x="5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93">
              <a:extLst>
                <a:ext uri="{FF2B5EF4-FFF2-40B4-BE49-F238E27FC236}">
                  <a16:creationId xmlns:a16="http://schemas.microsoft.com/office/drawing/2014/main" id="{94E0755A-FF1F-D04C-BEB3-81E678074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636" y="9263921"/>
              <a:ext cx="203401" cy="52301"/>
            </a:xfrm>
            <a:custGeom>
              <a:avLst/>
              <a:gdLst>
                <a:gd name="T0" fmla="*/ 153 w 154"/>
                <a:gd name="T1" fmla="*/ 0 h 39"/>
                <a:gd name="T2" fmla="*/ 153 w 154"/>
                <a:gd name="T3" fmla="*/ 0 h 39"/>
                <a:gd name="T4" fmla="*/ 0 w 154"/>
                <a:gd name="T5" fmla="*/ 0 h 39"/>
                <a:gd name="T6" fmla="*/ 8 w 154"/>
                <a:gd name="T7" fmla="*/ 15 h 39"/>
                <a:gd name="T8" fmla="*/ 0 w 154"/>
                <a:gd name="T9" fmla="*/ 38 h 39"/>
                <a:gd name="T10" fmla="*/ 153 w 154"/>
                <a:gd name="T11" fmla="*/ 38 h 39"/>
                <a:gd name="T12" fmla="*/ 146 w 154"/>
                <a:gd name="T13" fmla="*/ 15 h 39"/>
                <a:gd name="T14" fmla="*/ 153 w 154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39">
                  <a:moveTo>
                    <a:pt x="153" y="0"/>
                  </a:moveTo>
                  <a:lnTo>
                    <a:pt x="1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8" y="7"/>
                    <a:pt x="8" y="7"/>
                    <a:pt x="8" y="15"/>
                  </a:cubicBezTo>
                  <a:cubicBezTo>
                    <a:pt x="8" y="23"/>
                    <a:pt x="8" y="30"/>
                    <a:pt x="0" y="38"/>
                  </a:cubicBezTo>
                  <a:cubicBezTo>
                    <a:pt x="153" y="38"/>
                    <a:pt x="153" y="38"/>
                    <a:pt x="153" y="38"/>
                  </a:cubicBezTo>
                  <a:cubicBezTo>
                    <a:pt x="153" y="30"/>
                    <a:pt x="146" y="23"/>
                    <a:pt x="146" y="15"/>
                  </a:cubicBezTo>
                  <a:cubicBezTo>
                    <a:pt x="146" y="7"/>
                    <a:pt x="146" y="7"/>
                    <a:pt x="1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94">
              <a:extLst>
                <a:ext uri="{FF2B5EF4-FFF2-40B4-BE49-F238E27FC236}">
                  <a16:creationId xmlns:a16="http://schemas.microsoft.com/office/drawing/2014/main" id="{F54614B4-49C7-FC43-A38B-80C98176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370" y="8880369"/>
              <a:ext cx="505590" cy="366116"/>
            </a:xfrm>
            <a:custGeom>
              <a:avLst/>
              <a:gdLst>
                <a:gd name="T0" fmla="*/ 367 w 383"/>
                <a:gd name="T1" fmla="*/ 268 h 276"/>
                <a:gd name="T2" fmla="*/ 367 w 383"/>
                <a:gd name="T3" fmla="*/ 268 h 276"/>
                <a:gd name="T4" fmla="*/ 382 w 383"/>
                <a:gd name="T5" fmla="*/ 275 h 276"/>
                <a:gd name="T6" fmla="*/ 382 w 383"/>
                <a:gd name="T7" fmla="*/ 107 h 276"/>
                <a:gd name="T8" fmla="*/ 382 w 383"/>
                <a:gd name="T9" fmla="*/ 76 h 276"/>
                <a:gd name="T10" fmla="*/ 382 w 383"/>
                <a:gd name="T11" fmla="*/ 38 h 276"/>
                <a:gd name="T12" fmla="*/ 352 w 383"/>
                <a:gd name="T13" fmla="*/ 0 h 276"/>
                <a:gd name="T14" fmla="*/ 23 w 383"/>
                <a:gd name="T15" fmla="*/ 0 h 276"/>
                <a:gd name="T16" fmla="*/ 0 w 383"/>
                <a:gd name="T17" fmla="*/ 23 h 276"/>
                <a:gd name="T18" fmla="*/ 23 w 383"/>
                <a:gd name="T19" fmla="*/ 46 h 276"/>
                <a:gd name="T20" fmla="*/ 344 w 383"/>
                <a:gd name="T21" fmla="*/ 46 h 276"/>
                <a:gd name="T22" fmla="*/ 344 w 383"/>
                <a:gd name="T23" fmla="*/ 275 h 276"/>
                <a:gd name="T24" fmla="*/ 367 w 383"/>
                <a:gd name="T25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276">
                  <a:moveTo>
                    <a:pt x="367" y="268"/>
                  </a:moveTo>
                  <a:lnTo>
                    <a:pt x="367" y="268"/>
                  </a:lnTo>
                  <a:cubicBezTo>
                    <a:pt x="375" y="268"/>
                    <a:pt x="382" y="268"/>
                    <a:pt x="382" y="275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2" y="76"/>
                    <a:pt x="382" y="76"/>
                    <a:pt x="382" y="76"/>
                  </a:cubicBezTo>
                  <a:cubicBezTo>
                    <a:pt x="382" y="38"/>
                    <a:pt x="382" y="38"/>
                    <a:pt x="382" y="38"/>
                  </a:cubicBezTo>
                  <a:cubicBezTo>
                    <a:pt x="382" y="15"/>
                    <a:pt x="367" y="0"/>
                    <a:pt x="35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0" y="7"/>
                    <a:pt x="0" y="23"/>
                  </a:cubicBezTo>
                  <a:cubicBezTo>
                    <a:pt x="0" y="31"/>
                    <a:pt x="7" y="46"/>
                    <a:pt x="23" y="46"/>
                  </a:cubicBezTo>
                  <a:cubicBezTo>
                    <a:pt x="344" y="46"/>
                    <a:pt x="344" y="46"/>
                    <a:pt x="344" y="46"/>
                  </a:cubicBezTo>
                  <a:cubicBezTo>
                    <a:pt x="344" y="275"/>
                    <a:pt x="344" y="275"/>
                    <a:pt x="344" y="275"/>
                  </a:cubicBezTo>
                  <a:cubicBezTo>
                    <a:pt x="352" y="275"/>
                    <a:pt x="359" y="268"/>
                    <a:pt x="367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95">
              <a:extLst>
                <a:ext uri="{FF2B5EF4-FFF2-40B4-BE49-F238E27FC236}">
                  <a16:creationId xmlns:a16="http://schemas.microsoft.com/office/drawing/2014/main" id="{4F6BBE34-5CE4-B84E-81E3-09F7FC0BE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484" y="9083766"/>
              <a:ext cx="98792" cy="232456"/>
            </a:xfrm>
            <a:custGeom>
              <a:avLst/>
              <a:gdLst>
                <a:gd name="T0" fmla="*/ 69 w 77"/>
                <a:gd name="T1" fmla="*/ 138 h 177"/>
                <a:gd name="T2" fmla="*/ 69 w 77"/>
                <a:gd name="T3" fmla="*/ 138 h 177"/>
                <a:gd name="T4" fmla="*/ 38 w 77"/>
                <a:gd name="T5" fmla="*/ 138 h 177"/>
                <a:gd name="T6" fmla="*/ 38 w 77"/>
                <a:gd name="T7" fmla="*/ 0 h 177"/>
                <a:gd name="T8" fmla="*/ 0 w 77"/>
                <a:gd name="T9" fmla="*/ 0 h 177"/>
                <a:gd name="T10" fmla="*/ 0 w 77"/>
                <a:gd name="T11" fmla="*/ 138 h 177"/>
                <a:gd name="T12" fmla="*/ 7 w 77"/>
                <a:gd name="T13" fmla="*/ 161 h 177"/>
                <a:gd name="T14" fmla="*/ 30 w 77"/>
                <a:gd name="T15" fmla="*/ 176 h 177"/>
                <a:gd name="T16" fmla="*/ 30 w 77"/>
                <a:gd name="T17" fmla="*/ 176 h 177"/>
                <a:gd name="T18" fmla="*/ 76 w 77"/>
                <a:gd name="T19" fmla="*/ 176 h 177"/>
                <a:gd name="T20" fmla="*/ 69 w 77"/>
                <a:gd name="T21" fmla="*/ 153 h 177"/>
                <a:gd name="T22" fmla="*/ 69 w 77"/>
                <a:gd name="T23" fmla="*/ 13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77">
                  <a:moveTo>
                    <a:pt x="69" y="138"/>
                  </a:moveTo>
                  <a:lnTo>
                    <a:pt x="69" y="138"/>
                  </a:lnTo>
                  <a:cubicBezTo>
                    <a:pt x="38" y="138"/>
                    <a:pt x="38" y="138"/>
                    <a:pt x="38" y="13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5"/>
                    <a:pt x="0" y="153"/>
                    <a:pt x="7" y="161"/>
                  </a:cubicBezTo>
                  <a:cubicBezTo>
                    <a:pt x="7" y="176"/>
                    <a:pt x="23" y="176"/>
                    <a:pt x="30" y="176"/>
                  </a:cubicBezTo>
                  <a:lnTo>
                    <a:pt x="30" y="176"/>
                  </a:lnTo>
                  <a:cubicBezTo>
                    <a:pt x="76" y="176"/>
                    <a:pt x="76" y="176"/>
                    <a:pt x="76" y="176"/>
                  </a:cubicBezTo>
                  <a:cubicBezTo>
                    <a:pt x="69" y="168"/>
                    <a:pt x="69" y="161"/>
                    <a:pt x="69" y="153"/>
                  </a:cubicBezTo>
                  <a:cubicBezTo>
                    <a:pt x="69" y="145"/>
                    <a:pt x="69" y="145"/>
                    <a:pt x="69" y="1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96">
              <a:extLst>
                <a:ext uri="{FF2B5EF4-FFF2-40B4-BE49-F238E27FC236}">
                  <a16:creationId xmlns:a16="http://schemas.microsoft.com/office/drawing/2014/main" id="{DD2CA870-AA16-7A4B-B1F4-DDEC9669C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978" y="9217430"/>
              <a:ext cx="151096" cy="139474"/>
            </a:xfrm>
            <a:custGeom>
              <a:avLst/>
              <a:gdLst>
                <a:gd name="T0" fmla="*/ 54 w 116"/>
                <a:gd name="T1" fmla="*/ 107 h 108"/>
                <a:gd name="T2" fmla="*/ 54 w 116"/>
                <a:gd name="T3" fmla="*/ 107 h 108"/>
                <a:gd name="T4" fmla="*/ 0 w 116"/>
                <a:gd name="T5" fmla="*/ 54 h 108"/>
                <a:gd name="T6" fmla="*/ 54 w 116"/>
                <a:gd name="T7" fmla="*/ 0 h 108"/>
                <a:gd name="T8" fmla="*/ 115 w 116"/>
                <a:gd name="T9" fmla="*/ 54 h 108"/>
                <a:gd name="T10" fmla="*/ 54 w 116"/>
                <a:gd name="T11" fmla="*/ 107 h 108"/>
                <a:gd name="T12" fmla="*/ 54 w 116"/>
                <a:gd name="T13" fmla="*/ 31 h 108"/>
                <a:gd name="T14" fmla="*/ 54 w 116"/>
                <a:gd name="T15" fmla="*/ 31 h 108"/>
                <a:gd name="T16" fmla="*/ 31 w 116"/>
                <a:gd name="T17" fmla="*/ 54 h 108"/>
                <a:gd name="T18" fmla="*/ 54 w 116"/>
                <a:gd name="T19" fmla="*/ 77 h 108"/>
                <a:gd name="T20" fmla="*/ 85 w 116"/>
                <a:gd name="T21" fmla="*/ 54 h 108"/>
                <a:gd name="T22" fmla="*/ 54 w 116"/>
                <a:gd name="T23" fmla="*/ 31 h 108"/>
                <a:gd name="T24" fmla="*/ 54 w 116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8">
                  <a:moveTo>
                    <a:pt x="54" y="107"/>
                  </a:moveTo>
                  <a:lnTo>
                    <a:pt x="54" y="107"/>
                  </a:lnTo>
                  <a:cubicBezTo>
                    <a:pt x="23" y="107"/>
                    <a:pt x="0" y="85"/>
                    <a:pt x="0" y="54"/>
                  </a:cubicBezTo>
                  <a:cubicBezTo>
                    <a:pt x="0" y="23"/>
                    <a:pt x="23" y="0"/>
                    <a:pt x="54" y="0"/>
                  </a:cubicBezTo>
                  <a:cubicBezTo>
                    <a:pt x="85" y="0"/>
                    <a:pt x="115" y="23"/>
                    <a:pt x="115" y="54"/>
                  </a:cubicBezTo>
                  <a:cubicBezTo>
                    <a:pt x="115" y="85"/>
                    <a:pt x="85" y="107"/>
                    <a:pt x="54" y="107"/>
                  </a:cubicBezTo>
                  <a:lnTo>
                    <a:pt x="54" y="31"/>
                  </a:lnTo>
                  <a:lnTo>
                    <a:pt x="54" y="31"/>
                  </a:lnTo>
                  <a:cubicBezTo>
                    <a:pt x="46" y="31"/>
                    <a:pt x="31" y="46"/>
                    <a:pt x="31" y="54"/>
                  </a:cubicBezTo>
                  <a:cubicBezTo>
                    <a:pt x="31" y="69"/>
                    <a:pt x="46" y="77"/>
                    <a:pt x="54" y="77"/>
                  </a:cubicBezTo>
                  <a:cubicBezTo>
                    <a:pt x="69" y="77"/>
                    <a:pt x="85" y="69"/>
                    <a:pt x="85" y="54"/>
                  </a:cubicBezTo>
                  <a:cubicBezTo>
                    <a:pt x="85" y="46"/>
                    <a:pt x="69" y="31"/>
                    <a:pt x="54" y="31"/>
                  </a:cubicBezTo>
                  <a:lnTo>
                    <a:pt x="5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97">
              <a:extLst>
                <a:ext uri="{FF2B5EF4-FFF2-40B4-BE49-F238E27FC236}">
                  <a16:creationId xmlns:a16="http://schemas.microsoft.com/office/drawing/2014/main" id="{BBA79D20-D943-214D-8EF0-A07D2330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221" y="9217430"/>
              <a:ext cx="139474" cy="139474"/>
            </a:xfrm>
            <a:custGeom>
              <a:avLst/>
              <a:gdLst>
                <a:gd name="T0" fmla="*/ 54 w 108"/>
                <a:gd name="T1" fmla="*/ 107 h 108"/>
                <a:gd name="T2" fmla="*/ 54 w 108"/>
                <a:gd name="T3" fmla="*/ 107 h 108"/>
                <a:gd name="T4" fmla="*/ 0 w 108"/>
                <a:gd name="T5" fmla="*/ 54 h 108"/>
                <a:gd name="T6" fmla="*/ 54 w 108"/>
                <a:gd name="T7" fmla="*/ 0 h 108"/>
                <a:gd name="T8" fmla="*/ 107 w 108"/>
                <a:gd name="T9" fmla="*/ 54 h 108"/>
                <a:gd name="T10" fmla="*/ 54 w 108"/>
                <a:gd name="T11" fmla="*/ 107 h 108"/>
                <a:gd name="T12" fmla="*/ 54 w 108"/>
                <a:gd name="T13" fmla="*/ 31 h 108"/>
                <a:gd name="T14" fmla="*/ 54 w 108"/>
                <a:gd name="T15" fmla="*/ 31 h 108"/>
                <a:gd name="T16" fmla="*/ 31 w 108"/>
                <a:gd name="T17" fmla="*/ 54 h 108"/>
                <a:gd name="T18" fmla="*/ 54 w 108"/>
                <a:gd name="T19" fmla="*/ 77 h 108"/>
                <a:gd name="T20" fmla="*/ 77 w 108"/>
                <a:gd name="T21" fmla="*/ 54 h 108"/>
                <a:gd name="T22" fmla="*/ 54 w 108"/>
                <a:gd name="T23" fmla="*/ 31 h 108"/>
                <a:gd name="T24" fmla="*/ 54 w 108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lnTo>
                    <a:pt x="54" y="107"/>
                  </a:lnTo>
                  <a:cubicBezTo>
                    <a:pt x="23" y="107"/>
                    <a:pt x="0" y="85"/>
                    <a:pt x="0" y="54"/>
                  </a:cubicBezTo>
                  <a:cubicBezTo>
                    <a:pt x="0" y="23"/>
                    <a:pt x="23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85"/>
                    <a:pt x="84" y="107"/>
                    <a:pt x="54" y="107"/>
                  </a:cubicBezTo>
                  <a:lnTo>
                    <a:pt x="54" y="31"/>
                  </a:lnTo>
                  <a:lnTo>
                    <a:pt x="54" y="31"/>
                  </a:lnTo>
                  <a:cubicBezTo>
                    <a:pt x="39" y="31"/>
                    <a:pt x="31" y="46"/>
                    <a:pt x="31" y="54"/>
                  </a:cubicBezTo>
                  <a:cubicBezTo>
                    <a:pt x="31" y="69"/>
                    <a:pt x="39" y="77"/>
                    <a:pt x="54" y="77"/>
                  </a:cubicBezTo>
                  <a:cubicBezTo>
                    <a:pt x="69" y="77"/>
                    <a:pt x="77" y="69"/>
                    <a:pt x="77" y="54"/>
                  </a:cubicBezTo>
                  <a:cubicBezTo>
                    <a:pt x="77" y="46"/>
                    <a:pt x="69" y="31"/>
                    <a:pt x="54" y="31"/>
                  </a:cubicBezTo>
                  <a:lnTo>
                    <a:pt x="5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98">
              <a:extLst>
                <a:ext uri="{FF2B5EF4-FFF2-40B4-BE49-F238E27FC236}">
                  <a16:creationId xmlns:a16="http://schemas.microsoft.com/office/drawing/2014/main" id="{60F90F68-A25B-6D4B-B6AC-5DF0600A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180" y="8984974"/>
              <a:ext cx="215024" cy="40678"/>
            </a:xfrm>
            <a:custGeom>
              <a:avLst/>
              <a:gdLst>
                <a:gd name="T0" fmla="*/ 146 w 162"/>
                <a:gd name="T1" fmla="*/ 31 h 32"/>
                <a:gd name="T2" fmla="*/ 146 w 162"/>
                <a:gd name="T3" fmla="*/ 31 h 32"/>
                <a:gd name="T4" fmla="*/ 23 w 162"/>
                <a:gd name="T5" fmla="*/ 31 h 32"/>
                <a:gd name="T6" fmla="*/ 0 w 162"/>
                <a:gd name="T7" fmla="*/ 16 h 32"/>
                <a:gd name="T8" fmla="*/ 23 w 162"/>
                <a:gd name="T9" fmla="*/ 0 h 32"/>
                <a:gd name="T10" fmla="*/ 146 w 162"/>
                <a:gd name="T11" fmla="*/ 0 h 32"/>
                <a:gd name="T12" fmla="*/ 161 w 162"/>
                <a:gd name="T13" fmla="*/ 16 h 32"/>
                <a:gd name="T14" fmla="*/ 146 w 162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32">
                  <a:moveTo>
                    <a:pt x="146" y="31"/>
                  </a:moveTo>
                  <a:lnTo>
                    <a:pt x="146" y="31"/>
                  </a:lnTo>
                  <a:cubicBezTo>
                    <a:pt x="23" y="31"/>
                    <a:pt x="23" y="31"/>
                    <a:pt x="23" y="31"/>
                  </a:cubicBezTo>
                  <a:cubicBezTo>
                    <a:pt x="8" y="31"/>
                    <a:pt x="0" y="23"/>
                    <a:pt x="0" y="16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53" y="0"/>
                    <a:pt x="161" y="8"/>
                    <a:pt x="161" y="16"/>
                  </a:cubicBezTo>
                  <a:cubicBezTo>
                    <a:pt x="161" y="23"/>
                    <a:pt x="153" y="31"/>
                    <a:pt x="146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99">
              <a:extLst>
                <a:ext uri="{FF2B5EF4-FFF2-40B4-BE49-F238E27FC236}">
                  <a16:creationId xmlns:a16="http://schemas.microsoft.com/office/drawing/2014/main" id="{713D1634-FCBC-AB42-A166-C6F7FF6A4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861" y="9054711"/>
              <a:ext cx="104605" cy="40678"/>
            </a:xfrm>
            <a:custGeom>
              <a:avLst/>
              <a:gdLst>
                <a:gd name="T0" fmla="*/ 61 w 78"/>
                <a:gd name="T1" fmla="*/ 31 h 32"/>
                <a:gd name="T2" fmla="*/ 61 w 78"/>
                <a:gd name="T3" fmla="*/ 31 h 32"/>
                <a:gd name="T4" fmla="*/ 15 w 78"/>
                <a:gd name="T5" fmla="*/ 31 h 32"/>
                <a:gd name="T6" fmla="*/ 0 w 78"/>
                <a:gd name="T7" fmla="*/ 15 h 32"/>
                <a:gd name="T8" fmla="*/ 15 w 78"/>
                <a:gd name="T9" fmla="*/ 0 h 32"/>
                <a:gd name="T10" fmla="*/ 61 w 78"/>
                <a:gd name="T11" fmla="*/ 0 h 32"/>
                <a:gd name="T12" fmla="*/ 77 w 78"/>
                <a:gd name="T13" fmla="*/ 23 h 32"/>
                <a:gd name="T14" fmla="*/ 61 w 78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32">
                  <a:moveTo>
                    <a:pt x="61" y="31"/>
                  </a:moveTo>
                  <a:lnTo>
                    <a:pt x="61" y="31"/>
                  </a:lnTo>
                  <a:cubicBezTo>
                    <a:pt x="15" y="31"/>
                    <a:pt x="15" y="31"/>
                    <a:pt x="15" y="31"/>
                  </a:cubicBezTo>
                  <a:cubicBezTo>
                    <a:pt x="8" y="31"/>
                    <a:pt x="0" y="23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8"/>
                    <a:pt x="77" y="8"/>
                    <a:pt x="77" y="23"/>
                  </a:cubicBezTo>
                  <a:cubicBezTo>
                    <a:pt x="77" y="31"/>
                    <a:pt x="69" y="31"/>
                    <a:pt x="61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DCBDF8C4-80FC-0247-A0BA-85CC8EB531F2}"/>
              </a:ext>
            </a:extLst>
          </p:cNvPr>
          <p:cNvGrpSpPr/>
          <p:nvPr/>
        </p:nvGrpSpPr>
        <p:grpSpPr>
          <a:xfrm>
            <a:off x="15601942" y="9683709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47" name="Freeform 290">
              <a:extLst>
                <a:ext uri="{FF2B5EF4-FFF2-40B4-BE49-F238E27FC236}">
                  <a16:creationId xmlns:a16="http://schemas.microsoft.com/office/drawing/2014/main" id="{7DAA0753-6704-7D4E-BE99-7EB7F4D5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91">
              <a:extLst>
                <a:ext uri="{FF2B5EF4-FFF2-40B4-BE49-F238E27FC236}">
                  <a16:creationId xmlns:a16="http://schemas.microsoft.com/office/drawing/2014/main" id="{60C822CD-8894-7A41-A6C4-84E78081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92">
              <a:extLst>
                <a:ext uri="{FF2B5EF4-FFF2-40B4-BE49-F238E27FC236}">
                  <a16:creationId xmlns:a16="http://schemas.microsoft.com/office/drawing/2014/main" id="{26103D74-27FF-3241-B0E6-9B9FEFEB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293">
              <a:extLst>
                <a:ext uri="{FF2B5EF4-FFF2-40B4-BE49-F238E27FC236}">
                  <a16:creationId xmlns:a16="http://schemas.microsoft.com/office/drawing/2014/main" id="{BE158BA0-EF2F-A542-92CB-0E04F860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294">
              <a:extLst>
                <a:ext uri="{FF2B5EF4-FFF2-40B4-BE49-F238E27FC236}">
                  <a16:creationId xmlns:a16="http://schemas.microsoft.com/office/drawing/2014/main" id="{FE36D93C-C0A4-0E4B-BB32-0AA12379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95">
              <a:extLst>
                <a:ext uri="{FF2B5EF4-FFF2-40B4-BE49-F238E27FC236}">
                  <a16:creationId xmlns:a16="http://schemas.microsoft.com/office/drawing/2014/main" id="{6B350A60-118F-CB47-9988-E7F796733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F872FE26-0A73-D147-A4C2-A5A70A8D3EE5}"/>
              </a:ext>
            </a:extLst>
          </p:cNvPr>
          <p:cNvGrpSpPr/>
          <p:nvPr/>
        </p:nvGrpSpPr>
        <p:grpSpPr>
          <a:xfrm>
            <a:off x="16802564" y="9107943"/>
            <a:ext cx="3569803" cy="1319238"/>
            <a:chOff x="4247967" y="10692157"/>
            <a:chExt cx="4236804" cy="1319238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5F7E1A17-1246-A54B-87B4-A01665978CA1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FBC8A1E2-B3CC-3646-B73F-DD0FFB847A8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5F16F6D8-AC97-794E-A446-86B4E075D68E}"/>
              </a:ext>
            </a:extLst>
          </p:cNvPr>
          <p:cNvGrpSpPr/>
          <p:nvPr/>
        </p:nvGrpSpPr>
        <p:grpSpPr>
          <a:xfrm>
            <a:off x="15200854" y="10986748"/>
            <a:ext cx="3571240" cy="1319238"/>
            <a:chOff x="4247967" y="10692157"/>
            <a:chExt cx="4236804" cy="1319238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BD2B2DD1-C245-5147-BECF-EB32847A3048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96B8301A-2C22-374A-B35C-C14F0CED38B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3B4B11B9-735E-1449-AF14-C815821A0D28}"/>
              </a:ext>
            </a:extLst>
          </p:cNvPr>
          <p:cNvGrpSpPr/>
          <p:nvPr/>
        </p:nvGrpSpPr>
        <p:grpSpPr>
          <a:xfrm>
            <a:off x="6426200" y="4649349"/>
            <a:ext cx="3660706" cy="1319238"/>
            <a:chOff x="4247967" y="10692157"/>
            <a:chExt cx="4289833" cy="1319238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B686B68D-CC2E-CF4C-8C23-A5FE6F032BB3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F4CA008F-D5F5-DF42-952E-8CFDA6B278F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8E2FCEF8-A19C-6A40-A2A3-59654183FA28}"/>
              </a:ext>
            </a:extLst>
          </p:cNvPr>
          <p:cNvGrpSpPr/>
          <p:nvPr/>
        </p:nvGrpSpPr>
        <p:grpSpPr>
          <a:xfrm>
            <a:off x="4660659" y="6857903"/>
            <a:ext cx="3673565" cy="1319238"/>
            <a:chOff x="4247967" y="10692157"/>
            <a:chExt cx="4273238" cy="1319238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EEEC9768-CC4B-6343-84E8-7C1955C9794E}"/>
                </a:ext>
              </a:extLst>
            </p:cNvPr>
            <p:cNvSpPr txBox="1"/>
            <p:nvPr/>
          </p:nvSpPr>
          <p:spPr>
            <a:xfrm flipH="1">
              <a:off x="6138530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E07EB42B-5828-FB40-887E-CDE76E5D144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5" name="Freeform 1">
            <a:extLst>
              <a:ext uri="{FF2B5EF4-FFF2-40B4-BE49-F238E27FC236}">
                <a16:creationId xmlns:a16="http://schemas.microsoft.com/office/drawing/2014/main" id="{E8B7DEAB-A452-F048-853B-9634DD6C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9789" y="6301570"/>
            <a:ext cx="4743407" cy="4743407"/>
          </a:xfrm>
          <a:custGeom>
            <a:avLst/>
            <a:gdLst>
              <a:gd name="T0" fmla="*/ 4292 w 4293"/>
              <a:gd name="T1" fmla="*/ 2141 h 4293"/>
              <a:gd name="T2" fmla="*/ 4292 w 4293"/>
              <a:gd name="T3" fmla="*/ 2141 h 4293"/>
              <a:gd name="T4" fmla="*/ 2143 w 4293"/>
              <a:gd name="T5" fmla="*/ 4292 h 4293"/>
              <a:gd name="T6" fmla="*/ 0 w 4293"/>
              <a:gd name="T7" fmla="*/ 2141 h 4293"/>
              <a:gd name="T8" fmla="*/ 2143 w 4293"/>
              <a:gd name="T9" fmla="*/ 0 h 4293"/>
              <a:gd name="T10" fmla="*/ 4292 w 4293"/>
              <a:gd name="T11" fmla="*/ 2141 h 4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3" h="4293">
                <a:moveTo>
                  <a:pt x="4292" y="2141"/>
                </a:moveTo>
                <a:lnTo>
                  <a:pt x="4292" y="2141"/>
                </a:lnTo>
                <a:cubicBezTo>
                  <a:pt x="4292" y="3327"/>
                  <a:pt x="3328" y="4292"/>
                  <a:pt x="2143" y="4292"/>
                </a:cubicBezTo>
                <a:cubicBezTo>
                  <a:pt x="957" y="4292"/>
                  <a:pt x="0" y="3327"/>
                  <a:pt x="0" y="2141"/>
                </a:cubicBezTo>
                <a:cubicBezTo>
                  <a:pt x="0" y="955"/>
                  <a:pt x="957" y="0"/>
                  <a:pt x="2143" y="0"/>
                </a:cubicBezTo>
                <a:cubicBezTo>
                  <a:pt x="3328" y="0"/>
                  <a:pt x="4292" y="955"/>
                  <a:pt x="4292" y="2141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">
            <a:extLst>
              <a:ext uri="{FF2B5EF4-FFF2-40B4-BE49-F238E27FC236}">
                <a16:creationId xmlns:a16="http://schemas.microsoft.com/office/drawing/2014/main" id="{99E98A52-9CF1-A14F-8257-5F274C9B5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9706" y="7236615"/>
            <a:ext cx="2863576" cy="2863576"/>
          </a:xfrm>
          <a:custGeom>
            <a:avLst/>
            <a:gdLst>
              <a:gd name="T0" fmla="*/ 2593 w 2594"/>
              <a:gd name="T1" fmla="*/ 1292 h 2594"/>
              <a:gd name="T2" fmla="*/ 2593 w 2594"/>
              <a:gd name="T3" fmla="*/ 1292 h 2594"/>
              <a:gd name="T4" fmla="*/ 1293 w 2594"/>
              <a:gd name="T5" fmla="*/ 2593 h 2594"/>
              <a:gd name="T6" fmla="*/ 0 w 2594"/>
              <a:gd name="T7" fmla="*/ 1292 h 2594"/>
              <a:gd name="T8" fmla="*/ 1293 w 2594"/>
              <a:gd name="T9" fmla="*/ 0 h 2594"/>
              <a:gd name="T10" fmla="*/ 2593 w 2594"/>
              <a:gd name="T11" fmla="*/ 1292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4" h="2594">
                <a:moveTo>
                  <a:pt x="2593" y="1292"/>
                </a:moveTo>
                <a:lnTo>
                  <a:pt x="2593" y="1292"/>
                </a:lnTo>
                <a:cubicBezTo>
                  <a:pt x="2593" y="2012"/>
                  <a:pt x="2011" y="2593"/>
                  <a:pt x="1293" y="2593"/>
                </a:cubicBezTo>
                <a:cubicBezTo>
                  <a:pt x="581" y="2593"/>
                  <a:pt x="0" y="2012"/>
                  <a:pt x="0" y="1292"/>
                </a:cubicBezTo>
                <a:cubicBezTo>
                  <a:pt x="0" y="581"/>
                  <a:pt x="581" y="0"/>
                  <a:pt x="1293" y="0"/>
                </a:cubicBezTo>
                <a:cubicBezTo>
                  <a:pt x="2011" y="0"/>
                  <a:pt x="2593" y="581"/>
                  <a:pt x="2593" y="12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3">
            <a:extLst>
              <a:ext uri="{FF2B5EF4-FFF2-40B4-BE49-F238E27FC236}">
                <a16:creationId xmlns:a16="http://schemas.microsoft.com/office/drawing/2014/main" id="{A287C58C-FD38-8445-9C2B-96C163679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910" y="8015820"/>
            <a:ext cx="1310036" cy="1310039"/>
          </a:xfrm>
          <a:custGeom>
            <a:avLst/>
            <a:gdLst>
              <a:gd name="T0" fmla="*/ 1185 w 1186"/>
              <a:gd name="T1" fmla="*/ 589 h 1187"/>
              <a:gd name="T2" fmla="*/ 1185 w 1186"/>
              <a:gd name="T3" fmla="*/ 589 h 1187"/>
              <a:gd name="T4" fmla="*/ 589 w 1186"/>
              <a:gd name="T5" fmla="*/ 1186 h 1187"/>
              <a:gd name="T6" fmla="*/ 0 w 1186"/>
              <a:gd name="T7" fmla="*/ 589 h 1187"/>
              <a:gd name="T8" fmla="*/ 589 w 1186"/>
              <a:gd name="T9" fmla="*/ 0 h 1187"/>
              <a:gd name="T10" fmla="*/ 1185 w 1186"/>
              <a:gd name="T11" fmla="*/ 589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6" h="1187">
                <a:moveTo>
                  <a:pt x="1185" y="589"/>
                </a:moveTo>
                <a:lnTo>
                  <a:pt x="1185" y="589"/>
                </a:lnTo>
                <a:cubicBezTo>
                  <a:pt x="1185" y="918"/>
                  <a:pt x="917" y="1186"/>
                  <a:pt x="589" y="1186"/>
                </a:cubicBezTo>
                <a:cubicBezTo>
                  <a:pt x="268" y="1186"/>
                  <a:pt x="0" y="918"/>
                  <a:pt x="0" y="589"/>
                </a:cubicBezTo>
                <a:cubicBezTo>
                  <a:pt x="0" y="260"/>
                  <a:pt x="268" y="0"/>
                  <a:pt x="589" y="0"/>
                </a:cubicBezTo>
                <a:cubicBezTo>
                  <a:pt x="917" y="0"/>
                  <a:pt x="1185" y="260"/>
                  <a:pt x="1185" y="5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51">
            <a:extLst>
              <a:ext uri="{FF2B5EF4-FFF2-40B4-BE49-F238E27FC236}">
                <a16:creationId xmlns:a16="http://schemas.microsoft.com/office/drawing/2014/main" id="{697F0A75-1D47-F647-B105-048DE5B4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425" y="6301570"/>
            <a:ext cx="1641198" cy="4641138"/>
          </a:xfrm>
          <a:custGeom>
            <a:avLst/>
            <a:gdLst>
              <a:gd name="T0" fmla="*/ 1485 w 1486"/>
              <a:gd name="T1" fmla="*/ 3174 h 4201"/>
              <a:gd name="T2" fmla="*/ 1485 w 1486"/>
              <a:gd name="T3" fmla="*/ 3174 h 4201"/>
              <a:gd name="T4" fmla="*/ 1485 w 1486"/>
              <a:gd name="T5" fmla="*/ 0 h 4201"/>
              <a:gd name="T6" fmla="*/ 674 w 1486"/>
              <a:gd name="T7" fmla="*/ 153 h 4201"/>
              <a:gd name="T8" fmla="*/ 681 w 1486"/>
              <a:gd name="T9" fmla="*/ 161 h 4201"/>
              <a:gd name="T10" fmla="*/ 903 w 1486"/>
              <a:gd name="T11" fmla="*/ 352 h 4201"/>
              <a:gd name="T12" fmla="*/ 811 w 1486"/>
              <a:gd name="T13" fmla="*/ 589 h 4201"/>
              <a:gd name="T14" fmla="*/ 620 w 1486"/>
              <a:gd name="T15" fmla="*/ 482 h 4201"/>
              <a:gd name="T16" fmla="*/ 475 w 1486"/>
              <a:gd name="T17" fmla="*/ 252 h 4201"/>
              <a:gd name="T18" fmla="*/ 0 w 1486"/>
              <a:gd name="T19" fmla="*/ 597 h 4201"/>
              <a:gd name="T20" fmla="*/ 199 w 1486"/>
              <a:gd name="T21" fmla="*/ 819 h 4201"/>
              <a:gd name="T22" fmla="*/ 245 w 1486"/>
              <a:gd name="T23" fmla="*/ 1575 h 4201"/>
              <a:gd name="T24" fmla="*/ 62 w 1486"/>
              <a:gd name="T25" fmla="*/ 1996 h 4201"/>
              <a:gd name="T26" fmla="*/ 230 w 1486"/>
              <a:gd name="T27" fmla="*/ 2692 h 4201"/>
              <a:gd name="T28" fmla="*/ 169 w 1486"/>
              <a:gd name="T29" fmla="*/ 3320 h 4201"/>
              <a:gd name="T30" fmla="*/ 39 w 1486"/>
              <a:gd name="T31" fmla="*/ 3718 h 4201"/>
              <a:gd name="T32" fmla="*/ 873 w 1486"/>
              <a:gd name="T33" fmla="*/ 4200 h 4201"/>
              <a:gd name="T34" fmla="*/ 1485 w 1486"/>
              <a:gd name="T35" fmla="*/ 3174 h 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6" h="4201">
                <a:moveTo>
                  <a:pt x="1485" y="3174"/>
                </a:moveTo>
                <a:lnTo>
                  <a:pt x="1485" y="3174"/>
                </a:lnTo>
                <a:cubicBezTo>
                  <a:pt x="1485" y="0"/>
                  <a:pt x="1485" y="0"/>
                  <a:pt x="1485" y="0"/>
                </a:cubicBezTo>
                <a:cubicBezTo>
                  <a:pt x="1202" y="0"/>
                  <a:pt x="926" y="53"/>
                  <a:pt x="674" y="153"/>
                </a:cubicBezTo>
                <a:cubicBezTo>
                  <a:pt x="681" y="161"/>
                  <a:pt x="681" y="161"/>
                  <a:pt x="681" y="161"/>
                </a:cubicBezTo>
                <a:cubicBezTo>
                  <a:pt x="773" y="206"/>
                  <a:pt x="865" y="268"/>
                  <a:pt x="903" y="352"/>
                </a:cubicBezTo>
                <a:cubicBezTo>
                  <a:pt x="949" y="444"/>
                  <a:pt x="911" y="581"/>
                  <a:pt x="811" y="589"/>
                </a:cubicBezTo>
                <a:cubicBezTo>
                  <a:pt x="735" y="604"/>
                  <a:pt x="666" y="543"/>
                  <a:pt x="620" y="482"/>
                </a:cubicBezTo>
                <a:cubicBezTo>
                  <a:pt x="567" y="413"/>
                  <a:pt x="513" y="329"/>
                  <a:pt x="475" y="252"/>
                </a:cubicBezTo>
                <a:cubicBezTo>
                  <a:pt x="299" y="344"/>
                  <a:pt x="146" y="459"/>
                  <a:pt x="0" y="597"/>
                </a:cubicBezTo>
                <a:cubicBezTo>
                  <a:pt x="77" y="658"/>
                  <a:pt x="146" y="734"/>
                  <a:pt x="199" y="819"/>
                </a:cubicBezTo>
                <a:cubicBezTo>
                  <a:pt x="329" y="1039"/>
                  <a:pt x="352" y="1330"/>
                  <a:pt x="245" y="1575"/>
                </a:cubicBezTo>
                <a:cubicBezTo>
                  <a:pt x="184" y="1713"/>
                  <a:pt x="84" y="1843"/>
                  <a:pt x="62" y="1996"/>
                </a:cubicBezTo>
                <a:cubicBezTo>
                  <a:pt x="23" y="2233"/>
                  <a:pt x="184" y="2455"/>
                  <a:pt x="230" y="2692"/>
                </a:cubicBezTo>
                <a:cubicBezTo>
                  <a:pt x="268" y="2899"/>
                  <a:pt x="222" y="3113"/>
                  <a:pt x="169" y="3320"/>
                </a:cubicBezTo>
                <a:cubicBezTo>
                  <a:pt x="138" y="3457"/>
                  <a:pt x="100" y="3595"/>
                  <a:pt x="39" y="3718"/>
                </a:cubicBezTo>
                <a:cubicBezTo>
                  <a:pt x="276" y="3940"/>
                  <a:pt x="559" y="4100"/>
                  <a:pt x="873" y="4200"/>
                </a:cubicBezTo>
                <a:cubicBezTo>
                  <a:pt x="926" y="3817"/>
                  <a:pt x="1140" y="3457"/>
                  <a:pt x="1485" y="3174"/>
                </a:cubicBezTo>
              </a:path>
            </a:pathLst>
          </a:custGeom>
          <a:solidFill>
            <a:srgbClr val="69E1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52">
            <a:extLst>
              <a:ext uri="{FF2B5EF4-FFF2-40B4-BE49-F238E27FC236}">
                <a16:creationId xmlns:a16="http://schemas.microsoft.com/office/drawing/2014/main" id="{509B1E9A-291E-B449-B466-C5792FDC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425" y="6301570"/>
            <a:ext cx="1641198" cy="4641138"/>
          </a:xfrm>
          <a:custGeom>
            <a:avLst/>
            <a:gdLst>
              <a:gd name="T0" fmla="*/ 1485 w 1486"/>
              <a:gd name="T1" fmla="*/ 3174 h 4201"/>
              <a:gd name="T2" fmla="*/ 1485 w 1486"/>
              <a:gd name="T3" fmla="*/ 3174 h 4201"/>
              <a:gd name="T4" fmla="*/ 1485 w 1486"/>
              <a:gd name="T5" fmla="*/ 0 h 4201"/>
              <a:gd name="T6" fmla="*/ 674 w 1486"/>
              <a:gd name="T7" fmla="*/ 153 h 4201"/>
              <a:gd name="T8" fmla="*/ 681 w 1486"/>
              <a:gd name="T9" fmla="*/ 161 h 4201"/>
              <a:gd name="T10" fmla="*/ 903 w 1486"/>
              <a:gd name="T11" fmla="*/ 352 h 4201"/>
              <a:gd name="T12" fmla="*/ 811 w 1486"/>
              <a:gd name="T13" fmla="*/ 589 h 4201"/>
              <a:gd name="T14" fmla="*/ 620 w 1486"/>
              <a:gd name="T15" fmla="*/ 482 h 4201"/>
              <a:gd name="T16" fmla="*/ 475 w 1486"/>
              <a:gd name="T17" fmla="*/ 252 h 4201"/>
              <a:gd name="T18" fmla="*/ 0 w 1486"/>
              <a:gd name="T19" fmla="*/ 597 h 4201"/>
              <a:gd name="T20" fmla="*/ 199 w 1486"/>
              <a:gd name="T21" fmla="*/ 819 h 4201"/>
              <a:gd name="T22" fmla="*/ 245 w 1486"/>
              <a:gd name="T23" fmla="*/ 1575 h 4201"/>
              <a:gd name="T24" fmla="*/ 62 w 1486"/>
              <a:gd name="T25" fmla="*/ 1996 h 4201"/>
              <a:gd name="T26" fmla="*/ 230 w 1486"/>
              <a:gd name="T27" fmla="*/ 2692 h 4201"/>
              <a:gd name="T28" fmla="*/ 169 w 1486"/>
              <a:gd name="T29" fmla="*/ 3320 h 4201"/>
              <a:gd name="T30" fmla="*/ 39 w 1486"/>
              <a:gd name="T31" fmla="*/ 3718 h 4201"/>
              <a:gd name="T32" fmla="*/ 873 w 1486"/>
              <a:gd name="T33" fmla="*/ 4200 h 4201"/>
              <a:gd name="T34" fmla="*/ 1485 w 1486"/>
              <a:gd name="T35" fmla="*/ 3174 h 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6" h="4201">
                <a:moveTo>
                  <a:pt x="1485" y="3174"/>
                </a:moveTo>
                <a:lnTo>
                  <a:pt x="1485" y="3174"/>
                </a:lnTo>
                <a:cubicBezTo>
                  <a:pt x="1485" y="0"/>
                  <a:pt x="1485" y="0"/>
                  <a:pt x="1485" y="0"/>
                </a:cubicBezTo>
                <a:cubicBezTo>
                  <a:pt x="1202" y="0"/>
                  <a:pt x="926" y="53"/>
                  <a:pt x="674" y="153"/>
                </a:cubicBezTo>
                <a:cubicBezTo>
                  <a:pt x="681" y="161"/>
                  <a:pt x="681" y="161"/>
                  <a:pt x="681" y="161"/>
                </a:cubicBezTo>
                <a:cubicBezTo>
                  <a:pt x="773" y="206"/>
                  <a:pt x="865" y="268"/>
                  <a:pt x="903" y="352"/>
                </a:cubicBezTo>
                <a:cubicBezTo>
                  <a:pt x="949" y="444"/>
                  <a:pt x="911" y="581"/>
                  <a:pt x="811" y="589"/>
                </a:cubicBezTo>
                <a:cubicBezTo>
                  <a:pt x="735" y="604"/>
                  <a:pt x="666" y="543"/>
                  <a:pt x="620" y="482"/>
                </a:cubicBezTo>
                <a:cubicBezTo>
                  <a:pt x="567" y="413"/>
                  <a:pt x="513" y="329"/>
                  <a:pt x="475" y="252"/>
                </a:cubicBezTo>
                <a:cubicBezTo>
                  <a:pt x="299" y="344"/>
                  <a:pt x="146" y="459"/>
                  <a:pt x="0" y="597"/>
                </a:cubicBezTo>
                <a:cubicBezTo>
                  <a:pt x="77" y="658"/>
                  <a:pt x="146" y="734"/>
                  <a:pt x="199" y="819"/>
                </a:cubicBezTo>
                <a:cubicBezTo>
                  <a:pt x="329" y="1039"/>
                  <a:pt x="352" y="1330"/>
                  <a:pt x="245" y="1575"/>
                </a:cubicBezTo>
                <a:cubicBezTo>
                  <a:pt x="184" y="1713"/>
                  <a:pt x="84" y="1843"/>
                  <a:pt x="62" y="1996"/>
                </a:cubicBezTo>
                <a:cubicBezTo>
                  <a:pt x="23" y="2233"/>
                  <a:pt x="184" y="2455"/>
                  <a:pt x="230" y="2692"/>
                </a:cubicBezTo>
                <a:cubicBezTo>
                  <a:pt x="268" y="2899"/>
                  <a:pt x="222" y="3113"/>
                  <a:pt x="169" y="3320"/>
                </a:cubicBezTo>
                <a:cubicBezTo>
                  <a:pt x="138" y="3457"/>
                  <a:pt x="100" y="3595"/>
                  <a:pt x="39" y="3718"/>
                </a:cubicBezTo>
                <a:cubicBezTo>
                  <a:pt x="276" y="3940"/>
                  <a:pt x="559" y="4100"/>
                  <a:pt x="873" y="4200"/>
                </a:cubicBezTo>
                <a:cubicBezTo>
                  <a:pt x="926" y="3817"/>
                  <a:pt x="1140" y="3457"/>
                  <a:pt x="1485" y="31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53">
            <a:extLst>
              <a:ext uri="{FF2B5EF4-FFF2-40B4-BE49-F238E27FC236}">
                <a16:creationId xmlns:a16="http://schemas.microsoft.com/office/drawing/2014/main" id="{F99A3284-6752-A841-B1EB-BA57E9F1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9789" y="6959025"/>
            <a:ext cx="1115238" cy="3447980"/>
          </a:xfrm>
          <a:custGeom>
            <a:avLst/>
            <a:gdLst>
              <a:gd name="T0" fmla="*/ 888 w 1011"/>
              <a:gd name="T1" fmla="*/ 2095 h 3122"/>
              <a:gd name="T2" fmla="*/ 888 w 1011"/>
              <a:gd name="T3" fmla="*/ 2095 h 3122"/>
              <a:gd name="T4" fmla="*/ 720 w 1011"/>
              <a:gd name="T5" fmla="*/ 1399 h 3122"/>
              <a:gd name="T6" fmla="*/ 903 w 1011"/>
              <a:gd name="T7" fmla="*/ 978 h 3122"/>
              <a:gd name="T8" fmla="*/ 857 w 1011"/>
              <a:gd name="T9" fmla="*/ 222 h 3122"/>
              <a:gd name="T10" fmla="*/ 658 w 1011"/>
              <a:gd name="T11" fmla="*/ 0 h 3122"/>
              <a:gd name="T12" fmla="*/ 0 w 1011"/>
              <a:gd name="T13" fmla="*/ 1544 h 3122"/>
              <a:gd name="T14" fmla="*/ 697 w 1011"/>
              <a:gd name="T15" fmla="*/ 3121 h 3122"/>
              <a:gd name="T16" fmla="*/ 827 w 1011"/>
              <a:gd name="T17" fmla="*/ 2723 h 3122"/>
              <a:gd name="T18" fmla="*/ 888 w 1011"/>
              <a:gd name="T19" fmla="*/ 2095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" h="3122">
                <a:moveTo>
                  <a:pt x="888" y="2095"/>
                </a:moveTo>
                <a:lnTo>
                  <a:pt x="888" y="2095"/>
                </a:lnTo>
                <a:cubicBezTo>
                  <a:pt x="842" y="1858"/>
                  <a:pt x="681" y="1636"/>
                  <a:pt x="720" y="1399"/>
                </a:cubicBezTo>
                <a:cubicBezTo>
                  <a:pt x="742" y="1246"/>
                  <a:pt x="842" y="1116"/>
                  <a:pt x="903" y="978"/>
                </a:cubicBezTo>
                <a:cubicBezTo>
                  <a:pt x="1010" y="733"/>
                  <a:pt x="987" y="442"/>
                  <a:pt x="857" y="222"/>
                </a:cubicBezTo>
                <a:cubicBezTo>
                  <a:pt x="804" y="137"/>
                  <a:pt x="735" y="61"/>
                  <a:pt x="658" y="0"/>
                </a:cubicBezTo>
                <a:cubicBezTo>
                  <a:pt x="253" y="389"/>
                  <a:pt x="0" y="940"/>
                  <a:pt x="0" y="1544"/>
                </a:cubicBezTo>
                <a:cubicBezTo>
                  <a:pt x="0" y="2172"/>
                  <a:pt x="268" y="2730"/>
                  <a:pt x="697" y="3121"/>
                </a:cubicBezTo>
                <a:cubicBezTo>
                  <a:pt x="758" y="2998"/>
                  <a:pt x="796" y="2860"/>
                  <a:pt x="827" y="2723"/>
                </a:cubicBezTo>
                <a:cubicBezTo>
                  <a:pt x="880" y="2516"/>
                  <a:pt x="926" y="2302"/>
                  <a:pt x="888" y="20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54">
            <a:extLst>
              <a:ext uri="{FF2B5EF4-FFF2-40B4-BE49-F238E27FC236}">
                <a16:creationId xmlns:a16="http://schemas.microsoft.com/office/drawing/2014/main" id="{3B5C7970-01BA-B645-8D54-F66C5E27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690" y="9807990"/>
            <a:ext cx="676932" cy="1227247"/>
          </a:xfrm>
          <a:custGeom>
            <a:avLst/>
            <a:gdLst>
              <a:gd name="T0" fmla="*/ 612 w 613"/>
              <a:gd name="T1" fmla="*/ 0 h 1111"/>
              <a:gd name="T2" fmla="*/ 612 w 613"/>
              <a:gd name="T3" fmla="*/ 0 h 1111"/>
              <a:gd name="T4" fmla="*/ 0 w 613"/>
              <a:gd name="T5" fmla="*/ 1026 h 1111"/>
              <a:gd name="T6" fmla="*/ 612 w 613"/>
              <a:gd name="T7" fmla="*/ 1110 h 1111"/>
              <a:gd name="T8" fmla="*/ 612 w 613"/>
              <a:gd name="T9" fmla="*/ 0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" h="1111">
                <a:moveTo>
                  <a:pt x="612" y="0"/>
                </a:moveTo>
                <a:lnTo>
                  <a:pt x="612" y="0"/>
                </a:lnTo>
                <a:cubicBezTo>
                  <a:pt x="267" y="283"/>
                  <a:pt x="53" y="643"/>
                  <a:pt x="0" y="1026"/>
                </a:cubicBezTo>
                <a:cubicBezTo>
                  <a:pt x="199" y="1079"/>
                  <a:pt x="405" y="1110"/>
                  <a:pt x="612" y="1110"/>
                </a:cubicBezTo>
                <a:lnTo>
                  <a:pt x="6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55">
            <a:extLst>
              <a:ext uri="{FF2B5EF4-FFF2-40B4-BE49-F238E27FC236}">
                <a16:creationId xmlns:a16="http://schemas.microsoft.com/office/drawing/2014/main" id="{7C6432B1-3A0E-BE4A-A2F4-64A79150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388" y="6472023"/>
            <a:ext cx="525963" cy="501611"/>
          </a:xfrm>
          <a:custGeom>
            <a:avLst/>
            <a:gdLst>
              <a:gd name="T0" fmla="*/ 336 w 475"/>
              <a:gd name="T1" fmla="*/ 436 h 452"/>
              <a:gd name="T2" fmla="*/ 336 w 475"/>
              <a:gd name="T3" fmla="*/ 436 h 452"/>
              <a:gd name="T4" fmla="*/ 428 w 475"/>
              <a:gd name="T5" fmla="*/ 199 h 452"/>
              <a:gd name="T6" fmla="*/ 206 w 475"/>
              <a:gd name="T7" fmla="*/ 8 h 452"/>
              <a:gd name="T8" fmla="*/ 199 w 475"/>
              <a:gd name="T9" fmla="*/ 0 h 452"/>
              <a:gd name="T10" fmla="*/ 0 w 475"/>
              <a:gd name="T11" fmla="*/ 99 h 452"/>
              <a:gd name="T12" fmla="*/ 145 w 475"/>
              <a:gd name="T13" fmla="*/ 329 h 452"/>
              <a:gd name="T14" fmla="*/ 336 w 475"/>
              <a:gd name="T15" fmla="*/ 43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5" h="452">
                <a:moveTo>
                  <a:pt x="336" y="436"/>
                </a:moveTo>
                <a:lnTo>
                  <a:pt x="336" y="436"/>
                </a:lnTo>
                <a:cubicBezTo>
                  <a:pt x="436" y="428"/>
                  <a:pt x="474" y="291"/>
                  <a:pt x="428" y="199"/>
                </a:cubicBezTo>
                <a:cubicBezTo>
                  <a:pt x="390" y="115"/>
                  <a:pt x="298" y="53"/>
                  <a:pt x="206" y="8"/>
                </a:cubicBezTo>
                <a:cubicBezTo>
                  <a:pt x="206" y="8"/>
                  <a:pt x="206" y="8"/>
                  <a:pt x="199" y="0"/>
                </a:cubicBezTo>
                <a:cubicBezTo>
                  <a:pt x="130" y="30"/>
                  <a:pt x="68" y="61"/>
                  <a:pt x="0" y="99"/>
                </a:cubicBezTo>
                <a:cubicBezTo>
                  <a:pt x="38" y="176"/>
                  <a:pt x="92" y="260"/>
                  <a:pt x="145" y="329"/>
                </a:cubicBezTo>
                <a:cubicBezTo>
                  <a:pt x="191" y="390"/>
                  <a:pt x="260" y="451"/>
                  <a:pt x="336" y="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19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>
            <a:extLst>
              <a:ext uri="{FF2B5EF4-FFF2-40B4-BE49-F238E27FC236}">
                <a16:creationId xmlns:a16="http://schemas.microsoft.com/office/drawing/2014/main" id="{6F8090D4-3095-C542-876D-F60AC39E6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3456299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2">
            <a:extLst>
              <a:ext uri="{FF2B5EF4-FFF2-40B4-BE49-F238E27FC236}">
                <a16:creationId xmlns:a16="http://schemas.microsoft.com/office/drawing/2014/main" id="{5AE70D7F-1436-FD46-9696-D2FE522B7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4892481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3">
            <a:extLst>
              <a:ext uri="{FF2B5EF4-FFF2-40B4-BE49-F238E27FC236}">
                <a16:creationId xmlns:a16="http://schemas.microsoft.com/office/drawing/2014/main" id="{8085EC3A-CC38-DB4C-B023-2F73ACF39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8" y="4843138"/>
            <a:ext cx="3456299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4">
            <a:extLst>
              <a:ext uri="{FF2B5EF4-FFF2-40B4-BE49-F238E27FC236}">
                <a16:creationId xmlns:a16="http://schemas.microsoft.com/office/drawing/2014/main" id="{78010023-4D66-D046-80A0-8228D15FEE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0485" y="4843138"/>
            <a:ext cx="3477342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5">
            <a:extLst>
              <a:ext uri="{FF2B5EF4-FFF2-40B4-BE49-F238E27FC236}">
                <a16:creationId xmlns:a16="http://schemas.microsoft.com/office/drawing/2014/main" id="{932F6666-BE54-E74C-8E24-756CC7165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303" y="8315222"/>
            <a:ext cx="4913524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6">
            <a:extLst>
              <a:ext uri="{FF2B5EF4-FFF2-40B4-BE49-F238E27FC236}">
                <a16:creationId xmlns:a16="http://schemas.microsoft.com/office/drawing/2014/main" id="{99959F1B-45F9-144A-BC4E-5CB7788AE7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485" y="8315222"/>
            <a:ext cx="3477342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234">
            <a:extLst>
              <a:ext uri="{FF2B5EF4-FFF2-40B4-BE49-F238E27FC236}">
                <a16:creationId xmlns:a16="http://schemas.microsoft.com/office/drawing/2014/main" id="{79F502EC-3C30-F245-9826-073C9099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593" y="4272959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4">
            <a:extLst>
              <a:ext uri="{FF2B5EF4-FFF2-40B4-BE49-F238E27FC236}">
                <a16:creationId xmlns:a16="http://schemas.microsoft.com/office/drawing/2014/main" id="{A3ABBA97-8CCF-8E47-B910-8F94EDBC6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036" y="4242479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34">
            <a:extLst>
              <a:ext uri="{FF2B5EF4-FFF2-40B4-BE49-F238E27FC236}">
                <a16:creationId xmlns:a16="http://schemas.microsoft.com/office/drawing/2014/main" id="{F3FF5F4E-67DE-0C48-A4E1-8E995DCE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930" y="768717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34">
            <a:extLst>
              <a:ext uri="{FF2B5EF4-FFF2-40B4-BE49-F238E27FC236}">
                <a16:creationId xmlns:a16="http://schemas.microsoft.com/office/drawing/2014/main" id="{0B9142A0-FB20-8542-B6C3-7076C830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443" y="1103970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34">
            <a:extLst>
              <a:ext uri="{FF2B5EF4-FFF2-40B4-BE49-F238E27FC236}">
                <a16:creationId xmlns:a16="http://schemas.microsoft.com/office/drawing/2014/main" id="{C25CC27F-5A72-AA4A-B1A3-65006233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867" y="1098958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34">
            <a:extLst>
              <a:ext uri="{FF2B5EF4-FFF2-40B4-BE49-F238E27FC236}">
                <a16:creationId xmlns:a16="http://schemas.microsoft.com/office/drawing/2014/main" id="{345217B9-0080-E447-B558-F80EAAE1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515" y="7707871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76">
            <a:extLst>
              <a:ext uri="{FF2B5EF4-FFF2-40B4-BE49-F238E27FC236}">
                <a16:creationId xmlns:a16="http://schemas.microsoft.com/office/drawing/2014/main" id="{5B0C7F93-085F-BD4E-8E1F-E07DC72C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491" y="4616929"/>
            <a:ext cx="499768" cy="310382"/>
          </a:xfrm>
          <a:custGeom>
            <a:avLst/>
            <a:gdLst>
              <a:gd name="T0" fmla="*/ 344 w 421"/>
              <a:gd name="T1" fmla="*/ 260 h 261"/>
              <a:gd name="T2" fmla="*/ 344 w 421"/>
              <a:gd name="T3" fmla="*/ 260 h 261"/>
              <a:gd name="T4" fmla="*/ 160 w 421"/>
              <a:gd name="T5" fmla="*/ 260 h 261"/>
              <a:gd name="T6" fmla="*/ 122 w 421"/>
              <a:gd name="T7" fmla="*/ 230 h 261"/>
              <a:gd name="T8" fmla="*/ 61 w 421"/>
              <a:gd name="T9" fmla="*/ 38 h 261"/>
              <a:gd name="T10" fmla="*/ 15 w 421"/>
              <a:gd name="T11" fmla="*/ 38 h 261"/>
              <a:gd name="T12" fmla="*/ 0 w 421"/>
              <a:gd name="T13" fmla="*/ 23 h 261"/>
              <a:gd name="T14" fmla="*/ 15 w 421"/>
              <a:gd name="T15" fmla="*/ 0 h 261"/>
              <a:gd name="T16" fmla="*/ 76 w 421"/>
              <a:gd name="T17" fmla="*/ 0 h 261"/>
              <a:gd name="T18" fmla="*/ 99 w 421"/>
              <a:gd name="T19" fmla="*/ 15 h 261"/>
              <a:gd name="T20" fmla="*/ 160 w 421"/>
              <a:gd name="T21" fmla="*/ 222 h 261"/>
              <a:gd name="T22" fmla="*/ 160 w 421"/>
              <a:gd name="T23" fmla="*/ 222 h 261"/>
              <a:gd name="T24" fmla="*/ 344 w 421"/>
              <a:gd name="T25" fmla="*/ 222 h 261"/>
              <a:gd name="T26" fmla="*/ 344 w 421"/>
              <a:gd name="T27" fmla="*/ 222 h 261"/>
              <a:gd name="T28" fmla="*/ 374 w 421"/>
              <a:gd name="T29" fmla="*/ 99 h 261"/>
              <a:gd name="T30" fmla="*/ 221 w 421"/>
              <a:gd name="T31" fmla="*/ 99 h 261"/>
              <a:gd name="T32" fmla="*/ 199 w 421"/>
              <a:gd name="T33" fmla="*/ 84 h 261"/>
              <a:gd name="T34" fmla="*/ 221 w 421"/>
              <a:gd name="T35" fmla="*/ 61 h 261"/>
              <a:gd name="T36" fmla="*/ 397 w 421"/>
              <a:gd name="T37" fmla="*/ 61 h 261"/>
              <a:gd name="T38" fmla="*/ 420 w 421"/>
              <a:gd name="T39" fmla="*/ 69 h 261"/>
              <a:gd name="T40" fmla="*/ 420 w 421"/>
              <a:gd name="T41" fmla="*/ 84 h 261"/>
              <a:gd name="T42" fmla="*/ 382 w 421"/>
              <a:gd name="T43" fmla="*/ 230 h 261"/>
              <a:gd name="T44" fmla="*/ 344 w 421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" h="261">
                <a:moveTo>
                  <a:pt x="344" y="260"/>
                </a:moveTo>
                <a:lnTo>
                  <a:pt x="344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22" y="230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9" y="8"/>
                  <a:pt x="99" y="15"/>
                </a:cubicBez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4" y="99"/>
                  <a:pt x="374" y="99"/>
                  <a:pt x="374" y="99"/>
                </a:cubicBezTo>
                <a:cubicBezTo>
                  <a:pt x="221" y="99"/>
                  <a:pt x="221" y="99"/>
                  <a:pt x="221" y="99"/>
                </a:cubicBezTo>
                <a:cubicBezTo>
                  <a:pt x="206" y="99"/>
                  <a:pt x="199" y="92"/>
                  <a:pt x="199" y="84"/>
                </a:cubicBezTo>
                <a:cubicBezTo>
                  <a:pt x="199" y="69"/>
                  <a:pt x="206" y="61"/>
                  <a:pt x="221" y="61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05" y="61"/>
                  <a:pt x="413" y="61"/>
                  <a:pt x="420" y="69"/>
                </a:cubicBezTo>
                <a:cubicBezTo>
                  <a:pt x="420" y="77"/>
                  <a:pt x="420" y="84"/>
                  <a:pt x="420" y="84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45"/>
                  <a:pt x="359" y="260"/>
                  <a:pt x="34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77">
            <a:extLst>
              <a:ext uri="{FF2B5EF4-FFF2-40B4-BE49-F238E27FC236}">
                <a16:creationId xmlns:a16="http://schemas.microsoft.com/office/drawing/2014/main" id="{D7A5B0AC-0B82-F840-A6F6-2DB0B0A6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86" y="4985180"/>
            <a:ext cx="94693" cy="94693"/>
          </a:xfrm>
          <a:custGeom>
            <a:avLst/>
            <a:gdLst>
              <a:gd name="T0" fmla="*/ 0 w 78"/>
              <a:gd name="T1" fmla="*/ 38 h 78"/>
              <a:gd name="T2" fmla="*/ 0 w 78"/>
              <a:gd name="T3" fmla="*/ 38 h 78"/>
              <a:gd name="T4" fmla="*/ 38 w 78"/>
              <a:gd name="T5" fmla="*/ 0 h 78"/>
              <a:gd name="T6" fmla="*/ 77 w 78"/>
              <a:gd name="T7" fmla="*/ 38 h 78"/>
              <a:gd name="T8" fmla="*/ 38 w 78"/>
              <a:gd name="T9" fmla="*/ 77 h 78"/>
              <a:gd name="T10" fmla="*/ 0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78">
            <a:extLst>
              <a:ext uri="{FF2B5EF4-FFF2-40B4-BE49-F238E27FC236}">
                <a16:creationId xmlns:a16="http://schemas.microsoft.com/office/drawing/2014/main" id="{33A69087-B52B-B448-9275-F98F865BC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23" y="4985180"/>
            <a:ext cx="89434" cy="94693"/>
          </a:xfrm>
          <a:custGeom>
            <a:avLst/>
            <a:gdLst>
              <a:gd name="T0" fmla="*/ 0 w 77"/>
              <a:gd name="T1" fmla="*/ 38 h 78"/>
              <a:gd name="T2" fmla="*/ 0 w 77"/>
              <a:gd name="T3" fmla="*/ 38 h 78"/>
              <a:gd name="T4" fmla="*/ 38 w 77"/>
              <a:gd name="T5" fmla="*/ 0 h 78"/>
              <a:gd name="T6" fmla="*/ 76 w 77"/>
              <a:gd name="T7" fmla="*/ 38 h 78"/>
              <a:gd name="T8" fmla="*/ 38 w 77"/>
              <a:gd name="T9" fmla="*/ 77 h 78"/>
              <a:gd name="T10" fmla="*/ 0 w 77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6" y="15"/>
                  <a:pt x="76" y="38"/>
                </a:cubicBezTo>
                <a:cubicBezTo>
                  <a:pt x="76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85">
            <a:extLst>
              <a:ext uri="{FF2B5EF4-FFF2-40B4-BE49-F238E27FC236}">
                <a16:creationId xmlns:a16="http://schemas.microsoft.com/office/drawing/2014/main" id="{C17D53BF-EEF8-3B4B-AEA9-CB8F579A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909" y="4853660"/>
            <a:ext cx="136779" cy="12625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1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1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1 h 108"/>
              <a:gd name="T22" fmla="*/ 84 w 116"/>
              <a:gd name="T23" fmla="*/ 31 h 108"/>
              <a:gd name="T24" fmla="*/ 31 w 116"/>
              <a:gd name="T25" fmla="*/ 31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8"/>
                  <a:pt x="115" y="31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1"/>
                </a:lnTo>
                <a:lnTo>
                  <a:pt x="84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86">
            <a:extLst>
              <a:ext uri="{FF2B5EF4-FFF2-40B4-BE49-F238E27FC236}">
                <a16:creationId xmlns:a16="http://schemas.microsoft.com/office/drawing/2014/main" id="{88BF5DB0-F494-804B-81DD-69C1A7AD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571" y="4685317"/>
            <a:ext cx="547116" cy="436642"/>
          </a:xfrm>
          <a:custGeom>
            <a:avLst/>
            <a:gdLst>
              <a:gd name="T0" fmla="*/ 390 w 460"/>
              <a:gd name="T1" fmla="*/ 367 h 368"/>
              <a:gd name="T2" fmla="*/ 390 w 460"/>
              <a:gd name="T3" fmla="*/ 367 h 368"/>
              <a:gd name="T4" fmla="*/ 76 w 460"/>
              <a:gd name="T5" fmla="*/ 367 h 368"/>
              <a:gd name="T6" fmla="*/ 0 w 460"/>
              <a:gd name="T7" fmla="*/ 290 h 368"/>
              <a:gd name="T8" fmla="*/ 0 w 460"/>
              <a:gd name="T9" fmla="*/ 0 h 368"/>
              <a:gd name="T10" fmla="*/ 38 w 460"/>
              <a:gd name="T11" fmla="*/ 0 h 368"/>
              <a:gd name="T12" fmla="*/ 38 w 460"/>
              <a:gd name="T13" fmla="*/ 290 h 368"/>
              <a:gd name="T14" fmla="*/ 76 w 460"/>
              <a:gd name="T15" fmla="*/ 321 h 368"/>
              <a:gd name="T16" fmla="*/ 390 w 460"/>
              <a:gd name="T17" fmla="*/ 321 h 368"/>
              <a:gd name="T18" fmla="*/ 421 w 460"/>
              <a:gd name="T19" fmla="*/ 290 h 368"/>
              <a:gd name="T20" fmla="*/ 421 w 460"/>
              <a:gd name="T21" fmla="*/ 107 h 368"/>
              <a:gd name="T22" fmla="*/ 390 w 460"/>
              <a:gd name="T23" fmla="*/ 68 h 368"/>
              <a:gd name="T24" fmla="*/ 76 w 460"/>
              <a:gd name="T25" fmla="*/ 68 h 368"/>
              <a:gd name="T26" fmla="*/ 76 w 460"/>
              <a:gd name="T27" fmla="*/ 30 h 368"/>
              <a:gd name="T28" fmla="*/ 390 w 460"/>
              <a:gd name="T29" fmla="*/ 30 h 368"/>
              <a:gd name="T30" fmla="*/ 459 w 460"/>
              <a:gd name="T31" fmla="*/ 107 h 368"/>
              <a:gd name="T32" fmla="*/ 459 w 460"/>
              <a:gd name="T33" fmla="*/ 290 h 368"/>
              <a:gd name="T34" fmla="*/ 390 w 460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0" y="367"/>
                  <a:pt x="0" y="329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6"/>
                  <a:pt x="53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05" y="321"/>
                  <a:pt x="421" y="306"/>
                  <a:pt x="421" y="290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5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8" y="30"/>
                  <a:pt x="459" y="61"/>
                  <a:pt x="459" y="107"/>
                </a:cubicBezTo>
                <a:cubicBezTo>
                  <a:pt x="459" y="290"/>
                  <a:pt x="459" y="290"/>
                  <a:pt x="459" y="290"/>
                </a:cubicBezTo>
                <a:cubicBezTo>
                  <a:pt x="459" y="329"/>
                  <a:pt x="428" y="367"/>
                  <a:pt x="390" y="3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87">
            <a:extLst>
              <a:ext uri="{FF2B5EF4-FFF2-40B4-BE49-F238E27FC236}">
                <a16:creationId xmlns:a16="http://schemas.microsoft.com/office/drawing/2014/main" id="{C681FAC9-141A-B240-BE34-974B49B4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0" y="4580102"/>
            <a:ext cx="515552" cy="184127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2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2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85"/>
                  <a:pt x="421" y="100"/>
                  <a:pt x="406" y="100"/>
                </a:cubicBezTo>
                <a:cubicBezTo>
                  <a:pt x="398" y="100"/>
                  <a:pt x="383" y="85"/>
                  <a:pt x="383" y="77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91">
            <a:extLst>
              <a:ext uri="{FF2B5EF4-FFF2-40B4-BE49-F238E27FC236}">
                <a16:creationId xmlns:a16="http://schemas.microsoft.com/office/drawing/2014/main" id="{036D9437-F6E3-AF4B-A620-DE15F0AE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86" y="11392751"/>
            <a:ext cx="557638" cy="531332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82 h 444"/>
              <a:gd name="T8" fmla="*/ 0 w 467"/>
              <a:gd name="T9" fmla="*/ 69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9 h 444"/>
              <a:gd name="T20" fmla="*/ 38 w 467"/>
              <a:gd name="T21" fmla="*/ 382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82 h 444"/>
              <a:gd name="T28" fmla="*/ 428 w 467"/>
              <a:gd name="T29" fmla="*/ 69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9 h 444"/>
              <a:gd name="T40" fmla="*/ 466 w 467"/>
              <a:gd name="T41" fmla="*/ 382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53"/>
                  <a:pt x="38" y="69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98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8"/>
                  <a:pt x="428" y="382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3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0"/>
                  <a:pt x="466" y="69"/>
                </a:cubicBezTo>
                <a:cubicBezTo>
                  <a:pt x="466" y="382"/>
                  <a:pt x="466" y="382"/>
                  <a:pt x="466" y="382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92">
            <a:extLst>
              <a:ext uri="{FF2B5EF4-FFF2-40B4-BE49-F238E27FC236}">
                <a16:creationId xmlns:a16="http://schemas.microsoft.com/office/drawing/2014/main" id="{00D9A7CF-2AF1-584A-A2F7-A78EC56D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49" y="11319101"/>
            <a:ext cx="247253" cy="47345"/>
          </a:xfrm>
          <a:custGeom>
            <a:avLst/>
            <a:gdLst>
              <a:gd name="T0" fmla="*/ 206 w 207"/>
              <a:gd name="T1" fmla="*/ 38 h 39"/>
              <a:gd name="T2" fmla="*/ 0 w 207"/>
              <a:gd name="T3" fmla="*/ 38 h 39"/>
              <a:gd name="T4" fmla="*/ 0 w 207"/>
              <a:gd name="T5" fmla="*/ 0 h 39"/>
              <a:gd name="T6" fmla="*/ 206 w 207"/>
              <a:gd name="T7" fmla="*/ 0 h 39"/>
              <a:gd name="T8" fmla="*/ 206 w 20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9">
                <a:moveTo>
                  <a:pt x="206" y="38"/>
                </a:moveTo>
                <a:lnTo>
                  <a:pt x="0" y="38"/>
                </a:lnTo>
                <a:lnTo>
                  <a:pt x="0" y="0"/>
                </a:lnTo>
                <a:lnTo>
                  <a:pt x="206" y="0"/>
                </a:lnTo>
                <a:lnTo>
                  <a:pt x="206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93">
            <a:extLst>
              <a:ext uri="{FF2B5EF4-FFF2-40B4-BE49-F238E27FC236}">
                <a16:creationId xmlns:a16="http://schemas.microsoft.com/office/drawing/2014/main" id="{EE5E4AD8-F679-1642-989E-994DE327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71" y="11319101"/>
            <a:ext cx="157822" cy="12625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8 h 108"/>
              <a:gd name="T6" fmla="*/ 61 w 131"/>
              <a:gd name="T7" fmla="*/ 7 h 108"/>
              <a:gd name="T8" fmla="*/ 76 w 131"/>
              <a:gd name="T9" fmla="*/ 0 h 108"/>
              <a:gd name="T10" fmla="*/ 92 w 131"/>
              <a:gd name="T11" fmla="*/ 7 h 108"/>
              <a:gd name="T12" fmla="*/ 122 w 131"/>
              <a:gd name="T13" fmla="*/ 76 h 108"/>
              <a:gd name="T14" fmla="*/ 115 w 131"/>
              <a:gd name="T15" fmla="*/ 99 h 108"/>
              <a:gd name="T16" fmla="*/ 84 w 131"/>
              <a:gd name="T17" fmla="*/ 91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0 h 108"/>
              <a:gd name="T24" fmla="*/ 92 w 131"/>
              <a:gd name="T25" fmla="*/ 30 h 108"/>
              <a:gd name="T26" fmla="*/ 84 w 131"/>
              <a:gd name="T27" fmla="*/ 30 h 108"/>
              <a:gd name="T28" fmla="*/ 92 w 131"/>
              <a:gd name="T29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8"/>
                  <a:pt x="0" y="68"/>
                  <a:pt x="0" y="6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7"/>
                  <a:pt x="92" y="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1"/>
                  <a:pt x="115" y="99"/>
                </a:cubicBezTo>
                <a:cubicBezTo>
                  <a:pt x="107" y="107"/>
                  <a:pt x="92" y="99"/>
                  <a:pt x="84" y="91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0"/>
                </a:moveTo>
                <a:lnTo>
                  <a:pt x="92" y="30"/>
                </a:lnTo>
                <a:cubicBezTo>
                  <a:pt x="84" y="30"/>
                  <a:pt x="84" y="30"/>
                  <a:pt x="84" y="30"/>
                </a:cubicBezTo>
                <a:lnTo>
                  <a:pt x="9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4">
            <a:extLst>
              <a:ext uri="{FF2B5EF4-FFF2-40B4-BE49-F238E27FC236}">
                <a16:creationId xmlns:a16="http://schemas.microsoft.com/office/drawing/2014/main" id="{92E0E3B8-8C0B-DD47-A930-08BCD576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42" y="11392751"/>
            <a:ext cx="220951" cy="157822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4 w 185"/>
              <a:gd name="T11" fmla="*/ 7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7 h 131"/>
              <a:gd name="T20" fmla="*/ 176 w 185"/>
              <a:gd name="T21" fmla="*/ 7 h 131"/>
              <a:gd name="T22" fmla="*/ 176 w 185"/>
              <a:gd name="T23" fmla="*/ 38 h 131"/>
              <a:gd name="T24" fmla="*/ 100 w 185"/>
              <a:gd name="T25" fmla="*/ 114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7"/>
                  <a:pt x="54" y="7"/>
                  <a:pt x="54" y="7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7"/>
                  <a:pt x="146" y="7"/>
                  <a:pt x="146" y="7"/>
                </a:cubicBezTo>
                <a:cubicBezTo>
                  <a:pt x="153" y="0"/>
                  <a:pt x="161" y="0"/>
                  <a:pt x="176" y="7"/>
                </a:cubicBezTo>
                <a:cubicBezTo>
                  <a:pt x="184" y="15"/>
                  <a:pt x="184" y="23"/>
                  <a:pt x="176" y="3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95">
            <a:extLst>
              <a:ext uri="{FF2B5EF4-FFF2-40B4-BE49-F238E27FC236}">
                <a16:creationId xmlns:a16="http://schemas.microsoft.com/office/drawing/2014/main" id="{19E54655-DA5D-D74B-8041-1DF511A4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19101"/>
            <a:ext cx="157822" cy="12625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8 h 108"/>
              <a:gd name="T6" fmla="*/ 69 w 131"/>
              <a:gd name="T7" fmla="*/ 7 h 108"/>
              <a:gd name="T8" fmla="*/ 54 w 131"/>
              <a:gd name="T9" fmla="*/ 0 h 108"/>
              <a:gd name="T10" fmla="*/ 38 w 131"/>
              <a:gd name="T11" fmla="*/ 7 h 108"/>
              <a:gd name="T12" fmla="*/ 8 w 131"/>
              <a:gd name="T13" fmla="*/ 76 h 108"/>
              <a:gd name="T14" fmla="*/ 15 w 131"/>
              <a:gd name="T15" fmla="*/ 99 h 108"/>
              <a:gd name="T16" fmla="*/ 38 w 131"/>
              <a:gd name="T17" fmla="*/ 91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0 h 108"/>
              <a:gd name="T24" fmla="*/ 38 w 131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8"/>
                  <a:pt x="130" y="68"/>
                  <a:pt x="130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1"/>
                  <a:pt x="15" y="99"/>
                </a:cubicBezTo>
                <a:cubicBezTo>
                  <a:pt x="23" y="107"/>
                  <a:pt x="38" y="99"/>
                  <a:pt x="38" y="91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96">
            <a:extLst>
              <a:ext uri="{FF2B5EF4-FFF2-40B4-BE49-F238E27FC236}">
                <a16:creationId xmlns:a16="http://schemas.microsoft.com/office/drawing/2014/main" id="{1BA59E50-40CC-CD44-A6EC-BC28E7F9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92751"/>
            <a:ext cx="220951" cy="157822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14 h 131"/>
              <a:gd name="T8" fmla="*/ 184 w 185"/>
              <a:gd name="T9" fmla="*/ 61 h 131"/>
              <a:gd name="T10" fmla="*/ 130 w 185"/>
              <a:gd name="T11" fmla="*/ 7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7 h 131"/>
              <a:gd name="T20" fmla="*/ 8 w 185"/>
              <a:gd name="T21" fmla="*/ 7 h 131"/>
              <a:gd name="T22" fmla="*/ 8 w 185"/>
              <a:gd name="T23" fmla="*/ 38 h 131"/>
              <a:gd name="T24" fmla="*/ 84 w 185"/>
              <a:gd name="T25" fmla="*/ 114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22"/>
                  <a:pt x="138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23"/>
                  <a:pt x="8" y="38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92" y="122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97">
            <a:extLst>
              <a:ext uri="{FF2B5EF4-FFF2-40B4-BE49-F238E27FC236}">
                <a16:creationId xmlns:a16="http://schemas.microsoft.com/office/drawing/2014/main" id="{25BF9129-E542-3941-86AB-5056051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94" y="11608440"/>
            <a:ext cx="120998" cy="36827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98">
            <a:extLst>
              <a:ext uri="{FF2B5EF4-FFF2-40B4-BE49-F238E27FC236}">
                <a16:creationId xmlns:a16="http://schemas.microsoft.com/office/drawing/2014/main" id="{7317AA1D-2D4A-6944-96F8-64BA9BBC5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701" y="11618961"/>
            <a:ext cx="36827" cy="284080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30 w 31"/>
              <a:gd name="T11" fmla="*/ 15 h 238"/>
              <a:gd name="T12" fmla="*/ 30 w 31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982685F-5098-D142-A9E3-CA4E8B71C2D5}"/>
              </a:ext>
            </a:extLst>
          </p:cNvPr>
          <p:cNvGrpSpPr/>
          <p:nvPr/>
        </p:nvGrpSpPr>
        <p:grpSpPr>
          <a:xfrm>
            <a:off x="16406034" y="4129521"/>
            <a:ext cx="4236804" cy="1390954"/>
            <a:chOff x="4247967" y="10620441"/>
            <a:chExt cx="4236804" cy="1390954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0F147A01-CDAB-4342-9B7A-E0FF9D8C3F1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2331B721-9272-1145-B6DE-6EAC1EB205C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F4E26886-E7AB-934C-9BA2-A5F412EC3B9F}"/>
              </a:ext>
            </a:extLst>
          </p:cNvPr>
          <p:cNvGrpSpPr/>
          <p:nvPr/>
        </p:nvGrpSpPr>
        <p:grpSpPr>
          <a:xfrm>
            <a:off x="17902965" y="7559448"/>
            <a:ext cx="4236804" cy="1390954"/>
            <a:chOff x="4247967" y="10620441"/>
            <a:chExt cx="4236804" cy="1390954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746D998F-ECA6-084A-B2D8-430E1776713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86A9BF98-C467-5346-942E-69F0E40CE89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033880CE-81E0-6C43-8078-6F3C61595351}"/>
              </a:ext>
            </a:extLst>
          </p:cNvPr>
          <p:cNvGrpSpPr/>
          <p:nvPr/>
        </p:nvGrpSpPr>
        <p:grpSpPr>
          <a:xfrm>
            <a:off x="16436514" y="10829512"/>
            <a:ext cx="4236804" cy="1390954"/>
            <a:chOff x="4247967" y="10620441"/>
            <a:chExt cx="4236804" cy="1390954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0F1DB35E-027F-6D46-A729-88966CC1B78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067C4618-B78D-584E-A0DA-58151396D36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B464F0FC-B566-D946-8CB6-2E8EF99F38FD}"/>
              </a:ext>
            </a:extLst>
          </p:cNvPr>
          <p:cNvGrpSpPr/>
          <p:nvPr/>
        </p:nvGrpSpPr>
        <p:grpSpPr>
          <a:xfrm>
            <a:off x="3436795" y="4068561"/>
            <a:ext cx="4289833" cy="1390954"/>
            <a:chOff x="4247967" y="10620441"/>
            <a:chExt cx="4289833" cy="1390954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30376564-6769-FD4E-A981-4EE27B34673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DEEED7BE-A619-0341-8C85-F237E73CE22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255F9C4-D623-064A-A4EF-0BB9EBB6F93A}"/>
              </a:ext>
            </a:extLst>
          </p:cNvPr>
          <p:cNvGrpSpPr/>
          <p:nvPr/>
        </p:nvGrpSpPr>
        <p:grpSpPr>
          <a:xfrm>
            <a:off x="1959924" y="7562601"/>
            <a:ext cx="4321364" cy="1390954"/>
            <a:chOff x="4247967" y="10620441"/>
            <a:chExt cx="4321364" cy="1390954"/>
          </a:xfrm>
        </p:grpSpPr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99C72455-C2FE-6B4E-B9A6-257FACE3D801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51C359B2-4D6F-6044-A845-623EBB349A1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C665EF5A-8C0D-5546-B835-D6C0174775EF}"/>
              </a:ext>
            </a:extLst>
          </p:cNvPr>
          <p:cNvGrpSpPr/>
          <p:nvPr/>
        </p:nvGrpSpPr>
        <p:grpSpPr>
          <a:xfrm>
            <a:off x="3392733" y="10890054"/>
            <a:ext cx="4289833" cy="1390954"/>
            <a:chOff x="4247967" y="10620441"/>
            <a:chExt cx="4289833" cy="1390954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9BD29297-1FD3-F94E-8A6C-785979358A5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46D862CF-2EB8-7547-A496-536BE041D8C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BE81BF03-B2A1-E845-9663-FDAC6EA4D33D}"/>
              </a:ext>
            </a:extLst>
          </p:cNvPr>
          <p:cNvGrpSpPr/>
          <p:nvPr/>
        </p:nvGrpSpPr>
        <p:grpSpPr>
          <a:xfrm>
            <a:off x="6848024" y="8030233"/>
            <a:ext cx="592047" cy="583277"/>
            <a:chOff x="15523655" y="10717162"/>
            <a:chExt cx="643990" cy="634450"/>
          </a:xfrm>
        </p:grpSpPr>
        <p:sp>
          <p:nvSpPr>
            <p:cNvPr id="130" name="Freeform 198">
              <a:extLst>
                <a:ext uri="{FF2B5EF4-FFF2-40B4-BE49-F238E27FC236}">
                  <a16:creationId xmlns:a16="http://schemas.microsoft.com/office/drawing/2014/main" id="{6CFE0AEE-6E4C-2146-A6B7-82A1B7C0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99">
              <a:extLst>
                <a:ext uri="{FF2B5EF4-FFF2-40B4-BE49-F238E27FC236}">
                  <a16:creationId xmlns:a16="http://schemas.microsoft.com/office/drawing/2014/main" id="{069B3AE6-9046-274E-A77E-66ACF910C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4D21CEE6-4AA8-9648-A2A8-217BFB1C4B24}"/>
              </a:ext>
            </a:extLst>
          </p:cNvPr>
          <p:cNvGrpSpPr/>
          <p:nvPr/>
        </p:nvGrpSpPr>
        <p:grpSpPr>
          <a:xfrm>
            <a:off x="16577686" y="804213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33" name="Freeform 290">
              <a:extLst>
                <a:ext uri="{FF2B5EF4-FFF2-40B4-BE49-F238E27FC236}">
                  <a16:creationId xmlns:a16="http://schemas.microsoft.com/office/drawing/2014/main" id="{291B2AD4-9F2F-9141-A710-893B86BA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91">
              <a:extLst>
                <a:ext uri="{FF2B5EF4-FFF2-40B4-BE49-F238E27FC236}">
                  <a16:creationId xmlns:a16="http://schemas.microsoft.com/office/drawing/2014/main" id="{C56389D3-95BF-FE44-A00A-5900B7646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92">
              <a:extLst>
                <a:ext uri="{FF2B5EF4-FFF2-40B4-BE49-F238E27FC236}">
                  <a16:creationId xmlns:a16="http://schemas.microsoft.com/office/drawing/2014/main" id="{21E0776A-AC39-6A44-911B-02327B7B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93">
              <a:extLst>
                <a:ext uri="{FF2B5EF4-FFF2-40B4-BE49-F238E27FC236}">
                  <a16:creationId xmlns:a16="http://schemas.microsoft.com/office/drawing/2014/main" id="{F6F91391-3870-2C41-9E47-12883497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94">
              <a:extLst>
                <a:ext uri="{FF2B5EF4-FFF2-40B4-BE49-F238E27FC236}">
                  <a16:creationId xmlns:a16="http://schemas.microsoft.com/office/drawing/2014/main" id="{DBD50A9E-5605-1646-A988-5A289244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295">
              <a:extLst>
                <a:ext uri="{FF2B5EF4-FFF2-40B4-BE49-F238E27FC236}">
                  <a16:creationId xmlns:a16="http://schemas.microsoft.com/office/drawing/2014/main" id="{B0EC1B54-3AF0-504D-98CF-C9BA92F5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5E66E06A-458E-244A-A069-33D89D37A02D}"/>
              </a:ext>
            </a:extLst>
          </p:cNvPr>
          <p:cNvGrpSpPr/>
          <p:nvPr/>
        </p:nvGrpSpPr>
        <p:grpSpPr>
          <a:xfrm>
            <a:off x="15187543" y="11315750"/>
            <a:ext cx="678431" cy="622206"/>
            <a:chOff x="17812915" y="2021065"/>
            <a:chExt cx="982589" cy="901157"/>
          </a:xfrm>
        </p:grpSpPr>
        <p:sp>
          <p:nvSpPr>
            <p:cNvPr id="175" name="Freeform 169">
              <a:extLst>
                <a:ext uri="{FF2B5EF4-FFF2-40B4-BE49-F238E27FC236}">
                  <a16:creationId xmlns:a16="http://schemas.microsoft.com/office/drawing/2014/main" id="{DEE8450B-EC65-234E-A5B1-AE2FF442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922" y="2487929"/>
              <a:ext cx="293148" cy="418009"/>
            </a:xfrm>
            <a:custGeom>
              <a:avLst/>
              <a:gdLst>
                <a:gd name="T0" fmla="*/ 237 w 238"/>
                <a:gd name="T1" fmla="*/ 337 h 338"/>
                <a:gd name="T2" fmla="*/ 237 w 238"/>
                <a:gd name="T3" fmla="*/ 337 h 338"/>
                <a:gd name="T4" fmla="*/ 0 w 238"/>
                <a:gd name="T5" fmla="*/ 337 h 338"/>
                <a:gd name="T6" fmla="*/ 0 w 238"/>
                <a:gd name="T7" fmla="*/ 54 h 338"/>
                <a:gd name="T8" fmla="*/ 46 w 238"/>
                <a:gd name="T9" fmla="*/ 0 h 338"/>
                <a:gd name="T10" fmla="*/ 183 w 238"/>
                <a:gd name="T11" fmla="*/ 0 h 338"/>
                <a:gd name="T12" fmla="*/ 237 w 238"/>
                <a:gd name="T13" fmla="*/ 54 h 338"/>
                <a:gd name="T14" fmla="*/ 237 w 238"/>
                <a:gd name="T15" fmla="*/ 337 h 338"/>
                <a:gd name="T16" fmla="*/ 46 w 238"/>
                <a:gd name="T17" fmla="*/ 291 h 338"/>
                <a:gd name="T18" fmla="*/ 46 w 238"/>
                <a:gd name="T19" fmla="*/ 291 h 338"/>
                <a:gd name="T20" fmla="*/ 191 w 238"/>
                <a:gd name="T21" fmla="*/ 291 h 338"/>
                <a:gd name="T22" fmla="*/ 191 w 238"/>
                <a:gd name="T23" fmla="*/ 54 h 338"/>
                <a:gd name="T24" fmla="*/ 183 w 238"/>
                <a:gd name="T25" fmla="*/ 46 h 338"/>
                <a:gd name="T26" fmla="*/ 46 w 238"/>
                <a:gd name="T27" fmla="*/ 46 h 338"/>
                <a:gd name="T28" fmla="*/ 46 w 238"/>
                <a:gd name="T29" fmla="*/ 54 h 338"/>
                <a:gd name="T30" fmla="*/ 46 w 238"/>
                <a:gd name="T31" fmla="*/ 29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338">
                  <a:moveTo>
                    <a:pt x="237" y="337"/>
                  </a:moveTo>
                  <a:lnTo>
                    <a:pt x="237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14" y="0"/>
                    <a:pt x="237" y="23"/>
                    <a:pt x="237" y="54"/>
                  </a:cubicBezTo>
                  <a:lnTo>
                    <a:pt x="237" y="337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cubicBezTo>
                    <a:pt x="191" y="291"/>
                    <a:pt x="191" y="291"/>
                    <a:pt x="191" y="291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4"/>
                    <a:pt x="191" y="46"/>
                    <a:pt x="183" y="46"/>
                  </a:cubicBezTo>
                  <a:cubicBezTo>
                    <a:pt x="46" y="46"/>
                    <a:pt x="46" y="46"/>
                    <a:pt x="46" y="46"/>
                  </a:cubicBezTo>
                  <a:lnTo>
                    <a:pt x="46" y="54"/>
                  </a:lnTo>
                  <a:lnTo>
                    <a:pt x="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170">
              <a:extLst>
                <a:ext uri="{FF2B5EF4-FFF2-40B4-BE49-F238E27FC236}">
                  <a16:creationId xmlns:a16="http://schemas.microsoft.com/office/drawing/2014/main" id="{F41D7067-B542-A142-9C44-91EA37241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8916" y="2373929"/>
              <a:ext cx="846871" cy="548293"/>
            </a:xfrm>
            <a:custGeom>
              <a:avLst/>
              <a:gdLst>
                <a:gd name="T0" fmla="*/ 619 w 689"/>
                <a:gd name="T1" fmla="*/ 444 h 445"/>
                <a:gd name="T2" fmla="*/ 619 w 689"/>
                <a:gd name="T3" fmla="*/ 444 h 445"/>
                <a:gd name="T4" fmla="*/ 68 w 689"/>
                <a:gd name="T5" fmla="*/ 444 h 445"/>
                <a:gd name="T6" fmla="*/ 0 w 689"/>
                <a:gd name="T7" fmla="*/ 368 h 445"/>
                <a:gd name="T8" fmla="*/ 0 w 689"/>
                <a:gd name="T9" fmla="*/ 85 h 445"/>
                <a:gd name="T10" fmla="*/ 30 w 689"/>
                <a:gd name="T11" fmla="*/ 54 h 445"/>
                <a:gd name="T12" fmla="*/ 61 w 689"/>
                <a:gd name="T13" fmla="*/ 85 h 445"/>
                <a:gd name="T14" fmla="*/ 61 w 689"/>
                <a:gd name="T15" fmla="*/ 368 h 445"/>
                <a:gd name="T16" fmla="*/ 68 w 689"/>
                <a:gd name="T17" fmla="*/ 375 h 445"/>
                <a:gd name="T18" fmla="*/ 619 w 689"/>
                <a:gd name="T19" fmla="*/ 375 h 445"/>
                <a:gd name="T20" fmla="*/ 627 w 689"/>
                <a:gd name="T21" fmla="*/ 368 h 445"/>
                <a:gd name="T22" fmla="*/ 627 w 689"/>
                <a:gd name="T23" fmla="*/ 0 h 445"/>
                <a:gd name="T24" fmla="*/ 688 w 689"/>
                <a:gd name="T25" fmla="*/ 0 h 445"/>
                <a:gd name="T26" fmla="*/ 688 w 689"/>
                <a:gd name="T27" fmla="*/ 368 h 445"/>
                <a:gd name="T28" fmla="*/ 619 w 689"/>
                <a:gd name="T2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445">
                  <a:moveTo>
                    <a:pt x="619" y="444"/>
                  </a:moveTo>
                  <a:lnTo>
                    <a:pt x="619" y="444"/>
                  </a:lnTo>
                  <a:cubicBezTo>
                    <a:pt x="68" y="444"/>
                    <a:pt x="68" y="444"/>
                    <a:pt x="68" y="444"/>
                  </a:cubicBezTo>
                  <a:cubicBezTo>
                    <a:pt x="30" y="444"/>
                    <a:pt x="0" y="406"/>
                    <a:pt x="0" y="3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9"/>
                    <a:pt x="15" y="54"/>
                    <a:pt x="30" y="54"/>
                  </a:cubicBezTo>
                  <a:cubicBezTo>
                    <a:pt x="46" y="54"/>
                    <a:pt x="61" y="69"/>
                    <a:pt x="61" y="85"/>
                  </a:cubicBezTo>
                  <a:cubicBezTo>
                    <a:pt x="61" y="368"/>
                    <a:pt x="61" y="368"/>
                    <a:pt x="61" y="368"/>
                  </a:cubicBezTo>
                  <a:cubicBezTo>
                    <a:pt x="61" y="375"/>
                    <a:pt x="68" y="375"/>
                    <a:pt x="68" y="375"/>
                  </a:cubicBezTo>
                  <a:cubicBezTo>
                    <a:pt x="619" y="375"/>
                    <a:pt x="619" y="375"/>
                    <a:pt x="619" y="375"/>
                  </a:cubicBezTo>
                  <a:cubicBezTo>
                    <a:pt x="627" y="375"/>
                    <a:pt x="627" y="375"/>
                    <a:pt x="627" y="368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368"/>
                    <a:pt x="688" y="368"/>
                    <a:pt x="688" y="368"/>
                  </a:cubicBezTo>
                  <a:cubicBezTo>
                    <a:pt x="688" y="406"/>
                    <a:pt x="658" y="444"/>
                    <a:pt x="619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171">
              <a:extLst>
                <a:ext uri="{FF2B5EF4-FFF2-40B4-BE49-F238E27FC236}">
                  <a16:creationId xmlns:a16="http://schemas.microsoft.com/office/drawing/2014/main" id="{EE7AD81E-2BC8-7F4E-A588-188B2B10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2915" y="2021065"/>
              <a:ext cx="982589" cy="407151"/>
            </a:xfrm>
            <a:custGeom>
              <a:avLst/>
              <a:gdLst>
                <a:gd name="T0" fmla="*/ 674 w 797"/>
                <a:gd name="T1" fmla="*/ 329 h 330"/>
                <a:gd name="T2" fmla="*/ 674 w 797"/>
                <a:gd name="T3" fmla="*/ 329 h 330"/>
                <a:gd name="T4" fmla="*/ 582 w 797"/>
                <a:gd name="T5" fmla="*/ 290 h 330"/>
                <a:gd name="T6" fmla="*/ 490 w 797"/>
                <a:gd name="T7" fmla="*/ 329 h 330"/>
                <a:gd name="T8" fmla="*/ 398 w 797"/>
                <a:gd name="T9" fmla="*/ 290 h 330"/>
                <a:gd name="T10" fmla="*/ 306 w 797"/>
                <a:gd name="T11" fmla="*/ 329 h 330"/>
                <a:gd name="T12" fmla="*/ 215 w 797"/>
                <a:gd name="T13" fmla="*/ 290 h 330"/>
                <a:gd name="T14" fmla="*/ 115 w 797"/>
                <a:gd name="T15" fmla="*/ 329 h 330"/>
                <a:gd name="T16" fmla="*/ 0 w 797"/>
                <a:gd name="T17" fmla="*/ 199 h 330"/>
                <a:gd name="T18" fmla="*/ 0 w 797"/>
                <a:gd name="T19" fmla="*/ 191 h 330"/>
                <a:gd name="T20" fmla="*/ 108 w 797"/>
                <a:gd name="T21" fmla="*/ 30 h 330"/>
                <a:gd name="T22" fmla="*/ 161 w 797"/>
                <a:gd name="T23" fmla="*/ 0 h 330"/>
                <a:gd name="T24" fmla="*/ 636 w 797"/>
                <a:gd name="T25" fmla="*/ 0 h 330"/>
                <a:gd name="T26" fmla="*/ 636 w 797"/>
                <a:gd name="T27" fmla="*/ 0 h 330"/>
                <a:gd name="T28" fmla="*/ 689 w 797"/>
                <a:gd name="T29" fmla="*/ 30 h 330"/>
                <a:gd name="T30" fmla="*/ 796 w 797"/>
                <a:gd name="T31" fmla="*/ 191 h 330"/>
                <a:gd name="T32" fmla="*/ 796 w 797"/>
                <a:gd name="T33" fmla="*/ 199 h 330"/>
                <a:gd name="T34" fmla="*/ 681 w 797"/>
                <a:gd name="T35" fmla="*/ 329 h 330"/>
                <a:gd name="T36" fmla="*/ 674 w 797"/>
                <a:gd name="T37" fmla="*/ 329 h 330"/>
                <a:gd name="T38" fmla="*/ 582 w 797"/>
                <a:gd name="T39" fmla="*/ 206 h 330"/>
                <a:gd name="T40" fmla="*/ 582 w 797"/>
                <a:gd name="T41" fmla="*/ 206 h 330"/>
                <a:gd name="T42" fmla="*/ 582 w 797"/>
                <a:gd name="T43" fmla="*/ 206 h 330"/>
                <a:gd name="T44" fmla="*/ 620 w 797"/>
                <a:gd name="T45" fmla="*/ 229 h 330"/>
                <a:gd name="T46" fmla="*/ 681 w 797"/>
                <a:gd name="T47" fmla="*/ 267 h 330"/>
                <a:gd name="T48" fmla="*/ 735 w 797"/>
                <a:gd name="T49" fmla="*/ 214 h 330"/>
                <a:gd name="T50" fmla="*/ 636 w 797"/>
                <a:gd name="T51" fmla="*/ 69 h 330"/>
                <a:gd name="T52" fmla="*/ 161 w 797"/>
                <a:gd name="T53" fmla="*/ 69 h 330"/>
                <a:gd name="T54" fmla="*/ 161 w 797"/>
                <a:gd name="T55" fmla="*/ 69 h 330"/>
                <a:gd name="T56" fmla="*/ 69 w 797"/>
                <a:gd name="T57" fmla="*/ 206 h 330"/>
                <a:gd name="T58" fmla="*/ 123 w 797"/>
                <a:gd name="T59" fmla="*/ 267 h 330"/>
                <a:gd name="T60" fmla="*/ 184 w 797"/>
                <a:gd name="T61" fmla="*/ 229 h 330"/>
                <a:gd name="T62" fmla="*/ 215 w 797"/>
                <a:gd name="T63" fmla="*/ 206 h 330"/>
                <a:gd name="T64" fmla="*/ 215 w 797"/>
                <a:gd name="T65" fmla="*/ 206 h 330"/>
                <a:gd name="T66" fmla="*/ 253 w 797"/>
                <a:gd name="T67" fmla="*/ 229 h 330"/>
                <a:gd name="T68" fmla="*/ 306 w 797"/>
                <a:gd name="T69" fmla="*/ 267 h 330"/>
                <a:gd name="T70" fmla="*/ 360 w 797"/>
                <a:gd name="T71" fmla="*/ 229 h 330"/>
                <a:gd name="T72" fmla="*/ 398 w 797"/>
                <a:gd name="T73" fmla="*/ 206 h 330"/>
                <a:gd name="T74" fmla="*/ 398 w 797"/>
                <a:gd name="T75" fmla="*/ 206 h 330"/>
                <a:gd name="T76" fmla="*/ 436 w 797"/>
                <a:gd name="T77" fmla="*/ 229 h 330"/>
                <a:gd name="T78" fmla="*/ 490 w 797"/>
                <a:gd name="T79" fmla="*/ 267 h 330"/>
                <a:gd name="T80" fmla="*/ 544 w 797"/>
                <a:gd name="T81" fmla="*/ 229 h 330"/>
                <a:gd name="T82" fmla="*/ 582 w 797"/>
                <a:gd name="T83" fmla="*/ 206 h 330"/>
                <a:gd name="T84" fmla="*/ 674 w 797"/>
                <a:gd name="T8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330">
                  <a:moveTo>
                    <a:pt x="674" y="329"/>
                  </a:moveTo>
                  <a:lnTo>
                    <a:pt x="674" y="329"/>
                  </a:lnTo>
                  <a:cubicBezTo>
                    <a:pt x="636" y="329"/>
                    <a:pt x="605" y="313"/>
                    <a:pt x="582" y="290"/>
                  </a:cubicBezTo>
                  <a:cubicBezTo>
                    <a:pt x="559" y="313"/>
                    <a:pt x="528" y="329"/>
                    <a:pt x="490" y="329"/>
                  </a:cubicBezTo>
                  <a:cubicBezTo>
                    <a:pt x="459" y="329"/>
                    <a:pt x="421" y="313"/>
                    <a:pt x="398" y="290"/>
                  </a:cubicBezTo>
                  <a:cubicBezTo>
                    <a:pt x="375" y="313"/>
                    <a:pt x="345" y="329"/>
                    <a:pt x="306" y="329"/>
                  </a:cubicBezTo>
                  <a:cubicBezTo>
                    <a:pt x="276" y="329"/>
                    <a:pt x="238" y="313"/>
                    <a:pt x="215" y="290"/>
                  </a:cubicBezTo>
                  <a:cubicBezTo>
                    <a:pt x="192" y="313"/>
                    <a:pt x="153" y="329"/>
                    <a:pt x="115" y="329"/>
                  </a:cubicBezTo>
                  <a:cubicBezTo>
                    <a:pt x="54" y="321"/>
                    <a:pt x="0" y="267"/>
                    <a:pt x="0" y="19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23" y="15"/>
                    <a:pt x="138" y="0"/>
                    <a:pt x="161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0"/>
                  </a:lnTo>
                  <a:cubicBezTo>
                    <a:pt x="659" y="0"/>
                    <a:pt x="681" y="15"/>
                    <a:pt x="689" y="30"/>
                  </a:cubicBezTo>
                  <a:cubicBezTo>
                    <a:pt x="796" y="191"/>
                    <a:pt x="796" y="191"/>
                    <a:pt x="796" y="191"/>
                  </a:cubicBezTo>
                  <a:cubicBezTo>
                    <a:pt x="796" y="199"/>
                    <a:pt x="796" y="199"/>
                    <a:pt x="796" y="199"/>
                  </a:cubicBezTo>
                  <a:cubicBezTo>
                    <a:pt x="796" y="267"/>
                    <a:pt x="743" y="329"/>
                    <a:pt x="681" y="329"/>
                  </a:cubicBezTo>
                  <a:lnTo>
                    <a:pt x="674" y="329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cubicBezTo>
                    <a:pt x="597" y="206"/>
                    <a:pt x="613" y="214"/>
                    <a:pt x="620" y="229"/>
                  </a:cubicBezTo>
                  <a:cubicBezTo>
                    <a:pt x="628" y="252"/>
                    <a:pt x="651" y="267"/>
                    <a:pt x="681" y="267"/>
                  </a:cubicBezTo>
                  <a:cubicBezTo>
                    <a:pt x="704" y="267"/>
                    <a:pt x="727" y="237"/>
                    <a:pt x="735" y="214"/>
                  </a:cubicBezTo>
                  <a:cubicBezTo>
                    <a:pt x="636" y="69"/>
                    <a:pt x="636" y="69"/>
                    <a:pt x="636" y="69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61" y="69"/>
                  </a:lnTo>
                  <a:cubicBezTo>
                    <a:pt x="69" y="206"/>
                    <a:pt x="69" y="206"/>
                    <a:pt x="69" y="206"/>
                  </a:cubicBezTo>
                  <a:cubicBezTo>
                    <a:pt x="69" y="237"/>
                    <a:pt x="92" y="260"/>
                    <a:pt x="123" y="267"/>
                  </a:cubicBezTo>
                  <a:cubicBezTo>
                    <a:pt x="146" y="267"/>
                    <a:pt x="169" y="252"/>
                    <a:pt x="184" y="229"/>
                  </a:cubicBezTo>
                  <a:cubicBezTo>
                    <a:pt x="184" y="214"/>
                    <a:pt x="199" y="206"/>
                    <a:pt x="215" y="206"/>
                  </a:cubicBezTo>
                  <a:lnTo>
                    <a:pt x="215" y="206"/>
                  </a:lnTo>
                  <a:cubicBezTo>
                    <a:pt x="238" y="206"/>
                    <a:pt x="245" y="214"/>
                    <a:pt x="253" y="229"/>
                  </a:cubicBezTo>
                  <a:cubicBezTo>
                    <a:pt x="261" y="252"/>
                    <a:pt x="283" y="267"/>
                    <a:pt x="306" y="267"/>
                  </a:cubicBezTo>
                  <a:cubicBezTo>
                    <a:pt x="329" y="267"/>
                    <a:pt x="352" y="252"/>
                    <a:pt x="360" y="229"/>
                  </a:cubicBezTo>
                  <a:cubicBezTo>
                    <a:pt x="368" y="214"/>
                    <a:pt x="383" y="206"/>
                    <a:pt x="398" y="206"/>
                  </a:cubicBezTo>
                  <a:lnTo>
                    <a:pt x="398" y="206"/>
                  </a:lnTo>
                  <a:cubicBezTo>
                    <a:pt x="414" y="206"/>
                    <a:pt x="429" y="214"/>
                    <a:pt x="436" y="229"/>
                  </a:cubicBezTo>
                  <a:cubicBezTo>
                    <a:pt x="444" y="252"/>
                    <a:pt x="467" y="267"/>
                    <a:pt x="490" y="267"/>
                  </a:cubicBezTo>
                  <a:cubicBezTo>
                    <a:pt x="513" y="267"/>
                    <a:pt x="536" y="252"/>
                    <a:pt x="544" y="229"/>
                  </a:cubicBezTo>
                  <a:cubicBezTo>
                    <a:pt x="551" y="214"/>
                    <a:pt x="567" y="206"/>
                    <a:pt x="582" y="206"/>
                  </a:cubicBezTo>
                  <a:lnTo>
                    <a:pt x="674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0DA6D053-2C1B-3E45-B8A0-A20584EF1A97}"/>
              </a:ext>
            </a:extLst>
          </p:cNvPr>
          <p:cNvGrpSpPr/>
          <p:nvPr/>
        </p:nvGrpSpPr>
        <p:grpSpPr>
          <a:xfrm>
            <a:off x="2668308" y="522356"/>
            <a:ext cx="19041035" cy="2561450"/>
            <a:chOff x="2668308" y="861425"/>
            <a:chExt cx="19041035" cy="2561450"/>
          </a:xfrm>
        </p:grpSpPr>
        <p:sp>
          <p:nvSpPr>
            <p:cNvPr id="179" name="CuadroTexto 178">
              <a:extLst>
                <a:ext uri="{FF2B5EF4-FFF2-40B4-BE49-F238E27FC236}">
                  <a16:creationId xmlns:a16="http://schemas.microsoft.com/office/drawing/2014/main" id="{D72E15A7-C63B-8C40-9DD6-A82FF3B25537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590A2E9A-D813-3F4C-B3D6-893EE24CBA6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86" name="Freeform 233">
            <a:extLst>
              <a:ext uri="{FF2B5EF4-FFF2-40B4-BE49-F238E27FC236}">
                <a16:creationId xmlns:a16="http://schemas.microsoft.com/office/drawing/2014/main" id="{D637F60B-471A-4740-84A8-CEEC5856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768" y="10787455"/>
            <a:ext cx="62592" cy="69959"/>
          </a:xfrm>
          <a:custGeom>
            <a:avLst/>
            <a:gdLst>
              <a:gd name="T0" fmla="*/ 23340 w 74"/>
              <a:gd name="T1" fmla="*/ 23174 h 82"/>
              <a:gd name="T2" fmla="*/ 23340 w 74"/>
              <a:gd name="T3" fmla="*/ 23174 h 82"/>
              <a:gd name="T4" fmla="*/ 3647 w 74"/>
              <a:gd name="T5" fmla="*/ 23174 h 82"/>
              <a:gd name="T6" fmla="*/ 3647 w 74"/>
              <a:gd name="T7" fmla="*/ 6621 h 82"/>
              <a:gd name="T8" fmla="*/ 23340 w 74"/>
              <a:gd name="T9" fmla="*/ 6621 h 82"/>
              <a:gd name="T10" fmla="*/ 23340 w 74"/>
              <a:gd name="T11" fmla="*/ 23174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" h="82">
                <a:moveTo>
                  <a:pt x="64" y="63"/>
                </a:moveTo>
                <a:lnTo>
                  <a:pt x="64" y="63"/>
                </a:lnTo>
                <a:cubicBezTo>
                  <a:pt x="46" y="81"/>
                  <a:pt x="27" y="81"/>
                  <a:pt x="10" y="63"/>
                </a:cubicBezTo>
                <a:cubicBezTo>
                  <a:pt x="0" y="54"/>
                  <a:pt x="0" y="27"/>
                  <a:pt x="10" y="18"/>
                </a:cubicBezTo>
                <a:cubicBezTo>
                  <a:pt x="27" y="0"/>
                  <a:pt x="46" y="0"/>
                  <a:pt x="64" y="18"/>
                </a:cubicBezTo>
                <a:cubicBezTo>
                  <a:pt x="73" y="27"/>
                  <a:pt x="73" y="54"/>
                  <a:pt x="64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37">
            <a:extLst>
              <a:ext uri="{FF2B5EF4-FFF2-40B4-BE49-F238E27FC236}">
                <a16:creationId xmlns:a16="http://schemas.microsoft.com/office/drawing/2014/main" id="{26C0D5EF-245B-7542-A373-379FC283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201" y="10651223"/>
            <a:ext cx="128870" cy="106776"/>
          </a:xfrm>
          <a:custGeom>
            <a:avLst/>
            <a:gdLst>
              <a:gd name="T0" fmla="*/ 9679 w 155"/>
              <a:gd name="T1" fmla="*/ 42412 h 127"/>
              <a:gd name="T2" fmla="*/ 9679 w 155"/>
              <a:gd name="T3" fmla="*/ 42412 h 127"/>
              <a:gd name="T4" fmla="*/ 0 w 155"/>
              <a:gd name="T5" fmla="*/ 29362 h 127"/>
              <a:gd name="T6" fmla="*/ 25810 w 155"/>
              <a:gd name="T7" fmla="*/ 3262 h 127"/>
              <a:gd name="T8" fmla="*/ 32262 w 155"/>
              <a:gd name="T9" fmla="*/ 0 h 127"/>
              <a:gd name="T10" fmla="*/ 39073 w 155"/>
              <a:gd name="T11" fmla="*/ 3262 h 127"/>
              <a:gd name="T12" fmla="*/ 51978 w 155"/>
              <a:gd name="T13" fmla="*/ 32625 h 127"/>
              <a:gd name="T14" fmla="*/ 48752 w 155"/>
              <a:gd name="T15" fmla="*/ 42412 h 127"/>
              <a:gd name="T16" fmla="*/ 48752 w 155"/>
              <a:gd name="T17" fmla="*/ 42412 h 127"/>
              <a:gd name="T18" fmla="*/ 35847 w 155"/>
              <a:gd name="T19" fmla="*/ 39150 h 127"/>
              <a:gd name="T20" fmla="*/ 29036 w 155"/>
              <a:gd name="T21" fmla="*/ 22837 h 127"/>
              <a:gd name="T22" fmla="*/ 9679 w 155"/>
              <a:gd name="T23" fmla="*/ 42412 h 127"/>
              <a:gd name="T24" fmla="*/ 39073 w 155"/>
              <a:gd name="T25" fmla="*/ 13050 h 127"/>
              <a:gd name="T26" fmla="*/ 39073 w 155"/>
              <a:gd name="T27" fmla="*/ 13050 h 127"/>
              <a:gd name="T28" fmla="*/ 35847 w 155"/>
              <a:gd name="T29" fmla="*/ 13050 h 127"/>
              <a:gd name="T30" fmla="*/ 39073 w 155"/>
              <a:gd name="T31" fmla="*/ 13050 h 1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127">
                <a:moveTo>
                  <a:pt x="27" y="117"/>
                </a:moveTo>
                <a:lnTo>
                  <a:pt x="27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90" y="0"/>
                </a:cubicBezTo>
                <a:cubicBezTo>
                  <a:pt x="100" y="0"/>
                  <a:pt x="109" y="9"/>
                  <a:pt x="109" y="9"/>
                </a:cubicBezTo>
                <a:cubicBezTo>
                  <a:pt x="145" y="90"/>
                  <a:pt x="145" y="90"/>
                  <a:pt x="145" y="90"/>
                </a:cubicBezTo>
                <a:cubicBezTo>
                  <a:pt x="154" y="99"/>
                  <a:pt x="145" y="108"/>
                  <a:pt x="136" y="117"/>
                </a:cubicBezTo>
                <a:cubicBezTo>
                  <a:pt x="126" y="126"/>
                  <a:pt x="109" y="117"/>
                  <a:pt x="100" y="108"/>
                </a:cubicBezTo>
                <a:cubicBezTo>
                  <a:pt x="81" y="63"/>
                  <a:pt x="81" y="63"/>
                  <a:pt x="81" y="63"/>
                </a:cubicBezTo>
                <a:lnTo>
                  <a:pt x="27" y="117"/>
                </a:lnTo>
                <a:close/>
                <a:moveTo>
                  <a:pt x="109" y="36"/>
                </a:moveTo>
                <a:lnTo>
                  <a:pt x="109" y="36"/>
                </a:lnTo>
                <a:cubicBezTo>
                  <a:pt x="100" y="36"/>
                  <a:pt x="100" y="36"/>
                  <a:pt x="100" y="36"/>
                </a:cubicBezTo>
                <a:lnTo>
                  <a:pt x="10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41">
            <a:extLst>
              <a:ext uri="{FF2B5EF4-FFF2-40B4-BE49-F238E27FC236}">
                <a16:creationId xmlns:a16="http://schemas.microsoft.com/office/drawing/2014/main" id="{5FA7C6EB-9731-B74B-9476-3C4B2353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657" y="10894233"/>
            <a:ext cx="99415" cy="29456"/>
          </a:xfrm>
          <a:custGeom>
            <a:avLst/>
            <a:gdLst>
              <a:gd name="T0" fmla="*/ 0 w 119"/>
              <a:gd name="T1" fmla="*/ 6178 h 37"/>
              <a:gd name="T2" fmla="*/ 0 w 119"/>
              <a:gd name="T3" fmla="*/ 6178 h 37"/>
              <a:gd name="T4" fmla="*/ 0 w 119"/>
              <a:gd name="T5" fmla="*/ 6178 h 37"/>
              <a:gd name="T6" fmla="*/ 6483 w 119"/>
              <a:gd name="T7" fmla="*/ 0 h 37"/>
              <a:gd name="T8" fmla="*/ 36019 w 119"/>
              <a:gd name="T9" fmla="*/ 0 h 37"/>
              <a:gd name="T10" fmla="*/ 42503 w 119"/>
              <a:gd name="T11" fmla="*/ 6178 h 37"/>
              <a:gd name="T12" fmla="*/ 42503 w 119"/>
              <a:gd name="T13" fmla="*/ 6178 h 37"/>
              <a:gd name="T14" fmla="*/ 36019 w 119"/>
              <a:gd name="T15" fmla="*/ 12357 h 37"/>
              <a:gd name="T16" fmla="*/ 6483 w 119"/>
              <a:gd name="T17" fmla="*/ 12357 h 37"/>
              <a:gd name="T18" fmla="*/ 0 w 119"/>
              <a:gd name="T19" fmla="*/ 6178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9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18" y="27"/>
                  <a:pt x="109" y="36"/>
                  <a:pt x="10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54">
            <a:extLst>
              <a:ext uri="{FF2B5EF4-FFF2-40B4-BE49-F238E27FC236}">
                <a16:creationId xmlns:a16="http://schemas.microsoft.com/office/drawing/2014/main" id="{28ADBFA9-347F-4748-8DD9-A7BDEFEB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81" y="5032526"/>
            <a:ext cx="5883799" cy="5891163"/>
          </a:xfrm>
          <a:custGeom>
            <a:avLst/>
            <a:gdLst>
              <a:gd name="T0" fmla="*/ 2536465 w 7048"/>
              <a:gd name="T1" fmla="*/ 1268020 h 7057"/>
              <a:gd name="T2" fmla="*/ 2536465 w 7048"/>
              <a:gd name="T3" fmla="*/ 1268020 h 7057"/>
              <a:gd name="T4" fmla="*/ 1268413 w 7048"/>
              <a:gd name="T5" fmla="*/ 2539640 h 7057"/>
              <a:gd name="T6" fmla="*/ 0 w 7048"/>
              <a:gd name="T7" fmla="*/ 1268020 h 7057"/>
              <a:gd name="T8" fmla="*/ 1268413 w 7048"/>
              <a:gd name="T9" fmla="*/ 0 h 7057"/>
              <a:gd name="T10" fmla="*/ 2536465 w 7048"/>
              <a:gd name="T11" fmla="*/ 1268020 h 70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48" h="7057">
                <a:moveTo>
                  <a:pt x="7047" y="3523"/>
                </a:moveTo>
                <a:lnTo>
                  <a:pt x="7047" y="3523"/>
                </a:lnTo>
                <a:cubicBezTo>
                  <a:pt x="7047" y="5475"/>
                  <a:pt x="5475" y="7056"/>
                  <a:pt x="3524" y="7056"/>
                </a:cubicBezTo>
                <a:cubicBezTo>
                  <a:pt x="1572" y="7056"/>
                  <a:pt x="0" y="5475"/>
                  <a:pt x="0" y="3523"/>
                </a:cubicBezTo>
                <a:cubicBezTo>
                  <a:pt x="0" y="1581"/>
                  <a:pt x="1572" y="0"/>
                  <a:pt x="3524" y="0"/>
                </a:cubicBezTo>
                <a:cubicBezTo>
                  <a:pt x="5475" y="0"/>
                  <a:pt x="7047" y="1581"/>
                  <a:pt x="7047" y="35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55">
            <a:extLst>
              <a:ext uri="{FF2B5EF4-FFF2-40B4-BE49-F238E27FC236}">
                <a16:creationId xmlns:a16="http://schemas.microsoft.com/office/drawing/2014/main" id="{65198921-9BAB-964B-90B4-083CD709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487" y="5385996"/>
            <a:ext cx="5191588" cy="5184223"/>
          </a:xfrm>
          <a:custGeom>
            <a:avLst/>
            <a:gdLst>
              <a:gd name="T0" fmla="*/ 2238015 w 6216"/>
              <a:gd name="T1" fmla="*/ 1115619 h 6207"/>
              <a:gd name="T2" fmla="*/ 2238015 w 6216"/>
              <a:gd name="T3" fmla="*/ 1115619 h 6207"/>
              <a:gd name="T4" fmla="*/ 1119188 w 6216"/>
              <a:gd name="T5" fmla="*/ 2234840 h 6207"/>
              <a:gd name="T6" fmla="*/ 0 w 6216"/>
              <a:gd name="T7" fmla="*/ 1115619 h 6207"/>
              <a:gd name="T8" fmla="*/ 1119188 w 6216"/>
              <a:gd name="T9" fmla="*/ 0 h 6207"/>
              <a:gd name="T10" fmla="*/ 2238015 w 6216"/>
              <a:gd name="T11" fmla="*/ 1115619 h 6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16" h="6207">
                <a:moveTo>
                  <a:pt x="6215" y="3098"/>
                </a:moveTo>
                <a:lnTo>
                  <a:pt x="6215" y="3098"/>
                </a:lnTo>
                <a:cubicBezTo>
                  <a:pt x="6215" y="4815"/>
                  <a:pt x="4824" y="6206"/>
                  <a:pt x="3108" y="6206"/>
                </a:cubicBezTo>
                <a:cubicBezTo>
                  <a:pt x="1391" y="6206"/>
                  <a:pt x="0" y="4815"/>
                  <a:pt x="0" y="3098"/>
                </a:cubicBezTo>
                <a:cubicBezTo>
                  <a:pt x="0" y="1391"/>
                  <a:pt x="1391" y="0"/>
                  <a:pt x="3108" y="0"/>
                </a:cubicBezTo>
                <a:cubicBezTo>
                  <a:pt x="4824" y="0"/>
                  <a:pt x="6215" y="1391"/>
                  <a:pt x="6215" y="3098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56">
            <a:extLst>
              <a:ext uri="{FF2B5EF4-FFF2-40B4-BE49-F238E27FC236}">
                <a16:creationId xmlns:a16="http://schemas.microsoft.com/office/drawing/2014/main" id="{C19D5767-8422-9042-B255-BE335C8D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124" y="6413266"/>
            <a:ext cx="3122317" cy="3129680"/>
          </a:xfrm>
          <a:custGeom>
            <a:avLst/>
            <a:gdLst>
              <a:gd name="T0" fmla="*/ 1345840 w 3741"/>
              <a:gd name="T1" fmla="*/ 672708 h 3749"/>
              <a:gd name="T2" fmla="*/ 1345840 w 3741"/>
              <a:gd name="T3" fmla="*/ 672708 h 3749"/>
              <a:gd name="T4" fmla="*/ 673280 w 3741"/>
              <a:gd name="T5" fmla="*/ 1349015 h 3749"/>
              <a:gd name="T6" fmla="*/ 0 w 3741"/>
              <a:gd name="T7" fmla="*/ 672708 h 3749"/>
              <a:gd name="T8" fmla="*/ 673280 w 3741"/>
              <a:gd name="T9" fmla="*/ 0 h 3749"/>
              <a:gd name="T10" fmla="*/ 1345840 w 3741"/>
              <a:gd name="T11" fmla="*/ 672708 h 37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41" h="3749">
                <a:moveTo>
                  <a:pt x="3740" y="1869"/>
                </a:moveTo>
                <a:lnTo>
                  <a:pt x="3740" y="1869"/>
                </a:lnTo>
                <a:cubicBezTo>
                  <a:pt x="3740" y="2908"/>
                  <a:pt x="2909" y="3748"/>
                  <a:pt x="1871" y="3748"/>
                </a:cubicBezTo>
                <a:cubicBezTo>
                  <a:pt x="832" y="3748"/>
                  <a:pt x="0" y="2908"/>
                  <a:pt x="0" y="1869"/>
                </a:cubicBezTo>
                <a:cubicBezTo>
                  <a:pt x="0" y="839"/>
                  <a:pt x="832" y="0"/>
                  <a:pt x="1871" y="0"/>
                </a:cubicBezTo>
                <a:cubicBezTo>
                  <a:pt x="2909" y="0"/>
                  <a:pt x="3740" y="839"/>
                  <a:pt x="3740" y="1869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57">
            <a:extLst>
              <a:ext uri="{FF2B5EF4-FFF2-40B4-BE49-F238E27FC236}">
                <a16:creationId xmlns:a16="http://schemas.microsoft.com/office/drawing/2014/main" id="{82A51229-8580-EF4D-99D7-A4690B5A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9906" y="8276346"/>
            <a:ext cx="552297" cy="1487519"/>
          </a:xfrm>
          <a:custGeom>
            <a:avLst/>
            <a:gdLst>
              <a:gd name="T0" fmla="*/ 64943 w 660"/>
              <a:gd name="T1" fmla="*/ 39252 h 1781"/>
              <a:gd name="T2" fmla="*/ 64943 w 660"/>
              <a:gd name="T3" fmla="*/ 39252 h 1781"/>
              <a:gd name="T4" fmla="*/ 35719 w 660"/>
              <a:gd name="T5" fmla="*/ 198779 h 1781"/>
              <a:gd name="T6" fmla="*/ 74685 w 660"/>
              <a:gd name="T7" fmla="*/ 344982 h 1781"/>
              <a:gd name="T8" fmla="*/ 94528 w 660"/>
              <a:gd name="T9" fmla="*/ 410162 h 1781"/>
              <a:gd name="T10" fmla="*/ 94528 w 660"/>
              <a:gd name="T11" fmla="*/ 419884 h 1781"/>
              <a:gd name="T12" fmla="*/ 94528 w 660"/>
              <a:gd name="T13" fmla="*/ 416643 h 1781"/>
              <a:gd name="T14" fmla="*/ 97776 w 660"/>
              <a:gd name="T15" fmla="*/ 432848 h 1781"/>
              <a:gd name="T16" fmla="*/ 97776 w 660"/>
              <a:gd name="T17" fmla="*/ 452294 h 1781"/>
              <a:gd name="T18" fmla="*/ 94528 w 660"/>
              <a:gd name="T19" fmla="*/ 455535 h 1781"/>
              <a:gd name="T20" fmla="*/ 91281 w 660"/>
              <a:gd name="T21" fmla="*/ 471740 h 1781"/>
              <a:gd name="T22" fmla="*/ 91281 w 660"/>
              <a:gd name="T23" fmla="*/ 471740 h 1781"/>
              <a:gd name="T24" fmla="*/ 84787 w 660"/>
              <a:gd name="T25" fmla="*/ 485064 h 1781"/>
              <a:gd name="T26" fmla="*/ 84787 w 660"/>
              <a:gd name="T27" fmla="*/ 481823 h 1781"/>
              <a:gd name="T28" fmla="*/ 74685 w 660"/>
              <a:gd name="T29" fmla="*/ 494787 h 1781"/>
              <a:gd name="T30" fmla="*/ 77932 w 660"/>
              <a:gd name="T31" fmla="*/ 491546 h 1781"/>
              <a:gd name="T32" fmla="*/ 71438 w 660"/>
              <a:gd name="T33" fmla="*/ 494787 h 1781"/>
              <a:gd name="T34" fmla="*/ 68551 w 660"/>
              <a:gd name="T35" fmla="*/ 498028 h 1781"/>
              <a:gd name="T36" fmla="*/ 71438 w 660"/>
              <a:gd name="T37" fmla="*/ 494787 h 1781"/>
              <a:gd name="T38" fmla="*/ 71438 w 660"/>
              <a:gd name="T39" fmla="*/ 498028 h 1781"/>
              <a:gd name="T40" fmla="*/ 3247 w 660"/>
              <a:gd name="T41" fmla="*/ 566088 h 1781"/>
              <a:gd name="T42" fmla="*/ 71438 w 660"/>
              <a:gd name="T43" fmla="*/ 634508 h 1781"/>
              <a:gd name="T44" fmla="*/ 208540 w 660"/>
              <a:gd name="T45" fmla="*/ 543401 h 1781"/>
              <a:gd name="T46" fmla="*/ 224776 w 660"/>
              <a:gd name="T47" fmla="*/ 367669 h 1781"/>
              <a:gd name="T48" fmla="*/ 179315 w 660"/>
              <a:gd name="T49" fmla="*/ 221466 h 1781"/>
              <a:gd name="T50" fmla="*/ 176068 w 660"/>
              <a:gd name="T51" fmla="*/ 204901 h 1781"/>
              <a:gd name="T52" fmla="*/ 176068 w 660"/>
              <a:gd name="T53" fmla="*/ 198779 h 1781"/>
              <a:gd name="T54" fmla="*/ 172821 w 660"/>
              <a:gd name="T55" fmla="*/ 162768 h 1781"/>
              <a:gd name="T56" fmla="*/ 172821 w 660"/>
              <a:gd name="T57" fmla="*/ 156286 h 1781"/>
              <a:gd name="T58" fmla="*/ 176068 w 660"/>
              <a:gd name="T59" fmla="*/ 140081 h 1781"/>
              <a:gd name="T60" fmla="*/ 182563 w 660"/>
              <a:gd name="T61" fmla="*/ 117395 h 1781"/>
              <a:gd name="T62" fmla="*/ 185810 w 660"/>
              <a:gd name="T63" fmla="*/ 110913 h 1781"/>
              <a:gd name="T64" fmla="*/ 192304 w 660"/>
              <a:gd name="T65" fmla="*/ 55456 h 1781"/>
              <a:gd name="T66" fmla="*/ 159832 w 660"/>
              <a:gd name="T67" fmla="*/ 16565 h 1781"/>
              <a:gd name="T68" fmla="*/ 64943 w 660"/>
              <a:gd name="T69" fmla="*/ 39252 h 178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60" h="1781">
                <a:moveTo>
                  <a:pt x="180" y="109"/>
                </a:moveTo>
                <a:lnTo>
                  <a:pt x="180" y="109"/>
                </a:lnTo>
                <a:cubicBezTo>
                  <a:pt x="126" y="253"/>
                  <a:pt x="90" y="398"/>
                  <a:pt x="99" y="552"/>
                </a:cubicBezTo>
                <a:cubicBezTo>
                  <a:pt x="117" y="696"/>
                  <a:pt x="162" y="823"/>
                  <a:pt x="207" y="958"/>
                </a:cubicBezTo>
                <a:cubicBezTo>
                  <a:pt x="226" y="1021"/>
                  <a:pt x="244" y="1076"/>
                  <a:pt x="262" y="1139"/>
                </a:cubicBezTo>
                <a:cubicBezTo>
                  <a:pt x="262" y="1148"/>
                  <a:pt x="262" y="1157"/>
                  <a:pt x="262" y="1166"/>
                </a:cubicBezTo>
                <a:cubicBezTo>
                  <a:pt x="262" y="1148"/>
                  <a:pt x="262" y="1148"/>
                  <a:pt x="262" y="1157"/>
                </a:cubicBezTo>
                <a:cubicBezTo>
                  <a:pt x="262" y="1175"/>
                  <a:pt x="271" y="1184"/>
                  <a:pt x="271" y="1202"/>
                </a:cubicBezTo>
                <a:cubicBezTo>
                  <a:pt x="271" y="1220"/>
                  <a:pt x="271" y="1238"/>
                  <a:pt x="271" y="1256"/>
                </a:cubicBezTo>
                <a:cubicBezTo>
                  <a:pt x="262" y="1302"/>
                  <a:pt x="280" y="1220"/>
                  <a:pt x="262" y="1265"/>
                </a:cubicBezTo>
                <a:cubicBezTo>
                  <a:pt x="262" y="1283"/>
                  <a:pt x="253" y="1293"/>
                  <a:pt x="253" y="1310"/>
                </a:cubicBezTo>
                <a:cubicBezTo>
                  <a:pt x="244" y="1338"/>
                  <a:pt x="262" y="1283"/>
                  <a:pt x="253" y="1310"/>
                </a:cubicBezTo>
                <a:cubicBezTo>
                  <a:pt x="244" y="1319"/>
                  <a:pt x="244" y="1329"/>
                  <a:pt x="235" y="1347"/>
                </a:cubicBezTo>
                <a:cubicBezTo>
                  <a:pt x="207" y="1374"/>
                  <a:pt x="235" y="1338"/>
                  <a:pt x="235" y="1338"/>
                </a:cubicBezTo>
                <a:lnTo>
                  <a:pt x="207" y="1374"/>
                </a:lnTo>
                <a:cubicBezTo>
                  <a:pt x="226" y="1356"/>
                  <a:pt x="226" y="1356"/>
                  <a:pt x="216" y="1365"/>
                </a:cubicBezTo>
                <a:cubicBezTo>
                  <a:pt x="216" y="1365"/>
                  <a:pt x="207" y="1365"/>
                  <a:pt x="198" y="1374"/>
                </a:cubicBezTo>
                <a:cubicBezTo>
                  <a:pt x="198" y="1374"/>
                  <a:pt x="190" y="1374"/>
                  <a:pt x="190" y="1383"/>
                </a:cubicBezTo>
                <a:cubicBezTo>
                  <a:pt x="171" y="1392"/>
                  <a:pt x="171" y="1383"/>
                  <a:pt x="198" y="1374"/>
                </a:cubicBezTo>
                <a:cubicBezTo>
                  <a:pt x="198" y="1383"/>
                  <a:pt x="135" y="1392"/>
                  <a:pt x="198" y="1383"/>
                </a:cubicBezTo>
                <a:cubicBezTo>
                  <a:pt x="99" y="1392"/>
                  <a:pt x="0" y="1455"/>
                  <a:pt x="9" y="1572"/>
                </a:cubicBezTo>
                <a:cubicBezTo>
                  <a:pt x="9" y="1663"/>
                  <a:pt x="90" y="1780"/>
                  <a:pt x="198" y="1762"/>
                </a:cubicBezTo>
                <a:cubicBezTo>
                  <a:pt x="361" y="1744"/>
                  <a:pt x="506" y="1654"/>
                  <a:pt x="578" y="1509"/>
                </a:cubicBezTo>
                <a:cubicBezTo>
                  <a:pt x="659" y="1356"/>
                  <a:pt x="659" y="1184"/>
                  <a:pt x="623" y="1021"/>
                </a:cubicBezTo>
                <a:cubicBezTo>
                  <a:pt x="596" y="886"/>
                  <a:pt x="533" y="750"/>
                  <a:pt x="497" y="615"/>
                </a:cubicBezTo>
                <a:cubicBezTo>
                  <a:pt x="497" y="597"/>
                  <a:pt x="488" y="588"/>
                  <a:pt x="488" y="569"/>
                </a:cubicBezTo>
                <a:cubicBezTo>
                  <a:pt x="479" y="515"/>
                  <a:pt x="488" y="606"/>
                  <a:pt x="488" y="552"/>
                </a:cubicBezTo>
                <a:cubicBezTo>
                  <a:pt x="479" y="515"/>
                  <a:pt x="479" y="488"/>
                  <a:pt x="479" y="452"/>
                </a:cubicBezTo>
                <a:cubicBezTo>
                  <a:pt x="488" y="434"/>
                  <a:pt x="488" y="398"/>
                  <a:pt x="479" y="434"/>
                </a:cubicBezTo>
                <a:cubicBezTo>
                  <a:pt x="488" y="416"/>
                  <a:pt x="488" y="407"/>
                  <a:pt x="488" y="389"/>
                </a:cubicBezTo>
                <a:cubicBezTo>
                  <a:pt x="497" y="371"/>
                  <a:pt x="497" y="353"/>
                  <a:pt x="506" y="326"/>
                </a:cubicBezTo>
                <a:cubicBezTo>
                  <a:pt x="506" y="326"/>
                  <a:pt x="533" y="262"/>
                  <a:pt x="515" y="308"/>
                </a:cubicBezTo>
                <a:cubicBezTo>
                  <a:pt x="533" y="253"/>
                  <a:pt x="551" y="208"/>
                  <a:pt x="533" y="154"/>
                </a:cubicBezTo>
                <a:cubicBezTo>
                  <a:pt x="524" y="109"/>
                  <a:pt x="488" y="64"/>
                  <a:pt x="443" y="46"/>
                </a:cubicBezTo>
                <a:cubicBezTo>
                  <a:pt x="361" y="0"/>
                  <a:pt x="226" y="9"/>
                  <a:pt x="180" y="1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58">
            <a:extLst>
              <a:ext uri="{FF2B5EF4-FFF2-40B4-BE49-F238E27FC236}">
                <a16:creationId xmlns:a16="http://schemas.microsoft.com/office/drawing/2014/main" id="{B10ECBC4-56F8-8048-8BF4-5BD487FA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311" y="6225487"/>
            <a:ext cx="983087" cy="1358648"/>
          </a:xfrm>
          <a:custGeom>
            <a:avLst/>
            <a:gdLst>
              <a:gd name="T0" fmla="*/ 9732 w 1176"/>
              <a:gd name="T1" fmla="*/ 78177 h 1626"/>
              <a:gd name="T2" fmla="*/ 9732 w 1176"/>
              <a:gd name="T3" fmla="*/ 78177 h 1626"/>
              <a:gd name="T4" fmla="*/ 74969 w 1176"/>
              <a:gd name="T5" fmla="*/ 224444 h 1626"/>
              <a:gd name="T6" fmla="*/ 192108 w 1176"/>
              <a:gd name="T7" fmla="*/ 321715 h 1626"/>
              <a:gd name="T8" fmla="*/ 244369 w 1176"/>
              <a:gd name="T9" fmla="*/ 364225 h 1626"/>
              <a:gd name="T10" fmla="*/ 250857 w 1176"/>
              <a:gd name="T11" fmla="*/ 370710 h 1626"/>
              <a:gd name="T12" fmla="*/ 250857 w 1176"/>
              <a:gd name="T13" fmla="*/ 367468 h 1626"/>
              <a:gd name="T14" fmla="*/ 260589 w 1176"/>
              <a:gd name="T15" fmla="*/ 380437 h 1626"/>
              <a:gd name="T16" fmla="*/ 270320 w 1176"/>
              <a:gd name="T17" fmla="*/ 396649 h 1626"/>
              <a:gd name="T18" fmla="*/ 273564 w 1176"/>
              <a:gd name="T19" fmla="*/ 399891 h 1626"/>
              <a:gd name="T20" fmla="*/ 276808 w 1176"/>
              <a:gd name="T21" fmla="*/ 416103 h 1626"/>
              <a:gd name="T22" fmla="*/ 276808 w 1176"/>
              <a:gd name="T23" fmla="*/ 416103 h 1626"/>
              <a:gd name="T24" fmla="*/ 280052 w 1176"/>
              <a:gd name="T25" fmla="*/ 429433 h 1626"/>
              <a:gd name="T26" fmla="*/ 280052 w 1176"/>
              <a:gd name="T27" fmla="*/ 429433 h 1626"/>
              <a:gd name="T28" fmla="*/ 276808 w 1176"/>
              <a:gd name="T29" fmla="*/ 442402 h 1626"/>
              <a:gd name="T30" fmla="*/ 280052 w 1176"/>
              <a:gd name="T31" fmla="*/ 439160 h 1626"/>
              <a:gd name="T32" fmla="*/ 276808 w 1176"/>
              <a:gd name="T33" fmla="*/ 445645 h 1626"/>
              <a:gd name="T34" fmla="*/ 273564 w 1176"/>
              <a:gd name="T35" fmla="*/ 448887 h 1626"/>
              <a:gd name="T36" fmla="*/ 276808 w 1176"/>
              <a:gd name="T37" fmla="*/ 445645 h 1626"/>
              <a:gd name="T38" fmla="*/ 276808 w 1176"/>
              <a:gd name="T39" fmla="*/ 448887 h 1626"/>
              <a:gd name="T40" fmla="*/ 260589 w 1176"/>
              <a:gd name="T41" fmla="*/ 543276 h 1626"/>
              <a:gd name="T42" fmla="*/ 355020 w 1176"/>
              <a:gd name="T43" fmla="*/ 559488 h 1626"/>
              <a:gd name="T44" fmla="*/ 417014 w 1176"/>
              <a:gd name="T45" fmla="*/ 406376 h 1626"/>
              <a:gd name="T46" fmla="*/ 329070 w 1176"/>
              <a:gd name="T47" fmla="*/ 253625 h 1626"/>
              <a:gd name="T48" fmla="*/ 208327 w 1176"/>
              <a:gd name="T49" fmla="*/ 159596 h 1626"/>
              <a:gd name="T50" fmla="*/ 192108 w 1176"/>
              <a:gd name="T51" fmla="*/ 149509 h 1626"/>
              <a:gd name="T52" fmla="*/ 188864 w 1176"/>
              <a:gd name="T53" fmla="*/ 143024 h 1626"/>
              <a:gd name="T54" fmla="*/ 169401 w 1176"/>
              <a:gd name="T55" fmla="*/ 113843 h 1626"/>
              <a:gd name="T56" fmla="*/ 166157 w 1176"/>
              <a:gd name="T57" fmla="*/ 110601 h 1626"/>
              <a:gd name="T58" fmla="*/ 156425 w 1176"/>
              <a:gd name="T59" fmla="*/ 94389 h 1626"/>
              <a:gd name="T60" fmla="*/ 149938 w 1176"/>
              <a:gd name="T61" fmla="*/ 74935 h 1626"/>
              <a:gd name="T62" fmla="*/ 146694 w 1176"/>
              <a:gd name="T63" fmla="*/ 65208 h 1626"/>
              <a:gd name="T64" fmla="*/ 123626 w 1176"/>
              <a:gd name="T65" fmla="*/ 19454 h 1626"/>
              <a:gd name="T66" fmla="*/ 71725 w 1176"/>
              <a:gd name="T67" fmla="*/ 3242 h 1626"/>
              <a:gd name="T68" fmla="*/ 9732 w 1176"/>
              <a:gd name="T69" fmla="*/ 78177 h 1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6" h="1626">
                <a:moveTo>
                  <a:pt x="27" y="217"/>
                </a:moveTo>
                <a:lnTo>
                  <a:pt x="27" y="217"/>
                </a:lnTo>
                <a:cubicBezTo>
                  <a:pt x="54" y="361"/>
                  <a:pt x="109" y="506"/>
                  <a:pt x="208" y="623"/>
                </a:cubicBezTo>
                <a:cubicBezTo>
                  <a:pt x="307" y="732"/>
                  <a:pt x="416" y="813"/>
                  <a:pt x="533" y="893"/>
                </a:cubicBezTo>
                <a:cubicBezTo>
                  <a:pt x="587" y="930"/>
                  <a:pt x="633" y="965"/>
                  <a:pt x="678" y="1011"/>
                </a:cubicBezTo>
                <a:cubicBezTo>
                  <a:pt x="687" y="1020"/>
                  <a:pt x="696" y="1020"/>
                  <a:pt x="696" y="1029"/>
                </a:cubicBezTo>
                <a:cubicBezTo>
                  <a:pt x="687" y="1011"/>
                  <a:pt x="687" y="1011"/>
                  <a:pt x="696" y="1020"/>
                </a:cubicBezTo>
                <a:cubicBezTo>
                  <a:pt x="705" y="1038"/>
                  <a:pt x="714" y="1047"/>
                  <a:pt x="723" y="1056"/>
                </a:cubicBezTo>
                <a:cubicBezTo>
                  <a:pt x="732" y="1074"/>
                  <a:pt x="741" y="1083"/>
                  <a:pt x="750" y="1101"/>
                </a:cubicBezTo>
                <a:cubicBezTo>
                  <a:pt x="777" y="1137"/>
                  <a:pt x="741" y="1065"/>
                  <a:pt x="759" y="1110"/>
                </a:cubicBezTo>
                <a:cubicBezTo>
                  <a:pt x="759" y="1128"/>
                  <a:pt x="768" y="1137"/>
                  <a:pt x="768" y="1155"/>
                </a:cubicBezTo>
                <a:cubicBezTo>
                  <a:pt x="786" y="1183"/>
                  <a:pt x="768" y="1128"/>
                  <a:pt x="768" y="1155"/>
                </a:cubicBezTo>
                <a:cubicBezTo>
                  <a:pt x="768" y="1164"/>
                  <a:pt x="777" y="1183"/>
                  <a:pt x="777" y="1192"/>
                </a:cubicBezTo>
                <a:cubicBezTo>
                  <a:pt x="777" y="1237"/>
                  <a:pt x="768" y="1192"/>
                  <a:pt x="777" y="1192"/>
                </a:cubicBezTo>
                <a:lnTo>
                  <a:pt x="768" y="1228"/>
                </a:lnTo>
                <a:cubicBezTo>
                  <a:pt x="777" y="1209"/>
                  <a:pt x="777" y="1200"/>
                  <a:pt x="777" y="1219"/>
                </a:cubicBezTo>
                <a:cubicBezTo>
                  <a:pt x="768" y="1219"/>
                  <a:pt x="768" y="1228"/>
                  <a:pt x="768" y="1237"/>
                </a:cubicBezTo>
                <a:lnTo>
                  <a:pt x="759" y="1246"/>
                </a:lnTo>
                <a:cubicBezTo>
                  <a:pt x="750" y="1264"/>
                  <a:pt x="750" y="1264"/>
                  <a:pt x="768" y="1237"/>
                </a:cubicBezTo>
                <a:cubicBezTo>
                  <a:pt x="768" y="1246"/>
                  <a:pt x="714" y="1291"/>
                  <a:pt x="768" y="1246"/>
                </a:cubicBezTo>
                <a:cubicBezTo>
                  <a:pt x="696" y="1309"/>
                  <a:pt x="651" y="1417"/>
                  <a:pt x="723" y="1508"/>
                </a:cubicBezTo>
                <a:cubicBezTo>
                  <a:pt x="777" y="1580"/>
                  <a:pt x="904" y="1625"/>
                  <a:pt x="985" y="1553"/>
                </a:cubicBezTo>
                <a:cubicBezTo>
                  <a:pt x="1111" y="1445"/>
                  <a:pt x="1175" y="1291"/>
                  <a:pt x="1157" y="1128"/>
                </a:cubicBezTo>
                <a:cubicBezTo>
                  <a:pt x="1130" y="956"/>
                  <a:pt x="1039" y="822"/>
                  <a:pt x="913" y="704"/>
                </a:cubicBezTo>
                <a:cubicBezTo>
                  <a:pt x="804" y="605"/>
                  <a:pt x="687" y="542"/>
                  <a:pt x="578" y="443"/>
                </a:cubicBezTo>
                <a:cubicBezTo>
                  <a:pt x="560" y="434"/>
                  <a:pt x="551" y="425"/>
                  <a:pt x="533" y="415"/>
                </a:cubicBezTo>
                <a:cubicBezTo>
                  <a:pt x="497" y="379"/>
                  <a:pt x="560" y="443"/>
                  <a:pt x="524" y="397"/>
                </a:cubicBezTo>
                <a:cubicBezTo>
                  <a:pt x="506" y="370"/>
                  <a:pt x="488" y="352"/>
                  <a:pt x="470" y="316"/>
                </a:cubicBezTo>
                <a:cubicBezTo>
                  <a:pt x="461" y="307"/>
                  <a:pt x="443" y="280"/>
                  <a:pt x="461" y="307"/>
                </a:cubicBezTo>
                <a:cubicBezTo>
                  <a:pt x="452" y="289"/>
                  <a:pt x="443" y="280"/>
                  <a:pt x="434" y="262"/>
                </a:cubicBezTo>
                <a:cubicBezTo>
                  <a:pt x="434" y="244"/>
                  <a:pt x="425" y="226"/>
                  <a:pt x="416" y="208"/>
                </a:cubicBezTo>
                <a:cubicBezTo>
                  <a:pt x="416" y="199"/>
                  <a:pt x="398" y="144"/>
                  <a:pt x="407" y="181"/>
                </a:cubicBezTo>
                <a:cubicBezTo>
                  <a:pt x="398" y="126"/>
                  <a:pt x="389" y="90"/>
                  <a:pt x="343" y="54"/>
                </a:cubicBezTo>
                <a:cubicBezTo>
                  <a:pt x="307" y="18"/>
                  <a:pt x="253" y="0"/>
                  <a:pt x="199" y="9"/>
                </a:cubicBezTo>
                <a:cubicBezTo>
                  <a:pt x="109" y="18"/>
                  <a:pt x="0" y="108"/>
                  <a:pt x="27" y="2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59">
            <a:extLst>
              <a:ext uri="{FF2B5EF4-FFF2-40B4-BE49-F238E27FC236}">
                <a16:creationId xmlns:a16="http://schemas.microsoft.com/office/drawing/2014/main" id="{F50E9197-575E-9E4A-8F9F-CAB785F6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981" y="8055428"/>
            <a:ext cx="1712120" cy="1863080"/>
          </a:xfrm>
          <a:custGeom>
            <a:avLst/>
            <a:gdLst>
              <a:gd name="T0" fmla="*/ 546353 w 2051"/>
              <a:gd name="T1" fmla="*/ 211256 h 2232"/>
              <a:gd name="T2" fmla="*/ 546353 w 2051"/>
              <a:gd name="T3" fmla="*/ 211256 h 2232"/>
              <a:gd name="T4" fmla="*/ 546353 w 2051"/>
              <a:gd name="T5" fmla="*/ 233929 h 2232"/>
              <a:gd name="T6" fmla="*/ 594941 w 2051"/>
              <a:gd name="T7" fmla="*/ 334698 h 2232"/>
              <a:gd name="T8" fmla="*/ 611498 w 2051"/>
              <a:gd name="T9" fmla="*/ 347654 h 2232"/>
              <a:gd name="T10" fmla="*/ 731350 w 2051"/>
              <a:gd name="T11" fmla="*/ 526519 h 2232"/>
              <a:gd name="T12" fmla="*/ 731350 w 2051"/>
              <a:gd name="T13" fmla="*/ 545953 h 2232"/>
              <a:gd name="T14" fmla="*/ 724871 w 2051"/>
              <a:gd name="T15" fmla="*/ 565388 h 2232"/>
              <a:gd name="T16" fmla="*/ 718753 w 2051"/>
              <a:gd name="T17" fmla="*/ 581943 h 2232"/>
              <a:gd name="T18" fmla="*/ 712274 w 2051"/>
              <a:gd name="T19" fmla="*/ 598138 h 2232"/>
              <a:gd name="T20" fmla="*/ 699317 w 2051"/>
              <a:gd name="T21" fmla="*/ 617572 h 2232"/>
              <a:gd name="T22" fmla="*/ 656847 w 2051"/>
              <a:gd name="T23" fmla="*/ 669756 h 2232"/>
              <a:gd name="T24" fmla="*/ 640651 w 2051"/>
              <a:gd name="T25" fmla="*/ 685951 h 2232"/>
              <a:gd name="T26" fmla="*/ 621215 w 2051"/>
              <a:gd name="T27" fmla="*/ 698907 h 2232"/>
              <a:gd name="T28" fmla="*/ 126690 w 2051"/>
              <a:gd name="T29" fmla="*/ 565388 h 2232"/>
              <a:gd name="T30" fmla="*/ 159443 w 2051"/>
              <a:gd name="T31" fmla="*/ 55063 h 2232"/>
              <a:gd name="T32" fmla="*/ 341560 w 2051"/>
              <a:gd name="T33" fmla="*/ 2879 h 2232"/>
              <a:gd name="T34" fmla="*/ 364235 w 2051"/>
              <a:gd name="T35" fmla="*/ 6118 h 2232"/>
              <a:gd name="T36" fmla="*/ 432619 w 2051"/>
              <a:gd name="T37" fmla="*/ 29151 h 2232"/>
              <a:gd name="T38" fmla="*/ 448815 w 2051"/>
              <a:gd name="T39" fmla="*/ 38868 h 2232"/>
              <a:gd name="T40" fmla="*/ 465012 w 2051"/>
              <a:gd name="T41" fmla="*/ 48585 h 2232"/>
              <a:gd name="T42" fmla="*/ 543113 w 2051"/>
              <a:gd name="T43" fmla="*/ 198300 h 2232"/>
              <a:gd name="T44" fmla="*/ 546353 w 2051"/>
              <a:gd name="T45" fmla="*/ 211256 h 223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51" h="2232">
                <a:moveTo>
                  <a:pt x="1518" y="587"/>
                </a:moveTo>
                <a:lnTo>
                  <a:pt x="1518" y="587"/>
                </a:lnTo>
                <a:cubicBezTo>
                  <a:pt x="1518" y="614"/>
                  <a:pt x="1518" y="632"/>
                  <a:pt x="1518" y="650"/>
                </a:cubicBezTo>
                <a:cubicBezTo>
                  <a:pt x="1536" y="758"/>
                  <a:pt x="1581" y="858"/>
                  <a:pt x="1653" y="930"/>
                </a:cubicBezTo>
                <a:cubicBezTo>
                  <a:pt x="1663" y="939"/>
                  <a:pt x="1681" y="957"/>
                  <a:pt x="1699" y="966"/>
                </a:cubicBezTo>
                <a:cubicBezTo>
                  <a:pt x="1870" y="1084"/>
                  <a:pt x="2050" y="1228"/>
                  <a:pt x="2032" y="1463"/>
                </a:cubicBezTo>
                <a:cubicBezTo>
                  <a:pt x="2032" y="1481"/>
                  <a:pt x="2032" y="1499"/>
                  <a:pt x="2032" y="1517"/>
                </a:cubicBezTo>
                <a:cubicBezTo>
                  <a:pt x="2023" y="1535"/>
                  <a:pt x="2023" y="1554"/>
                  <a:pt x="2014" y="1571"/>
                </a:cubicBezTo>
                <a:cubicBezTo>
                  <a:pt x="2014" y="1580"/>
                  <a:pt x="2006" y="1599"/>
                  <a:pt x="1997" y="1617"/>
                </a:cubicBezTo>
                <a:cubicBezTo>
                  <a:pt x="1997" y="1635"/>
                  <a:pt x="1988" y="1644"/>
                  <a:pt x="1979" y="1662"/>
                </a:cubicBezTo>
                <a:cubicBezTo>
                  <a:pt x="1970" y="1680"/>
                  <a:pt x="1961" y="1698"/>
                  <a:pt x="1943" y="1716"/>
                </a:cubicBezTo>
                <a:cubicBezTo>
                  <a:pt x="1916" y="1770"/>
                  <a:pt x="1879" y="1816"/>
                  <a:pt x="1825" y="1861"/>
                </a:cubicBezTo>
                <a:cubicBezTo>
                  <a:pt x="1816" y="1879"/>
                  <a:pt x="1798" y="1888"/>
                  <a:pt x="1780" y="1906"/>
                </a:cubicBezTo>
                <a:cubicBezTo>
                  <a:pt x="1762" y="1915"/>
                  <a:pt x="1744" y="1933"/>
                  <a:pt x="1726" y="1942"/>
                </a:cubicBezTo>
                <a:cubicBezTo>
                  <a:pt x="1328" y="2231"/>
                  <a:pt x="705" y="2069"/>
                  <a:pt x="352" y="1571"/>
                </a:cubicBezTo>
                <a:cubicBezTo>
                  <a:pt x="0" y="1074"/>
                  <a:pt x="36" y="442"/>
                  <a:pt x="443" y="153"/>
                </a:cubicBezTo>
                <a:cubicBezTo>
                  <a:pt x="587" y="45"/>
                  <a:pt x="768" y="0"/>
                  <a:pt x="949" y="8"/>
                </a:cubicBezTo>
                <a:cubicBezTo>
                  <a:pt x="967" y="8"/>
                  <a:pt x="985" y="17"/>
                  <a:pt x="1012" y="17"/>
                </a:cubicBezTo>
                <a:cubicBezTo>
                  <a:pt x="1075" y="26"/>
                  <a:pt x="1138" y="54"/>
                  <a:pt x="1202" y="81"/>
                </a:cubicBezTo>
                <a:cubicBezTo>
                  <a:pt x="1220" y="90"/>
                  <a:pt x="1229" y="99"/>
                  <a:pt x="1247" y="108"/>
                </a:cubicBezTo>
                <a:cubicBezTo>
                  <a:pt x="1265" y="117"/>
                  <a:pt x="1283" y="126"/>
                  <a:pt x="1292" y="135"/>
                </a:cubicBezTo>
                <a:cubicBezTo>
                  <a:pt x="1437" y="234"/>
                  <a:pt x="1500" y="388"/>
                  <a:pt x="1509" y="551"/>
                </a:cubicBezTo>
                <a:cubicBezTo>
                  <a:pt x="1509" y="560"/>
                  <a:pt x="1509" y="578"/>
                  <a:pt x="1518" y="5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60">
            <a:extLst>
              <a:ext uri="{FF2B5EF4-FFF2-40B4-BE49-F238E27FC236}">
                <a16:creationId xmlns:a16="http://schemas.microsoft.com/office/drawing/2014/main" id="{D94C6357-FFF9-1844-9318-1BFE6DDB0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488" y="8184298"/>
            <a:ext cx="1472791" cy="1609023"/>
          </a:xfrm>
          <a:custGeom>
            <a:avLst/>
            <a:gdLst>
              <a:gd name="T0" fmla="*/ 468862 w 1762"/>
              <a:gd name="T1" fmla="*/ 182354 h 1925"/>
              <a:gd name="T2" fmla="*/ 468862 w 1762"/>
              <a:gd name="T3" fmla="*/ 182354 h 1925"/>
              <a:gd name="T4" fmla="*/ 468862 w 1762"/>
              <a:gd name="T5" fmla="*/ 201814 h 1925"/>
              <a:gd name="T6" fmla="*/ 511027 w 1762"/>
              <a:gd name="T7" fmla="*/ 286504 h 1925"/>
              <a:gd name="T8" fmla="*/ 524001 w 1762"/>
              <a:gd name="T9" fmla="*/ 299478 h 1925"/>
              <a:gd name="T10" fmla="*/ 628153 w 1762"/>
              <a:gd name="T11" fmla="*/ 452641 h 1925"/>
              <a:gd name="T12" fmla="*/ 628153 w 1762"/>
              <a:gd name="T13" fmla="*/ 468858 h 1925"/>
              <a:gd name="T14" fmla="*/ 624909 w 1762"/>
              <a:gd name="T15" fmla="*/ 485075 h 1925"/>
              <a:gd name="T16" fmla="*/ 618422 w 1762"/>
              <a:gd name="T17" fmla="*/ 501293 h 1925"/>
              <a:gd name="T18" fmla="*/ 611935 w 1762"/>
              <a:gd name="T19" fmla="*/ 514266 h 1925"/>
              <a:gd name="T20" fmla="*/ 602205 w 1762"/>
              <a:gd name="T21" fmla="*/ 530844 h 1925"/>
              <a:gd name="T22" fmla="*/ 566527 w 1762"/>
              <a:gd name="T23" fmla="*/ 576252 h 1925"/>
              <a:gd name="T24" fmla="*/ 550309 w 1762"/>
              <a:gd name="T25" fmla="*/ 589226 h 1925"/>
              <a:gd name="T26" fmla="*/ 533732 w 1762"/>
              <a:gd name="T27" fmla="*/ 602200 h 1925"/>
              <a:gd name="T28" fmla="*/ 107395 w 1762"/>
              <a:gd name="T29" fmla="*/ 488319 h 1925"/>
              <a:gd name="T30" fmla="*/ 136586 w 1762"/>
              <a:gd name="T31" fmla="*/ 45408 h 1925"/>
              <a:gd name="T32" fmla="*/ 292994 w 1762"/>
              <a:gd name="T33" fmla="*/ 3243 h 1925"/>
              <a:gd name="T34" fmla="*/ 312455 w 1762"/>
              <a:gd name="T35" fmla="*/ 6487 h 1925"/>
              <a:gd name="T36" fmla="*/ 371198 w 1762"/>
              <a:gd name="T37" fmla="*/ 25948 h 1925"/>
              <a:gd name="T38" fmla="*/ 384171 w 1762"/>
              <a:gd name="T39" fmla="*/ 32434 h 1925"/>
              <a:gd name="T40" fmla="*/ 400389 w 1762"/>
              <a:gd name="T41" fmla="*/ 42165 h 1925"/>
              <a:gd name="T42" fmla="*/ 465619 w 1762"/>
              <a:gd name="T43" fmla="*/ 169380 h 1925"/>
              <a:gd name="T44" fmla="*/ 468862 w 1762"/>
              <a:gd name="T45" fmla="*/ 182354 h 192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2" h="1925">
                <a:moveTo>
                  <a:pt x="1301" y="506"/>
                </a:moveTo>
                <a:lnTo>
                  <a:pt x="1301" y="506"/>
                </a:lnTo>
                <a:cubicBezTo>
                  <a:pt x="1301" y="524"/>
                  <a:pt x="1301" y="542"/>
                  <a:pt x="1301" y="560"/>
                </a:cubicBezTo>
                <a:cubicBezTo>
                  <a:pt x="1319" y="660"/>
                  <a:pt x="1355" y="732"/>
                  <a:pt x="1418" y="795"/>
                </a:cubicBezTo>
                <a:cubicBezTo>
                  <a:pt x="1427" y="813"/>
                  <a:pt x="1445" y="822"/>
                  <a:pt x="1454" y="831"/>
                </a:cubicBezTo>
                <a:cubicBezTo>
                  <a:pt x="1608" y="931"/>
                  <a:pt x="1761" y="1057"/>
                  <a:pt x="1743" y="1256"/>
                </a:cubicBezTo>
                <a:cubicBezTo>
                  <a:pt x="1743" y="1274"/>
                  <a:pt x="1743" y="1283"/>
                  <a:pt x="1743" y="1301"/>
                </a:cubicBezTo>
                <a:cubicBezTo>
                  <a:pt x="1743" y="1319"/>
                  <a:pt x="1734" y="1337"/>
                  <a:pt x="1734" y="1346"/>
                </a:cubicBezTo>
                <a:cubicBezTo>
                  <a:pt x="1725" y="1364"/>
                  <a:pt x="1725" y="1373"/>
                  <a:pt x="1716" y="1391"/>
                </a:cubicBezTo>
                <a:cubicBezTo>
                  <a:pt x="1707" y="1401"/>
                  <a:pt x="1707" y="1418"/>
                  <a:pt x="1698" y="1427"/>
                </a:cubicBezTo>
                <a:cubicBezTo>
                  <a:pt x="1689" y="1446"/>
                  <a:pt x="1680" y="1464"/>
                  <a:pt x="1671" y="1473"/>
                </a:cubicBezTo>
                <a:cubicBezTo>
                  <a:pt x="1644" y="1518"/>
                  <a:pt x="1608" y="1563"/>
                  <a:pt x="1572" y="1599"/>
                </a:cubicBezTo>
                <a:cubicBezTo>
                  <a:pt x="1554" y="1608"/>
                  <a:pt x="1545" y="1626"/>
                  <a:pt x="1527" y="1635"/>
                </a:cubicBezTo>
                <a:cubicBezTo>
                  <a:pt x="1518" y="1654"/>
                  <a:pt x="1499" y="1663"/>
                  <a:pt x="1481" y="1671"/>
                </a:cubicBezTo>
                <a:cubicBezTo>
                  <a:pt x="1138" y="1924"/>
                  <a:pt x="605" y="1780"/>
                  <a:pt x="298" y="1355"/>
                </a:cubicBezTo>
                <a:cubicBezTo>
                  <a:pt x="0" y="931"/>
                  <a:pt x="27" y="379"/>
                  <a:pt x="379" y="126"/>
                </a:cubicBezTo>
                <a:cubicBezTo>
                  <a:pt x="506" y="36"/>
                  <a:pt x="659" y="0"/>
                  <a:pt x="813" y="9"/>
                </a:cubicBezTo>
                <a:cubicBezTo>
                  <a:pt x="831" y="9"/>
                  <a:pt x="849" y="9"/>
                  <a:pt x="867" y="18"/>
                </a:cubicBezTo>
                <a:cubicBezTo>
                  <a:pt x="921" y="27"/>
                  <a:pt x="975" y="45"/>
                  <a:pt x="1030" y="72"/>
                </a:cubicBezTo>
                <a:cubicBezTo>
                  <a:pt x="1048" y="81"/>
                  <a:pt x="1057" y="81"/>
                  <a:pt x="1066" y="90"/>
                </a:cubicBezTo>
                <a:cubicBezTo>
                  <a:pt x="1084" y="100"/>
                  <a:pt x="1102" y="108"/>
                  <a:pt x="1111" y="117"/>
                </a:cubicBezTo>
                <a:cubicBezTo>
                  <a:pt x="1237" y="199"/>
                  <a:pt x="1292" y="334"/>
                  <a:pt x="1292" y="470"/>
                </a:cubicBezTo>
                <a:cubicBezTo>
                  <a:pt x="1292" y="488"/>
                  <a:pt x="1301" y="497"/>
                  <a:pt x="1301" y="5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61">
            <a:extLst>
              <a:ext uri="{FF2B5EF4-FFF2-40B4-BE49-F238E27FC236}">
                <a16:creationId xmlns:a16="http://schemas.microsoft.com/office/drawing/2014/main" id="{12878AFC-434A-374F-9424-70751B67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046" y="8357350"/>
            <a:ext cx="544933" cy="497068"/>
          </a:xfrm>
          <a:custGeom>
            <a:avLst/>
            <a:gdLst>
              <a:gd name="T0" fmla="*/ 224845 w 651"/>
              <a:gd name="T1" fmla="*/ 155799 h 597"/>
              <a:gd name="T2" fmla="*/ 224845 w 651"/>
              <a:gd name="T3" fmla="*/ 155799 h 597"/>
              <a:gd name="T4" fmla="*/ 218348 w 651"/>
              <a:gd name="T5" fmla="*/ 165491 h 597"/>
              <a:gd name="T6" fmla="*/ 211852 w 651"/>
              <a:gd name="T7" fmla="*/ 175184 h 597"/>
              <a:gd name="T8" fmla="*/ 211852 w 651"/>
              <a:gd name="T9" fmla="*/ 175184 h 597"/>
              <a:gd name="T10" fmla="*/ 195611 w 651"/>
              <a:gd name="T11" fmla="*/ 188107 h 597"/>
              <a:gd name="T12" fmla="*/ 136783 w 651"/>
              <a:gd name="T13" fmla="*/ 210723 h 597"/>
              <a:gd name="T14" fmla="*/ 130287 w 651"/>
              <a:gd name="T15" fmla="*/ 213954 h 597"/>
              <a:gd name="T16" fmla="*/ 123791 w 651"/>
              <a:gd name="T17" fmla="*/ 213954 h 597"/>
              <a:gd name="T18" fmla="*/ 81565 w 651"/>
              <a:gd name="T19" fmla="*/ 207492 h 597"/>
              <a:gd name="T20" fmla="*/ 68572 w 651"/>
              <a:gd name="T21" fmla="*/ 204261 h 597"/>
              <a:gd name="T22" fmla="*/ 16241 w 651"/>
              <a:gd name="T23" fmla="*/ 81130 h 597"/>
              <a:gd name="T24" fmla="*/ 45474 w 651"/>
              <a:gd name="T25" fmla="*/ 38770 h 597"/>
              <a:gd name="T26" fmla="*/ 55580 w 651"/>
              <a:gd name="T27" fmla="*/ 29078 h 597"/>
              <a:gd name="T28" fmla="*/ 185867 w 651"/>
              <a:gd name="T29" fmla="*/ 45232 h 597"/>
              <a:gd name="T30" fmla="*/ 195611 w 651"/>
              <a:gd name="T31" fmla="*/ 51694 h 597"/>
              <a:gd name="T32" fmla="*/ 215100 w 651"/>
              <a:gd name="T33" fmla="*/ 77899 h 597"/>
              <a:gd name="T34" fmla="*/ 221596 w 651"/>
              <a:gd name="T35" fmla="*/ 90823 h 597"/>
              <a:gd name="T36" fmla="*/ 228093 w 651"/>
              <a:gd name="T37" fmla="*/ 148978 h 597"/>
              <a:gd name="T38" fmla="*/ 224845 w 651"/>
              <a:gd name="T39" fmla="*/ 155799 h 5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51" h="597">
                <a:moveTo>
                  <a:pt x="623" y="434"/>
                </a:moveTo>
                <a:lnTo>
                  <a:pt x="623" y="434"/>
                </a:lnTo>
                <a:cubicBezTo>
                  <a:pt x="614" y="443"/>
                  <a:pt x="614" y="452"/>
                  <a:pt x="605" y="461"/>
                </a:cubicBezTo>
                <a:cubicBezTo>
                  <a:pt x="605" y="469"/>
                  <a:pt x="596" y="479"/>
                  <a:pt x="587" y="488"/>
                </a:cubicBezTo>
                <a:cubicBezTo>
                  <a:pt x="578" y="506"/>
                  <a:pt x="560" y="515"/>
                  <a:pt x="542" y="524"/>
                </a:cubicBezTo>
                <a:cubicBezTo>
                  <a:pt x="488" y="551"/>
                  <a:pt x="434" y="578"/>
                  <a:pt x="379" y="587"/>
                </a:cubicBezTo>
                <a:cubicBezTo>
                  <a:pt x="370" y="587"/>
                  <a:pt x="370" y="596"/>
                  <a:pt x="361" y="596"/>
                </a:cubicBezTo>
                <a:cubicBezTo>
                  <a:pt x="352" y="596"/>
                  <a:pt x="343" y="596"/>
                  <a:pt x="343" y="596"/>
                </a:cubicBezTo>
                <a:cubicBezTo>
                  <a:pt x="298" y="596"/>
                  <a:pt x="262" y="596"/>
                  <a:pt x="226" y="578"/>
                </a:cubicBezTo>
                <a:cubicBezTo>
                  <a:pt x="208" y="578"/>
                  <a:pt x="199" y="569"/>
                  <a:pt x="190" y="569"/>
                </a:cubicBezTo>
                <a:cubicBezTo>
                  <a:pt x="63" y="506"/>
                  <a:pt x="0" y="361"/>
                  <a:pt x="45" y="226"/>
                </a:cubicBezTo>
                <a:cubicBezTo>
                  <a:pt x="54" y="181"/>
                  <a:pt x="90" y="135"/>
                  <a:pt x="126" y="108"/>
                </a:cubicBezTo>
                <a:cubicBezTo>
                  <a:pt x="135" y="99"/>
                  <a:pt x="144" y="90"/>
                  <a:pt x="154" y="81"/>
                </a:cubicBezTo>
                <a:cubicBezTo>
                  <a:pt x="262" y="0"/>
                  <a:pt x="425" y="18"/>
                  <a:pt x="515" y="126"/>
                </a:cubicBezTo>
                <a:cubicBezTo>
                  <a:pt x="524" y="135"/>
                  <a:pt x="533" y="135"/>
                  <a:pt x="542" y="144"/>
                </a:cubicBezTo>
                <a:cubicBezTo>
                  <a:pt x="560" y="171"/>
                  <a:pt x="578" y="199"/>
                  <a:pt x="596" y="217"/>
                </a:cubicBezTo>
                <a:cubicBezTo>
                  <a:pt x="605" y="226"/>
                  <a:pt x="605" y="244"/>
                  <a:pt x="614" y="253"/>
                </a:cubicBezTo>
                <a:cubicBezTo>
                  <a:pt x="641" y="298"/>
                  <a:pt x="650" y="352"/>
                  <a:pt x="632" y="415"/>
                </a:cubicBezTo>
                <a:cubicBezTo>
                  <a:pt x="632" y="424"/>
                  <a:pt x="623" y="424"/>
                  <a:pt x="623" y="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62">
            <a:extLst>
              <a:ext uri="{FF2B5EF4-FFF2-40B4-BE49-F238E27FC236}">
                <a16:creationId xmlns:a16="http://schemas.microsoft.com/office/drawing/2014/main" id="{9E39549D-7F78-A346-9526-791D9D23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321" y="8427309"/>
            <a:ext cx="416062" cy="379242"/>
          </a:xfrm>
          <a:custGeom>
            <a:avLst/>
            <a:gdLst>
              <a:gd name="T0" fmla="*/ 169301 w 498"/>
              <a:gd name="T1" fmla="*/ 117310 h 453"/>
              <a:gd name="T2" fmla="*/ 169301 w 498"/>
              <a:gd name="T3" fmla="*/ 117310 h 453"/>
              <a:gd name="T4" fmla="*/ 166059 w 498"/>
              <a:gd name="T5" fmla="*/ 123807 h 453"/>
              <a:gd name="T6" fmla="*/ 159575 w 498"/>
              <a:gd name="T7" fmla="*/ 133914 h 453"/>
              <a:gd name="T8" fmla="*/ 159575 w 498"/>
              <a:gd name="T9" fmla="*/ 133914 h 453"/>
              <a:gd name="T10" fmla="*/ 149849 w 498"/>
              <a:gd name="T11" fmla="*/ 140050 h 453"/>
              <a:gd name="T12" fmla="*/ 104102 w 498"/>
              <a:gd name="T13" fmla="*/ 159902 h 453"/>
              <a:gd name="T14" fmla="*/ 97618 w 498"/>
              <a:gd name="T15" fmla="*/ 159902 h 453"/>
              <a:gd name="T16" fmla="*/ 94376 w 498"/>
              <a:gd name="T17" fmla="*/ 159902 h 453"/>
              <a:gd name="T18" fmla="*/ 61957 w 498"/>
              <a:gd name="T19" fmla="*/ 156654 h 453"/>
              <a:gd name="T20" fmla="*/ 52231 w 498"/>
              <a:gd name="T21" fmla="*/ 153405 h 453"/>
              <a:gd name="T22" fmla="*/ 12968 w 498"/>
              <a:gd name="T23" fmla="*/ 62084 h 453"/>
              <a:gd name="T24" fmla="*/ 32780 w 498"/>
              <a:gd name="T25" fmla="*/ 29237 h 453"/>
              <a:gd name="T26" fmla="*/ 42505 w 498"/>
              <a:gd name="T27" fmla="*/ 22740 h 453"/>
              <a:gd name="T28" fmla="*/ 140124 w 498"/>
              <a:gd name="T29" fmla="*/ 32486 h 453"/>
              <a:gd name="T30" fmla="*/ 146607 w 498"/>
              <a:gd name="T31" fmla="*/ 39344 h 453"/>
              <a:gd name="T32" fmla="*/ 162817 w 498"/>
              <a:gd name="T33" fmla="*/ 58835 h 453"/>
              <a:gd name="T34" fmla="*/ 166059 w 498"/>
              <a:gd name="T35" fmla="*/ 68581 h 453"/>
              <a:gd name="T36" fmla="*/ 172543 w 498"/>
              <a:gd name="T37" fmla="*/ 110813 h 453"/>
              <a:gd name="T38" fmla="*/ 169301 w 498"/>
              <a:gd name="T39" fmla="*/ 117310 h 45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8" h="453">
                <a:moveTo>
                  <a:pt x="470" y="325"/>
                </a:moveTo>
                <a:lnTo>
                  <a:pt x="470" y="325"/>
                </a:lnTo>
                <a:cubicBezTo>
                  <a:pt x="470" y="334"/>
                  <a:pt x="461" y="343"/>
                  <a:pt x="461" y="343"/>
                </a:cubicBezTo>
                <a:cubicBezTo>
                  <a:pt x="452" y="353"/>
                  <a:pt x="452" y="362"/>
                  <a:pt x="443" y="371"/>
                </a:cubicBezTo>
                <a:cubicBezTo>
                  <a:pt x="434" y="380"/>
                  <a:pt x="425" y="388"/>
                  <a:pt x="416" y="388"/>
                </a:cubicBezTo>
                <a:cubicBezTo>
                  <a:pt x="371" y="416"/>
                  <a:pt x="326" y="434"/>
                  <a:pt x="289" y="443"/>
                </a:cubicBezTo>
                <a:cubicBezTo>
                  <a:pt x="280" y="443"/>
                  <a:pt x="280" y="443"/>
                  <a:pt x="271" y="443"/>
                </a:cubicBezTo>
                <a:lnTo>
                  <a:pt x="262" y="443"/>
                </a:lnTo>
                <a:cubicBezTo>
                  <a:pt x="226" y="452"/>
                  <a:pt x="199" y="443"/>
                  <a:pt x="172" y="434"/>
                </a:cubicBezTo>
                <a:cubicBezTo>
                  <a:pt x="163" y="434"/>
                  <a:pt x="154" y="425"/>
                  <a:pt x="145" y="425"/>
                </a:cubicBezTo>
                <a:cubicBezTo>
                  <a:pt x="54" y="380"/>
                  <a:pt x="0" y="271"/>
                  <a:pt x="36" y="172"/>
                </a:cubicBezTo>
                <a:cubicBezTo>
                  <a:pt x="45" y="136"/>
                  <a:pt x="63" y="100"/>
                  <a:pt x="91" y="81"/>
                </a:cubicBezTo>
                <a:cubicBezTo>
                  <a:pt x="100" y="72"/>
                  <a:pt x="109" y="63"/>
                  <a:pt x="118" y="63"/>
                </a:cubicBezTo>
                <a:cubicBezTo>
                  <a:pt x="199" y="0"/>
                  <a:pt x="326" y="9"/>
                  <a:pt x="389" y="90"/>
                </a:cubicBezTo>
                <a:cubicBezTo>
                  <a:pt x="398" y="100"/>
                  <a:pt x="407" y="100"/>
                  <a:pt x="407" y="109"/>
                </a:cubicBezTo>
                <a:cubicBezTo>
                  <a:pt x="425" y="127"/>
                  <a:pt x="443" y="145"/>
                  <a:pt x="452" y="163"/>
                </a:cubicBezTo>
                <a:cubicBezTo>
                  <a:pt x="452" y="172"/>
                  <a:pt x="461" y="181"/>
                  <a:pt x="461" y="190"/>
                </a:cubicBezTo>
                <a:cubicBezTo>
                  <a:pt x="488" y="226"/>
                  <a:pt x="497" y="262"/>
                  <a:pt x="479" y="307"/>
                </a:cubicBezTo>
                <a:cubicBezTo>
                  <a:pt x="479" y="316"/>
                  <a:pt x="470" y="325"/>
                  <a:pt x="470" y="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63">
            <a:extLst>
              <a:ext uri="{FF2B5EF4-FFF2-40B4-BE49-F238E27FC236}">
                <a16:creationId xmlns:a16="http://schemas.microsoft.com/office/drawing/2014/main" id="{A92660DC-6E7E-9741-81E3-1A9CC60A8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373" y="9226297"/>
            <a:ext cx="250374" cy="243010"/>
          </a:xfrm>
          <a:custGeom>
            <a:avLst/>
            <a:gdLst>
              <a:gd name="T0" fmla="*/ 9748 w 299"/>
              <a:gd name="T1" fmla="*/ 13007 h 290"/>
              <a:gd name="T2" fmla="*/ 9748 w 299"/>
              <a:gd name="T3" fmla="*/ 13007 h 290"/>
              <a:gd name="T4" fmla="*/ 12997 w 299"/>
              <a:gd name="T5" fmla="*/ 9755 h 290"/>
              <a:gd name="T6" fmla="*/ 16247 w 299"/>
              <a:gd name="T7" fmla="*/ 6503 h 290"/>
              <a:gd name="T8" fmla="*/ 16247 w 299"/>
              <a:gd name="T9" fmla="*/ 6503 h 290"/>
              <a:gd name="T10" fmla="*/ 25995 w 299"/>
              <a:gd name="T11" fmla="*/ 3252 h 290"/>
              <a:gd name="T12" fmla="*/ 58849 w 299"/>
              <a:gd name="T13" fmla="*/ 0 h 290"/>
              <a:gd name="T14" fmla="*/ 58849 w 299"/>
              <a:gd name="T15" fmla="*/ 0 h 290"/>
              <a:gd name="T16" fmla="*/ 65348 w 299"/>
              <a:gd name="T17" fmla="*/ 0 h 290"/>
              <a:gd name="T18" fmla="*/ 81594 w 299"/>
              <a:gd name="T19" fmla="*/ 9755 h 290"/>
              <a:gd name="T20" fmla="*/ 88093 w 299"/>
              <a:gd name="T21" fmla="*/ 13007 h 290"/>
              <a:gd name="T22" fmla="*/ 94592 w 299"/>
              <a:gd name="T23" fmla="*/ 78401 h 290"/>
              <a:gd name="T24" fmla="*/ 75096 w 299"/>
              <a:gd name="T25" fmla="*/ 94659 h 290"/>
              <a:gd name="T26" fmla="*/ 68597 w 299"/>
              <a:gd name="T27" fmla="*/ 94659 h 290"/>
              <a:gd name="T28" fmla="*/ 9748 w 299"/>
              <a:gd name="T29" fmla="*/ 71897 h 290"/>
              <a:gd name="T30" fmla="*/ 6499 w 299"/>
              <a:gd name="T31" fmla="*/ 65033 h 290"/>
              <a:gd name="T32" fmla="*/ 3249 w 299"/>
              <a:gd name="T33" fmla="*/ 48775 h 290"/>
              <a:gd name="T34" fmla="*/ 0 w 299"/>
              <a:gd name="T35" fmla="*/ 45523 h 290"/>
              <a:gd name="T36" fmla="*/ 6499 w 299"/>
              <a:gd name="T37" fmla="*/ 16258 h 290"/>
              <a:gd name="T38" fmla="*/ 9748 w 299"/>
              <a:gd name="T39" fmla="*/ 13007 h 2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99" h="290">
                <a:moveTo>
                  <a:pt x="27" y="36"/>
                </a:moveTo>
                <a:lnTo>
                  <a:pt x="27" y="36"/>
                </a:lnTo>
                <a:cubicBezTo>
                  <a:pt x="27" y="36"/>
                  <a:pt x="27" y="27"/>
                  <a:pt x="36" y="27"/>
                </a:cubicBezTo>
                <a:cubicBezTo>
                  <a:pt x="36" y="18"/>
                  <a:pt x="45" y="18"/>
                  <a:pt x="45" y="18"/>
                </a:cubicBezTo>
                <a:cubicBezTo>
                  <a:pt x="54" y="9"/>
                  <a:pt x="63" y="9"/>
                  <a:pt x="72" y="9"/>
                </a:cubicBezTo>
                <a:cubicBezTo>
                  <a:pt x="99" y="0"/>
                  <a:pt x="127" y="0"/>
                  <a:pt x="163" y="0"/>
                </a:cubicBezTo>
                <a:cubicBezTo>
                  <a:pt x="172" y="0"/>
                  <a:pt x="172" y="0"/>
                  <a:pt x="181" y="0"/>
                </a:cubicBezTo>
                <a:cubicBezTo>
                  <a:pt x="199" y="9"/>
                  <a:pt x="217" y="18"/>
                  <a:pt x="226" y="27"/>
                </a:cubicBezTo>
                <a:cubicBezTo>
                  <a:pt x="235" y="27"/>
                  <a:pt x="235" y="36"/>
                  <a:pt x="244" y="36"/>
                </a:cubicBezTo>
                <a:cubicBezTo>
                  <a:pt x="289" y="81"/>
                  <a:pt x="298" y="154"/>
                  <a:pt x="262" y="217"/>
                </a:cubicBezTo>
                <a:cubicBezTo>
                  <a:pt x="253" y="235"/>
                  <a:pt x="226" y="244"/>
                  <a:pt x="208" y="262"/>
                </a:cubicBezTo>
                <a:cubicBezTo>
                  <a:pt x="208" y="262"/>
                  <a:pt x="199" y="262"/>
                  <a:pt x="190" y="262"/>
                </a:cubicBezTo>
                <a:cubicBezTo>
                  <a:pt x="127" y="289"/>
                  <a:pt x="54" y="253"/>
                  <a:pt x="27" y="199"/>
                </a:cubicBezTo>
                <a:cubicBezTo>
                  <a:pt x="27" y="190"/>
                  <a:pt x="27" y="190"/>
                  <a:pt x="18" y="180"/>
                </a:cubicBezTo>
                <a:cubicBezTo>
                  <a:pt x="18" y="171"/>
                  <a:pt x="9" y="154"/>
                  <a:pt x="9" y="135"/>
                </a:cubicBezTo>
                <a:cubicBezTo>
                  <a:pt x="0" y="135"/>
                  <a:pt x="0" y="126"/>
                  <a:pt x="0" y="126"/>
                </a:cubicBezTo>
                <a:cubicBezTo>
                  <a:pt x="0" y="99"/>
                  <a:pt x="0" y="72"/>
                  <a:pt x="18" y="45"/>
                </a:cubicBezTo>
                <a:cubicBezTo>
                  <a:pt x="18" y="45"/>
                  <a:pt x="18" y="36"/>
                  <a:pt x="27" y="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64">
            <a:extLst>
              <a:ext uri="{FF2B5EF4-FFF2-40B4-BE49-F238E27FC236}">
                <a16:creationId xmlns:a16="http://schemas.microsoft.com/office/drawing/2014/main" id="{41293AE4-69CF-AB4D-B41C-35F7257A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29" y="9248388"/>
            <a:ext cx="187782" cy="180418"/>
          </a:xfrm>
          <a:custGeom>
            <a:avLst/>
            <a:gdLst>
              <a:gd name="T0" fmla="*/ 6420 w 227"/>
              <a:gd name="T1" fmla="*/ 12846 h 218"/>
              <a:gd name="T2" fmla="*/ 6420 w 227"/>
              <a:gd name="T3" fmla="*/ 12846 h 218"/>
              <a:gd name="T4" fmla="*/ 9630 w 227"/>
              <a:gd name="T5" fmla="*/ 9634 h 218"/>
              <a:gd name="T6" fmla="*/ 12840 w 227"/>
              <a:gd name="T7" fmla="*/ 6423 h 218"/>
              <a:gd name="T8" fmla="*/ 12840 w 227"/>
              <a:gd name="T9" fmla="*/ 6423 h 218"/>
              <a:gd name="T10" fmla="*/ 19260 w 227"/>
              <a:gd name="T11" fmla="*/ 3211 h 218"/>
              <a:gd name="T12" fmla="*/ 42086 w 227"/>
              <a:gd name="T13" fmla="*/ 0 h 218"/>
              <a:gd name="T14" fmla="*/ 45296 w 227"/>
              <a:gd name="T15" fmla="*/ 3211 h 218"/>
              <a:gd name="T16" fmla="*/ 48506 w 227"/>
              <a:gd name="T17" fmla="*/ 3211 h 218"/>
              <a:gd name="T18" fmla="*/ 61346 w 227"/>
              <a:gd name="T19" fmla="*/ 9634 h 218"/>
              <a:gd name="T20" fmla="*/ 64556 w 227"/>
              <a:gd name="T21" fmla="*/ 12846 h 218"/>
              <a:gd name="T22" fmla="*/ 70976 w 227"/>
              <a:gd name="T23" fmla="*/ 58163 h 218"/>
              <a:gd name="T24" fmla="*/ 54926 w 227"/>
              <a:gd name="T25" fmla="*/ 71008 h 218"/>
              <a:gd name="T26" fmla="*/ 51716 w 227"/>
              <a:gd name="T27" fmla="*/ 74220 h 218"/>
              <a:gd name="T28" fmla="*/ 6420 w 227"/>
              <a:gd name="T29" fmla="*/ 54594 h 218"/>
              <a:gd name="T30" fmla="*/ 6420 w 227"/>
              <a:gd name="T31" fmla="*/ 51383 h 218"/>
              <a:gd name="T32" fmla="*/ 0 w 227"/>
              <a:gd name="T33" fmla="*/ 38537 h 218"/>
              <a:gd name="T34" fmla="*/ 0 w 227"/>
              <a:gd name="T35" fmla="*/ 35326 h 218"/>
              <a:gd name="T36" fmla="*/ 3210 w 227"/>
              <a:gd name="T37" fmla="*/ 12846 h 218"/>
              <a:gd name="T38" fmla="*/ 6420 w 227"/>
              <a:gd name="T39" fmla="*/ 12846 h 2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7" h="218">
                <a:moveTo>
                  <a:pt x="18" y="36"/>
                </a:moveTo>
                <a:lnTo>
                  <a:pt x="18" y="36"/>
                </a:lnTo>
                <a:cubicBezTo>
                  <a:pt x="18" y="27"/>
                  <a:pt x="18" y="27"/>
                  <a:pt x="27" y="27"/>
                </a:cubicBezTo>
                <a:cubicBezTo>
                  <a:pt x="27" y="18"/>
                  <a:pt x="27" y="18"/>
                  <a:pt x="36" y="18"/>
                </a:cubicBezTo>
                <a:cubicBezTo>
                  <a:pt x="36" y="9"/>
                  <a:pt x="45" y="9"/>
                  <a:pt x="54" y="9"/>
                </a:cubicBezTo>
                <a:cubicBezTo>
                  <a:pt x="72" y="9"/>
                  <a:pt x="100" y="0"/>
                  <a:pt x="118" y="0"/>
                </a:cubicBezTo>
                <a:cubicBezTo>
                  <a:pt x="118" y="0"/>
                  <a:pt x="118" y="9"/>
                  <a:pt x="127" y="9"/>
                </a:cubicBezTo>
                <a:cubicBezTo>
                  <a:pt x="127" y="9"/>
                  <a:pt x="127" y="9"/>
                  <a:pt x="136" y="9"/>
                </a:cubicBezTo>
                <a:cubicBezTo>
                  <a:pt x="145" y="9"/>
                  <a:pt x="163" y="18"/>
                  <a:pt x="172" y="27"/>
                </a:cubicBezTo>
                <a:cubicBezTo>
                  <a:pt x="172" y="27"/>
                  <a:pt x="181" y="27"/>
                  <a:pt x="181" y="36"/>
                </a:cubicBezTo>
                <a:cubicBezTo>
                  <a:pt x="217" y="63"/>
                  <a:pt x="226" y="127"/>
                  <a:pt x="199" y="163"/>
                </a:cubicBezTo>
                <a:cubicBezTo>
                  <a:pt x="190" y="181"/>
                  <a:pt x="172" y="190"/>
                  <a:pt x="154" y="199"/>
                </a:cubicBezTo>
                <a:cubicBezTo>
                  <a:pt x="154" y="199"/>
                  <a:pt x="145" y="199"/>
                  <a:pt x="145" y="208"/>
                </a:cubicBezTo>
                <a:cubicBezTo>
                  <a:pt x="100" y="217"/>
                  <a:pt x="45" y="199"/>
                  <a:pt x="18" y="153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9" y="136"/>
                  <a:pt x="9" y="117"/>
                  <a:pt x="0" y="108"/>
                </a:cubicBezTo>
                <a:lnTo>
                  <a:pt x="0" y="99"/>
                </a:lnTo>
                <a:cubicBezTo>
                  <a:pt x="0" y="81"/>
                  <a:pt x="0" y="54"/>
                  <a:pt x="9" y="36"/>
                </a:cubicBezTo>
                <a:lnTo>
                  <a:pt x="18" y="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65">
            <a:extLst>
              <a:ext uri="{FF2B5EF4-FFF2-40B4-BE49-F238E27FC236}">
                <a16:creationId xmlns:a16="http://schemas.microsoft.com/office/drawing/2014/main" id="{07B843F5-DA3C-1546-8CDA-D3C2D9D4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397" y="9141612"/>
            <a:ext cx="150962" cy="150960"/>
          </a:xfrm>
          <a:custGeom>
            <a:avLst/>
            <a:gdLst>
              <a:gd name="T0" fmla="*/ 35601 w 181"/>
              <a:gd name="T1" fmla="*/ 0 h 182"/>
              <a:gd name="T2" fmla="*/ 35601 w 181"/>
              <a:gd name="T3" fmla="*/ 0 h 182"/>
              <a:gd name="T4" fmla="*/ 38837 w 181"/>
              <a:gd name="T5" fmla="*/ 0 h 182"/>
              <a:gd name="T6" fmla="*/ 42073 w 181"/>
              <a:gd name="T7" fmla="*/ 0 h 182"/>
              <a:gd name="T8" fmla="*/ 42073 w 181"/>
              <a:gd name="T9" fmla="*/ 0 h 182"/>
              <a:gd name="T10" fmla="*/ 48546 w 181"/>
              <a:gd name="T11" fmla="*/ 3576 h 182"/>
              <a:gd name="T12" fmla="*/ 61492 w 181"/>
              <a:gd name="T13" fmla="*/ 19669 h 182"/>
              <a:gd name="T14" fmla="*/ 61492 w 181"/>
              <a:gd name="T15" fmla="*/ 19669 h 182"/>
              <a:gd name="T16" fmla="*/ 61492 w 181"/>
              <a:gd name="T17" fmla="*/ 22888 h 182"/>
              <a:gd name="T18" fmla="*/ 64728 w 181"/>
              <a:gd name="T19" fmla="*/ 35762 h 182"/>
              <a:gd name="T20" fmla="*/ 64728 w 181"/>
              <a:gd name="T21" fmla="*/ 38981 h 182"/>
              <a:gd name="T22" fmla="*/ 32364 w 181"/>
              <a:gd name="T23" fmla="*/ 64729 h 182"/>
              <a:gd name="T24" fmla="*/ 19419 w 181"/>
              <a:gd name="T25" fmla="*/ 61511 h 182"/>
              <a:gd name="T26" fmla="*/ 16182 w 181"/>
              <a:gd name="T27" fmla="*/ 58292 h 182"/>
              <a:gd name="T28" fmla="*/ 6473 w 181"/>
              <a:gd name="T29" fmla="*/ 19669 h 182"/>
              <a:gd name="T30" fmla="*/ 9709 w 181"/>
              <a:gd name="T31" fmla="*/ 16451 h 182"/>
              <a:gd name="T32" fmla="*/ 16182 w 181"/>
              <a:gd name="T33" fmla="*/ 9656 h 182"/>
              <a:gd name="T34" fmla="*/ 16182 w 181"/>
              <a:gd name="T35" fmla="*/ 6795 h 182"/>
              <a:gd name="T36" fmla="*/ 32364 w 181"/>
              <a:gd name="T37" fmla="*/ 0 h 182"/>
              <a:gd name="T38" fmla="*/ 35601 w 181"/>
              <a:gd name="T39" fmla="*/ 0 h 1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1" h="182">
                <a:moveTo>
                  <a:pt x="99" y="0"/>
                </a:moveTo>
                <a:lnTo>
                  <a:pt x="99" y="0"/>
                </a:ln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10"/>
                  <a:pt x="126" y="10"/>
                  <a:pt x="135" y="10"/>
                </a:cubicBezTo>
                <a:cubicBezTo>
                  <a:pt x="144" y="27"/>
                  <a:pt x="162" y="37"/>
                  <a:pt x="171" y="55"/>
                </a:cubicBezTo>
                <a:cubicBezTo>
                  <a:pt x="171" y="64"/>
                  <a:pt x="171" y="64"/>
                  <a:pt x="171" y="64"/>
                </a:cubicBezTo>
                <a:cubicBezTo>
                  <a:pt x="171" y="73"/>
                  <a:pt x="180" y="91"/>
                  <a:pt x="180" y="100"/>
                </a:cubicBezTo>
                <a:lnTo>
                  <a:pt x="180" y="109"/>
                </a:lnTo>
                <a:cubicBezTo>
                  <a:pt x="171" y="154"/>
                  <a:pt x="135" y="181"/>
                  <a:pt x="90" y="181"/>
                </a:cubicBezTo>
                <a:cubicBezTo>
                  <a:pt x="81" y="181"/>
                  <a:pt x="63" y="172"/>
                  <a:pt x="54" y="172"/>
                </a:cubicBezTo>
                <a:cubicBezTo>
                  <a:pt x="54" y="163"/>
                  <a:pt x="45" y="163"/>
                  <a:pt x="45" y="163"/>
                </a:cubicBezTo>
                <a:cubicBezTo>
                  <a:pt x="9" y="136"/>
                  <a:pt x="0" y="91"/>
                  <a:pt x="18" y="55"/>
                </a:cubicBezTo>
                <a:cubicBezTo>
                  <a:pt x="27" y="55"/>
                  <a:pt x="27" y="46"/>
                  <a:pt x="27" y="46"/>
                </a:cubicBezTo>
                <a:cubicBezTo>
                  <a:pt x="27" y="37"/>
                  <a:pt x="36" y="27"/>
                  <a:pt x="45" y="27"/>
                </a:cubicBezTo>
                <a:cubicBezTo>
                  <a:pt x="45" y="19"/>
                  <a:pt x="45" y="19"/>
                  <a:pt x="45" y="19"/>
                </a:cubicBezTo>
                <a:cubicBezTo>
                  <a:pt x="63" y="0"/>
                  <a:pt x="72" y="0"/>
                  <a:pt x="90" y="0"/>
                </a:cubicBezTo>
                <a:cubicBezTo>
                  <a:pt x="99" y="0"/>
                  <a:pt x="99" y="0"/>
                  <a:pt x="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66">
            <a:extLst>
              <a:ext uri="{FF2B5EF4-FFF2-40B4-BE49-F238E27FC236}">
                <a16:creationId xmlns:a16="http://schemas.microsoft.com/office/drawing/2014/main" id="{0BDCF82D-C4B7-AA4B-8B61-59F938BB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489" y="9160021"/>
            <a:ext cx="106778" cy="114142"/>
          </a:xfrm>
          <a:custGeom>
            <a:avLst/>
            <a:gdLst>
              <a:gd name="T0" fmla="*/ 26100 w 127"/>
              <a:gd name="T1" fmla="*/ 0 h 136"/>
              <a:gd name="T2" fmla="*/ 26100 w 127"/>
              <a:gd name="T3" fmla="*/ 0 h 136"/>
              <a:gd name="T4" fmla="*/ 29363 w 127"/>
              <a:gd name="T5" fmla="*/ 0 h 136"/>
              <a:gd name="T6" fmla="*/ 32625 w 127"/>
              <a:gd name="T7" fmla="*/ 2895 h 136"/>
              <a:gd name="T8" fmla="*/ 32625 w 127"/>
              <a:gd name="T9" fmla="*/ 2895 h 136"/>
              <a:gd name="T10" fmla="*/ 35888 w 127"/>
              <a:gd name="T11" fmla="*/ 2895 h 136"/>
              <a:gd name="T12" fmla="*/ 45675 w 127"/>
              <a:gd name="T13" fmla="*/ 16284 h 136"/>
              <a:gd name="T14" fmla="*/ 45675 w 127"/>
              <a:gd name="T15" fmla="*/ 16284 h 136"/>
              <a:gd name="T16" fmla="*/ 45675 w 127"/>
              <a:gd name="T17" fmla="*/ 19540 h 136"/>
              <a:gd name="T18" fmla="*/ 45675 w 127"/>
              <a:gd name="T19" fmla="*/ 29311 h 136"/>
              <a:gd name="T20" fmla="*/ 45675 w 127"/>
              <a:gd name="T21" fmla="*/ 32567 h 136"/>
              <a:gd name="T22" fmla="*/ 22838 w 127"/>
              <a:gd name="T23" fmla="*/ 48851 h 136"/>
              <a:gd name="T24" fmla="*/ 13050 w 127"/>
              <a:gd name="T25" fmla="*/ 45594 h 136"/>
              <a:gd name="T26" fmla="*/ 9788 w 127"/>
              <a:gd name="T27" fmla="*/ 45594 h 136"/>
              <a:gd name="T28" fmla="*/ 3263 w 127"/>
              <a:gd name="T29" fmla="*/ 16284 h 136"/>
              <a:gd name="T30" fmla="*/ 6525 w 127"/>
              <a:gd name="T31" fmla="*/ 13027 h 136"/>
              <a:gd name="T32" fmla="*/ 9788 w 127"/>
              <a:gd name="T33" fmla="*/ 6513 h 136"/>
              <a:gd name="T34" fmla="*/ 13050 w 127"/>
              <a:gd name="T35" fmla="*/ 6513 h 136"/>
              <a:gd name="T36" fmla="*/ 22838 w 127"/>
              <a:gd name="T37" fmla="*/ 0 h 136"/>
              <a:gd name="T38" fmla="*/ 26100 w 127"/>
              <a:gd name="T39" fmla="*/ 0 h 1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7" h="136">
                <a:moveTo>
                  <a:pt x="72" y="0"/>
                </a:moveTo>
                <a:lnTo>
                  <a:pt x="72" y="0"/>
                </a:lnTo>
                <a:lnTo>
                  <a:pt x="81" y="0"/>
                </a:lnTo>
                <a:cubicBezTo>
                  <a:pt x="81" y="0"/>
                  <a:pt x="81" y="0"/>
                  <a:pt x="90" y="8"/>
                </a:cubicBezTo>
                <a:cubicBezTo>
                  <a:pt x="90" y="8"/>
                  <a:pt x="90" y="8"/>
                  <a:pt x="99" y="8"/>
                </a:cubicBezTo>
                <a:cubicBezTo>
                  <a:pt x="108" y="18"/>
                  <a:pt x="117" y="36"/>
                  <a:pt x="126" y="45"/>
                </a:cubicBezTo>
                <a:lnTo>
                  <a:pt x="126" y="54"/>
                </a:lnTo>
                <a:cubicBezTo>
                  <a:pt x="126" y="63"/>
                  <a:pt x="126" y="72"/>
                  <a:pt x="126" y="81"/>
                </a:cubicBezTo>
                <a:cubicBezTo>
                  <a:pt x="126" y="81"/>
                  <a:pt x="126" y="81"/>
                  <a:pt x="126" y="90"/>
                </a:cubicBezTo>
                <a:cubicBezTo>
                  <a:pt x="126" y="117"/>
                  <a:pt x="99" y="135"/>
                  <a:pt x="63" y="135"/>
                </a:cubicBezTo>
                <a:cubicBezTo>
                  <a:pt x="54" y="135"/>
                  <a:pt x="45" y="135"/>
                  <a:pt x="36" y="126"/>
                </a:cubicBezTo>
                <a:lnTo>
                  <a:pt x="27" y="126"/>
                </a:lnTo>
                <a:cubicBezTo>
                  <a:pt x="0" y="108"/>
                  <a:pt x="0" y="72"/>
                  <a:pt x="9" y="45"/>
                </a:cubicBezTo>
                <a:cubicBezTo>
                  <a:pt x="18" y="45"/>
                  <a:pt x="18" y="45"/>
                  <a:pt x="18" y="36"/>
                </a:cubicBezTo>
                <a:cubicBezTo>
                  <a:pt x="18" y="36"/>
                  <a:pt x="27" y="27"/>
                  <a:pt x="27" y="18"/>
                </a:cubicBezTo>
                <a:lnTo>
                  <a:pt x="36" y="18"/>
                </a:lnTo>
                <a:cubicBezTo>
                  <a:pt x="45" y="8"/>
                  <a:pt x="54" y="0"/>
                  <a:pt x="63" y="0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67">
            <a:extLst>
              <a:ext uri="{FF2B5EF4-FFF2-40B4-BE49-F238E27FC236}">
                <a16:creationId xmlns:a16="http://schemas.microsoft.com/office/drawing/2014/main" id="{66CA6C3A-9179-7449-A82A-D3022DA2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539" y="8088567"/>
            <a:ext cx="84687" cy="106776"/>
          </a:xfrm>
          <a:custGeom>
            <a:avLst/>
            <a:gdLst>
              <a:gd name="T0" fmla="*/ 32898 w 101"/>
              <a:gd name="T1" fmla="*/ 42412 h 127"/>
              <a:gd name="T2" fmla="*/ 32898 w 101"/>
              <a:gd name="T3" fmla="*/ 42412 h 127"/>
              <a:gd name="T4" fmla="*/ 36151 w 101"/>
              <a:gd name="T5" fmla="*/ 39150 h 127"/>
              <a:gd name="T6" fmla="*/ 9761 w 101"/>
              <a:gd name="T7" fmla="*/ 3262 h 127"/>
              <a:gd name="T8" fmla="*/ 3254 w 101"/>
              <a:gd name="T9" fmla="*/ 3262 h 127"/>
              <a:gd name="T10" fmla="*/ 3254 w 101"/>
              <a:gd name="T11" fmla="*/ 3262 h 127"/>
              <a:gd name="T12" fmla="*/ 3254 w 101"/>
              <a:gd name="T13" fmla="*/ 3262 h 127"/>
              <a:gd name="T14" fmla="*/ 0 w 101"/>
              <a:gd name="T15" fmla="*/ 9787 h 127"/>
              <a:gd name="T16" fmla="*/ 26391 w 101"/>
              <a:gd name="T17" fmla="*/ 45675 h 127"/>
              <a:gd name="T18" fmla="*/ 32898 w 101"/>
              <a:gd name="T19" fmla="*/ 42412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1" h="127">
                <a:moveTo>
                  <a:pt x="91" y="117"/>
                </a:moveTo>
                <a:lnTo>
                  <a:pt x="91" y="117"/>
                </a:lnTo>
                <a:cubicBezTo>
                  <a:pt x="91" y="108"/>
                  <a:pt x="91" y="108"/>
                  <a:pt x="100" y="10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18" y="0"/>
                  <a:pt x="9" y="9"/>
                </a:cubicBezTo>
                <a:cubicBezTo>
                  <a:pt x="0" y="18"/>
                  <a:pt x="0" y="27"/>
                  <a:pt x="0" y="27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73" y="126"/>
                  <a:pt x="82" y="117"/>
                  <a:pt x="91" y="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68">
            <a:extLst>
              <a:ext uri="{FF2B5EF4-FFF2-40B4-BE49-F238E27FC236}">
                <a16:creationId xmlns:a16="http://schemas.microsoft.com/office/drawing/2014/main" id="{BB76549F-E7BB-4E4D-89A5-C54E9FA9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07" y="9671817"/>
            <a:ext cx="84684" cy="99412"/>
          </a:xfrm>
          <a:custGeom>
            <a:avLst/>
            <a:gdLst>
              <a:gd name="T0" fmla="*/ 0 w 100"/>
              <a:gd name="T1" fmla="*/ 6538 h 118"/>
              <a:gd name="T2" fmla="*/ 0 w 100"/>
              <a:gd name="T3" fmla="*/ 6538 h 118"/>
              <a:gd name="T4" fmla="*/ 23003 w 100"/>
              <a:gd name="T5" fmla="*/ 39230 h 118"/>
              <a:gd name="T6" fmla="*/ 32861 w 100"/>
              <a:gd name="T7" fmla="*/ 42499 h 118"/>
              <a:gd name="T8" fmla="*/ 32861 w 100"/>
              <a:gd name="T9" fmla="*/ 42499 h 118"/>
              <a:gd name="T10" fmla="*/ 32861 w 100"/>
              <a:gd name="T11" fmla="*/ 32691 h 118"/>
              <a:gd name="T12" fmla="*/ 9858 w 100"/>
              <a:gd name="T13" fmla="*/ 0 h 118"/>
              <a:gd name="T14" fmla="*/ 6572 w 100"/>
              <a:gd name="T15" fmla="*/ 3269 h 118"/>
              <a:gd name="T16" fmla="*/ 0 w 100"/>
              <a:gd name="T17" fmla="*/ 6538 h 1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118">
                <a:moveTo>
                  <a:pt x="0" y="18"/>
                </a:moveTo>
                <a:lnTo>
                  <a:pt x="0" y="18"/>
                </a:lnTo>
                <a:cubicBezTo>
                  <a:pt x="63" y="108"/>
                  <a:pt x="63" y="108"/>
                  <a:pt x="63" y="108"/>
                </a:cubicBezTo>
                <a:cubicBezTo>
                  <a:pt x="72" y="117"/>
                  <a:pt x="81" y="117"/>
                  <a:pt x="90" y="117"/>
                </a:cubicBezTo>
                <a:cubicBezTo>
                  <a:pt x="99" y="108"/>
                  <a:pt x="99" y="99"/>
                  <a:pt x="90" y="9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9"/>
                  <a:pt x="18" y="9"/>
                  <a:pt x="18" y="9"/>
                </a:cubicBezTo>
                <a:cubicBezTo>
                  <a:pt x="9" y="18"/>
                  <a:pt x="9" y="18"/>
                  <a:pt x="0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69">
            <a:extLst>
              <a:ext uri="{FF2B5EF4-FFF2-40B4-BE49-F238E27FC236}">
                <a16:creationId xmlns:a16="http://schemas.microsoft.com/office/drawing/2014/main" id="{DF59E1B7-C571-1847-9C94-DCF56B15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127" y="9355167"/>
            <a:ext cx="106776" cy="84684"/>
          </a:xfrm>
          <a:custGeom>
            <a:avLst/>
            <a:gdLst>
              <a:gd name="T0" fmla="*/ 42412 w 127"/>
              <a:gd name="T1" fmla="*/ 6207 h 100"/>
              <a:gd name="T2" fmla="*/ 42412 w 127"/>
              <a:gd name="T3" fmla="*/ 6207 h 100"/>
              <a:gd name="T4" fmla="*/ 35887 w 127"/>
              <a:gd name="T5" fmla="*/ 0 h 100"/>
              <a:gd name="T6" fmla="*/ 3262 w 127"/>
              <a:gd name="T7" fmla="*/ 23003 h 100"/>
              <a:gd name="T8" fmla="*/ 3262 w 127"/>
              <a:gd name="T9" fmla="*/ 32861 h 100"/>
              <a:gd name="T10" fmla="*/ 3262 w 127"/>
              <a:gd name="T11" fmla="*/ 32861 h 100"/>
              <a:gd name="T12" fmla="*/ 9787 w 127"/>
              <a:gd name="T13" fmla="*/ 32861 h 100"/>
              <a:gd name="T14" fmla="*/ 45675 w 127"/>
              <a:gd name="T15" fmla="*/ 9493 h 100"/>
              <a:gd name="T16" fmla="*/ 42412 w 127"/>
              <a:gd name="T17" fmla="*/ 6207 h 1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7" h="100">
                <a:moveTo>
                  <a:pt x="117" y="17"/>
                </a:moveTo>
                <a:lnTo>
                  <a:pt x="117" y="17"/>
                </a:lnTo>
                <a:cubicBezTo>
                  <a:pt x="108" y="9"/>
                  <a:pt x="108" y="9"/>
                  <a:pt x="99" y="0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72"/>
                  <a:pt x="0" y="81"/>
                  <a:pt x="9" y="90"/>
                </a:cubicBezTo>
                <a:cubicBezTo>
                  <a:pt x="9" y="99"/>
                  <a:pt x="18" y="99"/>
                  <a:pt x="27" y="90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17" y="26"/>
                  <a:pt x="117" y="17"/>
                  <a:pt x="117" y="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70">
            <a:extLst>
              <a:ext uri="{FF2B5EF4-FFF2-40B4-BE49-F238E27FC236}">
                <a16:creationId xmlns:a16="http://schemas.microsoft.com/office/drawing/2014/main" id="{019B85A6-492E-5C48-9C29-2EDB49D4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89" y="8766051"/>
            <a:ext cx="114142" cy="44184"/>
          </a:xfrm>
          <a:custGeom>
            <a:avLst/>
            <a:gdLst>
              <a:gd name="T0" fmla="*/ 48851 w 136"/>
              <a:gd name="T1" fmla="*/ 6235 h 55"/>
              <a:gd name="T2" fmla="*/ 48851 w 136"/>
              <a:gd name="T3" fmla="*/ 6235 h 55"/>
              <a:gd name="T4" fmla="*/ 6513 w 136"/>
              <a:gd name="T5" fmla="*/ 0 h 55"/>
              <a:gd name="T6" fmla="*/ 0 w 136"/>
              <a:gd name="T7" fmla="*/ 3117 h 55"/>
              <a:gd name="T8" fmla="*/ 0 w 136"/>
              <a:gd name="T9" fmla="*/ 6235 h 55"/>
              <a:gd name="T10" fmla="*/ 6513 w 136"/>
              <a:gd name="T11" fmla="*/ 12469 h 55"/>
              <a:gd name="T12" fmla="*/ 48851 w 136"/>
              <a:gd name="T13" fmla="*/ 18704 h 55"/>
              <a:gd name="T14" fmla="*/ 48851 w 136"/>
              <a:gd name="T15" fmla="*/ 623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6" h="55">
                <a:moveTo>
                  <a:pt x="135" y="18"/>
                </a:moveTo>
                <a:lnTo>
                  <a:pt x="135" y="18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27"/>
                  <a:pt x="9" y="27"/>
                  <a:pt x="18" y="36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5" y="45"/>
                  <a:pt x="135" y="27"/>
                  <a:pt x="135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71">
            <a:extLst>
              <a:ext uri="{FF2B5EF4-FFF2-40B4-BE49-F238E27FC236}">
                <a16:creationId xmlns:a16="http://schemas.microsoft.com/office/drawing/2014/main" id="{2A3D825B-8029-0749-B219-F73FC303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687" y="9031153"/>
            <a:ext cx="150962" cy="55228"/>
          </a:xfrm>
          <a:custGeom>
            <a:avLst/>
            <a:gdLst>
              <a:gd name="T0" fmla="*/ 9763 w 180"/>
              <a:gd name="T1" fmla="*/ 16743 h 64"/>
              <a:gd name="T2" fmla="*/ 9763 w 180"/>
              <a:gd name="T3" fmla="*/ 16743 h 64"/>
              <a:gd name="T4" fmla="*/ 58218 w 180"/>
              <a:gd name="T5" fmla="*/ 23440 h 64"/>
              <a:gd name="T6" fmla="*/ 64726 w 180"/>
              <a:gd name="T7" fmla="*/ 16743 h 64"/>
              <a:gd name="T8" fmla="*/ 64726 w 180"/>
              <a:gd name="T9" fmla="*/ 16743 h 64"/>
              <a:gd name="T10" fmla="*/ 58218 w 180"/>
              <a:gd name="T11" fmla="*/ 13394 h 64"/>
              <a:gd name="T12" fmla="*/ 0 w 180"/>
              <a:gd name="T13" fmla="*/ 0 h 64"/>
              <a:gd name="T14" fmla="*/ 9763 w 180"/>
              <a:gd name="T15" fmla="*/ 16743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0" h="64">
                <a:moveTo>
                  <a:pt x="27" y="45"/>
                </a:moveTo>
                <a:lnTo>
                  <a:pt x="27" y="45"/>
                </a:lnTo>
                <a:cubicBezTo>
                  <a:pt x="161" y="63"/>
                  <a:pt x="161" y="63"/>
                  <a:pt x="161" y="63"/>
                </a:cubicBezTo>
                <a:cubicBezTo>
                  <a:pt x="170" y="63"/>
                  <a:pt x="179" y="54"/>
                  <a:pt x="179" y="45"/>
                </a:cubicBezTo>
                <a:cubicBezTo>
                  <a:pt x="179" y="36"/>
                  <a:pt x="170" y="36"/>
                  <a:pt x="161" y="36"/>
                </a:cubicBezTo>
                <a:cubicBezTo>
                  <a:pt x="0" y="0"/>
                  <a:pt x="0" y="0"/>
                  <a:pt x="0" y="0"/>
                </a:cubicBezTo>
                <a:cubicBezTo>
                  <a:pt x="9" y="18"/>
                  <a:pt x="18" y="27"/>
                  <a:pt x="27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72">
            <a:extLst>
              <a:ext uri="{FF2B5EF4-FFF2-40B4-BE49-F238E27FC236}">
                <a16:creationId xmlns:a16="http://schemas.microsoft.com/office/drawing/2014/main" id="{E7FE39EA-F2B2-A149-A9D5-CBE22D68B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696" y="9738092"/>
            <a:ext cx="47865" cy="114140"/>
          </a:xfrm>
          <a:custGeom>
            <a:avLst/>
            <a:gdLst>
              <a:gd name="T0" fmla="*/ 10319 w 56"/>
              <a:gd name="T1" fmla="*/ 0 h 137"/>
              <a:gd name="T2" fmla="*/ 10319 w 56"/>
              <a:gd name="T3" fmla="*/ 0 h 137"/>
              <a:gd name="T4" fmla="*/ 0 w 56"/>
              <a:gd name="T5" fmla="*/ 42387 h 137"/>
              <a:gd name="T6" fmla="*/ 6633 w 56"/>
              <a:gd name="T7" fmla="*/ 48853 h 137"/>
              <a:gd name="T8" fmla="*/ 6633 w 56"/>
              <a:gd name="T9" fmla="*/ 48853 h 137"/>
              <a:gd name="T10" fmla="*/ 13635 w 56"/>
              <a:gd name="T11" fmla="*/ 45620 h 137"/>
              <a:gd name="T12" fmla="*/ 20268 w 56"/>
              <a:gd name="T13" fmla="*/ 3233 h 137"/>
              <a:gd name="T14" fmla="*/ 10319 w 56"/>
              <a:gd name="T15" fmla="*/ 0 h 1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" h="137">
                <a:moveTo>
                  <a:pt x="28" y="0"/>
                </a:moveTo>
                <a:lnTo>
                  <a:pt x="28" y="0"/>
                </a:lnTo>
                <a:cubicBezTo>
                  <a:pt x="0" y="118"/>
                  <a:pt x="0" y="118"/>
                  <a:pt x="0" y="118"/>
                </a:cubicBezTo>
                <a:cubicBezTo>
                  <a:pt x="0" y="127"/>
                  <a:pt x="9" y="136"/>
                  <a:pt x="18" y="136"/>
                </a:cubicBezTo>
                <a:cubicBezTo>
                  <a:pt x="28" y="136"/>
                  <a:pt x="37" y="136"/>
                  <a:pt x="37" y="127"/>
                </a:cubicBezTo>
                <a:cubicBezTo>
                  <a:pt x="55" y="9"/>
                  <a:pt x="55" y="9"/>
                  <a:pt x="55" y="9"/>
                </a:cubicBezTo>
                <a:cubicBezTo>
                  <a:pt x="46" y="9"/>
                  <a:pt x="37" y="0"/>
                  <a:pt x="2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73">
            <a:extLst>
              <a:ext uri="{FF2B5EF4-FFF2-40B4-BE49-F238E27FC236}">
                <a16:creationId xmlns:a16="http://schemas.microsoft.com/office/drawing/2014/main" id="{BBB9CB25-D514-1944-A409-3454BB75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2890" y="8025972"/>
            <a:ext cx="36820" cy="121506"/>
          </a:xfrm>
          <a:custGeom>
            <a:avLst/>
            <a:gdLst>
              <a:gd name="T0" fmla="*/ 9318 w 46"/>
              <a:gd name="T1" fmla="*/ 52029 h 146"/>
              <a:gd name="T2" fmla="*/ 9318 w 46"/>
              <a:gd name="T3" fmla="*/ 52029 h 146"/>
              <a:gd name="T4" fmla="*/ 9318 w 46"/>
              <a:gd name="T5" fmla="*/ 52029 h 146"/>
              <a:gd name="T6" fmla="*/ 15530 w 46"/>
              <a:gd name="T7" fmla="*/ 6459 h 146"/>
              <a:gd name="T8" fmla="*/ 15530 w 46"/>
              <a:gd name="T9" fmla="*/ 0 h 146"/>
              <a:gd name="T10" fmla="*/ 12424 w 46"/>
              <a:gd name="T11" fmla="*/ 0 h 146"/>
              <a:gd name="T12" fmla="*/ 12424 w 46"/>
              <a:gd name="T13" fmla="*/ 0 h 146"/>
              <a:gd name="T14" fmla="*/ 6212 w 46"/>
              <a:gd name="T15" fmla="*/ 3229 h 146"/>
              <a:gd name="T16" fmla="*/ 0 w 46"/>
              <a:gd name="T17" fmla="*/ 45570 h 146"/>
              <a:gd name="T18" fmla="*/ 9318 w 46"/>
              <a:gd name="T19" fmla="*/ 52029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146">
                <a:moveTo>
                  <a:pt x="27" y="145"/>
                </a:moveTo>
                <a:lnTo>
                  <a:pt x="27" y="145"/>
                </a:lnTo>
                <a:cubicBezTo>
                  <a:pt x="45" y="18"/>
                  <a:pt x="45" y="18"/>
                  <a:pt x="45" y="18"/>
                </a:cubicBezTo>
                <a:cubicBezTo>
                  <a:pt x="45" y="9"/>
                  <a:pt x="45" y="9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18" y="0"/>
                  <a:pt x="18" y="9"/>
                </a:cubicBezTo>
                <a:cubicBezTo>
                  <a:pt x="0" y="127"/>
                  <a:pt x="0" y="127"/>
                  <a:pt x="0" y="127"/>
                </a:cubicBezTo>
                <a:cubicBezTo>
                  <a:pt x="9" y="136"/>
                  <a:pt x="18" y="136"/>
                  <a:pt x="27" y="1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74">
            <a:extLst>
              <a:ext uri="{FF2B5EF4-FFF2-40B4-BE49-F238E27FC236}">
                <a16:creationId xmlns:a16="http://schemas.microsoft.com/office/drawing/2014/main" id="{E9E7C922-9E25-7847-947D-B2311FE3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554" y="9391987"/>
            <a:ext cx="106776" cy="84684"/>
          </a:xfrm>
          <a:custGeom>
            <a:avLst/>
            <a:gdLst>
              <a:gd name="T0" fmla="*/ 3288 w 126"/>
              <a:gd name="T1" fmla="*/ 6572 h 100"/>
              <a:gd name="T2" fmla="*/ 3288 w 126"/>
              <a:gd name="T3" fmla="*/ 6572 h 100"/>
              <a:gd name="T4" fmla="*/ 0 w 126"/>
              <a:gd name="T5" fmla="*/ 13144 h 100"/>
              <a:gd name="T6" fmla="*/ 35807 w 126"/>
              <a:gd name="T7" fmla="*/ 32861 h 100"/>
              <a:gd name="T8" fmla="*/ 42383 w 126"/>
              <a:gd name="T9" fmla="*/ 32861 h 100"/>
              <a:gd name="T10" fmla="*/ 42383 w 126"/>
              <a:gd name="T11" fmla="*/ 32861 h 100"/>
              <a:gd name="T12" fmla="*/ 42383 w 126"/>
              <a:gd name="T13" fmla="*/ 23003 h 100"/>
              <a:gd name="T14" fmla="*/ 6577 w 126"/>
              <a:gd name="T15" fmla="*/ 0 h 100"/>
              <a:gd name="T16" fmla="*/ 3288 w 126"/>
              <a:gd name="T17" fmla="*/ 6572 h 1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6" h="100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0" y="27"/>
                  <a:pt x="0" y="36"/>
                </a:cubicBezTo>
                <a:cubicBezTo>
                  <a:pt x="98" y="90"/>
                  <a:pt x="98" y="90"/>
                  <a:pt x="98" y="90"/>
                </a:cubicBezTo>
                <a:cubicBezTo>
                  <a:pt x="107" y="99"/>
                  <a:pt x="116" y="99"/>
                  <a:pt x="116" y="90"/>
                </a:cubicBezTo>
                <a:cubicBezTo>
                  <a:pt x="125" y="81"/>
                  <a:pt x="116" y="72"/>
                  <a:pt x="116" y="63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9"/>
                  <a:pt x="9" y="9"/>
                  <a:pt x="9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75">
            <a:extLst>
              <a:ext uri="{FF2B5EF4-FFF2-40B4-BE49-F238E27FC236}">
                <a16:creationId xmlns:a16="http://schemas.microsoft.com/office/drawing/2014/main" id="{7986C7CF-91BE-FF46-A7B2-2CD7977C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529" y="8394170"/>
            <a:ext cx="99415" cy="77323"/>
          </a:xfrm>
          <a:custGeom>
            <a:avLst/>
            <a:gdLst>
              <a:gd name="T0" fmla="*/ 42503 w 119"/>
              <a:gd name="T1" fmla="*/ 23080 h 91"/>
              <a:gd name="T2" fmla="*/ 42503 w 119"/>
              <a:gd name="T3" fmla="*/ 23080 h 91"/>
              <a:gd name="T4" fmla="*/ 6483 w 119"/>
              <a:gd name="T5" fmla="*/ 0 h 91"/>
              <a:gd name="T6" fmla="*/ 0 w 119"/>
              <a:gd name="T7" fmla="*/ 3297 h 91"/>
              <a:gd name="T8" fmla="*/ 0 w 119"/>
              <a:gd name="T9" fmla="*/ 3297 h 91"/>
              <a:gd name="T10" fmla="*/ 3242 w 119"/>
              <a:gd name="T11" fmla="*/ 9891 h 91"/>
              <a:gd name="T12" fmla="*/ 39261 w 119"/>
              <a:gd name="T13" fmla="*/ 32972 h 91"/>
              <a:gd name="T14" fmla="*/ 42503 w 119"/>
              <a:gd name="T15" fmla="*/ 23080 h 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" h="91">
                <a:moveTo>
                  <a:pt x="118" y="63"/>
                </a:moveTo>
                <a:lnTo>
                  <a:pt x="118" y="63"/>
                </a:ln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9" y="0"/>
                  <a:pt x="0" y="9"/>
                </a:cubicBezTo>
                <a:cubicBezTo>
                  <a:pt x="0" y="18"/>
                  <a:pt x="0" y="27"/>
                  <a:pt x="9" y="27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81"/>
                  <a:pt x="118" y="72"/>
                  <a:pt x="118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76">
            <a:extLst>
              <a:ext uri="{FF2B5EF4-FFF2-40B4-BE49-F238E27FC236}">
                <a16:creationId xmlns:a16="http://schemas.microsoft.com/office/drawing/2014/main" id="{A7103B1D-1A1B-B843-BB0B-ADFFB214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761" y="8268983"/>
            <a:ext cx="84687" cy="136234"/>
          </a:xfrm>
          <a:custGeom>
            <a:avLst/>
            <a:gdLst>
              <a:gd name="T0" fmla="*/ 6572 w 100"/>
              <a:gd name="T1" fmla="*/ 58378 h 163"/>
              <a:gd name="T2" fmla="*/ 6572 w 100"/>
              <a:gd name="T3" fmla="*/ 58378 h 163"/>
              <a:gd name="T4" fmla="*/ 36148 w 100"/>
              <a:gd name="T5" fmla="*/ 9369 h 163"/>
              <a:gd name="T6" fmla="*/ 36148 w 100"/>
              <a:gd name="T7" fmla="*/ 2883 h 163"/>
              <a:gd name="T8" fmla="*/ 36148 w 100"/>
              <a:gd name="T9" fmla="*/ 2883 h 163"/>
              <a:gd name="T10" fmla="*/ 26289 w 100"/>
              <a:gd name="T11" fmla="*/ 2883 h 163"/>
              <a:gd name="T12" fmla="*/ 0 w 100"/>
              <a:gd name="T13" fmla="*/ 45405 h 163"/>
              <a:gd name="T14" fmla="*/ 6572 w 100"/>
              <a:gd name="T15" fmla="*/ 58378 h 1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163">
                <a:moveTo>
                  <a:pt x="18" y="162"/>
                </a:moveTo>
                <a:lnTo>
                  <a:pt x="18" y="162"/>
                </a:lnTo>
                <a:cubicBezTo>
                  <a:pt x="99" y="26"/>
                  <a:pt x="99" y="26"/>
                  <a:pt x="99" y="26"/>
                </a:cubicBezTo>
                <a:cubicBezTo>
                  <a:pt x="99" y="26"/>
                  <a:pt x="99" y="17"/>
                  <a:pt x="99" y="8"/>
                </a:cubicBezTo>
                <a:cubicBezTo>
                  <a:pt x="90" y="0"/>
                  <a:pt x="81" y="0"/>
                  <a:pt x="72" y="8"/>
                </a:cubicBezTo>
                <a:cubicBezTo>
                  <a:pt x="0" y="126"/>
                  <a:pt x="0" y="126"/>
                  <a:pt x="0" y="126"/>
                </a:cubicBezTo>
                <a:cubicBezTo>
                  <a:pt x="9" y="135"/>
                  <a:pt x="9" y="153"/>
                  <a:pt x="18" y="1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77">
            <a:extLst>
              <a:ext uri="{FF2B5EF4-FFF2-40B4-BE49-F238E27FC236}">
                <a16:creationId xmlns:a16="http://schemas.microsoft.com/office/drawing/2014/main" id="{C11A9DD3-69E3-EB4D-BC41-99E869B3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6410" y="9572402"/>
            <a:ext cx="84684" cy="106778"/>
          </a:xfrm>
          <a:custGeom>
            <a:avLst/>
            <a:gdLst>
              <a:gd name="T0" fmla="*/ 26289 w 100"/>
              <a:gd name="T1" fmla="*/ 0 h 127"/>
              <a:gd name="T2" fmla="*/ 26289 w 100"/>
              <a:gd name="T3" fmla="*/ 0 h 127"/>
              <a:gd name="T4" fmla="*/ 3286 w 100"/>
              <a:gd name="T5" fmla="*/ 35888 h 127"/>
              <a:gd name="T6" fmla="*/ 3286 w 100"/>
              <a:gd name="T7" fmla="*/ 42413 h 127"/>
              <a:gd name="T8" fmla="*/ 3286 w 100"/>
              <a:gd name="T9" fmla="*/ 42413 h 127"/>
              <a:gd name="T10" fmla="*/ 13144 w 100"/>
              <a:gd name="T11" fmla="*/ 42413 h 127"/>
              <a:gd name="T12" fmla="*/ 36147 w 100"/>
              <a:gd name="T13" fmla="*/ 6163 h 127"/>
              <a:gd name="T14" fmla="*/ 26289 w 100"/>
              <a:gd name="T15" fmla="*/ 0 h 1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127">
                <a:moveTo>
                  <a:pt x="72" y="0"/>
                </a:moveTo>
                <a:lnTo>
                  <a:pt x="72" y="0"/>
                </a:lnTo>
                <a:cubicBezTo>
                  <a:pt x="9" y="99"/>
                  <a:pt x="9" y="99"/>
                  <a:pt x="9" y="99"/>
                </a:cubicBezTo>
                <a:cubicBezTo>
                  <a:pt x="0" y="108"/>
                  <a:pt x="9" y="117"/>
                  <a:pt x="9" y="117"/>
                </a:cubicBezTo>
                <a:cubicBezTo>
                  <a:pt x="18" y="126"/>
                  <a:pt x="27" y="126"/>
                  <a:pt x="36" y="117"/>
                </a:cubicBezTo>
                <a:cubicBezTo>
                  <a:pt x="99" y="17"/>
                  <a:pt x="99" y="17"/>
                  <a:pt x="99" y="17"/>
                </a:cubicBezTo>
                <a:cubicBezTo>
                  <a:pt x="90" y="17"/>
                  <a:pt x="81" y="8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78">
            <a:extLst>
              <a:ext uri="{FF2B5EF4-FFF2-40B4-BE49-F238E27FC236}">
                <a16:creationId xmlns:a16="http://schemas.microsoft.com/office/drawing/2014/main" id="{48D44DE4-B7BC-9E4B-8CB0-360B5FA5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632" y="8780778"/>
            <a:ext cx="143596" cy="55228"/>
          </a:xfrm>
          <a:custGeom>
            <a:avLst/>
            <a:gdLst>
              <a:gd name="T0" fmla="*/ 9663 w 173"/>
              <a:gd name="T1" fmla="*/ 23440 h 64"/>
              <a:gd name="T2" fmla="*/ 9663 w 173"/>
              <a:gd name="T3" fmla="*/ 23440 h 64"/>
              <a:gd name="T4" fmla="*/ 9663 w 173"/>
              <a:gd name="T5" fmla="*/ 23440 h 64"/>
              <a:gd name="T6" fmla="*/ 55112 w 173"/>
              <a:gd name="T7" fmla="*/ 10046 h 64"/>
              <a:gd name="T8" fmla="*/ 58333 w 173"/>
              <a:gd name="T9" fmla="*/ 0 h 64"/>
              <a:gd name="T10" fmla="*/ 58333 w 173"/>
              <a:gd name="T11" fmla="*/ 0 h 64"/>
              <a:gd name="T12" fmla="*/ 51892 w 173"/>
              <a:gd name="T13" fmla="*/ 0 h 64"/>
              <a:gd name="T14" fmla="*/ 0 w 173"/>
              <a:gd name="T15" fmla="*/ 13394 h 64"/>
              <a:gd name="T16" fmla="*/ 9663 w 173"/>
              <a:gd name="T17" fmla="*/ 23440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3" h="64">
                <a:moveTo>
                  <a:pt x="27" y="63"/>
                </a:moveTo>
                <a:lnTo>
                  <a:pt x="27" y="63"/>
                </a:lnTo>
                <a:cubicBezTo>
                  <a:pt x="154" y="27"/>
                  <a:pt x="154" y="27"/>
                  <a:pt x="154" y="27"/>
                </a:cubicBezTo>
                <a:cubicBezTo>
                  <a:pt x="172" y="27"/>
                  <a:pt x="172" y="9"/>
                  <a:pt x="163" y="0"/>
                </a:cubicBezTo>
                <a:cubicBezTo>
                  <a:pt x="154" y="0"/>
                  <a:pt x="154" y="0"/>
                  <a:pt x="145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9" y="45"/>
                  <a:pt x="18" y="54"/>
                  <a:pt x="27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79">
            <a:extLst>
              <a:ext uri="{FF2B5EF4-FFF2-40B4-BE49-F238E27FC236}">
                <a16:creationId xmlns:a16="http://schemas.microsoft.com/office/drawing/2014/main" id="{3A5E9570-3590-F945-8A86-C972666A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165" y="9090065"/>
            <a:ext cx="114142" cy="44184"/>
          </a:xfrm>
          <a:custGeom>
            <a:avLst/>
            <a:gdLst>
              <a:gd name="T0" fmla="*/ 45621 w 137"/>
              <a:gd name="T1" fmla="*/ 0 h 55"/>
              <a:gd name="T2" fmla="*/ 45621 w 137"/>
              <a:gd name="T3" fmla="*/ 0 h 55"/>
              <a:gd name="T4" fmla="*/ 3233 w 137"/>
              <a:gd name="T5" fmla="*/ 9352 h 55"/>
              <a:gd name="T6" fmla="*/ 0 w 137"/>
              <a:gd name="T7" fmla="*/ 15586 h 55"/>
              <a:gd name="T8" fmla="*/ 0 w 137"/>
              <a:gd name="T9" fmla="*/ 15586 h 55"/>
              <a:gd name="T10" fmla="*/ 6466 w 137"/>
              <a:gd name="T11" fmla="*/ 18704 h 55"/>
              <a:gd name="T12" fmla="*/ 48854 w 137"/>
              <a:gd name="T13" fmla="*/ 9352 h 55"/>
              <a:gd name="T14" fmla="*/ 45621 w 137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55">
                <a:moveTo>
                  <a:pt x="127" y="0"/>
                </a:moveTo>
                <a:lnTo>
                  <a:pt x="127" y="0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36"/>
                  <a:pt x="0" y="45"/>
                </a:cubicBezTo>
                <a:cubicBezTo>
                  <a:pt x="0" y="54"/>
                  <a:pt x="9" y="54"/>
                  <a:pt x="18" y="54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27" y="18"/>
                  <a:pt x="127" y="9"/>
                  <a:pt x="1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80">
            <a:extLst>
              <a:ext uri="{FF2B5EF4-FFF2-40B4-BE49-F238E27FC236}">
                <a16:creationId xmlns:a16="http://schemas.microsoft.com/office/drawing/2014/main" id="{3EF0C6BF-C3C9-0E4F-9DA3-A7ADCA52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737" y="7959696"/>
            <a:ext cx="44184" cy="106778"/>
          </a:xfrm>
          <a:custGeom>
            <a:avLst/>
            <a:gdLst>
              <a:gd name="T0" fmla="*/ 18704 w 55"/>
              <a:gd name="T1" fmla="*/ 45675 h 127"/>
              <a:gd name="T2" fmla="*/ 18704 w 55"/>
              <a:gd name="T3" fmla="*/ 45675 h 127"/>
              <a:gd name="T4" fmla="*/ 9352 w 55"/>
              <a:gd name="T5" fmla="*/ 3263 h 127"/>
              <a:gd name="T6" fmla="*/ 6235 w 55"/>
              <a:gd name="T7" fmla="*/ 0 h 127"/>
              <a:gd name="T8" fmla="*/ 3117 w 55"/>
              <a:gd name="T9" fmla="*/ 0 h 127"/>
              <a:gd name="T10" fmla="*/ 0 w 55"/>
              <a:gd name="T11" fmla="*/ 6525 h 127"/>
              <a:gd name="T12" fmla="*/ 9352 w 55"/>
              <a:gd name="T13" fmla="*/ 45675 h 127"/>
              <a:gd name="T14" fmla="*/ 18704 w 55"/>
              <a:gd name="T15" fmla="*/ 45675 h 1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127">
                <a:moveTo>
                  <a:pt x="54" y="126"/>
                </a:moveTo>
                <a:lnTo>
                  <a:pt x="54" y="126"/>
                </a:ln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18" y="0"/>
                  <a:pt x="18" y="0"/>
                </a:cubicBezTo>
                <a:lnTo>
                  <a:pt x="9" y="0"/>
                </a:lnTo>
                <a:cubicBezTo>
                  <a:pt x="0" y="0"/>
                  <a:pt x="0" y="9"/>
                  <a:pt x="0" y="18"/>
                </a:cubicBezTo>
                <a:cubicBezTo>
                  <a:pt x="27" y="126"/>
                  <a:pt x="27" y="126"/>
                  <a:pt x="27" y="126"/>
                </a:cubicBezTo>
                <a:cubicBezTo>
                  <a:pt x="36" y="126"/>
                  <a:pt x="45" y="126"/>
                  <a:pt x="54" y="1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81">
            <a:extLst>
              <a:ext uri="{FF2B5EF4-FFF2-40B4-BE49-F238E27FC236}">
                <a16:creationId xmlns:a16="http://schemas.microsoft.com/office/drawing/2014/main" id="{4C567DED-C9DA-6D44-9BE1-14F1CEA0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9165" y="9797004"/>
            <a:ext cx="55228" cy="106776"/>
          </a:xfrm>
          <a:custGeom>
            <a:avLst/>
            <a:gdLst>
              <a:gd name="T0" fmla="*/ 0 w 64"/>
              <a:gd name="T1" fmla="*/ 0 h 128"/>
              <a:gd name="T2" fmla="*/ 0 w 64"/>
              <a:gd name="T3" fmla="*/ 0 h 128"/>
              <a:gd name="T4" fmla="*/ 10046 w 64"/>
              <a:gd name="T5" fmla="*/ 42440 h 128"/>
              <a:gd name="T6" fmla="*/ 16743 w 64"/>
              <a:gd name="T7" fmla="*/ 45677 h 128"/>
              <a:gd name="T8" fmla="*/ 16743 w 64"/>
              <a:gd name="T9" fmla="*/ 45677 h 128"/>
              <a:gd name="T10" fmla="*/ 23440 w 64"/>
              <a:gd name="T11" fmla="*/ 39203 h 128"/>
              <a:gd name="T12" fmla="*/ 13394 w 64"/>
              <a:gd name="T13" fmla="*/ 0 h 128"/>
              <a:gd name="T14" fmla="*/ 0 w 64"/>
              <a:gd name="T15" fmla="*/ 0 h 1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128">
                <a:moveTo>
                  <a:pt x="0" y="0"/>
                </a:moveTo>
                <a:lnTo>
                  <a:pt x="0" y="0"/>
                </a:lnTo>
                <a:cubicBezTo>
                  <a:pt x="27" y="118"/>
                  <a:pt x="27" y="118"/>
                  <a:pt x="27" y="118"/>
                </a:cubicBezTo>
                <a:cubicBezTo>
                  <a:pt x="27" y="127"/>
                  <a:pt x="36" y="127"/>
                  <a:pt x="45" y="127"/>
                </a:cubicBezTo>
                <a:cubicBezTo>
                  <a:pt x="54" y="127"/>
                  <a:pt x="63" y="118"/>
                  <a:pt x="63" y="109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9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82">
            <a:extLst>
              <a:ext uri="{FF2B5EF4-FFF2-40B4-BE49-F238E27FC236}">
                <a16:creationId xmlns:a16="http://schemas.microsoft.com/office/drawing/2014/main" id="{9F47B790-9436-364B-A8DE-5CF169E3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374" y="9211569"/>
            <a:ext cx="114140" cy="69959"/>
          </a:xfrm>
          <a:custGeom>
            <a:avLst/>
            <a:gdLst>
              <a:gd name="T0" fmla="*/ 0 w 137"/>
              <a:gd name="T1" fmla="*/ 0 h 82"/>
              <a:gd name="T2" fmla="*/ 0 w 137"/>
              <a:gd name="T3" fmla="*/ 0 h 82"/>
              <a:gd name="T4" fmla="*/ 0 w 137"/>
              <a:gd name="T5" fmla="*/ 13242 h 82"/>
              <a:gd name="T6" fmla="*/ 38795 w 137"/>
              <a:gd name="T7" fmla="*/ 29795 h 82"/>
              <a:gd name="T8" fmla="*/ 48853 w 137"/>
              <a:gd name="T9" fmla="*/ 23174 h 82"/>
              <a:gd name="T10" fmla="*/ 48853 w 137"/>
              <a:gd name="T11" fmla="*/ 23174 h 82"/>
              <a:gd name="T12" fmla="*/ 42028 w 137"/>
              <a:gd name="T13" fmla="*/ 16553 h 82"/>
              <a:gd name="T14" fmla="*/ 0 w 137"/>
              <a:gd name="T15" fmla="*/ 0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82">
                <a:moveTo>
                  <a:pt x="0" y="0"/>
                </a:moveTo>
                <a:lnTo>
                  <a:pt x="0" y="0"/>
                </a:lnTo>
                <a:cubicBezTo>
                  <a:pt x="0" y="18"/>
                  <a:pt x="0" y="27"/>
                  <a:pt x="0" y="36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17" y="81"/>
                  <a:pt x="126" y="72"/>
                  <a:pt x="136" y="63"/>
                </a:cubicBezTo>
                <a:cubicBezTo>
                  <a:pt x="136" y="54"/>
                  <a:pt x="126" y="54"/>
                  <a:pt x="117" y="45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83">
            <a:extLst>
              <a:ext uri="{FF2B5EF4-FFF2-40B4-BE49-F238E27FC236}">
                <a16:creationId xmlns:a16="http://schemas.microsoft.com/office/drawing/2014/main" id="{C59BE098-A779-084B-AA7B-73A715F1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617" y="8578269"/>
            <a:ext cx="114142" cy="69959"/>
          </a:xfrm>
          <a:custGeom>
            <a:avLst/>
            <a:gdLst>
              <a:gd name="T0" fmla="*/ 48851 w 136"/>
              <a:gd name="T1" fmla="*/ 16553 h 82"/>
              <a:gd name="T2" fmla="*/ 48851 w 136"/>
              <a:gd name="T3" fmla="*/ 16553 h 82"/>
              <a:gd name="T4" fmla="*/ 9770 w 136"/>
              <a:gd name="T5" fmla="*/ 3311 h 82"/>
              <a:gd name="T6" fmla="*/ 3257 w 136"/>
              <a:gd name="T7" fmla="*/ 6621 h 82"/>
              <a:gd name="T8" fmla="*/ 0 w 136"/>
              <a:gd name="T9" fmla="*/ 6621 h 82"/>
              <a:gd name="T10" fmla="*/ 3257 w 136"/>
              <a:gd name="T11" fmla="*/ 13242 h 82"/>
              <a:gd name="T12" fmla="*/ 45594 w 136"/>
              <a:gd name="T13" fmla="*/ 29795 h 82"/>
              <a:gd name="T14" fmla="*/ 48851 w 136"/>
              <a:gd name="T15" fmla="*/ 16553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6" h="82">
                <a:moveTo>
                  <a:pt x="135" y="45"/>
                </a:moveTo>
                <a:lnTo>
                  <a:pt x="135" y="45"/>
                </a:ln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9"/>
                  <a:pt x="9" y="18"/>
                </a:cubicBezTo>
                <a:cubicBezTo>
                  <a:pt x="9" y="18"/>
                  <a:pt x="9" y="18"/>
                  <a:pt x="0" y="18"/>
                </a:cubicBezTo>
                <a:cubicBezTo>
                  <a:pt x="0" y="27"/>
                  <a:pt x="9" y="36"/>
                  <a:pt x="9" y="3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6" y="72"/>
                  <a:pt x="135" y="54"/>
                  <a:pt x="135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84">
            <a:extLst>
              <a:ext uri="{FF2B5EF4-FFF2-40B4-BE49-F238E27FC236}">
                <a16:creationId xmlns:a16="http://schemas.microsoft.com/office/drawing/2014/main" id="{B1CC4790-387B-F44D-82B6-90E34F201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370" y="9664453"/>
            <a:ext cx="62595" cy="114140"/>
          </a:xfrm>
          <a:custGeom>
            <a:avLst/>
            <a:gdLst>
              <a:gd name="T0" fmla="*/ 16636 w 73"/>
              <a:gd name="T1" fmla="*/ 0 h 137"/>
              <a:gd name="T2" fmla="*/ 16636 w 73"/>
              <a:gd name="T3" fmla="*/ 0 h 137"/>
              <a:gd name="T4" fmla="*/ 0 w 73"/>
              <a:gd name="T5" fmla="*/ 42028 h 137"/>
              <a:gd name="T6" fmla="*/ 3327 w 73"/>
              <a:gd name="T7" fmla="*/ 48853 h 137"/>
              <a:gd name="T8" fmla="*/ 3327 w 73"/>
              <a:gd name="T9" fmla="*/ 48853 h 137"/>
              <a:gd name="T10" fmla="*/ 9982 w 73"/>
              <a:gd name="T11" fmla="*/ 45261 h 137"/>
              <a:gd name="T12" fmla="*/ 26618 w 73"/>
              <a:gd name="T13" fmla="*/ 6466 h 137"/>
              <a:gd name="T14" fmla="*/ 16636 w 73"/>
              <a:gd name="T15" fmla="*/ 0 h 1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" h="137">
                <a:moveTo>
                  <a:pt x="45" y="0"/>
                </a:moveTo>
                <a:lnTo>
                  <a:pt x="45" y="0"/>
                </a:ln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26"/>
                  <a:pt x="9" y="136"/>
                </a:cubicBezTo>
                <a:cubicBezTo>
                  <a:pt x="18" y="136"/>
                  <a:pt x="27" y="136"/>
                  <a:pt x="27" y="126"/>
                </a:cubicBezTo>
                <a:cubicBezTo>
                  <a:pt x="72" y="18"/>
                  <a:pt x="72" y="18"/>
                  <a:pt x="72" y="18"/>
                </a:cubicBezTo>
                <a:cubicBezTo>
                  <a:pt x="63" y="9"/>
                  <a:pt x="54" y="9"/>
                  <a:pt x="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85">
            <a:extLst>
              <a:ext uri="{FF2B5EF4-FFF2-40B4-BE49-F238E27FC236}">
                <a16:creationId xmlns:a16="http://schemas.microsoft.com/office/drawing/2014/main" id="{887D6D54-3C6C-B748-A98B-5EDED775B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077" y="8125387"/>
            <a:ext cx="62592" cy="128868"/>
          </a:xfrm>
          <a:custGeom>
            <a:avLst/>
            <a:gdLst>
              <a:gd name="T0" fmla="*/ 9847 w 74"/>
              <a:gd name="T1" fmla="*/ 55201 h 154"/>
              <a:gd name="T2" fmla="*/ 9847 w 74"/>
              <a:gd name="T3" fmla="*/ 55201 h 154"/>
              <a:gd name="T4" fmla="*/ 26622 w 74"/>
              <a:gd name="T5" fmla="*/ 9741 h 154"/>
              <a:gd name="T6" fmla="*/ 26622 w 74"/>
              <a:gd name="T7" fmla="*/ 3247 h 154"/>
              <a:gd name="T8" fmla="*/ 26622 w 74"/>
              <a:gd name="T9" fmla="*/ 3247 h 154"/>
              <a:gd name="T10" fmla="*/ 16776 w 74"/>
              <a:gd name="T11" fmla="*/ 3247 h 154"/>
              <a:gd name="T12" fmla="*/ 0 w 74"/>
              <a:gd name="T13" fmla="*/ 45460 h 154"/>
              <a:gd name="T14" fmla="*/ 9847 w 74"/>
              <a:gd name="T15" fmla="*/ 55201 h 1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" h="154">
                <a:moveTo>
                  <a:pt x="27" y="153"/>
                </a:moveTo>
                <a:lnTo>
                  <a:pt x="27" y="153"/>
                </a:lnTo>
                <a:cubicBezTo>
                  <a:pt x="73" y="27"/>
                  <a:pt x="73" y="27"/>
                  <a:pt x="73" y="27"/>
                </a:cubicBezTo>
                <a:cubicBezTo>
                  <a:pt x="73" y="18"/>
                  <a:pt x="73" y="9"/>
                  <a:pt x="73" y="9"/>
                </a:cubicBezTo>
                <a:cubicBezTo>
                  <a:pt x="64" y="0"/>
                  <a:pt x="46" y="0"/>
                  <a:pt x="46" y="9"/>
                </a:cubicBezTo>
                <a:cubicBezTo>
                  <a:pt x="0" y="126"/>
                  <a:pt x="0" y="126"/>
                  <a:pt x="0" y="126"/>
                </a:cubicBezTo>
                <a:cubicBezTo>
                  <a:pt x="9" y="135"/>
                  <a:pt x="18" y="144"/>
                  <a:pt x="27" y="1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86">
            <a:extLst>
              <a:ext uri="{FF2B5EF4-FFF2-40B4-BE49-F238E27FC236}">
                <a16:creationId xmlns:a16="http://schemas.microsoft.com/office/drawing/2014/main" id="{610964AC-CC59-2640-8AF8-DFBD9580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401" y="8681364"/>
            <a:ext cx="114142" cy="69959"/>
          </a:xfrm>
          <a:custGeom>
            <a:avLst/>
            <a:gdLst>
              <a:gd name="T0" fmla="*/ 6466 w 137"/>
              <a:gd name="T1" fmla="*/ 29795 h 82"/>
              <a:gd name="T2" fmla="*/ 6466 w 137"/>
              <a:gd name="T3" fmla="*/ 29795 h 82"/>
              <a:gd name="T4" fmla="*/ 42388 w 137"/>
              <a:gd name="T5" fmla="*/ 13242 h 82"/>
              <a:gd name="T6" fmla="*/ 45621 w 137"/>
              <a:gd name="T7" fmla="*/ 6621 h 82"/>
              <a:gd name="T8" fmla="*/ 45621 w 137"/>
              <a:gd name="T9" fmla="*/ 3311 h 82"/>
              <a:gd name="T10" fmla="*/ 39155 w 137"/>
              <a:gd name="T11" fmla="*/ 3311 h 82"/>
              <a:gd name="T12" fmla="*/ 0 w 137"/>
              <a:gd name="T13" fmla="*/ 20231 h 82"/>
              <a:gd name="T14" fmla="*/ 6466 w 137"/>
              <a:gd name="T15" fmla="*/ 29795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82">
                <a:moveTo>
                  <a:pt x="18" y="81"/>
                </a:moveTo>
                <a:lnTo>
                  <a:pt x="18" y="81"/>
                </a:lnTo>
                <a:cubicBezTo>
                  <a:pt x="118" y="36"/>
                  <a:pt x="118" y="36"/>
                  <a:pt x="118" y="36"/>
                </a:cubicBezTo>
                <a:cubicBezTo>
                  <a:pt x="127" y="36"/>
                  <a:pt x="136" y="18"/>
                  <a:pt x="127" y="18"/>
                </a:cubicBezTo>
                <a:cubicBezTo>
                  <a:pt x="127" y="18"/>
                  <a:pt x="127" y="18"/>
                  <a:pt x="127" y="9"/>
                </a:cubicBezTo>
                <a:cubicBezTo>
                  <a:pt x="127" y="9"/>
                  <a:pt x="118" y="0"/>
                  <a:pt x="109" y="9"/>
                </a:cubicBezTo>
                <a:cubicBezTo>
                  <a:pt x="0" y="55"/>
                  <a:pt x="0" y="55"/>
                  <a:pt x="0" y="55"/>
                </a:cubicBezTo>
                <a:cubicBezTo>
                  <a:pt x="9" y="64"/>
                  <a:pt x="9" y="73"/>
                  <a:pt x="18" y="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87">
            <a:extLst>
              <a:ext uri="{FF2B5EF4-FFF2-40B4-BE49-F238E27FC236}">
                <a16:creationId xmlns:a16="http://schemas.microsoft.com/office/drawing/2014/main" id="{1F75118C-6A5B-BF48-BCD4-7E69A915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124" y="9226297"/>
            <a:ext cx="106776" cy="69959"/>
          </a:xfrm>
          <a:custGeom>
            <a:avLst/>
            <a:gdLst>
              <a:gd name="T0" fmla="*/ 39203 w 128"/>
              <a:gd name="T1" fmla="*/ 0 h 82"/>
              <a:gd name="T2" fmla="*/ 39203 w 128"/>
              <a:gd name="T3" fmla="*/ 0 h 82"/>
              <a:gd name="T4" fmla="*/ 3597 w 128"/>
              <a:gd name="T5" fmla="*/ 19863 h 82"/>
              <a:gd name="T6" fmla="*/ 0 w 128"/>
              <a:gd name="T7" fmla="*/ 26485 h 82"/>
              <a:gd name="T8" fmla="*/ 0 w 128"/>
              <a:gd name="T9" fmla="*/ 26485 h 82"/>
              <a:gd name="T10" fmla="*/ 6834 w 128"/>
              <a:gd name="T11" fmla="*/ 29795 h 82"/>
              <a:gd name="T12" fmla="*/ 45677 w 128"/>
              <a:gd name="T13" fmla="*/ 13242 h 82"/>
              <a:gd name="T14" fmla="*/ 39203 w 128"/>
              <a:gd name="T15" fmla="*/ 0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8" h="82">
                <a:moveTo>
                  <a:pt x="109" y="0"/>
                </a:moveTo>
                <a:lnTo>
                  <a:pt x="109" y="0"/>
                </a:lnTo>
                <a:cubicBezTo>
                  <a:pt x="10" y="54"/>
                  <a:pt x="10" y="54"/>
                  <a:pt x="10" y="54"/>
                </a:cubicBezTo>
                <a:cubicBezTo>
                  <a:pt x="0" y="54"/>
                  <a:pt x="0" y="63"/>
                  <a:pt x="0" y="72"/>
                </a:cubicBezTo>
                <a:cubicBezTo>
                  <a:pt x="0" y="81"/>
                  <a:pt x="19" y="81"/>
                  <a:pt x="19" y="81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27" y="18"/>
                  <a:pt x="118" y="9"/>
                  <a:pt x="10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88">
            <a:extLst>
              <a:ext uri="{FF2B5EF4-FFF2-40B4-BE49-F238E27FC236}">
                <a16:creationId xmlns:a16="http://schemas.microsoft.com/office/drawing/2014/main" id="{5E08F1D8-A61F-D44E-9617-2804AE22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581" y="9760184"/>
            <a:ext cx="69959" cy="106776"/>
          </a:xfrm>
          <a:custGeom>
            <a:avLst/>
            <a:gdLst>
              <a:gd name="T0" fmla="*/ 26485 w 82"/>
              <a:gd name="T1" fmla="*/ 35966 h 128"/>
              <a:gd name="T2" fmla="*/ 26485 w 82"/>
              <a:gd name="T3" fmla="*/ 35966 h 128"/>
              <a:gd name="T4" fmla="*/ 9932 w 82"/>
              <a:gd name="T5" fmla="*/ 0 h 128"/>
              <a:gd name="T6" fmla="*/ 0 w 82"/>
              <a:gd name="T7" fmla="*/ 3237 h 128"/>
              <a:gd name="T8" fmla="*/ 16553 w 82"/>
              <a:gd name="T9" fmla="*/ 42440 h 128"/>
              <a:gd name="T10" fmla="*/ 23174 w 82"/>
              <a:gd name="T11" fmla="*/ 45677 h 128"/>
              <a:gd name="T12" fmla="*/ 23174 w 82"/>
              <a:gd name="T13" fmla="*/ 45677 h 128"/>
              <a:gd name="T14" fmla="*/ 26485 w 82"/>
              <a:gd name="T15" fmla="*/ 35966 h 1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" h="128">
                <a:moveTo>
                  <a:pt x="72" y="100"/>
                </a:moveTo>
                <a:lnTo>
                  <a:pt x="72" y="10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9" y="0"/>
                  <a:pt x="0" y="9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27"/>
                  <a:pt x="54" y="127"/>
                  <a:pt x="63" y="127"/>
                </a:cubicBezTo>
                <a:cubicBezTo>
                  <a:pt x="72" y="118"/>
                  <a:pt x="81" y="109"/>
                  <a:pt x="72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89">
            <a:extLst>
              <a:ext uri="{FF2B5EF4-FFF2-40B4-BE49-F238E27FC236}">
                <a16:creationId xmlns:a16="http://schemas.microsoft.com/office/drawing/2014/main" id="{29D1E9E9-ED32-6C42-9388-CB2340F2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593" y="7996516"/>
            <a:ext cx="69956" cy="114142"/>
          </a:xfrm>
          <a:custGeom>
            <a:avLst/>
            <a:gdLst>
              <a:gd name="T0" fmla="*/ 29794 w 82"/>
              <a:gd name="T1" fmla="*/ 42388 h 137"/>
              <a:gd name="T2" fmla="*/ 29794 w 82"/>
              <a:gd name="T3" fmla="*/ 42388 h 137"/>
              <a:gd name="T4" fmla="*/ 13242 w 82"/>
              <a:gd name="T5" fmla="*/ 3233 h 137"/>
              <a:gd name="T6" fmla="*/ 6621 w 82"/>
              <a:gd name="T7" fmla="*/ 3233 h 137"/>
              <a:gd name="T8" fmla="*/ 3310 w 82"/>
              <a:gd name="T9" fmla="*/ 3233 h 137"/>
              <a:gd name="T10" fmla="*/ 0 w 82"/>
              <a:gd name="T11" fmla="*/ 9699 h 137"/>
              <a:gd name="T12" fmla="*/ 19863 w 82"/>
              <a:gd name="T13" fmla="*/ 48854 h 137"/>
              <a:gd name="T14" fmla="*/ 29794 w 82"/>
              <a:gd name="T15" fmla="*/ 42388 h 1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" h="137">
                <a:moveTo>
                  <a:pt x="81" y="118"/>
                </a:moveTo>
                <a:lnTo>
                  <a:pt x="81" y="118"/>
                </a:lnTo>
                <a:cubicBezTo>
                  <a:pt x="36" y="9"/>
                  <a:pt x="36" y="9"/>
                  <a:pt x="36" y="9"/>
                </a:cubicBezTo>
                <a:cubicBezTo>
                  <a:pt x="27" y="9"/>
                  <a:pt x="18" y="0"/>
                  <a:pt x="18" y="9"/>
                </a:cubicBezTo>
                <a:cubicBezTo>
                  <a:pt x="9" y="9"/>
                  <a:pt x="9" y="9"/>
                  <a:pt x="9" y="9"/>
                </a:cubicBezTo>
                <a:cubicBezTo>
                  <a:pt x="0" y="9"/>
                  <a:pt x="0" y="18"/>
                  <a:pt x="0" y="27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63" y="127"/>
                  <a:pt x="72" y="127"/>
                  <a:pt x="81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90">
            <a:extLst>
              <a:ext uri="{FF2B5EF4-FFF2-40B4-BE49-F238E27FC236}">
                <a16:creationId xmlns:a16="http://schemas.microsoft.com/office/drawing/2014/main" id="{7F48712C-41AA-EA49-86EE-3DEA9D94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981" y="8939102"/>
            <a:ext cx="114142" cy="29456"/>
          </a:xfrm>
          <a:custGeom>
            <a:avLst/>
            <a:gdLst>
              <a:gd name="T0" fmla="*/ 45594 w 136"/>
              <a:gd name="T1" fmla="*/ 0 h 37"/>
              <a:gd name="T2" fmla="*/ 45594 w 136"/>
              <a:gd name="T3" fmla="*/ 0 h 37"/>
              <a:gd name="T4" fmla="*/ 6513 w 136"/>
              <a:gd name="T5" fmla="*/ 3089 h 37"/>
              <a:gd name="T6" fmla="*/ 0 w 136"/>
              <a:gd name="T7" fmla="*/ 9268 h 37"/>
              <a:gd name="T8" fmla="*/ 0 w 136"/>
              <a:gd name="T9" fmla="*/ 9268 h 37"/>
              <a:gd name="T10" fmla="*/ 6513 w 136"/>
              <a:gd name="T11" fmla="*/ 12357 h 37"/>
              <a:gd name="T12" fmla="*/ 48851 w 136"/>
              <a:gd name="T13" fmla="*/ 12357 h 37"/>
              <a:gd name="T14" fmla="*/ 45594 w 136"/>
              <a:gd name="T15" fmla="*/ 0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6" h="37">
                <a:moveTo>
                  <a:pt x="126" y="0"/>
                </a:moveTo>
                <a:lnTo>
                  <a:pt x="126" y="0"/>
                </a:lnTo>
                <a:cubicBezTo>
                  <a:pt x="18" y="9"/>
                  <a:pt x="18" y="9"/>
                  <a:pt x="18" y="9"/>
                </a:cubicBezTo>
                <a:cubicBezTo>
                  <a:pt x="0" y="9"/>
                  <a:pt x="0" y="17"/>
                  <a:pt x="0" y="27"/>
                </a:cubicBezTo>
                <a:cubicBezTo>
                  <a:pt x="0" y="36"/>
                  <a:pt x="9" y="36"/>
                  <a:pt x="18" y="36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5" y="27"/>
                  <a:pt x="126" y="9"/>
                  <a:pt x="12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91">
            <a:extLst>
              <a:ext uri="{FF2B5EF4-FFF2-40B4-BE49-F238E27FC236}">
                <a16:creationId xmlns:a16="http://schemas.microsoft.com/office/drawing/2014/main" id="{CF4A110F-EA68-3044-B04A-7DB216B6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4727" y="8894919"/>
            <a:ext cx="180416" cy="29456"/>
          </a:xfrm>
          <a:custGeom>
            <a:avLst/>
            <a:gdLst>
              <a:gd name="T0" fmla="*/ 16057 w 218"/>
              <a:gd name="T1" fmla="*/ 12357 h 37"/>
              <a:gd name="T2" fmla="*/ 16057 w 218"/>
              <a:gd name="T3" fmla="*/ 12357 h 37"/>
              <a:gd name="T4" fmla="*/ 71007 w 218"/>
              <a:gd name="T5" fmla="*/ 9268 h 37"/>
              <a:gd name="T6" fmla="*/ 74219 w 218"/>
              <a:gd name="T7" fmla="*/ 0 h 37"/>
              <a:gd name="T8" fmla="*/ 74219 w 218"/>
              <a:gd name="T9" fmla="*/ 0 h 37"/>
              <a:gd name="T10" fmla="*/ 71007 w 218"/>
              <a:gd name="T11" fmla="*/ 0 h 37"/>
              <a:gd name="T12" fmla="*/ 0 w 218"/>
              <a:gd name="T13" fmla="*/ 0 h 37"/>
              <a:gd name="T14" fmla="*/ 16057 w 218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8" h="37">
                <a:moveTo>
                  <a:pt x="45" y="36"/>
                </a:moveTo>
                <a:lnTo>
                  <a:pt x="45" y="36"/>
                </a:lnTo>
                <a:cubicBezTo>
                  <a:pt x="199" y="27"/>
                  <a:pt x="199" y="27"/>
                  <a:pt x="199" y="27"/>
                </a:cubicBezTo>
                <a:cubicBezTo>
                  <a:pt x="208" y="27"/>
                  <a:pt x="217" y="9"/>
                  <a:pt x="20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0" y="0"/>
                  <a:pt x="0" y="0"/>
                  <a:pt x="0" y="0"/>
                </a:cubicBezTo>
                <a:cubicBezTo>
                  <a:pt x="18" y="9"/>
                  <a:pt x="27" y="27"/>
                  <a:pt x="45" y="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92">
            <a:extLst>
              <a:ext uri="{FF2B5EF4-FFF2-40B4-BE49-F238E27FC236}">
                <a16:creationId xmlns:a16="http://schemas.microsoft.com/office/drawing/2014/main" id="{FF0AD566-AC6A-3141-B90A-EDF6BCB2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111" y="9785957"/>
            <a:ext cx="29456" cy="114142"/>
          </a:xfrm>
          <a:custGeom>
            <a:avLst/>
            <a:gdLst>
              <a:gd name="T0" fmla="*/ 0 w 37"/>
              <a:gd name="T1" fmla="*/ 0 h 136"/>
              <a:gd name="T2" fmla="*/ 0 w 37"/>
              <a:gd name="T3" fmla="*/ 0 h 136"/>
              <a:gd name="T4" fmla="*/ 3089 w 37"/>
              <a:gd name="T5" fmla="*/ 42338 h 136"/>
              <a:gd name="T6" fmla="*/ 6178 w 37"/>
              <a:gd name="T7" fmla="*/ 48851 h 136"/>
              <a:gd name="T8" fmla="*/ 6178 w 37"/>
              <a:gd name="T9" fmla="*/ 48851 h 136"/>
              <a:gd name="T10" fmla="*/ 12357 w 37"/>
              <a:gd name="T11" fmla="*/ 42338 h 136"/>
              <a:gd name="T12" fmla="*/ 12357 w 37"/>
              <a:gd name="T13" fmla="*/ 2895 h 136"/>
              <a:gd name="T14" fmla="*/ 0 w 37"/>
              <a:gd name="T15" fmla="*/ 0 h 1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136">
                <a:moveTo>
                  <a:pt x="0" y="0"/>
                </a:moveTo>
                <a:lnTo>
                  <a:pt x="0" y="0"/>
                </a:lnTo>
                <a:cubicBezTo>
                  <a:pt x="9" y="117"/>
                  <a:pt x="9" y="117"/>
                  <a:pt x="9" y="117"/>
                </a:cubicBezTo>
                <a:cubicBezTo>
                  <a:pt x="9" y="126"/>
                  <a:pt x="9" y="135"/>
                  <a:pt x="18" y="135"/>
                </a:cubicBezTo>
                <a:cubicBezTo>
                  <a:pt x="27" y="135"/>
                  <a:pt x="36" y="126"/>
                  <a:pt x="36" y="117"/>
                </a:cubicBezTo>
                <a:cubicBezTo>
                  <a:pt x="36" y="8"/>
                  <a:pt x="36" y="8"/>
                  <a:pt x="36" y="8"/>
                </a:cubicBezTo>
                <a:cubicBezTo>
                  <a:pt x="18" y="8"/>
                  <a:pt x="9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93">
            <a:extLst>
              <a:ext uri="{FF2B5EF4-FFF2-40B4-BE49-F238E27FC236}">
                <a16:creationId xmlns:a16="http://schemas.microsoft.com/office/drawing/2014/main" id="{BBE0DAC4-A28C-D449-86A5-E4BFFAE0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519" y="7959696"/>
            <a:ext cx="29456" cy="121506"/>
          </a:xfrm>
          <a:custGeom>
            <a:avLst/>
            <a:gdLst>
              <a:gd name="T0" fmla="*/ 12357 w 37"/>
              <a:gd name="T1" fmla="*/ 52027 h 145"/>
              <a:gd name="T2" fmla="*/ 12357 w 37"/>
              <a:gd name="T3" fmla="*/ 52027 h 145"/>
              <a:gd name="T4" fmla="*/ 12357 w 37"/>
              <a:gd name="T5" fmla="*/ 6503 h 145"/>
              <a:gd name="T6" fmla="*/ 6178 w 37"/>
              <a:gd name="T7" fmla="*/ 3252 h 145"/>
              <a:gd name="T8" fmla="*/ 6178 w 37"/>
              <a:gd name="T9" fmla="*/ 3252 h 145"/>
              <a:gd name="T10" fmla="*/ 0 w 37"/>
              <a:gd name="T11" fmla="*/ 6503 h 145"/>
              <a:gd name="T12" fmla="*/ 3089 w 37"/>
              <a:gd name="T13" fmla="*/ 48775 h 145"/>
              <a:gd name="T14" fmla="*/ 12357 w 37"/>
              <a:gd name="T15" fmla="*/ 52027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145">
                <a:moveTo>
                  <a:pt x="36" y="144"/>
                </a:moveTo>
                <a:lnTo>
                  <a:pt x="36" y="144"/>
                </a:ln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27" y="9"/>
                  <a:pt x="18" y="9"/>
                </a:cubicBezTo>
                <a:cubicBezTo>
                  <a:pt x="9" y="0"/>
                  <a:pt x="0" y="9"/>
                  <a:pt x="0" y="18"/>
                </a:cubicBezTo>
                <a:cubicBezTo>
                  <a:pt x="9" y="135"/>
                  <a:pt x="9" y="135"/>
                  <a:pt x="9" y="135"/>
                </a:cubicBezTo>
                <a:cubicBezTo>
                  <a:pt x="18" y="135"/>
                  <a:pt x="27" y="144"/>
                  <a:pt x="36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94">
            <a:extLst>
              <a:ext uri="{FF2B5EF4-FFF2-40B4-BE49-F238E27FC236}">
                <a16:creationId xmlns:a16="http://schemas.microsoft.com/office/drawing/2014/main" id="{E8C39857-F0F7-644A-8B93-23F7B14E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903" y="9465626"/>
            <a:ext cx="92051" cy="99412"/>
          </a:xfrm>
          <a:custGeom>
            <a:avLst/>
            <a:gdLst>
              <a:gd name="T0" fmla="*/ 32833 w 110"/>
              <a:gd name="T1" fmla="*/ 0 h 119"/>
              <a:gd name="T2" fmla="*/ 32833 w 110"/>
              <a:gd name="T3" fmla="*/ 0 h 119"/>
              <a:gd name="T4" fmla="*/ 3247 w 110"/>
              <a:gd name="T5" fmla="*/ 32417 h 119"/>
              <a:gd name="T6" fmla="*/ 3247 w 110"/>
              <a:gd name="T7" fmla="*/ 38900 h 119"/>
              <a:gd name="T8" fmla="*/ 3247 w 110"/>
              <a:gd name="T9" fmla="*/ 38900 h 119"/>
              <a:gd name="T10" fmla="*/ 9742 w 110"/>
              <a:gd name="T11" fmla="*/ 38900 h 119"/>
              <a:gd name="T12" fmla="*/ 39327 w 110"/>
              <a:gd name="T13" fmla="*/ 9725 h 119"/>
              <a:gd name="T14" fmla="*/ 32833 w 110"/>
              <a:gd name="T15" fmla="*/ 0 h 1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0" h="119">
                <a:moveTo>
                  <a:pt x="91" y="0"/>
                </a:moveTo>
                <a:lnTo>
                  <a:pt x="91" y="0"/>
                </a:ln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99"/>
                  <a:pt x="9" y="108"/>
                </a:cubicBezTo>
                <a:cubicBezTo>
                  <a:pt x="9" y="118"/>
                  <a:pt x="27" y="118"/>
                  <a:pt x="27" y="108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0" y="18"/>
                  <a:pt x="91" y="9"/>
                  <a:pt x="9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95">
            <a:extLst>
              <a:ext uri="{FF2B5EF4-FFF2-40B4-BE49-F238E27FC236}">
                <a16:creationId xmlns:a16="http://schemas.microsoft.com/office/drawing/2014/main" id="{25461B5A-4240-8546-925B-5DC204274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2217" y="8434673"/>
            <a:ext cx="99415" cy="128868"/>
          </a:xfrm>
          <a:custGeom>
            <a:avLst/>
            <a:gdLst>
              <a:gd name="T0" fmla="*/ 0 w 118"/>
              <a:gd name="T1" fmla="*/ 48751 h 155"/>
              <a:gd name="T2" fmla="*/ 0 w 118"/>
              <a:gd name="T3" fmla="*/ 48751 h 155"/>
              <a:gd name="T4" fmla="*/ 0 w 118"/>
              <a:gd name="T5" fmla="*/ 55204 h 155"/>
              <a:gd name="T6" fmla="*/ 42500 w 118"/>
              <a:gd name="T7" fmla="*/ 9679 h 155"/>
              <a:gd name="T8" fmla="*/ 42500 w 118"/>
              <a:gd name="T9" fmla="*/ 6452 h 155"/>
              <a:gd name="T10" fmla="*/ 42500 w 118"/>
              <a:gd name="T11" fmla="*/ 6452 h 155"/>
              <a:gd name="T12" fmla="*/ 32692 w 118"/>
              <a:gd name="T13" fmla="*/ 3226 h 155"/>
              <a:gd name="T14" fmla="*/ 0 w 118"/>
              <a:gd name="T15" fmla="*/ 39073 h 155"/>
              <a:gd name="T16" fmla="*/ 0 w 118"/>
              <a:gd name="T17" fmla="*/ 48751 h 1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8" h="155">
                <a:moveTo>
                  <a:pt x="0" y="136"/>
                </a:moveTo>
                <a:lnTo>
                  <a:pt x="0" y="136"/>
                </a:lnTo>
                <a:cubicBezTo>
                  <a:pt x="0" y="145"/>
                  <a:pt x="0" y="145"/>
                  <a:pt x="0" y="154"/>
                </a:cubicBezTo>
                <a:cubicBezTo>
                  <a:pt x="117" y="27"/>
                  <a:pt x="117" y="27"/>
                  <a:pt x="117" y="27"/>
                </a:cubicBezTo>
                <a:lnTo>
                  <a:pt x="117" y="18"/>
                </a:lnTo>
                <a:cubicBezTo>
                  <a:pt x="117" y="0"/>
                  <a:pt x="99" y="0"/>
                  <a:pt x="90" y="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0" y="127"/>
                  <a:pt x="0" y="136"/>
                </a:cubicBezTo>
              </a:path>
            </a:pathLst>
          </a:custGeom>
          <a:solidFill>
            <a:srgbClr val="E8DD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296">
            <a:extLst>
              <a:ext uri="{FF2B5EF4-FFF2-40B4-BE49-F238E27FC236}">
                <a16:creationId xmlns:a16="http://schemas.microsoft.com/office/drawing/2014/main" id="{D0DC289E-EAE0-884E-AD4D-55B0280B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4139" y="9550310"/>
            <a:ext cx="99415" cy="92051"/>
          </a:xfrm>
          <a:custGeom>
            <a:avLst/>
            <a:gdLst>
              <a:gd name="T0" fmla="*/ 39261 w 119"/>
              <a:gd name="T1" fmla="*/ 36080 h 110"/>
              <a:gd name="T2" fmla="*/ 39261 w 119"/>
              <a:gd name="T3" fmla="*/ 36080 h 110"/>
              <a:gd name="T4" fmla="*/ 39261 w 119"/>
              <a:gd name="T5" fmla="*/ 36080 h 110"/>
              <a:gd name="T6" fmla="*/ 39261 w 119"/>
              <a:gd name="T7" fmla="*/ 26338 h 110"/>
              <a:gd name="T8" fmla="*/ 6483 w 119"/>
              <a:gd name="T9" fmla="*/ 0 h 110"/>
              <a:gd name="T10" fmla="*/ 0 w 119"/>
              <a:gd name="T11" fmla="*/ 6855 h 110"/>
              <a:gd name="T12" fmla="*/ 29536 w 119"/>
              <a:gd name="T13" fmla="*/ 36080 h 110"/>
              <a:gd name="T14" fmla="*/ 39261 w 119"/>
              <a:gd name="T15" fmla="*/ 36080 h 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" h="110">
                <a:moveTo>
                  <a:pt x="109" y="100"/>
                </a:moveTo>
                <a:lnTo>
                  <a:pt x="109" y="100"/>
                </a:lnTo>
                <a:cubicBezTo>
                  <a:pt x="118" y="91"/>
                  <a:pt x="118" y="82"/>
                  <a:pt x="109" y="73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9"/>
                  <a:pt x="9" y="19"/>
                  <a:pt x="0" y="19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91" y="109"/>
                  <a:pt x="100" y="109"/>
                  <a:pt x="109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297">
            <a:extLst>
              <a:ext uri="{FF2B5EF4-FFF2-40B4-BE49-F238E27FC236}">
                <a16:creationId xmlns:a16="http://schemas.microsoft.com/office/drawing/2014/main" id="{E2B2AC3E-099E-CA41-9D63-637FD0D6C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3943" y="8228482"/>
            <a:ext cx="92048" cy="92048"/>
          </a:xfrm>
          <a:custGeom>
            <a:avLst/>
            <a:gdLst>
              <a:gd name="T0" fmla="*/ 39323 w 109"/>
              <a:gd name="T1" fmla="*/ 29585 h 110"/>
              <a:gd name="T2" fmla="*/ 39323 w 109"/>
              <a:gd name="T3" fmla="*/ 29585 h 110"/>
              <a:gd name="T4" fmla="*/ 9831 w 109"/>
              <a:gd name="T5" fmla="*/ 0 h 110"/>
              <a:gd name="T6" fmla="*/ 3277 w 109"/>
              <a:gd name="T7" fmla="*/ 0 h 110"/>
              <a:gd name="T8" fmla="*/ 0 w 109"/>
              <a:gd name="T9" fmla="*/ 3247 h 110"/>
              <a:gd name="T10" fmla="*/ 0 w 109"/>
              <a:gd name="T11" fmla="*/ 9741 h 110"/>
              <a:gd name="T12" fmla="*/ 32769 w 109"/>
              <a:gd name="T13" fmla="*/ 39326 h 110"/>
              <a:gd name="T14" fmla="*/ 39323 w 109"/>
              <a:gd name="T15" fmla="*/ 29585 h 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110">
                <a:moveTo>
                  <a:pt x="108" y="82"/>
                </a:moveTo>
                <a:lnTo>
                  <a:pt x="108" y="82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9" y="0"/>
                  <a:pt x="9" y="0"/>
                </a:cubicBezTo>
                <a:lnTo>
                  <a:pt x="0" y="9"/>
                </a:lnTo>
                <a:cubicBezTo>
                  <a:pt x="0" y="9"/>
                  <a:pt x="0" y="18"/>
                  <a:pt x="0" y="27"/>
                </a:cubicBezTo>
                <a:cubicBezTo>
                  <a:pt x="90" y="109"/>
                  <a:pt x="90" y="109"/>
                  <a:pt x="90" y="109"/>
                </a:cubicBezTo>
                <a:cubicBezTo>
                  <a:pt x="99" y="100"/>
                  <a:pt x="108" y="91"/>
                  <a:pt x="108" y="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298">
            <a:extLst>
              <a:ext uri="{FF2B5EF4-FFF2-40B4-BE49-F238E27FC236}">
                <a16:creationId xmlns:a16="http://schemas.microsoft.com/office/drawing/2014/main" id="{944C9C77-94FD-6645-9833-C272CE6E8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6945" y="8585633"/>
            <a:ext cx="99415" cy="84687"/>
          </a:xfrm>
          <a:custGeom>
            <a:avLst/>
            <a:gdLst>
              <a:gd name="T0" fmla="*/ 0 w 118"/>
              <a:gd name="T1" fmla="*/ 26289 h 100"/>
              <a:gd name="T2" fmla="*/ 0 w 118"/>
              <a:gd name="T3" fmla="*/ 26289 h 100"/>
              <a:gd name="T4" fmla="*/ 3269 w 118"/>
              <a:gd name="T5" fmla="*/ 36148 h 100"/>
              <a:gd name="T6" fmla="*/ 39231 w 118"/>
              <a:gd name="T7" fmla="*/ 9859 h 100"/>
              <a:gd name="T8" fmla="*/ 42500 w 118"/>
              <a:gd name="T9" fmla="*/ 3286 h 100"/>
              <a:gd name="T10" fmla="*/ 42500 w 118"/>
              <a:gd name="T11" fmla="*/ 3286 h 100"/>
              <a:gd name="T12" fmla="*/ 32692 w 118"/>
              <a:gd name="T13" fmla="*/ 0 h 100"/>
              <a:gd name="T14" fmla="*/ 0 w 118"/>
              <a:gd name="T15" fmla="*/ 26289 h 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8" h="100">
                <a:moveTo>
                  <a:pt x="0" y="72"/>
                </a:moveTo>
                <a:lnTo>
                  <a:pt x="0" y="72"/>
                </a:lnTo>
                <a:cubicBezTo>
                  <a:pt x="0" y="81"/>
                  <a:pt x="0" y="90"/>
                  <a:pt x="9" y="99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7" y="27"/>
                  <a:pt x="117" y="18"/>
                  <a:pt x="117" y="9"/>
                </a:cubicBezTo>
                <a:cubicBezTo>
                  <a:pt x="117" y="0"/>
                  <a:pt x="99" y="0"/>
                  <a:pt x="90" y="0"/>
                </a:cubicBezTo>
                <a:lnTo>
                  <a:pt x="0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99">
            <a:extLst>
              <a:ext uri="{FF2B5EF4-FFF2-40B4-BE49-F238E27FC236}">
                <a16:creationId xmlns:a16="http://schemas.microsoft.com/office/drawing/2014/main" id="{80AC137A-3CEE-9445-BC68-30F4FD1BA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9490" y="6321218"/>
            <a:ext cx="913130" cy="876310"/>
          </a:xfrm>
          <a:custGeom>
            <a:avLst/>
            <a:gdLst>
              <a:gd name="T0" fmla="*/ 390101 w 1094"/>
              <a:gd name="T1" fmla="*/ 215230 h 1048"/>
              <a:gd name="T2" fmla="*/ 390101 w 1094"/>
              <a:gd name="T3" fmla="*/ 215230 h 1048"/>
              <a:gd name="T4" fmla="*/ 386862 w 1094"/>
              <a:gd name="T5" fmla="*/ 234699 h 1048"/>
              <a:gd name="T6" fmla="*/ 380385 w 1094"/>
              <a:gd name="T7" fmla="*/ 254167 h 1048"/>
              <a:gd name="T8" fmla="*/ 380385 w 1094"/>
              <a:gd name="T9" fmla="*/ 254167 h 1048"/>
              <a:gd name="T10" fmla="*/ 360952 w 1094"/>
              <a:gd name="T11" fmla="*/ 279764 h 1048"/>
              <a:gd name="T12" fmla="*/ 273143 w 1094"/>
              <a:gd name="T13" fmla="*/ 354752 h 1048"/>
              <a:gd name="T14" fmla="*/ 263426 w 1094"/>
              <a:gd name="T15" fmla="*/ 357996 h 1048"/>
              <a:gd name="T16" fmla="*/ 250471 w 1094"/>
              <a:gd name="T17" fmla="*/ 364486 h 1048"/>
              <a:gd name="T18" fmla="*/ 178856 w 1094"/>
              <a:gd name="T19" fmla="*/ 377464 h 1048"/>
              <a:gd name="T20" fmla="*/ 152586 w 1094"/>
              <a:gd name="T21" fmla="*/ 377464 h 1048"/>
              <a:gd name="T22" fmla="*/ 0 w 1094"/>
              <a:gd name="T23" fmla="*/ 202252 h 1048"/>
              <a:gd name="T24" fmla="*/ 25911 w 1094"/>
              <a:gd name="T25" fmla="*/ 111040 h 1048"/>
              <a:gd name="T26" fmla="*/ 35627 w 1094"/>
              <a:gd name="T27" fmla="*/ 91212 h 1048"/>
              <a:gd name="T28" fmla="*/ 266665 w 1094"/>
              <a:gd name="T29" fmla="*/ 45786 h 1048"/>
              <a:gd name="T30" fmla="*/ 286098 w 1094"/>
              <a:gd name="T31" fmla="*/ 55520 h 1048"/>
              <a:gd name="T32" fmla="*/ 331442 w 1094"/>
              <a:gd name="T33" fmla="*/ 87967 h 1048"/>
              <a:gd name="T34" fmla="*/ 351235 w 1094"/>
              <a:gd name="T35" fmla="*/ 100946 h 1048"/>
              <a:gd name="T36" fmla="*/ 390101 w 1094"/>
              <a:gd name="T37" fmla="*/ 198647 h 1048"/>
              <a:gd name="T38" fmla="*/ 390101 w 1094"/>
              <a:gd name="T39" fmla="*/ 215230 h 10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94" h="1048">
                <a:moveTo>
                  <a:pt x="1084" y="597"/>
                </a:moveTo>
                <a:lnTo>
                  <a:pt x="1084" y="597"/>
                </a:lnTo>
                <a:cubicBezTo>
                  <a:pt x="1084" y="615"/>
                  <a:pt x="1084" y="633"/>
                  <a:pt x="1075" y="651"/>
                </a:cubicBezTo>
                <a:cubicBezTo>
                  <a:pt x="1075" y="669"/>
                  <a:pt x="1066" y="687"/>
                  <a:pt x="1057" y="705"/>
                </a:cubicBezTo>
                <a:cubicBezTo>
                  <a:pt x="1039" y="732"/>
                  <a:pt x="1021" y="759"/>
                  <a:pt x="1003" y="776"/>
                </a:cubicBezTo>
                <a:cubicBezTo>
                  <a:pt x="921" y="858"/>
                  <a:pt x="849" y="930"/>
                  <a:pt x="759" y="984"/>
                </a:cubicBezTo>
                <a:cubicBezTo>
                  <a:pt x="750" y="984"/>
                  <a:pt x="741" y="993"/>
                  <a:pt x="732" y="993"/>
                </a:cubicBezTo>
                <a:cubicBezTo>
                  <a:pt x="723" y="1002"/>
                  <a:pt x="714" y="1002"/>
                  <a:pt x="696" y="1011"/>
                </a:cubicBezTo>
                <a:cubicBezTo>
                  <a:pt x="632" y="1038"/>
                  <a:pt x="560" y="1047"/>
                  <a:pt x="497" y="1047"/>
                </a:cubicBezTo>
                <a:cubicBezTo>
                  <a:pt x="470" y="1047"/>
                  <a:pt x="452" y="1047"/>
                  <a:pt x="424" y="1047"/>
                </a:cubicBezTo>
                <a:cubicBezTo>
                  <a:pt x="190" y="1011"/>
                  <a:pt x="0" y="803"/>
                  <a:pt x="0" y="561"/>
                </a:cubicBezTo>
                <a:cubicBezTo>
                  <a:pt x="0" y="470"/>
                  <a:pt x="27" y="380"/>
                  <a:pt x="72" y="308"/>
                </a:cubicBezTo>
                <a:cubicBezTo>
                  <a:pt x="81" y="289"/>
                  <a:pt x="90" y="271"/>
                  <a:pt x="99" y="253"/>
                </a:cubicBezTo>
                <a:cubicBezTo>
                  <a:pt x="244" y="55"/>
                  <a:pt x="533" y="0"/>
                  <a:pt x="741" y="127"/>
                </a:cubicBezTo>
                <a:cubicBezTo>
                  <a:pt x="759" y="136"/>
                  <a:pt x="777" y="145"/>
                  <a:pt x="795" y="154"/>
                </a:cubicBezTo>
                <a:cubicBezTo>
                  <a:pt x="840" y="181"/>
                  <a:pt x="885" y="208"/>
                  <a:pt x="921" y="244"/>
                </a:cubicBezTo>
                <a:cubicBezTo>
                  <a:pt x="939" y="253"/>
                  <a:pt x="958" y="271"/>
                  <a:pt x="976" y="280"/>
                </a:cubicBezTo>
                <a:cubicBezTo>
                  <a:pt x="1048" y="353"/>
                  <a:pt x="1093" y="443"/>
                  <a:pt x="1084" y="551"/>
                </a:cubicBezTo>
                <a:cubicBezTo>
                  <a:pt x="1084" y="570"/>
                  <a:pt x="1084" y="579"/>
                  <a:pt x="1084" y="5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00">
            <a:extLst>
              <a:ext uri="{FF2B5EF4-FFF2-40B4-BE49-F238E27FC236}">
                <a16:creationId xmlns:a16="http://schemas.microsoft.com/office/drawing/2014/main" id="{70423B0B-60FF-9C4C-8B3D-E43F7032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494" y="6413266"/>
            <a:ext cx="747440" cy="710623"/>
          </a:xfrm>
          <a:custGeom>
            <a:avLst/>
            <a:gdLst>
              <a:gd name="T0" fmla="*/ 318665 w 896"/>
              <a:gd name="T1" fmla="*/ 172501 h 849"/>
              <a:gd name="T2" fmla="*/ 318665 w 896"/>
              <a:gd name="T3" fmla="*/ 172501 h 849"/>
              <a:gd name="T4" fmla="*/ 315428 w 896"/>
              <a:gd name="T5" fmla="*/ 189102 h 849"/>
              <a:gd name="T6" fmla="*/ 308954 w 896"/>
              <a:gd name="T7" fmla="*/ 205341 h 849"/>
              <a:gd name="T8" fmla="*/ 308954 w 896"/>
              <a:gd name="T9" fmla="*/ 205341 h 849"/>
              <a:gd name="T10" fmla="*/ 292769 w 896"/>
              <a:gd name="T11" fmla="*/ 228077 h 849"/>
              <a:gd name="T12" fmla="*/ 221195 w 896"/>
              <a:gd name="T13" fmla="*/ 286540 h 849"/>
              <a:gd name="T14" fmla="*/ 214721 w 896"/>
              <a:gd name="T15" fmla="*/ 289787 h 849"/>
              <a:gd name="T16" fmla="*/ 204651 w 896"/>
              <a:gd name="T17" fmla="*/ 293035 h 849"/>
              <a:gd name="T18" fmla="*/ 146385 w 896"/>
              <a:gd name="T19" fmla="*/ 306027 h 849"/>
              <a:gd name="T20" fmla="*/ 126963 w 896"/>
              <a:gd name="T21" fmla="*/ 302779 h 849"/>
              <a:gd name="T22" fmla="*/ 0 w 896"/>
              <a:gd name="T23" fmla="*/ 163118 h 849"/>
              <a:gd name="T24" fmla="*/ 19782 w 896"/>
              <a:gd name="T25" fmla="*/ 88055 h 849"/>
              <a:gd name="T26" fmla="*/ 32730 w 896"/>
              <a:gd name="T27" fmla="*/ 75063 h 849"/>
              <a:gd name="T28" fmla="*/ 217958 w 896"/>
              <a:gd name="T29" fmla="*/ 35727 h 849"/>
              <a:gd name="T30" fmla="*/ 230906 w 896"/>
              <a:gd name="T31" fmla="*/ 42223 h 849"/>
              <a:gd name="T32" fmla="*/ 272988 w 896"/>
              <a:gd name="T33" fmla="*/ 68207 h 849"/>
              <a:gd name="T34" fmla="*/ 285936 w 896"/>
              <a:gd name="T35" fmla="*/ 81559 h 849"/>
              <a:gd name="T36" fmla="*/ 318665 w 896"/>
              <a:gd name="T37" fmla="*/ 159509 h 849"/>
              <a:gd name="T38" fmla="*/ 318665 w 896"/>
              <a:gd name="T39" fmla="*/ 172501 h 8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6" h="849">
                <a:moveTo>
                  <a:pt x="886" y="478"/>
                </a:moveTo>
                <a:lnTo>
                  <a:pt x="886" y="478"/>
                </a:lnTo>
                <a:cubicBezTo>
                  <a:pt x="886" y="488"/>
                  <a:pt x="886" y="506"/>
                  <a:pt x="877" y="524"/>
                </a:cubicBezTo>
                <a:cubicBezTo>
                  <a:pt x="877" y="533"/>
                  <a:pt x="868" y="551"/>
                  <a:pt x="859" y="569"/>
                </a:cubicBezTo>
                <a:cubicBezTo>
                  <a:pt x="850" y="587"/>
                  <a:pt x="831" y="614"/>
                  <a:pt x="814" y="632"/>
                </a:cubicBezTo>
                <a:cubicBezTo>
                  <a:pt x="759" y="694"/>
                  <a:pt x="687" y="749"/>
                  <a:pt x="615" y="794"/>
                </a:cubicBezTo>
                <a:cubicBezTo>
                  <a:pt x="615" y="794"/>
                  <a:pt x="606" y="803"/>
                  <a:pt x="597" y="803"/>
                </a:cubicBezTo>
                <a:cubicBezTo>
                  <a:pt x="587" y="803"/>
                  <a:pt x="578" y="812"/>
                  <a:pt x="569" y="812"/>
                </a:cubicBezTo>
                <a:cubicBezTo>
                  <a:pt x="515" y="839"/>
                  <a:pt x="461" y="848"/>
                  <a:pt x="407" y="848"/>
                </a:cubicBezTo>
                <a:cubicBezTo>
                  <a:pt x="389" y="848"/>
                  <a:pt x="371" y="848"/>
                  <a:pt x="353" y="839"/>
                </a:cubicBezTo>
                <a:cubicBezTo>
                  <a:pt x="154" y="812"/>
                  <a:pt x="0" y="650"/>
                  <a:pt x="0" y="452"/>
                </a:cubicBezTo>
                <a:cubicBezTo>
                  <a:pt x="0" y="370"/>
                  <a:pt x="27" y="307"/>
                  <a:pt x="55" y="244"/>
                </a:cubicBezTo>
                <a:cubicBezTo>
                  <a:pt x="63" y="235"/>
                  <a:pt x="81" y="217"/>
                  <a:pt x="91" y="208"/>
                </a:cubicBezTo>
                <a:cubicBezTo>
                  <a:pt x="208" y="45"/>
                  <a:pt x="434" y="0"/>
                  <a:pt x="606" y="99"/>
                </a:cubicBezTo>
                <a:cubicBezTo>
                  <a:pt x="624" y="99"/>
                  <a:pt x="633" y="108"/>
                  <a:pt x="642" y="117"/>
                </a:cubicBezTo>
                <a:cubicBezTo>
                  <a:pt x="687" y="135"/>
                  <a:pt x="723" y="162"/>
                  <a:pt x="759" y="189"/>
                </a:cubicBezTo>
                <a:cubicBezTo>
                  <a:pt x="768" y="208"/>
                  <a:pt x="777" y="217"/>
                  <a:pt x="795" y="226"/>
                </a:cubicBezTo>
                <a:cubicBezTo>
                  <a:pt x="850" y="280"/>
                  <a:pt x="895" y="352"/>
                  <a:pt x="886" y="442"/>
                </a:cubicBezTo>
                <a:cubicBezTo>
                  <a:pt x="886" y="452"/>
                  <a:pt x="886" y="470"/>
                  <a:pt x="886" y="478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01">
            <a:extLst>
              <a:ext uri="{FF2B5EF4-FFF2-40B4-BE49-F238E27FC236}">
                <a16:creationId xmlns:a16="http://schemas.microsoft.com/office/drawing/2014/main" id="{7A3880AE-30DD-544F-AA34-BA8A699C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691" y="6269670"/>
            <a:ext cx="22092" cy="106776"/>
          </a:xfrm>
          <a:custGeom>
            <a:avLst/>
            <a:gdLst>
              <a:gd name="T0" fmla="*/ 0 w 28"/>
              <a:gd name="T1" fmla="*/ 22659 h 128"/>
              <a:gd name="T2" fmla="*/ 0 w 28"/>
              <a:gd name="T3" fmla="*/ 22659 h 128"/>
              <a:gd name="T4" fmla="*/ 0 w 28"/>
              <a:gd name="T5" fmla="*/ 45677 h 128"/>
              <a:gd name="T6" fmla="*/ 9185 w 28"/>
              <a:gd name="T7" fmla="*/ 45677 h 128"/>
              <a:gd name="T8" fmla="*/ 9185 w 28"/>
              <a:gd name="T9" fmla="*/ 22659 h 128"/>
              <a:gd name="T10" fmla="*/ 9185 w 28"/>
              <a:gd name="T11" fmla="*/ 6474 h 128"/>
              <a:gd name="T12" fmla="*/ 6123 w 28"/>
              <a:gd name="T13" fmla="*/ 0 h 128"/>
              <a:gd name="T14" fmla="*/ 3062 w 28"/>
              <a:gd name="T15" fmla="*/ 0 h 128"/>
              <a:gd name="T16" fmla="*/ 0 w 28"/>
              <a:gd name="T17" fmla="*/ 6474 h 128"/>
              <a:gd name="T18" fmla="*/ 0 w 28"/>
              <a:gd name="T19" fmla="*/ 22659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28">
                <a:moveTo>
                  <a:pt x="0" y="63"/>
                </a:moveTo>
                <a:lnTo>
                  <a:pt x="0" y="63"/>
                </a:lnTo>
                <a:cubicBezTo>
                  <a:pt x="0" y="127"/>
                  <a:pt x="0" y="127"/>
                  <a:pt x="0" y="12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9"/>
                  <a:pt x="27" y="0"/>
                  <a:pt x="18" y="0"/>
                </a:cubicBezTo>
                <a:cubicBezTo>
                  <a:pt x="18" y="0"/>
                  <a:pt x="18" y="0"/>
                  <a:pt x="9" y="0"/>
                </a:cubicBezTo>
                <a:cubicBezTo>
                  <a:pt x="9" y="0"/>
                  <a:pt x="0" y="9"/>
                  <a:pt x="0" y="18"/>
                </a:cubicBezTo>
                <a:lnTo>
                  <a:pt x="0" y="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02">
            <a:extLst>
              <a:ext uri="{FF2B5EF4-FFF2-40B4-BE49-F238E27FC236}">
                <a16:creationId xmlns:a16="http://schemas.microsoft.com/office/drawing/2014/main" id="{C4432FC5-4E0F-044F-8168-262AA202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691" y="7197528"/>
            <a:ext cx="22092" cy="106776"/>
          </a:xfrm>
          <a:custGeom>
            <a:avLst/>
            <a:gdLst>
              <a:gd name="T0" fmla="*/ 0 w 28"/>
              <a:gd name="T1" fmla="*/ 23019 h 128"/>
              <a:gd name="T2" fmla="*/ 0 w 28"/>
              <a:gd name="T3" fmla="*/ 23019 h 128"/>
              <a:gd name="T4" fmla="*/ 0 w 28"/>
              <a:gd name="T5" fmla="*/ 39203 h 128"/>
              <a:gd name="T6" fmla="*/ 6123 w 28"/>
              <a:gd name="T7" fmla="*/ 42440 h 128"/>
              <a:gd name="T8" fmla="*/ 6123 w 28"/>
              <a:gd name="T9" fmla="*/ 42440 h 128"/>
              <a:gd name="T10" fmla="*/ 9185 w 28"/>
              <a:gd name="T11" fmla="*/ 39203 h 128"/>
              <a:gd name="T12" fmla="*/ 9185 w 28"/>
              <a:gd name="T13" fmla="*/ 19782 h 128"/>
              <a:gd name="T14" fmla="*/ 9185 w 28"/>
              <a:gd name="T15" fmla="*/ 0 h 128"/>
              <a:gd name="T16" fmla="*/ 0 w 28"/>
              <a:gd name="T17" fmla="*/ 0 h 128"/>
              <a:gd name="T18" fmla="*/ 0 w 28"/>
              <a:gd name="T19" fmla="*/ 23019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28">
                <a:moveTo>
                  <a:pt x="0" y="64"/>
                </a:moveTo>
                <a:lnTo>
                  <a:pt x="0" y="64"/>
                </a:ln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9" y="127"/>
                  <a:pt x="18" y="118"/>
                </a:cubicBezTo>
                <a:cubicBezTo>
                  <a:pt x="27" y="118"/>
                  <a:pt x="27" y="118"/>
                  <a:pt x="27" y="109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9" y="0"/>
                  <a:pt x="0" y="0"/>
                </a:cubicBezTo>
                <a:lnTo>
                  <a:pt x="0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03">
            <a:extLst>
              <a:ext uri="{FF2B5EF4-FFF2-40B4-BE49-F238E27FC236}">
                <a16:creationId xmlns:a16="http://schemas.microsoft.com/office/drawing/2014/main" id="{E986C2A4-7660-0D47-A9EE-78CD0729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573" y="6774100"/>
            <a:ext cx="106778" cy="25775"/>
          </a:xfrm>
          <a:custGeom>
            <a:avLst/>
            <a:gdLst>
              <a:gd name="T0" fmla="*/ 22659 w 128"/>
              <a:gd name="T1" fmla="*/ 0 h 29"/>
              <a:gd name="T2" fmla="*/ 22659 w 128"/>
              <a:gd name="T3" fmla="*/ 0 h 29"/>
              <a:gd name="T4" fmla="*/ 0 w 128"/>
              <a:gd name="T5" fmla="*/ 0 h 29"/>
              <a:gd name="T6" fmla="*/ 0 w 128"/>
              <a:gd name="T7" fmla="*/ 10730 h 29"/>
              <a:gd name="T8" fmla="*/ 22659 w 128"/>
              <a:gd name="T9" fmla="*/ 10730 h 29"/>
              <a:gd name="T10" fmla="*/ 38845 w 128"/>
              <a:gd name="T11" fmla="*/ 10730 h 29"/>
              <a:gd name="T12" fmla="*/ 45678 w 128"/>
              <a:gd name="T13" fmla="*/ 3449 h 29"/>
              <a:gd name="T14" fmla="*/ 45678 w 128"/>
              <a:gd name="T15" fmla="*/ 3449 h 29"/>
              <a:gd name="T16" fmla="*/ 45678 w 128"/>
              <a:gd name="T17" fmla="*/ 3449 h 29"/>
              <a:gd name="T18" fmla="*/ 38845 w 128"/>
              <a:gd name="T19" fmla="*/ 0 h 29"/>
              <a:gd name="T20" fmla="*/ 22659 w 128"/>
              <a:gd name="T21" fmla="*/ 0 h 2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8" h="2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18" y="28"/>
                  <a:pt x="127" y="19"/>
                  <a:pt x="127" y="9"/>
                </a:cubicBezTo>
                <a:cubicBezTo>
                  <a:pt x="127" y="0"/>
                  <a:pt x="118" y="0"/>
                  <a:pt x="108" y="0"/>
                </a:cubicBezTo>
                <a:lnTo>
                  <a:pt x="6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04">
            <a:extLst>
              <a:ext uri="{FF2B5EF4-FFF2-40B4-BE49-F238E27FC236}">
                <a16:creationId xmlns:a16="http://schemas.microsoft.com/office/drawing/2014/main" id="{D0EA60DC-AB08-004D-A137-150295E5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075" y="6774100"/>
            <a:ext cx="99415" cy="25775"/>
          </a:xfrm>
          <a:custGeom>
            <a:avLst/>
            <a:gdLst>
              <a:gd name="T0" fmla="*/ 42503 w 119"/>
              <a:gd name="T1" fmla="*/ 10730 h 29"/>
              <a:gd name="T2" fmla="*/ 42503 w 119"/>
              <a:gd name="T3" fmla="*/ 10730 h 29"/>
              <a:gd name="T4" fmla="*/ 42503 w 119"/>
              <a:gd name="T5" fmla="*/ 7281 h 29"/>
              <a:gd name="T6" fmla="*/ 42503 w 119"/>
              <a:gd name="T7" fmla="*/ 0 h 29"/>
              <a:gd name="T8" fmla="*/ 19811 w 119"/>
              <a:gd name="T9" fmla="*/ 0 h 29"/>
              <a:gd name="T10" fmla="*/ 3242 w 119"/>
              <a:gd name="T11" fmla="*/ 0 h 29"/>
              <a:gd name="T12" fmla="*/ 0 w 119"/>
              <a:gd name="T13" fmla="*/ 3449 h 29"/>
              <a:gd name="T14" fmla="*/ 0 w 119"/>
              <a:gd name="T15" fmla="*/ 7281 h 29"/>
              <a:gd name="T16" fmla="*/ 0 w 119"/>
              <a:gd name="T17" fmla="*/ 7281 h 29"/>
              <a:gd name="T18" fmla="*/ 3242 w 119"/>
              <a:gd name="T19" fmla="*/ 10730 h 29"/>
              <a:gd name="T20" fmla="*/ 19811 w 119"/>
              <a:gd name="T21" fmla="*/ 10730 h 29"/>
              <a:gd name="T22" fmla="*/ 42503 w 119"/>
              <a:gd name="T23" fmla="*/ 10730 h 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29">
                <a:moveTo>
                  <a:pt x="118" y="28"/>
                </a:moveTo>
                <a:lnTo>
                  <a:pt x="118" y="28"/>
                </a:lnTo>
                <a:lnTo>
                  <a:pt x="118" y="19"/>
                </a:lnTo>
                <a:cubicBezTo>
                  <a:pt x="118" y="9"/>
                  <a:pt x="118" y="0"/>
                  <a:pt x="118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9"/>
                </a:cubicBezTo>
                <a:cubicBezTo>
                  <a:pt x="0" y="9"/>
                  <a:pt x="0" y="9"/>
                  <a:pt x="0" y="19"/>
                </a:cubicBezTo>
                <a:cubicBezTo>
                  <a:pt x="0" y="19"/>
                  <a:pt x="0" y="28"/>
                  <a:pt x="9" y="28"/>
                </a:cubicBezTo>
                <a:cubicBezTo>
                  <a:pt x="55" y="28"/>
                  <a:pt x="55" y="28"/>
                  <a:pt x="55" y="28"/>
                </a:cubicBezTo>
                <a:lnTo>
                  <a:pt x="118" y="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05">
            <a:extLst>
              <a:ext uri="{FF2B5EF4-FFF2-40B4-BE49-F238E27FC236}">
                <a16:creationId xmlns:a16="http://schemas.microsoft.com/office/drawing/2014/main" id="{B5358786-5F7F-9D47-88A1-E66B34A51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521" y="6427994"/>
            <a:ext cx="92048" cy="84687"/>
          </a:xfrm>
          <a:custGeom>
            <a:avLst/>
            <a:gdLst>
              <a:gd name="T0" fmla="*/ 9741 w 110"/>
              <a:gd name="T1" fmla="*/ 36148 h 100"/>
              <a:gd name="T2" fmla="*/ 9741 w 110"/>
              <a:gd name="T3" fmla="*/ 36148 h 100"/>
              <a:gd name="T4" fmla="*/ 26338 w 110"/>
              <a:gd name="T5" fmla="*/ 19717 h 100"/>
              <a:gd name="T6" fmla="*/ 39326 w 110"/>
              <a:gd name="T7" fmla="*/ 9859 h 100"/>
              <a:gd name="T8" fmla="*/ 39326 w 110"/>
              <a:gd name="T9" fmla="*/ 3286 h 100"/>
              <a:gd name="T10" fmla="*/ 36079 w 110"/>
              <a:gd name="T11" fmla="*/ 0 h 100"/>
              <a:gd name="T12" fmla="*/ 29585 w 110"/>
              <a:gd name="T13" fmla="*/ 0 h 100"/>
              <a:gd name="T14" fmla="*/ 16236 w 110"/>
              <a:gd name="T15" fmla="*/ 13145 h 100"/>
              <a:gd name="T16" fmla="*/ 0 w 110"/>
              <a:gd name="T17" fmla="*/ 29576 h 100"/>
              <a:gd name="T18" fmla="*/ 9741 w 110"/>
              <a:gd name="T19" fmla="*/ 36148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100">
                <a:moveTo>
                  <a:pt x="27" y="99"/>
                </a:moveTo>
                <a:lnTo>
                  <a:pt x="27" y="99"/>
                </a:lnTo>
                <a:cubicBezTo>
                  <a:pt x="73" y="54"/>
                  <a:pt x="73" y="54"/>
                  <a:pt x="73" y="54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9" y="18"/>
                  <a:pt x="109" y="9"/>
                  <a:pt x="109" y="9"/>
                </a:cubicBezTo>
                <a:cubicBezTo>
                  <a:pt x="100" y="9"/>
                  <a:pt x="100" y="0"/>
                  <a:pt x="100" y="0"/>
                </a:cubicBezTo>
                <a:cubicBezTo>
                  <a:pt x="100" y="0"/>
                  <a:pt x="91" y="0"/>
                  <a:pt x="82" y="0"/>
                </a:cubicBezTo>
                <a:cubicBezTo>
                  <a:pt x="45" y="36"/>
                  <a:pt x="45" y="36"/>
                  <a:pt x="45" y="36"/>
                </a:cubicBezTo>
                <a:cubicBezTo>
                  <a:pt x="0" y="81"/>
                  <a:pt x="0" y="81"/>
                  <a:pt x="0" y="81"/>
                </a:cubicBezTo>
                <a:cubicBezTo>
                  <a:pt x="9" y="90"/>
                  <a:pt x="18" y="99"/>
                  <a:pt x="27" y="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06">
            <a:extLst>
              <a:ext uri="{FF2B5EF4-FFF2-40B4-BE49-F238E27FC236}">
                <a16:creationId xmlns:a16="http://schemas.microsoft.com/office/drawing/2014/main" id="{B25A0C53-B50C-3B4A-9090-60E03FFA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766" y="7090750"/>
            <a:ext cx="92048" cy="92051"/>
          </a:xfrm>
          <a:custGeom>
            <a:avLst/>
            <a:gdLst>
              <a:gd name="T0" fmla="*/ 29224 w 110"/>
              <a:gd name="T1" fmla="*/ 0 h 109"/>
              <a:gd name="T2" fmla="*/ 29224 w 110"/>
              <a:gd name="T3" fmla="*/ 0 h 109"/>
              <a:gd name="T4" fmla="*/ 16236 w 110"/>
              <a:gd name="T5" fmla="*/ 16385 h 109"/>
              <a:gd name="T6" fmla="*/ 3247 w 110"/>
              <a:gd name="T7" fmla="*/ 29493 h 109"/>
              <a:gd name="T8" fmla="*/ 3247 w 110"/>
              <a:gd name="T9" fmla="*/ 36047 h 109"/>
              <a:gd name="T10" fmla="*/ 3247 w 110"/>
              <a:gd name="T11" fmla="*/ 36047 h 109"/>
              <a:gd name="T12" fmla="*/ 9741 w 110"/>
              <a:gd name="T13" fmla="*/ 36047 h 109"/>
              <a:gd name="T14" fmla="*/ 22730 w 110"/>
              <a:gd name="T15" fmla="*/ 22939 h 109"/>
              <a:gd name="T16" fmla="*/ 39326 w 110"/>
              <a:gd name="T17" fmla="*/ 6554 h 109"/>
              <a:gd name="T18" fmla="*/ 29224 w 110"/>
              <a:gd name="T19" fmla="*/ 0 h 1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109">
                <a:moveTo>
                  <a:pt x="81" y="0"/>
                </a:moveTo>
                <a:lnTo>
                  <a:pt x="81" y="0"/>
                </a:lnTo>
                <a:cubicBezTo>
                  <a:pt x="45" y="45"/>
                  <a:pt x="45" y="45"/>
                  <a:pt x="45" y="45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81"/>
                  <a:pt x="0" y="90"/>
                  <a:pt x="9" y="99"/>
                </a:cubicBezTo>
                <a:cubicBezTo>
                  <a:pt x="18" y="108"/>
                  <a:pt x="27" y="108"/>
                  <a:pt x="27" y="99"/>
                </a:cubicBezTo>
                <a:cubicBezTo>
                  <a:pt x="63" y="63"/>
                  <a:pt x="63" y="63"/>
                  <a:pt x="63" y="63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99" y="18"/>
                  <a:pt x="90" y="9"/>
                  <a:pt x="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07">
            <a:extLst>
              <a:ext uri="{FF2B5EF4-FFF2-40B4-BE49-F238E27FC236}">
                <a16:creationId xmlns:a16="http://schemas.microsoft.com/office/drawing/2014/main" id="{C970522A-D656-4043-919D-5CE38A77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521" y="7053930"/>
            <a:ext cx="92048" cy="84687"/>
          </a:xfrm>
          <a:custGeom>
            <a:avLst/>
            <a:gdLst>
              <a:gd name="T0" fmla="*/ 9741 w 110"/>
              <a:gd name="T1" fmla="*/ 0 h 100"/>
              <a:gd name="T2" fmla="*/ 9741 w 110"/>
              <a:gd name="T3" fmla="*/ 0 h 100"/>
              <a:gd name="T4" fmla="*/ 0 w 110"/>
              <a:gd name="T5" fmla="*/ 6572 h 100"/>
              <a:gd name="T6" fmla="*/ 16236 w 110"/>
              <a:gd name="T7" fmla="*/ 23003 h 100"/>
              <a:gd name="T8" fmla="*/ 29585 w 110"/>
              <a:gd name="T9" fmla="*/ 36148 h 100"/>
              <a:gd name="T10" fmla="*/ 36079 w 110"/>
              <a:gd name="T11" fmla="*/ 36148 h 100"/>
              <a:gd name="T12" fmla="*/ 36079 w 110"/>
              <a:gd name="T13" fmla="*/ 36148 h 100"/>
              <a:gd name="T14" fmla="*/ 36079 w 110"/>
              <a:gd name="T15" fmla="*/ 26289 h 100"/>
              <a:gd name="T16" fmla="*/ 22730 w 110"/>
              <a:gd name="T17" fmla="*/ 16431 h 100"/>
              <a:gd name="T18" fmla="*/ 9741 w 110"/>
              <a:gd name="T19" fmla="*/ 0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100">
                <a:moveTo>
                  <a:pt x="27" y="0"/>
                </a:moveTo>
                <a:lnTo>
                  <a:pt x="27" y="0"/>
                </a:lnTo>
                <a:cubicBezTo>
                  <a:pt x="18" y="9"/>
                  <a:pt x="9" y="18"/>
                  <a:pt x="0" y="18"/>
                </a:cubicBezTo>
                <a:cubicBezTo>
                  <a:pt x="45" y="63"/>
                  <a:pt x="45" y="63"/>
                  <a:pt x="45" y="63"/>
                </a:cubicBezTo>
                <a:cubicBezTo>
                  <a:pt x="82" y="99"/>
                  <a:pt x="82" y="99"/>
                  <a:pt x="82" y="99"/>
                </a:cubicBezTo>
                <a:cubicBezTo>
                  <a:pt x="82" y="99"/>
                  <a:pt x="91" y="99"/>
                  <a:pt x="100" y="99"/>
                </a:cubicBezTo>
                <a:cubicBezTo>
                  <a:pt x="109" y="90"/>
                  <a:pt x="109" y="81"/>
                  <a:pt x="100" y="72"/>
                </a:cubicBezTo>
                <a:cubicBezTo>
                  <a:pt x="63" y="45"/>
                  <a:pt x="63" y="45"/>
                  <a:pt x="63" y="45"/>
                </a:cubicBezTo>
                <a:lnTo>
                  <a:pt x="2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08">
            <a:extLst>
              <a:ext uri="{FF2B5EF4-FFF2-40B4-BE49-F238E27FC236}">
                <a16:creationId xmlns:a16="http://schemas.microsoft.com/office/drawing/2014/main" id="{F2CBDB8F-79DB-0C45-9085-33BD16FF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766" y="6391174"/>
            <a:ext cx="92048" cy="92051"/>
          </a:xfrm>
          <a:custGeom>
            <a:avLst/>
            <a:gdLst>
              <a:gd name="T0" fmla="*/ 32471 w 110"/>
              <a:gd name="T1" fmla="*/ 39324 h 109"/>
              <a:gd name="T2" fmla="*/ 32471 w 110"/>
              <a:gd name="T3" fmla="*/ 39324 h 109"/>
              <a:gd name="T4" fmla="*/ 39326 w 110"/>
              <a:gd name="T5" fmla="*/ 29493 h 109"/>
              <a:gd name="T6" fmla="*/ 22730 w 110"/>
              <a:gd name="T7" fmla="*/ 16385 h 109"/>
              <a:gd name="T8" fmla="*/ 9741 w 110"/>
              <a:gd name="T9" fmla="*/ 3277 h 109"/>
              <a:gd name="T10" fmla="*/ 6494 w 110"/>
              <a:gd name="T11" fmla="*/ 3277 h 109"/>
              <a:gd name="T12" fmla="*/ 3247 w 110"/>
              <a:gd name="T13" fmla="*/ 3277 h 109"/>
              <a:gd name="T14" fmla="*/ 3247 w 110"/>
              <a:gd name="T15" fmla="*/ 9831 h 109"/>
              <a:gd name="T16" fmla="*/ 16236 w 110"/>
              <a:gd name="T17" fmla="*/ 22939 h 109"/>
              <a:gd name="T18" fmla="*/ 32471 w 110"/>
              <a:gd name="T19" fmla="*/ 39324 h 1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109">
                <a:moveTo>
                  <a:pt x="90" y="108"/>
                </a:moveTo>
                <a:lnTo>
                  <a:pt x="90" y="108"/>
                </a:lnTo>
                <a:cubicBezTo>
                  <a:pt x="109" y="81"/>
                  <a:pt x="109" y="81"/>
                  <a:pt x="109" y="81"/>
                </a:cubicBezTo>
                <a:cubicBezTo>
                  <a:pt x="63" y="45"/>
                  <a:pt x="63" y="45"/>
                  <a:pt x="63" y="45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18" y="0"/>
                  <a:pt x="18" y="9"/>
                </a:cubicBezTo>
                <a:cubicBezTo>
                  <a:pt x="9" y="9"/>
                  <a:pt x="9" y="9"/>
                  <a:pt x="9" y="9"/>
                </a:cubicBezTo>
                <a:cubicBezTo>
                  <a:pt x="0" y="18"/>
                  <a:pt x="0" y="18"/>
                  <a:pt x="9" y="27"/>
                </a:cubicBezTo>
                <a:cubicBezTo>
                  <a:pt x="45" y="63"/>
                  <a:pt x="45" y="63"/>
                  <a:pt x="45" y="63"/>
                </a:cubicBezTo>
                <a:lnTo>
                  <a:pt x="90" y="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09">
            <a:extLst>
              <a:ext uri="{FF2B5EF4-FFF2-40B4-BE49-F238E27FC236}">
                <a16:creationId xmlns:a16="http://schemas.microsoft.com/office/drawing/2014/main" id="{0E80C220-FBB3-7941-80D6-8A05B839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062" y="6328582"/>
            <a:ext cx="62592" cy="106776"/>
          </a:xfrm>
          <a:custGeom>
            <a:avLst/>
            <a:gdLst>
              <a:gd name="T0" fmla="*/ 23290 w 73"/>
              <a:gd name="T1" fmla="*/ 3237 h 128"/>
              <a:gd name="T2" fmla="*/ 23290 w 73"/>
              <a:gd name="T3" fmla="*/ 3237 h 128"/>
              <a:gd name="T4" fmla="*/ 23290 w 73"/>
              <a:gd name="T5" fmla="*/ 3237 h 128"/>
              <a:gd name="T6" fmla="*/ 16636 w 73"/>
              <a:gd name="T7" fmla="*/ 3237 h 128"/>
              <a:gd name="T8" fmla="*/ 9981 w 73"/>
              <a:gd name="T9" fmla="*/ 19782 h 128"/>
              <a:gd name="T10" fmla="*/ 0 w 73"/>
              <a:gd name="T11" fmla="*/ 42440 h 128"/>
              <a:gd name="T12" fmla="*/ 0 w 73"/>
              <a:gd name="T13" fmla="*/ 42440 h 128"/>
              <a:gd name="T14" fmla="*/ 9981 w 73"/>
              <a:gd name="T15" fmla="*/ 45677 h 128"/>
              <a:gd name="T16" fmla="*/ 19963 w 73"/>
              <a:gd name="T17" fmla="*/ 26255 h 128"/>
              <a:gd name="T18" fmla="*/ 26617 w 73"/>
              <a:gd name="T19" fmla="*/ 9711 h 128"/>
              <a:gd name="T20" fmla="*/ 23290 w 73"/>
              <a:gd name="T21" fmla="*/ 3237 h 1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" h="128">
                <a:moveTo>
                  <a:pt x="63" y="9"/>
                </a:moveTo>
                <a:lnTo>
                  <a:pt x="63" y="9"/>
                </a:lnTo>
                <a:cubicBezTo>
                  <a:pt x="54" y="0"/>
                  <a:pt x="45" y="9"/>
                  <a:pt x="45" y="9"/>
                </a:cubicBezTo>
                <a:cubicBezTo>
                  <a:pt x="27" y="55"/>
                  <a:pt x="27" y="55"/>
                  <a:pt x="27" y="55"/>
                </a:cubicBezTo>
                <a:cubicBezTo>
                  <a:pt x="0" y="118"/>
                  <a:pt x="0" y="118"/>
                  <a:pt x="0" y="118"/>
                </a:cubicBezTo>
                <a:cubicBezTo>
                  <a:pt x="9" y="118"/>
                  <a:pt x="18" y="127"/>
                  <a:pt x="27" y="127"/>
                </a:cubicBezTo>
                <a:cubicBezTo>
                  <a:pt x="54" y="73"/>
                  <a:pt x="54" y="73"/>
                  <a:pt x="54" y="7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18"/>
                  <a:pt x="72" y="18"/>
                  <a:pt x="63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10">
            <a:extLst>
              <a:ext uri="{FF2B5EF4-FFF2-40B4-BE49-F238E27FC236}">
                <a16:creationId xmlns:a16="http://schemas.microsoft.com/office/drawing/2014/main" id="{882CD335-C560-264E-AD20-5590E26B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53" y="7171753"/>
            <a:ext cx="62595" cy="99415"/>
          </a:xfrm>
          <a:custGeom>
            <a:avLst/>
            <a:gdLst>
              <a:gd name="T0" fmla="*/ 6655 w 73"/>
              <a:gd name="T1" fmla="*/ 19811 h 119"/>
              <a:gd name="T2" fmla="*/ 6655 w 73"/>
              <a:gd name="T3" fmla="*/ 19811 h 119"/>
              <a:gd name="T4" fmla="*/ 0 w 73"/>
              <a:gd name="T5" fmla="*/ 36019 h 119"/>
              <a:gd name="T6" fmla="*/ 3327 w 73"/>
              <a:gd name="T7" fmla="*/ 42503 h 119"/>
              <a:gd name="T8" fmla="*/ 3327 w 73"/>
              <a:gd name="T9" fmla="*/ 42503 h 119"/>
              <a:gd name="T10" fmla="*/ 9982 w 73"/>
              <a:gd name="T11" fmla="*/ 39261 h 119"/>
              <a:gd name="T12" fmla="*/ 19964 w 73"/>
              <a:gd name="T13" fmla="*/ 22692 h 119"/>
              <a:gd name="T14" fmla="*/ 26618 w 73"/>
              <a:gd name="T15" fmla="*/ 3242 h 119"/>
              <a:gd name="T16" fmla="*/ 16636 w 73"/>
              <a:gd name="T17" fmla="*/ 0 h 119"/>
              <a:gd name="T18" fmla="*/ 6655 w 73"/>
              <a:gd name="T19" fmla="*/ 19811 h 1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3" h="119">
                <a:moveTo>
                  <a:pt x="18" y="55"/>
                </a:moveTo>
                <a:lnTo>
                  <a:pt x="18" y="55"/>
                </a:ln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0" y="118"/>
                  <a:pt x="9" y="118"/>
                </a:cubicBezTo>
                <a:cubicBezTo>
                  <a:pt x="18" y="118"/>
                  <a:pt x="27" y="118"/>
                  <a:pt x="27" y="109"/>
                </a:cubicBezTo>
                <a:cubicBezTo>
                  <a:pt x="54" y="63"/>
                  <a:pt x="54" y="63"/>
                  <a:pt x="54" y="63"/>
                </a:cubicBezTo>
                <a:cubicBezTo>
                  <a:pt x="72" y="9"/>
                  <a:pt x="72" y="9"/>
                  <a:pt x="72" y="9"/>
                </a:cubicBezTo>
                <a:cubicBezTo>
                  <a:pt x="63" y="9"/>
                  <a:pt x="54" y="0"/>
                  <a:pt x="45" y="0"/>
                </a:cubicBezTo>
                <a:lnTo>
                  <a:pt x="18" y="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11">
            <a:extLst>
              <a:ext uri="{FF2B5EF4-FFF2-40B4-BE49-F238E27FC236}">
                <a16:creationId xmlns:a16="http://schemas.microsoft.com/office/drawing/2014/main" id="{C25F576D-28F5-6C4E-A7F0-4873A069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1623" y="6542137"/>
            <a:ext cx="99415" cy="69956"/>
          </a:xfrm>
          <a:custGeom>
            <a:avLst/>
            <a:gdLst>
              <a:gd name="T0" fmla="*/ 39231 w 118"/>
              <a:gd name="T1" fmla="*/ 29799 h 83"/>
              <a:gd name="T2" fmla="*/ 39231 w 118"/>
              <a:gd name="T3" fmla="*/ 29799 h 83"/>
              <a:gd name="T4" fmla="*/ 42500 w 118"/>
              <a:gd name="T5" fmla="*/ 19987 h 83"/>
              <a:gd name="T6" fmla="*/ 22884 w 118"/>
              <a:gd name="T7" fmla="*/ 9812 h 83"/>
              <a:gd name="T8" fmla="*/ 6538 w 118"/>
              <a:gd name="T9" fmla="*/ 3271 h 83"/>
              <a:gd name="T10" fmla="*/ 0 w 118"/>
              <a:gd name="T11" fmla="*/ 3271 h 83"/>
              <a:gd name="T12" fmla="*/ 0 w 118"/>
              <a:gd name="T13" fmla="*/ 6541 h 83"/>
              <a:gd name="T14" fmla="*/ 3269 w 118"/>
              <a:gd name="T15" fmla="*/ 13082 h 83"/>
              <a:gd name="T16" fmla="*/ 19615 w 118"/>
              <a:gd name="T17" fmla="*/ 19987 h 83"/>
              <a:gd name="T18" fmla="*/ 39231 w 118"/>
              <a:gd name="T19" fmla="*/ 29799 h 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8" h="83">
                <a:moveTo>
                  <a:pt x="108" y="82"/>
                </a:moveTo>
                <a:lnTo>
                  <a:pt x="108" y="82"/>
                </a:lnTo>
                <a:cubicBezTo>
                  <a:pt x="108" y="73"/>
                  <a:pt x="117" y="64"/>
                  <a:pt x="117" y="55"/>
                </a:cubicBezTo>
                <a:cubicBezTo>
                  <a:pt x="63" y="27"/>
                  <a:pt x="63" y="27"/>
                  <a:pt x="63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9" y="0"/>
                  <a:pt x="0" y="9"/>
                </a:cubicBezTo>
                <a:lnTo>
                  <a:pt x="0" y="18"/>
                </a:lnTo>
                <a:cubicBezTo>
                  <a:pt x="0" y="18"/>
                  <a:pt x="0" y="27"/>
                  <a:pt x="9" y="36"/>
                </a:cubicBezTo>
                <a:cubicBezTo>
                  <a:pt x="54" y="55"/>
                  <a:pt x="54" y="55"/>
                  <a:pt x="54" y="55"/>
                </a:cubicBezTo>
                <a:lnTo>
                  <a:pt x="108" y="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12">
            <a:extLst>
              <a:ext uri="{FF2B5EF4-FFF2-40B4-BE49-F238E27FC236}">
                <a16:creationId xmlns:a16="http://schemas.microsoft.com/office/drawing/2014/main" id="{5EB93CCC-DEFB-9346-9917-733BAEFE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5298" y="6947154"/>
            <a:ext cx="114142" cy="69956"/>
          </a:xfrm>
          <a:custGeom>
            <a:avLst/>
            <a:gdLst>
              <a:gd name="T0" fmla="*/ 9770 w 136"/>
              <a:gd name="T1" fmla="*/ 0 h 82"/>
              <a:gd name="T2" fmla="*/ 9770 w 136"/>
              <a:gd name="T3" fmla="*/ 0 h 82"/>
              <a:gd name="T4" fmla="*/ 0 w 136"/>
              <a:gd name="T5" fmla="*/ 9564 h 82"/>
              <a:gd name="T6" fmla="*/ 22797 w 136"/>
              <a:gd name="T7" fmla="*/ 19495 h 82"/>
              <a:gd name="T8" fmla="*/ 39081 w 136"/>
              <a:gd name="T9" fmla="*/ 26484 h 82"/>
              <a:gd name="T10" fmla="*/ 45594 w 136"/>
              <a:gd name="T11" fmla="*/ 26484 h 82"/>
              <a:gd name="T12" fmla="*/ 45594 w 136"/>
              <a:gd name="T13" fmla="*/ 26484 h 82"/>
              <a:gd name="T14" fmla="*/ 42338 w 136"/>
              <a:gd name="T15" fmla="*/ 16184 h 82"/>
              <a:gd name="T16" fmla="*/ 29311 w 136"/>
              <a:gd name="T17" fmla="*/ 9564 h 82"/>
              <a:gd name="T18" fmla="*/ 9770 w 136"/>
              <a:gd name="T19" fmla="*/ 0 h 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6" h="82">
                <a:moveTo>
                  <a:pt x="27" y="0"/>
                </a:moveTo>
                <a:lnTo>
                  <a:pt x="27" y="0"/>
                </a:lnTo>
                <a:cubicBezTo>
                  <a:pt x="18" y="9"/>
                  <a:pt x="9" y="17"/>
                  <a:pt x="0" y="26"/>
                </a:cubicBezTo>
                <a:cubicBezTo>
                  <a:pt x="63" y="53"/>
                  <a:pt x="63" y="53"/>
                  <a:pt x="63" y="53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17" y="81"/>
                  <a:pt x="126" y="72"/>
                  <a:pt x="126" y="72"/>
                </a:cubicBezTo>
                <a:cubicBezTo>
                  <a:pt x="135" y="63"/>
                  <a:pt x="126" y="53"/>
                  <a:pt x="117" y="44"/>
                </a:cubicBezTo>
                <a:cubicBezTo>
                  <a:pt x="81" y="26"/>
                  <a:pt x="81" y="26"/>
                  <a:pt x="81" y="26"/>
                </a:cubicBezTo>
                <a:lnTo>
                  <a:pt x="2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13">
            <a:extLst>
              <a:ext uri="{FF2B5EF4-FFF2-40B4-BE49-F238E27FC236}">
                <a16:creationId xmlns:a16="http://schemas.microsoft.com/office/drawing/2014/main" id="{B6EAE7C7-96CF-3A4F-8CEB-8B5A6FA3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753" y="6586320"/>
            <a:ext cx="106778" cy="62592"/>
          </a:xfrm>
          <a:custGeom>
            <a:avLst/>
            <a:gdLst>
              <a:gd name="T0" fmla="*/ 3237 w 128"/>
              <a:gd name="T1" fmla="*/ 26617 h 73"/>
              <a:gd name="T2" fmla="*/ 3237 w 128"/>
              <a:gd name="T3" fmla="*/ 26617 h 73"/>
              <a:gd name="T4" fmla="*/ 25896 w 128"/>
              <a:gd name="T5" fmla="*/ 16636 h 73"/>
              <a:gd name="T6" fmla="*/ 38845 w 128"/>
              <a:gd name="T7" fmla="*/ 13309 h 73"/>
              <a:gd name="T8" fmla="*/ 42082 w 128"/>
              <a:gd name="T9" fmla="*/ 3327 h 73"/>
              <a:gd name="T10" fmla="*/ 42082 w 128"/>
              <a:gd name="T11" fmla="*/ 3327 h 73"/>
              <a:gd name="T12" fmla="*/ 35608 w 128"/>
              <a:gd name="T13" fmla="*/ 3327 h 73"/>
              <a:gd name="T14" fmla="*/ 19422 w 128"/>
              <a:gd name="T15" fmla="*/ 9981 h 73"/>
              <a:gd name="T16" fmla="*/ 0 w 128"/>
              <a:gd name="T17" fmla="*/ 16636 h 73"/>
              <a:gd name="T18" fmla="*/ 3237 w 128"/>
              <a:gd name="T19" fmla="*/ 26617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73">
                <a:moveTo>
                  <a:pt x="9" y="72"/>
                </a:moveTo>
                <a:lnTo>
                  <a:pt x="9" y="72"/>
                </a:lnTo>
                <a:cubicBezTo>
                  <a:pt x="72" y="45"/>
                  <a:pt x="72" y="45"/>
                  <a:pt x="72" y="45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17" y="27"/>
                  <a:pt x="127" y="18"/>
                  <a:pt x="117" y="9"/>
                </a:cubicBezTo>
                <a:cubicBezTo>
                  <a:pt x="117" y="9"/>
                  <a:pt x="108" y="0"/>
                  <a:pt x="99" y="9"/>
                </a:cubicBezTo>
                <a:cubicBezTo>
                  <a:pt x="54" y="27"/>
                  <a:pt x="54" y="27"/>
                  <a:pt x="54" y="27"/>
                </a:cubicBezTo>
                <a:cubicBezTo>
                  <a:pt x="0" y="45"/>
                  <a:pt x="0" y="45"/>
                  <a:pt x="0" y="45"/>
                </a:cubicBezTo>
                <a:lnTo>
                  <a:pt x="9" y="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14">
            <a:extLst>
              <a:ext uri="{FF2B5EF4-FFF2-40B4-BE49-F238E27FC236}">
                <a16:creationId xmlns:a16="http://schemas.microsoft.com/office/drawing/2014/main" id="{9E6813AC-91A6-1B47-84ED-5ED70FB2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531" y="6932426"/>
            <a:ext cx="106778" cy="58912"/>
          </a:xfrm>
          <a:custGeom>
            <a:avLst/>
            <a:gdLst>
              <a:gd name="T0" fmla="*/ 45678 w 128"/>
              <a:gd name="T1" fmla="*/ 9525 h 72"/>
              <a:gd name="T2" fmla="*/ 45678 w 128"/>
              <a:gd name="T3" fmla="*/ 9525 h 72"/>
              <a:gd name="T4" fmla="*/ 42441 w 128"/>
              <a:gd name="T5" fmla="*/ 0 h 72"/>
              <a:gd name="T6" fmla="*/ 19782 w 128"/>
              <a:gd name="T7" fmla="*/ 6350 h 72"/>
              <a:gd name="T8" fmla="*/ 3237 w 128"/>
              <a:gd name="T9" fmla="*/ 12347 h 72"/>
              <a:gd name="T10" fmla="*/ 3237 w 128"/>
              <a:gd name="T11" fmla="*/ 18697 h 72"/>
              <a:gd name="T12" fmla="*/ 3237 w 128"/>
              <a:gd name="T13" fmla="*/ 21872 h 72"/>
              <a:gd name="T14" fmla="*/ 6834 w 128"/>
              <a:gd name="T15" fmla="*/ 21872 h 72"/>
              <a:gd name="T16" fmla="*/ 26256 w 128"/>
              <a:gd name="T17" fmla="*/ 18697 h 72"/>
              <a:gd name="T18" fmla="*/ 45678 w 128"/>
              <a:gd name="T19" fmla="*/ 9525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72">
                <a:moveTo>
                  <a:pt x="127" y="27"/>
                </a:moveTo>
                <a:lnTo>
                  <a:pt x="127" y="27"/>
                </a:lnTo>
                <a:cubicBezTo>
                  <a:pt x="127" y="18"/>
                  <a:pt x="118" y="9"/>
                  <a:pt x="118" y="0"/>
                </a:cubicBezTo>
                <a:cubicBezTo>
                  <a:pt x="55" y="18"/>
                  <a:pt x="55" y="18"/>
                  <a:pt x="55" y="18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44"/>
                  <a:pt x="0" y="44"/>
                  <a:pt x="9" y="53"/>
                </a:cubicBezTo>
                <a:lnTo>
                  <a:pt x="9" y="62"/>
                </a:lnTo>
                <a:cubicBezTo>
                  <a:pt x="9" y="62"/>
                  <a:pt x="19" y="71"/>
                  <a:pt x="19" y="62"/>
                </a:cubicBezTo>
                <a:cubicBezTo>
                  <a:pt x="73" y="53"/>
                  <a:pt x="73" y="53"/>
                  <a:pt x="73" y="53"/>
                </a:cubicBezTo>
                <a:lnTo>
                  <a:pt x="127" y="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15">
            <a:extLst>
              <a:ext uri="{FF2B5EF4-FFF2-40B4-BE49-F238E27FC236}">
                <a16:creationId xmlns:a16="http://schemas.microsoft.com/office/drawing/2014/main" id="{49175477-FDDD-D94C-A0AD-758C3BBBF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273" y="6284398"/>
            <a:ext cx="62595" cy="106776"/>
          </a:xfrm>
          <a:custGeom>
            <a:avLst/>
            <a:gdLst>
              <a:gd name="T0" fmla="*/ 6655 w 73"/>
              <a:gd name="T1" fmla="*/ 0 h 128"/>
              <a:gd name="T2" fmla="*/ 6655 w 73"/>
              <a:gd name="T3" fmla="*/ 0 h 128"/>
              <a:gd name="T4" fmla="*/ 3327 w 73"/>
              <a:gd name="T5" fmla="*/ 3237 h 128"/>
              <a:gd name="T6" fmla="*/ 0 w 73"/>
              <a:gd name="T7" fmla="*/ 6474 h 128"/>
              <a:gd name="T8" fmla="*/ 6655 w 73"/>
              <a:gd name="T9" fmla="*/ 22659 h 128"/>
              <a:gd name="T10" fmla="*/ 13309 w 73"/>
              <a:gd name="T11" fmla="*/ 45677 h 128"/>
              <a:gd name="T12" fmla="*/ 26618 w 73"/>
              <a:gd name="T13" fmla="*/ 42440 h 128"/>
              <a:gd name="T14" fmla="*/ 16636 w 73"/>
              <a:gd name="T15" fmla="*/ 19422 h 128"/>
              <a:gd name="T16" fmla="*/ 9982 w 73"/>
              <a:gd name="T17" fmla="*/ 3237 h 128"/>
              <a:gd name="T18" fmla="*/ 6655 w 73"/>
              <a:gd name="T19" fmla="*/ 0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3" h="128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0"/>
                  <a:pt x="9" y="9"/>
                </a:cubicBezTo>
                <a:cubicBezTo>
                  <a:pt x="0" y="9"/>
                  <a:pt x="0" y="9"/>
                  <a:pt x="0" y="18"/>
                </a:cubicBezTo>
                <a:cubicBezTo>
                  <a:pt x="18" y="63"/>
                  <a:pt x="18" y="63"/>
                  <a:pt x="18" y="63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45" y="54"/>
                  <a:pt x="45" y="54"/>
                  <a:pt x="45" y="54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18" y="0"/>
                  <a:pt x="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16">
            <a:extLst>
              <a:ext uri="{FF2B5EF4-FFF2-40B4-BE49-F238E27FC236}">
                <a16:creationId xmlns:a16="http://schemas.microsoft.com/office/drawing/2014/main" id="{C0D44CF9-7BB6-F842-BC8B-5C86DDFC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4923" y="7149662"/>
            <a:ext cx="62595" cy="106778"/>
          </a:xfrm>
          <a:custGeom>
            <a:avLst/>
            <a:gdLst>
              <a:gd name="T0" fmla="*/ 13309 w 73"/>
              <a:gd name="T1" fmla="*/ 0 h 128"/>
              <a:gd name="T2" fmla="*/ 13309 w 73"/>
              <a:gd name="T3" fmla="*/ 0 h 128"/>
              <a:gd name="T4" fmla="*/ 9982 w 73"/>
              <a:gd name="T5" fmla="*/ 0 h 128"/>
              <a:gd name="T6" fmla="*/ 0 w 73"/>
              <a:gd name="T7" fmla="*/ 3237 h 128"/>
              <a:gd name="T8" fmla="*/ 9982 w 73"/>
              <a:gd name="T9" fmla="*/ 26256 h 128"/>
              <a:gd name="T10" fmla="*/ 16636 w 73"/>
              <a:gd name="T11" fmla="*/ 42441 h 128"/>
              <a:gd name="T12" fmla="*/ 23291 w 73"/>
              <a:gd name="T13" fmla="*/ 42441 h 128"/>
              <a:gd name="T14" fmla="*/ 23291 w 73"/>
              <a:gd name="T15" fmla="*/ 42441 h 128"/>
              <a:gd name="T16" fmla="*/ 26618 w 73"/>
              <a:gd name="T17" fmla="*/ 35608 h 128"/>
              <a:gd name="T18" fmla="*/ 19964 w 73"/>
              <a:gd name="T19" fmla="*/ 19422 h 128"/>
              <a:gd name="T20" fmla="*/ 13309 w 73"/>
              <a:gd name="T21" fmla="*/ 0 h 1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" h="128">
                <a:moveTo>
                  <a:pt x="36" y="0"/>
                </a:moveTo>
                <a:lnTo>
                  <a:pt x="36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9"/>
                  <a:pt x="9" y="9"/>
                  <a:pt x="0" y="9"/>
                </a:cubicBezTo>
                <a:cubicBezTo>
                  <a:pt x="27" y="73"/>
                  <a:pt x="27" y="73"/>
                  <a:pt x="27" y="73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18"/>
                  <a:pt x="54" y="127"/>
                  <a:pt x="63" y="118"/>
                </a:cubicBezTo>
                <a:cubicBezTo>
                  <a:pt x="72" y="118"/>
                  <a:pt x="72" y="109"/>
                  <a:pt x="72" y="99"/>
                </a:cubicBezTo>
                <a:cubicBezTo>
                  <a:pt x="54" y="54"/>
                  <a:pt x="54" y="54"/>
                  <a:pt x="54" y="54"/>
                </a:cubicBezTo>
                <a:lnTo>
                  <a:pt x="3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17">
            <a:extLst>
              <a:ext uri="{FF2B5EF4-FFF2-40B4-BE49-F238E27FC236}">
                <a16:creationId xmlns:a16="http://schemas.microsoft.com/office/drawing/2014/main" id="{6233C176-3C5B-6A44-95A4-8D2E3774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478" y="6494270"/>
            <a:ext cx="106778" cy="77323"/>
          </a:xfrm>
          <a:custGeom>
            <a:avLst/>
            <a:gdLst>
              <a:gd name="T0" fmla="*/ 9788 w 127"/>
              <a:gd name="T1" fmla="*/ 32972 h 91"/>
              <a:gd name="T2" fmla="*/ 9788 w 127"/>
              <a:gd name="T3" fmla="*/ 32972 h 91"/>
              <a:gd name="T4" fmla="*/ 29363 w 127"/>
              <a:gd name="T5" fmla="*/ 19783 h 91"/>
              <a:gd name="T6" fmla="*/ 42413 w 127"/>
              <a:gd name="T7" fmla="*/ 9891 h 91"/>
              <a:gd name="T8" fmla="*/ 42413 w 127"/>
              <a:gd name="T9" fmla="*/ 3297 h 91"/>
              <a:gd name="T10" fmla="*/ 42413 w 127"/>
              <a:gd name="T11" fmla="*/ 3297 h 91"/>
              <a:gd name="T12" fmla="*/ 35888 w 127"/>
              <a:gd name="T13" fmla="*/ 0 h 91"/>
              <a:gd name="T14" fmla="*/ 19575 w 127"/>
              <a:gd name="T15" fmla="*/ 13189 h 91"/>
              <a:gd name="T16" fmla="*/ 0 w 127"/>
              <a:gd name="T17" fmla="*/ 23080 h 91"/>
              <a:gd name="T18" fmla="*/ 9788 w 127"/>
              <a:gd name="T19" fmla="*/ 32972 h 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" h="91">
                <a:moveTo>
                  <a:pt x="27" y="90"/>
                </a:moveTo>
                <a:lnTo>
                  <a:pt x="27" y="90"/>
                </a:lnTo>
                <a:cubicBezTo>
                  <a:pt x="81" y="54"/>
                  <a:pt x="81" y="54"/>
                  <a:pt x="81" y="54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6" y="27"/>
                  <a:pt x="126" y="18"/>
                  <a:pt x="117" y="9"/>
                </a:cubicBezTo>
                <a:cubicBezTo>
                  <a:pt x="108" y="0"/>
                  <a:pt x="108" y="0"/>
                  <a:pt x="99" y="0"/>
                </a:cubicBezTo>
                <a:cubicBezTo>
                  <a:pt x="54" y="36"/>
                  <a:pt x="54" y="36"/>
                  <a:pt x="54" y="36"/>
                </a:cubicBezTo>
                <a:cubicBezTo>
                  <a:pt x="0" y="63"/>
                  <a:pt x="0" y="63"/>
                  <a:pt x="0" y="63"/>
                </a:cubicBezTo>
                <a:lnTo>
                  <a:pt x="27" y="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18">
            <a:extLst>
              <a:ext uri="{FF2B5EF4-FFF2-40B4-BE49-F238E27FC236}">
                <a16:creationId xmlns:a16="http://schemas.microsoft.com/office/drawing/2014/main" id="{30E7330A-3672-754A-AB3E-DF0B8788C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126" y="7020794"/>
            <a:ext cx="99412" cy="77320"/>
          </a:xfrm>
          <a:custGeom>
            <a:avLst/>
            <a:gdLst>
              <a:gd name="T0" fmla="*/ 35960 w 118"/>
              <a:gd name="T1" fmla="*/ 0 h 92"/>
              <a:gd name="T2" fmla="*/ 35960 w 118"/>
              <a:gd name="T3" fmla="*/ 0 h 92"/>
              <a:gd name="T4" fmla="*/ 16346 w 118"/>
              <a:gd name="T5" fmla="*/ 13407 h 92"/>
              <a:gd name="T6" fmla="*/ 3269 w 118"/>
              <a:gd name="T7" fmla="*/ 23191 h 92"/>
              <a:gd name="T8" fmla="*/ 0 w 118"/>
              <a:gd name="T9" fmla="*/ 26452 h 92"/>
              <a:gd name="T10" fmla="*/ 3269 w 118"/>
              <a:gd name="T11" fmla="*/ 29713 h 92"/>
              <a:gd name="T12" fmla="*/ 9807 w 118"/>
              <a:gd name="T13" fmla="*/ 29713 h 92"/>
              <a:gd name="T14" fmla="*/ 22884 w 118"/>
              <a:gd name="T15" fmla="*/ 19930 h 92"/>
              <a:gd name="T16" fmla="*/ 42499 w 118"/>
              <a:gd name="T17" fmla="*/ 10146 h 92"/>
              <a:gd name="T18" fmla="*/ 35960 w 118"/>
              <a:gd name="T19" fmla="*/ 0 h 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8" h="92">
                <a:moveTo>
                  <a:pt x="99" y="0"/>
                </a:moveTo>
                <a:lnTo>
                  <a:pt x="99" y="0"/>
                </a:lnTo>
                <a:cubicBezTo>
                  <a:pt x="45" y="37"/>
                  <a:pt x="45" y="37"/>
                  <a:pt x="45" y="37"/>
                </a:cubicBezTo>
                <a:cubicBezTo>
                  <a:pt x="9" y="64"/>
                  <a:pt x="9" y="64"/>
                  <a:pt x="9" y="64"/>
                </a:cubicBezTo>
                <a:cubicBezTo>
                  <a:pt x="0" y="64"/>
                  <a:pt x="0" y="73"/>
                  <a:pt x="0" y="73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91"/>
                  <a:pt x="18" y="91"/>
                  <a:pt x="27" y="82"/>
                </a:cubicBezTo>
                <a:cubicBezTo>
                  <a:pt x="63" y="55"/>
                  <a:pt x="63" y="55"/>
                  <a:pt x="63" y="55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08" y="19"/>
                  <a:pt x="108" y="9"/>
                  <a:pt x="9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19">
            <a:extLst>
              <a:ext uri="{FF2B5EF4-FFF2-40B4-BE49-F238E27FC236}">
                <a16:creationId xmlns:a16="http://schemas.microsoft.com/office/drawing/2014/main" id="{68DB8947-0477-6E45-96A0-291EA7A78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7814" y="6328582"/>
            <a:ext cx="77323" cy="92048"/>
          </a:xfrm>
          <a:custGeom>
            <a:avLst/>
            <a:gdLst>
              <a:gd name="T0" fmla="*/ 26377 w 91"/>
              <a:gd name="T1" fmla="*/ 39326 h 110"/>
              <a:gd name="T2" fmla="*/ 26377 w 91"/>
              <a:gd name="T3" fmla="*/ 39326 h 110"/>
              <a:gd name="T4" fmla="*/ 32972 w 91"/>
              <a:gd name="T5" fmla="*/ 36079 h 110"/>
              <a:gd name="T6" fmla="*/ 23080 w 91"/>
              <a:gd name="T7" fmla="*/ 16596 h 110"/>
              <a:gd name="T8" fmla="*/ 13189 w 91"/>
              <a:gd name="T9" fmla="*/ 0 h 110"/>
              <a:gd name="T10" fmla="*/ 6594 w 91"/>
              <a:gd name="T11" fmla="*/ 0 h 110"/>
              <a:gd name="T12" fmla="*/ 3297 w 91"/>
              <a:gd name="T13" fmla="*/ 0 h 110"/>
              <a:gd name="T14" fmla="*/ 3297 w 91"/>
              <a:gd name="T15" fmla="*/ 6494 h 110"/>
              <a:gd name="T16" fmla="*/ 13189 w 91"/>
              <a:gd name="T17" fmla="*/ 23091 h 110"/>
              <a:gd name="T18" fmla="*/ 26377 w 91"/>
              <a:gd name="T19" fmla="*/ 39326 h 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110">
                <a:moveTo>
                  <a:pt x="72" y="109"/>
                </a:moveTo>
                <a:lnTo>
                  <a:pt x="72" y="109"/>
                </a:lnTo>
                <a:cubicBezTo>
                  <a:pt x="90" y="100"/>
                  <a:pt x="90" y="100"/>
                  <a:pt x="90" y="100"/>
                </a:cubicBezTo>
                <a:cubicBezTo>
                  <a:pt x="63" y="46"/>
                  <a:pt x="63" y="46"/>
                  <a:pt x="63" y="46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7" y="0"/>
                  <a:pt x="18" y="0"/>
                </a:cubicBezTo>
                <a:cubicBezTo>
                  <a:pt x="18" y="0"/>
                  <a:pt x="18" y="0"/>
                  <a:pt x="9" y="0"/>
                </a:cubicBezTo>
                <a:cubicBezTo>
                  <a:pt x="9" y="9"/>
                  <a:pt x="0" y="18"/>
                  <a:pt x="9" y="18"/>
                </a:cubicBezTo>
                <a:cubicBezTo>
                  <a:pt x="36" y="64"/>
                  <a:pt x="36" y="64"/>
                  <a:pt x="36" y="64"/>
                </a:cubicBezTo>
                <a:lnTo>
                  <a:pt x="72" y="1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20">
            <a:extLst>
              <a:ext uri="{FF2B5EF4-FFF2-40B4-BE49-F238E27FC236}">
                <a16:creationId xmlns:a16="http://schemas.microsoft.com/office/drawing/2014/main" id="{BC0ADB11-C51A-9244-8A8C-4110B9F6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9610" y="7105478"/>
            <a:ext cx="69956" cy="99415"/>
          </a:xfrm>
          <a:custGeom>
            <a:avLst/>
            <a:gdLst>
              <a:gd name="T0" fmla="*/ 6621 w 82"/>
              <a:gd name="T1" fmla="*/ 0 h 118"/>
              <a:gd name="T2" fmla="*/ 6621 w 82"/>
              <a:gd name="T3" fmla="*/ 0 h 118"/>
              <a:gd name="T4" fmla="*/ 0 w 82"/>
              <a:gd name="T5" fmla="*/ 6538 h 118"/>
              <a:gd name="T6" fmla="*/ 9931 w 82"/>
              <a:gd name="T7" fmla="*/ 22884 h 118"/>
              <a:gd name="T8" fmla="*/ 19863 w 82"/>
              <a:gd name="T9" fmla="*/ 39231 h 118"/>
              <a:gd name="T10" fmla="*/ 26484 w 82"/>
              <a:gd name="T11" fmla="*/ 39231 h 118"/>
              <a:gd name="T12" fmla="*/ 26484 w 82"/>
              <a:gd name="T13" fmla="*/ 39231 h 118"/>
              <a:gd name="T14" fmla="*/ 29794 w 82"/>
              <a:gd name="T15" fmla="*/ 32692 h 118"/>
              <a:gd name="T16" fmla="*/ 19863 w 82"/>
              <a:gd name="T17" fmla="*/ 19615 h 118"/>
              <a:gd name="T18" fmla="*/ 6621 w 82"/>
              <a:gd name="T19" fmla="*/ 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118">
                <a:moveTo>
                  <a:pt x="18" y="0"/>
                </a:moveTo>
                <a:lnTo>
                  <a:pt x="18" y="0"/>
                </a:lnTo>
                <a:cubicBezTo>
                  <a:pt x="9" y="9"/>
                  <a:pt x="0" y="9"/>
                  <a:pt x="0" y="18"/>
                </a:cubicBezTo>
                <a:cubicBezTo>
                  <a:pt x="27" y="63"/>
                  <a:pt x="27" y="63"/>
                  <a:pt x="27" y="63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7"/>
                  <a:pt x="72" y="117"/>
                  <a:pt x="72" y="108"/>
                </a:cubicBezTo>
                <a:cubicBezTo>
                  <a:pt x="81" y="108"/>
                  <a:pt x="81" y="99"/>
                  <a:pt x="81" y="90"/>
                </a:cubicBezTo>
                <a:cubicBezTo>
                  <a:pt x="54" y="54"/>
                  <a:pt x="54" y="54"/>
                  <a:pt x="54" y="54"/>
                </a:cubicBezTo>
                <a:lnTo>
                  <a:pt x="1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21">
            <a:extLst>
              <a:ext uri="{FF2B5EF4-FFF2-40B4-BE49-F238E27FC236}">
                <a16:creationId xmlns:a16="http://schemas.microsoft.com/office/drawing/2014/main" id="{E8794C39-C2A1-B947-B763-D916CB71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845" y="6866150"/>
            <a:ext cx="106778" cy="44184"/>
          </a:xfrm>
          <a:custGeom>
            <a:avLst/>
            <a:gdLst>
              <a:gd name="T0" fmla="*/ 3263 w 127"/>
              <a:gd name="T1" fmla="*/ 0 h 55"/>
              <a:gd name="T2" fmla="*/ 3263 w 127"/>
              <a:gd name="T3" fmla="*/ 0 h 55"/>
              <a:gd name="T4" fmla="*/ 0 w 127"/>
              <a:gd name="T5" fmla="*/ 9352 h 55"/>
              <a:gd name="T6" fmla="*/ 22838 w 127"/>
              <a:gd name="T7" fmla="*/ 15586 h 55"/>
              <a:gd name="T8" fmla="*/ 39150 w 127"/>
              <a:gd name="T9" fmla="*/ 18704 h 55"/>
              <a:gd name="T10" fmla="*/ 45675 w 127"/>
              <a:gd name="T11" fmla="*/ 12469 h 55"/>
              <a:gd name="T12" fmla="*/ 45675 w 127"/>
              <a:gd name="T13" fmla="*/ 12469 h 55"/>
              <a:gd name="T14" fmla="*/ 42413 w 127"/>
              <a:gd name="T15" fmla="*/ 6235 h 55"/>
              <a:gd name="T16" fmla="*/ 26100 w 127"/>
              <a:gd name="T17" fmla="*/ 3117 h 55"/>
              <a:gd name="T18" fmla="*/ 3263 w 127"/>
              <a:gd name="T19" fmla="*/ 0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" h="55">
                <a:moveTo>
                  <a:pt x="9" y="0"/>
                </a:moveTo>
                <a:lnTo>
                  <a:pt x="9" y="0"/>
                </a:lnTo>
                <a:cubicBezTo>
                  <a:pt x="0" y="27"/>
                  <a:pt x="0" y="27"/>
                  <a:pt x="0" y="27"/>
                </a:cubicBezTo>
                <a:cubicBezTo>
                  <a:pt x="63" y="45"/>
                  <a:pt x="63" y="45"/>
                  <a:pt x="63" y="45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17" y="54"/>
                  <a:pt x="126" y="45"/>
                  <a:pt x="126" y="36"/>
                </a:cubicBezTo>
                <a:cubicBezTo>
                  <a:pt x="126" y="36"/>
                  <a:pt x="126" y="27"/>
                  <a:pt x="117" y="18"/>
                </a:cubicBezTo>
                <a:cubicBezTo>
                  <a:pt x="72" y="9"/>
                  <a:pt x="72" y="9"/>
                  <a:pt x="72" y="9"/>
                </a:cubicBezTo>
                <a:lnTo>
                  <a:pt x="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22">
            <a:extLst>
              <a:ext uri="{FF2B5EF4-FFF2-40B4-BE49-F238E27FC236}">
                <a16:creationId xmlns:a16="http://schemas.microsoft.com/office/drawing/2014/main" id="{6BAC3C7B-EBD9-3040-8136-BCFC4BAA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439" y="6652596"/>
            <a:ext cx="106778" cy="44184"/>
          </a:xfrm>
          <a:custGeom>
            <a:avLst/>
            <a:gdLst>
              <a:gd name="T0" fmla="*/ 42441 w 128"/>
              <a:gd name="T1" fmla="*/ 18704 h 55"/>
              <a:gd name="T2" fmla="*/ 42441 w 128"/>
              <a:gd name="T3" fmla="*/ 18704 h 55"/>
              <a:gd name="T4" fmla="*/ 45678 w 128"/>
              <a:gd name="T5" fmla="*/ 9352 h 55"/>
              <a:gd name="T6" fmla="*/ 26256 w 128"/>
              <a:gd name="T7" fmla="*/ 6235 h 55"/>
              <a:gd name="T8" fmla="*/ 6474 w 128"/>
              <a:gd name="T9" fmla="*/ 0 h 55"/>
              <a:gd name="T10" fmla="*/ 3597 w 128"/>
              <a:gd name="T11" fmla="*/ 3117 h 55"/>
              <a:gd name="T12" fmla="*/ 0 w 128"/>
              <a:gd name="T13" fmla="*/ 6235 h 55"/>
              <a:gd name="T14" fmla="*/ 3597 w 128"/>
              <a:gd name="T15" fmla="*/ 12469 h 55"/>
              <a:gd name="T16" fmla="*/ 23019 w 128"/>
              <a:gd name="T17" fmla="*/ 15586 h 55"/>
              <a:gd name="T18" fmla="*/ 42441 w 128"/>
              <a:gd name="T19" fmla="*/ 18704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55">
                <a:moveTo>
                  <a:pt x="118" y="54"/>
                </a:moveTo>
                <a:lnTo>
                  <a:pt x="118" y="54"/>
                </a:lnTo>
                <a:cubicBezTo>
                  <a:pt x="127" y="45"/>
                  <a:pt x="127" y="36"/>
                  <a:pt x="127" y="27"/>
                </a:cubicBezTo>
                <a:cubicBezTo>
                  <a:pt x="73" y="18"/>
                  <a:pt x="73" y="18"/>
                  <a:pt x="73" y="18"/>
                </a:cubicBezTo>
                <a:cubicBezTo>
                  <a:pt x="18" y="0"/>
                  <a:pt x="18" y="0"/>
                  <a:pt x="18" y="0"/>
                </a:cubicBezTo>
                <a:cubicBezTo>
                  <a:pt x="10" y="0"/>
                  <a:pt x="10" y="9"/>
                  <a:pt x="10" y="9"/>
                </a:cubicBezTo>
                <a:cubicBezTo>
                  <a:pt x="10" y="18"/>
                  <a:pt x="0" y="18"/>
                  <a:pt x="0" y="18"/>
                </a:cubicBezTo>
                <a:cubicBezTo>
                  <a:pt x="0" y="27"/>
                  <a:pt x="10" y="36"/>
                  <a:pt x="10" y="36"/>
                </a:cubicBezTo>
                <a:cubicBezTo>
                  <a:pt x="64" y="45"/>
                  <a:pt x="64" y="45"/>
                  <a:pt x="64" y="45"/>
                </a:cubicBezTo>
                <a:lnTo>
                  <a:pt x="118" y="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23">
            <a:extLst>
              <a:ext uri="{FF2B5EF4-FFF2-40B4-BE49-F238E27FC236}">
                <a16:creationId xmlns:a16="http://schemas.microsoft.com/office/drawing/2014/main" id="{FFAF39F8-9CA6-224F-AC34-D9B8C4B5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376" y="6291762"/>
            <a:ext cx="47867" cy="106776"/>
          </a:xfrm>
          <a:custGeom>
            <a:avLst/>
            <a:gdLst>
              <a:gd name="T0" fmla="*/ 7002 w 56"/>
              <a:gd name="T1" fmla="*/ 19422 h 128"/>
              <a:gd name="T2" fmla="*/ 7002 w 56"/>
              <a:gd name="T3" fmla="*/ 19422 h 128"/>
              <a:gd name="T4" fmla="*/ 0 w 56"/>
              <a:gd name="T5" fmla="*/ 42440 h 128"/>
              <a:gd name="T6" fmla="*/ 9950 w 56"/>
              <a:gd name="T7" fmla="*/ 45677 h 128"/>
              <a:gd name="T8" fmla="*/ 16584 w 56"/>
              <a:gd name="T9" fmla="*/ 22659 h 128"/>
              <a:gd name="T10" fmla="*/ 20269 w 56"/>
              <a:gd name="T11" fmla="*/ 6474 h 128"/>
              <a:gd name="T12" fmla="*/ 16584 w 56"/>
              <a:gd name="T13" fmla="*/ 0 h 128"/>
              <a:gd name="T14" fmla="*/ 13267 w 56"/>
              <a:gd name="T15" fmla="*/ 0 h 128"/>
              <a:gd name="T16" fmla="*/ 9950 w 56"/>
              <a:gd name="T17" fmla="*/ 3237 h 128"/>
              <a:gd name="T18" fmla="*/ 7002 w 56"/>
              <a:gd name="T19" fmla="*/ 19422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" h="128">
                <a:moveTo>
                  <a:pt x="19" y="54"/>
                </a:moveTo>
                <a:lnTo>
                  <a:pt x="19" y="54"/>
                </a:lnTo>
                <a:cubicBezTo>
                  <a:pt x="0" y="118"/>
                  <a:pt x="0" y="118"/>
                  <a:pt x="0" y="118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45" y="63"/>
                  <a:pt x="45" y="63"/>
                  <a:pt x="45" y="63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9"/>
                  <a:pt x="55" y="9"/>
                  <a:pt x="45" y="0"/>
                </a:cubicBezTo>
                <a:lnTo>
                  <a:pt x="36" y="0"/>
                </a:lnTo>
                <a:cubicBezTo>
                  <a:pt x="36" y="0"/>
                  <a:pt x="27" y="0"/>
                  <a:pt x="27" y="9"/>
                </a:cubicBezTo>
                <a:lnTo>
                  <a:pt x="19" y="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24">
            <a:extLst>
              <a:ext uri="{FF2B5EF4-FFF2-40B4-BE49-F238E27FC236}">
                <a16:creationId xmlns:a16="http://schemas.microsoft.com/office/drawing/2014/main" id="{5EAC6356-AEEF-9448-986F-E96819C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5596" y="7197528"/>
            <a:ext cx="47865" cy="99412"/>
          </a:xfrm>
          <a:custGeom>
            <a:avLst/>
            <a:gdLst>
              <a:gd name="T0" fmla="*/ 3317 w 56"/>
              <a:gd name="T1" fmla="*/ 19810 h 119"/>
              <a:gd name="T2" fmla="*/ 3317 w 56"/>
              <a:gd name="T3" fmla="*/ 19810 h 119"/>
              <a:gd name="T4" fmla="*/ 0 w 56"/>
              <a:gd name="T5" fmla="*/ 36018 h 119"/>
              <a:gd name="T6" fmla="*/ 3317 w 56"/>
              <a:gd name="T7" fmla="*/ 42502 h 119"/>
              <a:gd name="T8" fmla="*/ 3317 w 56"/>
              <a:gd name="T9" fmla="*/ 42502 h 119"/>
              <a:gd name="T10" fmla="*/ 10319 w 56"/>
              <a:gd name="T11" fmla="*/ 39260 h 119"/>
              <a:gd name="T12" fmla="*/ 13635 w 56"/>
              <a:gd name="T13" fmla="*/ 23052 h 119"/>
              <a:gd name="T14" fmla="*/ 20268 w 56"/>
              <a:gd name="T15" fmla="*/ 0 h 119"/>
              <a:gd name="T16" fmla="*/ 6633 w 56"/>
              <a:gd name="T17" fmla="*/ 0 h 119"/>
              <a:gd name="T18" fmla="*/ 3317 w 56"/>
              <a:gd name="T19" fmla="*/ 19810 h 1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" h="119">
                <a:moveTo>
                  <a:pt x="9" y="55"/>
                </a:moveTo>
                <a:lnTo>
                  <a:pt x="9" y="55"/>
                </a:ln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0" y="118"/>
                  <a:pt x="9" y="118"/>
                </a:cubicBezTo>
                <a:cubicBezTo>
                  <a:pt x="18" y="118"/>
                  <a:pt x="28" y="118"/>
                  <a:pt x="28" y="109"/>
                </a:cubicBezTo>
                <a:cubicBezTo>
                  <a:pt x="37" y="64"/>
                  <a:pt x="37" y="64"/>
                  <a:pt x="37" y="64"/>
                </a:cubicBezTo>
                <a:cubicBezTo>
                  <a:pt x="55" y="0"/>
                  <a:pt x="55" y="0"/>
                  <a:pt x="55" y="0"/>
                </a:cubicBezTo>
                <a:cubicBezTo>
                  <a:pt x="46" y="0"/>
                  <a:pt x="28" y="0"/>
                  <a:pt x="18" y="0"/>
                </a:cubicBezTo>
                <a:lnTo>
                  <a:pt x="9" y="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25">
            <a:extLst>
              <a:ext uri="{FF2B5EF4-FFF2-40B4-BE49-F238E27FC236}">
                <a16:creationId xmlns:a16="http://schemas.microsoft.com/office/drawing/2014/main" id="{BF6AF401-B16E-2A4C-AA4A-811DD893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209" y="6685732"/>
            <a:ext cx="106778" cy="36820"/>
          </a:xfrm>
          <a:custGeom>
            <a:avLst/>
            <a:gdLst>
              <a:gd name="T0" fmla="*/ 0 w 128"/>
              <a:gd name="T1" fmla="*/ 6212 h 46"/>
              <a:gd name="T2" fmla="*/ 0 w 128"/>
              <a:gd name="T3" fmla="*/ 6212 h 46"/>
              <a:gd name="T4" fmla="*/ 3237 w 128"/>
              <a:gd name="T5" fmla="*/ 15530 h 46"/>
              <a:gd name="T6" fmla="*/ 25896 w 128"/>
              <a:gd name="T7" fmla="*/ 12424 h 46"/>
              <a:gd name="T8" fmla="*/ 42082 w 128"/>
              <a:gd name="T9" fmla="*/ 9318 h 46"/>
              <a:gd name="T10" fmla="*/ 45678 w 128"/>
              <a:gd name="T11" fmla="*/ 3106 h 46"/>
              <a:gd name="T12" fmla="*/ 45678 w 128"/>
              <a:gd name="T13" fmla="*/ 3106 h 46"/>
              <a:gd name="T14" fmla="*/ 38845 w 128"/>
              <a:gd name="T15" fmla="*/ 0 h 46"/>
              <a:gd name="T16" fmla="*/ 22659 w 128"/>
              <a:gd name="T17" fmla="*/ 3106 h 46"/>
              <a:gd name="T18" fmla="*/ 0 w 128"/>
              <a:gd name="T19" fmla="*/ 6212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46">
                <a:moveTo>
                  <a:pt x="0" y="18"/>
                </a:moveTo>
                <a:lnTo>
                  <a:pt x="0" y="18"/>
                </a:lnTo>
                <a:cubicBezTo>
                  <a:pt x="9" y="45"/>
                  <a:pt x="9" y="45"/>
                  <a:pt x="9" y="45"/>
                </a:cubicBezTo>
                <a:cubicBezTo>
                  <a:pt x="72" y="36"/>
                  <a:pt x="72" y="36"/>
                  <a:pt x="72" y="36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7" y="27"/>
                  <a:pt x="127" y="18"/>
                  <a:pt x="127" y="9"/>
                </a:cubicBezTo>
                <a:cubicBezTo>
                  <a:pt x="127" y="0"/>
                  <a:pt x="117" y="0"/>
                  <a:pt x="108" y="0"/>
                </a:cubicBezTo>
                <a:cubicBezTo>
                  <a:pt x="63" y="9"/>
                  <a:pt x="63" y="9"/>
                  <a:pt x="63" y="9"/>
                </a:cubicBezTo>
                <a:lnTo>
                  <a:pt x="0" y="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26">
            <a:extLst>
              <a:ext uri="{FF2B5EF4-FFF2-40B4-BE49-F238E27FC236}">
                <a16:creationId xmlns:a16="http://schemas.microsoft.com/office/drawing/2014/main" id="{C1F1CC54-DBAA-764D-81C5-E7D8AE07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439" y="6851423"/>
            <a:ext cx="99415" cy="44184"/>
          </a:xfrm>
          <a:custGeom>
            <a:avLst/>
            <a:gdLst>
              <a:gd name="T0" fmla="*/ 42503 w 119"/>
              <a:gd name="T1" fmla="*/ 9352 h 55"/>
              <a:gd name="T2" fmla="*/ 42503 w 119"/>
              <a:gd name="T3" fmla="*/ 9352 h 55"/>
              <a:gd name="T4" fmla="*/ 42503 w 119"/>
              <a:gd name="T5" fmla="*/ 0 h 55"/>
              <a:gd name="T6" fmla="*/ 19811 w 119"/>
              <a:gd name="T7" fmla="*/ 3117 h 55"/>
              <a:gd name="T8" fmla="*/ 3602 w 119"/>
              <a:gd name="T9" fmla="*/ 6235 h 55"/>
              <a:gd name="T10" fmla="*/ 0 w 119"/>
              <a:gd name="T11" fmla="*/ 12469 h 55"/>
              <a:gd name="T12" fmla="*/ 0 w 119"/>
              <a:gd name="T13" fmla="*/ 15586 h 55"/>
              <a:gd name="T14" fmla="*/ 3602 w 119"/>
              <a:gd name="T15" fmla="*/ 18704 h 55"/>
              <a:gd name="T16" fmla="*/ 23052 w 119"/>
              <a:gd name="T17" fmla="*/ 15586 h 55"/>
              <a:gd name="T18" fmla="*/ 42503 w 119"/>
              <a:gd name="T19" fmla="*/ 9352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9" h="55">
                <a:moveTo>
                  <a:pt x="118" y="27"/>
                </a:moveTo>
                <a:lnTo>
                  <a:pt x="118" y="27"/>
                </a:lnTo>
                <a:cubicBezTo>
                  <a:pt x="118" y="18"/>
                  <a:pt x="118" y="9"/>
                  <a:pt x="118" y="0"/>
                </a:cubicBezTo>
                <a:cubicBezTo>
                  <a:pt x="55" y="9"/>
                  <a:pt x="55" y="9"/>
                  <a:pt x="55" y="9"/>
                </a:cubicBezTo>
                <a:cubicBezTo>
                  <a:pt x="10" y="18"/>
                  <a:pt x="10" y="18"/>
                  <a:pt x="10" y="18"/>
                </a:cubicBezTo>
                <a:cubicBezTo>
                  <a:pt x="0" y="18"/>
                  <a:pt x="0" y="27"/>
                  <a:pt x="0" y="36"/>
                </a:cubicBezTo>
                <a:cubicBezTo>
                  <a:pt x="0" y="36"/>
                  <a:pt x="0" y="36"/>
                  <a:pt x="0" y="45"/>
                </a:cubicBezTo>
                <a:lnTo>
                  <a:pt x="10" y="54"/>
                </a:lnTo>
                <a:cubicBezTo>
                  <a:pt x="64" y="45"/>
                  <a:pt x="64" y="45"/>
                  <a:pt x="64" y="45"/>
                </a:cubicBezTo>
                <a:lnTo>
                  <a:pt x="118" y="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27">
            <a:extLst>
              <a:ext uri="{FF2B5EF4-FFF2-40B4-BE49-F238E27FC236}">
                <a16:creationId xmlns:a16="http://schemas.microsoft.com/office/drawing/2014/main" id="{45329816-4B6F-EA47-8ADB-A5E1159D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324" y="6269670"/>
            <a:ext cx="47865" cy="106776"/>
          </a:xfrm>
          <a:custGeom>
            <a:avLst/>
            <a:gdLst>
              <a:gd name="T0" fmla="*/ 7002 w 56"/>
              <a:gd name="T1" fmla="*/ 0 h 128"/>
              <a:gd name="T2" fmla="*/ 7002 w 56"/>
              <a:gd name="T3" fmla="*/ 0 h 128"/>
              <a:gd name="T4" fmla="*/ 7002 w 56"/>
              <a:gd name="T5" fmla="*/ 0 h 128"/>
              <a:gd name="T6" fmla="*/ 0 w 56"/>
              <a:gd name="T7" fmla="*/ 6474 h 128"/>
              <a:gd name="T8" fmla="*/ 3685 w 56"/>
              <a:gd name="T9" fmla="*/ 22659 h 128"/>
              <a:gd name="T10" fmla="*/ 10319 w 56"/>
              <a:gd name="T11" fmla="*/ 45677 h 128"/>
              <a:gd name="T12" fmla="*/ 20268 w 56"/>
              <a:gd name="T13" fmla="*/ 45677 h 128"/>
              <a:gd name="T14" fmla="*/ 16952 w 56"/>
              <a:gd name="T15" fmla="*/ 22659 h 128"/>
              <a:gd name="T16" fmla="*/ 13635 w 56"/>
              <a:gd name="T17" fmla="*/ 3237 h 128"/>
              <a:gd name="T18" fmla="*/ 7002 w 56"/>
              <a:gd name="T19" fmla="*/ 0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" h="128">
                <a:moveTo>
                  <a:pt x="19" y="0"/>
                </a:moveTo>
                <a:lnTo>
                  <a:pt x="19" y="0"/>
                </a:lnTo>
                <a:cubicBezTo>
                  <a:pt x="10" y="0"/>
                  <a:pt x="0" y="9"/>
                  <a:pt x="0" y="18"/>
                </a:cubicBezTo>
                <a:cubicBezTo>
                  <a:pt x="10" y="63"/>
                  <a:pt x="10" y="63"/>
                  <a:pt x="10" y="63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46" y="63"/>
                  <a:pt x="46" y="63"/>
                  <a:pt x="46" y="6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28" y="0"/>
                  <a:pt x="1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28">
            <a:extLst>
              <a:ext uri="{FF2B5EF4-FFF2-40B4-BE49-F238E27FC236}">
                <a16:creationId xmlns:a16="http://schemas.microsoft.com/office/drawing/2014/main" id="{83BAB852-CB1F-B54C-B84E-DD077425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8648" y="7182800"/>
            <a:ext cx="44184" cy="106776"/>
          </a:xfrm>
          <a:custGeom>
            <a:avLst/>
            <a:gdLst>
              <a:gd name="T0" fmla="*/ 9352 w 55"/>
              <a:gd name="T1" fmla="*/ 0 h 128"/>
              <a:gd name="T2" fmla="*/ 9352 w 55"/>
              <a:gd name="T3" fmla="*/ 0 h 128"/>
              <a:gd name="T4" fmla="*/ 0 w 55"/>
              <a:gd name="T5" fmla="*/ 3237 h 128"/>
              <a:gd name="T6" fmla="*/ 3117 w 55"/>
              <a:gd name="T7" fmla="*/ 22659 h 128"/>
              <a:gd name="T8" fmla="*/ 6235 w 55"/>
              <a:gd name="T9" fmla="*/ 39203 h 128"/>
              <a:gd name="T10" fmla="*/ 12815 w 55"/>
              <a:gd name="T11" fmla="*/ 42440 h 128"/>
              <a:gd name="T12" fmla="*/ 12815 w 55"/>
              <a:gd name="T13" fmla="*/ 42440 h 128"/>
              <a:gd name="T14" fmla="*/ 15586 w 55"/>
              <a:gd name="T15" fmla="*/ 39203 h 128"/>
              <a:gd name="T16" fmla="*/ 15586 w 55"/>
              <a:gd name="T17" fmla="*/ 19422 h 128"/>
              <a:gd name="T18" fmla="*/ 9352 w 55"/>
              <a:gd name="T19" fmla="*/ 0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128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9" y="0"/>
                  <a:pt x="0" y="9"/>
                </a:cubicBezTo>
                <a:cubicBezTo>
                  <a:pt x="9" y="63"/>
                  <a:pt x="9" y="63"/>
                  <a:pt x="9" y="63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8" y="118"/>
                  <a:pt x="27" y="127"/>
                  <a:pt x="37" y="118"/>
                </a:cubicBezTo>
                <a:cubicBezTo>
                  <a:pt x="45" y="118"/>
                  <a:pt x="54" y="109"/>
                  <a:pt x="45" y="109"/>
                </a:cubicBezTo>
                <a:cubicBezTo>
                  <a:pt x="45" y="54"/>
                  <a:pt x="45" y="54"/>
                  <a:pt x="45" y="54"/>
                </a:cubicBezTo>
                <a:lnTo>
                  <a:pt x="2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29">
            <a:extLst>
              <a:ext uri="{FF2B5EF4-FFF2-40B4-BE49-F238E27FC236}">
                <a16:creationId xmlns:a16="http://schemas.microsoft.com/office/drawing/2014/main" id="{8FB248A7-0863-F34B-BE59-78BBD399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3750" y="7009746"/>
            <a:ext cx="99415" cy="77323"/>
          </a:xfrm>
          <a:custGeom>
            <a:avLst/>
            <a:gdLst>
              <a:gd name="T0" fmla="*/ 6844 w 119"/>
              <a:gd name="T1" fmla="*/ 0 h 91"/>
              <a:gd name="T2" fmla="*/ 6844 w 119"/>
              <a:gd name="T3" fmla="*/ 0 h 91"/>
              <a:gd name="T4" fmla="*/ 0 w 119"/>
              <a:gd name="T5" fmla="*/ 6228 h 91"/>
              <a:gd name="T6" fmla="*/ 19811 w 119"/>
              <a:gd name="T7" fmla="*/ 19783 h 91"/>
              <a:gd name="T8" fmla="*/ 32778 w 119"/>
              <a:gd name="T9" fmla="*/ 29674 h 91"/>
              <a:gd name="T10" fmla="*/ 39261 w 119"/>
              <a:gd name="T11" fmla="*/ 29674 h 91"/>
              <a:gd name="T12" fmla="*/ 39261 w 119"/>
              <a:gd name="T13" fmla="*/ 29674 h 91"/>
              <a:gd name="T14" fmla="*/ 39261 w 119"/>
              <a:gd name="T15" fmla="*/ 23080 h 91"/>
              <a:gd name="T16" fmla="*/ 26294 w 119"/>
              <a:gd name="T17" fmla="*/ 13189 h 91"/>
              <a:gd name="T18" fmla="*/ 6844 w 119"/>
              <a:gd name="T19" fmla="*/ 0 h 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9" h="91">
                <a:moveTo>
                  <a:pt x="19" y="0"/>
                </a:moveTo>
                <a:lnTo>
                  <a:pt x="19" y="0"/>
                </a:lnTo>
                <a:cubicBezTo>
                  <a:pt x="19" y="9"/>
                  <a:pt x="10" y="9"/>
                  <a:pt x="0" y="17"/>
                </a:cubicBezTo>
                <a:cubicBezTo>
                  <a:pt x="55" y="54"/>
                  <a:pt x="55" y="54"/>
                  <a:pt x="55" y="54"/>
                </a:cubicBezTo>
                <a:cubicBezTo>
                  <a:pt x="91" y="81"/>
                  <a:pt x="91" y="81"/>
                  <a:pt x="91" y="81"/>
                </a:cubicBezTo>
                <a:cubicBezTo>
                  <a:pt x="100" y="90"/>
                  <a:pt x="109" y="90"/>
                  <a:pt x="109" y="81"/>
                </a:cubicBezTo>
                <a:cubicBezTo>
                  <a:pt x="118" y="72"/>
                  <a:pt x="118" y="63"/>
                  <a:pt x="109" y="63"/>
                </a:cubicBezTo>
                <a:cubicBezTo>
                  <a:pt x="73" y="36"/>
                  <a:pt x="73" y="36"/>
                  <a:pt x="73" y="36"/>
                </a:cubicBezTo>
                <a:lnTo>
                  <a:pt x="1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30">
            <a:extLst>
              <a:ext uri="{FF2B5EF4-FFF2-40B4-BE49-F238E27FC236}">
                <a16:creationId xmlns:a16="http://schemas.microsoft.com/office/drawing/2014/main" id="{B911EAD9-95E9-8841-A8A8-2AD531D4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854" y="6457450"/>
            <a:ext cx="99412" cy="77323"/>
          </a:xfrm>
          <a:custGeom>
            <a:avLst/>
            <a:gdLst>
              <a:gd name="T0" fmla="*/ 35960 w 118"/>
              <a:gd name="T1" fmla="*/ 32972 h 91"/>
              <a:gd name="T2" fmla="*/ 35960 w 118"/>
              <a:gd name="T3" fmla="*/ 32972 h 91"/>
              <a:gd name="T4" fmla="*/ 42499 w 118"/>
              <a:gd name="T5" fmla="*/ 26377 h 91"/>
              <a:gd name="T6" fmla="*/ 22884 w 118"/>
              <a:gd name="T7" fmla="*/ 13189 h 91"/>
              <a:gd name="T8" fmla="*/ 9807 w 118"/>
              <a:gd name="T9" fmla="*/ 3297 h 91"/>
              <a:gd name="T10" fmla="*/ 3269 w 118"/>
              <a:gd name="T11" fmla="*/ 3297 h 91"/>
              <a:gd name="T12" fmla="*/ 3269 w 118"/>
              <a:gd name="T13" fmla="*/ 3297 h 91"/>
              <a:gd name="T14" fmla="*/ 3269 w 118"/>
              <a:gd name="T15" fmla="*/ 9891 h 91"/>
              <a:gd name="T16" fmla="*/ 16346 w 118"/>
              <a:gd name="T17" fmla="*/ 19783 h 91"/>
              <a:gd name="T18" fmla="*/ 35960 w 118"/>
              <a:gd name="T19" fmla="*/ 32972 h 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8" h="91">
                <a:moveTo>
                  <a:pt x="99" y="90"/>
                </a:moveTo>
                <a:lnTo>
                  <a:pt x="99" y="90"/>
                </a:lnTo>
                <a:cubicBezTo>
                  <a:pt x="99" y="81"/>
                  <a:pt x="108" y="72"/>
                  <a:pt x="117" y="72"/>
                </a:cubicBezTo>
                <a:cubicBezTo>
                  <a:pt x="63" y="36"/>
                  <a:pt x="63" y="36"/>
                  <a:pt x="63" y="36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9" y="9"/>
                </a:cubicBezTo>
                <a:cubicBezTo>
                  <a:pt x="0" y="18"/>
                  <a:pt x="0" y="27"/>
                  <a:pt x="9" y="27"/>
                </a:cubicBezTo>
                <a:cubicBezTo>
                  <a:pt x="45" y="54"/>
                  <a:pt x="45" y="54"/>
                  <a:pt x="45" y="54"/>
                </a:cubicBezTo>
                <a:lnTo>
                  <a:pt x="99" y="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31">
            <a:extLst>
              <a:ext uri="{FF2B5EF4-FFF2-40B4-BE49-F238E27FC236}">
                <a16:creationId xmlns:a16="http://schemas.microsoft.com/office/drawing/2014/main" id="{8CBC2613-76A3-AB4F-9F90-9669720B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6974" y="6376446"/>
            <a:ext cx="77320" cy="99415"/>
          </a:xfrm>
          <a:custGeom>
            <a:avLst/>
            <a:gdLst>
              <a:gd name="T0" fmla="*/ 9891 w 91"/>
              <a:gd name="T1" fmla="*/ 42500 h 118"/>
              <a:gd name="T2" fmla="*/ 9891 w 91"/>
              <a:gd name="T3" fmla="*/ 42500 h 118"/>
              <a:gd name="T4" fmla="*/ 23079 w 91"/>
              <a:gd name="T5" fmla="*/ 22884 h 118"/>
              <a:gd name="T6" fmla="*/ 32971 w 91"/>
              <a:gd name="T7" fmla="*/ 9808 h 118"/>
              <a:gd name="T8" fmla="*/ 32971 w 91"/>
              <a:gd name="T9" fmla="*/ 3269 h 118"/>
              <a:gd name="T10" fmla="*/ 29674 w 91"/>
              <a:gd name="T11" fmla="*/ 3269 h 118"/>
              <a:gd name="T12" fmla="*/ 23079 w 91"/>
              <a:gd name="T13" fmla="*/ 3269 h 118"/>
              <a:gd name="T14" fmla="*/ 13188 w 91"/>
              <a:gd name="T15" fmla="*/ 19615 h 118"/>
              <a:gd name="T16" fmla="*/ 0 w 91"/>
              <a:gd name="T17" fmla="*/ 35961 h 118"/>
              <a:gd name="T18" fmla="*/ 9891 w 91"/>
              <a:gd name="T19" fmla="*/ 4250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118">
                <a:moveTo>
                  <a:pt x="27" y="117"/>
                </a:moveTo>
                <a:lnTo>
                  <a:pt x="27" y="117"/>
                </a:lnTo>
                <a:cubicBezTo>
                  <a:pt x="63" y="63"/>
                  <a:pt x="63" y="63"/>
                  <a:pt x="63" y="63"/>
                </a:cubicBezTo>
                <a:cubicBezTo>
                  <a:pt x="90" y="27"/>
                  <a:pt x="90" y="27"/>
                  <a:pt x="90" y="27"/>
                </a:cubicBezTo>
                <a:cubicBezTo>
                  <a:pt x="90" y="18"/>
                  <a:pt x="90" y="18"/>
                  <a:pt x="90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9"/>
                </a:cubicBezTo>
                <a:cubicBezTo>
                  <a:pt x="36" y="54"/>
                  <a:pt x="36" y="54"/>
                  <a:pt x="36" y="54"/>
                </a:cubicBezTo>
                <a:cubicBezTo>
                  <a:pt x="0" y="99"/>
                  <a:pt x="0" y="99"/>
                  <a:pt x="0" y="99"/>
                </a:cubicBezTo>
                <a:cubicBezTo>
                  <a:pt x="9" y="108"/>
                  <a:pt x="18" y="108"/>
                  <a:pt x="27" y="1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32">
            <a:extLst>
              <a:ext uri="{FF2B5EF4-FFF2-40B4-BE49-F238E27FC236}">
                <a16:creationId xmlns:a16="http://schemas.microsoft.com/office/drawing/2014/main" id="{80A51866-DD68-8E48-96C3-FF96DCED3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9405" y="7134934"/>
            <a:ext cx="77320" cy="99415"/>
          </a:xfrm>
          <a:custGeom>
            <a:avLst/>
            <a:gdLst>
              <a:gd name="T0" fmla="*/ 13407 w 92"/>
              <a:gd name="T1" fmla="*/ 19615 h 118"/>
              <a:gd name="T2" fmla="*/ 13407 w 92"/>
              <a:gd name="T3" fmla="*/ 19615 h 118"/>
              <a:gd name="T4" fmla="*/ 3261 w 92"/>
              <a:gd name="T5" fmla="*/ 33055 h 118"/>
              <a:gd name="T6" fmla="*/ 3261 w 92"/>
              <a:gd name="T7" fmla="*/ 39231 h 118"/>
              <a:gd name="T8" fmla="*/ 3261 w 92"/>
              <a:gd name="T9" fmla="*/ 39231 h 118"/>
              <a:gd name="T10" fmla="*/ 10146 w 92"/>
              <a:gd name="T11" fmla="*/ 39231 h 118"/>
              <a:gd name="T12" fmla="*/ 19930 w 92"/>
              <a:gd name="T13" fmla="*/ 26154 h 118"/>
              <a:gd name="T14" fmla="*/ 32975 w 92"/>
              <a:gd name="T15" fmla="*/ 6538 h 118"/>
              <a:gd name="T16" fmla="*/ 26452 w 92"/>
              <a:gd name="T17" fmla="*/ 0 h 118"/>
              <a:gd name="T18" fmla="*/ 13407 w 92"/>
              <a:gd name="T19" fmla="*/ 19615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2" h="118">
                <a:moveTo>
                  <a:pt x="37" y="54"/>
                </a:moveTo>
                <a:lnTo>
                  <a:pt x="37" y="54"/>
                </a:lnTo>
                <a:cubicBezTo>
                  <a:pt x="9" y="91"/>
                  <a:pt x="9" y="91"/>
                  <a:pt x="9" y="91"/>
                </a:cubicBezTo>
                <a:cubicBezTo>
                  <a:pt x="0" y="100"/>
                  <a:pt x="0" y="108"/>
                  <a:pt x="9" y="108"/>
                </a:cubicBezTo>
                <a:cubicBezTo>
                  <a:pt x="19" y="117"/>
                  <a:pt x="28" y="117"/>
                  <a:pt x="28" y="108"/>
                </a:cubicBezTo>
                <a:cubicBezTo>
                  <a:pt x="55" y="72"/>
                  <a:pt x="55" y="72"/>
                  <a:pt x="55" y="72"/>
                </a:cubicBezTo>
                <a:cubicBezTo>
                  <a:pt x="91" y="18"/>
                  <a:pt x="91" y="18"/>
                  <a:pt x="91" y="18"/>
                </a:cubicBezTo>
                <a:cubicBezTo>
                  <a:pt x="82" y="9"/>
                  <a:pt x="73" y="9"/>
                  <a:pt x="73" y="0"/>
                </a:cubicBezTo>
                <a:lnTo>
                  <a:pt x="37" y="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33">
            <a:extLst>
              <a:ext uri="{FF2B5EF4-FFF2-40B4-BE49-F238E27FC236}">
                <a16:creationId xmlns:a16="http://schemas.microsoft.com/office/drawing/2014/main" id="{0427A045-F366-9F40-B3ED-831F7ACBB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634" y="6571592"/>
            <a:ext cx="416065" cy="408698"/>
          </a:xfrm>
          <a:custGeom>
            <a:avLst/>
            <a:gdLst>
              <a:gd name="T0" fmla="*/ 149490 w 498"/>
              <a:gd name="T1" fmla="*/ 169351 h 488"/>
              <a:gd name="T2" fmla="*/ 149490 w 498"/>
              <a:gd name="T3" fmla="*/ 169351 h 488"/>
              <a:gd name="T4" fmla="*/ 139764 w 498"/>
              <a:gd name="T5" fmla="*/ 172601 h 488"/>
              <a:gd name="T6" fmla="*/ 130038 w 498"/>
              <a:gd name="T7" fmla="*/ 175851 h 488"/>
              <a:gd name="T8" fmla="*/ 130038 w 498"/>
              <a:gd name="T9" fmla="*/ 175851 h 488"/>
              <a:gd name="T10" fmla="*/ 113829 w 498"/>
              <a:gd name="T11" fmla="*/ 175851 h 488"/>
              <a:gd name="T12" fmla="*/ 61957 w 498"/>
              <a:gd name="T13" fmla="*/ 163213 h 488"/>
              <a:gd name="T14" fmla="*/ 58355 w 498"/>
              <a:gd name="T15" fmla="*/ 163213 h 488"/>
              <a:gd name="T16" fmla="*/ 51871 w 498"/>
              <a:gd name="T17" fmla="*/ 159963 h 488"/>
              <a:gd name="T18" fmla="*/ 25936 w 498"/>
              <a:gd name="T19" fmla="*/ 133964 h 488"/>
              <a:gd name="T20" fmla="*/ 19452 w 498"/>
              <a:gd name="T21" fmla="*/ 124215 h 488"/>
              <a:gd name="T22" fmla="*/ 42145 w 498"/>
              <a:gd name="T23" fmla="*/ 16610 h 488"/>
              <a:gd name="T24" fmla="*/ 84651 w 498"/>
              <a:gd name="T25" fmla="*/ 3611 h 488"/>
              <a:gd name="T26" fmla="*/ 94377 w 498"/>
              <a:gd name="T27" fmla="*/ 0 h 488"/>
              <a:gd name="T28" fmla="*/ 175786 w 498"/>
              <a:gd name="T29" fmla="*/ 75107 h 488"/>
              <a:gd name="T30" fmla="*/ 179028 w 498"/>
              <a:gd name="T31" fmla="*/ 84856 h 488"/>
              <a:gd name="T32" fmla="*/ 179028 w 498"/>
              <a:gd name="T33" fmla="*/ 111216 h 488"/>
              <a:gd name="T34" fmla="*/ 179028 w 498"/>
              <a:gd name="T35" fmla="*/ 120965 h 488"/>
              <a:gd name="T36" fmla="*/ 153092 w 498"/>
              <a:gd name="T37" fmla="*/ 166463 h 488"/>
              <a:gd name="T38" fmla="*/ 149490 w 498"/>
              <a:gd name="T39" fmla="*/ 169351 h 4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8" h="488">
                <a:moveTo>
                  <a:pt x="415" y="469"/>
                </a:moveTo>
                <a:lnTo>
                  <a:pt x="415" y="469"/>
                </a:lnTo>
                <a:cubicBezTo>
                  <a:pt x="406" y="469"/>
                  <a:pt x="397" y="478"/>
                  <a:pt x="388" y="478"/>
                </a:cubicBezTo>
                <a:cubicBezTo>
                  <a:pt x="379" y="487"/>
                  <a:pt x="370" y="487"/>
                  <a:pt x="361" y="487"/>
                </a:cubicBezTo>
                <a:cubicBezTo>
                  <a:pt x="343" y="487"/>
                  <a:pt x="334" y="487"/>
                  <a:pt x="316" y="487"/>
                </a:cubicBezTo>
                <a:cubicBezTo>
                  <a:pt x="271" y="478"/>
                  <a:pt x="217" y="469"/>
                  <a:pt x="172" y="452"/>
                </a:cubicBezTo>
                <a:lnTo>
                  <a:pt x="162" y="452"/>
                </a:lnTo>
                <a:cubicBezTo>
                  <a:pt x="153" y="443"/>
                  <a:pt x="153" y="443"/>
                  <a:pt x="144" y="443"/>
                </a:cubicBezTo>
                <a:cubicBezTo>
                  <a:pt x="117" y="425"/>
                  <a:pt x="90" y="398"/>
                  <a:pt x="72" y="371"/>
                </a:cubicBezTo>
                <a:cubicBezTo>
                  <a:pt x="72" y="362"/>
                  <a:pt x="63" y="353"/>
                  <a:pt x="54" y="344"/>
                </a:cubicBezTo>
                <a:cubicBezTo>
                  <a:pt x="0" y="244"/>
                  <a:pt x="27" y="118"/>
                  <a:pt x="117" y="46"/>
                </a:cubicBezTo>
                <a:cubicBezTo>
                  <a:pt x="153" y="28"/>
                  <a:pt x="198" y="10"/>
                  <a:pt x="235" y="10"/>
                </a:cubicBezTo>
                <a:cubicBezTo>
                  <a:pt x="244" y="0"/>
                  <a:pt x="253" y="0"/>
                  <a:pt x="262" y="0"/>
                </a:cubicBezTo>
                <a:cubicBezTo>
                  <a:pt x="379" y="0"/>
                  <a:pt x="479" y="91"/>
                  <a:pt x="488" y="208"/>
                </a:cubicBezTo>
                <a:cubicBezTo>
                  <a:pt x="497" y="217"/>
                  <a:pt x="497" y="226"/>
                  <a:pt x="497" y="235"/>
                </a:cubicBezTo>
                <a:cubicBezTo>
                  <a:pt x="497" y="263"/>
                  <a:pt x="497" y="281"/>
                  <a:pt x="497" y="308"/>
                </a:cubicBezTo>
                <a:cubicBezTo>
                  <a:pt x="497" y="317"/>
                  <a:pt x="497" y="326"/>
                  <a:pt x="497" y="335"/>
                </a:cubicBezTo>
                <a:cubicBezTo>
                  <a:pt x="488" y="389"/>
                  <a:pt x="470" y="425"/>
                  <a:pt x="425" y="461"/>
                </a:cubicBezTo>
                <a:cubicBezTo>
                  <a:pt x="425" y="461"/>
                  <a:pt x="415" y="461"/>
                  <a:pt x="415" y="4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34">
            <a:extLst>
              <a:ext uri="{FF2B5EF4-FFF2-40B4-BE49-F238E27FC236}">
                <a16:creationId xmlns:a16="http://schemas.microsoft.com/office/drawing/2014/main" id="{9CE22A4A-3DBA-8F41-97B4-963DFDA9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545" y="6623140"/>
            <a:ext cx="309286" cy="309286"/>
          </a:xfrm>
          <a:custGeom>
            <a:avLst/>
            <a:gdLst>
              <a:gd name="T0" fmla="*/ 110346 w 371"/>
              <a:gd name="T1" fmla="*/ 126521 h 371"/>
              <a:gd name="T2" fmla="*/ 110346 w 371"/>
              <a:gd name="T3" fmla="*/ 126521 h 371"/>
              <a:gd name="T4" fmla="*/ 103876 w 371"/>
              <a:gd name="T5" fmla="*/ 129756 h 371"/>
              <a:gd name="T6" fmla="*/ 97407 w 371"/>
              <a:gd name="T7" fmla="*/ 132991 h 371"/>
              <a:gd name="T8" fmla="*/ 97407 w 371"/>
              <a:gd name="T9" fmla="*/ 132991 h 371"/>
              <a:gd name="T10" fmla="*/ 84467 w 371"/>
              <a:gd name="T11" fmla="*/ 132991 h 371"/>
              <a:gd name="T12" fmla="*/ 45289 w 371"/>
              <a:gd name="T13" fmla="*/ 123286 h 371"/>
              <a:gd name="T14" fmla="*/ 42054 w 371"/>
              <a:gd name="T15" fmla="*/ 120051 h 371"/>
              <a:gd name="T16" fmla="*/ 38819 w 371"/>
              <a:gd name="T17" fmla="*/ 116816 h 371"/>
              <a:gd name="T18" fmla="*/ 19409 w 371"/>
              <a:gd name="T19" fmla="*/ 100642 h 371"/>
              <a:gd name="T20" fmla="*/ 12940 w 371"/>
              <a:gd name="T21" fmla="*/ 94172 h 371"/>
              <a:gd name="T22" fmla="*/ 32349 w 371"/>
              <a:gd name="T23" fmla="*/ 12940 h 371"/>
              <a:gd name="T24" fmla="*/ 61823 w 371"/>
              <a:gd name="T25" fmla="*/ 0 h 371"/>
              <a:gd name="T26" fmla="*/ 68292 w 371"/>
              <a:gd name="T27" fmla="*/ 0 h 371"/>
              <a:gd name="T28" fmla="*/ 132991 w 371"/>
              <a:gd name="T29" fmla="*/ 54993 h 371"/>
              <a:gd name="T30" fmla="*/ 132991 w 371"/>
              <a:gd name="T31" fmla="*/ 61463 h 371"/>
              <a:gd name="T32" fmla="*/ 132991 w 371"/>
              <a:gd name="T33" fmla="*/ 84467 h 371"/>
              <a:gd name="T34" fmla="*/ 132991 w 371"/>
              <a:gd name="T35" fmla="*/ 90937 h 371"/>
              <a:gd name="T36" fmla="*/ 113581 w 371"/>
              <a:gd name="T37" fmla="*/ 123286 h 371"/>
              <a:gd name="T38" fmla="*/ 110346 w 371"/>
              <a:gd name="T39" fmla="*/ 126521 h 37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71" h="371">
                <a:moveTo>
                  <a:pt x="307" y="352"/>
                </a:moveTo>
                <a:lnTo>
                  <a:pt x="307" y="352"/>
                </a:lnTo>
                <a:cubicBezTo>
                  <a:pt x="298" y="352"/>
                  <a:pt x="298" y="361"/>
                  <a:pt x="289" y="361"/>
                </a:cubicBezTo>
                <a:cubicBezTo>
                  <a:pt x="280" y="361"/>
                  <a:pt x="271" y="361"/>
                  <a:pt x="271" y="370"/>
                </a:cubicBezTo>
                <a:cubicBezTo>
                  <a:pt x="253" y="370"/>
                  <a:pt x="244" y="370"/>
                  <a:pt x="235" y="370"/>
                </a:cubicBezTo>
                <a:cubicBezTo>
                  <a:pt x="199" y="361"/>
                  <a:pt x="163" y="352"/>
                  <a:pt x="126" y="343"/>
                </a:cubicBezTo>
                <a:lnTo>
                  <a:pt x="117" y="334"/>
                </a:lnTo>
                <a:cubicBezTo>
                  <a:pt x="117" y="334"/>
                  <a:pt x="108" y="334"/>
                  <a:pt x="108" y="325"/>
                </a:cubicBezTo>
                <a:cubicBezTo>
                  <a:pt x="81" y="316"/>
                  <a:pt x="63" y="298"/>
                  <a:pt x="54" y="280"/>
                </a:cubicBezTo>
                <a:cubicBezTo>
                  <a:pt x="45" y="271"/>
                  <a:pt x="45" y="262"/>
                  <a:pt x="36" y="262"/>
                </a:cubicBezTo>
                <a:cubicBezTo>
                  <a:pt x="0" y="180"/>
                  <a:pt x="18" y="90"/>
                  <a:pt x="90" y="36"/>
                </a:cubicBezTo>
                <a:cubicBezTo>
                  <a:pt x="108" y="18"/>
                  <a:pt x="145" y="9"/>
                  <a:pt x="172" y="0"/>
                </a:cubicBezTo>
                <a:cubicBezTo>
                  <a:pt x="181" y="0"/>
                  <a:pt x="190" y="0"/>
                  <a:pt x="190" y="0"/>
                </a:cubicBezTo>
                <a:cubicBezTo>
                  <a:pt x="280" y="0"/>
                  <a:pt x="353" y="72"/>
                  <a:pt x="370" y="153"/>
                </a:cubicBezTo>
                <a:cubicBezTo>
                  <a:pt x="370" y="162"/>
                  <a:pt x="370" y="171"/>
                  <a:pt x="370" y="171"/>
                </a:cubicBezTo>
                <a:cubicBezTo>
                  <a:pt x="370" y="189"/>
                  <a:pt x="370" y="217"/>
                  <a:pt x="370" y="235"/>
                </a:cubicBezTo>
                <a:cubicBezTo>
                  <a:pt x="370" y="244"/>
                  <a:pt x="370" y="244"/>
                  <a:pt x="370" y="253"/>
                </a:cubicBezTo>
                <a:cubicBezTo>
                  <a:pt x="361" y="289"/>
                  <a:pt x="353" y="325"/>
                  <a:pt x="316" y="343"/>
                </a:cubicBezTo>
                <a:lnTo>
                  <a:pt x="307" y="3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35">
            <a:extLst>
              <a:ext uri="{FF2B5EF4-FFF2-40B4-BE49-F238E27FC236}">
                <a16:creationId xmlns:a16="http://schemas.microsoft.com/office/drawing/2014/main" id="{51AAC64C-7B4C-B046-BE80-FDDCA5CE2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584" y="7816101"/>
            <a:ext cx="265102" cy="272466"/>
          </a:xfrm>
          <a:custGeom>
            <a:avLst/>
            <a:gdLst>
              <a:gd name="T0" fmla="*/ 113939 w 317"/>
              <a:gd name="T1" fmla="*/ 58558 h 327"/>
              <a:gd name="T2" fmla="*/ 113939 w 317"/>
              <a:gd name="T3" fmla="*/ 58558 h 327"/>
              <a:gd name="T4" fmla="*/ 58773 w 317"/>
              <a:gd name="T5" fmla="*/ 117116 h 327"/>
              <a:gd name="T6" fmla="*/ 0 w 317"/>
              <a:gd name="T7" fmla="*/ 58558 h 327"/>
              <a:gd name="T8" fmla="*/ 58773 w 317"/>
              <a:gd name="T9" fmla="*/ 0 h 327"/>
              <a:gd name="T10" fmla="*/ 113939 w 317"/>
              <a:gd name="T11" fmla="*/ 58558 h 3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7" h="327">
                <a:moveTo>
                  <a:pt x="316" y="163"/>
                </a:moveTo>
                <a:lnTo>
                  <a:pt x="316" y="163"/>
                </a:lnTo>
                <a:cubicBezTo>
                  <a:pt x="316" y="253"/>
                  <a:pt x="253" y="326"/>
                  <a:pt x="163" y="326"/>
                </a:cubicBezTo>
                <a:cubicBezTo>
                  <a:pt x="72" y="326"/>
                  <a:pt x="0" y="253"/>
                  <a:pt x="0" y="163"/>
                </a:cubicBezTo>
                <a:cubicBezTo>
                  <a:pt x="0" y="73"/>
                  <a:pt x="72" y="0"/>
                  <a:pt x="163" y="0"/>
                </a:cubicBezTo>
                <a:cubicBezTo>
                  <a:pt x="253" y="0"/>
                  <a:pt x="316" y="73"/>
                  <a:pt x="316" y="1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36">
            <a:extLst>
              <a:ext uri="{FF2B5EF4-FFF2-40B4-BE49-F238E27FC236}">
                <a16:creationId xmlns:a16="http://schemas.microsoft.com/office/drawing/2014/main" id="{BE4F1294-CF2D-E543-9AD5-1F19166F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179" y="5923564"/>
            <a:ext cx="173052" cy="173052"/>
          </a:xfrm>
          <a:custGeom>
            <a:avLst/>
            <a:gdLst>
              <a:gd name="T0" fmla="*/ 74253 w 208"/>
              <a:gd name="T1" fmla="*/ 35700 h 209"/>
              <a:gd name="T2" fmla="*/ 74253 w 208"/>
              <a:gd name="T3" fmla="*/ 35700 h 209"/>
              <a:gd name="T4" fmla="*/ 35512 w 208"/>
              <a:gd name="T5" fmla="*/ 74255 h 209"/>
              <a:gd name="T6" fmla="*/ 0 w 208"/>
              <a:gd name="T7" fmla="*/ 35700 h 209"/>
              <a:gd name="T8" fmla="*/ 35512 w 208"/>
              <a:gd name="T9" fmla="*/ 0 h 209"/>
              <a:gd name="T10" fmla="*/ 74253 w 208"/>
              <a:gd name="T11" fmla="*/ 35700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9">
                <a:moveTo>
                  <a:pt x="207" y="100"/>
                </a:moveTo>
                <a:lnTo>
                  <a:pt x="207" y="100"/>
                </a:lnTo>
                <a:cubicBezTo>
                  <a:pt x="207" y="163"/>
                  <a:pt x="162" y="208"/>
                  <a:pt x="99" y="208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62" y="0"/>
                  <a:pt x="207" y="46"/>
                  <a:pt x="207" y="1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37">
            <a:extLst>
              <a:ext uri="{FF2B5EF4-FFF2-40B4-BE49-F238E27FC236}">
                <a16:creationId xmlns:a16="http://schemas.microsoft.com/office/drawing/2014/main" id="{88A018DF-E710-DB48-8711-C1B52FFB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734" y="7617274"/>
            <a:ext cx="180416" cy="187780"/>
          </a:xfrm>
          <a:custGeom>
            <a:avLst/>
            <a:gdLst>
              <a:gd name="T0" fmla="*/ 77427 w 216"/>
              <a:gd name="T1" fmla="*/ 42086 h 227"/>
              <a:gd name="T2" fmla="*/ 77427 w 216"/>
              <a:gd name="T3" fmla="*/ 42086 h 227"/>
              <a:gd name="T4" fmla="*/ 38533 w 216"/>
              <a:gd name="T5" fmla="*/ 80605 h 227"/>
              <a:gd name="T6" fmla="*/ 0 w 216"/>
              <a:gd name="T7" fmla="*/ 42086 h 227"/>
              <a:gd name="T8" fmla="*/ 38533 w 216"/>
              <a:gd name="T9" fmla="*/ 0 h 227"/>
              <a:gd name="T10" fmla="*/ 77427 w 216"/>
              <a:gd name="T11" fmla="*/ 42086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227">
                <a:moveTo>
                  <a:pt x="215" y="118"/>
                </a:moveTo>
                <a:lnTo>
                  <a:pt x="215" y="118"/>
                </a:lnTo>
                <a:cubicBezTo>
                  <a:pt x="215" y="172"/>
                  <a:pt x="170" y="226"/>
                  <a:pt x="107" y="226"/>
                </a:cubicBezTo>
                <a:cubicBezTo>
                  <a:pt x="45" y="226"/>
                  <a:pt x="0" y="172"/>
                  <a:pt x="0" y="118"/>
                </a:cubicBezTo>
                <a:cubicBezTo>
                  <a:pt x="0" y="55"/>
                  <a:pt x="45" y="0"/>
                  <a:pt x="107" y="0"/>
                </a:cubicBezTo>
                <a:cubicBezTo>
                  <a:pt x="170" y="0"/>
                  <a:pt x="215" y="55"/>
                  <a:pt x="215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38">
            <a:extLst>
              <a:ext uri="{FF2B5EF4-FFF2-40B4-BE49-F238E27FC236}">
                <a16:creationId xmlns:a16="http://schemas.microsoft.com/office/drawing/2014/main" id="{5F46E3CB-582D-6845-ACCE-36780B24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699" y="7746142"/>
            <a:ext cx="206191" cy="206191"/>
          </a:xfrm>
          <a:custGeom>
            <a:avLst/>
            <a:gdLst>
              <a:gd name="T0" fmla="*/ 88537 w 245"/>
              <a:gd name="T1" fmla="*/ 45720 h 245"/>
              <a:gd name="T2" fmla="*/ 88537 w 245"/>
              <a:gd name="T3" fmla="*/ 45720 h 245"/>
              <a:gd name="T4" fmla="*/ 45720 w 245"/>
              <a:gd name="T5" fmla="*/ 88537 h 245"/>
              <a:gd name="T6" fmla="*/ 0 w 245"/>
              <a:gd name="T7" fmla="*/ 45720 h 245"/>
              <a:gd name="T8" fmla="*/ 45720 w 245"/>
              <a:gd name="T9" fmla="*/ 0 h 245"/>
              <a:gd name="T10" fmla="*/ 88537 w 245"/>
              <a:gd name="T11" fmla="*/ 45720 h 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5" h="245">
                <a:moveTo>
                  <a:pt x="244" y="126"/>
                </a:moveTo>
                <a:lnTo>
                  <a:pt x="244" y="126"/>
                </a:lnTo>
                <a:cubicBezTo>
                  <a:pt x="244" y="190"/>
                  <a:pt x="190" y="244"/>
                  <a:pt x="126" y="244"/>
                </a:cubicBezTo>
                <a:cubicBezTo>
                  <a:pt x="54" y="244"/>
                  <a:pt x="0" y="190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0" y="0"/>
                  <a:pt x="244" y="54"/>
                  <a:pt x="244" y="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39">
            <a:extLst>
              <a:ext uri="{FF2B5EF4-FFF2-40B4-BE49-F238E27FC236}">
                <a16:creationId xmlns:a16="http://schemas.microsoft.com/office/drawing/2014/main" id="{45E9D8F3-74AF-3B49-958B-BD00C063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738" y="10146791"/>
            <a:ext cx="198827" cy="198827"/>
          </a:xfrm>
          <a:custGeom>
            <a:avLst/>
            <a:gdLst>
              <a:gd name="T0" fmla="*/ 85362 w 236"/>
              <a:gd name="T1" fmla="*/ 42863 h 236"/>
              <a:gd name="T2" fmla="*/ 85362 w 236"/>
              <a:gd name="T3" fmla="*/ 42863 h 236"/>
              <a:gd name="T4" fmla="*/ 42499 w 236"/>
              <a:gd name="T5" fmla="*/ 85362 h 236"/>
              <a:gd name="T6" fmla="*/ 0 w 236"/>
              <a:gd name="T7" fmla="*/ 42863 h 236"/>
              <a:gd name="T8" fmla="*/ 42499 w 236"/>
              <a:gd name="T9" fmla="*/ 0 h 236"/>
              <a:gd name="T10" fmla="*/ 85362 w 236"/>
              <a:gd name="T11" fmla="*/ 42863 h 2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6" h="236">
                <a:moveTo>
                  <a:pt x="235" y="118"/>
                </a:moveTo>
                <a:lnTo>
                  <a:pt x="235" y="118"/>
                </a:lnTo>
                <a:cubicBezTo>
                  <a:pt x="235" y="181"/>
                  <a:pt x="181" y="235"/>
                  <a:pt x="117" y="235"/>
                </a:cubicBezTo>
                <a:cubicBezTo>
                  <a:pt x="54" y="235"/>
                  <a:pt x="0" y="181"/>
                  <a:pt x="0" y="118"/>
                </a:cubicBezTo>
                <a:cubicBezTo>
                  <a:pt x="0" y="45"/>
                  <a:pt x="54" y="0"/>
                  <a:pt x="117" y="0"/>
                </a:cubicBezTo>
                <a:cubicBezTo>
                  <a:pt x="181" y="0"/>
                  <a:pt x="235" y="45"/>
                  <a:pt x="235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615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63">
            <a:extLst>
              <a:ext uri="{FF2B5EF4-FFF2-40B4-BE49-F238E27FC236}">
                <a16:creationId xmlns:a16="http://schemas.microsoft.com/office/drawing/2014/main" id="{5CA807C2-27F0-0E4F-AC03-DDE7BD5E2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828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64">
            <a:extLst>
              <a:ext uri="{FF2B5EF4-FFF2-40B4-BE49-F238E27FC236}">
                <a16:creationId xmlns:a16="http://schemas.microsoft.com/office/drawing/2014/main" id="{88AC5C9F-DCC8-4E46-A2F4-6493BFA1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65">
            <a:extLst>
              <a:ext uri="{FF2B5EF4-FFF2-40B4-BE49-F238E27FC236}">
                <a16:creationId xmlns:a16="http://schemas.microsoft.com/office/drawing/2014/main" id="{9B10C652-87FC-1F4E-A6FF-CA356320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66">
            <a:extLst>
              <a:ext uri="{FF2B5EF4-FFF2-40B4-BE49-F238E27FC236}">
                <a16:creationId xmlns:a16="http://schemas.microsoft.com/office/drawing/2014/main" id="{B5227FAC-B5DE-304F-9F99-D8DE0114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67">
            <a:extLst>
              <a:ext uri="{FF2B5EF4-FFF2-40B4-BE49-F238E27FC236}">
                <a16:creationId xmlns:a16="http://schemas.microsoft.com/office/drawing/2014/main" id="{3A752A15-B40C-8C48-B23E-02E9909E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4058813"/>
            <a:ext cx="1347459" cy="1347459"/>
          </a:xfrm>
          <a:custGeom>
            <a:avLst/>
            <a:gdLst>
              <a:gd name="T0" fmla="*/ 1109 w 1110"/>
              <a:gd name="T1" fmla="*/ 551 h 1110"/>
              <a:gd name="T2" fmla="*/ 1109 w 1110"/>
              <a:gd name="T3" fmla="*/ 551 h 1110"/>
              <a:gd name="T4" fmla="*/ 558 w 1110"/>
              <a:gd name="T5" fmla="*/ 1109 h 1110"/>
              <a:gd name="T6" fmla="*/ 0 w 1110"/>
              <a:gd name="T7" fmla="*/ 551 h 1110"/>
              <a:gd name="T8" fmla="*/ 558 w 1110"/>
              <a:gd name="T9" fmla="*/ 0 h 1110"/>
              <a:gd name="T10" fmla="*/ 1109 w 1110"/>
              <a:gd name="T11" fmla="*/ 551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1"/>
                </a:moveTo>
                <a:lnTo>
                  <a:pt x="1109" y="551"/>
                </a:lnTo>
                <a:cubicBezTo>
                  <a:pt x="1109" y="857"/>
                  <a:pt x="864" y="1109"/>
                  <a:pt x="558" y="1109"/>
                </a:cubicBezTo>
                <a:cubicBezTo>
                  <a:pt x="252" y="1109"/>
                  <a:pt x="0" y="857"/>
                  <a:pt x="0" y="551"/>
                </a:cubicBezTo>
                <a:cubicBezTo>
                  <a:pt x="0" y="245"/>
                  <a:pt x="252" y="0"/>
                  <a:pt x="558" y="0"/>
                </a:cubicBezTo>
                <a:cubicBezTo>
                  <a:pt x="864" y="0"/>
                  <a:pt x="1109" y="245"/>
                  <a:pt x="1109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68">
            <a:extLst>
              <a:ext uri="{FF2B5EF4-FFF2-40B4-BE49-F238E27FC236}">
                <a16:creationId xmlns:a16="http://schemas.microsoft.com/office/drawing/2014/main" id="{8BDFC80F-49B6-5540-968A-49B04B5F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11079505"/>
            <a:ext cx="1347459" cy="1347459"/>
          </a:xfrm>
          <a:custGeom>
            <a:avLst/>
            <a:gdLst>
              <a:gd name="T0" fmla="*/ 1109 w 1110"/>
              <a:gd name="T1" fmla="*/ 559 h 1111"/>
              <a:gd name="T2" fmla="*/ 1109 w 1110"/>
              <a:gd name="T3" fmla="*/ 559 h 1111"/>
              <a:gd name="T4" fmla="*/ 558 w 1110"/>
              <a:gd name="T5" fmla="*/ 1110 h 1111"/>
              <a:gd name="T6" fmla="*/ 0 w 1110"/>
              <a:gd name="T7" fmla="*/ 559 h 1111"/>
              <a:gd name="T8" fmla="*/ 558 w 1110"/>
              <a:gd name="T9" fmla="*/ 0 h 1111"/>
              <a:gd name="T10" fmla="*/ 1109 w 1110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1109" y="559"/>
                </a:moveTo>
                <a:lnTo>
                  <a:pt x="1109" y="559"/>
                </a:lnTo>
                <a:cubicBezTo>
                  <a:pt x="1109" y="865"/>
                  <a:pt x="864" y="1110"/>
                  <a:pt x="558" y="1110"/>
                </a:cubicBezTo>
                <a:cubicBezTo>
                  <a:pt x="252" y="1110"/>
                  <a:pt x="0" y="865"/>
                  <a:pt x="0" y="559"/>
                </a:cubicBezTo>
                <a:cubicBezTo>
                  <a:pt x="0" y="253"/>
                  <a:pt x="252" y="0"/>
                  <a:pt x="558" y="0"/>
                </a:cubicBezTo>
                <a:cubicBezTo>
                  <a:pt x="864" y="0"/>
                  <a:pt x="1109" y="253"/>
                  <a:pt x="1109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69">
            <a:extLst>
              <a:ext uri="{FF2B5EF4-FFF2-40B4-BE49-F238E27FC236}">
                <a16:creationId xmlns:a16="http://schemas.microsoft.com/office/drawing/2014/main" id="{F55D2B98-DD9F-F248-B948-BE9703BA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6315273"/>
            <a:ext cx="1347459" cy="1347459"/>
          </a:xfrm>
          <a:custGeom>
            <a:avLst/>
            <a:gdLst>
              <a:gd name="T0" fmla="*/ 1109 w 1110"/>
              <a:gd name="T1" fmla="*/ 550 h 1110"/>
              <a:gd name="T2" fmla="*/ 1109 w 1110"/>
              <a:gd name="T3" fmla="*/ 550 h 1110"/>
              <a:gd name="T4" fmla="*/ 551 w 1110"/>
              <a:gd name="T5" fmla="*/ 1109 h 1110"/>
              <a:gd name="T6" fmla="*/ 0 w 1110"/>
              <a:gd name="T7" fmla="*/ 550 h 1110"/>
              <a:gd name="T8" fmla="*/ 551 w 1110"/>
              <a:gd name="T9" fmla="*/ 0 h 1110"/>
              <a:gd name="T10" fmla="*/ 1109 w 1110"/>
              <a:gd name="T11" fmla="*/ 55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0"/>
                </a:moveTo>
                <a:lnTo>
                  <a:pt x="1109" y="550"/>
                </a:lnTo>
                <a:cubicBezTo>
                  <a:pt x="1109" y="856"/>
                  <a:pt x="857" y="1109"/>
                  <a:pt x="551" y="1109"/>
                </a:cubicBezTo>
                <a:cubicBezTo>
                  <a:pt x="244" y="1109"/>
                  <a:pt x="0" y="856"/>
                  <a:pt x="0" y="550"/>
                </a:cubicBezTo>
                <a:cubicBezTo>
                  <a:pt x="0" y="245"/>
                  <a:pt x="244" y="0"/>
                  <a:pt x="551" y="0"/>
                </a:cubicBezTo>
                <a:cubicBezTo>
                  <a:pt x="857" y="0"/>
                  <a:pt x="1109" y="245"/>
                  <a:pt x="1109" y="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70">
            <a:extLst>
              <a:ext uri="{FF2B5EF4-FFF2-40B4-BE49-F238E27FC236}">
                <a16:creationId xmlns:a16="http://schemas.microsoft.com/office/drawing/2014/main" id="{5C37DB96-0C20-C843-B2F6-985DC295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9181297"/>
            <a:ext cx="1347459" cy="1347459"/>
          </a:xfrm>
          <a:custGeom>
            <a:avLst/>
            <a:gdLst>
              <a:gd name="T0" fmla="*/ 1109 w 1110"/>
              <a:gd name="T1" fmla="*/ 558 h 1110"/>
              <a:gd name="T2" fmla="*/ 1109 w 1110"/>
              <a:gd name="T3" fmla="*/ 558 h 1110"/>
              <a:gd name="T4" fmla="*/ 551 w 1110"/>
              <a:gd name="T5" fmla="*/ 1109 h 1110"/>
              <a:gd name="T6" fmla="*/ 0 w 1110"/>
              <a:gd name="T7" fmla="*/ 558 h 1110"/>
              <a:gd name="T8" fmla="*/ 551 w 1110"/>
              <a:gd name="T9" fmla="*/ 0 h 1110"/>
              <a:gd name="T10" fmla="*/ 1109 w 1110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8"/>
                </a:moveTo>
                <a:lnTo>
                  <a:pt x="1109" y="558"/>
                </a:lnTo>
                <a:cubicBezTo>
                  <a:pt x="1109" y="864"/>
                  <a:pt x="857" y="1109"/>
                  <a:pt x="551" y="1109"/>
                </a:cubicBezTo>
                <a:cubicBezTo>
                  <a:pt x="244" y="1109"/>
                  <a:pt x="0" y="864"/>
                  <a:pt x="0" y="558"/>
                </a:cubicBezTo>
                <a:cubicBezTo>
                  <a:pt x="0" y="252"/>
                  <a:pt x="244" y="0"/>
                  <a:pt x="551" y="0"/>
                </a:cubicBezTo>
                <a:cubicBezTo>
                  <a:pt x="857" y="0"/>
                  <a:pt x="1109" y="252"/>
                  <a:pt x="1109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29">
            <a:extLst>
              <a:ext uri="{FF2B5EF4-FFF2-40B4-BE49-F238E27FC236}">
                <a16:creationId xmlns:a16="http://schemas.microsoft.com/office/drawing/2014/main" id="{D6F0921F-EDC5-DD40-BF25-28E59A3E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30">
            <a:extLst>
              <a:ext uri="{FF2B5EF4-FFF2-40B4-BE49-F238E27FC236}">
                <a16:creationId xmlns:a16="http://schemas.microsoft.com/office/drawing/2014/main" id="{CB45E960-FE60-E449-89B7-9DDF3BE0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31">
            <a:extLst>
              <a:ext uri="{FF2B5EF4-FFF2-40B4-BE49-F238E27FC236}">
                <a16:creationId xmlns:a16="http://schemas.microsoft.com/office/drawing/2014/main" id="{20FCDB03-4D9E-7B4A-90B1-F4E219D30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38">
            <a:extLst>
              <a:ext uri="{FF2B5EF4-FFF2-40B4-BE49-F238E27FC236}">
                <a16:creationId xmlns:a16="http://schemas.microsoft.com/office/drawing/2014/main" id="{690E6737-967D-484F-A6C1-81811A6FA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39">
            <a:extLst>
              <a:ext uri="{FF2B5EF4-FFF2-40B4-BE49-F238E27FC236}">
                <a16:creationId xmlns:a16="http://schemas.microsoft.com/office/drawing/2014/main" id="{B55758FA-9D44-0C4D-85CA-2E9581AA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40">
            <a:extLst>
              <a:ext uri="{FF2B5EF4-FFF2-40B4-BE49-F238E27FC236}">
                <a16:creationId xmlns:a16="http://schemas.microsoft.com/office/drawing/2014/main" id="{946472CE-E33A-584A-802F-2815355E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EB3740FD-5977-0747-BDB4-8C60D1E95553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67" name="Freeform 198">
              <a:extLst>
                <a:ext uri="{FF2B5EF4-FFF2-40B4-BE49-F238E27FC236}">
                  <a16:creationId xmlns:a16="http://schemas.microsoft.com/office/drawing/2014/main" id="{00C77687-4140-FB44-A7AB-7C93A2D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199">
              <a:extLst>
                <a:ext uri="{FF2B5EF4-FFF2-40B4-BE49-F238E27FC236}">
                  <a16:creationId xmlns:a16="http://schemas.microsoft.com/office/drawing/2014/main" id="{BA1A422B-E350-5742-BB17-FDF9E1F65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FDA4B6C9-0C91-AC4F-815A-CF0C6E39165C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70" name="Freeform 284">
              <a:extLst>
                <a:ext uri="{FF2B5EF4-FFF2-40B4-BE49-F238E27FC236}">
                  <a16:creationId xmlns:a16="http://schemas.microsoft.com/office/drawing/2014/main" id="{9F6CF20F-4DB8-8E4F-BD09-02F8CBECF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285">
              <a:extLst>
                <a:ext uri="{FF2B5EF4-FFF2-40B4-BE49-F238E27FC236}">
                  <a16:creationId xmlns:a16="http://schemas.microsoft.com/office/drawing/2014/main" id="{E0C8827E-8EE7-EB41-8CBC-1C1174BA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286">
              <a:extLst>
                <a:ext uri="{FF2B5EF4-FFF2-40B4-BE49-F238E27FC236}">
                  <a16:creationId xmlns:a16="http://schemas.microsoft.com/office/drawing/2014/main" id="{A85AF295-3C45-7943-8E80-B88C51E96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AAB97D11-9D9E-F345-81F2-830A7ED5BCFC}"/>
              </a:ext>
            </a:extLst>
          </p:cNvPr>
          <p:cNvGrpSpPr/>
          <p:nvPr/>
        </p:nvGrpSpPr>
        <p:grpSpPr>
          <a:xfrm>
            <a:off x="15677584" y="3941919"/>
            <a:ext cx="4236804" cy="1390954"/>
            <a:chOff x="4247967" y="10620441"/>
            <a:chExt cx="4236804" cy="1390954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DCBFC739-31F4-A94B-A16F-28843C7EBD8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086CED3E-FBCB-1A40-A97F-367D8DD297B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D77506C1-F3E1-BB49-A239-FC4D0575FB13}"/>
              </a:ext>
            </a:extLst>
          </p:cNvPr>
          <p:cNvGrpSpPr/>
          <p:nvPr/>
        </p:nvGrpSpPr>
        <p:grpSpPr>
          <a:xfrm>
            <a:off x="17520697" y="6190509"/>
            <a:ext cx="4236804" cy="1390954"/>
            <a:chOff x="4247967" y="10620441"/>
            <a:chExt cx="4236804" cy="1390954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6835BB68-C3FA-C440-86FE-D6BF2B40E5C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89" name="Rectangle 40">
              <a:extLst>
                <a:ext uri="{FF2B5EF4-FFF2-40B4-BE49-F238E27FC236}">
                  <a16:creationId xmlns:a16="http://schemas.microsoft.com/office/drawing/2014/main" id="{8EC38B0A-52FB-3045-A44F-575BA42462C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173FD9A9-DDB8-8A49-98C8-FE5121CBC10F}"/>
              </a:ext>
            </a:extLst>
          </p:cNvPr>
          <p:cNvGrpSpPr/>
          <p:nvPr/>
        </p:nvGrpSpPr>
        <p:grpSpPr>
          <a:xfrm>
            <a:off x="17520697" y="9122726"/>
            <a:ext cx="4236804" cy="1390954"/>
            <a:chOff x="4247967" y="10620441"/>
            <a:chExt cx="4236804" cy="1390954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C97206F1-3566-6044-ACED-3FCBBDCA459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F23B5FAB-EE9B-0F4D-A1CC-3C24948A24C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75C7E642-C5D2-FC4E-92E1-53BA6AC25106}"/>
              </a:ext>
            </a:extLst>
          </p:cNvPr>
          <p:cNvGrpSpPr/>
          <p:nvPr/>
        </p:nvGrpSpPr>
        <p:grpSpPr>
          <a:xfrm>
            <a:off x="15677584" y="11409377"/>
            <a:ext cx="4236804" cy="1390954"/>
            <a:chOff x="4247967" y="10620441"/>
            <a:chExt cx="4236804" cy="1390954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EC733545-D6E7-1C4C-9B09-23390ACCA11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E7F20B76-EE3C-634A-8548-94741CFF217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EC9565B2-D054-8745-A27C-0B170EBA0D90}"/>
              </a:ext>
            </a:extLst>
          </p:cNvPr>
          <p:cNvGrpSpPr/>
          <p:nvPr/>
        </p:nvGrpSpPr>
        <p:grpSpPr>
          <a:xfrm>
            <a:off x="2668308" y="594203"/>
            <a:ext cx="19041035" cy="2561450"/>
            <a:chOff x="2668308" y="861425"/>
            <a:chExt cx="19041035" cy="2561450"/>
          </a:xfrm>
        </p:grpSpPr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298BC4D2-7E24-0040-B56B-70EC59AF02E0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284" name="CuadroTexto 283">
              <a:extLst>
                <a:ext uri="{FF2B5EF4-FFF2-40B4-BE49-F238E27FC236}">
                  <a16:creationId xmlns:a16="http://schemas.microsoft.com/office/drawing/2014/main" id="{91F7D21B-6E32-3E43-A904-DB32EAD331B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21" name="Freeform 212">
            <a:extLst>
              <a:ext uri="{FF2B5EF4-FFF2-40B4-BE49-F238E27FC236}">
                <a16:creationId xmlns:a16="http://schemas.microsoft.com/office/drawing/2014/main" id="{14075610-5158-2340-BF09-E0A5575B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773" y="5381865"/>
            <a:ext cx="5778985" cy="4929135"/>
          </a:xfrm>
          <a:custGeom>
            <a:avLst/>
            <a:gdLst>
              <a:gd name="T0" fmla="*/ 136470 w 5846"/>
              <a:gd name="T1" fmla="*/ 760588 h 4988"/>
              <a:gd name="T2" fmla="*/ 136470 w 5846"/>
              <a:gd name="T3" fmla="*/ 760588 h 4988"/>
              <a:gd name="T4" fmla="*/ 0 w 5846"/>
              <a:gd name="T5" fmla="*/ 851657 h 4988"/>
              <a:gd name="T6" fmla="*/ 1655646 w 5846"/>
              <a:gd name="T7" fmla="*/ 442387 h 4988"/>
              <a:gd name="T8" fmla="*/ 615016 w 5846"/>
              <a:gd name="T9" fmla="*/ 1795103 h 4988"/>
              <a:gd name="T10" fmla="*/ 754727 w 5846"/>
              <a:gd name="T11" fmla="*/ 1707274 h 4988"/>
              <a:gd name="T12" fmla="*/ 1935428 w 5846"/>
              <a:gd name="T13" fmla="*/ 263488 h 4988"/>
              <a:gd name="T14" fmla="*/ 136470 w 5846"/>
              <a:gd name="T15" fmla="*/ 760588 h 49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46" h="4988">
                <a:moveTo>
                  <a:pt x="379" y="2113"/>
                </a:moveTo>
                <a:lnTo>
                  <a:pt x="379" y="2113"/>
                </a:lnTo>
                <a:cubicBezTo>
                  <a:pt x="253" y="2194"/>
                  <a:pt x="126" y="2285"/>
                  <a:pt x="0" y="2366"/>
                </a:cubicBezTo>
                <a:cubicBezTo>
                  <a:pt x="2141" y="1057"/>
                  <a:pt x="4155" y="551"/>
                  <a:pt x="4598" y="1229"/>
                </a:cubicBezTo>
                <a:cubicBezTo>
                  <a:pt x="5050" y="1916"/>
                  <a:pt x="3768" y="3550"/>
                  <a:pt x="1708" y="4987"/>
                </a:cubicBezTo>
                <a:cubicBezTo>
                  <a:pt x="1843" y="4914"/>
                  <a:pt x="1970" y="4824"/>
                  <a:pt x="2096" y="4743"/>
                </a:cubicBezTo>
                <a:cubicBezTo>
                  <a:pt x="4381" y="3252"/>
                  <a:pt x="5845" y="1455"/>
                  <a:pt x="5375" y="732"/>
                </a:cubicBezTo>
                <a:cubicBezTo>
                  <a:pt x="4896" y="0"/>
                  <a:pt x="2665" y="624"/>
                  <a:pt x="379" y="2113"/>
                </a:cubicBezTo>
              </a:path>
            </a:pathLst>
          </a:custGeom>
          <a:solidFill>
            <a:srgbClr val="5C54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3">
            <a:extLst>
              <a:ext uri="{FF2B5EF4-FFF2-40B4-BE49-F238E27FC236}">
                <a16:creationId xmlns:a16="http://schemas.microsoft.com/office/drawing/2014/main" id="{039822F4-C2E4-E642-BEBD-D167BE5C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073" y="7748374"/>
            <a:ext cx="5778985" cy="4920416"/>
          </a:xfrm>
          <a:custGeom>
            <a:avLst/>
            <a:gdLst>
              <a:gd name="T0" fmla="*/ 1353308 w 5847"/>
              <a:gd name="T1" fmla="*/ 87815 h 4980"/>
              <a:gd name="T2" fmla="*/ 1353308 w 5847"/>
              <a:gd name="T3" fmla="*/ 87815 h 4980"/>
              <a:gd name="T4" fmla="*/ 1493354 w 5847"/>
              <a:gd name="T5" fmla="*/ 0 h 4980"/>
              <a:gd name="T6" fmla="*/ 445702 w 5847"/>
              <a:gd name="T7" fmla="*/ 1349614 h 4980"/>
              <a:gd name="T8" fmla="*/ 2104665 w 5847"/>
              <a:gd name="T9" fmla="*/ 946529 h 4980"/>
              <a:gd name="T10" fmla="*/ 1968218 w 5847"/>
              <a:gd name="T11" fmla="*/ 1037583 h 4980"/>
              <a:gd name="T12" fmla="*/ 169208 w 5847"/>
              <a:gd name="T13" fmla="*/ 1528483 h 4980"/>
              <a:gd name="T14" fmla="*/ 1353308 w 5847"/>
              <a:gd name="T15" fmla="*/ 87815 h 49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47" h="4980">
                <a:moveTo>
                  <a:pt x="3759" y="244"/>
                </a:moveTo>
                <a:lnTo>
                  <a:pt x="3759" y="244"/>
                </a:lnTo>
                <a:cubicBezTo>
                  <a:pt x="3885" y="163"/>
                  <a:pt x="4021" y="82"/>
                  <a:pt x="4148" y="0"/>
                </a:cubicBezTo>
                <a:cubicBezTo>
                  <a:pt x="2078" y="1428"/>
                  <a:pt x="795" y="3063"/>
                  <a:pt x="1238" y="3750"/>
                </a:cubicBezTo>
                <a:cubicBezTo>
                  <a:pt x="1690" y="4437"/>
                  <a:pt x="3705" y="3931"/>
                  <a:pt x="5846" y="2630"/>
                </a:cubicBezTo>
                <a:cubicBezTo>
                  <a:pt x="5720" y="2711"/>
                  <a:pt x="5593" y="2801"/>
                  <a:pt x="5467" y="2883"/>
                </a:cubicBezTo>
                <a:cubicBezTo>
                  <a:pt x="3181" y="4364"/>
                  <a:pt x="940" y="4979"/>
                  <a:pt x="470" y="4247"/>
                </a:cubicBezTo>
                <a:cubicBezTo>
                  <a:pt x="0" y="3524"/>
                  <a:pt x="1473" y="1726"/>
                  <a:pt x="3759" y="244"/>
                </a:cubicBezTo>
              </a:path>
            </a:pathLst>
          </a:custGeom>
          <a:solidFill>
            <a:srgbClr val="5C54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4">
            <a:extLst>
              <a:ext uri="{FF2B5EF4-FFF2-40B4-BE49-F238E27FC236}">
                <a16:creationId xmlns:a16="http://schemas.microsoft.com/office/drawing/2014/main" id="{9826E4CC-7009-1C48-8449-5B0AB6F2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133" y="6183775"/>
            <a:ext cx="7278209" cy="5722329"/>
          </a:xfrm>
          <a:custGeom>
            <a:avLst/>
            <a:gdLst>
              <a:gd name="T0" fmla="*/ 2504260 w 7365"/>
              <a:gd name="T1" fmla="*/ 204768 h 5792"/>
              <a:gd name="T2" fmla="*/ 2504260 w 7365"/>
              <a:gd name="T3" fmla="*/ 204768 h 5792"/>
              <a:gd name="T4" fmla="*/ 1590675 w 7365"/>
              <a:gd name="T5" fmla="*/ 1417542 h 5792"/>
              <a:gd name="T6" fmla="*/ 146505 w 7365"/>
              <a:gd name="T7" fmla="*/ 1879260 h 5792"/>
              <a:gd name="T8" fmla="*/ 1057210 w 7365"/>
              <a:gd name="T9" fmla="*/ 666486 h 5792"/>
              <a:gd name="T10" fmla="*/ 2504260 w 7365"/>
              <a:gd name="T11" fmla="*/ 204768 h 5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65" h="5792">
                <a:moveTo>
                  <a:pt x="6957" y="569"/>
                </a:moveTo>
                <a:lnTo>
                  <a:pt x="6957" y="569"/>
                </a:lnTo>
                <a:cubicBezTo>
                  <a:pt x="7364" y="1148"/>
                  <a:pt x="6226" y="2656"/>
                  <a:pt x="4419" y="3939"/>
                </a:cubicBezTo>
                <a:cubicBezTo>
                  <a:pt x="2612" y="5222"/>
                  <a:pt x="814" y="5791"/>
                  <a:pt x="407" y="5222"/>
                </a:cubicBezTo>
                <a:cubicBezTo>
                  <a:pt x="0" y="4643"/>
                  <a:pt x="1130" y="3134"/>
                  <a:pt x="2937" y="1852"/>
                </a:cubicBezTo>
                <a:cubicBezTo>
                  <a:pt x="4744" y="569"/>
                  <a:pt x="6541" y="0"/>
                  <a:pt x="6957" y="569"/>
                </a:cubicBezTo>
              </a:path>
            </a:pathLst>
          </a:custGeom>
          <a:solidFill>
            <a:srgbClr val="141A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5">
            <a:extLst>
              <a:ext uri="{FF2B5EF4-FFF2-40B4-BE49-F238E27FC236}">
                <a16:creationId xmlns:a16="http://schemas.microsoft.com/office/drawing/2014/main" id="{49AB795B-F1B8-BF41-8CCC-E4F52924B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98" y="6667538"/>
            <a:ext cx="6036118" cy="4759164"/>
          </a:xfrm>
          <a:custGeom>
            <a:avLst/>
            <a:gdLst>
              <a:gd name="T0" fmla="*/ 2078458 w 6108"/>
              <a:gd name="T1" fmla="*/ 172419 h 4816"/>
              <a:gd name="T2" fmla="*/ 2078458 w 6108"/>
              <a:gd name="T3" fmla="*/ 172419 h 4816"/>
              <a:gd name="T4" fmla="*/ 1320364 w 6108"/>
              <a:gd name="T5" fmla="*/ 1177057 h 4816"/>
              <a:gd name="T6" fmla="*/ 120229 w 6108"/>
              <a:gd name="T7" fmla="*/ 1560771 h 4816"/>
              <a:gd name="T8" fmla="*/ 878323 w 6108"/>
              <a:gd name="T9" fmla="*/ 555773 h 4816"/>
              <a:gd name="T10" fmla="*/ 2078458 w 6108"/>
              <a:gd name="T11" fmla="*/ 172419 h 4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08" h="4816">
                <a:moveTo>
                  <a:pt x="5774" y="479"/>
                </a:moveTo>
                <a:lnTo>
                  <a:pt x="5774" y="479"/>
                </a:lnTo>
                <a:cubicBezTo>
                  <a:pt x="6107" y="957"/>
                  <a:pt x="5168" y="2204"/>
                  <a:pt x="3668" y="3270"/>
                </a:cubicBezTo>
                <a:cubicBezTo>
                  <a:pt x="2168" y="4336"/>
                  <a:pt x="677" y="4815"/>
                  <a:pt x="334" y="4336"/>
                </a:cubicBezTo>
                <a:cubicBezTo>
                  <a:pt x="0" y="3857"/>
                  <a:pt x="939" y="2610"/>
                  <a:pt x="2440" y="1544"/>
                </a:cubicBezTo>
                <a:cubicBezTo>
                  <a:pt x="3939" y="479"/>
                  <a:pt x="5430" y="0"/>
                  <a:pt x="5774" y="4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6">
            <a:extLst>
              <a:ext uri="{FF2B5EF4-FFF2-40B4-BE49-F238E27FC236}">
                <a16:creationId xmlns:a16="http://schemas.microsoft.com/office/drawing/2014/main" id="{A0139587-A499-A14B-9DCB-A58BE476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639" y="7133865"/>
            <a:ext cx="4876837" cy="3830867"/>
          </a:xfrm>
          <a:custGeom>
            <a:avLst/>
            <a:gdLst>
              <a:gd name="T0" fmla="*/ 1678503 w 4935"/>
              <a:gd name="T1" fmla="*/ 136085 h 3876"/>
              <a:gd name="T2" fmla="*/ 1678503 w 4935"/>
              <a:gd name="T3" fmla="*/ 136085 h 3876"/>
              <a:gd name="T4" fmla="*/ 1066928 w 4935"/>
              <a:gd name="T5" fmla="*/ 949356 h 3876"/>
              <a:gd name="T6" fmla="*/ 100789 w 4935"/>
              <a:gd name="T7" fmla="*/ 1258608 h 3876"/>
              <a:gd name="T8" fmla="*/ 709125 w 4935"/>
              <a:gd name="T9" fmla="*/ 445337 h 3876"/>
              <a:gd name="T10" fmla="*/ 1678503 w 4935"/>
              <a:gd name="T11" fmla="*/ 136085 h 3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35" h="3876">
                <a:moveTo>
                  <a:pt x="4663" y="378"/>
                </a:moveTo>
                <a:lnTo>
                  <a:pt x="4663" y="378"/>
                </a:lnTo>
                <a:cubicBezTo>
                  <a:pt x="4934" y="767"/>
                  <a:pt x="4175" y="1779"/>
                  <a:pt x="2964" y="2637"/>
                </a:cubicBezTo>
                <a:cubicBezTo>
                  <a:pt x="1753" y="3496"/>
                  <a:pt x="551" y="3875"/>
                  <a:pt x="280" y="3496"/>
                </a:cubicBezTo>
                <a:cubicBezTo>
                  <a:pt x="0" y="3107"/>
                  <a:pt x="759" y="2095"/>
                  <a:pt x="1970" y="1237"/>
                </a:cubicBezTo>
                <a:cubicBezTo>
                  <a:pt x="3181" y="378"/>
                  <a:pt x="4383" y="0"/>
                  <a:pt x="4663" y="3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17">
            <a:extLst>
              <a:ext uri="{FF2B5EF4-FFF2-40B4-BE49-F238E27FC236}">
                <a16:creationId xmlns:a16="http://schemas.microsoft.com/office/drawing/2014/main" id="{A8A1312D-D20F-6E4B-BBFD-DC5C4C9A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101" y="7691716"/>
            <a:ext cx="3438628" cy="2706449"/>
          </a:xfrm>
          <a:custGeom>
            <a:avLst/>
            <a:gdLst>
              <a:gd name="T0" fmla="*/ 1180553 w 3480"/>
              <a:gd name="T1" fmla="*/ 97540 h 2739"/>
              <a:gd name="T2" fmla="*/ 1180553 w 3480"/>
              <a:gd name="T3" fmla="*/ 97540 h 2739"/>
              <a:gd name="T4" fmla="*/ 751163 w 3480"/>
              <a:gd name="T5" fmla="*/ 669823 h 2739"/>
              <a:gd name="T6" fmla="*/ 68386 w 3480"/>
              <a:gd name="T7" fmla="*/ 887938 h 2739"/>
              <a:gd name="T8" fmla="*/ 497776 w 3480"/>
              <a:gd name="T9" fmla="*/ 315655 h 2739"/>
              <a:gd name="T10" fmla="*/ 1180553 w 3480"/>
              <a:gd name="T11" fmla="*/ 97540 h 2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0" h="2739">
                <a:moveTo>
                  <a:pt x="3280" y="271"/>
                </a:moveTo>
                <a:lnTo>
                  <a:pt x="3280" y="271"/>
                </a:lnTo>
                <a:cubicBezTo>
                  <a:pt x="3479" y="542"/>
                  <a:pt x="2937" y="1256"/>
                  <a:pt x="2087" y="1861"/>
                </a:cubicBezTo>
                <a:cubicBezTo>
                  <a:pt x="1229" y="2467"/>
                  <a:pt x="379" y="2738"/>
                  <a:pt x="190" y="2467"/>
                </a:cubicBezTo>
                <a:cubicBezTo>
                  <a:pt x="0" y="2196"/>
                  <a:pt x="533" y="1482"/>
                  <a:pt x="1383" y="877"/>
                </a:cubicBezTo>
                <a:cubicBezTo>
                  <a:pt x="2241" y="271"/>
                  <a:pt x="3090" y="0"/>
                  <a:pt x="3280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18">
            <a:extLst>
              <a:ext uri="{FF2B5EF4-FFF2-40B4-BE49-F238E27FC236}">
                <a16:creationId xmlns:a16="http://schemas.microsoft.com/office/drawing/2014/main" id="{A9E733AA-38A0-2241-AC42-901548834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45" y="8158045"/>
            <a:ext cx="2244476" cy="1734567"/>
          </a:xfrm>
          <a:custGeom>
            <a:avLst/>
            <a:gdLst>
              <a:gd name="T0" fmla="*/ 778287 w 2269"/>
              <a:gd name="T1" fmla="*/ 52232 h 1754"/>
              <a:gd name="T2" fmla="*/ 778287 w 2269"/>
              <a:gd name="T3" fmla="*/ 52232 h 1754"/>
              <a:gd name="T4" fmla="*/ 478863 w 2269"/>
              <a:gd name="T5" fmla="*/ 416774 h 1754"/>
              <a:gd name="T6" fmla="*/ 39275 w 2269"/>
              <a:gd name="T7" fmla="*/ 579233 h 1754"/>
              <a:gd name="T8" fmla="*/ 322485 w 2269"/>
              <a:gd name="T9" fmla="*/ 195239 h 1754"/>
              <a:gd name="T10" fmla="*/ 778287 w 2269"/>
              <a:gd name="T11" fmla="*/ 52232 h 17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69" h="1754">
                <a:moveTo>
                  <a:pt x="2160" y="145"/>
                </a:moveTo>
                <a:lnTo>
                  <a:pt x="2160" y="145"/>
                </a:lnTo>
                <a:cubicBezTo>
                  <a:pt x="2268" y="298"/>
                  <a:pt x="1898" y="750"/>
                  <a:pt x="1329" y="1157"/>
                </a:cubicBezTo>
                <a:cubicBezTo>
                  <a:pt x="759" y="1554"/>
                  <a:pt x="217" y="1753"/>
                  <a:pt x="109" y="1608"/>
                </a:cubicBezTo>
                <a:cubicBezTo>
                  <a:pt x="0" y="1455"/>
                  <a:pt x="326" y="940"/>
                  <a:pt x="895" y="542"/>
                </a:cubicBezTo>
                <a:cubicBezTo>
                  <a:pt x="1464" y="135"/>
                  <a:pt x="2052" y="0"/>
                  <a:pt x="2160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98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75">
            <a:extLst>
              <a:ext uri="{FF2B5EF4-FFF2-40B4-BE49-F238E27FC236}">
                <a16:creationId xmlns:a16="http://schemas.microsoft.com/office/drawing/2014/main" id="{4503B5DE-06BE-6245-833F-88BA96F5B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76">
            <a:extLst>
              <a:ext uri="{FF2B5EF4-FFF2-40B4-BE49-F238E27FC236}">
                <a16:creationId xmlns:a16="http://schemas.microsoft.com/office/drawing/2014/main" id="{978ACCF5-11DA-3A45-B3BE-DAD287CE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77">
            <a:extLst>
              <a:ext uri="{FF2B5EF4-FFF2-40B4-BE49-F238E27FC236}">
                <a16:creationId xmlns:a16="http://schemas.microsoft.com/office/drawing/2014/main" id="{8F56F65E-1D7E-9C4E-BEB8-2D592962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78">
            <a:extLst>
              <a:ext uri="{FF2B5EF4-FFF2-40B4-BE49-F238E27FC236}">
                <a16:creationId xmlns:a16="http://schemas.microsoft.com/office/drawing/2014/main" id="{CA98B032-E869-344A-80E9-DFD2B9A7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268">
            <a:extLst>
              <a:ext uri="{FF2B5EF4-FFF2-40B4-BE49-F238E27FC236}">
                <a16:creationId xmlns:a16="http://schemas.microsoft.com/office/drawing/2014/main" id="{4E91AA6F-8793-114E-B13F-5D93B388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23" y="442859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69">
            <a:extLst>
              <a:ext uri="{FF2B5EF4-FFF2-40B4-BE49-F238E27FC236}">
                <a16:creationId xmlns:a16="http://schemas.microsoft.com/office/drawing/2014/main" id="{8FD7A046-0A3F-F643-BD58-C1BF1EED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11" y="664028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70">
            <a:extLst>
              <a:ext uri="{FF2B5EF4-FFF2-40B4-BE49-F238E27FC236}">
                <a16:creationId xmlns:a16="http://schemas.microsoft.com/office/drawing/2014/main" id="{21B48329-7B98-C245-841B-4438C11A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52" y="658781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71">
            <a:extLst>
              <a:ext uri="{FF2B5EF4-FFF2-40B4-BE49-F238E27FC236}">
                <a16:creationId xmlns:a16="http://schemas.microsoft.com/office/drawing/2014/main" id="{E4A61C22-6A64-AB4E-8753-7D2B7E62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177" y="442389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39">
            <a:extLst>
              <a:ext uri="{FF2B5EF4-FFF2-40B4-BE49-F238E27FC236}">
                <a16:creationId xmlns:a16="http://schemas.microsoft.com/office/drawing/2014/main" id="{63EB6A7A-6259-E74B-AA7D-D6AA18B9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40">
            <a:extLst>
              <a:ext uri="{FF2B5EF4-FFF2-40B4-BE49-F238E27FC236}">
                <a16:creationId xmlns:a16="http://schemas.microsoft.com/office/drawing/2014/main" id="{175432C0-0D96-F24A-AA94-84F3309F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41">
            <a:extLst>
              <a:ext uri="{FF2B5EF4-FFF2-40B4-BE49-F238E27FC236}">
                <a16:creationId xmlns:a16="http://schemas.microsoft.com/office/drawing/2014/main" id="{59322F99-7FD2-684B-922B-FA06BAAB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42">
            <a:extLst>
              <a:ext uri="{FF2B5EF4-FFF2-40B4-BE49-F238E27FC236}">
                <a16:creationId xmlns:a16="http://schemas.microsoft.com/office/drawing/2014/main" id="{1A15DA81-BC9F-0841-9F5A-544A4E23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43">
            <a:extLst>
              <a:ext uri="{FF2B5EF4-FFF2-40B4-BE49-F238E27FC236}">
                <a16:creationId xmlns:a16="http://schemas.microsoft.com/office/drawing/2014/main" id="{4FFC5933-8D87-AF4C-BE36-BD6363F6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44">
            <a:extLst>
              <a:ext uri="{FF2B5EF4-FFF2-40B4-BE49-F238E27FC236}">
                <a16:creationId xmlns:a16="http://schemas.microsoft.com/office/drawing/2014/main" id="{85434384-630C-214A-965A-AF1260C90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45">
            <a:extLst>
              <a:ext uri="{FF2B5EF4-FFF2-40B4-BE49-F238E27FC236}">
                <a16:creationId xmlns:a16="http://schemas.microsoft.com/office/drawing/2014/main" id="{C597C3DF-6FE2-F44C-B7F5-E8426746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46">
            <a:extLst>
              <a:ext uri="{FF2B5EF4-FFF2-40B4-BE49-F238E27FC236}">
                <a16:creationId xmlns:a16="http://schemas.microsoft.com/office/drawing/2014/main" id="{2E085454-DCF6-2248-90FF-EAFF35F67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7">
            <a:extLst>
              <a:ext uri="{FF2B5EF4-FFF2-40B4-BE49-F238E27FC236}">
                <a16:creationId xmlns:a16="http://schemas.microsoft.com/office/drawing/2014/main" id="{D81A842E-D85D-FE4D-940E-ACD8B8D2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8">
            <a:extLst>
              <a:ext uri="{FF2B5EF4-FFF2-40B4-BE49-F238E27FC236}">
                <a16:creationId xmlns:a16="http://schemas.microsoft.com/office/drawing/2014/main" id="{D2907BE9-80F0-9249-9F5C-752B9519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9">
            <a:extLst>
              <a:ext uri="{FF2B5EF4-FFF2-40B4-BE49-F238E27FC236}">
                <a16:creationId xmlns:a16="http://schemas.microsoft.com/office/drawing/2014/main" id="{19552BA9-4926-5546-9EC1-2BE60586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50">
            <a:extLst>
              <a:ext uri="{FF2B5EF4-FFF2-40B4-BE49-F238E27FC236}">
                <a16:creationId xmlns:a16="http://schemas.microsoft.com/office/drawing/2014/main" id="{FE04C0BF-1973-944F-9B54-276E89DA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51">
            <a:extLst>
              <a:ext uri="{FF2B5EF4-FFF2-40B4-BE49-F238E27FC236}">
                <a16:creationId xmlns:a16="http://schemas.microsoft.com/office/drawing/2014/main" id="{49C1FCAA-D24C-3241-8A4D-D5EF7887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52">
            <a:extLst>
              <a:ext uri="{FF2B5EF4-FFF2-40B4-BE49-F238E27FC236}">
                <a16:creationId xmlns:a16="http://schemas.microsoft.com/office/drawing/2014/main" id="{429E6F5B-B80E-AF47-999C-1AF91214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53">
            <a:extLst>
              <a:ext uri="{FF2B5EF4-FFF2-40B4-BE49-F238E27FC236}">
                <a16:creationId xmlns:a16="http://schemas.microsoft.com/office/drawing/2014/main" id="{1900B98C-789D-DA46-A934-8F81119F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54">
            <a:extLst>
              <a:ext uri="{FF2B5EF4-FFF2-40B4-BE49-F238E27FC236}">
                <a16:creationId xmlns:a16="http://schemas.microsoft.com/office/drawing/2014/main" id="{F678DFF6-7CCB-244B-AA10-E2098EC0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893EED5-BECB-3143-B17C-E3F114689732}"/>
              </a:ext>
            </a:extLst>
          </p:cNvPr>
          <p:cNvGrpSpPr/>
          <p:nvPr/>
        </p:nvGrpSpPr>
        <p:grpSpPr>
          <a:xfrm>
            <a:off x="2668308" y="785788"/>
            <a:ext cx="19041035" cy="2561450"/>
            <a:chOff x="2668308" y="861425"/>
            <a:chExt cx="19041035" cy="2561450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4000965-3551-3F47-BDC0-DC2EE88BB6C0}"/>
                </a:ext>
              </a:extLst>
            </p:cNvPr>
            <p:cNvSpPr txBox="1"/>
            <p:nvPr/>
          </p:nvSpPr>
          <p:spPr>
            <a:xfrm>
              <a:off x="1034280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A2EB4965-6B73-AA4B-8458-DF33A6BC574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F68990A4-C97E-2543-8940-21F40FE7C811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73" name="Freeform 198">
              <a:extLst>
                <a:ext uri="{FF2B5EF4-FFF2-40B4-BE49-F238E27FC236}">
                  <a16:creationId xmlns:a16="http://schemas.microsoft.com/office/drawing/2014/main" id="{B13107A4-CB5A-AC4C-86FD-F7A61227C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99">
              <a:extLst>
                <a:ext uri="{FF2B5EF4-FFF2-40B4-BE49-F238E27FC236}">
                  <a16:creationId xmlns:a16="http://schemas.microsoft.com/office/drawing/2014/main" id="{90EFAF93-E8D3-384C-9616-DA48FD9AD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44D9538A-62C3-8C46-9689-D55DEC068BD6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76" name="Freeform 209">
              <a:extLst>
                <a:ext uri="{FF2B5EF4-FFF2-40B4-BE49-F238E27FC236}">
                  <a16:creationId xmlns:a16="http://schemas.microsoft.com/office/drawing/2014/main" id="{0D65205E-F77F-BB49-BC73-3237E188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10">
              <a:extLst>
                <a:ext uri="{FF2B5EF4-FFF2-40B4-BE49-F238E27FC236}">
                  <a16:creationId xmlns:a16="http://schemas.microsoft.com/office/drawing/2014/main" id="{598E6369-3C42-004B-822E-31E76042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11">
              <a:extLst>
                <a:ext uri="{FF2B5EF4-FFF2-40B4-BE49-F238E27FC236}">
                  <a16:creationId xmlns:a16="http://schemas.microsoft.com/office/drawing/2014/main" id="{4D96427B-A2E9-A34B-8B4F-4D45F0B7A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521EDA1-1DAD-CA48-AFE5-3778B71A0062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40D42AFB-3B9E-5C4D-86E4-7EAC9074CB9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6DFFC63F-97DF-E94C-8EA4-FE694CBD9BD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9952ACEF-EBE4-4240-8DBF-E61632493C9A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F9346426-6454-904F-A6BA-5E519EC9A1B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F425832C-4091-3F47-9478-CF785028C76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EA5E3869-42D1-6149-A8F2-08EA75ABFF70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500AEE1C-C717-7241-8F2E-F6BB3CABD6E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7CEC957D-9D19-A844-A04C-3F9B6BEC6CF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93259C39-D623-D143-A98F-8E246BC60AB9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3BAB0C2D-7DAA-4C42-BA5F-6499718A33D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020C1AA4-DB4D-C146-9737-EC936D8D44D6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1" name="Freeform 217">
            <a:extLst>
              <a:ext uri="{FF2B5EF4-FFF2-40B4-BE49-F238E27FC236}">
                <a16:creationId xmlns:a16="http://schemas.microsoft.com/office/drawing/2014/main" id="{D5319BDB-7A2B-5A48-81A6-0C1859BBF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364" y="8316847"/>
            <a:ext cx="4549481" cy="4541691"/>
          </a:xfrm>
          <a:custGeom>
            <a:avLst/>
            <a:gdLst>
              <a:gd name="T0" fmla="*/ 1811715 w 5150"/>
              <a:gd name="T1" fmla="*/ 1850665 h 5142"/>
              <a:gd name="T2" fmla="*/ 1811715 w 5150"/>
              <a:gd name="T3" fmla="*/ 1850665 h 5142"/>
              <a:gd name="T4" fmla="*/ 38884 w 5150"/>
              <a:gd name="T5" fmla="*/ 1850665 h 5142"/>
              <a:gd name="T6" fmla="*/ 0 w 5150"/>
              <a:gd name="T7" fmla="*/ 1811427 h 5142"/>
              <a:gd name="T8" fmla="*/ 0 w 5150"/>
              <a:gd name="T9" fmla="*/ 38878 h 5142"/>
              <a:gd name="T10" fmla="*/ 38884 w 5150"/>
              <a:gd name="T11" fmla="*/ 0 h 5142"/>
              <a:gd name="T12" fmla="*/ 1811715 w 5150"/>
              <a:gd name="T13" fmla="*/ 0 h 5142"/>
              <a:gd name="T14" fmla="*/ 1853840 w 5150"/>
              <a:gd name="T15" fmla="*/ 38878 h 5142"/>
              <a:gd name="T16" fmla="*/ 1853840 w 5150"/>
              <a:gd name="T17" fmla="*/ 1811427 h 5142"/>
              <a:gd name="T18" fmla="*/ 1811715 w 5150"/>
              <a:gd name="T19" fmla="*/ 1850665 h 51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50" h="5142">
                <a:moveTo>
                  <a:pt x="5032" y="5141"/>
                </a:moveTo>
                <a:lnTo>
                  <a:pt x="5032" y="5141"/>
                </a:lnTo>
                <a:cubicBezTo>
                  <a:pt x="108" y="5141"/>
                  <a:pt x="108" y="5141"/>
                  <a:pt x="108" y="5141"/>
                </a:cubicBezTo>
                <a:cubicBezTo>
                  <a:pt x="45" y="5141"/>
                  <a:pt x="0" y="5096"/>
                  <a:pt x="0" y="503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5032" y="0"/>
                  <a:pt x="5032" y="0"/>
                  <a:pt x="5032" y="0"/>
                </a:cubicBezTo>
                <a:cubicBezTo>
                  <a:pt x="5095" y="0"/>
                  <a:pt x="5149" y="45"/>
                  <a:pt x="5149" y="108"/>
                </a:cubicBezTo>
                <a:cubicBezTo>
                  <a:pt x="5149" y="5032"/>
                  <a:pt x="5149" y="5032"/>
                  <a:pt x="5149" y="5032"/>
                </a:cubicBezTo>
                <a:cubicBezTo>
                  <a:pt x="5149" y="5096"/>
                  <a:pt x="5095" y="5141"/>
                  <a:pt x="5032" y="51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18">
            <a:extLst>
              <a:ext uri="{FF2B5EF4-FFF2-40B4-BE49-F238E27FC236}">
                <a16:creationId xmlns:a16="http://schemas.microsoft.com/office/drawing/2014/main" id="{21294033-594D-3C48-86BC-A5CD69DF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553" y="8644036"/>
            <a:ext cx="3887313" cy="3887314"/>
          </a:xfrm>
          <a:custGeom>
            <a:avLst/>
            <a:gdLst>
              <a:gd name="T0" fmla="*/ 1544726 w 4401"/>
              <a:gd name="T1" fmla="*/ 1583965 h 4401"/>
              <a:gd name="T2" fmla="*/ 1544726 w 4401"/>
              <a:gd name="T3" fmla="*/ 1583965 h 4401"/>
              <a:gd name="T4" fmla="*/ 39239 w 4401"/>
              <a:gd name="T5" fmla="*/ 1583965 h 4401"/>
              <a:gd name="T6" fmla="*/ 0 w 4401"/>
              <a:gd name="T7" fmla="*/ 1545086 h 4401"/>
              <a:gd name="T8" fmla="*/ 0 w 4401"/>
              <a:gd name="T9" fmla="*/ 38879 h 4401"/>
              <a:gd name="T10" fmla="*/ 39239 w 4401"/>
              <a:gd name="T11" fmla="*/ 0 h 4401"/>
              <a:gd name="T12" fmla="*/ 1544726 w 4401"/>
              <a:gd name="T13" fmla="*/ 0 h 4401"/>
              <a:gd name="T14" fmla="*/ 1583965 w 4401"/>
              <a:gd name="T15" fmla="*/ 38879 h 4401"/>
              <a:gd name="T16" fmla="*/ 1583965 w 4401"/>
              <a:gd name="T17" fmla="*/ 1545086 h 4401"/>
              <a:gd name="T18" fmla="*/ 1544726 w 4401"/>
              <a:gd name="T19" fmla="*/ 1583965 h 44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01" h="4401">
                <a:moveTo>
                  <a:pt x="4291" y="4400"/>
                </a:moveTo>
                <a:lnTo>
                  <a:pt x="4291" y="4400"/>
                </a:lnTo>
                <a:cubicBezTo>
                  <a:pt x="109" y="4400"/>
                  <a:pt x="109" y="4400"/>
                  <a:pt x="109" y="4400"/>
                </a:cubicBezTo>
                <a:cubicBezTo>
                  <a:pt x="45" y="4400"/>
                  <a:pt x="0" y="4355"/>
                  <a:pt x="0" y="429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9" y="0"/>
                </a:cubicBezTo>
                <a:cubicBezTo>
                  <a:pt x="4291" y="0"/>
                  <a:pt x="4291" y="0"/>
                  <a:pt x="4291" y="0"/>
                </a:cubicBezTo>
                <a:cubicBezTo>
                  <a:pt x="4354" y="0"/>
                  <a:pt x="4400" y="45"/>
                  <a:pt x="4400" y="108"/>
                </a:cubicBezTo>
                <a:cubicBezTo>
                  <a:pt x="4400" y="4292"/>
                  <a:pt x="4400" y="4292"/>
                  <a:pt x="4400" y="4292"/>
                </a:cubicBezTo>
                <a:cubicBezTo>
                  <a:pt x="4400" y="4355"/>
                  <a:pt x="4354" y="4400"/>
                  <a:pt x="4291" y="44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19">
            <a:extLst>
              <a:ext uri="{FF2B5EF4-FFF2-40B4-BE49-F238E27FC236}">
                <a16:creationId xmlns:a16="http://schemas.microsoft.com/office/drawing/2014/main" id="{123BC6E4-40B2-7F48-BC08-5909FA67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356" y="9201034"/>
            <a:ext cx="1355496" cy="1596993"/>
          </a:xfrm>
          <a:custGeom>
            <a:avLst/>
            <a:gdLst>
              <a:gd name="T0" fmla="*/ 395994 w 1536"/>
              <a:gd name="T1" fmla="*/ 0 h 1808"/>
              <a:gd name="T2" fmla="*/ 552090 w 1536"/>
              <a:gd name="T3" fmla="*/ 0 h 1808"/>
              <a:gd name="T4" fmla="*/ 552090 w 1536"/>
              <a:gd name="T5" fmla="*/ 650515 h 1808"/>
              <a:gd name="T6" fmla="*/ 395994 w 1536"/>
              <a:gd name="T7" fmla="*/ 650515 h 1808"/>
              <a:gd name="T8" fmla="*/ 395994 w 1536"/>
              <a:gd name="T9" fmla="*/ 380877 h 1808"/>
              <a:gd name="T10" fmla="*/ 152499 w 1536"/>
              <a:gd name="T11" fmla="*/ 380877 h 1808"/>
              <a:gd name="T12" fmla="*/ 152499 w 1536"/>
              <a:gd name="T13" fmla="*/ 650515 h 1808"/>
              <a:gd name="T14" fmla="*/ 0 w 1536"/>
              <a:gd name="T15" fmla="*/ 650515 h 1808"/>
              <a:gd name="T16" fmla="*/ 0 w 1536"/>
              <a:gd name="T17" fmla="*/ 0 h 1808"/>
              <a:gd name="T18" fmla="*/ 152499 w 1536"/>
              <a:gd name="T19" fmla="*/ 0 h 1808"/>
              <a:gd name="T20" fmla="*/ 152499 w 1536"/>
              <a:gd name="T21" fmla="*/ 260278 h 1808"/>
              <a:gd name="T22" fmla="*/ 395994 w 1536"/>
              <a:gd name="T23" fmla="*/ 260278 h 1808"/>
              <a:gd name="T24" fmla="*/ 395994 w 1536"/>
              <a:gd name="T25" fmla="*/ 0 h 18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36" h="1808">
                <a:moveTo>
                  <a:pt x="1101" y="0"/>
                </a:moveTo>
                <a:lnTo>
                  <a:pt x="1535" y="0"/>
                </a:lnTo>
                <a:lnTo>
                  <a:pt x="1535" y="1807"/>
                </a:lnTo>
                <a:lnTo>
                  <a:pt x="1101" y="1807"/>
                </a:lnTo>
                <a:lnTo>
                  <a:pt x="1101" y="1058"/>
                </a:lnTo>
                <a:lnTo>
                  <a:pt x="424" y="1058"/>
                </a:lnTo>
                <a:lnTo>
                  <a:pt x="424" y="1807"/>
                </a:lnTo>
                <a:lnTo>
                  <a:pt x="0" y="1807"/>
                </a:lnTo>
                <a:lnTo>
                  <a:pt x="0" y="0"/>
                </a:lnTo>
                <a:lnTo>
                  <a:pt x="424" y="0"/>
                </a:lnTo>
                <a:lnTo>
                  <a:pt x="424" y="723"/>
                </a:lnTo>
                <a:lnTo>
                  <a:pt x="1101" y="723"/>
                </a:lnTo>
                <a:lnTo>
                  <a:pt x="110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20">
            <a:extLst>
              <a:ext uri="{FF2B5EF4-FFF2-40B4-BE49-F238E27FC236}">
                <a16:creationId xmlns:a16="http://schemas.microsoft.com/office/drawing/2014/main" id="{57C630AE-217E-F445-9281-5FC71EA7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112" y="8908903"/>
            <a:ext cx="210336" cy="494677"/>
          </a:xfrm>
          <a:custGeom>
            <a:avLst/>
            <a:gdLst>
              <a:gd name="T0" fmla="*/ 35961 w 236"/>
              <a:gd name="T1" fmla="*/ 201253 h 561"/>
              <a:gd name="T2" fmla="*/ 35961 w 236"/>
              <a:gd name="T3" fmla="*/ 42407 h 561"/>
              <a:gd name="T4" fmla="*/ 0 w 236"/>
              <a:gd name="T5" fmla="*/ 42407 h 561"/>
              <a:gd name="T6" fmla="*/ 0 w 236"/>
              <a:gd name="T7" fmla="*/ 0 h 561"/>
              <a:gd name="T8" fmla="*/ 85362 w 236"/>
              <a:gd name="T9" fmla="*/ 0 h 561"/>
              <a:gd name="T10" fmla="*/ 85362 w 236"/>
              <a:gd name="T11" fmla="*/ 201253 h 561"/>
              <a:gd name="T12" fmla="*/ 35961 w 236"/>
              <a:gd name="T13" fmla="*/ 201253 h 5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6" h="561">
                <a:moveTo>
                  <a:pt x="99" y="560"/>
                </a:moveTo>
                <a:lnTo>
                  <a:pt x="99" y="118"/>
                </a:lnTo>
                <a:lnTo>
                  <a:pt x="0" y="118"/>
                </a:lnTo>
                <a:lnTo>
                  <a:pt x="0" y="0"/>
                </a:lnTo>
                <a:lnTo>
                  <a:pt x="235" y="0"/>
                </a:lnTo>
                <a:lnTo>
                  <a:pt x="235" y="560"/>
                </a:lnTo>
                <a:lnTo>
                  <a:pt x="99" y="5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21">
            <a:extLst>
              <a:ext uri="{FF2B5EF4-FFF2-40B4-BE49-F238E27FC236}">
                <a16:creationId xmlns:a16="http://schemas.microsoft.com/office/drawing/2014/main" id="{56CEBFEE-BB00-D245-8F39-596ECBAF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252" y="11300496"/>
            <a:ext cx="2500657" cy="128537"/>
          </a:xfrm>
          <a:custGeom>
            <a:avLst/>
            <a:gdLst>
              <a:gd name="T0" fmla="*/ 1018815 w 2829"/>
              <a:gd name="T1" fmla="*/ 52026 h 145"/>
              <a:gd name="T2" fmla="*/ 0 w 2829"/>
              <a:gd name="T3" fmla="*/ 52026 h 145"/>
              <a:gd name="T4" fmla="*/ 0 w 2829"/>
              <a:gd name="T5" fmla="*/ 0 h 145"/>
              <a:gd name="T6" fmla="*/ 1018815 w 2829"/>
              <a:gd name="T7" fmla="*/ 0 h 145"/>
              <a:gd name="T8" fmla="*/ 1018815 w 2829"/>
              <a:gd name="T9" fmla="*/ 52026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9" h="145">
                <a:moveTo>
                  <a:pt x="2828" y="144"/>
                </a:moveTo>
                <a:lnTo>
                  <a:pt x="0" y="144"/>
                </a:lnTo>
                <a:lnTo>
                  <a:pt x="0" y="0"/>
                </a:lnTo>
                <a:lnTo>
                  <a:pt x="2828" y="0"/>
                </a:lnTo>
                <a:lnTo>
                  <a:pt x="2828" y="1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22">
            <a:extLst>
              <a:ext uri="{FF2B5EF4-FFF2-40B4-BE49-F238E27FC236}">
                <a16:creationId xmlns:a16="http://schemas.microsoft.com/office/drawing/2014/main" id="{23B731AD-54F2-0741-8E13-0DC06E41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796" y="11756222"/>
            <a:ext cx="151910" cy="381720"/>
          </a:xfrm>
          <a:custGeom>
            <a:avLst/>
            <a:gdLst>
              <a:gd name="T0" fmla="*/ 25917 w 172"/>
              <a:gd name="T1" fmla="*/ 155217 h 434"/>
              <a:gd name="T2" fmla="*/ 25917 w 172"/>
              <a:gd name="T3" fmla="*/ 35488 h 434"/>
              <a:gd name="T4" fmla="*/ 0 w 172"/>
              <a:gd name="T5" fmla="*/ 35488 h 434"/>
              <a:gd name="T6" fmla="*/ 0 w 172"/>
              <a:gd name="T7" fmla="*/ 0 h 434"/>
              <a:gd name="T8" fmla="*/ 61553 w 172"/>
              <a:gd name="T9" fmla="*/ 0 h 434"/>
              <a:gd name="T10" fmla="*/ 61553 w 172"/>
              <a:gd name="T11" fmla="*/ 155217 h 434"/>
              <a:gd name="T12" fmla="*/ 25917 w 172"/>
              <a:gd name="T13" fmla="*/ 155217 h 4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434">
                <a:moveTo>
                  <a:pt x="72" y="433"/>
                </a:moveTo>
                <a:lnTo>
                  <a:pt x="72" y="99"/>
                </a:lnTo>
                <a:lnTo>
                  <a:pt x="0" y="99"/>
                </a:lnTo>
                <a:lnTo>
                  <a:pt x="0" y="0"/>
                </a:lnTo>
                <a:lnTo>
                  <a:pt x="171" y="0"/>
                </a:lnTo>
                <a:lnTo>
                  <a:pt x="171" y="433"/>
                </a:lnTo>
                <a:lnTo>
                  <a:pt x="72" y="4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23">
            <a:extLst>
              <a:ext uri="{FF2B5EF4-FFF2-40B4-BE49-F238E27FC236}">
                <a16:creationId xmlns:a16="http://schemas.microsoft.com/office/drawing/2014/main" id="{004DCC5F-439C-6346-9D14-E3F82AE5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818" y="12036670"/>
            <a:ext cx="93482" cy="105169"/>
          </a:xfrm>
          <a:custGeom>
            <a:avLst/>
            <a:gdLst>
              <a:gd name="T0" fmla="*/ 37747 w 108"/>
              <a:gd name="T1" fmla="*/ 19615 h 118"/>
              <a:gd name="T2" fmla="*/ 37747 w 108"/>
              <a:gd name="T3" fmla="*/ 19615 h 118"/>
              <a:gd name="T4" fmla="*/ 31397 w 108"/>
              <a:gd name="T5" fmla="*/ 35961 h 118"/>
              <a:gd name="T6" fmla="*/ 18697 w 108"/>
              <a:gd name="T7" fmla="*/ 42500 h 118"/>
              <a:gd name="T8" fmla="*/ 6350 w 108"/>
              <a:gd name="T9" fmla="*/ 35961 h 118"/>
              <a:gd name="T10" fmla="*/ 0 w 108"/>
              <a:gd name="T11" fmla="*/ 19615 h 118"/>
              <a:gd name="T12" fmla="*/ 6350 w 108"/>
              <a:gd name="T13" fmla="*/ 6538 h 118"/>
              <a:gd name="T14" fmla="*/ 18697 w 108"/>
              <a:gd name="T15" fmla="*/ 0 h 118"/>
              <a:gd name="T16" fmla="*/ 31397 w 108"/>
              <a:gd name="T17" fmla="*/ 6538 h 118"/>
              <a:gd name="T18" fmla="*/ 37747 w 108"/>
              <a:gd name="T19" fmla="*/ 19615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118">
                <a:moveTo>
                  <a:pt x="107" y="54"/>
                </a:moveTo>
                <a:lnTo>
                  <a:pt x="107" y="54"/>
                </a:lnTo>
                <a:cubicBezTo>
                  <a:pt x="107" y="72"/>
                  <a:pt x="107" y="90"/>
                  <a:pt x="89" y="99"/>
                </a:cubicBezTo>
                <a:cubicBezTo>
                  <a:pt x="80" y="108"/>
                  <a:pt x="71" y="117"/>
                  <a:pt x="53" y="117"/>
                </a:cubicBezTo>
                <a:cubicBezTo>
                  <a:pt x="35" y="117"/>
                  <a:pt x="27" y="108"/>
                  <a:pt x="18" y="99"/>
                </a:cubicBezTo>
                <a:cubicBezTo>
                  <a:pt x="9" y="90"/>
                  <a:pt x="0" y="72"/>
                  <a:pt x="0" y="54"/>
                </a:cubicBezTo>
                <a:cubicBezTo>
                  <a:pt x="0" y="45"/>
                  <a:pt x="9" y="27"/>
                  <a:pt x="18" y="18"/>
                </a:cubicBezTo>
                <a:cubicBezTo>
                  <a:pt x="27" y="9"/>
                  <a:pt x="35" y="0"/>
                  <a:pt x="53" y="0"/>
                </a:cubicBezTo>
                <a:cubicBezTo>
                  <a:pt x="71" y="0"/>
                  <a:pt x="80" y="9"/>
                  <a:pt x="89" y="18"/>
                </a:cubicBezTo>
                <a:cubicBezTo>
                  <a:pt x="107" y="27"/>
                  <a:pt x="107" y="45"/>
                  <a:pt x="10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24">
            <a:extLst>
              <a:ext uri="{FF2B5EF4-FFF2-40B4-BE49-F238E27FC236}">
                <a16:creationId xmlns:a16="http://schemas.microsoft.com/office/drawing/2014/main" id="{129BCC49-9B64-C74F-8F2C-47AE1D04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145" y="11748432"/>
            <a:ext cx="296028" cy="389510"/>
          </a:xfrm>
          <a:custGeom>
            <a:avLst/>
            <a:gdLst>
              <a:gd name="T0" fmla="*/ 32676 w 336"/>
              <a:gd name="T1" fmla="*/ 6450 h 443"/>
              <a:gd name="T2" fmla="*/ 32676 w 336"/>
              <a:gd name="T3" fmla="*/ 6450 h 443"/>
              <a:gd name="T4" fmla="*/ 61761 w 336"/>
              <a:gd name="T5" fmla="*/ 0 h 443"/>
              <a:gd name="T6" fmla="*/ 87615 w 336"/>
              <a:gd name="T7" fmla="*/ 6450 h 443"/>
              <a:gd name="T8" fmla="*/ 107364 w 336"/>
              <a:gd name="T9" fmla="*/ 22576 h 443"/>
              <a:gd name="T10" fmla="*/ 117059 w 336"/>
              <a:gd name="T11" fmla="*/ 48378 h 443"/>
              <a:gd name="T12" fmla="*/ 120291 w 336"/>
              <a:gd name="T13" fmla="*/ 77762 h 443"/>
              <a:gd name="T14" fmla="*/ 117059 w 336"/>
              <a:gd name="T15" fmla="*/ 110014 h 443"/>
              <a:gd name="T16" fmla="*/ 107364 w 336"/>
              <a:gd name="T17" fmla="*/ 135815 h 443"/>
              <a:gd name="T18" fmla="*/ 87615 w 336"/>
              <a:gd name="T19" fmla="*/ 151941 h 443"/>
              <a:gd name="T20" fmla="*/ 61761 w 336"/>
              <a:gd name="T21" fmla="*/ 158392 h 443"/>
              <a:gd name="T22" fmla="*/ 32676 w 336"/>
              <a:gd name="T23" fmla="*/ 151941 h 443"/>
              <a:gd name="T24" fmla="*/ 12927 w 336"/>
              <a:gd name="T25" fmla="*/ 135815 h 443"/>
              <a:gd name="T26" fmla="*/ 3591 w 336"/>
              <a:gd name="T27" fmla="*/ 110014 h 443"/>
              <a:gd name="T28" fmla="*/ 0 w 336"/>
              <a:gd name="T29" fmla="*/ 77762 h 443"/>
              <a:gd name="T30" fmla="*/ 3591 w 336"/>
              <a:gd name="T31" fmla="*/ 48378 h 443"/>
              <a:gd name="T32" fmla="*/ 12927 w 336"/>
              <a:gd name="T33" fmla="*/ 22576 h 443"/>
              <a:gd name="T34" fmla="*/ 32676 w 336"/>
              <a:gd name="T35" fmla="*/ 6450 h 443"/>
              <a:gd name="T36" fmla="*/ 71456 w 336"/>
              <a:gd name="T37" fmla="*/ 38702 h 443"/>
              <a:gd name="T38" fmla="*/ 71456 w 336"/>
              <a:gd name="T39" fmla="*/ 38702 h 443"/>
              <a:gd name="T40" fmla="*/ 61761 w 336"/>
              <a:gd name="T41" fmla="*/ 35477 h 443"/>
              <a:gd name="T42" fmla="*/ 52066 w 336"/>
              <a:gd name="T43" fmla="*/ 38702 h 443"/>
              <a:gd name="T44" fmla="*/ 42371 w 336"/>
              <a:gd name="T45" fmla="*/ 41927 h 443"/>
              <a:gd name="T46" fmla="*/ 39139 w 336"/>
              <a:gd name="T47" fmla="*/ 51603 h 443"/>
              <a:gd name="T48" fmla="*/ 39139 w 336"/>
              <a:gd name="T49" fmla="*/ 64503 h 443"/>
              <a:gd name="T50" fmla="*/ 35908 w 336"/>
              <a:gd name="T51" fmla="*/ 77762 h 443"/>
              <a:gd name="T52" fmla="*/ 39139 w 336"/>
              <a:gd name="T53" fmla="*/ 90663 h 443"/>
              <a:gd name="T54" fmla="*/ 39139 w 336"/>
              <a:gd name="T55" fmla="*/ 103564 h 443"/>
              <a:gd name="T56" fmla="*/ 42371 w 336"/>
              <a:gd name="T57" fmla="*/ 113239 h 443"/>
              <a:gd name="T58" fmla="*/ 52066 w 336"/>
              <a:gd name="T59" fmla="*/ 119690 h 443"/>
              <a:gd name="T60" fmla="*/ 61761 w 336"/>
              <a:gd name="T61" fmla="*/ 122915 h 443"/>
              <a:gd name="T62" fmla="*/ 71456 w 336"/>
              <a:gd name="T63" fmla="*/ 119690 h 443"/>
              <a:gd name="T64" fmla="*/ 77920 w 336"/>
              <a:gd name="T65" fmla="*/ 113239 h 443"/>
              <a:gd name="T66" fmla="*/ 81151 w 336"/>
              <a:gd name="T67" fmla="*/ 103564 h 443"/>
              <a:gd name="T68" fmla="*/ 84383 w 336"/>
              <a:gd name="T69" fmla="*/ 90663 h 443"/>
              <a:gd name="T70" fmla="*/ 84383 w 336"/>
              <a:gd name="T71" fmla="*/ 77762 h 443"/>
              <a:gd name="T72" fmla="*/ 84383 w 336"/>
              <a:gd name="T73" fmla="*/ 64503 h 443"/>
              <a:gd name="T74" fmla="*/ 81151 w 336"/>
              <a:gd name="T75" fmla="*/ 51603 h 443"/>
              <a:gd name="T76" fmla="*/ 77920 w 336"/>
              <a:gd name="T77" fmla="*/ 41927 h 443"/>
              <a:gd name="T78" fmla="*/ 71456 w 336"/>
              <a:gd name="T79" fmla="*/ 38702 h 4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6" h="443">
                <a:moveTo>
                  <a:pt x="91" y="18"/>
                </a:moveTo>
                <a:lnTo>
                  <a:pt x="91" y="18"/>
                </a:lnTo>
                <a:cubicBezTo>
                  <a:pt x="118" y="9"/>
                  <a:pt x="145" y="0"/>
                  <a:pt x="172" y="0"/>
                </a:cubicBezTo>
                <a:cubicBezTo>
                  <a:pt x="199" y="0"/>
                  <a:pt x="226" y="9"/>
                  <a:pt x="244" y="18"/>
                </a:cubicBezTo>
                <a:cubicBezTo>
                  <a:pt x="271" y="27"/>
                  <a:pt x="289" y="45"/>
                  <a:pt x="299" y="63"/>
                </a:cubicBezTo>
                <a:cubicBezTo>
                  <a:pt x="317" y="81"/>
                  <a:pt x="326" y="108"/>
                  <a:pt x="326" y="135"/>
                </a:cubicBezTo>
                <a:cubicBezTo>
                  <a:pt x="335" y="153"/>
                  <a:pt x="335" y="189"/>
                  <a:pt x="335" y="217"/>
                </a:cubicBezTo>
                <a:cubicBezTo>
                  <a:pt x="335" y="253"/>
                  <a:pt x="335" y="280"/>
                  <a:pt x="326" y="307"/>
                </a:cubicBezTo>
                <a:cubicBezTo>
                  <a:pt x="326" y="334"/>
                  <a:pt x="317" y="352"/>
                  <a:pt x="299" y="379"/>
                </a:cubicBezTo>
                <a:cubicBezTo>
                  <a:pt x="289" y="397"/>
                  <a:pt x="271" y="406"/>
                  <a:pt x="244" y="424"/>
                </a:cubicBezTo>
                <a:cubicBezTo>
                  <a:pt x="226" y="433"/>
                  <a:pt x="199" y="442"/>
                  <a:pt x="172" y="442"/>
                </a:cubicBezTo>
                <a:cubicBezTo>
                  <a:pt x="145" y="442"/>
                  <a:pt x="118" y="433"/>
                  <a:pt x="91" y="424"/>
                </a:cubicBezTo>
                <a:cubicBezTo>
                  <a:pt x="73" y="406"/>
                  <a:pt x="55" y="397"/>
                  <a:pt x="36" y="379"/>
                </a:cubicBezTo>
                <a:cubicBezTo>
                  <a:pt x="27" y="352"/>
                  <a:pt x="18" y="334"/>
                  <a:pt x="10" y="307"/>
                </a:cubicBezTo>
                <a:cubicBezTo>
                  <a:pt x="10" y="280"/>
                  <a:pt x="0" y="253"/>
                  <a:pt x="0" y="217"/>
                </a:cubicBezTo>
                <a:cubicBezTo>
                  <a:pt x="0" y="189"/>
                  <a:pt x="10" y="153"/>
                  <a:pt x="10" y="135"/>
                </a:cubicBezTo>
                <a:cubicBezTo>
                  <a:pt x="18" y="108"/>
                  <a:pt x="27" y="81"/>
                  <a:pt x="36" y="63"/>
                </a:cubicBezTo>
                <a:cubicBezTo>
                  <a:pt x="55" y="45"/>
                  <a:pt x="73" y="27"/>
                  <a:pt x="91" y="18"/>
                </a:cubicBezTo>
                <a:close/>
                <a:moveTo>
                  <a:pt x="199" y="108"/>
                </a:moveTo>
                <a:lnTo>
                  <a:pt x="199" y="108"/>
                </a:lnTo>
                <a:cubicBezTo>
                  <a:pt x="190" y="99"/>
                  <a:pt x="181" y="99"/>
                  <a:pt x="172" y="99"/>
                </a:cubicBezTo>
                <a:cubicBezTo>
                  <a:pt x="163" y="99"/>
                  <a:pt x="145" y="99"/>
                  <a:pt x="145" y="108"/>
                </a:cubicBezTo>
                <a:cubicBezTo>
                  <a:pt x="136" y="108"/>
                  <a:pt x="127" y="117"/>
                  <a:pt x="118" y="117"/>
                </a:cubicBezTo>
                <a:cubicBezTo>
                  <a:pt x="118" y="126"/>
                  <a:pt x="109" y="135"/>
                  <a:pt x="109" y="144"/>
                </a:cubicBezTo>
                <a:cubicBezTo>
                  <a:pt x="109" y="163"/>
                  <a:pt x="109" y="171"/>
                  <a:pt x="109" y="180"/>
                </a:cubicBezTo>
                <a:cubicBezTo>
                  <a:pt x="100" y="189"/>
                  <a:pt x="100" y="208"/>
                  <a:pt x="100" y="217"/>
                </a:cubicBezTo>
                <a:cubicBezTo>
                  <a:pt x="100" y="235"/>
                  <a:pt x="100" y="244"/>
                  <a:pt x="109" y="253"/>
                </a:cubicBezTo>
                <a:cubicBezTo>
                  <a:pt x="109" y="271"/>
                  <a:pt x="109" y="280"/>
                  <a:pt x="109" y="289"/>
                </a:cubicBezTo>
                <a:cubicBezTo>
                  <a:pt x="109" y="298"/>
                  <a:pt x="118" y="307"/>
                  <a:pt x="118" y="316"/>
                </a:cubicBezTo>
                <a:cubicBezTo>
                  <a:pt x="127" y="325"/>
                  <a:pt x="136" y="325"/>
                  <a:pt x="145" y="334"/>
                </a:cubicBezTo>
                <a:cubicBezTo>
                  <a:pt x="145" y="334"/>
                  <a:pt x="163" y="343"/>
                  <a:pt x="172" y="343"/>
                </a:cubicBezTo>
                <a:cubicBezTo>
                  <a:pt x="181" y="343"/>
                  <a:pt x="190" y="334"/>
                  <a:pt x="199" y="334"/>
                </a:cubicBezTo>
                <a:cubicBezTo>
                  <a:pt x="208" y="325"/>
                  <a:pt x="217" y="325"/>
                  <a:pt x="217" y="316"/>
                </a:cubicBezTo>
                <a:cubicBezTo>
                  <a:pt x="226" y="307"/>
                  <a:pt x="226" y="298"/>
                  <a:pt x="226" y="289"/>
                </a:cubicBezTo>
                <a:cubicBezTo>
                  <a:pt x="235" y="280"/>
                  <a:pt x="235" y="271"/>
                  <a:pt x="235" y="253"/>
                </a:cubicBezTo>
                <a:cubicBezTo>
                  <a:pt x="235" y="244"/>
                  <a:pt x="235" y="235"/>
                  <a:pt x="235" y="217"/>
                </a:cubicBezTo>
                <a:cubicBezTo>
                  <a:pt x="235" y="208"/>
                  <a:pt x="235" y="189"/>
                  <a:pt x="235" y="180"/>
                </a:cubicBezTo>
                <a:cubicBezTo>
                  <a:pt x="235" y="171"/>
                  <a:pt x="235" y="163"/>
                  <a:pt x="226" y="144"/>
                </a:cubicBezTo>
                <a:cubicBezTo>
                  <a:pt x="226" y="135"/>
                  <a:pt x="226" y="126"/>
                  <a:pt x="217" y="117"/>
                </a:cubicBezTo>
                <a:cubicBezTo>
                  <a:pt x="217" y="117"/>
                  <a:pt x="208" y="108"/>
                  <a:pt x="199" y="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5">
            <a:extLst>
              <a:ext uri="{FF2B5EF4-FFF2-40B4-BE49-F238E27FC236}">
                <a16:creationId xmlns:a16="http://schemas.microsoft.com/office/drawing/2014/main" id="{9DF948F3-24AF-1543-8787-37677B416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705" y="11732852"/>
            <a:ext cx="280447" cy="416777"/>
          </a:xfrm>
          <a:custGeom>
            <a:avLst/>
            <a:gdLst>
              <a:gd name="T0" fmla="*/ 3245 w 317"/>
              <a:gd name="T1" fmla="*/ 42195 h 471"/>
              <a:gd name="T2" fmla="*/ 3245 w 317"/>
              <a:gd name="T3" fmla="*/ 42195 h 471"/>
              <a:gd name="T4" fmla="*/ 16226 w 317"/>
              <a:gd name="T5" fmla="*/ 12983 h 471"/>
              <a:gd name="T6" fmla="*/ 55527 w 317"/>
              <a:gd name="T7" fmla="*/ 0 h 471"/>
              <a:gd name="T8" fmla="*/ 97714 w 317"/>
              <a:gd name="T9" fmla="*/ 12983 h 471"/>
              <a:gd name="T10" fmla="*/ 110694 w 317"/>
              <a:gd name="T11" fmla="*/ 45441 h 471"/>
              <a:gd name="T12" fmla="*/ 91224 w 317"/>
              <a:gd name="T13" fmla="*/ 78260 h 471"/>
              <a:gd name="T14" fmla="*/ 113939 w 317"/>
              <a:gd name="T15" fmla="*/ 117209 h 471"/>
              <a:gd name="T16" fmla="*/ 97714 w 317"/>
              <a:gd name="T17" fmla="*/ 152913 h 471"/>
              <a:gd name="T18" fmla="*/ 55527 w 317"/>
              <a:gd name="T19" fmla="*/ 169502 h 471"/>
              <a:gd name="T20" fmla="*/ 16226 w 317"/>
              <a:gd name="T21" fmla="*/ 152913 h 471"/>
              <a:gd name="T22" fmla="*/ 0 w 317"/>
              <a:gd name="T23" fmla="*/ 117209 h 471"/>
              <a:gd name="T24" fmla="*/ 22716 w 317"/>
              <a:gd name="T25" fmla="*/ 78260 h 471"/>
              <a:gd name="T26" fmla="*/ 3245 w 317"/>
              <a:gd name="T27" fmla="*/ 42195 h 471"/>
              <a:gd name="T28" fmla="*/ 78243 w 317"/>
              <a:gd name="T29" fmla="*/ 117209 h 471"/>
              <a:gd name="T30" fmla="*/ 78243 w 317"/>
              <a:gd name="T31" fmla="*/ 117209 h 471"/>
              <a:gd name="T32" fmla="*/ 71753 w 317"/>
              <a:gd name="T33" fmla="*/ 100980 h 471"/>
              <a:gd name="T34" fmla="*/ 55527 w 317"/>
              <a:gd name="T35" fmla="*/ 94489 h 471"/>
              <a:gd name="T36" fmla="*/ 38941 w 317"/>
              <a:gd name="T37" fmla="*/ 100980 h 471"/>
              <a:gd name="T38" fmla="*/ 32451 w 317"/>
              <a:gd name="T39" fmla="*/ 113963 h 471"/>
              <a:gd name="T40" fmla="*/ 38941 w 317"/>
              <a:gd name="T41" fmla="*/ 130192 h 471"/>
              <a:gd name="T42" fmla="*/ 55527 w 317"/>
              <a:gd name="T43" fmla="*/ 136684 h 471"/>
              <a:gd name="T44" fmla="*/ 71753 w 317"/>
              <a:gd name="T45" fmla="*/ 130192 h 471"/>
              <a:gd name="T46" fmla="*/ 78243 w 317"/>
              <a:gd name="T47" fmla="*/ 117209 h 471"/>
              <a:gd name="T48" fmla="*/ 74998 w 317"/>
              <a:gd name="T49" fmla="*/ 48687 h 471"/>
              <a:gd name="T50" fmla="*/ 74998 w 317"/>
              <a:gd name="T51" fmla="*/ 48687 h 471"/>
              <a:gd name="T52" fmla="*/ 68508 w 317"/>
              <a:gd name="T53" fmla="*/ 35704 h 471"/>
              <a:gd name="T54" fmla="*/ 55527 w 317"/>
              <a:gd name="T55" fmla="*/ 29212 h 471"/>
              <a:gd name="T56" fmla="*/ 42547 w 317"/>
              <a:gd name="T57" fmla="*/ 35704 h 471"/>
              <a:gd name="T58" fmla="*/ 38941 w 317"/>
              <a:gd name="T59" fmla="*/ 48687 h 471"/>
              <a:gd name="T60" fmla="*/ 42547 w 317"/>
              <a:gd name="T61" fmla="*/ 61670 h 471"/>
              <a:gd name="T62" fmla="*/ 55527 w 317"/>
              <a:gd name="T63" fmla="*/ 68162 h 471"/>
              <a:gd name="T64" fmla="*/ 68508 w 317"/>
              <a:gd name="T65" fmla="*/ 61670 h 471"/>
              <a:gd name="T66" fmla="*/ 74998 w 317"/>
              <a:gd name="T67" fmla="*/ 48687 h 4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17" h="471">
                <a:moveTo>
                  <a:pt x="9" y="117"/>
                </a:moveTo>
                <a:lnTo>
                  <a:pt x="9" y="117"/>
                </a:lnTo>
                <a:cubicBezTo>
                  <a:pt x="9" y="90"/>
                  <a:pt x="18" y="63"/>
                  <a:pt x="45" y="36"/>
                </a:cubicBezTo>
                <a:cubicBezTo>
                  <a:pt x="72" y="9"/>
                  <a:pt x="108" y="0"/>
                  <a:pt x="154" y="0"/>
                </a:cubicBezTo>
                <a:cubicBezTo>
                  <a:pt x="208" y="0"/>
                  <a:pt x="244" y="9"/>
                  <a:pt x="271" y="36"/>
                </a:cubicBezTo>
                <a:cubicBezTo>
                  <a:pt x="289" y="63"/>
                  <a:pt x="307" y="90"/>
                  <a:pt x="307" y="126"/>
                </a:cubicBezTo>
                <a:cubicBezTo>
                  <a:pt x="307" y="162"/>
                  <a:pt x="289" y="198"/>
                  <a:pt x="253" y="217"/>
                </a:cubicBezTo>
                <a:cubicBezTo>
                  <a:pt x="298" y="235"/>
                  <a:pt x="316" y="280"/>
                  <a:pt x="316" y="325"/>
                </a:cubicBezTo>
                <a:cubicBezTo>
                  <a:pt x="316" y="370"/>
                  <a:pt x="298" y="406"/>
                  <a:pt x="271" y="424"/>
                </a:cubicBezTo>
                <a:cubicBezTo>
                  <a:pt x="244" y="451"/>
                  <a:pt x="199" y="470"/>
                  <a:pt x="154" y="470"/>
                </a:cubicBezTo>
                <a:cubicBezTo>
                  <a:pt x="108" y="470"/>
                  <a:pt x="72" y="451"/>
                  <a:pt x="45" y="424"/>
                </a:cubicBezTo>
                <a:cubicBezTo>
                  <a:pt x="9" y="406"/>
                  <a:pt x="0" y="370"/>
                  <a:pt x="0" y="325"/>
                </a:cubicBezTo>
                <a:cubicBezTo>
                  <a:pt x="0" y="280"/>
                  <a:pt x="18" y="235"/>
                  <a:pt x="63" y="217"/>
                </a:cubicBezTo>
                <a:cubicBezTo>
                  <a:pt x="27" y="198"/>
                  <a:pt x="9" y="162"/>
                  <a:pt x="9" y="117"/>
                </a:cubicBezTo>
                <a:close/>
                <a:moveTo>
                  <a:pt x="217" y="325"/>
                </a:moveTo>
                <a:lnTo>
                  <a:pt x="217" y="325"/>
                </a:lnTo>
                <a:cubicBezTo>
                  <a:pt x="217" y="307"/>
                  <a:pt x="208" y="289"/>
                  <a:pt x="199" y="280"/>
                </a:cubicBezTo>
                <a:cubicBezTo>
                  <a:pt x="190" y="271"/>
                  <a:pt x="172" y="262"/>
                  <a:pt x="154" y="262"/>
                </a:cubicBezTo>
                <a:cubicBezTo>
                  <a:pt x="135" y="262"/>
                  <a:pt x="126" y="271"/>
                  <a:pt x="108" y="280"/>
                </a:cubicBezTo>
                <a:cubicBezTo>
                  <a:pt x="99" y="289"/>
                  <a:pt x="90" y="298"/>
                  <a:pt x="90" y="316"/>
                </a:cubicBezTo>
                <a:cubicBezTo>
                  <a:pt x="90" y="334"/>
                  <a:pt x="99" y="352"/>
                  <a:pt x="108" y="361"/>
                </a:cubicBezTo>
                <a:cubicBezTo>
                  <a:pt x="118" y="379"/>
                  <a:pt x="135" y="379"/>
                  <a:pt x="154" y="379"/>
                </a:cubicBezTo>
                <a:cubicBezTo>
                  <a:pt x="172" y="379"/>
                  <a:pt x="190" y="379"/>
                  <a:pt x="199" y="361"/>
                </a:cubicBezTo>
                <a:cubicBezTo>
                  <a:pt x="208" y="352"/>
                  <a:pt x="217" y="334"/>
                  <a:pt x="217" y="325"/>
                </a:cubicBezTo>
                <a:close/>
                <a:moveTo>
                  <a:pt x="208" y="135"/>
                </a:moveTo>
                <a:lnTo>
                  <a:pt x="208" y="135"/>
                </a:lnTo>
                <a:cubicBezTo>
                  <a:pt x="208" y="117"/>
                  <a:pt x="199" y="108"/>
                  <a:pt x="190" y="99"/>
                </a:cubicBezTo>
                <a:cubicBezTo>
                  <a:pt x="181" y="90"/>
                  <a:pt x="172" y="81"/>
                  <a:pt x="154" y="81"/>
                </a:cubicBezTo>
                <a:cubicBezTo>
                  <a:pt x="144" y="81"/>
                  <a:pt x="126" y="90"/>
                  <a:pt x="118" y="99"/>
                </a:cubicBezTo>
                <a:cubicBezTo>
                  <a:pt x="108" y="108"/>
                  <a:pt x="108" y="117"/>
                  <a:pt x="108" y="135"/>
                </a:cubicBezTo>
                <a:cubicBezTo>
                  <a:pt x="108" y="153"/>
                  <a:pt x="108" y="162"/>
                  <a:pt x="118" y="171"/>
                </a:cubicBezTo>
                <a:cubicBezTo>
                  <a:pt x="126" y="181"/>
                  <a:pt x="144" y="189"/>
                  <a:pt x="154" y="189"/>
                </a:cubicBezTo>
                <a:cubicBezTo>
                  <a:pt x="172" y="189"/>
                  <a:pt x="181" y="181"/>
                  <a:pt x="190" y="171"/>
                </a:cubicBezTo>
                <a:cubicBezTo>
                  <a:pt x="199" y="162"/>
                  <a:pt x="208" y="153"/>
                  <a:pt x="208" y="1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73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63">
            <a:extLst>
              <a:ext uri="{FF2B5EF4-FFF2-40B4-BE49-F238E27FC236}">
                <a16:creationId xmlns:a16="http://schemas.microsoft.com/office/drawing/2014/main" id="{84CBDABB-3A8C-EE49-B22C-3042028C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34">
            <a:extLst>
              <a:ext uri="{FF2B5EF4-FFF2-40B4-BE49-F238E27FC236}">
                <a16:creationId xmlns:a16="http://schemas.microsoft.com/office/drawing/2014/main" id="{44ADCC65-A975-B44A-8D39-2E4907F5B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501" y="4056902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34">
            <a:extLst>
              <a:ext uri="{FF2B5EF4-FFF2-40B4-BE49-F238E27FC236}">
                <a16:creationId xmlns:a16="http://schemas.microsoft.com/office/drawing/2014/main" id="{78F397B0-C7D5-3146-9722-5D2C23F4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637075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4">
            <a:extLst>
              <a:ext uri="{FF2B5EF4-FFF2-40B4-BE49-F238E27FC236}">
                <a16:creationId xmlns:a16="http://schemas.microsoft.com/office/drawing/2014/main" id="{C7EF56B5-F1AE-4241-81E8-95DADC4A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917983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4">
            <a:extLst>
              <a:ext uri="{FF2B5EF4-FFF2-40B4-BE49-F238E27FC236}">
                <a16:creationId xmlns:a16="http://schemas.microsoft.com/office/drawing/2014/main" id="{ABE3B6E0-7E8B-E04C-93AA-000E0DAE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401" y="1115597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64">
            <a:extLst>
              <a:ext uri="{FF2B5EF4-FFF2-40B4-BE49-F238E27FC236}">
                <a16:creationId xmlns:a16="http://schemas.microsoft.com/office/drawing/2014/main" id="{5E41A4AE-3813-8C41-959D-A18D9927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5">
            <a:extLst>
              <a:ext uri="{FF2B5EF4-FFF2-40B4-BE49-F238E27FC236}">
                <a16:creationId xmlns:a16="http://schemas.microsoft.com/office/drawing/2014/main" id="{02210F38-1B6E-D24B-A25F-964D71BDE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6">
            <a:extLst>
              <a:ext uri="{FF2B5EF4-FFF2-40B4-BE49-F238E27FC236}">
                <a16:creationId xmlns:a16="http://schemas.microsoft.com/office/drawing/2014/main" id="{2DCD88D2-20BF-4F4E-B9D6-B0608E45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29">
            <a:extLst>
              <a:ext uri="{FF2B5EF4-FFF2-40B4-BE49-F238E27FC236}">
                <a16:creationId xmlns:a16="http://schemas.microsoft.com/office/drawing/2014/main" id="{2A5E52C5-E365-4E4A-8528-9F8A0DA5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30">
            <a:extLst>
              <a:ext uri="{FF2B5EF4-FFF2-40B4-BE49-F238E27FC236}">
                <a16:creationId xmlns:a16="http://schemas.microsoft.com/office/drawing/2014/main" id="{56F3C9FE-955A-654D-AFA1-8482A667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31">
            <a:extLst>
              <a:ext uri="{FF2B5EF4-FFF2-40B4-BE49-F238E27FC236}">
                <a16:creationId xmlns:a16="http://schemas.microsoft.com/office/drawing/2014/main" id="{0C183AEA-AA2F-864E-BC91-552AB887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38">
            <a:extLst>
              <a:ext uri="{FF2B5EF4-FFF2-40B4-BE49-F238E27FC236}">
                <a16:creationId xmlns:a16="http://schemas.microsoft.com/office/drawing/2014/main" id="{8DCE8056-3D86-994C-A76F-6E86782F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39">
            <a:extLst>
              <a:ext uri="{FF2B5EF4-FFF2-40B4-BE49-F238E27FC236}">
                <a16:creationId xmlns:a16="http://schemas.microsoft.com/office/drawing/2014/main" id="{459CA2E7-5705-F941-AFFB-3DA7E629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40">
            <a:extLst>
              <a:ext uri="{FF2B5EF4-FFF2-40B4-BE49-F238E27FC236}">
                <a16:creationId xmlns:a16="http://schemas.microsoft.com/office/drawing/2014/main" id="{8A9FB545-A5B0-494F-A941-F8D0505B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2AD4C8C1-38C8-684B-ABA8-0D44DC37CDC7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15" name="Freeform 198">
              <a:extLst>
                <a:ext uri="{FF2B5EF4-FFF2-40B4-BE49-F238E27FC236}">
                  <a16:creationId xmlns:a16="http://schemas.microsoft.com/office/drawing/2014/main" id="{4F3500EB-D21A-0741-9441-16B48F121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99">
              <a:extLst>
                <a:ext uri="{FF2B5EF4-FFF2-40B4-BE49-F238E27FC236}">
                  <a16:creationId xmlns:a16="http://schemas.microsoft.com/office/drawing/2014/main" id="{0FDA1325-0021-B74F-A406-C4E1DFAF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26ED2B98-6943-2240-823B-7229324B18AB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18" name="Freeform 284">
              <a:extLst>
                <a:ext uri="{FF2B5EF4-FFF2-40B4-BE49-F238E27FC236}">
                  <a16:creationId xmlns:a16="http://schemas.microsoft.com/office/drawing/2014/main" id="{918ED1F2-41F4-894D-AB64-C8D8080A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85">
              <a:extLst>
                <a:ext uri="{FF2B5EF4-FFF2-40B4-BE49-F238E27FC236}">
                  <a16:creationId xmlns:a16="http://schemas.microsoft.com/office/drawing/2014/main" id="{9490DA64-FA14-0D41-BE8D-22B69BF5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86">
              <a:extLst>
                <a:ext uri="{FF2B5EF4-FFF2-40B4-BE49-F238E27FC236}">
                  <a16:creationId xmlns:a16="http://schemas.microsoft.com/office/drawing/2014/main" id="{73D4F93B-D154-0342-90A9-A92B80DC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B19CB2C-EFC0-B640-81F6-6AA34A9934F0}"/>
              </a:ext>
            </a:extLst>
          </p:cNvPr>
          <p:cNvGrpSpPr/>
          <p:nvPr/>
        </p:nvGrpSpPr>
        <p:grpSpPr>
          <a:xfrm>
            <a:off x="15677584" y="3941919"/>
            <a:ext cx="4236804" cy="1390954"/>
            <a:chOff x="4247967" y="10620441"/>
            <a:chExt cx="4236804" cy="1390954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ED5FC941-B6A3-3C4F-A1B1-D9CD19794FA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A30A0C3D-030F-0B4D-846B-D2594FACC26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A3D3C5D2-60A3-3243-86D0-CD70BD4D48E6}"/>
              </a:ext>
            </a:extLst>
          </p:cNvPr>
          <p:cNvGrpSpPr/>
          <p:nvPr/>
        </p:nvGrpSpPr>
        <p:grpSpPr>
          <a:xfrm>
            <a:off x="17520697" y="6190509"/>
            <a:ext cx="4236804" cy="1390954"/>
            <a:chOff x="4247967" y="10620441"/>
            <a:chExt cx="4236804" cy="139095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8FE33EA5-DC24-6741-ABE6-A49DE9DF2D8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B095982B-FB92-2846-847F-40ED2775CD4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AD08913D-6413-8F47-BD42-4533BE37E9DE}"/>
              </a:ext>
            </a:extLst>
          </p:cNvPr>
          <p:cNvGrpSpPr/>
          <p:nvPr/>
        </p:nvGrpSpPr>
        <p:grpSpPr>
          <a:xfrm>
            <a:off x="17520697" y="9122726"/>
            <a:ext cx="4236804" cy="1390954"/>
            <a:chOff x="4247967" y="10620441"/>
            <a:chExt cx="4236804" cy="1390954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EFA74441-BD9B-FD44-BB8C-3D59D2E03D9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E8831AFE-D1BC-DA47-A91E-CB5865DAECC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776263D-299E-894D-8A42-CAFA4E5C215D}"/>
              </a:ext>
            </a:extLst>
          </p:cNvPr>
          <p:cNvGrpSpPr/>
          <p:nvPr/>
        </p:nvGrpSpPr>
        <p:grpSpPr>
          <a:xfrm>
            <a:off x="15677584" y="11409377"/>
            <a:ext cx="4236804" cy="1390954"/>
            <a:chOff x="4247967" y="10620441"/>
            <a:chExt cx="4236804" cy="139095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05AF6A73-54B7-E04F-9879-85D678171B1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89164FC7-A080-1C49-82DC-766229B0F1F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AE10BDB-DF49-684C-ABC4-497C02B00698}"/>
              </a:ext>
            </a:extLst>
          </p:cNvPr>
          <p:cNvGrpSpPr/>
          <p:nvPr/>
        </p:nvGrpSpPr>
        <p:grpSpPr>
          <a:xfrm>
            <a:off x="2668308" y="457042"/>
            <a:ext cx="19041035" cy="2561450"/>
            <a:chOff x="2668308" y="861425"/>
            <a:chExt cx="19041035" cy="2561450"/>
          </a:xfrm>
        </p:grpSpPr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2AF7B133-F1CE-C146-BF6E-8929298FC66E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985225D8-DAFE-974A-B4A3-2B408F3C8B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6" name="Freeform 52">
            <a:extLst>
              <a:ext uri="{FF2B5EF4-FFF2-40B4-BE49-F238E27FC236}">
                <a16:creationId xmlns:a16="http://schemas.microsoft.com/office/drawing/2014/main" id="{26756284-3ECC-B448-AE7A-6355317D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250" y="10195136"/>
            <a:ext cx="161289" cy="161286"/>
          </a:xfrm>
          <a:custGeom>
            <a:avLst/>
            <a:gdLst>
              <a:gd name="T0" fmla="*/ 48854 w 137"/>
              <a:gd name="T1" fmla="*/ 48853 h 137"/>
              <a:gd name="T2" fmla="*/ 0 w 137"/>
              <a:gd name="T3" fmla="*/ 48853 h 137"/>
              <a:gd name="T4" fmla="*/ 0 w 137"/>
              <a:gd name="T5" fmla="*/ 0 h 137"/>
              <a:gd name="T6" fmla="*/ 48854 w 137"/>
              <a:gd name="T7" fmla="*/ 0 h 137"/>
              <a:gd name="T8" fmla="*/ 48854 w 137"/>
              <a:gd name="T9" fmla="*/ 48853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7" h="137">
                <a:moveTo>
                  <a:pt x="136" y="136"/>
                </a:moveTo>
                <a:lnTo>
                  <a:pt x="0" y="136"/>
                </a:lnTo>
                <a:lnTo>
                  <a:pt x="0" y="0"/>
                </a:lnTo>
                <a:lnTo>
                  <a:pt x="136" y="0"/>
                </a:lnTo>
                <a:lnTo>
                  <a:pt x="136" y="1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53">
            <a:extLst>
              <a:ext uri="{FF2B5EF4-FFF2-40B4-BE49-F238E27FC236}">
                <a16:creationId xmlns:a16="http://schemas.microsoft.com/office/drawing/2014/main" id="{83AEEB80-6C15-4D4E-8B4F-09E0111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445" y="10195136"/>
            <a:ext cx="150880" cy="161286"/>
          </a:xfrm>
          <a:custGeom>
            <a:avLst/>
            <a:gdLst>
              <a:gd name="T0" fmla="*/ 45672 w 126"/>
              <a:gd name="T1" fmla="*/ 22990 h 137"/>
              <a:gd name="T2" fmla="*/ 45672 w 126"/>
              <a:gd name="T3" fmla="*/ 22990 h 137"/>
              <a:gd name="T4" fmla="*/ 22653 w 126"/>
              <a:gd name="T5" fmla="*/ 48853 h 137"/>
              <a:gd name="T6" fmla="*/ 0 w 126"/>
              <a:gd name="T7" fmla="*/ 22990 h 137"/>
              <a:gd name="T8" fmla="*/ 22653 w 126"/>
              <a:gd name="T9" fmla="*/ 0 h 137"/>
              <a:gd name="T10" fmla="*/ 45672 w 126"/>
              <a:gd name="T11" fmla="*/ 22990 h 1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" h="137">
                <a:moveTo>
                  <a:pt x="125" y="64"/>
                </a:moveTo>
                <a:lnTo>
                  <a:pt x="125" y="64"/>
                </a:lnTo>
                <a:cubicBezTo>
                  <a:pt x="125" y="100"/>
                  <a:pt x="98" y="136"/>
                  <a:pt x="62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54">
            <a:extLst>
              <a:ext uri="{FF2B5EF4-FFF2-40B4-BE49-F238E27FC236}">
                <a16:creationId xmlns:a16="http://schemas.microsoft.com/office/drawing/2014/main" id="{D61749E2-A2E0-6A43-BF94-C5CF50A7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031" y="10195136"/>
            <a:ext cx="150880" cy="161286"/>
          </a:xfrm>
          <a:custGeom>
            <a:avLst/>
            <a:gdLst>
              <a:gd name="T0" fmla="*/ 45677 w 128"/>
              <a:gd name="T1" fmla="*/ 22990 h 137"/>
              <a:gd name="T2" fmla="*/ 45677 w 128"/>
              <a:gd name="T3" fmla="*/ 22990 h 137"/>
              <a:gd name="T4" fmla="*/ 23019 w 128"/>
              <a:gd name="T5" fmla="*/ 48853 h 137"/>
              <a:gd name="T6" fmla="*/ 0 w 128"/>
              <a:gd name="T7" fmla="*/ 22990 h 137"/>
              <a:gd name="T8" fmla="*/ 23019 w 128"/>
              <a:gd name="T9" fmla="*/ 0 h 137"/>
              <a:gd name="T10" fmla="*/ 45677 w 128"/>
              <a:gd name="T11" fmla="*/ 22990 h 1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" h="137">
                <a:moveTo>
                  <a:pt x="127" y="64"/>
                </a:moveTo>
                <a:lnTo>
                  <a:pt x="127" y="64"/>
                </a:lnTo>
                <a:cubicBezTo>
                  <a:pt x="127" y="100"/>
                  <a:pt x="100" y="136"/>
                  <a:pt x="64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15">
            <a:extLst>
              <a:ext uri="{FF2B5EF4-FFF2-40B4-BE49-F238E27FC236}">
                <a16:creationId xmlns:a16="http://schemas.microsoft.com/office/drawing/2014/main" id="{D63D5CC4-012E-534E-8CBA-0C2C049B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592" y="4674937"/>
            <a:ext cx="1493212" cy="1451590"/>
          </a:xfrm>
          <a:custGeom>
            <a:avLst/>
            <a:gdLst>
              <a:gd name="T0" fmla="*/ 237523 w 1266"/>
              <a:gd name="T1" fmla="*/ 423108 h 1230"/>
              <a:gd name="T2" fmla="*/ 237523 w 1266"/>
              <a:gd name="T3" fmla="*/ 423108 h 1230"/>
              <a:gd name="T4" fmla="*/ 32390 w 1266"/>
              <a:gd name="T5" fmla="*/ 257106 h 1230"/>
              <a:gd name="T6" fmla="*/ 22673 w 1266"/>
              <a:gd name="T7" fmla="*/ 175725 h 1230"/>
              <a:gd name="T8" fmla="*/ 136396 w 1266"/>
              <a:gd name="T9" fmla="*/ 29167 h 1230"/>
              <a:gd name="T10" fmla="*/ 217730 w 1266"/>
              <a:gd name="T11" fmla="*/ 19445 h 1230"/>
              <a:gd name="T12" fmla="*/ 426103 w 1266"/>
              <a:gd name="T13" fmla="*/ 182206 h 1230"/>
              <a:gd name="T14" fmla="*/ 435819 w 1266"/>
              <a:gd name="T15" fmla="*/ 266828 h 1230"/>
              <a:gd name="T16" fmla="*/ 318497 w 1266"/>
              <a:gd name="T17" fmla="*/ 409785 h 1230"/>
              <a:gd name="T18" fmla="*/ 237523 w 1266"/>
              <a:gd name="T19" fmla="*/ 423108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6" h="1230">
                <a:moveTo>
                  <a:pt x="660" y="1175"/>
                </a:moveTo>
                <a:lnTo>
                  <a:pt x="660" y="1175"/>
                </a:lnTo>
                <a:cubicBezTo>
                  <a:pt x="90" y="714"/>
                  <a:pt x="90" y="714"/>
                  <a:pt x="90" y="714"/>
                </a:cubicBezTo>
                <a:cubicBezTo>
                  <a:pt x="18" y="660"/>
                  <a:pt x="0" y="560"/>
                  <a:pt x="63" y="488"/>
                </a:cubicBezTo>
                <a:cubicBezTo>
                  <a:pt x="379" y="81"/>
                  <a:pt x="379" y="81"/>
                  <a:pt x="379" y="81"/>
                </a:cubicBezTo>
                <a:cubicBezTo>
                  <a:pt x="434" y="18"/>
                  <a:pt x="533" y="0"/>
                  <a:pt x="605" y="54"/>
                </a:cubicBezTo>
                <a:cubicBezTo>
                  <a:pt x="1184" y="506"/>
                  <a:pt x="1184" y="506"/>
                  <a:pt x="1184" y="506"/>
                </a:cubicBezTo>
                <a:cubicBezTo>
                  <a:pt x="1247" y="569"/>
                  <a:pt x="1265" y="669"/>
                  <a:pt x="1211" y="741"/>
                </a:cubicBezTo>
                <a:cubicBezTo>
                  <a:pt x="885" y="1138"/>
                  <a:pt x="885" y="1138"/>
                  <a:pt x="885" y="1138"/>
                </a:cubicBezTo>
                <a:cubicBezTo>
                  <a:pt x="831" y="1211"/>
                  <a:pt x="732" y="1229"/>
                  <a:pt x="660" y="117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16">
            <a:extLst>
              <a:ext uri="{FF2B5EF4-FFF2-40B4-BE49-F238E27FC236}">
                <a16:creationId xmlns:a16="http://schemas.microsoft.com/office/drawing/2014/main" id="{95E209DD-8976-2C42-93CD-4ACB08A0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513" y="4378378"/>
            <a:ext cx="4084219" cy="4666932"/>
          </a:xfrm>
          <a:custGeom>
            <a:avLst/>
            <a:gdLst>
              <a:gd name="T0" fmla="*/ 1148278 w 3462"/>
              <a:gd name="T1" fmla="*/ 0 h 3957"/>
              <a:gd name="T2" fmla="*/ 1148278 w 3462"/>
              <a:gd name="T3" fmla="*/ 0 h 3957"/>
              <a:gd name="T4" fmla="*/ 1148278 w 3462"/>
              <a:gd name="T5" fmla="*/ 0 h 3957"/>
              <a:gd name="T6" fmla="*/ 0 w 3462"/>
              <a:gd name="T7" fmla="*/ 1147610 h 3957"/>
              <a:gd name="T8" fmla="*/ 0 w 3462"/>
              <a:gd name="T9" fmla="*/ 1423627 h 3957"/>
              <a:gd name="T10" fmla="*/ 1245828 w 3462"/>
              <a:gd name="T11" fmla="*/ 1423627 h 3957"/>
              <a:gd name="T12" fmla="*/ 1245828 w 3462"/>
              <a:gd name="T13" fmla="*/ 0 h 3957"/>
              <a:gd name="T14" fmla="*/ 1148278 w 3462"/>
              <a:gd name="T15" fmla="*/ 0 h 39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62" h="3957">
                <a:moveTo>
                  <a:pt x="3190" y="0"/>
                </a:moveTo>
                <a:lnTo>
                  <a:pt x="3190" y="0"/>
                </a:lnTo>
                <a:cubicBezTo>
                  <a:pt x="1427" y="0"/>
                  <a:pt x="0" y="1428"/>
                  <a:pt x="0" y="3189"/>
                </a:cubicBezTo>
                <a:cubicBezTo>
                  <a:pt x="0" y="3956"/>
                  <a:pt x="0" y="3956"/>
                  <a:pt x="0" y="3956"/>
                </a:cubicBezTo>
                <a:cubicBezTo>
                  <a:pt x="3461" y="3956"/>
                  <a:pt x="3461" y="3956"/>
                  <a:pt x="3461" y="3956"/>
                </a:cubicBezTo>
                <a:cubicBezTo>
                  <a:pt x="3461" y="0"/>
                  <a:pt x="3461" y="0"/>
                  <a:pt x="3461" y="0"/>
                </a:cubicBezTo>
                <a:cubicBezTo>
                  <a:pt x="3370" y="0"/>
                  <a:pt x="3280" y="0"/>
                  <a:pt x="3190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17">
            <a:extLst>
              <a:ext uri="{FF2B5EF4-FFF2-40B4-BE49-F238E27FC236}">
                <a16:creationId xmlns:a16="http://schemas.microsoft.com/office/drawing/2014/main" id="{3642C46D-F94E-0D41-B32E-FD2CA20E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887" y="4706154"/>
            <a:ext cx="7538892" cy="4682543"/>
          </a:xfrm>
          <a:custGeom>
            <a:avLst/>
            <a:gdLst>
              <a:gd name="T0" fmla="*/ 2299927 w 6389"/>
              <a:gd name="T1" fmla="*/ 1428390 h 3967"/>
              <a:gd name="T2" fmla="*/ 2299927 w 6389"/>
              <a:gd name="T3" fmla="*/ 1428390 h 3967"/>
              <a:gd name="T4" fmla="*/ 0 w 6389"/>
              <a:gd name="T5" fmla="*/ 1428390 h 3967"/>
              <a:gd name="T6" fmla="*/ 0 w 6389"/>
              <a:gd name="T7" fmla="*/ 1151788 h 3967"/>
              <a:gd name="T8" fmla="*/ 1148523 w 6389"/>
              <a:gd name="T9" fmla="*/ 0 h 3967"/>
              <a:gd name="T10" fmla="*/ 1148523 w 6389"/>
              <a:gd name="T11" fmla="*/ 0 h 3967"/>
              <a:gd name="T12" fmla="*/ 2299927 w 6389"/>
              <a:gd name="T13" fmla="*/ 1151788 h 3967"/>
              <a:gd name="T14" fmla="*/ 2299927 w 6389"/>
              <a:gd name="T15" fmla="*/ 1428390 h 39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89" h="3967">
                <a:moveTo>
                  <a:pt x="6388" y="3966"/>
                </a:moveTo>
                <a:lnTo>
                  <a:pt x="6388" y="3966"/>
                </a:lnTo>
                <a:cubicBezTo>
                  <a:pt x="0" y="3966"/>
                  <a:pt x="0" y="3966"/>
                  <a:pt x="0" y="3966"/>
                </a:cubicBezTo>
                <a:cubicBezTo>
                  <a:pt x="0" y="3198"/>
                  <a:pt x="0" y="3198"/>
                  <a:pt x="0" y="3198"/>
                </a:cubicBezTo>
                <a:cubicBezTo>
                  <a:pt x="0" y="1428"/>
                  <a:pt x="1428" y="0"/>
                  <a:pt x="3190" y="0"/>
                </a:cubicBezTo>
                <a:cubicBezTo>
                  <a:pt x="4961" y="0"/>
                  <a:pt x="6388" y="1428"/>
                  <a:pt x="6388" y="3198"/>
                </a:cubicBezTo>
                <a:lnTo>
                  <a:pt x="6388" y="3966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18">
            <a:extLst>
              <a:ext uri="{FF2B5EF4-FFF2-40B4-BE49-F238E27FC236}">
                <a16:creationId xmlns:a16="http://schemas.microsoft.com/office/drawing/2014/main" id="{9862312E-FF3C-CB48-B7C4-AA67653E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136" y="9388697"/>
            <a:ext cx="8090394" cy="2273636"/>
          </a:xfrm>
          <a:custGeom>
            <a:avLst/>
            <a:gdLst>
              <a:gd name="T0" fmla="*/ 2429688 w 6858"/>
              <a:gd name="T1" fmla="*/ 693378 h 1925"/>
              <a:gd name="T2" fmla="*/ 2429688 w 6858"/>
              <a:gd name="T3" fmla="*/ 693378 h 1925"/>
              <a:gd name="T4" fmla="*/ 35995 w 6858"/>
              <a:gd name="T5" fmla="*/ 693378 h 1925"/>
              <a:gd name="T6" fmla="*/ 0 w 6858"/>
              <a:gd name="T7" fmla="*/ 654456 h 1925"/>
              <a:gd name="T8" fmla="*/ 0 w 6858"/>
              <a:gd name="T9" fmla="*/ 35678 h 1925"/>
              <a:gd name="T10" fmla="*/ 35995 w 6858"/>
              <a:gd name="T11" fmla="*/ 0 h 1925"/>
              <a:gd name="T12" fmla="*/ 2429688 w 6858"/>
              <a:gd name="T13" fmla="*/ 0 h 1925"/>
              <a:gd name="T14" fmla="*/ 2468203 w 6858"/>
              <a:gd name="T15" fmla="*/ 35678 h 1925"/>
              <a:gd name="T16" fmla="*/ 2468203 w 6858"/>
              <a:gd name="T17" fmla="*/ 654456 h 1925"/>
              <a:gd name="T18" fmla="*/ 2429688 w 6858"/>
              <a:gd name="T19" fmla="*/ 693378 h 19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58" h="1925">
                <a:moveTo>
                  <a:pt x="6750" y="1924"/>
                </a:moveTo>
                <a:lnTo>
                  <a:pt x="6750" y="1924"/>
                </a:lnTo>
                <a:cubicBezTo>
                  <a:pt x="100" y="1924"/>
                  <a:pt x="100" y="1924"/>
                  <a:pt x="100" y="1924"/>
                </a:cubicBezTo>
                <a:cubicBezTo>
                  <a:pt x="45" y="1924"/>
                  <a:pt x="0" y="1870"/>
                  <a:pt x="0" y="181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6750" y="0"/>
                  <a:pt x="6750" y="0"/>
                  <a:pt x="6750" y="0"/>
                </a:cubicBezTo>
                <a:cubicBezTo>
                  <a:pt x="6812" y="0"/>
                  <a:pt x="6857" y="45"/>
                  <a:pt x="6857" y="99"/>
                </a:cubicBezTo>
                <a:cubicBezTo>
                  <a:pt x="6857" y="1816"/>
                  <a:pt x="6857" y="1816"/>
                  <a:pt x="6857" y="1816"/>
                </a:cubicBezTo>
                <a:cubicBezTo>
                  <a:pt x="6857" y="1870"/>
                  <a:pt x="6812" y="1924"/>
                  <a:pt x="6750" y="1924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19">
            <a:extLst>
              <a:ext uri="{FF2B5EF4-FFF2-40B4-BE49-F238E27FC236}">
                <a16:creationId xmlns:a16="http://schemas.microsoft.com/office/drawing/2014/main" id="{D9B16E6C-8661-CC4E-976F-2DB392CE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755" y="10590551"/>
            <a:ext cx="1399562" cy="1066577"/>
          </a:xfrm>
          <a:custGeom>
            <a:avLst/>
            <a:gdLst>
              <a:gd name="T0" fmla="*/ 426678 w 1185"/>
              <a:gd name="T1" fmla="*/ 325077 h 904"/>
              <a:gd name="T2" fmla="*/ 426678 w 1185"/>
              <a:gd name="T3" fmla="*/ 325077 h 904"/>
              <a:gd name="T4" fmla="*/ 0 w 1185"/>
              <a:gd name="T5" fmla="*/ 325077 h 904"/>
              <a:gd name="T6" fmla="*/ 0 w 1185"/>
              <a:gd name="T7" fmla="*/ 29160 h 904"/>
              <a:gd name="T8" fmla="*/ 29550 w 1185"/>
              <a:gd name="T9" fmla="*/ 0 h 904"/>
              <a:gd name="T10" fmla="*/ 397488 w 1185"/>
              <a:gd name="T11" fmla="*/ 0 h 904"/>
              <a:gd name="T12" fmla="*/ 426678 w 1185"/>
              <a:gd name="T13" fmla="*/ 29160 h 904"/>
              <a:gd name="T14" fmla="*/ 426678 w 1185"/>
              <a:gd name="T15" fmla="*/ 325077 h 9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85" h="904">
                <a:moveTo>
                  <a:pt x="1184" y="903"/>
                </a:moveTo>
                <a:lnTo>
                  <a:pt x="1184" y="903"/>
                </a:lnTo>
                <a:cubicBezTo>
                  <a:pt x="0" y="903"/>
                  <a:pt x="0" y="903"/>
                  <a:pt x="0" y="903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1148" y="0"/>
                  <a:pt x="1184" y="36"/>
                  <a:pt x="1184" y="81"/>
                </a:cubicBezTo>
                <a:lnTo>
                  <a:pt x="1184" y="9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20">
            <a:extLst>
              <a:ext uri="{FF2B5EF4-FFF2-40B4-BE49-F238E27FC236}">
                <a16:creationId xmlns:a16="http://schemas.microsoft.com/office/drawing/2014/main" id="{0AFF47C6-0C11-AA47-82C6-F88EED40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772" y="10184731"/>
            <a:ext cx="863669" cy="853263"/>
          </a:xfrm>
          <a:custGeom>
            <a:avLst/>
            <a:gdLst>
              <a:gd name="T0" fmla="*/ 230495 w 734"/>
              <a:gd name="T1" fmla="*/ 259990 h 724"/>
              <a:gd name="T2" fmla="*/ 230495 w 734"/>
              <a:gd name="T3" fmla="*/ 259990 h 724"/>
              <a:gd name="T4" fmla="*/ 32671 w 734"/>
              <a:gd name="T5" fmla="*/ 259990 h 724"/>
              <a:gd name="T6" fmla="*/ 0 w 734"/>
              <a:gd name="T7" fmla="*/ 230863 h 724"/>
              <a:gd name="T8" fmla="*/ 0 w 734"/>
              <a:gd name="T9" fmla="*/ 29487 h 724"/>
              <a:gd name="T10" fmla="*/ 32671 w 734"/>
              <a:gd name="T11" fmla="*/ 0 h 724"/>
              <a:gd name="T12" fmla="*/ 230495 w 734"/>
              <a:gd name="T13" fmla="*/ 0 h 724"/>
              <a:gd name="T14" fmla="*/ 263166 w 734"/>
              <a:gd name="T15" fmla="*/ 29487 h 724"/>
              <a:gd name="T16" fmla="*/ 263166 w 734"/>
              <a:gd name="T17" fmla="*/ 230863 h 724"/>
              <a:gd name="T18" fmla="*/ 230495 w 734"/>
              <a:gd name="T19" fmla="*/ 259990 h 7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34" h="724">
                <a:moveTo>
                  <a:pt x="642" y="723"/>
                </a:moveTo>
                <a:lnTo>
                  <a:pt x="642" y="723"/>
                </a:lnTo>
                <a:cubicBezTo>
                  <a:pt x="91" y="723"/>
                  <a:pt x="91" y="723"/>
                  <a:pt x="91" y="723"/>
                </a:cubicBezTo>
                <a:cubicBezTo>
                  <a:pt x="46" y="723"/>
                  <a:pt x="0" y="687"/>
                  <a:pt x="0" y="64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46" y="0"/>
                  <a:pt x="91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96" y="0"/>
                  <a:pt x="733" y="36"/>
                  <a:pt x="733" y="82"/>
                </a:cubicBezTo>
                <a:cubicBezTo>
                  <a:pt x="733" y="642"/>
                  <a:pt x="733" y="642"/>
                  <a:pt x="733" y="642"/>
                </a:cubicBezTo>
                <a:cubicBezTo>
                  <a:pt x="733" y="687"/>
                  <a:pt x="696" y="723"/>
                  <a:pt x="642" y="7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21">
            <a:extLst>
              <a:ext uri="{FF2B5EF4-FFF2-40B4-BE49-F238E27FC236}">
                <a16:creationId xmlns:a16="http://schemas.microsoft.com/office/drawing/2014/main" id="{BAEA4A4A-74E9-CC4C-A067-A823DB10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101" y="10184731"/>
            <a:ext cx="863669" cy="853263"/>
          </a:xfrm>
          <a:custGeom>
            <a:avLst/>
            <a:gdLst>
              <a:gd name="T0" fmla="*/ 230809 w 733"/>
              <a:gd name="T1" fmla="*/ 259990 h 724"/>
              <a:gd name="T2" fmla="*/ 230809 w 733"/>
              <a:gd name="T3" fmla="*/ 259990 h 724"/>
              <a:gd name="T4" fmla="*/ 32356 w 733"/>
              <a:gd name="T5" fmla="*/ 259990 h 724"/>
              <a:gd name="T6" fmla="*/ 0 w 733"/>
              <a:gd name="T7" fmla="*/ 230863 h 724"/>
              <a:gd name="T8" fmla="*/ 0 w 733"/>
              <a:gd name="T9" fmla="*/ 29487 h 724"/>
              <a:gd name="T10" fmla="*/ 32356 w 733"/>
              <a:gd name="T11" fmla="*/ 0 h 724"/>
              <a:gd name="T12" fmla="*/ 230809 w 733"/>
              <a:gd name="T13" fmla="*/ 0 h 724"/>
              <a:gd name="T14" fmla="*/ 263165 w 733"/>
              <a:gd name="T15" fmla="*/ 29487 h 724"/>
              <a:gd name="T16" fmla="*/ 263165 w 733"/>
              <a:gd name="T17" fmla="*/ 230863 h 724"/>
              <a:gd name="T18" fmla="*/ 230809 w 733"/>
              <a:gd name="T19" fmla="*/ 259990 h 7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33" h="724">
                <a:moveTo>
                  <a:pt x="642" y="723"/>
                </a:moveTo>
                <a:lnTo>
                  <a:pt x="642" y="723"/>
                </a:lnTo>
                <a:cubicBezTo>
                  <a:pt x="90" y="723"/>
                  <a:pt x="90" y="723"/>
                  <a:pt x="90" y="723"/>
                </a:cubicBezTo>
                <a:cubicBezTo>
                  <a:pt x="45" y="723"/>
                  <a:pt x="0" y="687"/>
                  <a:pt x="0" y="64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45" y="0"/>
                  <a:pt x="9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96" y="0"/>
                  <a:pt x="732" y="36"/>
                  <a:pt x="732" y="82"/>
                </a:cubicBezTo>
                <a:cubicBezTo>
                  <a:pt x="732" y="642"/>
                  <a:pt x="732" y="642"/>
                  <a:pt x="732" y="642"/>
                </a:cubicBezTo>
                <a:cubicBezTo>
                  <a:pt x="732" y="687"/>
                  <a:pt x="696" y="723"/>
                  <a:pt x="642" y="7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22">
            <a:extLst>
              <a:ext uri="{FF2B5EF4-FFF2-40B4-BE49-F238E27FC236}">
                <a16:creationId xmlns:a16="http://schemas.microsoft.com/office/drawing/2014/main" id="{2A887941-6DF2-6945-8359-D96925F4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125" y="10184731"/>
            <a:ext cx="853263" cy="853263"/>
          </a:xfrm>
          <a:custGeom>
            <a:avLst/>
            <a:gdLst>
              <a:gd name="T0" fmla="*/ 230822 w 723"/>
              <a:gd name="T1" fmla="*/ 259990 h 724"/>
              <a:gd name="T2" fmla="*/ 230822 w 723"/>
              <a:gd name="T3" fmla="*/ 259990 h 724"/>
              <a:gd name="T4" fmla="*/ 29168 w 723"/>
              <a:gd name="T5" fmla="*/ 259990 h 724"/>
              <a:gd name="T6" fmla="*/ 0 w 723"/>
              <a:gd name="T7" fmla="*/ 230863 h 724"/>
              <a:gd name="T8" fmla="*/ 0 w 723"/>
              <a:gd name="T9" fmla="*/ 29487 h 724"/>
              <a:gd name="T10" fmla="*/ 29168 w 723"/>
              <a:gd name="T11" fmla="*/ 0 h 724"/>
              <a:gd name="T12" fmla="*/ 230822 w 723"/>
              <a:gd name="T13" fmla="*/ 0 h 724"/>
              <a:gd name="T14" fmla="*/ 259990 w 723"/>
              <a:gd name="T15" fmla="*/ 29487 h 724"/>
              <a:gd name="T16" fmla="*/ 259990 w 723"/>
              <a:gd name="T17" fmla="*/ 230863 h 724"/>
              <a:gd name="T18" fmla="*/ 230822 w 723"/>
              <a:gd name="T19" fmla="*/ 259990 h 7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3" h="724">
                <a:moveTo>
                  <a:pt x="641" y="723"/>
                </a:moveTo>
                <a:lnTo>
                  <a:pt x="641" y="723"/>
                </a:lnTo>
                <a:cubicBezTo>
                  <a:pt x="81" y="723"/>
                  <a:pt x="81" y="723"/>
                  <a:pt x="81" y="723"/>
                </a:cubicBezTo>
                <a:cubicBezTo>
                  <a:pt x="36" y="723"/>
                  <a:pt x="0" y="687"/>
                  <a:pt x="0" y="64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86" y="0"/>
                  <a:pt x="722" y="36"/>
                  <a:pt x="722" y="82"/>
                </a:cubicBezTo>
                <a:cubicBezTo>
                  <a:pt x="722" y="642"/>
                  <a:pt x="722" y="642"/>
                  <a:pt x="722" y="642"/>
                </a:cubicBezTo>
                <a:cubicBezTo>
                  <a:pt x="722" y="687"/>
                  <a:pt x="686" y="723"/>
                  <a:pt x="641" y="7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23">
            <a:extLst>
              <a:ext uri="{FF2B5EF4-FFF2-40B4-BE49-F238E27FC236}">
                <a16:creationId xmlns:a16="http://schemas.microsoft.com/office/drawing/2014/main" id="{E5520850-416D-2842-B852-B99DF557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54" y="10184731"/>
            <a:ext cx="853263" cy="853263"/>
          </a:xfrm>
          <a:custGeom>
            <a:avLst/>
            <a:gdLst>
              <a:gd name="T0" fmla="*/ 230863 w 724"/>
              <a:gd name="T1" fmla="*/ 259990 h 724"/>
              <a:gd name="T2" fmla="*/ 230863 w 724"/>
              <a:gd name="T3" fmla="*/ 259990 h 724"/>
              <a:gd name="T4" fmla="*/ 29128 w 724"/>
              <a:gd name="T5" fmla="*/ 259990 h 724"/>
              <a:gd name="T6" fmla="*/ 0 w 724"/>
              <a:gd name="T7" fmla="*/ 230863 h 724"/>
              <a:gd name="T8" fmla="*/ 0 w 724"/>
              <a:gd name="T9" fmla="*/ 29487 h 724"/>
              <a:gd name="T10" fmla="*/ 29128 w 724"/>
              <a:gd name="T11" fmla="*/ 0 h 724"/>
              <a:gd name="T12" fmla="*/ 230863 w 724"/>
              <a:gd name="T13" fmla="*/ 0 h 724"/>
              <a:gd name="T14" fmla="*/ 259990 w 724"/>
              <a:gd name="T15" fmla="*/ 29487 h 724"/>
              <a:gd name="T16" fmla="*/ 259990 w 724"/>
              <a:gd name="T17" fmla="*/ 230863 h 724"/>
              <a:gd name="T18" fmla="*/ 230863 w 724"/>
              <a:gd name="T19" fmla="*/ 259990 h 7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4" h="724">
                <a:moveTo>
                  <a:pt x="642" y="723"/>
                </a:moveTo>
                <a:lnTo>
                  <a:pt x="642" y="723"/>
                </a:lnTo>
                <a:cubicBezTo>
                  <a:pt x="81" y="723"/>
                  <a:pt x="81" y="723"/>
                  <a:pt x="81" y="723"/>
                </a:cubicBezTo>
                <a:cubicBezTo>
                  <a:pt x="36" y="723"/>
                  <a:pt x="0" y="687"/>
                  <a:pt x="0" y="64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7" y="0"/>
                  <a:pt x="723" y="36"/>
                  <a:pt x="723" y="82"/>
                </a:cubicBezTo>
                <a:cubicBezTo>
                  <a:pt x="723" y="642"/>
                  <a:pt x="723" y="642"/>
                  <a:pt x="723" y="642"/>
                </a:cubicBezTo>
                <a:cubicBezTo>
                  <a:pt x="723" y="687"/>
                  <a:pt x="687" y="723"/>
                  <a:pt x="642" y="7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24">
            <a:extLst>
              <a:ext uri="{FF2B5EF4-FFF2-40B4-BE49-F238E27FC236}">
                <a16:creationId xmlns:a16="http://schemas.microsoft.com/office/drawing/2014/main" id="{F406D17E-C26A-B248-87CA-1122B5BA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887" y="8545839"/>
            <a:ext cx="7538892" cy="78044"/>
          </a:xfrm>
          <a:custGeom>
            <a:avLst/>
            <a:gdLst>
              <a:gd name="T0" fmla="*/ 2299927 w 6389"/>
              <a:gd name="T1" fmla="*/ 23441 h 64"/>
              <a:gd name="T2" fmla="*/ 0 w 6389"/>
              <a:gd name="T3" fmla="*/ 23441 h 64"/>
              <a:gd name="T4" fmla="*/ 0 w 6389"/>
              <a:gd name="T5" fmla="*/ 0 h 64"/>
              <a:gd name="T6" fmla="*/ 2299927 w 6389"/>
              <a:gd name="T7" fmla="*/ 0 h 64"/>
              <a:gd name="T8" fmla="*/ 2299927 w 6389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89" h="64">
                <a:moveTo>
                  <a:pt x="6388" y="63"/>
                </a:moveTo>
                <a:lnTo>
                  <a:pt x="0" y="63"/>
                </a:lnTo>
                <a:lnTo>
                  <a:pt x="0" y="0"/>
                </a:lnTo>
                <a:lnTo>
                  <a:pt x="6388" y="0"/>
                </a:lnTo>
                <a:lnTo>
                  <a:pt x="6388" y="63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25">
            <a:extLst>
              <a:ext uri="{FF2B5EF4-FFF2-40B4-BE49-F238E27FC236}">
                <a16:creationId xmlns:a16="http://schemas.microsoft.com/office/drawing/2014/main" id="{E0C7D8FD-F401-1941-BF8A-6E7D4B4A5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515" y="4706154"/>
            <a:ext cx="78041" cy="4682543"/>
          </a:xfrm>
          <a:custGeom>
            <a:avLst/>
            <a:gdLst>
              <a:gd name="T0" fmla="*/ 23440 w 64"/>
              <a:gd name="T1" fmla="*/ 1428390 h 3967"/>
              <a:gd name="T2" fmla="*/ 23440 w 64"/>
              <a:gd name="T3" fmla="*/ 0 h 3967"/>
              <a:gd name="T4" fmla="*/ 0 w 64"/>
              <a:gd name="T5" fmla="*/ 0 h 3967"/>
              <a:gd name="T6" fmla="*/ 0 w 64"/>
              <a:gd name="T7" fmla="*/ 1428390 h 3967"/>
              <a:gd name="T8" fmla="*/ 23440 w 64"/>
              <a:gd name="T9" fmla="*/ 1428390 h 39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3967">
                <a:moveTo>
                  <a:pt x="63" y="3966"/>
                </a:moveTo>
                <a:lnTo>
                  <a:pt x="63" y="0"/>
                </a:lnTo>
                <a:lnTo>
                  <a:pt x="0" y="0"/>
                </a:lnTo>
                <a:lnTo>
                  <a:pt x="0" y="3966"/>
                </a:lnTo>
                <a:lnTo>
                  <a:pt x="63" y="3966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26">
            <a:extLst>
              <a:ext uri="{FF2B5EF4-FFF2-40B4-BE49-F238E27FC236}">
                <a16:creationId xmlns:a16="http://schemas.microsoft.com/office/drawing/2014/main" id="{DEF50179-C06F-2D47-823E-51E33261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974" y="4716560"/>
            <a:ext cx="2882365" cy="4672137"/>
          </a:xfrm>
          <a:custGeom>
            <a:avLst/>
            <a:gdLst>
              <a:gd name="T0" fmla="*/ 338675 w 2441"/>
              <a:gd name="T1" fmla="*/ 302908 h 3958"/>
              <a:gd name="T2" fmla="*/ 338675 w 2441"/>
              <a:gd name="T3" fmla="*/ 302908 h 3958"/>
              <a:gd name="T4" fmla="*/ 0 w 2441"/>
              <a:gd name="T5" fmla="*/ 1141757 h 3958"/>
              <a:gd name="T6" fmla="*/ 0 w 2441"/>
              <a:gd name="T7" fmla="*/ 1425215 h 3958"/>
              <a:gd name="T8" fmla="*/ 16213 w 2441"/>
              <a:gd name="T9" fmla="*/ 1425215 h 3958"/>
              <a:gd name="T10" fmla="*/ 16213 w 2441"/>
              <a:gd name="T11" fmla="*/ 1141757 h 3958"/>
              <a:gd name="T12" fmla="*/ 351646 w 2441"/>
              <a:gd name="T13" fmla="*/ 315874 h 3958"/>
              <a:gd name="T14" fmla="*/ 879115 w 2441"/>
              <a:gd name="T15" fmla="*/ 6483 h 3958"/>
              <a:gd name="T16" fmla="*/ 839843 w 2441"/>
              <a:gd name="T17" fmla="*/ 0 h 3958"/>
              <a:gd name="T18" fmla="*/ 338675 w 2441"/>
              <a:gd name="T19" fmla="*/ 302908 h 39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1" h="3958">
                <a:moveTo>
                  <a:pt x="940" y="841"/>
                </a:moveTo>
                <a:lnTo>
                  <a:pt x="940" y="841"/>
                </a:lnTo>
                <a:cubicBezTo>
                  <a:pt x="334" y="1464"/>
                  <a:pt x="0" y="2285"/>
                  <a:pt x="0" y="3170"/>
                </a:cubicBezTo>
                <a:cubicBezTo>
                  <a:pt x="0" y="3957"/>
                  <a:pt x="0" y="3957"/>
                  <a:pt x="0" y="3957"/>
                </a:cubicBezTo>
                <a:cubicBezTo>
                  <a:pt x="45" y="3957"/>
                  <a:pt x="45" y="3957"/>
                  <a:pt x="45" y="3957"/>
                </a:cubicBezTo>
                <a:cubicBezTo>
                  <a:pt x="45" y="3170"/>
                  <a:pt x="45" y="3170"/>
                  <a:pt x="45" y="3170"/>
                </a:cubicBezTo>
                <a:cubicBezTo>
                  <a:pt x="45" y="2303"/>
                  <a:pt x="380" y="1491"/>
                  <a:pt x="976" y="877"/>
                </a:cubicBezTo>
                <a:cubicBezTo>
                  <a:pt x="1392" y="452"/>
                  <a:pt x="1889" y="163"/>
                  <a:pt x="2440" y="18"/>
                </a:cubicBezTo>
                <a:cubicBezTo>
                  <a:pt x="2404" y="9"/>
                  <a:pt x="2367" y="9"/>
                  <a:pt x="2331" y="0"/>
                </a:cubicBezTo>
                <a:cubicBezTo>
                  <a:pt x="1807" y="145"/>
                  <a:pt x="1328" y="434"/>
                  <a:pt x="940" y="841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27">
            <a:extLst>
              <a:ext uri="{FF2B5EF4-FFF2-40B4-BE49-F238E27FC236}">
                <a16:creationId xmlns:a16="http://schemas.microsoft.com/office/drawing/2014/main" id="{AEC82EE8-C45F-F649-950A-EAE0929B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138" y="4716560"/>
            <a:ext cx="2887566" cy="4672137"/>
          </a:xfrm>
          <a:custGeom>
            <a:avLst/>
            <a:gdLst>
              <a:gd name="T0" fmla="*/ 539646 w 2449"/>
              <a:gd name="T1" fmla="*/ 302908 h 3958"/>
              <a:gd name="T2" fmla="*/ 539646 w 2449"/>
              <a:gd name="T3" fmla="*/ 302908 h 3958"/>
              <a:gd name="T4" fmla="*/ 38855 w 2449"/>
              <a:gd name="T5" fmla="*/ 0 h 3958"/>
              <a:gd name="T6" fmla="*/ 0 w 2449"/>
              <a:gd name="T7" fmla="*/ 6483 h 3958"/>
              <a:gd name="T8" fmla="*/ 526335 w 2449"/>
              <a:gd name="T9" fmla="*/ 315874 h 3958"/>
              <a:gd name="T10" fmla="*/ 861275 w 2449"/>
              <a:gd name="T11" fmla="*/ 1141757 h 3958"/>
              <a:gd name="T12" fmla="*/ 861275 w 2449"/>
              <a:gd name="T13" fmla="*/ 1425215 h 3958"/>
              <a:gd name="T14" fmla="*/ 880702 w 2449"/>
              <a:gd name="T15" fmla="*/ 1425215 h 3958"/>
              <a:gd name="T16" fmla="*/ 880702 w 2449"/>
              <a:gd name="T17" fmla="*/ 1141757 h 3958"/>
              <a:gd name="T18" fmla="*/ 539646 w 2449"/>
              <a:gd name="T19" fmla="*/ 302908 h 39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" h="3958">
                <a:moveTo>
                  <a:pt x="1500" y="841"/>
                </a:moveTo>
                <a:lnTo>
                  <a:pt x="1500" y="841"/>
                </a:lnTo>
                <a:cubicBezTo>
                  <a:pt x="1111" y="434"/>
                  <a:pt x="632" y="145"/>
                  <a:pt x="108" y="0"/>
                </a:cubicBezTo>
                <a:cubicBezTo>
                  <a:pt x="72" y="9"/>
                  <a:pt x="36" y="9"/>
                  <a:pt x="0" y="18"/>
                </a:cubicBezTo>
                <a:cubicBezTo>
                  <a:pt x="551" y="163"/>
                  <a:pt x="1057" y="452"/>
                  <a:pt x="1463" y="877"/>
                </a:cubicBezTo>
                <a:cubicBezTo>
                  <a:pt x="2060" y="1491"/>
                  <a:pt x="2394" y="2303"/>
                  <a:pt x="2394" y="3170"/>
                </a:cubicBezTo>
                <a:cubicBezTo>
                  <a:pt x="2394" y="3957"/>
                  <a:pt x="2394" y="3957"/>
                  <a:pt x="2394" y="3957"/>
                </a:cubicBezTo>
                <a:cubicBezTo>
                  <a:pt x="2448" y="3957"/>
                  <a:pt x="2448" y="3957"/>
                  <a:pt x="2448" y="3957"/>
                </a:cubicBezTo>
                <a:cubicBezTo>
                  <a:pt x="2448" y="3170"/>
                  <a:pt x="2448" y="3170"/>
                  <a:pt x="2448" y="3170"/>
                </a:cubicBezTo>
                <a:cubicBezTo>
                  <a:pt x="2448" y="2285"/>
                  <a:pt x="2105" y="1464"/>
                  <a:pt x="1500" y="841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28">
            <a:extLst>
              <a:ext uri="{FF2B5EF4-FFF2-40B4-BE49-F238E27FC236}">
                <a16:creationId xmlns:a16="http://schemas.microsoft.com/office/drawing/2014/main" id="{3AB386F3-0C02-734A-8FC1-6D1EC92A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66" y="4674937"/>
            <a:ext cx="254940" cy="62434"/>
          </a:xfrm>
          <a:custGeom>
            <a:avLst/>
            <a:gdLst>
              <a:gd name="T0" fmla="*/ 38894 w 218"/>
              <a:gd name="T1" fmla="*/ 0 h 55"/>
              <a:gd name="T2" fmla="*/ 38894 w 218"/>
              <a:gd name="T3" fmla="*/ 0 h 55"/>
              <a:gd name="T4" fmla="*/ 0 w 218"/>
              <a:gd name="T5" fmla="*/ 12469 h 55"/>
              <a:gd name="T6" fmla="*/ 38894 w 218"/>
              <a:gd name="T7" fmla="*/ 18704 h 55"/>
              <a:gd name="T8" fmla="*/ 77431 w 218"/>
              <a:gd name="T9" fmla="*/ 12469 h 55"/>
              <a:gd name="T10" fmla="*/ 38894 w 218"/>
              <a:gd name="T11" fmla="*/ 0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55">
                <a:moveTo>
                  <a:pt x="109" y="0"/>
                </a:moveTo>
                <a:lnTo>
                  <a:pt x="109" y="0"/>
                </a:lnTo>
                <a:cubicBezTo>
                  <a:pt x="73" y="9"/>
                  <a:pt x="36" y="27"/>
                  <a:pt x="0" y="36"/>
                </a:cubicBezTo>
                <a:cubicBezTo>
                  <a:pt x="36" y="45"/>
                  <a:pt x="73" y="45"/>
                  <a:pt x="109" y="54"/>
                </a:cubicBezTo>
                <a:cubicBezTo>
                  <a:pt x="145" y="45"/>
                  <a:pt x="181" y="45"/>
                  <a:pt x="217" y="36"/>
                </a:cubicBezTo>
                <a:cubicBezTo>
                  <a:pt x="181" y="27"/>
                  <a:pt x="145" y="9"/>
                  <a:pt x="109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570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27">
            <a:extLst>
              <a:ext uri="{FF2B5EF4-FFF2-40B4-BE49-F238E27FC236}">
                <a16:creationId xmlns:a16="http://schemas.microsoft.com/office/drawing/2014/main" id="{B5A3957A-595B-FB4B-B627-D88FDC3E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3E8E82EB-11E6-1E44-9CC5-B70E7E114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40B990C4-38F6-104F-8935-DDEC1B704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EB78E48F-749F-1B4C-A285-A2FDA35B4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31">
            <a:extLst>
              <a:ext uri="{FF2B5EF4-FFF2-40B4-BE49-F238E27FC236}">
                <a16:creationId xmlns:a16="http://schemas.microsoft.com/office/drawing/2014/main" id="{EB6BE5A4-AB15-214D-8AC2-C1F287E7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2">
            <a:extLst>
              <a:ext uri="{FF2B5EF4-FFF2-40B4-BE49-F238E27FC236}">
                <a16:creationId xmlns:a16="http://schemas.microsoft.com/office/drawing/2014/main" id="{6514D3AB-81E2-D747-A314-3076A0EC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3">
            <a:extLst>
              <a:ext uri="{FF2B5EF4-FFF2-40B4-BE49-F238E27FC236}">
                <a16:creationId xmlns:a16="http://schemas.microsoft.com/office/drawing/2014/main" id="{18CB08DC-B8C3-0F47-9F25-0A22DC3D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4">
            <a:extLst>
              <a:ext uri="{FF2B5EF4-FFF2-40B4-BE49-F238E27FC236}">
                <a16:creationId xmlns:a16="http://schemas.microsoft.com/office/drawing/2014/main" id="{2865DB09-7EBE-0944-AE94-EF244EF9A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1">
            <a:extLst>
              <a:ext uri="{FF2B5EF4-FFF2-40B4-BE49-F238E27FC236}">
                <a16:creationId xmlns:a16="http://schemas.microsoft.com/office/drawing/2014/main" id="{8C339612-8127-DE4F-87AA-91DD700C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2">
            <a:extLst>
              <a:ext uri="{FF2B5EF4-FFF2-40B4-BE49-F238E27FC236}">
                <a16:creationId xmlns:a16="http://schemas.microsoft.com/office/drawing/2014/main" id="{DF91C32C-8CCE-F047-BAC7-8420DAB7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3">
            <a:extLst>
              <a:ext uri="{FF2B5EF4-FFF2-40B4-BE49-F238E27FC236}">
                <a16:creationId xmlns:a16="http://schemas.microsoft.com/office/drawing/2014/main" id="{9E63F42F-1F7C-7247-B8EB-2F59B41F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4">
            <a:extLst>
              <a:ext uri="{FF2B5EF4-FFF2-40B4-BE49-F238E27FC236}">
                <a16:creationId xmlns:a16="http://schemas.microsoft.com/office/drawing/2014/main" id="{41A053F4-FE09-6A4A-BB6F-5ED87380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5">
            <a:extLst>
              <a:ext uri="{FF2B5EF4-FFF2-40B4-BE49-F238E27FC236}">
                <a16:creationId xmlns:a16="http://schemas.microsoft.com/office/drawing/2014/main" id="{AAD06520-55E9-604C-8EC0-EABBD57E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6">
            <a:extLst>
              <a:ext uri="{FF2B5EF4-FFF2-40B4-BE49-F238E27FC236}">
                <a16:creationId xmlns:a16="http://schemas.microsoft.com/office/drawing/2014/main" id="{F56DBB19-FB67-B14F-958B-12B42927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47">
            <a:extLst>
              <a:ext uri="{FF2B5EF4-FFF2-40B4-BE49-F238E27FC236}">
                <a16:creationId xmlns:a16="http://schemas.microsoft.com/office/drawing/2014/main" id="{DF931A24-69C8-F94F-8FD1-3B5EDCFC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8">
            <a:extLst>
              <a:ext uri="{FF2B5EF4-FFF2-40B4-BE49-F238E27FC236}">
                <a16:creationId xmlns:a16="http://schemas.microsoft.com/office/drawing/2014/main" id="{D611680F-1ADA-B24F-9CAA-584E4B118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49">
            <a:extLst>
              <a:ext uri="{FF2B5EF4-FFF2-40B4-BE49-F238E27FC236}">
                <a16:creationId xmlns:a16="http://schemas.microsoft.com/office/drawing/2014/main" id="{0C8AA872-4F66-B642-B527-AE07D135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50">
            <a:extLst>
              <a:ext uri="{FF2B5EF4-FFF2-40B4-BE49-F238E27FC236}">
                <a16:creationId xmlns:a16="http://schemas.microsoft.com/office/drawing/2014/main" id="{05E3E1BA-C4BF-044E-8BD8-3AB999F7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51">
            <a:extLst>
              <a:ext uri="{FF2B5EF4-FFF2-40B4-BE49-F238E27FC236}">
                <a16:creationId xmlns:a16="http://schemas.microsoft.com/office/drawing/2014/main" id="{84F71E27-2431-3B47-8C2E-097CEBAA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52">
            <a:extLst>
              <a:ext uri="{FF2B5EF4-FFF2-40B4-BE49-F238E27FC236}">
                <a16:creationId xmlns:a16="http://schemas.microsoft.com/office/drawing/2014/main" id="{B7B5BF7B-3542-EC46-A7F1-0EE6F714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53">
            <a:extLst>
              <a:ext uri="{FF2B5EF4-FFF2-40B4-BE49-F238E27FC236}">
                <a16:creationId xmlns:a16="http://schemas.microsoft.com/office/drawing/2014/main" id="{1E643AB5-4C59-BF4C-8516-B9B3F24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54">
            <a:extLst>
              <a:ext uri="{FF2B5EF4-FFF2-40B4-BE49-F238E27FC236}">
                <a16:creationId xmlns:a16="http://schemas.microsoft.com/office/drawing/2014/main" id="{B597BF4F-B8BF-8E4D-B02A-F3E68D63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55">
            <a:extLst>
              <a:ext uri="{FF2B5EF4-FFF2-40B4-BE49-F238E27FC236}">
                <a16:creationId xmlns:a16="http://schemas.microsoft.com/office/drawing/2014/main" id="{E40D1396-DDF2-FF47-9F6A-2B362B92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56">
            <a:extLst>
              <a:ext uri="{FF2B5EF4-FFF2-40B4-BE49-F238E27FC236}">
                <a16:creationId xmlns:a16="http://schemas.microsoft.com/office/drawing/2014/main" id="{DFF622AC-FB49-2B4D-8F74-EEF1A8F9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57">
            <a:extLst>
              <a:ext uri="{FF2B5EF4-FFF2-40B4-BE49-F238E27FC236}">
                <a16:creationId xmlns:a16="http://schemas.microsoft.com/office/drawing/2014/main" id="{BB0CAE37-961D-1242-AB1C-F3653121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58">
            <a:extLst>
              <a:ext uri="{FF2B5EF4-FFF2-40B4-BE49-F238E27FC236}">
                <a16:creationId xmlns:a16="http://schemas.microsoft.com/office/drawing/2014/main" id="{C7707F1D-8EDC-EB43-A527-78CFF680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0A09402-430A-444E-AA0A-477D54E56E6D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1DFEE2BC-2E79-CE43-9E10-2F46C4B8027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F5DEA44-1C07-6E4B-8E44-CF82089765A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E864549-AF46-5E43-9E92-7AD58FD60DA3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EE49F1BB-8DCD-0F47-90D2-563A823B57B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C0A2A6D9-7B11-8740-99BD-0D8F78FA32BF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A70C2B7-1143-104E-8A51-EC25822CA86E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B2A5EB6C-E6F0-0042-92C7-6C3B7C2DF410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AE954D04-73C1-0A4E-BA9A-F6F4FB639E1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9DC177E4-4D07-744F-9D69-DD1235314D26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5FE34242-3A60-3945-A16A-7AF3BBD9269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076C3F1D-11BE-F54F-824B-55EC123E79E2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C8D1D8CC-8B99-DF48-8587-8348DBC7FD8C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6BD98A93-86FF-3F46-AB2C-A129BD070FC9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FEFC6A7C-CB63-4544-81CA-E3AE45FBD4D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ED635B25-973C-FD41-9FCE-64CED307075C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2D02C39B-14AA-9245-8C6F-28B090FAC7A4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857A37F9-9CCE-2240-86D7-363EA657CEBD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823D6A20-C3C9-5B43-9DF6-28A6FCCB085D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53" name="Freeform 254">
            <a:extLst>
              <a:ext uri="{FF2B5EF4-FFF2-40B4-BE49-F238E27FC236}">
                <a16:creationId xmlns:a16="http://schemas.microsoft.com/office/drawing/2014/main" id="{80A64BA9-3F92-674E-8BD2-5C4E67FF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54">
            <a:extLst>
              <a:ext uri="{FF2B5EF4-FFF2-40B4-BE49-F238E27FC236}">
                <a16:creationId xmlns:a16="http://schemas.microsoft.com/office/drawing/2014/main" id="{9C7903A8-D92B-024D-AA41-C648EF596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4">
            <a:extLst>
              <a:ext uri="{FF2B5EF4-FFF2-40B4-BE49-F238E27FC236}">
                <a16:creationId xmlns:a16="http://schemas.microsoft.com/office/drawing/2014/main" id="{54325AE7-CF91-5140-AA7E-A41F561C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54">
            <a:extLst>
              <a:ext uri="{FF2B5EF4-FFF2-40B4-BE49-F238E27FC236}">
                <a16:creationId xmlns:a16="http://schemas.microsoft.com/office/drawing/2014/main" id="{1F3FE914-161B-2943-9DC8-0DB5435A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">
            <a:extLst>
              <a:ext uri="{FF2B5EF4-FFF2-40B4-BE49-F238E27FC236}">
                <a16:creationId xmlns:a16="http://schemas.microsoft.com/office/drawing/2014/main" id="{18F872D9-AEB1-164F-9B66-1349F978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959" y="6141653"/>
            <a:ext cx="2822753" cy="1152958"/>
          </a:xfrm>
          <a:custGeom>
            <a:avLst/>
            <a:gdLst>
              <a:gd name="T0" fmla="*/ 1001098 w 2819"/>
              <a:gd name="T1" fmla="*/ 32398 h 1151"/>
              <a:gd name="T2" fmla="*/ 1001098 w 2819"/>
              <a:gd name="T3" fmla="*/ 32398 h 1151"/>
              <a:gd name="T4" fmla="*/ 22670 w 2819"/>
              <a:gd name="T5" fmla="*/ 410738 h 1151"/>
              <a:gd name="T6" fmla="*/ 3239 w 2819"/>
              <a:gd name="T7" fmla="*/ 404259 h 1151"/>
              <a:gd name="T8" fmla="*/ 3239 w 2819"/>
              <a:gd name="T9" fmla="*/ 404259 h 1151"/>
              <a:gd name="T10" fmla="*/ 9716 w 2819"/>
              <a:gd name="T11" fmla="*/ 381580 h 1151"/>
              <a:gd name="T12" fmla="*/ 991382 w 2819"/>
              <a:gd name="T13" fmla="*/ 3240 h 1151"/>
              <a:gd name="T14" fmla="*/ 1010814 w 2819"/>
              <a:gd name="T15" fmla="*/ 12959 h 1151"/>
              <a:gd name="T16" fmla="*/ 1010814 w 2819"/>
              <a:gd name="T17" fmla="*/ 12959 h 1151"/>
              <a:gd name="T18" fmla="*/ 1001098 w 2819"/>
              <a:gd name="T19" fmla="*/ 32398 h 1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19" h="1151">
                <a:moveTo>
                  <a:pt x="2782" y="90"/>
                </a:moveTo>
                <a:lnTo>
                  <a:pt x="2782" y="90"/>
                </a:lnTo>
                <a:cubicBezTo>
                  <a:pt x="63" y="1141"/>
                  <a:pt x="63" y="1141"/>
                  <a:pt x="63" y="1141"/>
                </a:cubicBezTo>
                <a:cubicBezTo>
                  <a:pt x="36" y="1150"/>
                  <a:pt x="9" y="1141"/>
                  <a:pt x="9" y="1123"/>
                </a:cubicBezTo>
                <a:cubicBezTo>
                  <a:pt x="0" y="1096"/>
                  <a:pt x="9" y="1069"/>
                  <a:pt x="27" y="1060"/>
                </a:cubicBezTo>
                <a:cubicBezTo>
                  <a:pt x="2755" y="9"/>
                  <a:pt x="2755" y="9"/>
                  <a:pt x="2755" y="9"/>
                </a:cubicBezTo>
                <a:cubicBezTo>
                  <a:pt x="2773" y="0"/>
                  <a:pt x="2800" y="9"/>
                  <a:pt x="2809" y="36"/>
                </a:cubicBezTo>
                <a:cubicBezTo>
                  <a:pt x="2818" y="54"/>
                  <a:pt x="2809" y="81"/>
                  <a:pt x="2782" y="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875A723F-7AAE-F144-8AE1-6191D0DE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711" y="5598308"/>
            <a:ext cx="1152958" cy="2822753"/>
          </a:xfrm>
          <a:custGeom>
            <a:avLst/>
            <a:gdLst>
              <a:gd name="T0" fmla="*/ 32038 w 1151"/>
              <a:gd name="T1" fmla="*/ 9719 h 2818"/>
              <a:gd name="T2" fmla="*/ 32038 w 1151"/>
              <a:gd name="T3" fmla="*/ 9719 h 2818"/>
              <a:gd name="T4" fmla="*/ 410738 w 1151"/>
              <a:gd name="T5" fmla="*/ 991374 h 2818"/>
              <a:gd name="T6" fmla="*/ 401019 w 1151"/>
              <a:gd name="T7" fmla="*/ 1010812 h 2818"/>
              <a:gd name="T8" fmla="*/ 401019 w 1151"/>
              <a:gd name="T9" fmla="*/ 1010812 h 2818"/>
              <a:gd name="T10" fmla="*/ 381580 w 1151"/>
              <a:gd name="T11" fmla="*/ 1001093 h 2818"/>
              <a:gd name="T12" fmla="*/ 2880 w 1151"/>
              <a:gd name="T13" fmla="*/ 22678 h 2818"/>
              <a:gd name="T14" fmla="*/ 9360 w 1151"/>
              <a:gd name="T15" fmla="*/ 3240 h 2818"/>
              <a:gd name="T16" fmla="*/ 9360 w 1151"/>
              <a:gd name="T17" fmla="*/ 3240 h 2818"/>
              <a:gd name="T18" fmla="*/ 32038 w 1151"/>
              <a:gd name="T19" fmla="*/ 9719 h 28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51" h="2818">
                <a:moveTo>
                  <a:pt x="89" y="27"/>
                </a:moveTo>
                <a:lnTo>
                  <a:pt x="89" y="27"/>
                </a:lnTo>
                <a:cubicBezTo>
                  <a:pt x="1141" y="2754"/>
                  <a:pt x="1141" y="2754"/>
                  <a:pt x="1141" y="2754"/>
                </a:cubicBezTo>
                <a:cubicBezTo>
                  <a:pt x="1150" y="2772"/>
                  <a:pt x="1141" y="2799"/>
                  <a:pt x="1114" y="2808"/>
                </a:cubicBezTo>
                <a:cubicBezTo>
                  <a:pt x="1087" y="2817"/>
                  <a:pt x="1070" y="2808"/>
                  <a:pt x="1060" y="2781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36"/>
                  <a:pt x="8" y="9"/>
                  <a:pt x="26" y="9"/>
                </a:cubicBezTo>
                <a:cubicBezTo>
                  <a:pt x="53" y="0"/>
                  <a:pt x="80" y="9"/>
                  <a:pt x="89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9CD5550C-F991-2044-BDBD-97F69E6C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565" y="5554133"/>
            <a:ext cx="914415" cy="2902268"/>
          </a:xfrm>
          <a:custGeom>
            <a:avLst/>
            <a:gdLst>
              <a:gd name="T0" fmla="*/ 325006 w 911"/>
              <a:gd name="T1" fmla="*/ 22314 h 2898"/>
              <a:gd name="T2" fmla="*/ 325006 w 911"/>
              <a:gd name="T3" fmla="*/ 22314 h 2898"/>
              <a:gd name="T4" fmla="*/ 32104 w 911"/>
              <a:gd name="T5" fmla="*/ 1029671 h 2898"/>
              <a:gd name="T6" fmla="*/ 12986 w 911"/>
              <a:gd name="T7" fmla="*/ 1042627 h 2898"/>
              <a:gd name="T8" fmla="*/ 12986 w 911"/>
              <a:gd name="T9" fmla="*/ 1042627 h 2898"/>
              <a:gd name="T10" fmla="*/ 3246 w 911"/>
              <a:gd name="T11" fmla="*/ 1023193 h 2898"/>
              <a:gd name="T12" fmla="*/ 296148 w 911"/>
              <a:gd name="T13" fmla="*/ 12956 h 2898"/>
              <a:gd name="T14" fmla="*/ 315266 w 911"/>
              <a:gd name="T15" fmla="*/ 3239 h 2898"/>
              <a:gd name="T16" fmla="*/ 315266 w 911"/>
              <a:gd name="T17" fmla="*/ 3239 h 2898"/>
              <a:gd name="T18" fmla="*/ 325006 w 911"/>
              <a:gd name="T19" fmla="*/ 22314 h 28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1" h="2898">
                <a:moveTo>
                  <a:pt x="901" y="62"/>
                </a:moveTo>
                <a:lnTo>
                  <a:pt x="901" y="62"/>
                </a:lnTo>
                <a:cubicBezTo>
                  <a:pt x="89" y="2861"/>
                  <a:pt x="89" y="2861"/>
                  <a:pt x="89" y="2861"/>
                </a:cubicBezTo>
                <a:cubicBezTo>
                  <a:pt x="81" y="2888"/>
                  <a:pt x="63" y="2897"/>
                  <a:pt x="36" y="2897"/>
                </a:cubicBezTo>
                <a:cubicBezTo>
                  <a:pt x="18" y="2888"/>
                  <a:pt x="0" y="2861"/>
                  <a:pt x="9" y="2843"/>
                </a:cubicBezTo>
                <a:cubicBezTo>
                  <a:pt x="821" y="36"/>
                  <a:pt x="821" y="36"/>
                  <a:pt x="821" y="36"/>
                </a:cubicBezTo>
                <a:cubicBezTo>
                  <a:pt x="830" y="18"/>
                  <a:pt x="856" y="0"/>
                  <a:pt x="874" y="9"/>
                </a:cubicBezTo>
                <a:cubicBezTo>
                  <a:pt x="901" y="18"/>
                  <a:pt x="910" y="36"/>
                  <a:pt x="901" y="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5347D890-D6A7-8F49-A641-A25321BE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248" y="6199082"/>
            <a:ext cx="2593048" cy="1625624"/>
          </a:xfrm>
          <a:custGeom>
            <a:avLst/>
            <a:gdLst>
              <a:gd name="T0" fmla="*/ 9726 w 2587"/>
              <a:gd name="T1" fmla="*/ 28796 h 1623"/>
              <a:gd name="T2" fmla="*/ 9726 w 2587"/>
              <a:gd name="T3" fmla="*/ 28796 h 1623"/>
              <a:gd name="T4" fmla="*/ 905928 w 2587"/>
              <a:gd name="T5" fmla="*/ 580600 h 1623"/>
              <a:gd name="T6" fmla="*/ 928261 w 2587"/>
              <a:gd name="T7" fmla="*/ 574121 h 1623"/>
              <a:gd name="T8" fmla="*/ 928261 w 2587"/>
              <a:gd name="T9" fmla="*/ 574121 h 1623"/>
              <a:gd name="T10" fmla="*/ 921777 w 2587"/>
              <a:gd name="T11" fmla="*/ 551444 h 1623"/>
              <a:gd name="T12" fmla="*/ 25575 w 2587"/>
              <a:gd name="T13" fmla="*/ 3240 h 1623"/>
              <a:gd name="T14" fmla="*/ 3242 w 2587"/>
              <a:gd name="T15" fmla="*/ 9719 h 1623"/>
              <a:gd name="T16" fmla="*/ 3242 w 2587"/>
              <a:gd name="T17" fmla="*/ 9719 h 1623"/>
              <a:gd name="T18" fmla="*/ 9726 w 2587"/>
              <a:gd name="T19" fmla="*/ 28796 h 16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7" h="1623">
                <a:moveTo>
                  <a:pt x="27" y="80"/>
                </a:moveTo>
                <a:lnTo>
                  <a:pt x="27" y="80"/>
                </a:lnTo>
                <a:cubicBezTo>
                  <a:pt x="2515" y="1613"/>
                  <a:pt x="2515" y="1613"/>
                  <a:pt x="2515" y="1613"/>
                </a:cubicBezTo>
                <a:cubicBezTo>
                  <a:pt x="2532" y="1622"/>
                  <a:pt x="2559" y="1613"/>
                  <a:pt x="2577" y="1595"/>
                </a:cubicBezTo>
                <a:cubicBezTo>
                  <a:pt x="2586" y="1577"/>
                  <a:pt x="2586" y="1550"/>
                  <a:pt x="2559" y="1532"/>
                </a:cubicBezTo>
                <a:cubicBezTo>
                  <a:pt x="71" y="9"/>
                  <a:pt x="71" y="9"/>
                  <a:pt x="71" y="9"/>
                </a:cubicBezTo>
                <a:cubicBezTo>
                  <a:pt x="54" y="0"/>
                  <a:pt x="27" y="0"/>
                  <a:pt x="9" y="27"/>
                </a:cubicBezTo>
                <a:cubicBezTo>
                  <a:pt x="0" y="44"/>
                  <a:pt x="9" y="71"/>
                  <a:pt x="27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4D9451E-36A8-4348-9A59-C10B972E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570" y="8054414"/>
            <a:ext cx="923250" cy="2902268"/>
          </a:xfrm>
          <a:custGeom>
            <a:avLst/>
            <a:gdLst>
              <a:gd name="T0" fmla="*/ 328182 w 920"/>
              <a:gd name="T1" fmla="*/ 22666 h 2899"/>
              <a:gd name="T2" fmla="*/ 328182 w 920"/>
              <a:gd name="T3" fmla="*/ 22666 h 2899"/>
              <a:gd name="T4" fmla="*/ 35703 w 920"/>
              <a:gd name="T5" fmla="*/ 1030035 h 2899"/>
              <a:gd name="T6" fmla="*/ 12983 w 920"/>
              <a:gd name="T7" fmla="*/ 1042627 h 2899"/>
              <a:gd name="T8" fmla="*/ 12983 w 920"/>
              <a:gd name="T9" fmla="*/ 1042627 h 2899"/>
              <a:gd name="T10" fmla="*/ 3246 w 920"/>
              <a:gd name="T11" fmla="*/ 1020321 h 2899"/>
              <a:gd name="T12" fmla="*/ 296085 w 920"/>
              <a:gd name="T13" fmla="*/ 12952 h 2899"/>
              <a:gd name="T14" fmla="*/ 315199 w 920"/>
              <a:gd name="T15" fmla="*/ 3238 h 2899"/>
              <a:gd name="T16" fmla="*/ 315199 w 920"/>
              <a:gd name="T17" fmla="*/ 3238 h 2899"/>
              <a:gd name="T18" fmla="*/ 328182 w 920"/>
              <a:gd name="T19" fmla="*/ 22666 h 28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20" h="2899">
                <a:moveTo>
                  <a:pt x="910" y="63"/>
                </a:moveTo>
                <a:lnTo>
                  <a:pt x="910" y="63"/>
                </a:lnTo>
                <a:cubicBezTo>
                  <a:pt x="99" y="2863"/>
                  <a:pt x="99" y="2863"/>
                  <a:pt x="99" y="2863"/>
                </a:cubicBezTo>
                <a:cubicBezTo>
                  <a:pt x="89" y="2889"/>
                  <a:pt x="63" y="2898"/>
                  <a:pt x="36" y="2898"/>
                </a:cubicBezTo>
                <a:cubicBezTo>
                  <a:pt x="18" y="2889"/>
                  <a:pt x="0" y="2863"/>
                  <a:pt x="9" y="2836"/>
                </a:cubicBezTo>
                <a:cubicBezTo>
                  <a:pt x="821" y="36"/>
                  <a:pt x="821" y="36"/>
                  <a:pt x="821" y="36"/>
                </a:cubicBezTo>
                <a:cubicBezTo>
                  <a:pt x="830" y="9"/>
                  <a:pt x="856" y="0"/>
                  <a:pt x="874" y="9"/>
                </a:cubicBezTo>
                <a:cubicBezTo>
                  <a:pt x="901" y="9"/>
                  <a:pt x="919" y="36"/>
                  <a:pt x="910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6">
            <a:extLst>
              <a:ext uri="{FF2B5EF4-FFF2-40B4-BE49-F238E27FC236}">
                <a16:creationId xmlns:a16="http://schemas.microsoft.com/office/drawing/2014/main" id="{3A852541-2EC5-E647-973E-C87E2930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253" y="8690527"/>
            <a:ext cx="2597464" cy="1634459"/>
          </a:xfrm>
          <a:custGeom>
            <a:avLst/>
            <a:gdLst>
              <a:gd name="T0" fmla="*/ 9712 w 2595"/>
              <a:gd name="T1" fmla="*/ 32032 h 1632"/>
              <a:gd name="T2" fmla="*/ 9712 w 2595"/>
              <a:gd name="T3" fmla="*/ 32032 h 1632"/>
              <a:gd name="T4" fmla="*/ 904313 w 2595"/>
              <a:gd name="T5" fmla="*/ 580537 h 1632"/>
              <a:gd name="T6" fmla="*/ 926615 w 2595"/>
              <a:gd name="T7" fmla="*/ 577657 h 1632"/>
              <a:gd name="T8" fmla="*/ 926615 w 2595"/>
              <a:gd name="T9" fmla="*/ 577657 h 1632"/>
              <a:gd name="T10" fmla="*/ 923378 w 2595"/>
              <a:gd name="T11" fmla="*/ 554983 h 1632"/>
              <a:gd name="T12" fmla="*/ 25539 w 2595"/>
              <a:gd name="T13" fmla="*/ 6118 h 1632"/>
              <a:gd name="T14" fmla="*/ 6475 w 2595"/>
              <a:gd name="T15" fmla="*/ 9358 h 1632"/>
              <a:gd name="T16" fmla="*/ 6475 w 2595"/>
              <a:gd name="T17" fmla="*/ 9358 h 1632"/>
              <a:gd name="T18" fmla="*/ 9712 w 2595"/>
              <a:gd name="T19" fmla="*/ 32032 h 16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95" h="1632">
                <a:moveTo>
                  <a:pt x="27" y="89"/>
                </a:moveTo>
                <a:lnTo>
                  <a:pt x="27" y="89"/>
                </a:lnTo>
                <a:cubicBezTo>
                  <a:pt x="2514" y="1613"/>
                  <a:pt x="2514" y="1613"/>
                  <a:pt x="2514" y="1613"/>
                </a:cubicBezTo>
                <a:cubicBezTo>
                  <a:pt x="2541" y="1631"/>
                  <a:pt x="2567" y="1622"/>
                  <a:pt x="2576" y="1605"/>
                </a:cubicBezTo>
                <a:cubicBezTo>
                  <a:pt x="2594" y="1578"/>
                  <a:pt x="2585" y="1551"/>
                  <a:pt x="2567" y="1542"/>
                </a:cubicBezTo>
                <a:cubicBezTo>
                  <a:pt x="71" y="17"/>
                  <a:pt x="71" y="17"/>
                  <a:pt x="71" y="17"/>
                </a:cubicBezTo>
                <a:cubicBezTo>
                  <a:pt x="54" y="0"/>
                  <a:pt x="27" y="8"/>
                  <a:pt x="18" y="26"/>
                </a:cubicBezTo>
                <a:cubicBezTo>
                  <a:pt x="0" y="53"/>
                  <a:pt x="9" y="80"/>
                  <a:pt x="27" y="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3303D5A8-4577-8D47-B9DF-79F586A7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238" y="7758443"/>
            <a:ext cx="2822753" cy="1161793"/>
          </a:xfrm>
          <a:custGeom>
            <a:avLst/>
            <a:gdLst>
              <a:gd name="T0" fmla="*/ 1001453 w 2818"/>
              <a:gd name="T1" fmla="*/ 35273 h 1160"/>
              <a:gd name="T2" fmla="*/ 1001453 w 2818"/>
              <a:gd name="T3" fmla="*/ 35273 h 1160"/>
              <a:gd name="T4" fmla="*/ 22319 w 2818"/>
              <a:gd name="T5" fmla="*/ 413914 h 1160"/>
              <a:gd name="T6" fmla="*/ 2880 w 2818"/>
              <a:gd name="T7" fmla="*/ 404556 h 1160"/>
              <a:gd name="T8" fmla="*/ 2880 w 2818"/>
              <a:gd name="T9" fmla="*/ 404556 h 1160"/>
              <a:gd name="T10" fmla="*/ 9359 w 2818"/>
              <a:gd name="T11" fmla="*/ 385120 h 1160"/>
              <a:gd name="T12" fmla="*/ 991734 w 2818"/>
              <a:gd name="T13" fmla="*/ 3239 h 1160"/>
              <a:gd name="T14" fmla="*/ 1010812 w 2818"/>
              <a:gd name="T15" fmla="*/ 12957 h 1160"/>
              <a:gd name="T16" fmla="*/ 1010812 w 2818"/>
              <a:gd name="T17" fmla="*/ 12957 h 1160"/>
              <a:gd name="T18" fmla="*/ 1001453 w 2818"/>
              <a:gd name="T19" fmla="*/ 35273 h 11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18" h="1160">
                <a:moveTo>
                  <a:pt x="2782" y="98"/>
                </a:moveTo>
                <a:lnTo>
                  <a:pt x="2782" y="98"/>
                </a:lnTo>
                <a:cubicBezTo>
                  <a:pt x="62" y="1150"/>
                  <a:pt x="62" y="1150"/>
                  <a:pt x="62" y="1150"/>
                </a:cubicBezTo>
                <a:cubicBezTo>
                  <a:pt x="35" y="1159"/>
                  <a:pt x="17" y="1142"/>
                  <a:pt x="8" y="1124"/>
                </a:cubicBezTo>
                <a:cubicBezTo>
                  <a:pt x="0" y="1097"/>
                  <a:pt x="8" y="1079"/>
                  <a:pt x="26" y="1070"/>
                </a:cubicBezTo>
                <a:cubicBezTo>
                  <a:pt x="2755" y="9"/>
                  <a:pt x="2755" y="9"/>
                  <a:pt x="2755" y="9"/>
                </a:cubicBezTo>
                <a:cubicBezTo>
                  <a:pt x="2772" y="0"/>
                  <a:pt x="2799" y="18"/>
                  <a:pt x="2808" y="36"/>
                </a:cubicBezTo>
                <a:cubicBezTo>
                  <a:pt x="2817" y="63"/>
                  <a:pt x="2808" y="89"/>
                  <a:pt x="2782" y="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8">
            <a:extLst>
              <a:ext uri="{FF2B5EF4-FFF2-40B4-BE49-F238E27FC236}">
                <a16:creationId xmlns:a16="http://schemas.microsoft.com/office/drawing/2014/main" id="{9F629B38-C71B-5949-8863-9D06E2FE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762" y="6936796"/>
            <a:ext cx="2831591" cy="1161793"/>
          </a:xfrm>
          <a:custGeom>
            <a:avLst/>
            <a:gdLst>
              <a:gd name="T0" fmla="*/ 1004270 w 2827"/>
              <a:gd name="T1" fmla="*/ 35273 h 1160"/>
              <a:gd name="T2" fmla="*/ 1004270 w 2827"/>
              <a:gd name="T3" fmla="*/ 35273 h 1160"/>
              <a:gd name="T4" fmla="*/ 22317 w 2827"/>
              <a:gd name="T5" fmla="*/ 413914 h 1160"/>
              <a:gd name="T6" fmla="*/ 2880 w 2827"/>
              <a:gd name="T7" fmla="*/ 404196 h 1160"/>
              <a:gd name="T8" fmla="*/ 2880 w 2827"/>
              <a:gd name="T9" fmla="*/ 404196 h 1160"/>
              <a:gd name="T10" fmla="*/ 12598 w 2827"/>
              <a:gd name="T11" fmla="*/ 385120 h 1160"/>
              <a:gd name="T12" fmla="*/ 991671 w 2827"/>
              <a:gd name="T13" fmla="*/ 3239 h 1160"/>
              <a:gd name="T14" fmla="*/ 1013988 w 2827"/>
              <a:gd name="T15" fmla="*/ 12957 h 1160"/>
              <a:gd name="T16" fmla="*/ 1013988 w 2827"/>
              <a:gd name="T17" fmla="*/ 12957 h 1160"/>
              <a:gd name="T18" fmla="*/ 1004270 w 2827"/>
              <a:gd name="T19" fmla="*/ 35273 h 11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27" h="1160">
                <a:moveTo>
                  <a:pt x="2790" y="98"/>
                </a:moveTo>
                <a:lnTo>
                  <a:pt x="2790" y="98"/>
                </a:lnTo>
                <a:cubicBezTo>
                  <a:pt x="62" y="1150"/>
                  <a:pt x="62" y="1150"/>
                  <a:pt x="62" y="1150"/>
                </a:cubicBezTo>
                <a:cubicBezTo>
                  <a:pt x="44" y="1159"/>
                  <a:pt x="17" y="1141"/>
                  <a:pt x="8" y="1123"/>
                </a:cubicBezTo>
                <a:cubicBezTo>
                  <a:pt x="0" y="1096"/>
                  <a:pt x="8" y="1079"/>
                  <a:pt x="35" y="1070"/>
                </a:cubicBezTo>
                <a:cubicBezTo>
                  <a:pt x="2755" y="9"/>
                  <a:pt x="2755" y="9"/>
                  <a:pt x="2755" y="9"/>
                </a:cubicBezTo>
                <a:cubicBezTo>
                  <a:pt x="2782" y="0"/>
                  <a:pt x="2808" y="18"/>
                  <a:pt x="2817" y="36"/>
                </a:cubicBezTo>
                <a:cubicBezTo>
                  <a:pt x="2826" y="62"/>
                  <a:pt x="2808" y="89"/>
                  <a:pt x="2790" y="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9">
            <a:extLst>
              <a:ext uri="{FF2B5EF4-FFF2-40B4-BE49-F238E27FC236}">
                <a16:creationId xmlns:a16="http://schemas.microsoft.com/office/drawing/2014/main" id="{B34CD676-7126-EA47-9E33-D3A57743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866" y="8447566"/>
            <a:ext cx="2831591" cy="1152958"/>
          </a:xfrm>
          <a:custGeom>
            <a:avLst/>
            <a:gdLst>
              <a:gd name="T0" fmla="*/ 1004270 w 2827"/>
              <a:gd name="T1" fmla="*/ 32038 h 1151"/>
              <a:gd name="T2" fmla="*/ 1004270 w 2827"/>
              <a:gd name="T3" fmla="*/ 32038 h 1151"/>
              <a:gd name="T4" fmla="*/ 25557 w 2827"/>
              <a:gd name="T5" fmla="*/ 410738 h 1151"/>
              <a:gd name="T6" fmla="*/ 3240 w 2827"/>
              <a:gd name="T7" fmla="*/ 404259 h 1151"/>
              <a:gd name="T8" fmla="*/ 3240 w 2827"/>
              <a:gd name="T9" fmla="*/ 404259 h 1151"/>
              <a:gd name="T10" fmla="*/ 12958 w 2827"/>
              <a:gd name="T11" fmla="*/ 381940 h 1151"/>
              <a:gd name="T12" fmla="*/ 994551 w 2827"/>
              <a:gd name="T13" fmla="*/ 3240 h 1151"/>
              <a:gd name="T14" fmla="*/ 1013988 w 2827"/>
              <a:gd name="T15" fmla="*/ 12599 h 1151"/>
              <a:gd name="T16" fmla="*/ 1013988 w 2827"/>
              <a:gd name="T17" fmla="*/ 12599 h 1151"/>
              <a:gd name="T18" fmla="*/ 1004270 w 2827"/>
              <a:gd name="T19" fmla="*/ 32038 h 1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27" h="1151">
                <a:moveTo>
                  <a:pt x="2790" y="89"/>
                </a:moveTo>
                <a:lnTo>
                  <a:pt x="2790" y="89"/>
                </a:lnTo>
                <a:cubicBezTo>
                  <a:pt x="71" y="1141"/>
                  <a:pt x="71" y="1141"/>
                  <a:pt x="71" y="1141"/>
                </a:cubicBezTo>
                <a:cubicBezTo>
                  <a:pt x="45" y="1150"/>
                  <a:pt x="18" y="1141"/>
                  <a:pt x="9" y="1123"/>
                </a:cubicBezTo>
                <a:cubicBezTo>
                  <a:pt x="0" y="1097"/>
                  <a:pt x="18" y="1070"/>
                  <a:pt x="36" y="1061"/>
                </a:cubicBezTo>
                <a:cubicBezTo>
                  <a:pt x="2763" y="9"/>
                  <a:pt x="2763" y="9"/>
                  <a:pt x="2763" y="9"/>
                </a:cubicBezTo>
                <a:cubicBezTo>
                  <a:pt x="2781" y="0"/>
                  <a:pt x="2808" y="9"/>
                  <a:pt x="2817" y="35"/>
                </a:cubicBezTo>
                <a:cubicBezTo>
                  <a:pt x="2826" y="53"/>
                  <a:pt x="2817" y="80"/>
                  <a:pt x="2790" y="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">
            <a:extLst>
              <a:ext uri="{FF2B5EF4-FFF2-40B4-BE49-F238E27FC236}">
                <a16:creationId xmlns:a16="http://schemas.microsoft.com/office/drawing/2014/main" id="{BAA2218D-EDBC-FF4C-97BB-19666E7D4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517" y="9384067"/>
            <a:ext cx="2822753" cy="1152958"/>
          </a:xfrm>
          <a:custGeom>
            <a:avLst/>
            <a:gdLst>
              <a:gd name="T0" fmla="*/ 1004329 w 2817"/>
              <a:gd name="T1" fmla="*/ 32038 h 1151"/>
              <a:gd name="T2" fmla="*/ 1004329 w 2817"/>
              <a:gd name="T3" fmla="*/ 32038 h 1151"/>
              <a:gd name="T4" fmla="*/ 22326 w 2817"/>
              <a:gd name="T5" fmla="*/ 410738 h 1151"/>
              <a:gd name="T6" fmla="*/ 2881 w 2817"/>
              <a:gd name="T7" fmla="*/ 401019 h 1151"/>
              <a:gd name="T8" fmla="*/ 2881 w 2817"/>
              <a:gd name="T9" fmla="*/ 401019 h 1151"/>
              <a:gd name="T10" fmla="*/ 12604 w 2817"/>
              <a:gd name="T11" fmla="*/ 381940 h 1151"/>
              <a:gd name="T12" fmla="*/ 991725 w 2817"/>
              <a:gd name="T13" fmla="*/ 3240 h 1151"/>
              <a:gd name="T14" fmla="*/ 1010811 w 2817"/>
              <a:gd name="T15" fmla="*/ 12959 h 1151"/>
              <a:gd name="T16" fmla="*/ 1010811 w 2817"/>
              <a:gd name="T17" fmla="*/ 12959 h 1151"/>
              <a:gd name="T18" fmla="*/ 1004329 w 2817"/>
              <a:gd name="T19" fmla="*/ 32038 h 1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17" h="1151">
                <a:moveTo>
                  <a:pt x="2789" y="89"/>
                </a:moveTo>
                <a:lnTo>
                  <a:pt x="2789" y="89"/>
                </a:lnTo>
                <a:cubicBezTo>
                  <a:pt x="62" y="1141"/>
                  <a:pt x="62" y="1141"/>
                  <a:pt x="62" y="1141"/>
                </a:cubicBezTo>
                <a:cubicBezTo>
                  <a:pt x="44" y="1150"/>
                  <a:pt x="18" y="1141"/>
                  <a:pt x="8" y="1114"/>
                </a:cubicBezTo>
                <a:cubicBezTo>
                  <a:pt x="0" y="1097"/>
                  <a:pt x="8" y="1070"/>
                  <a:pt x="35" y="1061"/>
                </a:cubicBezTo>
                <a:cubicBezTo>
                  <a:pt x="2754" y="9"/>
                  <a:pt x="2754" y="9"/>
                  <a:pt x="2754" y="9"/>
                </a:cubicBezTo>
                <a:cubicBezTo>
                  <a:pt x="2781" y="0"/>
                  <a:pt x="2799" y="9"/>
                  <a:pt x="2807" y="36"/>
                </a:cubicBezTo>
                <a:cubicBezTo>
                  <a:pt x="2816" y="54"/>
                  <a:pt x="2807" y="80"/>
                  <a:pt x="2789" y="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">
            <a:extLst>
              <a:ext uri="{FF2B5EF4-FFF2-40B4-BE49-F238E27FC236}">
                <a16:creationId xmlns:a16="http://schemas.microsoft.com/office/drawing/2014/main" id="{AE022382-C657-714D-B1C9-EE1D80EA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073" y="5721996"/>
            <a:ext cx="3644403" cy="5057987"/>
          </a:xfrm>
          <a:custGeom>
            <a:avLst/>
            <a:gdLst>
              <a:gd name="T0" fmla="*/ 972366 w 3638"/>
              <a:gd name="T1" fmla="*/ 1730530 h 5047"/>
              <a:gd name="T2" fmla="*/ 972366 w 3638"/>
              <a:gd name="T3" fmla="*/ 1730530 h 5047"/>
              <a:gd name="T4" fmla="*/ 972366 w 3638"/>
              <a:gd name="T5" fmla="*/ 1730530 h 5047"/>
              <a:gd name="T6" fmla="*/ 407522 w 3638"/>
              <a:gd name="T7" fmla="*/ 1480225 h 5047"/>
              <a:gd name="T8" fmla="*/ 86401 w 3638"/>
              <a:gd name="T9" fmla="*/ 651515 h 5047"/>
              <a:gd name="T10" fmla="*/ 336962 w 3638"/>
              <a:gd name="T11" fmla="*/ 86797 h 5047"/>
              <a:gd name="T12" fmla="*/ 336962 w 3638"/>
              <a:gd name="T13" fmla="*/ 86797 h 5047"/>
              <a:gd name="T14" fmla="*/ 901806 w 3638"/>
              <a:gd name="T15" fmla="*/ 337102 h 5047"/>
              <a:gd name="T16" fmla="*/ 1222927 w 3638"/>
              <a:gd name="T17" fmla="*/ 1165452 h 5047"/>
              <a:gd name="T18" fmla="*/ 972366 w 3638"/>
              <a:gd name="T19" fmla="*/ 1730530 h 50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8" h="5047">
                <a:moveTo>
                  <a:pt x="2701" y="4805"/>
                </a:moveTo>
                <a:lnTo>
                  <a:pt x="2701" y="4805"/>
                </a:lnTo>
                <a:cubicBezTo>
                  <a:pt x="2077" y="5046"/>
                  <a:pt x="1373" y="4734"/>
                  <a:pt x="1132" y="4110"/>
                </a:cubicBezTo>
                <a:cubicBezTo>
                  <a:pt x="240" y="1809"/>
                  <a:pt x="240" y="1809"/>
                  <a:pt x="240" y="1809"/>
                </a:cubicBezTo>
                <a:cubicBezTo>
                  <a:pt x="0" y="1185"/>
                  <a:pt x="312" y="482"/>
                  <a:pt x="936" y="241"/>
                </a:cubicBezTo>
                <a:cubicBezTo>
                  <a:pt x="1560" y="0"/>
                  <a:pt x="2265" y="303"/>
                  <a:pt x="2505" y="936"/>
                </a:cubicBezTo>
                <a:cubicBezTo>
                  <a:pt x="3397" y="3236"/>
                  <a:pt x="3397" y="3236"/>
                  <a:pt x="3397" y="3236"/>
                </a:cubicBezTo>
                <a:cubicBezTo>
                  <a:pt x="3637" y="3860"/>
                  <a:pt x="3325" y="4565"/>
                  <a:pt x="2701" y="4805"/>
                </a:cubicBezTo>
              </a:path>
            </a:pathLst>
          </a:custGeom>
          <a:solidFill>
            <a:srgbClr val="E8DD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2">
            <a:extLst>
              <a:ext uri="{FF2B5EF4-FFF2-40B4-BE49-F238E27FC236}">
                <a16:creationId xmlns:a16="http://schemas.microsoft.com/office/drawing/2014/main" id="{4D279D69-D3AD-B74D-8422-E15B2D771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705" y="5991460"/>
            <a:ext cx="3127559" cy="4519060"/>
          </a:xfrm>
          <a:custGeom>
            <a:avLst/>
            <a:gdLst>
              <a:gd name="T0" fmla="*/ 847463 w 3122"/>
              <a:gd name="T1" fmla="*/ 1552746 h 4512"/>
              <a:gd name="T2" fmla="*/ 847463 w 3122"/>
              <a:gd name="T3" fmla="*/ 1552746 h 4512"/>
              <a:gd name="T4" fmla="*/ 847463 w 3122"/>
              <a:gd name="T5" fmla="*/ 1552746 h 4512"/>
              <a:gd name="T6" fmla="*/ 385210 w 3122"/>
              <a:gd name="T7" fmla="*/ 1347585 h 4512"/>
              <a:gd name="T8" fmla="*/ 70562 w 3122"/>
              <a:gd name="T9" fmla="*/ 532339 h 4512"/>
              <a:gd name="T10" fmla="*/ 276127 w 3122"/>
              <a:gd name="T11" fmla="*/ 70547 h 4512"/>
              <a:gd name="T12" fmla="*/ 276127 w 3122"/>
              <a:gd name="T13" fmla="*/ 70547 h 4512"/>
              <a:gd name="T14" fmla="*/ 738380 w 3122"/>
              <a:gd name="T15" fmla="*/ 275708 h 4512"/>
              <a:gd name="T16" fmla="*/ 1053028 w 3122"/>
              <a:gd name="T17" fmla="*/ 1087354 h 4512"/>
              <a:gd name="T18" fmla="*/ 847463 w 3122"/>
              <a:gd name="T19" fmla="*/ 1552746 h 45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22" h="4512">
                <a:moveTo>
                  <a:pt x="2354" y="4314"/>
                </a:moveTo>
                <a:lnTo>
                  <a:pt x="2354" y="4314"/>
                </a:lnTo>
                <a:cubicBezTo>
                  <a:pt x="1846" y="4511"/>
                  <a:pt x="1266" y="4252"/>
                  <a:pt x="1070" y="3744"/>
                </a:cubicBezTo>
                <a:cubicBezTo>
                  <a:pt x="196" y="1479"/>
                  <a:pt x="196" y="1479"/>
                  <a:pt x="196" y="1479"/>
                </a:cubicBezTo>
                <a:cubicBezTo>
                  <a:pt x="0" y="971"/>
                  <a:pt x="250" y="392"/>
                  <a:pt x="767" y="196"/>
                </a:cubicBezTo>
                <a:cubicBezTo>
                  <a:pt x="1275" y="0"/>
                  <a:pt x="1855" y="249"/>
                  <a:pt x="2051" y="766"/>
                </a:cubicBezTo>
                <a:cubicBezTo>
                  <a:pt x="2925" y="3021"/>
                  <a:pt x="2925" y="3021"/>
                  <a:pt x="2925" y="3021"/>
                </a:cubicBezTo>
                <a:cubicBezTo>
                  <a:pt x="3121" y="3538"/>
                  <a:pt x="2871" y="4109"/>
                  <a:pt x="2354" y="43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3">
            <a:extLst>
              <a:ext uri="{FF2B5EF4-FFF2-40B4-BE49-F238E27FC236}">
                <a16:creationId xmlns:a16="http://schemas.microsoft.com/office/drawing/2014/main" id="{BB397C08-A65A-2F4D-AAF7-8BF260B4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858" y="8491740"/>
            <a:ext cx="4815028" cy="2787417"/>
          </a:xfrm>
          <a:custGeom>
            <a:avLst/>
            <a:gdLst>
              <a:gd name="T0" fmla="*/ 9721 w 4806"/>
              <a:gd name="T1" fmla="*/ 699723 h 2783"/>
              <a:gd name="T2" fmla="*/ 9721 w 4806"/>
              <a:gd name="T3" fmla="*/ 699723 h 2783"/>
              <a:gd name="T4" fmla="*/ 141138 w 4806"/>
              <a:gd name="T5" fmla="*/ 914608 h 2783"/>
              <a:gd name="T6" fmla="*/ 371926 w 4806"/>
              <a:gd name="T7" fmla="*/ 979037 h 2783"/>
              <a:gd name="T8" fmla="*/ 577512 w 4806"/>
              <a:gd name="T9" fmla="*/ 812025 h 2783"/>
              <a:gd name="T10" fmla="*/ 706048 w 4806"/>
              <a:gd name="T11" fmla="*/ 539190 h 2783"/>
              <a:gd name="T12" fmla="*/ 850426 w 4806"/>
              <a:gd name="T13" fmla="*/ 266356 h 2783"/>
              <a:gd name="T14" fmla="*/ 1062492 w 4806"/>
              <a:gd name="T15" fmla="*/ 99703 h 2783"/>
              <a:gd name="T16" fmla="*/ 1325685 w 4806"/>
              <a:gd name="T17" fmla="*/ 64429 h 2783"/>
              <a:gd name="T18" fmla="*/ 1547112 w 4806"/>
              <a:gd name="T19" fmla="*/ 192568 h 2783"/>
              <a:gd name="T20" fmla="*/ 1530910 w 4806"/>
              <a:gd name="T21" fmla="*/ 741476 h 2783"/>
              <a:gd name="T22" fmla="*/ 1559714 w 4806"/>
              <a:gd name="T23" fmla="*/ 773511 h 2783"/>
              <a:gd name="T24" fmla="*/ 1646485 w 4806"/>
              <a:gd name="T25" fmla="*/ 263476 h 2783"/>
              <a:gd name="T26" fmla="*/ 1216591 w 4806"/>
              <a:gd name="T27" fmla="*/ 16197 h 2783"/>
              <a:gd name="T28" fmla="*/ 770136 w 4806"/>
              <a:gd name="T29" fmla="*/ 304869 h 2783"/>
              <a:gd name="T30" fmla="*/ 638719 w 4806"/>
              <a:gd name="T31" fmla="*/ 587422 h 2783"/>
              <a:gd name="T32" fmla="*/ 487501 w 4806"/>
              <a:gd name="T33" fmla="*/ 853778 h 2783"/>
              <a:gd name="T34" fmla="*/ 218187 w 4806"/>
              <a:gd name="T35" fmla="*/ 921086 h 2783"/>
              <a:gd name="T36" fmla="*/ 51486 w 4806"/>
              <a:gd name="T37" fmla="*/ 690005 h 2783"/>
              <a:gd name="T38" fmla="*/ 9721 w 4806"/>
              <a:gd name="T39" fmla="*/ 699723 h 27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06" h="2783">
                <a:moveTo>
                  <a:pt x="27" y="1944"/>
                </a:moveTo>
                <a:lnTo>
                  <a:pt x="27" y="1944"/>
                </a:lnTo>
                <a:cubicBezTo>
                  <a:pt x="116" y="2158"/>
                  <a:pt x="223" y="2381"/>
                  <a:pt x="392" y="2541"/>
                </a:cubicBezTo>
                <a:cubicBezTo>
                  <a:pt x="562" y="2711"/>
                  <a:pt x="802" y="2782"/>
                  <a:pt x="1033" y="2720"/>
                </a:cubicBezTo>
                <a:cubicBezTo>
                  <a:pt x="1274" y="2648"/>
                  <a:pt x="1461" y="2461"/>
                  <a:pt x="1604" y="2256"/>
                </a:cubicBezTo>
                <a:cubicBezTo>
                  <a:pt x="1764" y="2024"/>
                  <a:pt x="1854" y="1757"/>
                  <a:pt x="1961" y="1498"/>
                </a:cubicBezTo>
                <a:cubicBezTo>
                  <a:pt x="2068" y="1231"/>
                  <a:pt x="2184" y="963"/>
                  <a:pt x="2362" y="740"/>
                </a:cubicBezTo>
                <a:cubicBezTo>
                  <a:pt x="2513" y="544"/>
                  <a:pt x="2719" y="384"/>
                  <a:pt x="2951" y="277"/>
                </a:cubicBezTo>
                <a:cubicBezTo>
                  <a:pt x="3173" y="179"/>
                  <a:pt x="3432" y="134"/>
                  <a:pt x="3682" y="179"/>
                </a:cubicBezTo>
                <a:cubicBezTo>
                  <a:pt x="3922" y="223"/>
                  <a:pt x="4136" y="357"/>
                  <a:pt x="4297" y="535"/>
                </a:cubicBezTo>
                <a:cubicBezTo>
                  <a:pt x="4689" y="972"/>
                  <a:pt x="4663" y="1650"/>
                  <a:pt x="4252" y="2060"/>
                </a:cubicBezTo>
                <a:cubicBezTo>
                  <a:pt x="4199" y="2113"/>
                  <a:pt x="4279" y="2203"/>
                  <a:pt x="4332" y="2149"/>
                </a:cubicBezTo>
                <a:cubicBezTo>
                  <a:pt x="4698" y="1784"/>
                  <a:pt x="4805" y="1195"/>
                  <a:pt x="4573" y="732"/>
                </a:cubicBezTo>
                <a:cubicBezTo>
                  <a:pt x="4359" y="286"/>
                  <a:pt x="3878" y="0"/>
                  <a:pt x="3379" y="45"/>
                </a:cubicBezTo>
                <a:cubicBezTo>
                  <a:pt x="2870" y="90"/>
                  <a:pt x="2406" y="419"/>
                  <a:pt x="2139" y="847"/>
                </a:cubicBezTo>
                <a:cubicBezTo>
                  <a:pt x="1988" y="1088"/>
                  <a:pt x="1889" y="1364"/>
                  <a:pt x="1774" y="1632"/>
                </a:cubicBezTo>
                <a:cubicBezTo>
                  <a:pt x="1675" y="1899"/>
                  <a:pt x="1560" y="2167"/>
                  <a:pt x="1354" y="2372"/>
                </a:cubicBezTo>
                <a:cubicBezTo>
                  <a:pt x="1158" y="2577"/>
                  <a:pt x="874" y="2711"/>
                  <a:pt x="606" y="2559"/>
                </a:cubicBezTo>
                <a:cubicBezTo>
                  <a:pt x="374" y="2426"/>
                  <a:pt x="241" y="2149"/>
                  <a:pt x="143" y="1917"/>
                </a:cubicBezTo>
                <a:cubicBezTo>
                  <a:pt x="116" y="1846"/>
                  <a:pt x="0" y="1873"/>
                  <a:pt x="27" y="19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4">
            <a:extLst>
              <a:ext uri="{FF2B5EF4-FFF2-40B4-BE49-F238E27FC236}">
                <a16:creationId xmlns:a16="http://schemas.microsoft.com/office/drawing/2014/main" id="{D1EEB631-58A6-414D-BA9C-F97AB7024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380" y="7546405"/>
            <a:ext cx="1152955" cy="1599119"/>
          </a:xfrm>
          <a:custGeom>
            <a:avLst/>
            <a:gdLst>
              <a:gd name="T0" fmla="*/ 19079 w 1151"/>
              <a:gd name="T1" fmla="*/ 12954 h 1597"/>
              <a:gd name="T2" fmla="*/ 19079 w 1151"/>
              <a:gd name="T3" fmla="*/ 12954 h 1597"/>
              <a:gd name="T4" fmla="*/ 22679 w 1151"/>
              <a:gd name="T5" fmla="*/ 96439 h 1597"/>
              <a:gd name="T6" fmla="*/ 86755 w 1151"/>
              <a:gd name="T7" fmla="*/ 115511 h 1597"/>
              <a:gd name="T8" fmla="*/ 122033 w 1151"/>
              <a:gd name="T9" fmla="*/ 118749 h 1597"/>
              <a:gd name="T10" fmla="*/ 134633 w 1151"/>
              <a:gd name="T11" fmla="*/ 176325 h 1597"/>
              <a:gd name="T12" fmla="*/ 112314 w 1151"/>
              <a:gd name="T13" fmla="*/ 263048 h 1597"/>
              <a:gd name="T14" fmla="*/ 250186 w 1151"/>
              <a:gd name="T15" fmla="*/ 311267 h 1597"/>
              <a:gd name="T16" fmla="*/ 269625 w 1151"/>
              <a:gd name="T17" fmla="*/ 349771 h 1597"/>
              <a:gd name="T18" fmla="*/ 250186 w 1151"/>
              <a:gd name="T19" fmla="*/ 394752 h 1597"/>
              <a:gd name="T20" fmla="*/ 237587 w 1151"/>
              <a:gd name="T21" fmla="*/ 462043 h 1597"/>
              <a:gd name="T22" fmla="*/ 327222 w 1151"/>
              <a:gd name="T23" fmla="*/ 484354 h 1597"/>
              <a:gd name="T24" fmla="*/ 378699 w 1151"/>
              <a:gd name="T25" fmla="*/ 507024 h 1597"/>
              <a:gd name="T26" fmla="*/ 391658 w 1151"/>
              <a:gd name="T27" fmla="*/ 561361 h 1597"/>
              <a:gd name="T28" fmla="*/ 407857 w 1151"/>
              <a:gd name="T29" fmla="*/ 564959 h 1597"/>
              <a:gd name="T30" fmla="*/ 391658 w 1151"/>
              <a:gd name="T31" fmla="*/ 494069 h 1597"/>
              <a:gd name="T32" fmla="*/ 317862 w 1151"/>
              <a:gd name="T33" fmla="*/ 468520 h 1597"/>
              <a:gd name="T34" fmla="*/ 259906 w 1151"/>
              <a:gd name="T35" fmla="*/ 458804 h 1597"/>
              <a:gd name="T36" fmla="*/ 259906 w 1151"/>
              <a:gd name="T37" fmla="*/ 410945 h 1597"/>
              <a:gd name="T38" fmla="*/ 285824 w 1151"/>
              <a:gd name="T39" fmla="*/ 343294 h 1597"/>
              <a:gd name="T40" fmla="*/ 244066 w 1151"/>
              <a:gd name="T41" fmla="*/ 285718 h 1597"/>
              <a:gd name="T42" fmla="*/ 170271 w 1151"/>
              <a:gd name="T43" fmla="*/ 282480 h 1597"/>
              <a:gd name="T44" fmla="*/ 128513 w 1151"/>
              <a:gd name="T45" fmla="*/ 263048 h 1597"/>
              <a:gd name="T46" fmla="*/ 141112 w 1151"/>
              <a:gd name="T47" fmla="*/ 205472 h 1597"/>
              <a:gd name="T48" fmla="*/ 154071 w 1151"/>
              <a:gd name="T49" fmla="*/ 121988 h 1597"/>
              <a:gd name="T50" fmla="*/ 86755 w 1151"/>
              <a:gd name="T51" fmla="*/ 96439 h 1597"/>
              <a:gd name="T52" fmla="*/ 41758 w 1151"/>
              <a:gd name="T53" fmla="*/ 86723 h 1597"/>
              <a:gd name="T54" fmla="*/ 38518 w 1151"/>
              <a:gd name="T55" fmla="*/ 19432 h 1597"/>
              <a:gd name="T56" fmla="*/ 19079 w 1151"/>
              <a:gd name="T57" fmla="*/ 12954 h 159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51" h="1597">
                <a:moveTo>
                  <a:pt x="53" y="36"/>
                </a:moveTo>
                <a:lnTo>
                  <a:pt x="53" y="36"/>
                </a:lnTo>
                <a:cubicBezTo>
                  <a:pt x="27" y="107"/>
                  <a:pt x="0" y="205"/>
                  <a:pt x="63" y="268"/>
                </a:cubicBezTo>
                <a:cubicBezTo>
                  <a:pt x="107" y="321"/>
                  <a:pt x="178" y="321"/>
                  <a:pt x="241" y="321"/>
                </a:cubicBezTo>
                <a:cubicBezTo>
                  <a:pt x="277" y="321"/>
                  <a:pt x="312" y="312"/>
                  <a:pt x="339" y="330"/>
                </a:cubicBezTo>
                <a:cubicBezTo>
                  <a:pt x="410" y="357"/>
                  <a:pt x="392" y="437"/>
                  <a:pt x="374" y="490"/>
                </a:cubicBezTo>
                <a:cubicBezTo>
                  <a:pt x="339" y="571"/>
                  <a:pt x="285" y="651"/>
                  <a:pt x="312" y="731"/>
                </a:cubicBezTo>
                <a:cubicBezTo>
                  <a:pt x="357" y="910"/>
                  <a:pt x="588" y="776"/>
                  <a:pt x="695" y="865"/>
                </a:cubicBezTo>
                <a:cubicBezTo>
                  <a:pt x="722" y="892"/>
                  <a:pt x="740" y="928"/>
                  <a:pt x="749" y="972"/>
                </a:cubicBezTo>
                <a:cubicBezTo>
                  <a:pt x="749" y="1025"/>
                  <a:pt x="722" y="1061"/>
                  <a:pt x="695" y="1097"/>
                </a:cubicBezTo>
                <a:cubicBezTo>
                  <a:pt x="651" y="1150"/>
                  <a:pt x="615" y="1222"/>
                  <a:pt x="660" y="1284"/>
                </a:cubicBezTo>
                <a:cubicBezTo>
                  <a:pt x="713" y="1364"/>
                  <a:pt x="820" y="1356"/>
                  <a:pt x="909" y="1346"/>
                </a:cubicBezTo>
                <a:cubicBezTo>
                  <a:pt x="963" y="1346"/>
                  <a:pt x="1016" y="1364"/>
                  <a:pt x="1052" y="1409"/>
                </a:cubicBezTo>
                <a:cubicBezTo>
                  <a:pt x="1088" y="1453"/>
                  <a:pt x="1097" y="1507"/>
                  <a:pt x="1088" y="1560"/>
                </a:cubicBezTo>
                <a:cubicBezTo>
                  <a:pt x="1079" y="1587"/>
                  <a:pt x="1123" y="1596"/>
                  <a:pt x="1133" y="1570"/>
                </a:cubicBezTo>
                <a:cubicBezTo>
                  <a:pt x="1150" y="1498"/>
                  <a:pt x="1133" y="1427"/>
                  <a:pt x="1088" y="1373"/>
                </a:cubicBezTo>
                <a:cubicBezTo>
                  <a:pt x="1034" y="1311"/>
                  <a:pt x="963" y="1293"/>
                  <a:pt x="883" y="1302"/>
                </a:cubicBezTo>
                <a:cubicBezTo>
                  <a:pt x="829" y="1302"/>
                  <a:pt x="767" y="1311"/>
                  <a:pt x="722" y="1275"/>
                </a:cubicBezTo>
                <a:cubicBezTo>
                  <a:pt x="669" y="1239"/>
                  <a:pt x="695" y="1186"/>
                  <a:pt x="722" y="1142"/>
                </a:cubicBezTo>
                <a:cubicBezTo>
                  <a:pt x="758" y="1088"/>
                  <a:pt x="802" y="1035"/>
                  <a:pt x="794" y="954"/>
                </a:cubicBezTo>
                <a:cubicBezTo>
                  <a:pt x="785" y="892"/>
                  <a:pt x="740" y="821"/>
                  <a:pt x="678" y="794"/>
                </a:cubicBezTo>
                <a:cubicBezTo>
                  <a:pt x="615" y="767"/>
                  <a:pt x="544" y="785"/>
                  <a:pt x="473" y="785"/>
                </a:cubicBezTo>
                <a:cubicBezTo>
                  <a:pt x="428" y="785"/>
                  <a:pt x="384" y="776"/>
                  <a:pt x="357" y="731"/>
                </a:cubicBezTo>
                <a:cubicBezTo>
                  <a:pt x="339" y="678"/>
                  <a:pt x="366" y="615"/>
                  <a:pt x="392" y="571"/>
                </a:cubicBezTo>
                <a:cubicBezTo>
                  <a:pt x="428" y="500"/>
                  <a:pt x="464" y="410"/>
                  <a:pt x="428" y="339"/>
                </a:cubicBezTo>
                <a:cubicBezTo>
                  <a:pt x="384" y="268"/>
                  <a:pt x="312" y="268"/>
                  <a:pt x="241" y="268"/>
                </a:cubicBezTo>
                <a:cubicBezTo>
                  <a:pt x="196" y="268"/>
                  <a:pt x="143" y="277"/>
                  <a:pt x="116" y="241"/>
                </a:cubicBezTo>
                <a:cubicBezTo>
                  <a:pt x="53" y="205"/>
                  <a:pt x="80" y="107"/>
                  <a:pt x="107" y="54"/>
                </a:cubicBezTo>
                <a:cubicBezTo>
                  <a:pt x="116" y="27"/>
                  <a:pt x="71" y="0"/>
                  <a:pt x="5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8C1F2022-3CA4-924D-8EBE-8BAED51E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522" y="9892076"/>
            <a:ext cx="207619" cy="207619"/>
          </a:xfrm>
          <a:custGeom>
            <a:avLst/>
            <a:gdLst>
              <a:gd name="T0" fmla="*/ 67730 w 206"/>
              <a:gd name="T1" fmla="*/ 25716 h 206"/>
              <a:gd name="T2" fmla="*/ 67730 w 206"/>
              <a:gd name="T3" fmla="*/ 25716 h 206"/>
              <a:gd name="T4" fmla="*/ 48172 w 206"/>
              <a:gd name="T5" fmla="*/ 68093 h 206"/>
              <a:gd name="T6" fmla="*/ 6519 w 206"/>
              <a:gd name="T7" fmla="*/ 48534 h 206"/>
              <a:gd name="T8" fmla="*/ 25716 w 206"/>
              <a:gd name="T9" fmla="*/ 6519 h 206"/>
              <a:gd name="T10" fmla="*/ 67730 w 206"/>
              <a:gd name="T11" fmla="*/ 2571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6" h="206">
                <a:moveTo>
                  <a:pt x="187" y="71"/>
                </a:moveTo>
                <a:lnTo>
                  <a:pt x="187" y="71"/>
                </a:lnTo>
                <a:cubicBezTo>
                  <a:pt x="205" y="116"/>
                  <a:pt x="178" y="170"/>
                  <a:pt x="133" y="188"/>
                </a:cubicBezTo>
                <a:cubicBezTo>
                  <a:pt x="89" y="205"/>
                  <a:pt x="35" y="178"/>
                  <a:pt x="18" y="134"/>
                </a:cubicBezTo>
                <a:cubicBezTo>
                  <a:pt x="0" y="89"/>
                  <a:pt x="26" y="36"/>
                  <a:pt x="71" y="18"/>
                </a:cubicBezTo>
                <a:cubicBezTo>
                  <a:pt x="115" y="0"/>
                  <a:pt x="169" y="27"/>
                  <a:pt x="187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6">
            <a:extLst>
              <a:ext uri="{FF2B5EF4-FFF2-40B4-BE49-F238E27FC236}">
                <a16:creationId xmlns:a16="http://schemas.microsoft.com/office/drawing/2014/main" id="{C134A137-8256-C74E-8F4F-A3083351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9551" y="7811452"/>
            <a:ext cx="340143" cy="340146"/>
          </a:xfrm>
          <a:custGeom>
            <a:avLst/>
            <a:gdLst>
              <a:gd name="T0" fmla="*/ 108935 w 340"/>
              <a:gd name="T1" fmla="*/ 41705 h 340"/>
              <a:gd name="T2" fmla="*/ 108935 w 340"/>
              <a:gd name="T3" fmla="*/ 41705 h 340"/>
              <a:gd name="T4" fmla="*/ 80173 w 340"/>
              <a:gd name="T5" fmla="*/ 112171 h 340"/>
              <a:gd name="T6" fmla="*/ 9707 w 340"/>
              <a:gd name="T7" fmla="*/ 79814 h 340"/>
              <a:gd name="T8" fmla="*/ 41704 w 340"/>
              <a:gd name="T9" fmla="*/ 9348 h 340"/>
              <a:gd name="T10" fmla="*/ 108935 w 340"/>
              <a:gd name="T11" fmla="*/ 41705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" h="340">
                <a:moveTo>
                  <a:pt x="303" y="116"/>
                </a:moveTo>
                <a:lnTo>
                  <a:pt x="303" y="116"/>
                </a:lnTo>
                <a:cubicBezTo>
                  <a:pt x="339" y="196"/>
                  <a:pt x="303" y="276"/>
                  <a:pt x="223" y="312"/>
                </a:cubicBezTo>
                <a:cubicBezTo>
                  <a:pt x="143" y="339"/>
                  <a:pt x="62" y="303"/>
                  <a:pt x="27" y="222"/>
                </a:cubicBezTo>
                <a:cubicBezTo>
                  <a:pt x="0" y="142"/>
                  <a:pt x="36" y="62"/>
                  <a:pt x="116" y="26"/>
                </a:cubicBezTo>
                <a:cubicBezTo>
                  <a:pt x="187" y="0"/>
                  <a:pt x="276" y="35"/>
                  <a:pt x="303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7">
            <a:extLst>
              <a:ext uri="{FF2B5EF4-FFF2-40B4-BE49-F238E27FC236}">
                <a16:creationId xmlns:a16="http://schemas.microsoft.com/office/drawing/2014/main" id="{01F9B116-9677-EA4D-B25A-0CC0D145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266" y="6874951"/>
            <a:ext cx="198784" cy="198787"/>
          </a:xfrm>
          <a:custGeom>
            <a:avLst/>
            <a:gdLst>
              <a:gd name="T0" fmla="*/ 64547 w 197"/>
              <a:gd name="T1" fmla="*/ 22483 h 197"/>
              <a:gd name="T2" fmla="*/ 64547 w 197"/>
              <a:gd name="T3" fmla="*/ 22483 h 197"/>
              <a:gd name="T4" fmla="*/ 45328 w 197"/>
              <a:gd name="T5" fmla="*/ 64548 h 197"/>
              <a:gd name="T6" fmla="*/ 6527 w 197"/>
              <a:gd name="T7" fmla="*/ 44966 h 197"/>
              <a:gd name="T8" fmla="*/ 22483 w 197"/>
              <a:gd name="T9" fmla="*/ 6165 h 197"/>
              <a:gd name="T10" fmla="*/ 64547 w 197"/>
              <a:gd name="T11" fmla="*/ 22483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" h="197">
                <a:moveTo>
                  <a:pt x="178" y="62"/>
                </a:moveTo>
                <a:lnTo>
                  <a:pt x="178" y="62"/>
                </a:lnTo>
                <a:cubicBezTo>
                  <a:pt x="196" y="107"/>
                  <a:pt x="169" y="160"/>
                  <a:pt x="125" y="178"/>
                </a:cubicBezTo>
                <a:cubicBezTo>
                  <a:pt x="80" y="196"/>
                  <a:pt x="36" y="169"/>
                  <a:pt x="18" y="124"/>
                </a:cubicBezTo>
                <a:cubicBezTo>
                  <a:pt x="0" y="80"/>
                  <a:pt x="18" y="35"/>
                  <a:pt x="62" y="17"/>
                </a:cubicBezTo>
                <a:cubicBezTo>
                  <a:pt x="107" y="0"/>
                  <a:pt x="161" y="17"/>
                  <a:pt x="178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599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65">
            <a:extLst>
              <a:ext uri="{FF2B5EF4-FFF2-40B4-BE49-F238E27FC236}">
                <a16:creationId xmlns:a16="http://schemas.microsoft.com/office/drawing/2014/main" id="{55708341-A930-F745-92FE-985464811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057" y="137569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66">
            <a:extLst>
              <a:ext uri="{FF2B5EF4-FFF2-40B4-BE49-F238E27FC236}">
                <a16:creationId xmlns:a16="http://schemas.microsoft.com/office/drawing/2014/main" id="{A4A48546-AFF0-1E41-B99B-5C61894A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057" y="4365539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67">
            <a:extLst>
              <a:ext uri="{FF2B5EF4-FFF2-40B4-BE49-F238E27FC236}">
                <a16:creationId xmlns:a16="http://schemas.microsoft.com/office/drawing/2014/main" id="{3FC953DB-049B-E242-AAB0-D94D1284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057" y="7355380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68">
            <a:extLst>
              <a:ext uri="{FF2B5EF4-FFF2-40B4-BE49-F238E27FC236}">
                <a16:creationId xmlns:a16="http://schemas.microsoft.com/office/drawing/2014/main" id="{A33EF049-440F-904E-AEBA-6F6DEB69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057" y="10345221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71">
            <a:extLst>
              <a:ext uri="{FF2B5EF4-FFF2-40B4-BE49-F238E27FC236}">
                <a16:creationId xmlns:a16="http://schemas.microsoft.com/office/drawing/2014/main" id="{A7586F83-CC49-E044-904D-0C622E38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5134" y="498240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72">
            <a:extLst>
              <a:ext uri="{FF2B5EF4-FFF2-40B4-BE49-F238E27FC236}">
                <a16:creationId xmlns:a16="http://schemas.microsoft.com/office/drawing/2014/main" id="{4D079C07-E64C-6B45-8393-6C13B1C8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197" y="558259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73">
            <a:extLst>
              <a:ext uri="{FF2B5EF4-FFF2-40B4-BE49-F238E27FC236}">
                <a16:creationId xmlns:a16="http://schemas.microsoft.com/office/drawing/2014/main" id="{AB7E5D22-CAE7-8043-A2AB-A8070301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8669" y="558259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74">
            <a:extLst>
              <a:ext uri="{FF2B5EF4-FFF2-40B4-BE49-F238E27FC236}">
                <a16:creationId xmlns:a16="http://schemas.microsoft.com/office/drawing/2014/main" id="{212CB5E2-E764-5C4B-9FFA-8855F0694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8669" y="11345540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75">
            <a:extLst>
              <a:ext uri="{FF2B5EF4-FFF2-40B4-BE49-F238E27FC236}">
                <a16:creationId xmlns:a16="http://schemas.microsoft.com/office/drawing/2014/main" id="{E7E0FE61-0C1F-9B47-A9BB-96B5FC1AD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231" y="11056559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76">
            <a:extLst>
              <a:ext uri="{FF2B5EF4-FFF2-40B4-BE49-F238E27FC236}">
                <a16:creationId xmlns:a16="http://schemas.microsoft.com/office/drawing/2014/main" id="{4044D991-329B-1E45-B8F2-DCD917ED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5116" y="10895398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77">
            <a:extLst>
              <a:ext uri="{FF2B5EF4-FFF2-40B4-BE49-F238E27FC236}">
                <a16:creationId xmlns:a16="http://schemas.microsoft.com/office/drawing/2014/main" id="{567759F1-189D-F247-93B8-3F37A2C9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5116" y="199811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78">
            <a:extLst>
              <a:ext uri="{FF2B5EF4-FFF2-40B4-BE49-F238E27FC236}">
                <a16:creationId xmlns:a16="http://schemas.microsoft.com/office/drawing/2014/main" id="{9F401D6B-4394-C14F-9FC0-BA13DD71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7427" y="187030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79">
            <a:extLst>
              <a:ext uri="{FF2B5EF4-FFF2-40B4-BE49-F238E27FC236}">
                <a16:creationId xmlns:a16="http://schemas.microsoft.com/office/drawing/2014/main" id="{5ABFD74E-A258-6D43-AE02-AF62A3E8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390" y="187030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80">
            <a:extLst>
              <a:ext uri="{FF2B5EF4-FFF2-40B4-BE49-F238E27FC236}">
                <a16:creationId xmlns:a16="http://schemas.microsoft.com/office/drawing/2014/main" id="{91849627-0716-DC42-A67E-7B0D88A1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803" y="199811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81">
            <a:extLst>
              <a:ext uri="{FF2B5EF4-FFF2-40B4-BE49-F238E27FC236}">
                <a16:creationId xmlns:a16="http://schemas.microsoft.com/office/drawing/2014/main" id="{8D5488E6-C35C-A740-BAB9-D314E77A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721" y="187030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82">
            <a:extLst>
              <a:ext uri="{FF2B5EF4-FFF2-40B4-BE49-F238E27FC236}">
                <a16:creationId xmlns:a16="http://schemas.microsoft.com/office/drawing/2014/main" id="{E41BF4ED-23EF-B648-AAFE-0D88F4D6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721" y="199811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83">
            <a:extLst>
              <a:ext uri="{FF2B5EF4-FFF2-40B4-BE49-F238E27FC236}">
                <a16:creationId xmlns:a16="http://schemas.microsoft.com/office/drawing/2014/main" id="{51BA2CEB-F046-1F40-A594-57021EAF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193" y="236490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84">
            <a:extLst>
              <a:ext uri="{FF2B5EF4-FFF2-40B4-BE49-F238E27FC236}">
                <a16:creationId xmlns:a16="http://schemas.microsoft.com/office/drawing/2014/main" id="{25B601AF-A4F5-5B48-9AF1-7EE09638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7473" y="238157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D90C4484-1EEB-B846-AC1E-6B244201939B}"/>
              </a:ext>
            </a:extLst>
          </p:cNvPr>
          <p:cNvGrpSpPr/>
          <p:nvPr/>
        </p:nvGrpSpPr>
        <p:grpSpPr>
          <a:xfrm>
            <a:off x="17877371" y="7788852"/>
            <a:ext cx="1133691" cy="1027107"/>
            <a:chOff x="8385391" y="10144819"/>
            <a:chExt cx="653452" cy="592018"/>
          </a:xfrm>
        </p:grpSpPr>
        <p:sp>
          <p:nvSpPr>
            <p:cNvPr id="119" name="Freeform 281">
              <a:extLst>
                <a:ext uri="{FF2B5EF4-FFF2-40B4-BE49-F238E27FC236}">
                  <a16:creationId xmlns:a16="http://schemas.microsoft.com/office/drawing/2014/main" id="{DEAE96D4-CBF4-B04F-AD6A-A20E4EDBD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82">
              <a:extLst>
                <a:ext uri="{FF2B5EF4-FFF2-40B4-BE49-F238E27FC236}">
                  <a16:creationId xmlns:a16="http://schemas.microsoft.com/office/drawing/2014/main" id="{0C7C8BD0-A799-9944-920C-626D9287A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83">
              <a:extLst>
                <a:ext uri="{FF2B5EF4-FFF2-40B4-BE49-F238E27FC236}">
                  <a16:creationId xmlns:a16="http://schemas.microsoft.com/office/drawing/2014/main" id="{5D8C49E4-805F-184C-8828-FD0A0B8ED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oup 71">
            <a:extLst>
              <a:ext uri="{FF2B5EF4-FFF2-40B4-BE49-F238E27FC236}">
                <a16:creationId xmlns:a16="http://schemas.microsoft.com/office/drawing/2014/main" id="{E63DCBB5-CEE9-1842-ABEC-EA76C49434D5}"/>
              </a:ext>
            </a:extLst>
          </p:cNvPr>
          <p:cNvGrpSpPr/>
          <p:nvPr/>
        </p:nvGrpSpPr>
        <p:grpSpPr>
          <a:xfrm>
            <a:off x="1533147" y="5243598"/>
            <a:ext cx="8909115" cy="2500601"/>
            <a:chOff x="2232442" y="3643574"/>
            <a:chExt cx="8954788" cy="2500601"/>
          </a:xfrm>
        </p:grpSpPr>
        <p:sp>
          <p:nvSpPr>
            <p:cNvPr id="123" name="CuadroTexto 598">
              <a:extLst>
                <a:ext uri="{FF2B5EF4-FFF2-40B4-BE49-F238E27FC236}">
                  <a16:creationId xmlns:a16="http://schemas.microsoft.com/office/drawing/2014/main" id="{571D74FA-D64D-2F46-A9CC-D59DEC4C00BC}"/>
                </a:ext>
              </a:extLst>
            </p:cNvPr>
            <p:cNvSpPr txBox="1"/>
            <p:nvPr/>
          </p:nvSpPr>
          <p:spPr>
            <a:xfrm>
              <a:off x="2232442" y="3643574"/>
              <a:ext cx="37109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24" name="CuadroTexto 599">
              <a:extLst>
                <a:ext uri="{FF2B5EF4-FFF2-40B4-BE49-F238E27FC236}">
                  <a16:creationId xmlns:a16="http://schemas.microsoft.com/office/drawing/2014/main" id="{98D6D0A5-994F-4948-A1C0-E0522E241E3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C778EB01-5D7B-884B-A7CF-DE9658505B8D}"/>
              </a:ext>
            </a:extLst>
          </p:cNvPr>
          <p:cNvGrpSpPr/>
          <p:nvPr/>
        </p:nvGrpSpPr>
        <p:grpSpPr>
          <a:xfrm>
            <a:off x="19776225" y="1614700"/>
            <a:ext cx="4236804" cy="1390954"/>
            <a:chOff x="4247967" y="10620441"/>
            <a:chExt cx="4236804" cy="139095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FDE2DFB3-D5B2-314E-A33C-BA1EAB63C16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D87C9508-0925-C749-8929-671F0973851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80BEC85C-3967-A24E-9827-8CC17A373A9B}"/>
              </a:ext>
            </a:extLst>
          </p:cNvPr>
          <p:cNvGrpSpPr/>
          <p:nvPr/>
        </p:nvGrpSpPr>
        <p:grpSpPr>
          <a:xfrm>
            <a:off x="19757548" y="4548121"/>
            <a:ext cx="4236804" cy="1390954"/>
            <a:chOff x="4247967" y="10620441"/>
            <a:chExt cx="4236804" cy="139095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6F34636A-E209-7F4B-9BFE-7FF02E4BEDE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07FB1DCC-58A0-1C45-A20E-4543B96F36B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D2FB5BD-1F43-9A44-8BB5-8ABA70B95945}"/>
              </a:ext>
            </a:extLst>
          </p:cNvPr>
          <p:cNvGrpSpPr/>
          <p:nvPr/>
        </p:nvGrpSpPr>
        <p:grpSpPr>
          <a:xfrm>
            <a:off x="19757440" y="7548788"/>
            <a:ext cx="4236804" cy="1390954"/>
            <a:chOff x="4247967" y="10620441"/>
            <a:chExt cx="4236804" cy="139095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9174F9A0-6B0B-8D43-9653-F9F73449B33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43686C0D-9084-EE4A-A7F9-04482CE89A6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35C9D5D-6511-B940-B9F1-2178C7B66CB4}"/>
              </a:ext>
            </a:extLst>
          </p:cNvPr>
          <p:cNvGrpSpPr/>
          <p:nvPr/>
        </p:nvGrpSpPr>
        <p:grpSpPr>
          <a:xfrm>
            <a:off x="19776225" y="10542662"/>
            <a:ext cx="4236804" cy="1390954"/>
            <a:chOff x="4247967" y="10620441"/>
            <a:chExt cx="4236804" cy="139095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7E3D1E8E-AF0D-1A47-8872-BE9DE10B3E2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DB1F9AA4-9B2A-734E-9C44-FC44C99D63E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6" name="Freeform 1">
            <a:extLst>
              <a:ext uri="{FF2B5EF4-FFF2-40B4-BE49-F238E27FC236}">
                <a16:creationId xmlns:a16="http://schemas.microsoft.com/office/drawing/2014/main" id="{A31F8962-BC90-9147-AFE7-2EE257E9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872" y="5560858"/>
            <a:ext cx="6614521" cy="6144135"/>
          </a:xfrm>
          <a:custGeom>
            <a:avLst/>
            <a:gdLst>
              <a:gd name="T0" fmla="*/ 1083935 w 6017"/>
              <a:gd name="T1" fmla="*/ 0 h 5585"/>
              <a:gd name="T2" fmla="*/ 1083935 w 6017"/>
              <a:gd name="T3" fmla="*/ 0 h 5585"/>
              <a:gd name="T4" fmla="*/ 1662609 w 6017"/>
              <a:gd name="T5" fmla="*/ 1005501 h 5585"/>
              <a:gd name="T6" fmla="*/ 2101293 w 6017"/>
              <a:gd name="T7" fmla="*/ 1765750 h 5585"/>
              <a:gd name="T8" fmla="*/ 1958424 w 6017"/>
              <a:gd name="T9" fmla="*/ 2011003 h 5585"/>
              <a:gd name="T10" fmla="*/ 1083935 w 6017"/>
              <a:gd name="T11" fmla="*/ 2011003 h 5585"/>
              <a:gd name="T12" fmla="*/ 206567 w 6017"/>
              <a:gd name="T13" fmla="*/ 2011003 h 5585"/>
              <a:gd name="T14" fmla="*/ 63337 w 6017"/>
              <a:gd name="T15" fmla="*/ 1765750 h 5585"/>
              <a:gd name="T16" fmla="*/ 502021 w 6017"/>
              <a:gd name="T17" fmla="*/ 1005501 h 5585"/>
              <a:gd name="T18" fmla="*/ 1083935 w 6017"/>
              <a:gd name="T19" fmla="*/ 0 h 55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17" h="5585">
                <a:moveTo>
                  <a:pt x="3012" y="0"/>
                </a:moveTo>
                <a:lnTo>
                  <a:pt x="3012" y="0"/>
                </a:lnTo>
                <a:cubicBezTo>
                  <a:pt x="4620" y="2792"/>
                  <a:pt x="4620" y="2792"/>
                  <a:pt x="4620" y="2792"/>
                </a:cubicBezTo>
                <a:cubicBezTo>
                  <a:pt x="5839" y="4903"/>
                  <a:pt x="5839" y="4903"/>
                  <a:pt x="5839" y="4903"/>
                </a:cubicBezTo>
                <a:cubicBezTo>
                  <a:pt x="6016" y="5204"/>
                  <a:pt x="5795" y="5584"/>
                  <a:pt x="5442" y="5584"/>
                </a:cubicBezTo>
                <a:cubicBezTo>
                  <a:pt x="3012" y="5584"/>
                  <a:pt x="3012" y="5584"/>
                  <a:pt x="3012" y="5584"/>
                </a:cubicBezTo>
                <a:cubicBezTo>
                  <a:pt x="574" y="5584"/>
                  <a:pt x="574" y="5584"/>
                  <a:pt x="574" y="5584"/>
                </a:cubicBezTo>
                <a:cubicBezTo>
                  <a:pt x="220" y="5584"/>
                  <a:pt x="0" y="5204"/>
                  <a:pt x="176" y="4903"/>
                </a:cubicBezTo>
                <a:cubicBezTo>
                  <a:pt x="1395" y="2792"/>
                  <a:pt x="1395" y="2792"/>
                  <a:pt x="1395" y="2792"/>
                </a:cubicBezTo>
                <a:lnTo>
                  <a:pt x="3012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">
            <a:extLst>
              <a:ext uri="{FF2B5EF4-FFF2-40B4-BE49-F238E27FC236}">
                <a16:creationId xmlns:a16="http://schemas.microsoft.com/office/drawing/2014/main" id="{424A689F-F1C3-C846-8DC9-F8220871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096" y="2888864"/>
            <a:ext cx="1740920" cy="4286831"/>
          </a:xfrm>
          <a:custGeom>
            <a:avLst/>
            <a:gdLst>
              <a:gd name="T0" fmla="*/ 569553 w 1582"/>
              <a:gd name="T1" fmla="*/ 1402990 h 3897"/>
              <a:gd name="T2" fmla="*/ 0 w 1582"/>
              <a:gd name="T3" fmla="*/ 1402990 h 3897"/>
              <a:gd name="T4" fmla="*/ 0 w 1582"/>
              <a:gd name="T5" fmla="*/ 0 h 3897"/>
              <a:gd name="T6" fmla="*/ 569553 w 1582"/>
              <a:gd name="T7" fmla="*/ 0 h 3897"/>
              <a:gd name="T8" fmla="*/ 569553 w 1582"/>
              <a:gd name="T9" fmla="*/ 1402990 h 38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2" h="3897">
                <a:moveTo>
                  <a:pt x="1581" y="3896"/>
                </a:moveTo>
                <a:lnTo>
                  <a:pt x="0" y="3896"/>
                </a:lnTo>
                <a:lnTo>
                  <a:pt x="0" y="0"/>
                </a:lnTo>
                <a:lnTo>
                  <a:pt x="1581" y="0"/>
                </a:lnTo>
                <a:lnTo>
                  <a:pt x="1581" y="3896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3">
            <a:extLst>
              <a:ext uri="{FF2B5EF4-FFF2-40B4-BE49-F238E27FC236}">
                <a16:creationId xmlns:a16="http://schemas.microsoft.com/office/drawing/2014/main" id="{FF771006-634B-E04B-8F3D-11A53441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423" y="2888864"/>
            <a:ext cx="2148266" cy="300660"/>
          </a:xfrm>
          <a:custGeom>
            <a:avLst/>
            <a:gdLst>
              <a:gd name="T0" fmla="*/ 671198 w 1952"/>
              <a:gd name="T1" fmla="*/ 98067 h 275"/>
              <a:gd name="T2" fmla="*/ 671198 w 1952"/>
              <a:gd name="T3" fmla="*/ 98067 h 275"/>
              <a:gd name="T4" fmla="*/ 34947 w 1952"/>
              <a:gd name="T5" fmla="*/ 98067 h 275"/>
              <a:gd name="T6" fmla="*/ 0 w 1952"/>
              <a:gd name="T7" fmla="*/ 63350 h 275"/>
              <a:gd name="T8" fmla="*/ 0 w 1952"/>
              <a:gd name="T9" fmla="*/ 31854 h 275"/>
              <a:gd name="T10" fmla="*/ 34947 w 1952"/>
              <a:gd name="T11" fmla="*/ 0 h 275"/>
              <a:gd name="T12" fmla="*/ 671198 w 1952"/>
              <a:gd name="T13" fmla="*/ 0 h 275"/>
              <a:gd name="T14" fmla="*/ 702903 w 1952"/>
              <a:gd name="T15" fmla="*/ 31854 h 275"/>
              <a:gd name="T16" fmla="*/ 702903 w 1952"/>
              <a:gd name="T17" fmla="*/ 63350 h 275"/>
              <a:gd name="T18" fmla="*/ 671198 w 1952"/>
              <a:gd name="T19" fmla="*/ 98067 h 2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52" h="275">
                <a:moveTo>
                  <a:pt x="1863" y="274"/>
                </a:moveTo>
                <a:lnTo>
                  <a:pt x="1863" y="274"/>
                </a:lnTo>
                <a:cubicBezTo>
                  <a:pt x="97" y="274"/>
                  <a:pt x="97" y="274"/>
                  <a:pt x="97" y="274"/>
                </a:cubicBezTo>
                <a:cubicBezTo>
                  <a:pt x="44" y="274"/>
                  <a:pt x="0" y="230"/>
                  <a:pt x="0" y="17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6"/>
                  <a:pt x="44" y="0"/>
                  <a:pt x="97" y="0"/>
                </a:cubicBezTo>
                <a:cubicBezTo>
                  <a:pt x="1863" y="0"/>
                  <a:pt x="1863" y="0"/>
                  <a:pt x="1863" y="0"/>
                </a:cubicBezTo>
                <a:cubicBezTo>
                  <a:pt x="1907" y="0"/>
                  <a:pt x="1951" y="36"/>
                  <a:pt x="1951" y="89"/>
                </a:cubicBezTo>
                <a:cubicBezTo>
                  <a:pt x="1951" y="177"/>
                  <a:pt x="1951" y="177"/>
                  <a:pt x="1951" y="177"/>
                </a:cubicBezTo>
                <a:cubicBezTo>
                  <a:pt x="1951" y="230"/>
                  <a:pt x="1907" y="274"/>
                  <a:pt x="1863" y="274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4">
            <a:extLst>
              <a:ext uri="{FF2B5EF4-FFF2-40B4-BE49-F238E27FC236}">
                <a16:creationId xmlns:a16="http://schemas.microsoft.com/office/drawing/2014/main" id="{7CB57A50-B35E-D84C-8306-A3FF2517D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588" y="2791877"/>
            <a:ext cx="2342237" cy="499482"/>
          </a:xfrm>
          <a:custGeom>
            <a:avLst/>
            <a:gdLst>
              <a:gd name="T0" fmla="*/ 686846 w 2130"/>
              <a:gd name="T1" fmla="*/ 163150 h 452"/>
              <a:gd name="T2" fmla="*/ 686846 w 2130"/>
              <a:gd name="T3" fmla="*/ 163150 h 452"/>
              <a:gd name="T4" fmla="*/ 82796 w 2130"/>
              <a:gd name="T5" fmla="*/ 163150 h 452"/>
              <a:gd name="T6" fmla="*/ 0 w 2130"/>
              <a:gd name="T7" fmla="*/ 79947 h 452"/>
              <a:gd name="T8" fmla="*/ 82796 w 2130"/>
              <a:gd name="T9" fmla="*/ 0 h 452"/>
              <a:gd name="T10" fmla="*/ 686846 w 2130"/>
              <a:gd name="T11" fmla="*/ 0 h 452"/>
              <a:gd name="T12" fmla="*/ 766402 w 2130"/>
              <a:gd name="T13" fmla="*/ 79947 h 452"/>
              <a:gd name="T14" fmla="*/ 686846 w 2130"/>
              <a:gd name="T15" fmla="*/ 163150 h 452"/>
              <a:gd name="T16" fmla="*/ 82796 w 2130"/>
              <a:gd name="T17" fmla="*/ 60774 h 452"/>
              <a:gd name="T18" fmla="*/ 82796 w 2130"/>
              <a:gd name="T19" fmla="*/ 60774 h 452"/>
              <a:gd name="T20" fmla="*/ 63717 w 2130"/>
              <a:gd name="T21" fmla="*/ 79947 h 452"/>
              <a:gd name="T22" fmla="*/ 82796 w 2130"/>
              <a:gd name="T23" fmla="*/ 99120 h 452"/>
              <a:gd name="T24" fmla="*/ 686846 w 2130"/>
              <a:gd name="T25" fmla="*/ 99120 h 452"/>
              <a:gd name="T26" fmla="*/ 702685 w 2130"/>
              <a:gd name="T27" fmla="*/ 79947 h 452"/>
              <a:gd name="T28" fmla="*/ 686846 w 2130"/>
              <a:gd name="T29" fmla="*/ 60774 h 452"/>
              <a:gd name="T30" fmla="*/ 82796 w 2130"/>
              <a:gd name="T31" fmla="*/ 60774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0" h="452">
                <a:moveTo>
                  <a:pt x="1908" y="451"/>
                </a:moveTo>
                <a:lnTo>
                  <a:pt x="1908" y="451"/>
                </a:lnTo>
                <a:cubicBezTo>
                  <a:pt x="230" y="451"/>
                  <a:pt x="230" y="451"/>
                  <a:pt x="230" y="451"/>
                </a:cubicBezTo>
                <a:cubicBezTo>
                  <a:pt x="106" y="451"/>
                  <a:pt x="0" y="345"/>
                  <a:pt x="0" y="221"/>
                </a:cubicBezTo>
                <a:cubicBezTo>
                  <a:pt x="0" y="97"/>
                  <a:pt x="106" y="0"/>
                  <a:pt x="230" y="0"/>
                </a:cubicBezTo>
                <a:cubicBezTo>
                  <a:pt x="1908" y="0"/>
                  <a:pt x="1908" y="0"/>
                  <a:pt x="1908" y="0"/>
                </a:cubicBezTo>
                <a:cubicBezTo>
                  <a:pt x="2032" y="0"/>
                  <a:pt x="2129" y="97"/>
                  <a:pt x="2129" y="221"/>
                </a:cubicBezTo>
                <a:cubicBezTo>
                  <a:pt x="2129" y="345"/>
                  <a:pt x="2032" y="451"/>
                  <a:pt x="1908" y="451"/>
                </a:cubicBezTo>
                <a:close/>
                <a:moveTo>
                  <a:pt x="230" y="168"/>
                </a:moveTo>
                <a:lnTo>
                  <a:pt x="230" y="168"/>
                </a:lnTo>
                <a:cubicBezTo>
                  <a:pt x="203" y="168"/>
                  <a:pt x="177" y="194"/>
                  <a:pt x="177" y="221"/>
                </a:cubicBezTo>
                <a:cubicBezTo>
                  <a:pt x="177" y="248"/>
                  <a:pt x="203" y="274"/>
                  <a:pt x="230" y="274"/>
                </a:cubicBezTo>
                <a:cubicBezTo>
                  <a:pt x="1908" y="274"/>
                  <a:pt x="1908" y="274"/>
                  <a:pt x="1908" y="274"/>
                </a:cubicBezTo>
                <a:cubicBezTo>
                  <a:pt x="1934" y="274"/>
                  <a:pt x="1952" y="248"/>
                  <a:pt x="1952" y="221"/>
                </a:cubicBezTo>
                <a:cubicBezTo>
                  <a:pt x="1952" y="194"/>
                  <a:pt x="1934" y="168"/>
                  <a:pt x="1908" y="168"/>
                </a:cubicBezTo>
                <a:lnTo>
                  <a:pt x="230" y="16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5">
            <a:extLst>
              <a:ext uri="{FF2B5EF4-FFF2-40B4-BE49-F238E27FC236}">
                <a16:creationId xmlns:a16="http://schemas.microsoft.com/office/drawing/2014/main" id="{34733446-CE80-B74B-A43F-3995D876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531" y="8155265"/>
            <a:ext cx="4848" cy="48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6">
            <a:extLst>
              <a:ext uri="{FF2B5EF4-FFF2-40B4-BE49-F238E27FC236}">
                <a16:creationId xmlns:a16="http://schemas.microsoft.com/office/drawing/2014/main" id="{F9DC4D1F-F044-654B-B62F-3F4364E7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531" y="8155265"/>
            <a:ext cx="4848" cy="48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7">
            <a:extLst>
              <a:ext uri="{FF2B5EF4-FFF2-40B4-BE49-F238E27FC236}">
                <a16:creationId xmlns:a16="http://schemas.microsoft.com/office/drawing/2014/main" id="{C84008C0-C21C-8F4D-A277-0358C3C3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872" y="7869151"/>
            <a:ext cx="6614521" cy="3830991"/>
          </a:xfrm>
          <a:custGeom>
            <a:avLst/>
            <a:gdLst>
              <a:gd name="T0" fmla="*/ 2101293 w 6017"/>
              <a:gd name="T1" fmla="*/ 1008557 h 3483"/>
              <a:gd name="T2" fmla="*/ 2101293 w 6017"/>
              <a:gd name="T3" fmla="*/ 1008557 h 3483"/>
              <a:gd name="T4" fmla="*/ 1662609 w 6017"/>
              <a:gd name="T5" fmla="*/ 248449 h 3483"/>
              <a:gd name="T6" fmla="*/ 1573361 w 6017"/>
              <a:gd name="T7" fmla="*/ 89297 h 3483"/>
              <a:gd name="T8" fmla="*/ 1481233 w 6017"/>
              <a:gd name="T9" fmla="*/ 0 h 3483"/>
              <a:gd name="T10" fmla="*/ 1398463 w 6017"/>
              <a:gd name="T11" fmla="*/ 57251 h 3483"/>
              <a:gd name="T12" fmla="*/ 1347721 w 6017"/>
              <a:gd name="T13" fmla="*/ 89297 h 3483"/>
              <a:gd name="T14" fmla="*/ 1299858 w 6017"/>
              <a:gd name="T15" fmla="*/ 57251 h 3483"/>
              <a:gd name="T16" fmla="*/ 1214208 w 6017"/>
              <a:gd name="T17" fmla="*/ 0 h 3483"/>
              <a:gd name="T18" fmla="*/ 1131438 w 6017"/>
              <a:gd name="T19" fmla="*/ 57251 h 3483"/>
              <a:gd name="T20" fmla="*/ 1083935 w 6017"/>
              <a:gd name="T21" fmla="*/ 89297 h 3483"/>
              <a:gd name="T22" fmla="*/ 1083935 w 6017"/>
              <a:gd name="T23" fmla="*/ 89297 h 3483"/>
              <a:gd name="T24" fmla="*/ 1032833 w 6017"/>
              <a:gd name="T25" fmla="*/ 57251 h 3483"/>
              <a:gd name="T26" fmla="*/ 950422 w 6017"/>
              <a:gd name="T27" fmla="*/ 0 h 3483"/>
              <a:gd name="T28" fmla="*/ 864772 w 6017"/>
              <a:gd name="T29" fmla="*/ 57251 h 3483"/>
              <a:gd name="T30" fmla="*/ 816910 w 6017"/>
              <a:gd name="T31" fmla="*/ 89297 h 3483"/>
              <a:gd name="T32" fmla="*/ 769406 w 6017"/>
              <a:gd name="T33" fmla="*/ 57251 h 3483"/>
              <a:gd name="T34" fmla="*/ 683397 w 6017"/>
              <a:gd name="T35" fmla="*/ 0 h 3483"/>
              <a:gd name="T36" fmla="*/ 594509 w 6017"/>
              <a:gd name="T37" fmla="*/ 89297 h 3483"/>
              <a:gd name="T38" fmla="*/ 594509 w 6017"/>
              <a:gd name="T39" fmla="*/ 89297 h 3483"/>
              <a:gd name="T40" fmla="*/ 594509 w 6017"/>
              <a:gd name="T41" fmla="*/ 92538 h 3483"/>
              <a:gd name="T42" fmla="*/ 502021 w 6017"/>
              <a:gd name="T43" fmla="*/ 248449 h 3483"/>
              <a:gd name="T44" fmla="*/ 63337 w 6017"/>
              <a:gd name="T45" fmla="*/ 1008557 h 3483"/>
              <a:gd name="T46" fmla="*/ 206567 w 6017"/>
              <a:gd name="T47" fmla="*/ 1253765 h 3483"/>
              <a:gd name="T48" fmla="*/ 1083935 w 6017"/>
              <a:gd name="T49" fmla="*/ 1253765 h 3483"/>
              <a:gd name="T50" fmla="*/ 1958424 w 6017"/>
              <a:gd name="T51" fmla="*/ 1253765 h 3483"/>
              <a:gd name="T52" fmla="*/ 2101293 w 6017"/>
              <a:gd name="T53" fmla="*/ 1008557 h 348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017" h="3483">
                <a:moveTo>
                  <a:pt x="5839" y="2801"/>
                </a:moveTo>
                <a:lnTo>
                  <a:pt x="5839" y="2801"/>
                </a:lnTo>
                <a:cubicBezTo>
                  <a:pt x="4620" y="690"/>
                  <a:pt x="4620" y="690"/>
                  <a:pt x="4620" y="690"/>
                </a:cubicBezTo>
                <a:cubicBezTo>
                  <a:pt x="4372" y="248"/>
                  <a:pt x="4372" y="248"/>
                  <a:pt x="4372" y="248"/>
                </a:cubicBezTo>
                <a:cubicBezTo>
                  <a:pt x="4116" y="0"/>
                  <a:pt x="4116" y="0"/>
                  <a:pt x="4116" y="0"/>
                </a:cubicBezTo>
                <a:cubicBezTo>
                  <a:pt x="4010" y="0"/>
                  <a:pt x="3922" y="62"/>
                  <a:pt x="3886" y="159"/>
                </a:cubicBezTo>
                <a:cubicBezTo>
                  <a:pt x="3860" y="212"/>
                  <a:pt x="3807" y="248"/>
                  <a:pt x="3745" y="248"/>
                </a:cubicBezTo>
                <a:cubicBezTo>
                  <a:pt x="3683" y="248"/>
                  <a:pt x="3630" y="212"/>
                  <a:pt x="3612" y="159"/>
                </a:cubicBezTo>
                <a:cubicBezTo>
                  <a:pt x="3577" y="62"/>
                  <a:pt x="3480" y="0"/>
                  <a:pt x="3374" y="0"/>
                </a:cubicBezTo>
                <a:cubicBezTo>
                  <a:pt x="3268" y="0"/>
                  <a:pt x="3179" y="62"/>
                  <a:pt x="3144" y="159"/>
                </a:cubicBezTo>
                <a:cubicBezTo>
                  <a:pt x="3118" y="212"/>
                  <a:pt x="3064" y="248"/>
                  <a:pt x="3012" y="248"/>
                </a:cubicBezTo>
                <a:cubicBezTo>
                  <a:pt x="2950" y="248"/>
                  <a:pt x="2897" y="212"/>
                  <a:pt x="2870" y="159"/>
                </a:cubicBezTo>
                <a:cubicBezTo>
                  <a:pt x="2836" y="62"/>
                  <a:pt x="2747" y="0"/>
                  <a:pt x="2641" y="0"/>
                </a:cubicBezTo>
                <a:cubicBezTo>
                  <a:pt x="2535" y="0"/>
                  <a:pt x="2438" y="62"/>
                  <a:pt x="2403" y="159"/>
                </a:cubicBezTo>
                <a:cubicBezTo>
                  <a:pt x="2385" y="212"/>
                  <a:pt x="2332" y="248"/>
                  <a:pt x="2270" y="248"/>
                </a:cubicBezTo>
                <a:cubicBezTo>
                  <a:pt x="2208" y="248"/>
                  <a:pt x="2155" y="212"/>
                  <a:pt x="2138" y="159"/>
                </a:cubicBezTo>
                <a:cubicBezTo>
                  <a:pt x="2094" y="62"/>
                  <a:pt x="2005" y="0"/>
                  <a:pt x="1899" y="0"/>
                </a:cubicBezTo>
                <a:cubicBezTo>
                  <a:pt x="1652" y="248"/>
                  <a:pt x="1652" y="248"/>
                  <a:pt x="1652" y="248"/>
                </a:cubicBezTo>
                <a:lnTo>
                  <a:pt x="1652" y="257"/>
                </a:lnTo>
                <a:cubicBezTo>
                  <a:pt x="1395" y="690"/>
                  <a:pt x="1395" y="690"/>
                  <a:pt x="1395" y="690"/>
                </a:cubicBezTo>
                <a:cubicBezTo>
                  <a:pt x="176" y="2801"/>
                  <a:pt x="176" y="2801"/>
                  <a:pt x="176" y="2801"/>
                </a:cubicBezTo>
                <a:cubicBezTo>
                  <a:pt x="0" y="3102"/>
                  <a:pt x="220" y="3482"/>
                  <a:pt x="574" y="3482"/>
                </a:cubicBezTo>
                <a:cubicBezTo>
                  <a:pt x="3012" y="3482"/>
                  <a:pt x="3012" y="3482"/>
                  <a:pt x="3012" y="3482"/>
                </a:cubicBezTo>
                <a:cubicBezTo>
                  <a:pt x="5442" y="3482"/>
                  <a:pt x="5442" y="3482"/>
                  <a:pt x="5442" y="3482"/>
                </a:cubicBezTo>
                <a:cubicBezTo>
                  <a:pt x="5795" y="3482"/>
                  <a:pt x="6016" y="3102"/>
                  <a:pt x="5839" y="28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8">
            <a:extLst>
              <a:ext uri="{FF2B5EF4-FFF2-40B4-BE49-F238E27FC236}">
                <a16:creationId xmlns:a16="http://schemas.microsoft.com/office/drawing/2014/main" id="{2D7B2969-CD18-5843-AD70-DB3E7E28D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872" y="2888864"/>
            <a:ext cx="6614521" cy="8816129"/>
          </a:xfrm>
          <a:custGeom>
            <a:avLst/>
            <a:gdLst>
              <a:gd name="T0" fmla="*/ 1303097 w 6017"/>
              <a:gd name="T1" fmla="*/ 60494 h 8015"/>
              <a:gd name="T2" fmla="*/ 1303097 w 6017"/>
              <a:gd name="T3" fmla="*/ 60494 h 8015"/>
              <a:gd name="T4" fmla="*/ 1303097 w 6017"/>
              <a:gd name="T5" fmla="*/ 1364719 h 8015"/>
              <a:gd name="T6" fmla="*/ 1303097 w 6017"/>
              <a:gd name="T7" fmla="*/ 1383804 h 8015"/>
              <a:gd name="T8" fmla="*/ 1312813 w 6017"/>
              <a:gd name="T9" fmla="*/ 1396767 h 8015"/>
              <a:gd name="T10" fmla="*/ 1608268 w 6017"/>
              <a:gd name="T11" fmla="*/ 1912047 h 8015"/>
              <a:gd name="T12" fmla="*/ 2047312 w 6017"/>
              <a:gd name="T13" fmla="*/ 2672545 h 8015"/>
              <a:gd name="T14" fmla="*/ 2047312 w 6017"/>
              <a:gd name="T15" fmla="*/ 2774089 h 8015"/>
              <a:gd name="T16" fmla="*/ 1958424 w 6017"/>
              <a:gd name="T17" fmla="*/ 2825221 h 8015"/>
              <a:gd name="T18" fmla="*/ 1083935 w 6017"/>
              <a:gd name="T19" fmla="*/ 2825221 h 8015"/>
              <a:gd name="T20" fmla="*/ 206567 w 6017"/>
              <a:gd name="T21" fmla="*/ 2825221 h 8015"/>
              <a:gd name="T22" fmla="*/ 120557 w 6017"/>
              <a:gd name="T23" fmla="*/ 2774089 h 8015"/>
              <a:gd name="T24" fmla="*/ 120557 w 6017"/>
              <a:gd name="T25" fmla="*/ 2672545 h 8015"/>
              <a:gd name="T26" fmla="*/ 556362 w 6017"/>
              <a:gd name="T27" fmla="*/ 1912047 h 8015"/>
              <a:gd name="T28" fmla="*/ 855056 w 6017"/>
              <a:gd name="T29" fmla="*/ 1396767 h 8015"/>
              <a:gd name="T30" fmla="*/ 861534 w 6017"/>
              <a:gd name="T31" fmla="*/ 1383804 h 8015"/>
              <a:gd name="T32" fmla="*/ 861534 w 6017"/>
              <a:gd name="T33" fmla="*/ 1364719 h 8015"/>
              <a:gd name="T34" fmla="*/ 861534 w 6017"/>
              <a:gd name="T35" fmla="*/ 60494 h 8015"/>
              <a:gd name="T36" fmla="*/ 1303097 w 6017"/>
              <a:gd name="T37" fmla="*/ 60494 h 8015"/>
              <a:gd name="T38" fmla="*/ 1366794 w 6017"/>
              <a:gd name="T39" fmla="*/ 0 h 8015"/>
              <a:gd name="T40" fmla="*/ 1366794 w 6017"/>
              <a:gd name="T41" fmla="*/ 0 h 8015"/>
              <a:gd name="T42" fmla="*/ 797836 w 6017"/>
              <a:gd name="T43" fmla="*/ 0 h 8015"/>
              <a:gd name="T44" fmla="*/ 797836 w 6017"/>
              <a:gd name="T45" fmla="*/ 1364719 h 8015"/>
              <a:gd name="T46" fmla="*/ 502021 w 6017"/>
              <a:gd name="T47" fmla="*/ 1880360 h 8015"/>
              <a:gd name="T48" fmla="*/ 63337 w 6017"/>
              <a:gd name="T49" fmla="*/ 2640498 h 8015"/>
              <a:gd name="T50" fmla="*/ 206567 w 6017"/>
              <a:gd name="T51" fmla="*/ 2885715 h 8015"/>
              <a:gd name="T52" fmla="*/ 1083935 w 6017"/>
              <a:gd name="T53" fmla="*/ 2885715 h 8015"/>
              <a:gd name="T54" fmla="*/ 1958424 w 6017"/>
              <a:gd name="T55" fmla="*/ 2885715 h 8015"/>
              <a:gd name="T56" fmla="*/ 2101293 w 6017"/>
              <a:gd name="T57" fmla="*/ 2640498 h 8015"/>
              <a:gd name="T58" fmla="*/ 1662609 w 6017"/>
              <a:gd name="T59" fmla="*/ 1880360 h 8015"/>
              <a:gd name="T60" fmla="*/ 1366794 w 6017"/>
              <a:gd name="T61" fmla="*/ 1364719 h 8015"/>
              <a:gd name="T62" fmla="*/ 1366794 w 6017"/>
              <a:gd name="T63" fmla="*/ 0 h 8015"/>
              <a:gd name="T64" fmla="*/ 1303097 w 6017"/>
              <a:gd name="T65" fmla="*/ 60494 h 801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017" h="8015">
                <a:moveTo>
                  <a:pt x="3621" y="168"/>
                </a:moveTo>
                <a:lnTo>
                  <a:pt x="3621" y="168"/>
                </a:lnTo>
                <a:cubicBezTo>
                  <a:pt x="3621" y="3790"/>
                  <a:pt x="3621" y="3790"/>
                  <a:pt x="3621" y="3790"/>
                </a:cubicBezTo>
                <a:cubicBezTo>
                  <a:pt x="3621" y="3843"/>
                  <a:pt x="3621" y="3843"/>
                  <a:pt x="3621" y="3843"/>
                </a:cubicBezTo>
                <a:cubicBezTo>
                  <a:pt x="3648" y="3879"/>
                  <a:pt x="3648" y="3879"/>
                  <a:pt x="3648" y="3879"/>
                </a:cubicBezTo>
                <a:cubicBezTo>
                  <a:pt x="4469" y="5310"/>
                  <a:pt x="4469" y="5310"/>
                  <a:pt x="4469" y="5310"/>
                </a:cubicBezTo>
                <a:cubicBezTo>
                  <a:pt x="5689" y="7422"/>
                  <a:pt x="5689" y="7422"/>
                  <a:pt x="5689" y="7422"/>
                </a:cubicBezTo>
                <a:cubicBezTo>
                  <a:pt x="5742" y="7510"/>
                  <a:pt x="5742" y="7616"/>
                  <a:pt x="5689" y="7704"/>
                </a:cubicBezTo>
                <a:cubicBezTo>
                  <a:pt x="5636" y="7793"/>
                  <a:pt x="5548" y="7846"/>
                  <a:pt x="5442" y="7846"/>
                </a:cubicBezTo>
                <a:cubicBezTo>
                  <a:pt x="3012" y="7846"/>
                  <a:pt x="3012" y="7846"/>
                  <a:pt x="3012" y="7846"/>
                </a:cubicBezTo>
                <a:cubicBezTo>
                  <a:pt x="574" y="7846"/>
                  <a:pt x="574" y="7846"/>
                  <a:pt x="574" y="7846"/>
                </a:cubicBezTo>
                <a:cubicBezTo>
                  <a:pt x="477" y="7846"/>
                  <a:pt x="379" y="7793"/>
                  <a:pt x="335" y="7704"/>
                </a:cubicBezTo>
                <a:cubicBezTo>
                  <a:pt x="282" y="7616"/>
                  <a:pt x="282" y="7510"/>
                  <a:pt x="335" y="7422"/>
                </a:cubicBezTo>
                <a:cubicBezTo>
                  <a:pt x="1546" y="5310"/>
                  <a:pt x="1546" y="5310"/>
                  <a:pt x="1546" y="5310"/>
                </a:cubicBezTo>
                <a:cubicBezTo>
                  <a:pt x="2376" y="3879"/>
                  <a:pt x="2376" y="3879"/>
                  <a:pt x="2376" y="3879"/>
                </a:cubicBezTo>
                <a:cubicBezTo>
                  <a:pt x="2394" y="3843"/>
                  <a:pt x="2394" y="3843"/>
                  <a:pt x="2394" y="3843"/>
                </a:cubicBezTo>
                <a:cubicBezTo>
                  <a:pt x="2394" y="3790"/>
                  <a:pt x="2394" y="3790"/>
                  <a:pt x="2394" y="3790"/>
                </a:cubicBezTo>
                <a:cubicBezTo>
                  <a:pt x="2394" y="168"/>
                  <a:pt x="2394" y="168"/>
                  <a:pt x="2394" y="168"/>
                </a:cubicBezTo>
                <a:cubicBezTo>
                  <a:pt x="3621" y="168"/>
                  <a:pt x="3621" y="168"/>
                  <a:pt x="3621" y="168"/>
                </a:cubicBezTo>
                <a:lnTo>
                  <a:pt x="3798" y="0"/>
                </a:lnTo>
                <a:cubicBezTo>
                  <a:pt x="2217" y="0"/>
                  <a:pt x="2217" y="0"/>
                  <a:pt x="2217" y="0"/>
                </a:cubicBezTo>
                <a:cubicBezTo>
                  <a:pt x="2217" y="3790"/>
                  <a:pt x="2217" y="3790"/>
                  <a:pt x="2217" y="3790"/>
                </a:cubicBezTo>
                <a:cubicBezTo>
                  <a:pt x="1395" y="5222"/>
                  <a:pt x="1395" y="5222"/>
                  <a:pt x="1395" y="5222"/>
                </a:cubicBezTo>
                <a:cubicBezTo>
                  <a:pt x="176" y="7333"/>
                  <a:pt x="176" y="7333"/>
                  <a:pt x="176" y="7333"/>
                </a:cubicBezTo>
                <a:cubicBezTo>
                  <a:pt x="0" y="7634"/>
                  <a:pt x="220" y="8014"/>
                  <a:pt x="574" y="8014"/>
                </a:cubicBezTo>
                <a:cubicBezTo>
                  <a:pt x="3012" y="8014"/>
                  <a:pt x="3012" y="8014"/>
                  <a:pt x="3012" y="8014"/>
                </a:cubicBezTo>
                <a:cubicBezTo>
                  <a:pt x="5442" y="8014"/>
                  <a:pt x="5442" y="8014"/>
                  <a:pt x="5442" y="8014"/>
                </a:cubicBezTo>
                <a:cubicBezTo>
                  <a:pt x="5795" y="8014"/>
                  <a:pt x="6016" y="7634"/>
                  <a:pt x="5839" y="7333"/>
                </a:cubicBezTo>
                <a:cubicBezTo>
                  <a:pt x="4620" y="5222"/>
                  <a:pt x="4620" y="5222"/>
                  <a:pt x="4620" y="5222"/>
                </a:cubicBezTo>
                <a:cubicBezTo>
                  <a:pt x="3798" y="3790"/>
                  <a:pt x="3798" y="3790"/>
                  <a:pt x="3798" y="3790"/>
                </a:cubicBezTo>
                <a:cubicBezTo>
                  <a:pt x="3798" y="0"/>
                  <a:pt x="3798" y="0"/>
                  <a:pt x="3798" y="0"/>
                </a:cubicBezTo>
                <a:lnTo>
                  <a:pt x="3621" y="168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9">
            <a:extLst>
              <a:ext uri="{FF2B5EF4-FFF2-40B4-BE49-F238E27FC236}">
                <a16:creationId xmlns:a16="http://schemas.microsoft.com/office/drawing/2014/main" id="{FD87D382-A360-CC44-9DC6-A184DA45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352" y="10376269"/>
            <a:ext cx="562525" cy="562525"/>
          </a:xfrm>
          <a:custGeom>
            <a:avLst/>
            <a:gdLst>
              <a:gd name="T0" fmla="*/ 183791 w 513"/>
              <a:gd name="T1" fmla="*/ 91896 h 513"/>
              <a:gd name="T2" fmla="*/ 183791 w 513"/>
              <a:gd name="T3" fmla="*/ 91896 h 513"/>
              <a:gd name="T4" fmla="*/ 91896 w 513"/>
              <a:gd name="T5" fmla="*/ 183791 h 513"/>
              <a:gd name="T6" fmla="*/ 0 w 513"/>
              <a:gd name="T7" fmla="*/ 91896 h 513"/>
              <a:gd name="T8" fmla="*/ 91896 w 513"/>
              <a:gd name="T9" fmla="*/ 0 h 513"/>
              <a:gd name="T10" fmla="*/ 183791 w 513"/>
              <a:gd name="T11" fmla="*/ 91896 h 5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513">
                <a:moveTo>
                  <a:pt x="512" y="256"/>
                </a:moveTo>
                <a:lnTo>
                  <a:pt x="512" y="256"/>
                </a:lnTo>
                <a:cubicBezTo>
                  <a:pt x="512" y="398"/>
                  <a:pt x="398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8" y="0"/>
                  <a:pt x="512" y="115"/>
                  <a:pt x="512" y="2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0">
            <a:extLst>
              <a:ext uri="{FF2B5EF4-FFF2-40B4-BE49-F238E27FC236}">
                <a16:creationId xmlns:a16="http://schemas.microsoft.com/office/drawing/2014/main" id="{416AA0F4-EE6E-F54D-9446-18460076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9454" y="9804046"/>
            <a:ext cx="426743" cy="426743"/>
          </a:xfrm>
          <a:custGeom>
            <a:avLst/>
            <a:gdLst>
              <a:gd name="T0" fmla="*/ 139342 w 390"/>
              <a:gd name="T1" fmla="*/ 69670 h 389"/>
              <a:gd name="T2" fmla="*/ 139342 w 390"/>
              <a:gd name="T3" fmla="*/ 69670 h 389"/>
              <a:gd name="T4" fmla="*/ 69850 w 390"/>
              <a:gd name="T5" fmla="*/ 139341 h 389"/>
              <a:gd name="T6" fmla="*/ 0 w 390"/>
              <a:gd name="T7" fmla="*/ 69670 h 389"/>
              <a:gd name="T8" fmla="*/ 69850 w 390"/>
              <a:gd name="T9" fmla="*/ 0 h 389"/>
              <a:gd name="T10" fmla="*/ 139342 w 390"/>
              <a:gd name="T11" fmla="*/ 69670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0" h="389">
                <a:moveTo>
                  <a:pt x="389" y="194"/>
                </a:moveTo>
                <a:lnTo>
                  <a:pt x="389" y="194"/>
                </a:lnTo>
                <a:cubicBezTo>
                  <a:pt x="389" y="300"/>
                  <a:pt x="301" y="388"/>
                  <a:pt x="195" y="388"/>
                </a:cubicBezTo>
                <a:cubicBezTo>
                  <a:pt x="89" y="388"/>
                  <a:pt x="0" y="300"/>
                  <a:pt x="0" y="194"/>
                </a:cubicBezTo>
                <a:cubicBezTo>
                  <a:pt x="0" y="88"/>
                  <a:pt x="89" y="0"/>
                  <a:pt x="195" y="0"/>
                </a:cubicBezTo>
                <a:cubicBezTo>
                  <a:pt x="301" y="0"/>
                  <a:pt x="389" y="88"/>
                  <a:pt x="389" y="1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1">
            <a:extLst>
              <a:ext uri="{FF2B5EF4-FFF2-40B4-BE49-F238E27FC236}">
                <a16:creationId xmlns:a16="http://schemas.microsoft.com/office/drawing/2014/main" id="{1AA916A3-6FC7-2C4E-B970-0FC8AA724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1878" y="2185706"/>
            <a:ext cx="989269" cy="1003818"/>
          </a:xfrm>
          <a:custGeom>
            <a:avLst/>
            <a:gdLst>
              <a:gd name="T0" fmla="*/ 323491 w 901"/>
              <a:gd name="T1" fmla="*/ 165930 h 911"/>
              <a:gd name="T2" fmla="*/ 323491 w 901"/>
              <a:gd name="T3" fmla="*/ 165930 h 911"/>
              <a:gd name="T4" fmla="*/ 162105 w 901"/>
              <a:gd name="T5" fmla="*/ 328252 h 911"/>
              <a:gd name="T6" fmla="*/ 0 w 901"/>
              <a:gd name="T7" fmla="*/ 165930 h 911"/>
              <a:gd name="T8" fmla="*/ 162105 w 901"/>
              <a:gd name="T9" fmla="*/ 0 h 911"/>
              <a:gd name="T10" fmla="*/ 323491 w 901"/>
              <a:gd name="T11" fmla="*/ 165930 h 9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1" h="911">
                <a:moveTo>
                  <a:pt x="900" y="460"/>
                </a:moveTo>
                <a:lnTo>
                  <a:pt x="900" y="460"/>
                </a:lnTo>
                <a:cubicBezTo>
                  <a:pt x="900" y="707"/>
                  <a:pt x="697" y="910"/>
                  <a:pt x="451" y="910"/>
                </a:cubicBezTo>
                <a:cubicBezTo>
                  <a:pt x="194" y="910"/>
                  <a:pt x="0" y="707"/>
                  <a:pt x="0" y="460"/>
                </a:cubicBezTo>
                <a:cubicBezTo>
                  <a:pt x="0" y="204"/>
                  <a:pt x="194" y="0"/>
                  <a:pt x="451" y="0"/>
                </a:cubicBezTo>
                <a:cubicBezTo>
                  <a:pt x="697" y="0"/>
                  <a:pt x="900" y="204"/>
                  <a:pt x="900" y="4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2">
            <a:extLst>
              <a:ext uri="{FF2B5EF4-FFF2-40B4-BE49-F238E27FC236}">
                <a16:creationId xmlns:a16="http://schemas.microsoft.com/office/drawing/2014/main" id="{46C21A20-B86F-3141-AE7D-9D404CDF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269" y="1128546"/>
            <a:ext cx="615870" cy="615870"/>
          </a:xfrm>
          <a:custGeom>
            <a:avLst/>
            <a:gdLst>
              <a:gd name="T0" fmla="*/ 201252 w 558"/>
              <a:gd name="T1" fmla="*/ 102252 h 558"/>
              <a:gd name="T2" fmla="*/ 201252 w 558"/>
              <a:gd name="T3" fmla="*/ 102252 h 558"/>
              <a:gd name="T4" fmla="*/ 99000 w 558"/>
              <a:gd name="T5" fmla="*/ 201252 h 558"/>
              <a:gd name="T6" fmla="*/ 0 w 558"/>
              <a:gd name="T7" fmla="*/ 102252 h 558"/>
              <a:gd name="T8" fmla="*/ 99000 w 558"/>
              <a:gd name="T9" fmla="*/ 0 h 558"/>
              <a:gd name="T10" fmla="*/ 201252 w 558"/>
              <a:gd name="T11" fmla="*/ 102252 h 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8" h="558">
                <a:moveTo>
                  <a:pt x="557" y="283"/>
                </a:moveTo>
                <a:lnTo>
                  <a:pt x="557" y="283"/>
                </a:lnTo>
                <a:cubicBezTo>
                  <a:pt x="557" y="433"/>
                  <a:pt x="433" y="557"/>
                  <a:pt x="274" y="557"/>
                </a:cubicBezTo>
                <a:cubicBezTo>
                  <a:pt x="124" y="557"/>
                  <a:pt x="0" y="433"/>
                  <a:pt x="0" y="283"/>
                </a:cubicBezTo>
                <a:cubicBezTo>
                  <a:pt x="0" y="124"/>
                  <a:pt x="124" y="0"/>
                  <a:pt x="274" y="0"/>
                </a:cubicBezTo>
                <a:cubicBezTo>
                  <a:pt x="433" y="0"/>
                  <a:pt x="557" y="124"/>
                  <a:pt x="557" y="2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">
            <a:extLst>
              <a:ext uri="{FF2B5EF4-FFF2-40B4-BE49-F238E27FC236}">
                <a16:creationId xmlns:a16="http://schemas.microsoft.com/office/drawing/2014/main" id="{EA9AB9A2-6D22-D448-9605-FB6236868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852" y="837585"/>
            <a:ext cx="184276" cy="184276"/>
          </a:xfrm>
          <a:custGeom>
            <a:avLst/>
            <a:gdLst>
              <a:gd name="T0" fmla="*/ 59968 w 169"/>
              <a:gd name="T1" fmla="*/ 28556 h 169"/>
              <a:gd name="T2" fmla="*/ 59968 w 169"/>
              <a:gd name="T3" fmla="*/ 28556 h 169"/>
              <a:gd name="T4" fmla="*/ 28199 w 169"/>
              <a:gd name="T5" fmla="*/ 59968 h 169"/>
              <a:gd name="T6" fmla="*/ 0 w 169"/>
              <a:gd name="T7" fmla="*/ 28556 h 169"/>
              <a:gd name="T8" fmla="*/ 28199 w 169"/>
              <a:gd name="T9" fmla="*/ 0 h 169"/>
              <a:gd name="T10" fmla="*/ 59968 w 169"/>
              <a:gd name="T11" fmla="*/ 2855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" h="169">
                <a:moveTo>
                  <a:pt x="168" y="80"/>
                </a:moveTo>
                <a:lnTo>
                  <a:pt x="168" y="80"/>
                </a:lnTo>
                <a:cubicBezTo>
                  <a:pt x="168" y="124"/>
                  <a:pt x="123" y="168"/>
                  <a:pt x="79" y="168"/>
                </a:cubicBezTo>
                <a:cubicBezTo>
                  <a:pt x="35" y="168"/>
                  <a:pt x="0" y="124"/>
                  <a:pt x="0" y="80"/>
                </a:cubicBezTo>
                <a:cubicBezTo>
                  <a:pt x="0" y="35"/>
                  <a:pt x="35" y="0"/>
                  <a:pt x="79" y="0"/>
                </a:cubicBezTo>
                <a:cubicBezTo>
                  <a:pt x="123" y="0"/>
                  <a:pt x="168" y="35"/>
                  <a:pt x="168" y="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4">
            <a:extLst>
              <a:ext uri="{FF2B5EF4-FFF2-40B4-BE49-F238E27FC236}">
                <a16:creationId xmlns:a16="http://schemas.microsoft.com/office/drawing/2014/main" id="{D8294929-CEEA-C148-A9EA-0BADF120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852" y="3092537"/>
            <a:ext cx="630416" cy="106686"/>
          </a:xfrm>
          <a:custGeom>
            <a:avLst/>
            <a:gdLst>
              <a:gd name="T0" fmla="*/ 206015 w 574"/>
              <a:gd name="T1" fmla="*/ 34569 h 98"/>
              <a:gd name="T2" fmla="*/ 0 w 574"/>
              <a:gd name="T3" fmla="*/ 34569 h 98"/>
              <a:gd name="T4" fmla="*/ 0 w 574"/>
              <a:gd name="T5" fmla="*/ 0 h 98"/>
              <a:gd name="T6" fmla="*/ 206015 w 574"/>
              <a:gd name="T7" fmla="*/ 0 h 98"/>
              <a:gd name="T8" fmla="*/ 206015 w 574"/>
              <a:gd name="T9" fmla="*/ 34569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4" h="98">
                <a:moveTo>
                  <a:pt x="573" y="97"/>
                </a:moveTo>
                <a:lnTo>
                  <a:pt x="0" y="97"/>
                </a:lnTo>
                <a:lnTo>
                  <a:pt x="0" y="0"/>
                </a:lnTo>
                <a:lnTo>
                  <a:pt x="573" y="0"/>
                </a:lnTo>
                <a:lnTo>
                  <a:pt x="573" y="97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5">
            <a:extLst>
              <a:ext uri="{FF2B5EF4-FFF2-40B4-BE49-F238E27FC236}">
                <a16:creationId xmlns:a16="http://schemas.microsoft.com/office/drawing/2014/main" id="{C3B92C97-2204-EF4D-8BF2-1E037B32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16" y="7102953"/>
            <a:ext cx="3312112" cy="2865971"/>
          </a:xfrm>
          <a:custGeom>
            <a:avLst/>
            <a:gdLst>
              <a:gd name="T0" fmla="*/ 448028 w 3013"/>
              <a:gd name="T1" fmla="*/ 70150 h 2608"/>
              <a:gd name="T2" fmla="*/ 448028 w 3013"/>
              <a:gd name="T3" fmla="*/ 70150 h 2608"/>
              <a:gd name="T4" fmla="*/ 41024 w 3013"/>
              <a:gd name="T5" fmla="*/ 775609 h 2608"/>
              <a:gd name="T6" fmla="*/ 133149 w 3013"/>
              <a:gd name="T7" fmla="*/ 937853 h 2608"/>
              <a:gd name="T8" fmla="*/ 947156 w 3013"/>
              <a:gd name="T9" fmla="*/ 937853 h 2608"/>
              <a:gd name="T10" fmla="*/ 1042519 w 3013"/>
              <a:gd name="T11" fmla="*/ 775609 h 2608"/>
              <a:gd name="T12" fmla="*/ 635516 w 3013"/>
              <a:gd name="T13" fmla="*/ 70150 h 2608"/>
              <a:gd name="T14" fmla="*/ 448028 w 3013"/>
              <a:gd name="T15" fmla="*/ 70150 h 2608"/>
              <a:gd name="T16" fmla="*/ 41024 w 3013"/>
              <a:gd name="T17" fmla="*/ 775609 h 2608"/>
              <a:gd name="T18" fmla="*/ 133149 w 3013"/>
              <a:gd name="T19" fmla="*/ 937853 h 2608"/>
              <a:gd name="T20" fmla="*/ 947156 w 3013"/>
              <a:gd name="T21" fmla="*/ 937853 h 2608"/>
              <a:gd name="T22" fmla="*/ 1042519 w 3013"/>
              <a:gd name="T23" fmla="*/ 775609 h 2608"/>
              <a:gd name="T24" fmla="*/ 635516 w 3013"/>
              <a:gd name="T25" fmla="*/ 70150 h 2608"/>
              <a:gd name="T26" fmla="*/ 448028 w 3013"/>
              <a:gd name="T27" fmla="*/ 70150 h 26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13" h="2608">
                <a:moveTo>
                  <a:pt x="1245" y="195"/>
                </a:moveTo>
                <a:lnTo>
                  <a:pt x="1245" y="195"/>
                </a:lnTo>
                <a:cubicBezTo>
                  <a:pt x="114" y="2156"/>
                  <a:pt x="114" y="2156"/>
                  <a:pt x="114" y="2156"/>
                </a:cubicBezTo>
                <a:cubicBezTo>
                  <a:pt x="0" y="2359"/>
                  <a:pt x="140" y="2607"/>
                  <a:pt x="370" y="2607"/>
                </a:cubicBezTo>
                <a:cubicBezTo>
                  <a:pt x="2632" y="2607"/>
                  <a:pt x="2632" y="2607"/>
                  <a:pt x="2632" y="2607"/>
                </a:cubicBezTo>
                <a:cubicBezTo>
                  <a:pt x="2862" y="2607"/>
                  <a:pt x="3012" y="2359"/>
                  <a:pt x="2897" y="2156"/>
                </a:cubicBezTo>
                <a:cubicBezTo>
                  <a:pt x="1766" y="195"/>
                  <a:pt x="1766" y="195"/>
                  <a:pt x="1766" y="195"/>
                </a:cubicBezTo>
                <a:cubicBezTo>
                  <a:pt x="1642" y="0"/>
                  <a:pt x="1360" y="0"/>
                  <a:pt x="1245" y="195"/>
                </a:cubicBezTo>
                <a:cubicBezTo>
                  <a:pt x="114" y="2156"/>
                  <a:pt x="114" y="2156"/>
                  <a:pt x="114" y="2156"/>
                </a:cubicBezTo>
                <a:cubicBezTo>
                  <a:pt x="0" y="2359"/>
                  <a:pt x="140" y="2607"/>
                  <a:pt x="370" y="2607"/>
                </a:cubicBezTo>
                <a:cubicBezTo>
                  <a:pt x="2632" y="2607"/>
                  <a:pt x="2632" y="2607"/>
                  <a:pt x="2632" y="2607"/>
                </a:cubicBezTo>
                <a:cubicBezTo>
                  <a:pt x="2862" y="2607"/>
                  <a:pt x="3012" y="2359"/>
                  <a:pt x="2897" y="2156"/>
                </a:cubicBezTo>
                <a:cubicBezTo>
                  <a:pt x="1766" y="195"/>
                  <a:pt x="1766" y="195"/>
                  <a:pt x="1766" y="195"/>
                </a:cubicBezTo>
                <a:cubicBezTo>
                  <a:pt x="1642" y="0"/>
                  <a:pt x="1360" y="0"/>
                  <a:pt x="1245" y="195"/>
                </a:cubicBezTo>
              </a:path>
            </a:pathLst>
          </a:custGeom>
          <a:solidFill>
            <a:srgbClr val="E8DD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">
            <a:extLst>
              <a:ext uri="{FF2B5EF4-FFF2-40B4-BE49-F238E27FC236}">
                <a16:creationId xmlns:a16="http://schemas.microsoft.com/office/drawing/2014/main" id="{1A44CE58-EB6E-C548-A3D2-A974B7999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223" y="7922495"/>
            <a:ext cx="392799" cy="1566340"/>
          </a:xfrm>
          <a:custGeom>
            <a:avLst/>
            <a:gdLst>
              <a:gd name="T0" fmla="*/ 16300 w 355"/>
              <a:gd name="T1" fmla="*/ 343763 h 1423"/>
              <a:gd name="T2" fmla="*/ 16300 w 355"/>
              <a:gd name="T3" fmla="*/ 343763 h 1423"/>
              <a:gd name="T4" fmla="*/ 0 w 355"/>
              <a:gd name="T5" fmla="*/ 0 h 1423"/>
              <a:gd name="T6" fmla="*/ 124966 w 355"/>
              <a:gd name="T7" fmla="*/ 0 h 1423"/>
              <a:gd name="T8" fmla="*/ 112288 w 355"/>
              <a:gd name="T9" fmla="*/ 343763 h 1423"/>
              <a:gd name="T10" fmla="*/ 16300 w 355"/>
              <a:gd name="T11" fmla="*/ 343763 h 1423"/>
              <a:gd name="T12" fmla="*/ 128226 w 355"/>
              <a:gd name="T13" fmla="*/ 448622 h 1423"/>
              <a:gd name="T14" fmla="*/ 128226 w 355"/>
              <a:gd name="T15" fmla="*/ 448622 h 1423"/>
              <a:gd name="T16" fmla="*/ 109028 w 355"/>
              <a:gd name="T17" fmla="*/ 496547 h 1423"/>
              <a:gd name="T18" fmla="*/ 64113 w 355"/>
              <a:gd name="T19" fmla="*/ 512402 h 1423"/>
              <a:gd name="T20" fmla="*/ 22458 w 355"/>
              <a:gd name="T21" fmla="*/ 496547 h 1423"/>
              <a:gd name="T22" fmla="*/ 3260 w 355"/>
              <a:gd name="T23" fmla="*/ 448622 h 1423"/>
              <a:gd name="T24" fmla="*/ 22458 w 355"/>
              <a:gd name="T25" fmla="*/ 404300 h 1423"/>
              <a:gd name="T26" fmla="*/ 64113 w 355"/>
              <a:gd name="T27" fmla="*/ 385202 h 1423"/>
              <a:gd name="T28" fmla="*/ 109028 w 355"/>
              <a:gd name="T29" fmla="*/ 404300 h 1423"/>
              <a:gd name="T30" fmla="*/ 128226 w 355"/>
              <a:gd name="T31" fmla="*/ 448622 h 14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5" h="1423">
                <a:moveTo>
                  <a:pt x="45" y="954"/>
                </a:moveTo>
                <a:lnTo>
                  <a:pt x="45" y="954"/>
                </a:lnTo>
                <a:cubicBezTo>
                  <a:pt x="0" y="0"/>
                  <a:pt x="0" y="0"/>
                  <a:pt x="0" y="0"/>
                </a:cubicBezTo>
                <a:cubicBezTo>
                  <a:pt x="345" y="0"/>
                  <a:pt x="345" y="0"/>
                  <a:pt x="345" y="0"/>
                </a:cubicBezTo>
                <a:cubicBezTo>
                  <a:pt x="310" y="954"/>
                  <a:pt x="310" y="954"/>
                  <a:pt x="310" y="954"/>
                </a:cubicBezTo>
                <a:lnTo>
                  <a:pt x="45" y="954"/>
                </a:lnTo>
                <a:close/>
                <a:moveTo>
                  <a:pt x="354" y="1245"/>
                </a:moveTo>
                <a:lnTo>
                  <a:pt x="354" y="1245"/>
                </a:lnTo>
                <a:cubicBezTo>
                  <a:pt x="354" y="1298"/>
                  <a:pt x="336" y="1343"/>
                  <a:pt x="301" y="1378"/>
                </a:cubicBezTo>
                <a:cubicBezTo>
                  <a:pt x="274" y="1413"/>
                  <a:pt x="230" y="1422"/>
                  <a:pt x="177" y="1422"/>
                </a:cubicBezTo>
                <a:cubicBezTo>
                  <a:pt x="133" y="1422"/>
                  <a:pt x="89" y="1413"/>
                  <a:pt x="62" y="1378"/>
                </a:cubicBezTo>
                <a:cubicBezTo>
                  <a:pt x="27" y="1343"/>
                  <a:pt x="9" y="1298"/>
                  <a:pt x="9" y="1245"/>
                </a:cubicBezTo>
                <a:cubicBezTo>
                  <a:pt x="9" y="1201"/>
                  <a:pt x="27" y="1157"/>
                  <a:pt x="62" y="1122"/>
                </a:cubicBezTo>
                <a:cubicBezTo>
                  <a:pt x="89" y="1086"/>
                  <a:pt x="133" y="1069"/>
                  <a:pt x="177" y="1069"/>
                </a:cubicBezTo>
                <a:cubicBezTo>
                  <a:pt x="230" y="1069"/>
                  <a:pt x="274" y="1086"/>
                  <a:pt x="301" y="1122"/>
                </a:cubicBezTo>
                <a:cubicBezTo>
                  <a:pt x="336" y="1157"/>
                  <a:pt x="354" y="1201"/>
                  <a:pt x="354" y="1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316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5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21BB8B"/>
      </a:accent1>
      <a:accent2>
        <a:srgbClr val="E7DD62"/>
      </a:accent2>
      <a:accent3>
        <a:srgbClr val="68E0C5"/>
      </a:accent3>
      <a:accent4>
        <a:srgbClr val="FD8264"/>
      </a:accent4>
      <a:accent5>
        <a:srgbClr val="81DF89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92046</TotalTime>
  <Words>522</Words>
  <Application>Microsoft Macintosh PowerPoint</Application>
  <PresentationFormat>Personalizado</PresentationFormat>
  <Paragraphs>133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Lato Regular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16559</cp:revision>
  <dcterms:created xsi:type="dcterms:W3CDTF">2014-11-12T21:47:38Z</dcterms:created>
  <dcterms:modified xsi:type="dcterms:W3CDTF">2019-10-04T17:29:27Z</dcterms:modified>
  <cp:category/>
</cp:coreProperties>
</file>