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0" d="100"/>
          <a:sy n="20" d="100"/>
        </p:scale>
        <p:origin x="2072" y="1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5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7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0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8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70">
            <a:extLst>
              <a:ext uri="{FF2B5EF4-FFF2-40B4-BE49-F238E27FC236}">
                <a16:creationId xmlns:a16="http://schemas.microsoft.com/office/drawing/2014/main" id="{76B901CC-06A3-4D40-85C2-21561A32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423" y="9686628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71">
            <a:extLst>
              <a:ext uri="{FF2B5EF4-FFF2-40B4-BE49-F238E27FC236}">
                <a16:creationId xmlns:a16="http://schemas.microsoft.com/office/drawing/2014/main" id="{76AFF786-42BC-C244-ABDA-CF0A1CFD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45" y="968662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72">
            <a:extLst>
              <a:ext uri="{FF2B5EF4-FFF2-40B4-BE49-F238E27FC236}">
                <a16:creationId xmlns:a16="http://schemas.microsoft.com/office/drawing/2014/main" id="{D8FEE118-FC01-644C-9B4B-FA7AE0C6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748" y="9686628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73">
            <a:extLst>
              <a:ext uri="{FF2B5EF4-FFF2-40B4-BE49-F238E27FC236}">
                <a16:creationId xmlns:a16="http://schemas.microsoft.com/office/drawing/2014/main" id="{0C59C0AA-EAB8-7C4B-B459-5401C7CC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070" y="968662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74">
            <a:extLst>
              <a:ext uri="{FF2B5EF4-FFF2-40B4-BE49-F238E27FC236}">
                <a16:creationId xmlns:a16="http://schemas.microsoft.com/office/drawing/2014/main" id="{CE3B83E3-C599-AA4D-8F35-3A655228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8072" y="9686628"/>
            <a:ext cx="1180599" cy="1185940"/>
          </a:xfrm>
          <a:custGeom>
            <a:avLst/>
            <a:gdLst>
              <a:gd name="T0" fmla="*/ 858 w 973"/>
              <a:gd name="T1" fmla="*/ 979 h 980"/>
              <a:gd name="T2" fmla="*/ 858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8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8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8" y="979"/>
                </a:moveTo>
                <a:lnTo>
                  <a:pt x="858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19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9" y="979"/>
                  <a:pt x="858" y="9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77">
            <a:extLst>
              <a:ext uri="{FF2B5EF4-FFF2-40B4-BE49-F238E27FC236}">
                <a16:creationId xmlns:a16="http://schemas.microsoft.com/office/drawing/2014/main" id="{E170605B-A241-4E40-9CD5-1DFC787A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226" y="10017836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78">
            <a:extLst>
              <a:ext uri="{FF2B5EF4-FFF2-40B4-BE49-F238E27FC236}">
                <a16:creationId xmlns:a16="http://schemas.microsoft.com/office/drawing/2014/main" id="{F6B5962C-D46C-804F-AD12-8A4FB89A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119" y="10429174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79">
            <a:extLst>
              <a:ext uri="{FF2B5EF4-FFF2-40B4-BE49-F238E27FC236}">
                <a16:creationId xmlns:a16="http://schemas.microsoft.com/office/drawing/2014/main" id="{4281A934-CB25-9C47-BC3F-D5E4FCF6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616" y="10429174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6">
            <a:extLst>
              <a:ext uri="{FF2B5EF4-FFF2-40B4-BE49-F238E27FC236}">
                <a16:creationId xmlns:a16="http://schemas.microsoft.com/office/drawing/2014/main" id="{FD3913B3-452E-A342-92EE-0390C156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622" y="10279596"/>
            <a:ext cx="160262" cy="160262"/>
          </a:xfrm>
          <a:custGeom>
            <a:avLst/>
            <a:gdLst>
              <a:gd name="T0" fmla="*/ 91 w 131"/>
              <a:gd name="T1" fmla="*/ 131 h 132"/>
              <a:gd name="T2" fmla="*/ 91 w 131"/>
              <a:gd name="T3" fmla="*/ 131 h 132"/>
              <a:gd name="T4" fmla="*/ 30 w 131"/>
              <a:gd name="T5" fmla="*/ 131 h 132"/>
              <a:gd name="T6" fmla="*/ 0 w 131"/>
              <a:gd name="T7" fmla="*/ 92 h 132"/>
              <a:gd name="T8" fmla="*/ 0 w 131"/>
              <a:gd name="T9" fmla="*/ 39 h 132"/>
              <a:gd name="T10" fmla="*/ 30 w 131"/>
              <a:gd name="T11" fmla="*/ 0 h 132"/>
              <a:gd name="T12" fmla="*/ 91 w 131"/>
              <a:gd name="T13" fmla="*/ 0 h 132"/>
              <a:gd name="T14" fmla="*/ 130 w 131"/>
              <a:gd name="T15" fmla="*/ 39 h 132"/>
              <a:gd name="T16" fmla="*/ 130 w 131"/>
              <a:gd name="T17" fmla="*/ 92 h 132"/>
              <a:gd name="T18" fmla="*/ 91 w 131"/>
              <a:gd name="T19" fmla="*/ 131 h 132"/>
              <a:gd name="T20" fmla="*/ 91 w 131"/>
              <a:gd name="T21" fmla="*/ 39 h 132"/>
              <a:gd name="T22" fmla="*/ 91 w 131"/>
              <a:gd name="T23" fmla="*/ 39 h 132"/>
              <a:gd name="T24" fmla="*/ 30 w 131"/>
              <a:gd name="T25" fmla="*/ 39 h 132"/>
              <a:gd name="T26" fmla="*/ 30 w 131"/>
              <a:gd name="T27" fmla="*/ 92 h 132"/>
              <a:gd name="T28" fmla="*/ 91 w 131"/>
              <a:gd name="T29" fmla="*/ 92 h 132"/>
              <a:gd name="T30" fmla="*/ 91 w 131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2">
                <a:moveTo>
                  <a:pt x="91" y="131"/>
                </a:moveTo>
                <a:lnTo>
                  <a:pt x="91" y="131"/>
                </a:lnTo>
                <a:cubicBezTo>
                  <a:pt x="30" y="131"/>
                  <a:pt x="30" y="131"/>
                  <a:pt x="30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4" y="0"/>
                  <a:pt x="130" y="16"/>
                  <a:pt x="130" y="3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115"/>
                  <a:pt x="114" y="131"/>
                  <a:pt x="91" y="131"/>
                </a:cubicBezTo>
                <a:lnTo>
                  <a:pt x="91" y="39"/>
                </a:lnTo>
                <a:lnTo>
                  <a:pt x="91" y="39"/>
                </a:lnTo>
                <a:cubicBezTo>
                  <a:pt x="30" y="39"/>
                  <a:pt x="30" y="39"/>
                  <a:pt x="30" y="39"/>
                </a:cubicBezTo>
                <a:cubicBezTo>
                  <a:pt x="30" y="92"/>
                  <a:pt x="30" y="92"/>
                  <a:pt x="30" y="92"/>
                </a:cubicBezTo>
                <a:cubicBezTo>
                  <a:pt x="91" y="92"/>
                  <a:pt x="91" y="92"/>
                  <a:pt x="91" y="92"/>
                </a:cubicBezTo>
                <a:lnTo>
                  <a:pt x="91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87">
            <a:extLst>
              <a:ext uri="{FF2B5EF4-FFF2-40B4-BE49-F238E27FC236}">
                <a16:creationId xmlns:a16="http://schemas.microsoft.com/office/drawing/2014/main" id="{C58230AC-E534-624A-B850-5B558A6C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520" y="10087281"/>
            <a:ext cx="630364" cy="502155"/>
          </a:xfrm>
          <a:custGeom>
            <a:avLst/>
            <a:gdLst>
              <a:gd name="T0" fmla="*/ 436 w 522"/>
              <a:gd name="T1" fmla="*/ 413 h 414"/>
              <a:gd name="T2" fmla="*/ 436 w 522"/>
              <a:gd name="T3" fmla="*/ 413 h 414"/>
              <a:gd name="T4" fmla="*/ 85 w 522"/>
              <a:gd name="T5" fmla="*/ 413 h 414"/>
              <a:gd name="T6" fmla="*/ 0 w 522"/>
              <a:gd name="T7" fmla="*/ 329 h 414"/>
              <a:gd name="T8" fmla="*/ 0 w 522"/>
              <a:gd name="T9" fmla="*/ 0 h 414"/>
              <a:gd name="T10" fmla="*/ 46 w 522"/>
              <a:gd name="T11" fmla="*/ 0 h 414"/>
              <a:gd name="T12" fmla="*/ 46 w 522"/>
              <a:gd name="T13" fmla="*/ 329 h 414"/>
              <a:gd name="T14" fmla="*/ 85 w 522"/>
              <a:gd name="T15" fmla="*/ 367 h 414"/>
              <a:gd name="T16" fmla="*/ 436 w 522"/>
              <a:gd name="T17" fmla="*/ 367 h 414"/>
              <a:gd name="T18" fmla="*/ 475 w 522"/>
              <a:gd name="T19" fmla="*/ 329 h 414"/>
              <a:gd name="T20" fmla="*/ 475 w 522"/>
              <a:gd name="T21" fmla="*/ 122 h 414"/>
              <a:gd name="T22" fmla="*/ 436 w 522"/>
              <a:gd name="T23" fmla="*/ 76 h 414"/>
              <a:gd name="T24" fmla="*/ 85 w 522"/>
              <a:gd name="T25" fmla="*/ 76 h 414"/>
              <a:gd name="T26" fmla="*/ 85 w 522"/>
              <a:gd name="T27" fmla="*/ 30 h 414"/>
              <a:gd name="T28" fmla="*/ 436 w 522"/>
              <a:gd name="T29" fmla="*/ 30 h 414"/>
              <a:gd name="T30" fmla="*/ 521 w 522"/>
              <a:gd name="T31" fmla="*/ 122 h 414"/>
              <a:gd name="T32" fmla="*/ 521 w 522"/>
              <a:gd name="T33" fmla="*/ 329 h 414"/>
              <a:gd name="T34" fmla="*/ 436 w 522"/>
              <a:gd name="T3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4">
                <a:moveTo>
                  <a:pt x="436" y="413"/>
                </a:moveTo>
                <a:lnTo>
                  <a:pt x="436" y="413"/>
                </a:lnTo>
                <a:cubicBezTo>
                  <a:pt x="85" y="413"/>
                  <a:pt x="85" y="413"/>
                  <a:pt x="85" y="413"/>
                </a:cubicBezTo>
                <a:cubicBezTo>
                  <a:pt x="39" y="413"/>
                  <a:pt x="0" y="375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352"/>
                  <a:pt x="62" y="367"/>
                  <a:pt x="85" y="367"/>
                </a:cubicBezTo>
                <a:cubicBezTo>
                  <a:pt x="436" y="367"/>
                  <a:pt x="436" y="367"/>
                  <a:pt x="436" y="367"/>
                </a:cubicBezTo>
                <a:cubicBezTo>
                  <a:pt x="459" y="367"/>
                  <a:pt x="475" y="352"/>
                  <a:pt x="475" y="329"/>
                </a:cubicBezTo>
                <a:cubicBezTo>
                  <a:pt x="475" y="122"/>
                  <a:pt x="475" y="122"/>
                  <a:pt x="475" y="122"/>
                </a:cubicBezTo>
                <a:cubicBezTo>
                  <a:pt x="475" y="99"/>
                  <a:pt x="459" y="76"/>
                  <a:pt x="436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0"/>
                  <a:pt x="85" y="30"/>
                  <a:pt x="85" y="30"/>
                </a:cubicBezTo>
                <a:cubicBezTo>
                  <a:pt x="436" y="30"/>
                  <a:pt x="436" y="30"/>
                  <a:pt x="436" y="30"/>
                </a:cubicBezTo>
                <a:cubicBezTo>
                  <a:pt x="490" y="30"/>
                  <a:pt x="521" y="69"/>
                  <a:pt x="521" y="122"/>
                </a:cubicBezTo>
                <a:cubicBezTo>
                  <a:pt x="521" y="329"/>
                  <a:pt x="521" y="329"/>
                  <a:pt x="521" y="329"/>
                </a:cubicBezTo>
                <a:cubicBezTo>
                  <a:pt x="521" y="375"/>
                  <a:pt x="490" y="413"/>
                  <a:pt x="4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88">
            <a:extLst>
              <a:ext uri="{FF2B5EF4-FFF2-40B4-BE49-F238E27FC236}">
                <a16:creationId xmlns:a16="http://schemas.microsoft.com/office/drawing/2014/main" id="{2305095B-1B03-AA44-B8A6-4DB4D012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835" y="9975100"/>
            <a:ext cx="587628" cy="202999"/>
          </a:xfrm>
          <a:custGeom>
            <a:avLst/>
            <a:gdLst>
              <a:gd name="T0" fmla="*/ 99 w 483"/>
              <a:gd name="T1" fmla="*/ 168 h 169"/>
              <a:gd name="T2" fmla="*/ 99 w 483"/>
              <a:gd name="T3" fmla="*/ 168 h 169"/>
              <a:gd name="T4" fmla="*/ 7 w 483"/>
              <a:gd name="T5" fmla="*/ 77 h 169"/>
              <a:gd name="T6" fmla="*/ 99 w 483"/>
              <a:gd name="T7" fmla="*/ 0 h 169"/>
              <a:gd name="T8" fmla="*/ 405 w 483"/>
              <a:gd name="T9" fmla="*/ 0 h 169"/>
              <a:gd name="T10" fmla="*/ 482 w 483"/>
              <a:gd name="T11" fmla="*/ 69 h 169"/>
              <a:gd name="T12" fmla="*/ 482 w 483"/>
              <a:gd name="T13" fmla="*/ 84 h 169"/>
              <a:gd name="T14" fmla="*/ 459 w 483"/>
              <a:gd name="T15" fmla="*/ 107 h 169"/>
              <a:gd name="T16" fmla="*/ 436 w 483"/>
              <a:gd name="T17" fmla="*/ 84 h 169"/>
              <a:gd name="T18" fmla="*/ 436 w 483"/>
              <a:gd name="T19" fmla="*/ 69 h 169"/>
              <a:gd name="T20" fmla="*/ 405 w 483"/>
              <a:gd name="T21" fmla="*/ 46 h 169"/>
              <a:gd name="T22" fmla="*/ 99 w 483"/>
              <a:gd name="T23" fmla="*/ 46 h 169"/>
              <a:gd name="T24" fmla="*/ 53 w 483"/>
              <a:gd name="T25" fmla="*/ 77 h 169"/>
              <a:gd name="T26" fmla="*/ 99 w 483"/>
              <a:gd name="T27" fmla="*/ 122 h 169"/>
              <a:gd name="T28" fmla="*/ 99 w 483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3" h="169">
                <a:moveTo>
                  <a:pt x="99" y="168"/>
                </a:moveTo>
                <a:lnTo>
                  <a:pt x="99" y="168"/>
                </a:lnTo>
                <a:cubicBezTo>
                  <a:pt x="46" y="168"/>
                  <a:pt x="0" y="122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1" y="0"/>
                  <a:pt x="482" y="31"/>
                  <a:pt x="482" y="69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9"/>
                  <a:pt x="474" y="107"/>
                  <a:pt x="459" y="107"/>
                </a:cubicBezTo>
                <a:cubicBezTo>
                  <a:pt x="443" y="107"/>
                  <a:pt x="436" y="99"/>
                  <a:pt x="436" y="84"/>
                </a:cubicBezTo>
                <a:cubicBezTo>
                  <a:pt x="436" y="69"/>
                  <a:pt x="436" y="69"/>
                  <a:pt x="436" y="69"/>
                </a:cubicBezTo>
                <a:cubicBezTo>
                  <a:pt x="436" y="54"/>
                  <a:pt x="421" y="46"/>
                  <a:pt x="405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54"/>
                  <a:pt x="53" y="77"/>
                </a:cubicBezTo>
                <a:cubicBezTo>
                  <a:pt x="46" y="99"/>
                  <a:pt x="69" y="122"/>
                  <a:pt x="99" y="122"/>
                </a:cubicBezTo>
                <a:lnTo>
                  <a:pt x="99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9">
            <a:extLst>
              <a:ext uri="{FF2B5EF4-FFF2-40B4-BE49-F238E27FC236}">
                <a16:creationId xmlns:a16="http://schemas.microsoft.com/office/drawing/2014/main" id="{EF7EF771-3F3F-2A42-AF89-3472B3AE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527" y="10012492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0">
            <a:extLst>
              <a:ext uri="{FF2B5EF4-FFF2-40B4-BE49-F238E27FC236}">
                <a16:creationId xmlns:a16="http://schemas.microsoft.com/office/drawing/2014/main" id="{8DDE70C4-C938-EB4B-A063-4ADFE787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17" y="9927019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1">
            <a:extLst>
              <a:ext uri="{FF2B5EF4-FFF2-40B4-BE49-F238E27FC236}">
                <a16:creationId xmlns:a16="http://schemas.microsoft.com/office/drawing/2014/main" id="{4BB61DCB-D66B-2446-A469-C7215105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104" y="9927019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92">
            <a:extLst>
              <a:ext uri="{FF2B5EF4-FFF2-40B4-BE49-F238E27FC236}">
                <a16:creationId xmlns:a16="http://schemas.microsoft.com/office/drawing/2014/main" id="{48D259F7-A395-F044-A23C-127626E8A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315" y="10012492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3">
            <a:extLst>
              <a:ext uri="{FF2B5EF4-FFF2-40B4-BE49-F238E27FC236}">
                <a16:creationId xmlns:a16="http://schemas.microsoft.com/office/drawing/2014/main" id="{788F4F9F-03AA-2B49-8551-DDDBFE13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28" y="9927019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94">
            <a:extLst>
              <a:ext uri="{FF2B5EF4-FFF2-40B4-BE49-F238E27FC236}">
                <a16:creationId xmlns:a16="http://schemas.microsoft.com/office/drawing/2014/main" id="{50955247-D3DB-7D44-BB71-6816D741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28" y="10012492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5">
            <a:extLst>
              <a:ext uri="{FF2B5EF4-FFF2-40B4-BE49-F238E27FC236}">
                <a16:creationId xmlns:a16="http://schemas.microsoft.com/office/drawing/2014/main" id="{597886A5-1BB6-1C43-9049-43430E88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184" y="10268912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6">
            <a:extLst>
              <a:ext uri="{FF2B5EF4-FFF2-40B4-BE49-F238E27FC236}">
                <a16:creationId xmlns:a16="http://schemas.microsoft.com/office/drawing/2014/main" id="{60CD6177-FD02-0C4D-8DEE-3001E99A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9" y="10279596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E71A6573-A739-544F-988E-D1DEA37A729A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24AEE01-FC13-124C-AB98-FB448D1A4F94}"/>
                </a:ext>
              </a:extLst>
            </p:cNvPr>
            <p:cNvSpPr txBox="1"/>
            <p:nvPr/>
          </p:nvSpPr>
          <p:spPr>
            <a:xfrm>
              <a:off x="10342816" y="861425"/>
              <a:ext cx="3692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0722AFC-1A9E-1C43-AF6D-F0C1CF9AA22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AE81179-DDFC-8D43-B28C-7F9F26A0B8DD}"/>
              </a:ext>
            </a:extLst>
          </p:cNvPr>
          <p:cNvGrpSpPr/>
          <p:nvPr/>
        </p:nvGrpSpPr>
        <p:grpSpPr>
          <a:xfrm>
            <a:off x="8513094" y="9953062"/>
            <a:ext cx="643990" cy="634450"/>
            <a:chOff x="15523655" y="10717162"/>
            <a:chExt cx="643990" cy="634450"/>
          </a:xfrm>
        </p:grpSpPr>
        <p:sp>
          <p:nvSpPr>
            <p:cNvPr id="108" name="Freeform 198">
              <a:extLst>
                <a:ext uri="{FF2B5EF4-FFF2-40B4-BE49-F238E27FC236}">
                  <a16:creationId xmlns:a16="http://schemas.microsoft.com/office/drawing/2014/main" id="{2684F7F7-08DD-B14D-8EE4-E05294EC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99">
              <a:extLst>
                <a:ext uri="{FF2B5EF4-FFF2-40B4-BE49-F238E27FC236}">
                  <a16:creationId xmlns:a16="http://schemas.microsoft.com/office/drawing/2014/main" id="{07EA031B-0C19-3F4D-A3B5-79AB2870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CC8268D3-B03F-6649-B3D9-C291DC981E49}"/>
              </a:ext>
            </a:extLst>
          </p:cNvPr>
          <p:cNvGrpSpPr/>
          <p:nvPr/>
        </p:nvGrpSpPr>
        <p:grpSpPr>
          <a:xfrm>
            <a:off x="11950153" y="10036072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97A53080-2FA0-544A-91F2-18381D23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70A79296-A346-F94B-8D69-E42A5ACFC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CF8837A6-AB39-AF49-8936-A0251A0D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75134DA2-8A9C-CA46-A935-FB8930BC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97E32574-23CA-7746-9999-86EBF430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BAED5C9D-AE91-B54D-AC1A-144616DB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08B6FF1A-9649-3849-9A7F-A4F2DF2A6202}"/>
              </a:ext>
            </a:extLst>
          </p:cNvPr>
          <p:cNvGrpSpPr/>
          <p:nvPr/>
        </p:nvGrpSpPr>
        <p:grpSpPr>
          <a:xfrm>
            <a:off x="7289762" y="11048485"/>
            <a:ext cx="3090654" cy="992390"/>
            <a:chOff x="4263265" y="1977645"/>
            <a:chExt cx="4236804" cy="992390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7848E9C7-EC75-524D-BFEC-D607D30F1B30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2D4E7B86-A5D4-FA45-BA35-F6E366D24F24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05ECE24-391F-6248-BE0E-F4011834AFAB}"/>
              </a:ext>
            </a:extLst>
          </p:cNvPr>
          <p:cNvGrpSpPr/>
          <p:nvPr/>
        </p:nvGrpSpPr>
        <p:grpSpPr>
          <a:xfrm>
            <a:off x="10785923" y="11034190"/>
            <a:ext cx="3090654" cy="992390"/>
            <a:chOff x="4263265" y="1977645"/>
            <a:chExt cx="4236804" cy="992390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07EA54FC-348D-C943-8EFC-A0F6F83A4303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100BF10D-CBE0-4A4E-8329-B11A700E65BD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7C363960-CE03-BD4D-A9FC-F859944C462C}"/>
              </a:ext>
            </a:extLst>
          </p:cNvPr>
          <p:cNvGrpSpPr/>
          <p:nvPr/>
        </p:nvGrpSpPr>
        <p:grpSpPr>
          <a:xfrm>
            <a:off x="14236041" y="11035852"/>
            <a:ext cx="3090654" cy="992390"/>
            <a:chOff x="4263265" y="2049834"/>
            <a:chExt cx="4236804" cy="992390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836CAF62-831F-084C-9612-9AF6797D7159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2A22C6FA-39BC-F146-8550-B217EE1EEDB3}"/>
                </a:ext>
              </a:extLst>
            </p:cNvPr>
            <p:cNvSpPr/>
            <p:nvPr/>
          </p:nvSpPr>
          <p:spPr>
            <a:xfrm>
              <a:off x="4263265" y="239589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482D0A55-6FD7-044A-9335-E13180AAB14C}"/>
              </a:ext>
            </a:extLst>
          </p:cNvPr>
          <p:cNvGrpSpPr/>
          <p:nvPr/>
        </p:nvGrpSpPr>
        <p:grpSpPr>
          <a:xfrm>
            <a:off x="17668322" y="11049534"/>
            <a:ext cx="3090654" cy="992390"/>
            <a:chOff x="4263265" y="1977645"/>
            <a:chExt cx="4236804" cy="992390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1BC76E27-A0B2-CD4F-B00B-42F71710C58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12335A32-ECF4-9743-9B42-B8148F4C6E3E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E36BFAD3-55A0-DE4F-B71E-22ED6AF5D375}"/>
              </a:ext>
            </a:extLst>
          </p:cNvPr>
          <p:cNvGrpSpPr/>
          <p:nvPr/>
        </p:nvGrpSpPr>
        <p:grpSpPr>
          <a:xfrm>
            <a:off x="3830338" y="11048678"/>
            <a:ext cx="3090654" cy="920201"/>
            <a:chOff x="4263265" y="1977645"/>
            <a:chExt cx="4236804" cy="920201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6C4B4C66-0E07-A34C-B74D-5EADF8D90CC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E603954A-3BD8-4246-9394-76AB3C7F3636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2" name="Freeform 1">
            <a:extLst>
              <a:ext uri="{FF2B5EF4-FFF2-40B4-BE49-F238E27FC236}">
                <a16:creationId xmlns:a16="http://schemas.microsoft.com/office/drawing/2014/main" id="{0488DE71-931F-D748-954B-A33974C0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125" y="3281848"/>
            <a:ext cx="580584" cy="403456"/>
          </a:xfrm>
          <a:custGeom>
            <a:avLst/>
            <a:gdLst>
              <a:gd name="T0" fmla="*/ 367 w 521"/>
              <a:gd name="T1" fmla="*/ 344 h 361"/>
              <a:gd name="T2" fmla="*/ 367 w 521"/>
              <a:gd name="T3" fmla="*/ 344 h 361"/>
              <a:gd name="T4" fmla="*/ 107 w 521"/>
              <a:gd name="T5" fmla="*/ 306 h 361"/>
              <a:gd name="T6" fmla="*/ 7 w 521"/>
              <a:gd name="T7" fmla="*/ 176 h 361"/>
              <a:gd name="T8" fmla="*/ 23 w 521"/>
              <a:gd name="T9" fmla="*/ 100 h 361"/>
              <a:gd name="T10" fmla="*/ 153 w 521"/>
              <a:gd name="T11" fmla="*/ 8 h 361"/>
              <a:gd name="T12" fmla="*/ 420 w 521"/>
              <a:gd name="T13" fmla="*/ 54 h 361"/>
              <a:gd name="T14" fmla="*/ 512 w 521"/>
              <a:gd name="T15" fmla="*/ 184 h 361"/>
              <a:gd name="T16" fmla="*/ 497 w 521"/>
              <a:gd name="T17" fmla="*/ 253 h 361"/>
              <a:gd name="T18" fmla="*/ 367 w 521"/>
              <a:gd name="T19" fmla="*/ 34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361">
                <a:moveTo>
                  <a:pt x="367" y="344"/>
                </a:moveTo>
                <a:lnTo>
                  <a:pt x="367" y="344"/>
                </a:lnTo>
                <a:cubicBezTo>
                  <a:pt x="107" y="306"/>
                  <a:pt x="107" y="306"/>
                  <a:pt x="107" y="306"/>
                </a:cubicBezTo>
                <a:cubicBezTo>
                  <a:pt x="45" y="299"/>
                  <a:pt x="0" y="237"/>
                  <a:pt x="7" y="176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30" y="38"/>
                  <a:pt x="91" y="0"/>
                  <a:pt x="153" y="8"/>
                </a:cubicBezTo>
                <a:cubicBezTo>
                  <a:pt x="420" y="54"/>
                  <a:pt x="420" y="54"/>
                  <a:pt x="420" y="54"/>
                </a:cubicBezTo>
                <a:cubicBezTo>
                  <a:pt x="482" y="61"/>
                  <a:pt x="520" y="123"/>
                  <a:pt x="512" y="184"/>
                </a:cubicBezTo>
                <a:cubicBezTo>
                  <a:pt x="497" y="253"/>
                  <a:pt x="497" y="253"/>
                  <a:pt x="497" y="253"/>
                </a:cubicBezTo>
                <a:cubicBezTo>
                  <a:pt x="489" y="314"/>
                  <a:pt x="436" y="360"/>
                  <a:pt x="367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">
            <a:extLst>
              <a:ext uri="{FF2B5EF4-FFF2-40B4-BE49-F238E27FC236}">
                <a16:creationId xmlns:a16="http://schemas.microsoft.com/office/drawing/2014/main" id="{F84BB2EA-EDB0-3F4D-80DA-264671A8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69" y="3434376"/>
            <a:ext cx="285372" cy="349333"/>
          </a:xfrm>
          <a:custGeom>
            <a:avLst/>
            <a:gdLst>
              <a:gd name="T0" fmla="*/ 107 w 254"/>
              <a:gd name="T1" fmla="*/ 306 h 315"/>
              <a:gd name="T2" fmla="*/ 107 w 254"/>
              <a:gd name="T3" fmla="*/ 306 h 315"/>
              <a:gd name="T4" fmla="*/ 107 w 254"/>
              <a:gd name="T5" fmla="*/ 306 h 315"/>
              <a:gd name="T6" fmla="*/ 8 w 254"/>
              <a:gd name="T7" fmla="*/ 176 h 315"/>
              <a:gd name="T8" fmla="*/ 23 w 254"/>
              <a:gd name="T9" fmla="*/ 99 h 315"/>
              <a:gd name="T10" fmla="*/ 153 w 254"/>
              <a:gd name="T11" fmla="*/ 8 h 315"/>
              <a:gd name="T12" fmla="*/ 245 w 254"/>
              <a:gd name="T13" fmla="*/ 138 h 315"/>
              <a:gd name="T14" fmla="*/ 230 w 254"/>
              <a:gd name="T15" fmla="*/ 214 h 315"/>
              <a:gd name="T16" fmla="*/ 107 w 254"/>
              <a:gd name="T17" fmla="*/ 30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315">
                <a:moveTo>
                  <a:pt x="107" y="306"/>
                </a:moveTo>
                <a:lnTo>
                  <a:pt x="107" y="306"/>
                </a:lnTo>
                <a:lnTo>
                  <a:pt x="107" y="306"/>
                </a:lnTo>
                <a:cubicBezTo>
                  <a:pt x="46" y="298"/>
                  <a:pt x="0" y="237"/>
                  <a:pt x="8" y="176"/>
                </a:cubicBezTo>
                <a:cubicBezTo>
                  <a:pt x="23" y="99"/>
                  <a:pt x="23" y="99"/>
                  <a:pt x="23" y="99"/>
                </a:cubicBezTo>
                <a:cubicBezTo>
                  <a:pt x="31" y="38"/>
                  <a:pt x="92" y="0"/>
                  <a:pt x="153" y="8"/>
                </a:cubicBezTo>
                <a:cubicBezTo>
                  <a:pt x="215" y="15"/>
                  <a:pt x="253" y="76"/>
                  <a:pt x="245" y="138"/>
                </a:cubicBezTo>
                <a:cubicBezTo>
                  <a:pt x="230" y="214"/>
                  <a:pt x="230" y="214"/>
                  <a:pt x="230" y="214"/>
                </a:cubicBezTo>
                <a:cubicBezTo>
                  <a:pt x="222" y="275"/>
                  <a:pt x="161" y="314"/>
                  <a:pt x="107" y="3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">
            <a:extLst>
              <a:ext uri="{FF2B5EF4-FFF2-40B4-BE49-F238E27FC236}">
                <a16:creationId xmlns:a16="http://schemas.microsoft.com/office/drawing/2014/main" id="{35AE43A3-28AC-8C41-B19E-AE052692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615" y="7778912"/>
            <a:ext cx="590424" cy="511701"/>
          </a:xfrm>
          <a:custGeom>
            <a:avLst/>
            <a:gdLst>
              <a:gd name="T0" fmla="*/ 306 w 529"/>
              <a:gd name="T1" fmla="*/ 428 h 460"/>
              <a:gd name="T2" fmla="*/ 306 w 529"/>
              <a:gd name="T3" fmla="*/ 428 h 460"/>
              <a:gd name="T4" fmla="*/ 69 w 529"/>
              <a:gd name="T5" fmla="*/ 290 h 460"/>
              <a:gd name="T6" fmla="*/ 31 w 529"/>
              <a:gd name="T7" fmla="*/ 137 h 460"/>
              <a:gd name="T8" fmla="*/ 69 w 529"/>
              <a:gd name="T9" fmla="*/ 76 h 460"/>
              <a:gd name="T10" fmla="*/ 222 w 529"/>
              <a:gd name="T11" fmla="*/ 30 h 460"/>
              <a:gd name="T12" fmla="*/ 452 w 529"/>
              <a:gd name="T13" fmla="*/ 168 h 460"/>
              <a:gd name="T14" fmla="*/ 498 w 529"/>
              <a:gd name="T15" fmla="*/ 321 h 460"/>
              <a:gd name="T16" fmla="*/ 459 w 529"/>
              <a:gd name="T17" fmla="*/ 382 h 460"/>
              <a:gd name="T18" fmla="*/ 306 w 529"/>
              <a:gd name="T19" fmla="*/ 42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9" h="460">
                <a:moveTo>
                  <a:pt x="306" y="428"/>
                </a:moveTo>
                <a:lnTo>
                  <a:pt x="306" y="428"/>
                </a:lnTo>
                <a:cubicBezTo>
                  <a:pt x="69" y="290"/>
                  <a:pt x="69" y="290"/>
                  <a:pt x="69" y="290"/>
                </a:cubicBezTo>
                <a:cubicBezTo>
                  <a:pt x="15" y="260"/>
                  <a:pt x="0" y="191"/>
                  <a:pt x="31" y="137"/>
                </a:cubicBezTo>
                <a:cubicBezTo>
                  <a:pt x="69" y="76"/>
                  <a:pt x="69" y="76"/>
                  <a:pt x="69" y="76"/>
                </a:cubicBezTo>
                <a:cubicBezTo>
                  <a:pt x="100" y="23"/>
                  <a:pt x="168" y="0"/>
                  <a:pt x="222" y="30"/>
                </a:cubicBezTo>
                <a:cubicBezTo>
                  <a:pt x="452" y="168"/>
                  <a:pt x="452" y="168"/>
                  <a:pt x="452" y="168"/>
                </a:cubicBezTo>
                <a:cubicBezTo>
                  <a:pt x="505" y="199"/>
                  <a:pt x="528" y="268"/>
                  <a:pt x="498" y="321"/>
                </a:cubicBezTo>
                <a:cubicBezTo>
                  <a:pt x="459" y="382"/>
                  <a:pt x="459" y="382"/>
                  <a:pt x="459" y="382"/>
                </a:cubicBezTo>
                <a:cubicBezTo>
                  <a:pt x="429" y="436"/>
                  <a:pt x="360" y="459"/>
                  <a:pt x="306" y="4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">
            <a:extLst>
              <a:ext uri="{FF2B5EF4-FFF2-40B4-BE49-F238E27FC236}">
                <a16:creationId xmlns:a16="http://schemas.microsoft.com/office/drawing/2014/main" id="{9ABEE7FA-D720-C642-911E-B730D800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500" y="3419614"/>
            <a:ext cx="5107169" cy="5112090"/>
          </a:xfrm>
          <a:custGeom>
            <a:avLst/>
            <a:gdLst>
              <a:gd name="T0" fmla="*/ 3565 w 4576"/>
              <a:gd name="T1" fmla="*/ 1629 h 4583"/>
              <a:gd name="T2" fmla="*/ 3565 w 4576"/>
              <a:gd name="T3" fmla="*/ 1629 h 4583"/>
              <a:gd name="T4" fmla="*/ 3565 w 4576"/>
              <a:gd name="T5" fmla="*/ 1629 h 4583"/>
              <a:gd name="T6" fmla="*/ 3572 w 4576"/>
              <a:gd name="T7" fmla="*/ 1591 h 4583"/>
              <a:gd name="T8" fmla="*/ 2723 w 4576"/>
              <a:gd name="T9" fmla="*/ 1591 h 4583"/>
              <a:gd name="T10" fmla="*/ 2539 w 4576"/>
              <a:gd name="T11" fmla="*/ 1408 h 4583"/>
              <a:gd name="T12" fmla="*/ 2723 w 4576"/>
              <a:gd name="T13" fmla="*/ 1231 h 4583"/>
              <a:gd name="T14" fmla="*/ 4315 w 4576"/>
              <a:gd name="T15" fmla="*/ 1231 h 4583"/>
              <a:gd name="T16" fmla="*/ 4246 w 4576"/>
              <a:gd name="T17" fmla="*/ 1101 h 4583"/>
              <a:gd name="T18" fmla="*/ 1806 w 4576"/>
              <a:gd name="T19" fmla="*/ 1101 h 4583"/>
              <a:gd name="T20" fmla="*/ 1622 w 4576"/>
              <a:gd name="T21" fmla="*/ 918 h 4583"/>
              <a:gd name="T22" fmla="*/ 1806 w 4576"/>
              <a:gd name="T23" fmla="*/ 742 h 4583"/>
              <a:gd name="T24" fmla="*/ 3970 w 4576"/>
              <a:gd name="T25" fmla="*/ 742 h 4583"/>
              <a:gd name="T26" fmla="*/ 2288 w 4576"/>
              <a:gd name="T27" fmla="*/ 0 h 4583"/>
              <a:gd name="T28" fmla="*/ 0 w 4576"/>
              <a:gd name="T29" fmla="*/ 2288 h 4583"/>
              <a:gd name="T30" fmla="*/ 176 w 4576"/>
              <a:gd name="T31" fmla="*/ 3174 h 4583"/>
              <a:gd name="T32" fmla="*/ 811 w 4576"/>
              <a:gd name="T33" fmla="*/ 3174 h 4583"/>
              <a:gd name="T34" fmla="*/ 933 w 4576"/>
              <a:gd name="T35" fmla="*/ 3289 h 4583"/>
              <a:gd name="T36" fmla="*/ 811 w 4576"/>
              <a:gd name="T37" fmla="*/ 3411 h 4583"/>
              <a:gd name="T38" fmla="*/ 291 w 4576"/>
              <a:gd name="T39" fmla="*/ 3411 h 4583"/>
              <a:gd name="T40" fmla="*/ 336 w 4576"/>
              <a:gd name="T41" fmla="*/ 3495 h 4583"/>
              <a:gd name="T42" fmla="*/ 1408 w 4576"/>
              <a:gd name="T43" fmla="*/ 3495 h 4583"/>
              <a:gd name="T44" fmla="*/ 1523 w 4576"/>
              <a:gd name="T45" fmla="*/ 3610 h 4583"/>
              <a:gd name="T46" fmla="*/ 1408 w 4576"/>
              <a:gd name="T47" fmla="*/ 3725 h 4583"/>
              <a:gd name="T48" fmla="*/ 1194 w 4576"/>
              <a:gd name="T49" fmla="*/ 3725 h 4583"/>
              <a:gd name="T50" fmla="*/ 1217 w 4576"/>
              <a:gd name="T51" fmla="*/ 3786 h 4583"/>
              <a:gd name="T52" fmla="*/ 1094 w 4576"/>
              <a:gd name="T53" fmla="*/ 3901 h 4583"/>
              <a:gd name="T54" fmla="*/ 666 w 4576"/>
              <a:gd name="T55" fmla="*/ 3901 h 4583"/>
              <a:gd name="T56" fmla="*/ 2288 w 4576"/>
              <a:gd name="T57" fmla="*/ 4582 h 4583"/>
              <a:gd name="T58" fmla="*/ 4575 w 4576"/>
              <a:gd name="T59" fmla="*/ 2288 h 4583"/>
              <a:gd name="T60" fmla="*/ 4529 w 4576"/>
              <a:gd name="T61" fmla="*/ 1813 h 4583"/>
              <a:gd name="T62" fmla="*/ 3749 w 4576"/>
              <a:gd name="T63" fmla="*/ 1813 h 4583"/>
              <a:gd name="T64" fmla="*/ 3565 w 4576"/>
              <a:gd name="T65" fmla="*/ 1629 h 4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76" h="4583">
                <a:moveTo>
                  <a:pt x="3565" y="1629"/>
                </a:moveTo>
                <a:lnTo>
                  <a:pt x="3565" y="1629"/>
                </a:lnTo>
                <a:lnTo>
                  <a:pt x="3565" y="1629"/>
                </a:lnTo>
                <a:cubicBezTo>
                  <a:pt x="3565" y="1614"/>
                  <a:pt x="3572" y="1599"/>
                  <a:pt x="3572" y="1591"/>
                </a:cubicBezTo>
                <a:cubicBezTo>
                  <a:pt x="2723" y="1591"/>
                  <a:pt x="2723" y="1591"/>
                  <a:pt x="2723" y="1591"/>
                </a:cubicBezTo>
                <a:cubicBezTo>
                  <a:pt x="2624" y="1591"/>
                  <a:pt x="2539" y="1507"/>
                  <a:pt x="2539" y="1408"/>
                </a:cubicBezTo>
                <a:cubicBezTo>
                  <a:pt x="2539" y="1308"/>
                  <a:pt x="2624" y="1231"/>
                  <a:pt x="2723" y="1231"/>
                </a:cubicBezTo>
                <a:cubicBezTo>
                  <a:pt x="4315" y="1231"/>
                  <a:pt x="4315" y="1231"/>
                  <a:pt x="4315" y="1231"/>
                </a:cubicBezTo>
                <a:cubicBezTo>
                  <a:pt x="4292" y="1186"/>
                  <a:pt x="4269" y="1140"/>
                  <a:pt x="4246" y="1101"/>
                </a:cubicBezTo>
                <a:cubicBezTo>
                  <a:pt x="1806" y="1101"/>
                  <a:pt x="1806" y="1101"/>
                  <a:pt x="1806" y="1101"/>
                </a:cubicBezTo>
                <a:cubicBezTo>
                  <a:pt x="1706" y="1101"/>
                  <a:pt x="1622" y="1017"/>
                  <a:pt x="1622" y="918"/>
                </a:cubicBezTo>
                <a:cubicBezTo>
                  <a:pt x="1622" y="818"/>
                  <a:pt x="1706" y="742"/>
                  <a:pt x="1806" y="742"/>
                </a:cubicBezTo>
                <a:cubicBezTo>
                  <a:pt x="3970" y="742"/>
                  <a:pt x="3970" y="742"/>
                  <a:pt x="3970" y="742"/>
                </a:cubicBezTo>
                <a:cubicBezTo>
                  <a:pt x="3557" y="283"/>
                  <a:pt x="2953" y="0"/>
                  <a:pt x="2288" y="0"/>
                </a:cubicBezTo>
                <a:cubicBezTo>
                  <a:pt x="1025" y="0"/>
                  <a:pt x="0" y="1025"/>
                  <a:pt x="0" y="2288"/>
                </a:cubicBezTo>
                <a:cubicBezTo>
                  <a:pt x="0" y="2600"/>
                  <a:pt x="61" y="2906"/>
                  <a:pt x="176" y="3174"/>
                </a:cubicBezTo>
                <a:cubicBezTo>
                  <a:pt x="811" y="3174"/>
                  <a:pt x="811" y="3174"/>
                  <a:pt x="811" y="3174"/>
                </a:cubicBezTo>
                <a:cubicBezTo>
                  <a:pt x="880" y="3174"/>
                  <a:pt x="933" y="3228"/>
                  <a:pt x="933" y="3289"/>
                </a:cubicBezTo>
                <a:cubicBezTo>
                  <a:pt x="933" y="3358"/>
                  <a:pt x="880" y="3411"/>
                  <a:pt x="811" y="3411"/>
                </a:cubicBezTo>
                <a:cubicBezTo>
                  <a:pt x="291" y="3411"/>
                  <a:pt x="291" y="3411"/>
                  <a:pt x="291" y="3411"/>
                </a:cubicBezTo>
                <a:cubicBezTo>
                  <a:pt x="306" y="3434"/>
                  <a:pt x="321" y="3465"/>
                  <a:pt x="336" y="3495"/>
                </a:cubicBezTo>
                <a:cubicBezTo>
                  <a:pt x="1408" y="3495"/>
                  <a:pt x="1408" y="3495"/>
                  <a:pt x="1408" y="3495"/>
                </a:cubicBezTo>
                <a:cubicBezTo>
                  <a:pt x="1469" y="3495"/>
                  <a:pt x="1523" y="3541"/>
                  <a:pt x="1523" y="3610"/>
                </a:cubicBezTo>
                <a:cubicBezTo>
                  <a:pt x="1523" y="3672"/>
                  <a:pt x="1469" y="3725"/>
                  <a:pt x="1408" y="3725"/>
                </a:cubicBezTo>
                <a:cubicBezTo>
                  <a:pt x="1194" y="3725"/>
                  <a:pt x="1194" y="3725"/>
                  <a:pt x="1194" y="3725"/>
                </a:cubicBezTo>
                <a:cubicBezTo>
                  <a:pt x="1209" y="3740"/>
                  <a:pt x="1217" y="3763"/>
                  <a:pt x="1217" y="3786"/>
                </a:cubicBezTo>
                <a:cubicBezTo>
                  <a:pt x="1217" y="3855"/>
                  <a:pt x="1163" y="3901"/>
                  <a:pt x="1094" y="3901"/>
                </a:cubicBezTo>
                <a:cubicBezTo>
                  <a:pt x="666" y="3901"/>
                  <a:pt x="666" y="3901"/>
                  <a:pt x="666" y="3901"/>
                </a:cubicBezTo>
                <a:cubicBezTo>
                  <a:pt x="1079" y="4322"/>
                  <a:pt x="1653" y="4582"/>
                  <a:pt x="2288" y="4582"/>
                </a:cubicBezTo>
                <a:cubicBezTo>
                  <a:pt x="3549" y="4582"/>
                  <a:pt x="4575" y="3557"/>
                  <a:pt x="4575" y="2288"/>
                </a:cubicBezTo>
                <a:cubicBezTo>
                  <a:pt x="4575" y="2127"/>
                  <a:pt x="4560" y="1966"/>
                  <a:pt x="4529" y="1813"/>
                </a:cubicBezTo>
                <a:cubicBezTo>
                  <a:pt x="3749" y="1813"/>
                  <a:pt x="3749" y="1813"/>
                  <a:pt x="3749" y="1813"/>
                </a:cubicBezTo>
                <a:cubicBezTo>
                  <a:pt x="3649" y="1813"/>
                  <a:pt x="3565" y="1729"/>
                  <a:pt x="3565" y="16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CC2BEC0C-2094-BD44-AB4C-3CC4570E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3134" y="4246207"/>
            <a:ext cx="2927518" cy="403456"/>
          </a:xfrm>
          <a:custGeom>
            <a:avLst/>
            <a:gdLst>
              <a:gd name="T0" fmla="*/ 0 w 2625"/>
              <a:gd name="T1" fmla="*/ 176 h 360"/>
              <a:gd name="T2" fmla="*/ 0 w 2625"/>
              <a:gd name="T3" fmla="*/ 176 h 360"/>
              <a:gd name="T4" fmla="*/ 184 w 2625"/>
              <a:gd name="T5" fmla="*/ 359 h 360"/>
              <a:gd name="T6" fmla="*/ 2624 w 2625"/>
              <a:gd name="T7" fmla="*/ 359 h 360"/>
              <a:gd name="T8" fmla="*/ 2348 w 2625"/>
              <a:gd name="T9" fmla="*/ 0 h 360"/>
              <a:gd name="T10" fmla="*/ 184 w 2625"/>
              <a:gd name="T11" fmla="*/ 0 h 360"/>
              <a:gd name="T12" fmla="*/ 0 w 2625"/>
              <a:gd name="T13" fmla="*/ 17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5" h="360">
                <a:moveTo>
                  <a:pt x="0" y="176"/>
                </a:moveTo>
                <a:lnTo>
                  <a:pt x="0" y="176"/>
                </a:lnTo>
                <a:cubicBezTo>
                  <a:pt x="0" y="275"/>
                  <a:pt x="84" y="359"/>
                  <a:pt x="184" y="359"/>
                </a:cubicBezTo>
                <a:cubicBezTo>
                  <a:pt x="2624" y="359"/>
                  <a:pt x="2624" y="359"/>
                  <a:pt x="2624" y="359"/>
                </a:cubicBezTo>
                <a:cubicBezTo>
                  <a:pt x="2547" y="229"/>
                  <a:pt x="2456" y="107"/>
                  <a:pt x="234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84" y="0"/>
                  <a:pt x="0" y="76"/>
                  <a:pt x="0" y="1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B9693F9F-D56A-9F42-A120-587B5E9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536" y="4792351"/>
            <a:ext cx="2100924" cy="403456"/>
          </a:xfrm>
          <a:custGeom>
            <a:avLst/>
            <a:gdLst>
              <a:gd name="T0" fmla="*/ 0 w 1884"/>
              <a:gd name="T1" fmla="*/ 177 h 361"/>
              <a:gd name="T2" fmla="*/ 0 w 1884"/>
              <a:gd name="T3" fmla="*/ 177 h 361"/>
              <a:gd name="T4" fmla="*/ 184 w 1884"/>
              <a:gd name="T5" fmla="*/ 360 h 361"/>
              <a:gd name="T6" fmla="*/ 1033 w 1884"/>
              <a:gd name="T7" fmla="*/ 360 h 361"/>
              <a:gd name="T8" fmla="*/ 1210 w 1884"/>
              <a:gd name="T9" fmla="*/ 222 h 361"/>
              <a:gd name="T10" fmla="*/ 1883 w 1884"/>
              <a:gd name="T11" fmla="*/ 222 h 361"/>
              <a:gd name="T12" fmla="*/ 1776 w 1884"/>
              <a:gd name="T13" fmla="*/ 0 h 361"/>
              <a:gd name="T14" fmla="*/ 184 w 1884"/>
              <a:gd name="T15" fmla="*/ 0 h 361"/>
              <a:gd name="T16" fmla="*/ 0 w 1884"/>
              <a:gd name="T17" fmla="*/ 177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4" h="361">
                <a:moveTo>
                  <a:pt x="0" y="177"/>
                </a:moveTo>
                <a:lnTo>
                  <a:pt x="0" y="177"/>
                </a:lnTo>
                <a:cubicBezTo>
                  <a:pt x="0" y="276"/>
                  <a:pt x="85" y="360"/>
                  <a:pt x="184" y="360"/>
                </a:cubicBezTo>
                <a:cubicBezTo>
                  <a:pt x="1033" y="360"/>
                  <a:pt x="1033" y="360"/>
                  <a:pt x="1033" y="360"/>
                </a:cubicBezTo>
                <a:cubicBezTo>
                  <a:pt x="1049" y="276"/>
                  <a:pt x="1125" y="222"/>
                  <a:pt x="1210" y="222"/>
                </a:cubicBezTo>
                <a:cubicBezTo>
                  <a:pt x="1883" y="222"/>
                  <a:pt x="1883" y="222"/>
                  <a:pt x="1883" y="222"/>
                </a:cubicBezTo>
                <a:cubicBezTo>
                  <a:pt x="1852" y="146"/>
                  <a:pt x="1814" y="70"/>
                  <a:pt x="1776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85" y="0"/>
                  <a:pt x="0" y="77"/>
                  <a:pt x="0" y="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7">
            <a:extLst>
              <a:ext uri="{FF2B5EF4-FFF2-40B4-BE49-F238E27FC236}">
                <a16:creationId xmlns:a16="http://schemas.microsoft.com/office/drawing/2014/main" id="{69935F63-4DFB-7446-9018-107DFD97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941" y="5195808"/>
            <a:ext cx="1077526" cy="250929"/>
          </a:xfrm>
          <a:custGeom>
            <a:avLst/>
            <a:gdLst>
              <a:gd name="T0" fmla="*/ 7 w 965"/>
              <a:gd name="T1" fmla="*/ 0 h 223"/>
              <a:gd name="T2" fmla="*/ 7 w 965"/>
              <a:gd name="T3" fmla="*/ 0 h 223"/>
              <a:gd name="T4" fmla="*/ 0 w 965"/>
              <a:gd name="T5" fmla="*/ 38 h 223"/>
              <a:gd name="T6" fmla="*/ 184 w 965"/>
              <a:gd name="T7" fmla="*/ 222 h 223"/>
              <a:gd name="T8" fmla="*/ 964 w 965"/>
              <a:gd name="T9" fmla="*/ 222 h 223"/>
              <a:gd name="T10" fmla="*/ 903 w 965"/>
              <a:gd name="T11" fmla="*/ 0 h 223"/>
              <a:gd name="T12" fmla="*/ 7 w 965"/>
              <a:gd name="T13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5" h="223">
                <a:moveTo>
                  <a:pt x="7" y="0"/>
                </a:moveTo>
                <a:lnTo>
                  <a:pt x="7" y="0"/>
                </a:lnTo>
                <a:cubicBezTo>
                  <a:pt x="7" y="8"/>
                  <a:pt x="0" y="23"/>
                  <a:pt x="0" y="38"/>
                </a:cubicBezTo>
                <a:cubicBezTo>
                  <a:pt x="0" y="138"/>
                  <a:pt x="84" y="222"/>
                  <a:pt x="184" y="222"/>
                </a:cubicBezTo>
                <a:cubicBezTo>
                  <a:pt x="964" y="222"/>
                  <a:pt x="964" y="222"/>
                  <a:pt x="964" y="222"/>
                </a:cubicBezTo>
                <a:cubicBezTo>
                  <a:pt x="949" y="146"/>
                  <a:pt x="926" y="69"/>
                  <a:pt x="903" y="0"/>
                </a:cubicBezTo>
                <a:lnTo>
                  <a:pt x="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8">
            <a:extLst>
              <a:ext uri="{FF2B5EF4-FFF2-40B4-BE49-F238E27FC236}">
                <a16:creationId xmlns:a16="http://schemas.microsoft.com/office/drawing/2014/main" id="{81074F08-A99C-AF4D-BF1B-FF5F0258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863" y="5038361"/>
            <a:ext cx="998799" cy="157446"/>
          </a:xfrm>
          <a:custGeom>
            <a:avLst/>
            <a:gdLst>
              <a:gd name="T0" fmla="*/ 177 w 897"/>
              <a:gd name="T1" fmla="*/ 0 h 139"/>
              <a:gd name="T2" fmla="*/ 177 w 897"/>
              <a:gd name="T3" fmla="*/ 0 h 139"/>
              <a:gd name="T4" fmla="*/ 0 w 897"/>
              <a:gd name="T5" fmla="*/ 138 h 139"/>
              <a:gd name="T6" fmla="*/ 896 w 897"/>
              <a:gd name="T7" fmla="*/ 138 h 139"/>
              <a:gd name="T8" fmla="*/ 850 w 897"/>
              <a:gd name="T9" fmla="*/ 0 h 139"/>
              <a:gd name="T10" fmla="*/ 177 w 897"/>
              <a:gd name="T1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7" h="139">
                <a:moveTo>
                  <a:pt x="177" y="0"/>
                </a:moveTo>
                <a:lnTo>
                  <a:pt x="177" y="0"/>
                </a:lnTo>
                <a:cubicBezTo>
                  <a:pt x="92" y="0"/>
                  <a:pt x="16" y="54"/>
                  <a:pt x="0" y="138"/>
                </a:cubicBezTo>
                <a:cubicBezTo>
                  <a:pt x="896" y="138"/>
                  <a:pt x="896" y="138"/>
                  <a:pt x="896" y="138"/>
                </a:cubicBezTo>
                <a:cubicBezTo>
                  <a:pt x="881" y="92"/>
                  <a:pt x="865" y="46"/>
                  <a:pt x="850" y="0"/>
                </a:cubicBezTo>
                <a:lnTo>
                  <a:pt x="17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9">
            <a:extLst>
              <a:ext uri="{FF2B5EF4-FFF2-40B4-BE49-F238E27FC236}">
                <a16:creationId xmlns:a16="http://schemas.microsoft.com/office/drawing/2014/main" id="{70B6BF12-2CDB-F44E-BFFC-73471BC9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308" y="6962158"/>
            <a:ext cx="846275" cy="265691"/>
          </a:xfrm>
          <a:custGeom>
            <a:avLst/>
            <a:gdLst>
              <a:gd name="T0" fmla="*/ 757 w 758"/>
              <a:gd name="T1" fmla="*/ 115 h 238"/>
              <a:gd name="T2" fmla="*/ 757 w 758"/>
              <a:gd name="T3" fmla="*/ 115 h 238"/>
              <a:gd name="T4" fmla="*/ 635 w 758"/>
              <a:gd name="T5" fmla="*/ 0 h 238"/>
              <a:gd name="T6" fmla="*/ 0 w 758"/>
              <a:gd name="T7" fmla="*/ 0 h 238"/>
              <a:gd name="T8" fmla="*/ 115 w 758"/>
              <a:gd name="T9" fmla="*/ 237 h 238"/>
              <a:gd name="T10" fmla="*/ 635 w 758"/>
              <a:gd name="T11" fmla="*/ 237 h 238"/>
              <a:gd name="T12" fmla="*/ 757 w 758"/>
              <a:gd name="T13" fmla="*/ 11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8" h="238">
                <a:moveTo>
                  <a:pt x="757" y="115"/>
                </a:moveTo>
                <a:lnTo>
                  <a:pt x="757" y="115"/>
                </a:lnTo>
                <a:cubicBezTo>
                  <a:pt x="757" y="54"/>
                  <a:pt x="704" y="0"/>
                  <a:pt x="635" y="0"/>
                </a:cubicBezTo>
                <a:cubicBezTo>
                  <a:pt x="0" y="0"/>
                  <a:pt x="0" y="0"/>
                  <a:pt x="0" y="0"/>
                </a:cubicBezTo>
                <a:cubicBezTo>
                  <a:pt x="30" y="84"/>
                  <a:pt x="69" y="161"/>
                  <a:pt x="115" y="237"/>
                </a:cubicBezTo>
                <a:cubicBezTo>
                  <a:pt x="635" y="237"/>
                  <a:pt x="635" y="237"/>
                  <a:pt x="635" y="237"/>
                </a:cubicBezTo>
                <a:cubicBezTo>
                  <a:pt x="704" y="237"/>
                  <a:pt x="757" y="184"/>
                  <a:pt x="757" y="1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0">
            <a:extLst>
              <a:ext uri="{FF2B5EF4-FFF2-40B4-BE49-F238E27FC236}">
                <a16:creationId xmlns:a16="http://schemas.microsoft.com/office/drawing/2014/main" id="{176062C1-EADE-304E-9575-AB7E04FC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354" y="7321335"/>
            <a:ext cx="1323536" cy="255850"/>
          </a:xfrm>
          <a:custGeom>
            <a:avLst/>
            <a:gdLst>
              <a:gd name="T0" fmla="*/ 758 w 1188"/>
              <a:gd name="T1" fmla="*/ 177 h 231"/>
              <a:gd name="T2" fmla="*/ 758 w 1188"/>
              <a:gd name="T3" fmla="*/ 177 h 231"/>
              <a:gd name="T4" fmla="*/ 858 w 1188"/>
              <a:gd name="T5" fmla="*/ 230 h 231"/>
              <a:gd name="T6" fmla="*/ 1072 w 1188"/>
              <a:gd name="T7" fmla="*/ 230 h 231"/>
              <a:gd name="T8" fmla="*/ 1187 w 1188"/>
              <a:gd name="T9" fmla="*/ 115 h 231"/>
              <a:gd name="T10" fmla="*/ 1072 w 1188"/>
              <a:gd name="T11" fmla="*/ 0 h 231"/>
              <a:gd name="T12" fmla="*/ 0 w 1188"/>
              <a:gd name="T13" fmla="*/ 0 h 231"/>
              <a:gd name="T14" fmla="*/ 123 w 1188"/>
              <a:gd name="T15" fmla="*/ 177 h 231"/>
              <a:gd name="T16" fmla="*/ 758 w 1188"/>
              <a:gd name="T17" fmla="*/ 17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8" h="231">
                <a:moveTo>
                  <a:pt x="758" y="177"/>
                </a:moveTo>
                <a:lnTo>
                  <a:pt x="758" y="177"/>
                </a:lnTo>
                <a:cubicBezTo>
                  <a:pt x="804" y="177"/>
                  <a:pt x="842" y="200"/>
                  <a:pt x="858" y="230"/>
                </a:cubicBezTo>
                <a:cubicBezTo>
                  <a:pt x="1072" y="230"/>
                  <a:pt x="1072" y="230"/>
                  <a:pt x="1072" y="230"/>
                </a:cubicBezTo>
                <a:cubicBezTo>
                  <a:pt x="1133" y="230"/>
                  <a:pt x="1187" y="177"/>
                  <a:pt x="1187" y="115"/>
                </a:cubicBezTo>
                <a:cubicBezTo>
                  <a:pt x="1187" y="46"/>
                  <a:pt x="1133" y="0"/>
                  <a:pt x="1072" y="0"/>
                </a:cubicBezTo>
                <a:cubicBezTo>
                  <a:pt x="0" y="0"/>
                  <a:pt x="0" y="0"/>
                  <a:pt x="0" y="0"/>
                </a:cubicBezTo>
                <a:cubicBezTo>
                  <a:pt x="39" y="62"/>
                  <a:pt x="85" y="115"/>
                  <a:pt x="123" y="177"/>
                </a:cubicBezTo>
                <a:lnTo>
                  <a:pt x="758" y="1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EE032AFA-5197-6746-960D-114CBCDF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322" y="7577185"/>
            <a:ext cx="797073" cy="196808"/>
          </a:xfrm>
          <a:custGeom>
            <a:avLst/>
            <a:gdLst>
              <a:gd name="T0" fmla="*/ 712 w 713"/>
              <a:gd name="T1" fmla="*/ 61 h 177"/>
              <a:gd name="T2" fmla="*/ 712 w 713"/>
              <a:gd name="T3" fmla="*/ 61 h 177"/>
              <a:gd name="T4" fmla="*/ 689 w 713"/>
              <a:gd name="T5" fmla="*/ 0 h 177"/>
              <a:gd name="T6" fmla="*/ 0 w 713"/>
              <a:gd name="T7" fmla="*/ 0 h 177"/>
              <a:gd name="T8" fmla="*/ 161 w 713"/>
              <a:gd name="T9" fmla="*/ 176 h 177"/>
              <a:gd name="T10" fmla="*/ 589 w 713"/>
              <a:gd name="T11" fmla="*/ 176 h 177"/>
              <a:gd name="T12" fmla="*/ 712 w 713"/>
              <a:gd name="T13" fmla="*/ 6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3" h="177">
                <a:moveTo>
                  <a:pt x="712" y="61"/>
                </a:moveTo>
                <a:lnTo>
                  <a:pt x="712" y="61"/>
                </a:lnTo>
                <a:cubicBezTo>
                  <a:pt x="712" y="38"/>
                  <a:pt x="704" y="15"/>
                  <a:pt x="68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61"/>
                  <a:pt x="107" y="123"/>
                  <a:pt x="161" y="176"/>
                </a:cubicBezTo>
                <a:cubicBezTo>
                  <a:pt x="589" y="176"/>
                  <a:pt x="589" y="176"/>
                  <a:pt x="589" y="176"/>
                </a:cubicBezTo>
                <a:cubicBezTo>
                  <a:pt x="658" y="176"/>
                  <a:pt x="712" y="130"/>
                  <a:pt x="712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0D0FE90B-B129-1743-8756-8E3E4DE9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201" y="7518143"/>
            <a:ext cx="821672" cy="59042"/>
          </a:xfrm>
          <a:custGeom>
            <a:avLst/>
            <a:gdLst>
              <a:gd name="T0" fmla="*/ 635 w 736"/>
              <a:gd name="T1" fmla="*/ 0 h 54"/>
              <a:gd name="T2" fmla="*/ 635 w 736"/>
              <a:gd name="T3" fmla="*/ 0 h 54"/>
              <a:gd name="T4" fmla="*/ 0 w 736"/>
              <a:gd name="T5" fmla="*/ 0 h 54"/>
              <a:gd name="T6" fmla="*/ 46 w 736"/>
              <a:gd name="T7" fmla="*/ 53 h 54"/>
              <a:gd name="T8" fmla="*/ 735 w 736"/>
              <a:gd name="T9" fmla="*/ 53 h 54"/>
              <a:gd name="T10" fmla="*/ 635 w 736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6" h="54">
                <a:moveTo>
                  <a:pt x="635" y="0"/>
                </a:moveTo>
                <a:lnTo>
                  <a:pt x="635" y="0"/>
                </a:lnTo>
                <a:cubicBezTo>
                  <a:pt x="0" y="0"/>
                  <a:pt x="0" y="0"/>
                  <a:pt x="0" y="0"/>
                </a:cubicBezTo>
                <a:cubicBezTo>
                  <a:pt x="15" y="15"/>
                  <a:pt x="31" y="38"/>
                  <a:pt x="46" y="53"/>
                </a:cubicBezTo>
                <a:cubicBezTo>
                  <a:pt x="735" y="53"/>
                  <a:pt x="735" y="53"/>
                  <a:pt x="735" y="53"/>
                </a:cubicBezTo>
                <a:cubicBezTo>
                  <a:pt x="719" y="23"/>
                  <a:pt x="681" y="0"/>
                  <a:pt x="63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E1C0B953-0A7C-4242-BF3E-782D738E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0736" y="6740751"/>
            <a:ext cx="659307" cy="659307"/>
          </a:xfrm>
          <a:custGeom>
            <a:avLst/>
            <a:gdLst>
              <a:gd name="T0" fmla="*/ 589 w 590"/>
              <a:gd name="T1" fmla="*/ 299 h 591"/>
              <a:gd name="T2" fmla="*/ 589 w 590"/>
              <a:gd name="T3" fmla="*/ 299 h 591"/>
              <a:gd name="T4" fmla="*/ 290 w 590"/>
              <a:gd name="T5" fmla="*/ 590 h 591"/>
              <a:gd name="T6" fmla="*/ 0 w 590"/>
              <a:gd name="T7" fmla="*/ 299 h 591"/>
              <a:gd name="T8" fmla="*/ 290 w 590"/>
              <a:gd name="T9" fmla="*/ 0 h 591"/>
              <a:gd name="T10" fmla="*/ 589 w 590"/>
              <a:gd name="T11" fmla="*/ 299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0" h="591">
                <a:moveTo>
                  <a:pt x="589" y="299"/>
                </a:moveTo>
                <a:lnTo>
                  <a:pt x="589" y="299"/>
                </a:lnTo>
                <a:cubicBezTo>
                  <a:pt x="589" y="459"/>
                  <a:pt x="459" y="590"/>
                  <a:pt x="290" y="590"/>
                </a:cubicBezTo>
                <a:cubicBezTo>
                  <a:pt x="130" y="590"/>
                  <a:pt x="0" y="459"/>
                  <a:pt x="0" y="299"/>
                </a:cubicBezTo>
                <a:cubicBezTo>
                  <a:pt x="0" y="138"/>
                  <a:pt x="130" y="0"/>
                  <a:pt x="290" y="0"/>
                </a:cubicBezTo>
                <a:cubicBezTo>
                  <a:pt x="459" y="0"/>
                  <a:pt x="589" y="138"/>
                  <a:pt x="589" y="2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4">
            <a:extLst>
              <a:ext uri="{FF2B5EF4-FFF2-40B4-BE49-F238E27FC236}">
                <a16:creationId xmlns:a16="http://schemas.microsoft.com/office/drawing/2014/main" id="{DCDE9F99-D07D-6747-8709-005ABD32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863" y="6219210"/>
            <a:ext cx="290290" cy="290290"/>
          </a:xfrm>
          <a:custGeom>
            <a:avLst/>
            <a:gdLst>
              <a:gd name="T0" fmla="*/ 261 w 262"/>
              <a:gd name="T1" fmla="*/ 130 h 262"/>
              <a:gd name="T2" fmla="*/ 261 w 262"/>
              <a:gd name="T3" fmla="*/ 130 h 262"/>
              <a:gd name="T4" fmla="*/ 130 w 262"/>
              <a:gd name="T5" fmla="*/ 261 h 262"/>
              <a:gd name="T6" fmla="*/ 0 w 262"/>
              <a:gd name="T7" fmla="*/ 130 h 262"/>
              <a:gd name="T8" fmla="*/ 130 w 262"/>
              <a:gd name="T9" fmla="*/ 0 h 262"/>
              <a:gd name="T10" fmla="*/ 261 w 262"/>
              <a:gd name="T11" fmla="*/ 13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62">
                <a:moveTo>
                  <a:pt x="261" y="130"/>
                </a:moveTo>
                <a:lnTo>
                  <a:pt x="261" y="130"/>
                </a:lnTo>
                <a:cubicBezTo>
                  <a:pt x="261" y="199"/>
                  <a:pt x="207" y="261"/>
                  <a:pt x="130" y="261"/>
                </a:cubicBezTo>
                <a:cubicBezTo>
                  <a:pt x="62" y="261"/>
                  <a:pt x="0" y="199"/>
                  <a:pt x="0" y="130"/>
                </a:cubicBezTo>
                <a:cubicBezTo>
                  <a:pt x="0" y="62"/>
                  <a:pt x="62" y="0"/>
                  <a:pt x="130" y="0"/>
                </a:cubicBezTo>
                <a:cubicBezTo>
                  <a:pt x="207" y="0"/>
                  <a:pt x="261" y="62"/>
                  <a:pt x="261" y="1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5">
            <a:extLst>
              <a:ext uri="{FF2B5EF4-FFF2-40B4-BE49-F238E27FC236}">
                <a16:creationId xmlns:a16="http://schemas.microsoft.com/office/drawing/2014/main" id="{0076AB92-3D96-374B-A032-B6CBAAF5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475" y="7601784"/>
            <a:ext cx="324733" cy="324733"/>
          </a:xfrm>
          <a:custGeom>
            <a:avLst/>
            <a:gdLst>
              <a:gd name="T0" fmla="*/ 291 w 292"/>
              <a:gd name="T1" fmla="*/ 145 h 292"/>
              <a:gd name="T2" fmla="*/ 291 w 292"/>
              <a:gd name="T3" fmla="*/ 145 h 292"/>
              <a:gd name="T4" fmla="*/ 146 w 292"/>
              <a:gd name="T5" fmla="*/ 291 h 292"/>
              <a:gd name="T6" fmla="*/ 0 w 292"/>
              <a:gd name="T7" fmla="*/ 145 h 292"/>
              <a:gd name="T8" fmla="*/ 146 w 292"/>
              <a:gd name="T9" fmla="*/ 0 h 292"/>
              <a:gd name="T10" fmla="*/ 291 w 292"/>
              <a:gd name="T11" fmla="*/ 14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" h="292">
                <a:moveTo>
                  <a:pt x="291" y="145"/>
                </a:moveTo>
                <a:lnTo>
                  <a:pt x="291" y="145"/>
                </a:lnTo>
                <a:cubicBezTo>
                  <a:pt x="291" y="230"/>
                  <a:pt x="230" y="291"/>
                  <a:pt x="146" y="291"/>
                </a:cubicBezTo>
                <a:cubicBezTo>
                  <a:pt x="62" y="291"/>
                  <a:pt x="0" y="230"/>
                  <a:pt x="0" y="145"/>
                </a:cubicBezTo>
                <a:cubicBezTo>
                  <a:pt x="0" y="61"/>
                  <a:pt x="62" y="0"/>
                  <a:pt x="146" y="0"/>
                </a:cubicBezTo>
                <a:cubicBezTo>
                  <a:pt x="230" y="0"/>
                  <a:pt x="291" y="61"/>
                  <a:pt x="291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o 152">
            <a:extLst>
              <a:ext uri="{FF2B5EF4-FFF2-40B4-BE49-F238E27FC236}">
                <a16:creationId xmlns:a16="http://schemas.microsoft.com/office/drawing/2014/main" id="{34E9472F-8CAA-A548-9453-0BB0E54DFB28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57AC6991-C1F0-C448-8E91-A921B7C0F96E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1A140CC4-3A84-074E-AD1A-85A7E069277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4" name="Freeform 165">
            <a:extLst>
              <a:ext uri="{FF2B5EF4-FFF2-40B4-BE49-F238E27FC236}">
                <a16:creationId xmlns:a16="http://schemas.microsoft.com/office/drawing/2014/main" id="{AAD6EA0C-3546-E045-9102-DE60569E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185" y="4058614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66">
            <a:extLst>
              <a:ext uri="{FF2B5EF4-FFF2-40B4-BE49-F238E27FC236}">
                <a16:creationId xmlns:a16="http://schemas.microsoft.com/office/drawing/2014/main" id="{9B09B993-FC77-0E45-A552-61065F7F7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185" y="7048455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7">
            <a:extLst>
              <a:ext uri="{FF2B5EF4-FFF2-40B4-BE49-F238E27FC236}">
                <a16:creationId xmlns:a16="http://schemas.microsoft.com/office/drawing/2014/main" id="{2CAA0821-A4E7-5248-B13F-2E317493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185" y="1003829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1">
            <a:extLst>
              <a:ext uri="{FF2B5EF4-FFF2-40B4-BE49-F238E27FC236}">
                <a16:creationId xmlns:a16="http://schemas.microsoft.com/office/drawing/2014/main" id="{8CE33E60-7FDD-8744-81CF-F6F29C25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262" y="7665320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2">
            <a:extLst>
              <a:ext uri="{FF2B5EF4-FFF2-40B4-BE49-F238E27FC236}">
                <a16:creationId xmlns:a16="http://schemas.microsoft.com/office/drawing/2014/main" id="{034BC5BA-C9EE-1A49-8540-3459ABA5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325" y="8265511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3">
            <a:extLst>
              <a:ext uri="{FF2B5EF4-FFF2-40B4-BE49-F238E27FC236}">
                <a16:creationId xmlns:a16="http://schemas.microsoft.com/office/drawing/2014/main" id="{4E02A55D-8DBB-8548-BEA0-0E7C7211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797" y="8265511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7">
            <a:extLst>
              <a:ext uri="{FF2B5EF4-FFF2-40B4-BE49-F238E27FC236}">
                <a16:creationId xmlns:a16="http://schemas.microsoft.com/office/drawing/2014/main" id="{1DE526AE-7BCE-F042-BF4A-FE8A86E7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6244" y="4681034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8">
            <a:extLst>
              <a:ext uri="{FF2B5EF4-FFF2-40B4-BE49-F238E27FC236}">
                <a16:creationId xmlns:a16="http://schemas.microsoft.com/office/drawing/2014/main" id="{F02A41DE-929A-9A40-834F-0DA9E7BD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555" y="4553218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9">
            <a:extLst>
              <a:ext uri="{FF2B5EF4-FFF2-40B4-BE49-F238E27FC236}">
                <a16:creationId xmlns:a16="http://schemas.microsoft.com/office/drawing/2014/main" id="{17F2B21D-C055-C940-A3C9-71CAB24A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7518" y="4553218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80">
            <a:extLst>
              <a:ext uri="{FF2B5EF4-FFF2-40B4-BE49-F238E27FC236}">
                <a16:creationId xmlns:a16="http://schemas.microsoft.com/office/drawing/2014/main" id="{6BBAEB59-FD1D-F84D-AD8D-D5B2D631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931" y="4681034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81">
            <a:extLst>
              <a:ext uri="{FF2B5EF4-FFF2-40B4-BE49-F238E27FC236}">
                <a16:creationId xmlns:a16="http://schemas.microsoft.com/office/drawing/2014/main" id="{5BB0C93C-B9C8-BE42-B921-9EDE38F6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849" y="4553218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82">
            <a:extLst>
              <a:ext uri="{FF2B5EF4-FFF2-40B4-BE49-F238E27FC236}">
                <a16:creationId xmlns:a16="http://schemas.microsoft.com/office/drawing/2014/main" id="{89FFC279-BBAD-5841-8BD2-56E8F589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849" y="4681034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83">
            <a:extLst>
              <a:ext uri="{FF2B5EF4-FFF2-40B4-BE49-F238E27FC236}">
                <a16:creationId xmlns:a16="http://schemas.microsoft.com/office/drawing/2014/main" id="{93C995F0-06F6-8640-8DCD-69FB82D9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321" y="5047818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84">
            <a:extLst>
              <a:ext uri="{FF2B5EF4-FFF2-40B4-BE49-F238E27FC236}">
                <a16:creationId xmlns:a16="http://schemas.microsoft.com/office/drawing/2014/main" id="{3A8A927C-6743-314E-8D54-D0C2F243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8601" y="5064492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844D4F9-1041-724A-9797-40A617554DF1}"/>
              </a:ext>
            </a:extLst>
          </p:cNvPr>
          <p:cNvGrpSpPr/>
          <p:nvPr/>
        </p:nvGrpSpPr>
        <p:grpSpPr>
          <a:xfrm>
            <a:off x="15078499" y="10471768"/>
            <a:ext cx="1133691" cy="1027107"/>
            <a:chOff x="8385391" y="10144819"/>
            <a:chExt cx="653452" cy="592018"/>
          </a:xfrm>
        </p:grpSpPr>
        <p:sp>
          <p:nvSpPr>
            <p:cNvPr id="79" name="Freeform 281">
              <a:extLst>
                <a:ext uri="{FF2B5EF4-FFF2-40B4-BE49-F238E27FC236}">
                  <a16:creationId xmlns:a16="http://schemas.microsoft.com/office/drawing/2014/main" id="{8AD2120F-BC60-5B4B-8740-1A66C0B9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82">
              <a:extLst>
                <a:ext uri="{FF2B5EF4-FFF2-40B4-BE49-F238E27FC236}">
                  <a16:creationId xmlns:a16="http://schemas.microsoft.com/office/drawing/2014/main" id="{B5C0CD7A-B35D-9347-B921-DC2B772A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83">
              <a:extLst>
                <a:ext uri="{FF2B5EF4-FFF2-40B4-BE49-F238E27FC236}">
                  <a16:creationId xmlns:a16="http://schemas.microsoft.com/office/drawing/2014/main" id="{6AC3B285-1A1C-0C4B-9654-EE04B585D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632145DD-FE31-6240-984C-7BB60F4A6749}"/>
              </a:ext>
            </a:extLst>
          </p:cNvPr>
          <p:cNvGrpSpPr/>
          <p:nvPr/>
        </p:nvGrpSpPr>
        <p:grpSpPr>
          <a:xfrm>
            <a:off x="16977353" y="4297616"/>
            <a:ext cx="4236804" cy="1390954"/>
            <a:chOff x="4247967" y="10620441"/>
            <a:chExt cx="4236804" cy="1390954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059E5CCF-B087-A042-B159-817B97E667A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753C9B58-6C03-FD48-95E9-79BCAB0DFCE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22E9A434-5F7C-5E41-B607-D8D19AC27137}"/>
              </a:ext>
            </a:extLst>
          </p:cNvPr>
          <p:cNvGrpSpPr/>
          <p:nvPr/>
        </p:nvGrpSpPr>
        <p:grpSpPr>
          <a:xfrm>
            <a:off x="16958676" y="7231037"/>
            <a:ext cx="4236804" cy="1390954"/>
            <a:chOff x="4247967" y="10620441"/>
            <a:chExt cx="4236804" cy="139095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B75287BE-EEC4-1C4E-AEAD-DF63C71BBE4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299F7161-C60B-1F42-8FC8-B7E0B700107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154C7DEC-23D8-6F47-BB52-A7E9A579E9B2}"/>
              </a:ext>
            </a:extLst>
          </p:cNvPr>
          <p:cNvGrpSpPr/>
          <p:nvPr/>
        </p:nvGrpSpPr>
        <p:grpSpPr>
          <a:xfrm>
            <a:off x="16958568" y="10231704"/>
            <a:ext cx="4236804" cy="1390954"/>
            <a:chOff x="4247967" y="10620441"/>
            <a:chExt cx="4236804" cy="139095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98EB01DB-534B-F449-97D8-CA8F5DA1C29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7DDF4663-DA68-3842-ABB4-D2CECEEC595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6" name="Freeform 209">
            <a:extLst>
              <a:ext uri="{FF2B5EF4-FFF2-40B4-BE49-F238E27FC236}">
                <a16:creationId xmlns:a16="http://schemas.microsoft.com/office/drawing/2014/main" id="{436524DD-9E05-D741-A13E-A766BA84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350" y="3980453"/>
            <a:ext cx="2481214" cy="842876"/>
          </a:xfrm>
          <a:custGeom>
            <a:avLst/>
            <a:gdLst>
              <a:gd name="T0" fmla="*/ 69 w 2075"/>
              <a:gd name="T1" fmla="*/ 658 h 705"/>
              <a:gd name="T2" fmla="*/ 69 w 2075"/>
              <a:gd name="T3" fmla="*/ 658 h 705"/>
              <a:gd name="T4" fmla="*/ 115 w 2075"/>
              <a:gd name="T5" fmla="*/ 635 h 705"/>
              <a:gd name="T6" fmla="*/ 191 w 2075"/>
              <a:gd name="T7" fmla="*/ 589 h 705"/>
              <a:gd name="T8" fmla="*/ 2074 w 2075"/>
              <a:gd name="T9" fmla="*/ 0 h 705"/>
              <a:gd name="T10" fmla="*/ 2051 w 2075"/>
              <a:gd name="T11" fmla="*/ 0 h 705"/>
              <a:gd name="T12" fmla="*/ 0 w 2075"/>
              <a:gd name="T13" fmla="*/ 704 h 705"/>
              <a:gd name="T14" fmla="*/ 31 w 2075"/>
              <a:gd name="T15" fmla="*/ 681 h 705"/>
              <a:gd name="T16" fmla="*/ 69 w 2075"/>
              <a:gd name="T17" fmla="*/ 658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5" h="705">
                <a:moveTo>
                  <a:pt x="69" y="658"/>
                </a:moveTo>
                <a:lnTo>
                  <a:pt x="69" y="658"/>
                </a:lnTo>
                <a:cubicBezTo>
                  <a:pt x="115" y="635"/>
                  <a:pt x="115" y="635"/>
                  <a:pt x="115" y="635"/>
                </a:cubicBezTo>
                <a:cubicBezTo>
                  <a:pt x="191" y="589"/>
                  <a:pt x="191" y="589"/>
                  <a:pt x="191" y="589"/>
                </a:cubicBezTo>
                <a:cubicBezTo>
                  <a:pt x="727" y="222"/>
                  <a:pt x="1377" y="8"/>
                  <a:pt x="2074" y="0"/>
                </a:cubicBezTo>
                <a:cubicBezTo>
                  <a:pt x="2066" y="0"/>
                  <a:pt x="2058" y="0"/>
                  <a:pt x="2051" y="0"/>
                </a:cubicBezTo>
                <a:cubicBezTo>
                  <a:pt x="1278" y="0"/>
                  <a:pt x="566" y="260"/>
                  <a:pt x="0" y="704"/>
                </a:cubicBezTo>
                <a:cubicBezTo>
                  <a:pt x="31" y="681"/>
                  <a:pt x="31" y="681"/>
                  <a:pt x="31" y="681"/>
                </a:cubicBezTo>
                <a:lnTo>
                  <a:pt x="69" y="658"/>
                </a:lnTo>
              </a:path>
            </a:pathLst>
          </a:custGeom>
          <a:solidFill>
            <a:srgbClr val="3635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10">
            <a:extLst>
              <a:ext uri="{FF2B5EF4-FFF2-40B4-BE49-F238E27FC236}">
                <a16:creationId xmlns:a16="http://schemas.microsoft.com/office/drawing/2014/main" id="{CFF6F385-3FCB-C346-89BC-F39E28DF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494" y="5934870"/>
            <a:ext cx="632157" cy="4230185"/>
          </a:xfrm>
          <a:custGeom>
            <a:avLst/>
            <a:gdLst>
              <a:gd name="T0" fmla="*/ 467 w 529"/>
              <a:gd name="T1" fmla="*/ 3388 h 3543"/>
              <a:gd name="T2" fmla="*/ 467 w 529"/>
              <a:gd name="T3" fmla="*/ 3388 h 3543"/>
              <a:gd name="T4" fmla="*/ 459 w 529"/>
              <a:gd name="T5" fmla="*/ 3365 h 3543"/>
              <a:gd name="T6" fmla="*/ 38 w 529"/>
              <a:gd name="T7" fmla="*/ 1736 h 3543"/>
              <a:gd name="T8" fmla="*/ 520 w 529"/>
              <a:gd name="T9" fmla="*/ 0 h 3543"/>
              <a:gd name="T10" fmla="*/ 398 w 529"/>
              <a:gd name="T11" fmla="*/ 137 h 3543"/>
              <a:gd name="T12" fmla="*/ 0 w 529"/>
              <a:gd name="T13" fmla="*/ 1728 h 3543"/>
              <a:gd name="T14" fmla="*/ 528 w 529"/>
              <a:gd name="T15" fmla="*/ 3542 h 3543"/>
              <a:gd name="T16" fmla="*/ 513 w 529"/>
              <a:gd name="T17" fmla="*/ 3503 h 3543"/>
              <a:gd name="T18" fmla="*/ 467 w 529"/>
              <a:gd name="T19" fmla="*/ 3388 h 3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9" h="3543">
                <a:moveTo>
                  <a:pt x="467" y="3388"/>
                </a:moveTo>
                <a:lnTo>
                  <a:pt x="467" y="3388"/>
                </a:lnTo>
                <a:cubicBezTo>
                  <a:pt x="467" y="3381"/>
                  <a:pt x="459" y="3373"/>
                  <a:pt x="459" y="3365"/>
                </a:cubicBezTo>
                <a:cubicBezTo>
                  <a:pt x="191" y="2884"/>
                  <a:pt x="38" y="2325"/>
                  <a:pt x="38" y="1736"/>
                </a:cubicBezTo>
                <a:cubicBezTo>
                  <a:pt x="38" y="1101"/>
                  <a:pt x="214" y="505"/>
                  <a:pt x="520" y="0"/>
                </a:cubicBezTo>
                <a:cubicBezTo>
                  <a:pt x="482" y="46"/>
                  <a:pt x="436" y="91"/>
                  <a:pt x="398" y="137"/>
                </a:cubicBezTo>
                <a:cubicBezTo>
                  <a:pt x="145" y="611"/>
                  <a:pt x="0" y="1154"/>
                  <a:pt x="0" y="1728"/>
                </a:cubicBezTo>
                <a:cubicBezTo>
                  <a:pt x="0" y="2394"/>
                  <a:pt x="191" y="3014"/>
                  <a:pt x="528" y="3542"/>
                </a:cubicBezTo>
                <a:cubicBezTo>
                  <a:pt x="520" y="3526"/>
                  <a:pt x="520" y="3511"/>
                  <a:pt x="513" y="3503"/>
                </a:cubicBezTo>
                <a:lnTo>
                  <a:pt x="467" y="33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11">
            <a:extLst>
              <a:ext uri="{FF2B5EF4-FFF2-40B4-BE49-F238E27FC236}">
                <a16:creationId xmlns:a16="http://schemas.microsoft.com/office/drawing/2014/main" id="{C6C0FF0C-ADD0-B140-9AC8-85E16057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329" y="11097485"/>
            <a:ext cx="1928079" cy="879753"/>
          </a:xfrm>
          <a:custGeom>
            <a:avLst/>
            <a:gdLst>
              <a:gd name="T0" fmla="*/ 0 w 1616"/>
              <a:gd name="T1" fmla="*/ 0 h 736"/>
              <a:gd name="T2" fmla="*/ 0 w 1616"/>
              <a:gd name="T3" fmla="*/ 0 h 736"/>
              <a:gd name="T4" fmla="*/ 23 w 1616"/>
              <a:gd name="T5" fmla="*/ 23 h 736"/>
              <a:gd name="T6" fmla="*/ 61 w 1616"/>
              <a:gd name="T7" fmla="*/ 61 h 736"/>
              <a:gd name="T8" fmla="*/ 92 w 1616"/>
              <a:gd name="T9" fmla="*/ 92 h 736"/>
              <a:gd name="T10" fmla="*/ 1615 w 1616"/>
              <a:gd name="T11" fmla="*/ 735 h 736"/>
              <a:gd name="T12" fmla="*/ 0 w 1616"/>
              <a:gd name="T13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736">
                <a:moveTo>
                  <a:pt x="0" y="0"/>
                </a:moveTo>
                <a:lnTo>
                  <a:pt x="0" y="0"/>
                </a:lnTo>
                <a:cubicBezTo>
                  <a:pt x="23" y="23"/>
                  <a:pt x="23" y="23"/>
                  <a:pt x="23" y="23"/>
                </a:cubicBezTo>
                <a:cubicBezTo>
                  <a:pt x="61" y="61"/>
                  <a:pt x="61" y="61"/>
                  <a:pt x="61" y="61"/>
                </a:cubicBezTo>
                <a:cubicBezTo>
                  <a:pt x="92" y="92"/>
                  <a:pt x="92" y="92"/>
                  <a:pt x="92" y="92"/>
                </a:cubicBezTo>
                <a:cubicBezTo>
                  <a:pt x="528" y="421"/>
                  <a:pt x="1049" y="651"/>
                  <a:pt x="1615" y="735"/>
                </a:cubicBezTo>
                <a:cubicBezTo>
                  <a:pt x="1010" y="635"/>
                  <a:pt x="452" y="375"/>
                  <a:pt x="0" y="0"/>
                </a:cubicBezTo>
              </a:path>
            </a:pathLst>
          </a:custGeom>
          <a:solidFill>
            <a:srgbClr val="3635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12">
            <a:extLst>
              <a:ext uri="{FF2B5EF4-FFF2-40B4-BE49-F238E27FC236}">
                <a16:creationId xmlns:a16="http://schemas.microsoft.com/office/drawing/2014/main" id="{9D1B40E0-BA7C-0C47-9221-D053FCD3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63" y="9954336"/>
            <a:ext cx="1053595" cy="1253778"/>
          </a:xfrm>
          <a:custGeom>
            <a:avLst/>
            <a:gdLst>
              <a:gd name="T0" fmla="*/ 811 w 881"/>
              <a:gd name="T1" fmla="*/ 980 h 1050"/>
              <a:gd name="T2" fmla="*/ 811 w 881"/>
              <a:gd name="T3" fmla="*/ 980 h 1050"/>
              <a:gd name="T4" fmla="*/ 788 w 881"/>
              <a:gd name="T5" fmla="*/ 957 h 1050"/>
              <a:gd name="T6" fmla="*/ 788 w 881"/>
              <a:gd name="T7" fmla="*/ 957 h 1050"/>
              <a:gd name="T8" fmla="*/ 0 w 881"/>
              <a:gd name="T9" fmla="*/ 0 h 1050"/>
              <a:gd name="T10" fmla="*/ 8 w 881"/>
              <a:gd name="T11" fmla="*/ 23 h 1050"/>
              <a:gd name="T12" fmla="*/ 54 w 881"/>
              <a:gd name="T13" fmla="*/ 138 h 1050"/>
              <a:gd name="T14" fmla="*/ 69 w 881"/>
              <a:gd name="T15" fmla="*/ 177 h 1050"/>
              <a:gd name="T16" fmla="*/ 880 w 881"/>
              <a:gd name="T17" fmla="*/ 1049 h 1050"/>
              <a:gd name="T18" fmla="*/ 849 w 881"/>
              <a:gd name="T19" fmla="*/ 1018 h 1050"/>
              <a:gd name="T20" fmla="*/ 811 w 881"/>
              <a:gd name="T21" fmla="*/ 98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1" h="1050">
                <a:moveTo>
                  <a:pt x="811" y="980"/>
                </a:moveTo>
                <a:lnTo>
                  <a:pt x="811" y="980"/>
                </a:lnTo>
                <a:cubicBezTo>
                  <a:pt x="788" y="957"/>
                  <a:pt x="788" y="957"/>
                  <a:pt x="788" y="957"/>
                </a:cubicBezTo>
                <a:lnTo>
                  <a:pt x="788" y="957"/>
                </a:lnTo>
                <a:cubicBezTo>
                  <a:pt x="474" y="689"/>
                  <a:pt x="207" y="368"/>
                  <a:pt x="0" y="0"/>
                </a:cubicBezTo>
                <a:cubicBezTo>
                  <a:pt x="0" y="8"/>
                  <a:pt x="8" y="16"/>
                  <a:pt x="8" y="23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61" y="146"/>
                  <a:pt x="61" y="161"/>
                  <a:pt x="69" y="177"/>
                </a:cubicBezTo>
                <a:cubicBezTo>
                  <a:pt x="283" y="513"/>
                  <a:pt x="559" y="812"/>
                  <a:pt x="880" y="1049"/>
                </a:cubicBezTo>
                <a:cubicBezTo>
                  <a:pt x="849" y="1018"/>
                  <a:pt x="849" y="1018"/>
                  <a:pt x="849" y="1018"/>
                </a:cubicBezTo>
                <a:lnTo>
                  <a:pt x="811" y="980"/>
                </a:lnTo>
              </a:path>
            </a:pathLst>
          </a:custGeom>
          <a:solidFill>
            <a:srgbClr val="939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13">
            <a:extLst>
              <a:ext uri="{FF2B5EF4-FFF2-40B4-BE49-F238E27FC236}">
                <a16:creationId xmlns:a16="http://schemas.microsoft.com/office/drawing/2014/main" id="{7526EC78-9DD4-5C44-B5D6-2321EBC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12" y="4681092"/>
            <a:ext cx="1327530" cy="1417087"/>
          </a:xfrm>
          <a:custGeom>
            <a:avLst/>
            <a:gdLst>
              <a:gd name="T0" fmla="*/ 1109 w 1110"/>
              <a:gd name="T1" fmla="*/ 0 h 1187"/>
              <a:gd name="T2" fmla="*/ 1109 w 1110"/>
              <a:gd name="T3" fmla="*/ 0 h 1187"/>
              <a:gd name="T4" fmla="*/ 1033 w 1110"/>
              <a:gd name="T5" fmla="*/ 46 h 1187"/>
              <a:gd name="T6" fmla="*/ 987 w 1110"/>
              <a:gd name="T7" fmla="*/ 69 h 1187"/>
              <a:gd name="T8" fmla="*/ 949 w 1110"/>
              <a:gd name="T9" fmla="*/ 92 h 1187"/>
              <a:gd name="T10" fmla="*/ 918 w 1110"/>
              <a:gd name="T11" fmla="*/ 115 h 1187"/>
              <a:gd name="T12" fmla="*/ 0 w 1110"/>
              <a:gd name="T13" fmla="*/ 1186 h 1187"/>
              <a:gd name="T14" fmla="*/ 122 w 1110"/>
              <a:gd name="T15" fmla="*/ 1049 h 1187"/>
              <a:gd name="T16" fmla="*/ 1109 w 1110"/>
              <a:gd name="T17" fmla="*/ 0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0" h="1187">
                <a:moveTo>
                  <a:pt x="1109" y="0"/>
                </a:moveTo>
                <a:lnTo>
                  <a:pt x="1109" y="0"/>
                </a:lnTo>
                <a:cubicBezTo>
                  <a:pt x="1033" y="46"/>
                  <a:pt x="1033" y="46"/>
                  <a:pt x="1033" y="46"/>
                </a:cubicBezTo>
                <a:cubicBezTo>
                  <a:pt x="987" y="69"/>
                  <a:pt x="987" y="69"/>
                  <a:pt x="987" y="69"/>
                </a:cubicBezTo>
                <a:cubicBezTo>
                  <a:pt x="949" y="92"/>
                  <a:pt x="949" y="92"/>
                  <a:pt x="949" y="92"/>
                </a:cubicBezTo>
                <a:cubicBezTo>
                  <a:pt x="918" y="115"/>
                  <a:pt x="918" y="115"/>
                  <a:pt x="918" y="115"/>
                </a:cubicBezTo>
                <a:cubicBezTo>
                  <a:pt x="543" y="398"/>
                  <a:pt x="229" y="766"/>
                  <a:pt x="0" y="1186"/>
                </a:cubicBezTo>
                <a:cubicBezTo>
                  <a:pt x="38" y="1140"/>
                  <a:pt x="84" y="1095"/>
                  <a:pt x="122" y="1049"/>
                </a:cubicBezTo>
                <a:cubicBezTo>
                  <a:pt x="375" y="628"/>
                  <a:pt x="711" y="276"/>
                  <a:pt x="1109" y="0"/>
                </a:cubicBezTo>
              </a:path>
            </a:pathLst>
          </a:custGeom>
          <a:solidFill>
            <a:srgbClr val="2A3F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14">
            <a:extLst>
              <a:ext uri="{FF2B5EF4-FFF2-40B4-BE49-F238E27FC236}">
                <a16:creationId xmlns:a16="http://schemas.microsoft.com/office/drawing/2014/main" id="{EA6E01FF-262F-064F-BE37-4130EF0E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904" y="4538858"/>
            <a:ext cx="5194223" cy="5420744"/>
          </a:xfrm>
          <a:custGeom>
            <a:avLst/>
            <a:gdLst>
              <a:gd name="T0" fmla="*/ 390 w 4348"/>
              <a:gd name="T1" fmla="*/ 4445 h 4537"/>
              <a:gd name="T2" fmla="*/ 352 w 4348"/>
              <a:gd name="T3" fmla="*/ 4330 h 4537"/>
              <a:gd name="T4" fmla="*/ 329 w 4348"/>
              <a:gd name="T5" fmla="*/ 4238 h 4537"/>
              <a:gd name="T6" fmla="*/ 299 w 4348"/>
              <a:gd name="T7" fmla="*/ 4093 h 4537"/>
              <a:gd name="T8" fmla="*/ 230 w 4348"/>
              <a:gd name="T9" fmla="*/ 3488 h 4537"/>
              <a:gd name="T10" fmla="*/ 283 w 4348"/>
              <a:gd name="T11" fmla="*/ 2876 h 4537"/>
              <a:gd name="T12" fmla="*/ 337 w 4348"/>
              <a:gd name="T13" fmla="*/ 2639 h 4537"/>
              <a:gd name="T14" fmla="*/ 375 w 4348"/>
              <a:gd name="T15" fmla="*/ 2524 h 4537"/>
              <a:gd name="T16" fmla="*/ 413 w 4348"/>
              <a:gd name="T17" fmla="*/ 2409 h 4537"/>
              <a:gd name="T18" fmla="*/ 459 w 4348"/>
              <a:gd name="T19" fmla="*/ 2279 h 4537"/>
              <a:gd name="T20" fmla="*/ 475 w 4348"/>
              <a:gd name="T21" fmla="*/ 2233 h 4537"/>
              <a:gd name="T22" fmla="*/ 520 w 4348"/>
              <a:gd name="T23" fmla="*/ 2118 h 4537"/>
              <a:gd name="T24" fmla="*/ 666 w 4348"/>
              <a:gd name="T25" fmla="*/ 1851 h 4537"/>
              <a:gd name="T26" fmla="*/ 742 w 4348"/>
              <a:gd name="T27" fmla="*/ 1721 h 4537"/>
              <a:gd name="T28" fmla="*/ 796 w 4348"/>
              <a:gd name="T29" fmla="*/ 1645 h 4537"/>
              <a:gd name="T30" fmla="*/ 865 w 4348"/>
              <a:gd name="T31" fmla="*/ 1546 h 4537"/>
              <a:gd name="T32" fmla="*/ 1018 w 4348"/>
              <a:gd name="T33" fmla="*/ 1354 h 4537"/>
              <a:gd name="T34" fmla="*/ 1064 w 4348"/>
              <a:gd name="T35" fmla="*/ 1308 h 4537"/>
              <a:gd name="T36" fmla="*/ 1148 w 4348"/>
              <a:gd name="T37" fmla="*/ 1217 h 4537"/>
              <a:gd name="T38" fmla="*/ 1278 w 4348"/>
              <a:gd name="T39" fmla="*/ 1087 h 4537"/>
              <a:gd name="T40" fmla="*/ 3329 w 4348"/>
              <a:gd name="T41" fmla="*/ 184 h 4537"/>
              <a:gd name="T42" fmla="*/ 4331 w 4348"/>
              <a:gd name="T43" fmla="*/ 375 h 4537"/>
              <a:gd name="T44" fmla="*/ 4094 w 4348"/>
              <a:gd name="T45" fmla="*/ 260 h 4537"/>
              <a:gd name="T46" fmla="*/ 3321 w 4348"/>
              <a:gd name="T47" fmla="*/ 38 h 4537"/>
              <a:gd name="T48" fmla="*/ 3237 w 4348"/>
              <a:gd name="T49" fmla="*/ 23 h 4537"/>
              <a:gd name="T50" fmla="*/ 3053 w 4348"/>
              <a:gd name="T51" fmla="*/ 8 h 4537"/>
              <a:gd name="T52" fmla="*/ 2877 w 4348"/>
              <a:gd name="T53" fmla="*/ 0 h 4537"/>
              <a:gd name="T54" fmla="*/ 2831 w 4348"/>
              <a:gd name="T55" fmla="*/ 0 h 4537"/>
              <a:gd name="T56" fmla="*/ 2740 w 4348"/>
              <a:gd name="T57" fmla="*/ 8 h 4537"/>
              <a:gd name="T58" fmla="*/ 2609 w 4348"/>
              <a:gd name="T59" fmla="*/ 15 h 4537"/>
              <a:gd name="T60" fmla="*/ 2518 w 4348"/>
              <a:gd name="T61" fmla="*/ 31 h 4537"/>
              <a:gd name="T62" fmla="*/ 2342 w 4348"/>
              <a:gd name="T63" fmla="*/ 54 h 4537"/>
              <a:gd name="T64" fmla="*/ 2166 w 4348"/>
              <a:gd name="T65" fmla="*/ 92 h 4537"/>
              <a:gd name="T66" fmla="*/ 2120 w 4348"/>
              <a:gd name="T67" fmla="*/ 107 h 4537"/>
              <a:gd name="T68" fmla="*/ 1990 w 4348"/>
              <a:gd name="T69" fmla="*/ 145 h 4537"/>
              <a:gd name="T70" fmla="*/ 1867 w 4348"/>
              <a:gd name="T71" fmla="*/ 184 h 4537"/>
              <a:gd name="T72" fmla="*/ 1737 w 4348"/>
              <a:gd name="T73" fmla="*/ 237 h 4537"/>
              <a:gd name="T74" fmla="*/ 1661 w 4348"/>
              <a:gd name="T75" fmla="*/ 275 h 4537"/>
              <a:gd name="T76" fmla="*/ 1577 w 4348"/>
              <a:gd name="T77" fmla="*/ 314 h 4537"/>
              <a:gd name="T78" fmla="*/ 1454 w 4348"/>
              <a:gd name="T79" fmla="*/ 375 h 4537"/>
              <a:gd name="T80" fmla="*/ 1339 w 4348"/>
              <a:gd name="T81" fmla="*/ 444 h 4537"/>
              <a:gd name="T82" fmla="*/ 1301 w 4348"/>
              <a:gd name="T83" fmla="*/ 467 h 4537"/>
              <a:gd name="T84" fmla="*/ 482 w 4348"/>
              <a:gd name="T85" fmla="*/ 1171 h 4537"/>
              <a:gd name="T86" fmla="*/ 421 w 4348"/>
              <a:gd name="T87" fmla="*/ 4536 h 4537"/>
              <a:gd name="T88" fmla="*/ 390 w 4348"/>
              <a:gd name="T89" fmla="*/ 4445 h 4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48" h="4537">
                <a:moveTo>
                  <a:pt x="390" y="4445"/>
                </a:moveTo>
                <a:lnTo>
                  <a:pt x="390" y="4445"/>
                </a:lnTo>
                <a:cubicBezTo>
                  <a:pt x="383" y="4422"/>
                  <a:pt x="375" y="4406"/>
                  <a:pt x="375" y="4383"/>
                </a:cubicBezTo>
                <a:cubicBezTo>
                  <a:pt x="352" y="4330"/>
                  <a:pt x="352" y="4330"/>
                  <a:pt x="352" y="4330"/>
                </a:cubicBezTo>
                <a:cubicBezTo>
                  <a:pt x="337" y="4269"/>
                  <a:pt x="337" y="4269"/>
                  <a:pt x="337" y="4269"/>
                </a:cubicBezTo>
                <a:cubicBezTo>
                  <a:pt x="337" y="4261"/>
                  <a:pt x="337" y="4253"/>
                  <a:pt x="329" y="4238"/>
                </a:cubicBezTo>
                <a:cubicBezTo>
                  <a:pt x="322" y="4208"/>
                  <a:pt x="322" y="4208"/>
                  <a:pt x="322" y="4208"/>
                </a:cubicBezTo>
                <a:cubicBezTo>
                  <a:pt x="299" y="4093"/>
                  <a:pt x="299" y="4093"/>
                  <a:pt x="299" y="4093"/>
                </a:cubicBezTo>
                <a:cubicBezTo>
                  <a:pt x="276" y="3970"/>
                  <a:pt x="276" y="3970"/>
                  <a:pt x="276" y="3970"/>
                </a:cubicBezTo>
                <a:cubicBezTo>
                  <a:pt x="252" y="3810"/>
                  <a:pt x="237" y="3649"/>
                  <a:pt x="230" y="3488"/>
                </a:cubicBezTo>
                <a:cubicBezTo>
                  <a:pt x="230" y="3320"/>
                  <a:pt x="245" y="3159"/>
                  <a:pt x="268" y="2999"/>
                </a:cubicBezTo>
                <a:cubicBezTo>
                  <a:pt x="283" y="2876"/>
                  <a:pt x="283" y="2876"/>
                  <a:pt x="283" y="2876"/>
                </a:cubicBezTo>
                <a:cubicBezTo>
                  <a:pt x="291" y="2838"/>
                  <a:pt x="299" y="2800"/>
                  <a:pt x="314" y="2761"/>
                </a:cubicBezTo>
                <a:cubicBezTo>
                  <a:pt x="314" y="2715"/>
                  <a:pt x="329" y="2677"/>
                  <a:pt x="337" y="2639"/>
                </a:cubicBezTo>
                <a:cubicBezTo>
                  <a:pt x="352" y="2578"/>
                  <a:pt x="352" y="2578"/>
                  <a:pt x="352" y="2578"/>
                </a:cubicBezTo>
                <a:cubicBezTo>
                  <a:pt x="360" y="2562"/>
                  <a:pt x="367" y="2539"/>
                  <a:pt x="375" y="2524"/>
                </a:cubicBezTo>
                <a:cubicBezTo>
                  <a:pt x="390" y="2463"/>
                  <a:pt x="390" y="2463"/>
                  <a:pt x="390" y="2463"/>
                </a:cubicBezTo>
                <a:cubicBezTo>
                  <a:pt x="398" y="2448"/>
                  <a:pt x="406" y="2425"/>
                  <a:pt x="413" y="2409"/>
                </a:cubicBezTo>
                <a:cubicBezTo>
                  <a:pt x="452" y="2287"/>
                  <a:pt x="452" y="2287"/>
                  <a:pt x="452" y="2287"/>
                </a:cubicBezTo>
                <a:cubicBezTo>
                  <a:pt x="459" y="2279"/>
                  <a:pt x="459" y="2279"/>
                  <a:pt x="459" y="2279"/>
                </a:cubicBezTo>
                <a:cubicBezTo>
                  <a:pt x="467" y="2264"/>
                  <a:pt x="467" y="2264"/>
                  <a:pt x="467" y="2264"/>
                </a:cubicBezTo>
                <a:cubicBezTo>
                  <a:pt x="475" y="2233"/>
                  <a:pt x="475" y="2233"/>
                  <a:pt x="475" y="2233"/>
                </a:cubicBezTo>
                <a:cubicBezTo>
                  <a:pt x="497" y="2180"/>
                  <a:pt x="497" y="2180"/>
                  <a:pt x="497" y="2180"/>
                </a:cubicBezTo>
                <a:cubicBezTo>
                  <a:pt x="505" y="2157"/>
                  <a:pt x="513" y="2141"/>
                  <a:pt x="520" y="2118"/>
                </a:cubicBezTo>
                <a:cubicBezTo>
                  <a:pt x="551" y="2065"/>
                  <a:pt x="551" y="2065"/>
                  <a:pt x="551" y="2065"/>
                </a:cubicBezTo>
                <a:cubicBezTo>
                  <a:pt x="582" y="1988"/>
                  <a:pt x="628" y="1920"/>
                  <a:pt x="666" y="1851"/>
                </a:cubicBezTo>
                <a:cubicBezTo>
                  <a:pt x="727" y="1744"/>
                  <a:pt x="727" y="1744"/>
                  <a:pt x="727" y="1744"/>
                </a:cubicBezTo>
                <a:cubicBezTo>
                  <a:pt x="742" y="1721"/>
                  <a:pt x="742" y="1721"/>
                  <a:pt x="742" y="1721"/>
                </a:cubicBezTo>
                <a:cubicBezTo>
                  <a:pt x="750" y="1713"/>
                  <a:pt x="758" y="1698"/>
                  <a:pt x="758" y="1690"/>
                </a:cubicBezTo>
                <a:cubicBezTo>
                  <a:pt x="796" y="1645"/>
                  <a:pt x="796" y="1645"/>
                  <a:pt x="796" y="1645"/>
                </a:cubicBezTo>
                <a:cubicBezTo>
                  <a:pt x="834" y="1592"/>
                  <a:pt x="834" y="1592"/>
                  <a:pt x="834" y="1592"/>
                </a:cubicBezTo>
                <a:cubicBezTo>
                  <a:pt x="842" y="1576"/>
                  <a:pt x="857" y="1561"/>
                  <a:pt x="865" y="1546"/>
                </a:cubicBezTo>
                <a:cubicBezTo>
                  <a:pt x="895" y="1507"/>
                  <a:pt x="918" y="1477"/>
                  <a:pt x="941" y="1446"/>
                </a:cubicBezTo>
                <a:cubicBezTo>
                  <a:pt x="1018" y="1354"/>
                  <a:pt x="1018" y="1354"/>
                  <a:pt x="1018" y="1354"/>
                </a:cubicBezTo>
                <a:cubicBezTo>
                  <a:pt x="1041" y="1332"/>
                  <a:pt x="1041" y="1332"/>
                  <a:pt x="1041" y="1332"/>
                </a:cubicBezTo>
                <a:cubicBezTo>
                  <a:pt x="1064" y="1308"/>
                  <a:pt x="1064" y="1308"/>
                  <a:pt x="1064" y="1308"/>
                </a:cubicBezTo>
                <a:cubicBezTo>
                  <a:pt x="1102" y="1262"/>
                  <a:pt x="1102" y="1262"/>
                  <a:pt x="1102" y="1262"/>
                </a:cubicBezTo>
                <a:cubicBezTo>
                  <a:pt x="1148" y="1217"/>
                  <a:pt x="1148" y="1217"/>
                  <a:pt x="1148" y="1217"/>
                </a:cubicBezTo>
                <a:cubicBezTo>
                  <a:pt x="1163" y="1201"/>
                  <a:pt x="1179" y="1186"/>
                  <a:pt x="1186" y="1171"/>
                </a:cubicBezTo>
                <a:cubicBezTo>
                  <a:pt x="1217" y="1148"/>
                  <a:pt x="1247" y="1117"/>
                  <a:pt x="1278" y="1087"/>
                </a:cubicBezTo>
                <a:cubicBezTo>
                  <a:pt x="1324" y="1048"/>
                  <a:pt x="1370" y="1010"/>
                  <a:pt x="1416" y="972"/>
                </a:cubicBezTo>
                <a:cubicBezTo>
                  <a:pt x="1913" y="490"/>
                  <a:pt x="2587" y="184"/>
                  <a:pt x="3329" y="184"/>
                </a:cubicBezTo>
                <a:cubicBezTo>
                  <a:pt x="3689" y="184"/>
                  <a:pt x="4033" y="252"/>
                  <a:pt x="4347" y="383"/>
                </a:cubicBezTo>
                <a:cubicBezTo>
                  <a:pt x="4339" y="383"/>
                  <a:pt x="4339" y="375"/>
                  <a:pt x="4331" y="375"/>
                </a:cubicBezTo>
                <a:cubicBezTo>
                  <a:pt x="4278" y="352"/>
                  <a:pt x="4232" y="321"/>
                  <a:pt x="4178" y="298"/>
                </a:cubicBezTo>
                <a:cubicBezTo>
                  <a:pt x="4094" y="260"/>
                  <a:pt x="4094" y="260"/>
                  <a:pt x="4094" y="260"/>
                </a:cubicBezTo>
                <a:cubicBezTo>
                  <a:pt x="4010" y="222"/>
                  <a:pt x="4010" y="222"/>
                  <a:pt x="4010" y="222"/>
                </a:cubicBezTo>
                <a:cubicBezTo>
                  <a:pt x="3788" y="130"/>
                  <a:pt x="3558" y="69"/>
                  <a:pt x="3321" y="38"/>
                </a:cubicBezTo>
                <a:cubicBezTo>
                  <a:pt x="3306" y="31"/>
                  <a:pt x="3291" y="31"/>
                  <a:pt x="3275" y="31"/>
                </a:cubicBezTo>
                <a:cubicBezTo>
                  <a:pt x="3237" y="23"/>
                  <a:pt x="3237" y="23"/>
                  <a:pt x="3237" y="23"/>
                </a:cubicBezTo>
                <a:cubicBezTo>
                  <a:pt x="3145" y="15"/>
                  <a:pt x="3145" y="15"/>
                  <a:pt x="3145" y="15"/>
                </a:cubicBezTo>
                <a:cubicBezTo>
                  <a:pt x="3115" y="8"/>
                  <a:pt x="3084" y="8"/>
                  <a:pt x="3053" y="8"/>
                </a:cubicBezTo>
                <a:cubicBezTo>
                  <a:pt x="3023" y="8"/>
                  <a:pt x="3000" y="8"/>
                  <a:pt x="2969" y="8"/>
                </a:cubicBezTo>
                <a:cubicBezTo>
                  <a:pt x="2877" y="0"/>
                  <a:pt x="2877" y="0"/>
                  <a:pt x="2877" y="0"/>
                </a:cubicBezTo>
                <a:cubicBezTo>
                  <a:pt x="2870" y="0"/>
                  <a:pt x="2862" y="0"/>
                  <a:pt x="2854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785" y="8"/>
                  <a:pt x="2785" y="8"/>
                  <a:pt x="2785" y="8"/>
                </a:cubicBezTo>
                <a:cubicBezTo>
                  <a:pt x="2740" y="8"/>
                  <a:pt x="2740" y="8"/>
                  <a:pt x="2740" y="8"/>
                </a:cubicBezTo>
                <a:cubicBezTo>
                  <a:pt x="2724" y="8"/>
                  <a:pt x="2709" y="8"/>
                  <a:pt x="2694" y="8"/>
                </a:cubicBezTo>
                <a:cubicBezTo>
                  <a:pt x="2609" y="15"/>
                  <a:pt x="2609" y="15"/>
                  <a:pt x="2609" y="15"/>
                </a:cubicBezTo>
                <a:cubicBezTo>
                  <a:pt x="2594" y="15"/>
                  <a:pt x="2579" y="23"/>
                  <a:pt x="2564" y="23"/>
                </a:cubicBezTo>
                <a:cubicBezTo>
                  <a:pt x="2518" y="31"/>
                  <a:pt x="2518" y="31"/>
                  <a:pt x="2518" y="31"/>
                </a:cubicBezTo>
                <a:cubicBezTo>
                  <a:pt x="2426" y="38"/>
                  <a:pt x="2426" y="38"/>
                  <a:pt x="2426" y="38"/>
                </a:cubicBezTo>
                <a:cubicBezTo>
                  <a:pt x="2342" y="54"/>
                  <a:pt x="2342" y="54"/>
                  <a:pt x="2342" y="54"/>
                </a:cubicBezTo>
                <a:cubicBezTo>
                  <a:pt x="2311" y="61"/>
                  <a:pt x="2281" y="69"/>
                  <a:pt x="2250" y="77"/>
                </a:cubicBezTo>
                <a:cubicBezTo>
                  <a:pt x="2166" y="92"/>
                  <a:pt x="2166" y="92"/>
                  <a:pt x="2166" y="92"/>
                </a:cubicBezTo>
                <a:cubicBezTo>
                  <a:pt x="2143" y="99"/>
                  <a:pt x="2143" y="99"/>
                  <a:pt x="2143" y="99"/>
                </a:cubicBezTo>
                <a:cubicBezTo>
                  <a:pt x="2120" y="107"/>
                  <a:pt x="2120" y="107"/>
                  <a:pt x="2120" y="107"/>
                </a:cubicBezTo>
                <a:cubicBezTo>
                  <a:pt x="2081" y="115"/>
                  <a:pt x="2081" y="115"/>
                  <a:pt x="2081" y="115"/>
                </a:cubicBezTo>
                <a:cubicBezTo>
                  <a:pt x="2051" y="130"/>
                  <a:pt x="2020" y="138"/>
                  <a:pt x="1990" y="145"/>
                </a:cubicBezTo>
                <a:cubicBezTo>
                  <a:pt x="1905" y="176"/>
                  <a:pt x="1905" y="176"/>
                  <a:pt x="1905" y="176"/>
                </a:cubicBezTo>
                <a:cubicBezTo>
                  <a:pt x="1867" y="184"/>
                  <a:pt x="1867" y="184"/>
                  <a:pt x="1867" y="184"/>
                </a:cubicBezTo>
                <a:cubicBezTo>
                  <a:pt x="1821" y="207"/>
                  <a:pt x="1821" y="207"/>
                  <a:pt x="1821" y="207"/>
                </a:cubicBezTo>
                <a:cubicBezTo>
                  <a:pt x="1737" y="237"/>
                  <a:pt x="1737" y="237"/>
                  <a:pt x="1737" y="237"/>
                </a:cubicBezTo>
                <a:cubicBezTo>
                  <a:pt x="1722" y="245"/>
                  <a:pt x="1714" y="252"/>
                  <a:pt x="1699" y="252"/>
                </a:cubicBezTo>
                <a:cubicBezTo>
                  <a:pt x="1661" y="275"/>
                  <a:pt x="1661" y="275"/>
                  <a:pt x="1661" y="275"/>
                </a:cubicBezTo>
                <a:cubicBezTo>
                  <a:pt x="1615" y="291"/>
                  <a:pt x="1615" y="291"/>
                  <a:pt x="1615" y="291"/>
                </a:cubicBezTo>
                <a:cubicBezTo>
                  <a:pt x="1599" y="298"/>
                  <a:pt x="1592" y="306"/>
                  <a:pt x="1577" y="314"/>
                </a:cubicBezTo>
                <a:cubicBezTo>
                  <a:pt x="1492" y="352"/>
                  <a:pt x="1492" y="352"/>
                  <a:pt x="1492" y="352"/>
                </a:cubicBezTo>
                <a:cubicBezTo>
                  <a:pt x="1454" y="375"/>
                  <a:pt x="1454" y="375"/>
                  <a:pt x="1454" y="375"/>
                </a:cubicBezTo>
                <a:cubicBezTo>
                  <a:pt x="1416" y="398"/>
                  <a:pt x="1416" y="398"/>
                  <a:pt x="1416" y="398"/>
                </a:cubicBezTo>
                <a:cubicBezTo>
                  <a:pt x="1339" y="444"/>
                  <a:pt x="1339" y="444"/>
                  <a:pt x="1339" y="444"/>
                </a:cubicBezTo>
                <a:cubicBezTo>
                  <a:pt x="1332" y="451"/>
                  <a:pt x="1324" y="451"/>
                  <a:pt x="1316" y="459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263" y="497"/>
                  <a:pt x="1263" y="497"/>
                  <a:pt x="1263" y="497"/>
                </a:cubicBezTo>
                <a:cubicBezTo>
                  <a:pt x="972" y="681"/>
                  <a:pt x="712" y="911"/>
                  <a:pt x="482" y="1171"/>
                </a:cubicBezTo>
                <a:cubicBezTo>
                  <a:pt x="176" y="1676"/>
                  <a:pt x="0" y="2272"/>
                  <a:pt x="0" y="2907"/>
                </a:cubicBezTo>
                <a:cubicBezTo>
                  <a:pt x="0" y="3496"/>
                  <a:pt x="153" y="4055"/>
                  <a:pt x="421" y="4536"/>
                </a:cubicBezTo>
                <a:cubicBezTo>
                  <a:pt x="421" y="4521"/>
                  <a:pt x="413" y="4514"/>
                  <a:pt x="413" y="4506"/>
                </a:cubicBezTo>
                <a:lnTo>
                  <a:pt x="390" y="44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15">
            <a:extLst>
              <a:ext uri="{FF2B5EF4-FFF2-40B4-BE49-F238E27FC236}">
                <a16:creationId xmlns:a16="http://schemas.microsoft.com/office/drawing/2014/main" id="{6677822D-B663-2246-A6D9-1096F356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773" y="7488924"/>
            <a:ext cx="5657805" cy="4535724"/>
          </a:xfrm>
          <a:custGeom>
            <a:avLst/>
            <a:gdLst>
              <a:gd name="T0" fmla="*/ 4737 w 4738"/>
              <a:gd name="T1" fmla="*/ 3229 h 3796"/>
              <a:gd name="T2" fmla="*/ 3956 w 4738"/>
              <a:gd name="T3" fmla="*/ 3496 h 3796"/>
              <a:gd name="T4" fmla="*/ 3666 w 4738"/>
              <a:gd name="T5" fmla="*/ 3542 h 3796"/>
              <a:gd name="T6" fmla="*/ 3620 w 4738"/>
              <a:gd name="T7" fmla="*/ 3550 h 3796"/>
              <a:gd name="T8" fmla="*/ 3520 w 4738"/>
              <a:gd name="T9" fmla="*/ 3558 h 3796"/>
              <a:gd name="T10" fmla="*/ 3375 w 4738"/>
              <a:gd name="T11" fmla="*/ 3565 h 3796"/>
              <a:gd name="T12" fmla="*/ 3275 w 4738"/>
              <a:gd name="T13" fmla="*/ 3565 h 3796"/>
              <a:gd name="T14" fmla="*/ 2411 w 4738"/>
              <a:gd name="T15" fmla="*/ 3428 h 3796"/>
              <a:gd name="T16" fmla="*/ 2357 w 4738"/>
              <a:gd name="T17" fmla="*/ 3420 h 3796"/>
              <a:gd name="T18" fmla="*/ 2219 w 4738"/>
              <a:gd name="T19" fmla="*/ 3366 h 3796"/>
              <a:gd name="T20" fmla="*/ 2082 w 4738"/>
              <a:gd name="T21" fmla="*/ 3313 h 3796"/>
              <a:gd name="T22" fmla="*/ 1952 w 4738"/>
              <a:gd name="T23" fmla="*/ 3259 h 3796"/>
              <a:gd name="T24" fmla="*/ 1599 w 4738"/>
              <a:gd name="T25" fmla="*/ 3060 h 3796"/>
              <a:gd name="T26" fmla="*/ 1500 w 4738"/>
              <a:gd name="T27" fmla="*/ 2984 h 3796"/>
              <a:gd name="T28" fmla="*/ 1446 w 4738"/>
              <a:gd name="T29" fmla="*/ 2938 h 3796"/>
              <a:gd name="T30" fmla="*/ 1370 w 4738"/>
              <a:gd name="T31" fmla="*/ 2877 h 3796"/>
              <a:gd name="T32" fmla="*/ 1217 w 4738"/>
              <a:gd name="T33" fmla="*/ 2739 h 3796"/>
              <a:gd name="T34" fmla="*/ 1148 w 4738"/>
              <a:gd name="T35" fmla="*/ 2662 h 3796"/>
              <a:gd name="T36" fmla="*/ 153 w 4738"/>
              <a:gd name="T37" fmla="*/ 428 h 3796"/>
              <a:gd name="T38" fmla="*/ 184 w 4738"/>
              <a:gd name="T39" fmla="*/ 15 h 3796"/>
              <a:gd name="T40" fmla="*/ 146 w 4738"/>
              <a:gd name="T41" fmla="*/ 122 h 3796"/>
              <a:gd name="T42" fmla="*/ 115 w 4738"/>
              <a:gd name="T43" fmla="*/ 229 h 3796"/>
              <a:gd name="T44" fmla="*/ 61 w 4738"/>
              <a:gd name="T45" fmla="*/ 451 h 3796"/>
              <a:gd name="T46" fmla="*/ 0 w 4738"/>
              <a:gd name="T47" fmla="*/ 1017 h 3796"/>
              <a:gd name="T48" fmla="*/ 46 w 4738"/>
              <a:gd name="T49" fmla="*/ 1576 h 3796"/>
              <a:gd name="T50" fmla="*/ 77 w 4738"/>
              <a:gd name="T51" fmla="*/ 1721 h 3796"/>
              <a:gd name="T52" fmla="*/ 100 w 4738"/>
              <a:gd name="T53" fmla="*/ 1798 h 3796"/>
              <a:gd name="T54" fmla="*/ 130 w 4738"/>
              <a:gd name="T55" fmla="*/ 1912 h 3796"/>
              <a:gd name="T56" fmla="*/ 169 w 4738"/>
              <a:gd name="T57" fmla="*/ 2020 h 3796"/>
              <a:gd name="T58" fmla="*/ 245 w 4738"/>
              <a:gd name="T59" fmla="*/ 2234 h 3796"/>
              <a:gd name="T60" fmla="*/ 344 w 4738"/>
              <a:gd name="T61" fmla="*/ 2433 h 3796"/>
              <a:gd name="T62" fmla="*/ 459 w 4738"/>
              <a:gd name="T63" fmla="*/ 2632 h 3796"/>
              <a:gd name="T64" fmla="*/ 490 w 4738"/>
              <a:gd name="T65" fmla="*/ 2678 h 3796"/>
              <a:gd name="T66" fmla="*/ 559 w 4738"/>
              <a:gd name="T67" fmla="*/ 2777 h 3796"/>
              <a:gd name="T68" fmla="*/ 628 w 4738"/>
              <a:gd name="T69" fmla="*/ 2869 h 3796"/>
              <a:gd name="T70" fmla="*/ 651 w 4738"/>
              <a:gd name="T71" fmla="*/ 2900 h 3796"/>
              <a:gd name="T72" fmla="*/ 735 w 4738"/>
              <a:gd name="T73" fmla="*/ 2999 h 3796"/>
              <a:gd name="T74" fmla="*/ 2365 w 4738"/>
              <a:gd name="T75" fmla="*/ 3757 h 3796"/>
              <a:gd name="T76" fmla="*/ 4737 w 4738"/>
              <a:gd name="T77" fmla="*/ 3229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38" h="3796">
                <a:moveTo>
                  <a:pt x="4737" y="3229"/>
                </a:moveTo>
                <a:lnTo>
                  <a:pt x="4737" y="3229"/>
                </a:lnTo>
                <a:cubicBezTo>
                  <a:pt x="4523" y="3336"/>
                  <a:pt x="4293" y="3420"/>
                  <a:pt x="4056" y="3481"/>
                </a:cubicBezTo>
                <a:cubicBezTo>
                  <a:pt x="3956" y="3496"/>
                  <a:pt x="3956" y="3496"/>
                  <a:pt x="3956" y="3496"/>
                </a:cubicBezTo>
                <a:cubicBezTo>
                  <a:pt x="3926" y="3504"/>
                  <a:pt x="3895" y="3512"/>
                  <a:pt x="3864" y="3519"/>
                </a:cubicBezTo>
                <a:cubicBezTo>
                  <a:pt x="3796" y="3527"/>
                  <a:pt x="3734" y="3535"/>
                  <a:pt x="3666" y="3542"/>
                </a:cubicBezTo>
                <a:cubicBezTo>
                  <a:pt x="3658" y="3542"/>
                  <a:pt x="3650" y="3542"/>
                  <a:pt x="3643" y="3550"/>
                </a:cubicBezTo>
                <a:cubicBezTo>
                  <a:pt x="3620" y="3550"/>
                  <a:pt x="3620" y="3550"/>
                  <a:pt x="3620" y="3550"/>
                </a:cubicBezTo>
                <a:cubicBezTo>
                  <a:pt x="3574" y="3550"/>
                  <a:pt x="3574" y="3550"/>
                  <a:pt x="3574" y="3550"/>
                </a:cubicBezTo>
                <a:cubicBezTo>
                  <a:pt x="3520" y="3558"/>
                  <a:pt x="3520" y="3558"/>
                  <a:pt x="3520" y="3558"/>
                </a:cubicBezTo>
                <a:cubicBezTo>
                  <a:pt x="3505" y="3558"/>
                  <a:pt x="3490" y="3558"/>
                  <a:pt x="3474" y="3558"/>
                </a:cubicBezTo>
                <a:cubicBezTo>
                  <a:pt x="3375" y="3565"/>
                  <a:pt x="3375" y="3565"/>
                  <a:pt x="3375" y="3565"/>
                </a:cubicBezTo>
                <a:cubicBezTo>
                  <a:pt x="3360" y="3565"/>
                  <a:pt x="3344" y="3565"/>
                  <a:pt x="3329" y="3565"/>
                </a:cubicBezTo>
                <a:cubicBezTo>
                  <a:pt x="3275" y="3565"/>
                  <a:pt x="3275" y="3565"/>
                  <a:pt x="3275" y="3565"/>
                </a:cubicBezTo>
                <a:cubicBezTo>
                  <a:pt x="3015" y="3558"/>
                  <a:pt x="2755" y="3527"/>
                  <a:pt x="2503" y="3458"/>
                </a:cubicBezTo>
                <a:cubicBezTo>
                  <a:pt x="2411" y="3428"/>
                  <a:pt x="2411" y="3428"/>
                  <a:pt x="2411" y="3428"/>
                </a:cubicBezTo>
                <a:cubicBezTo>
                  <a:pt x="2388" y="3428"/>
                  <a:pt x="2388" y="3428"/>
                  <a:pt x="2388" y="3428"/>
                </a:cubicBezTo>
                <a:cubicBezTo>
                  <a:pt x="2357" y="3420"/>
                  <a:pt x="2357" y="3420"/>
                  <a:pt x="2357" y="3420"/>
                </a:cubicBezTo>
                <a:cubicBezTo>
                  <a:pt x="2311" y="3405"/>
                  <a:pt x="2311" y="3405"/>
                  <a:pt x="2311" y="3405"/>
                </a:cubicBezTo>
                <a:cubicBezTo>
                  <a:pt x="2281" y="3389"/>
                  <a:pt x="2250" y="3382"/>
                  <a:pt x="2219" y="3366"/>
                </a:cubicBezTo>
                <a:cubicBezTo>
                  <a:pt x="2128" y="3336"/>
                  <a:pt x="2128" y="3336"/>
                  <a:pt x="2128" y="3336"/>
                </a:cubicBezTo>
                <a:cubicBezTo>
                  <a:pt x="2082" y="3313"/>
                  <a:pt x="2082" y="3313"/>
                  <a:pt x="2082" y="3313"/>
                </a:cubicBezTo>
                <a:cubicBezTo>
                  <a:pt x="2066" y="3313"/>
                  <a:pt x="2051" y="3305"/>
                  <a:pt x="2036" y="3298"/>
                </a:cubicBezTo>
                <a:cubicBezTo>
                  <a:pt x="1952" y="3259"/>
                  <a:pt x="1952" y="3259"/>
                  <a:pt x="1952" y="3259"/>
                </a:cubicBezTo>
                <a:cubicBezTo>
                  <a:pt x="1890" y="3229"/>
                  <a:pt x="1829" y="3198"/>
                  <a:pt x="1775" y="3160"/>
                </a:cubicBezTo>
                <a:cubicBezTo>
                  <a:pt x="1714" y="3129"/>
                  <a:pt x="1661" y="3091"/>
                  <a:pt x="1599" y="3060"/>
                </a:cubicBezTo>
                <a:cubicBezTo>
                  <a:pt x="1523" y="2999"/>
                  <a:pt x="1523" y="2999"/>
                  <a:pt x="1523" y="2999"/>
                </a:cubicBezTo>
                <a:cubicBezTo>
                  <a:pt x="1500" y="2984"/>
                  <a:pt x="1500" y="2984"/>
                  <a:pt x="1500" y="2984"/>
                </a:cubicBezTo>
                <a:cubicBezTo>
                  <a:pt x="1492" y="2976"/>
                  <a:pt x="1492" y="2976"/>
                  <a:pt x="1485" y="2969"/>
                </a:cubicBezTo>
                <a:cubicBezTo>
                  <a:pt x="1446" y="2938"/>
                  <a:pt x="1446" y="2938"/>
                  <a:pt x="1446" y="2938"/>
                </a:cubicBezTo>
                <a:cubicBezTo>
                  <a:pt x="1401" y="2907"/>
                  <a:pt x="1401" y="2907"/>
                  <a:pt x="1401" y="2907"/>
                </a:cubicBezTo>
                <a:cubicBezTo>
                  <a:pt x="1393" y="2900"/>
                  <a:pt x="1378" y="2884"/>
                  <a:pt x="1370" y="2877"/>
                </a:cubicBezTo>
                <a:cubicBezTo>
                  <a:pt x="1339" y="2854"/>
                  <a:pt x="1316" y="2831"/>
                  <a:pt x="1293" y="2808"/>
                </a:cubicBezTo>
                <a:cubicBezTo>
                  <a:pt x="1217" y="2739"/>
                  <a:pt x="1217" y="2739"/>
                  <a:pt x="1217" y="2739"/>
                </a:cubicBezTo>
                <a:cubicBezTo>
                  <a:pt x="1209" y="2724"/>
                  <a:pt x="1194" y="2716"/>
                  <a:pt x="1186" y="2701"/>
                </a:cubicBezTo>
                <a:cubicBezTo>
                  <a:pt x="1148" y="2662"/>
                  <a:pt x="1148" y="2662"/>
                  <a:pt x="1148" y="2662"/>
                </a:cubicBezTo>
                <a:cubicBezTo>
                  <a:pt x="1018" y="2525"/>
                  <a:pt x="903" y="2364"/>
                  <a:pt x="804" y="2188"/>
                </a:cubicBezTo>
                <a:cubicBezTo>
                  <a:pt x="398" y="1714"/>
                  <a:pt x="153" y="1101"/>
                  <a:pt x="153" y="428"/>
                </a:cubicBezTo>
                <a:cubicBezTo>
                  <a:pt x="153" y="283"/>
                  <a:pt x="169" y="137"/>
                  <a:pt x="191" y="0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76" y="38"/>
                  <a:pt x="169" y="53"/>
                  <a:pt x="161" y="68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38" y="145"/>
                  <a:pt x="130" y="160"/>
                  <a:pt x="130" y="176"/>
                </a:cubicBezTo>
                <a:cubicBezTo>
                  <a:pt x="115" y="229"/>
                  <a:pt x="115" y="229"/>
                  <a:pt x="115" y="229"/>
                </a:cubicBezTo>
                <a:cubicBezTo>
                  <a:pt x="100" y="267"/>
                  <a:pt x="92" y="306"/>
                  <a:pt x="84" y="344"/>
                </a:cubicBezTo>
                <a:cubicBezTo>
                  <a:pt x="77" y="382"/>
                  <a:pt x="69" y="413"/>
                  <a:pt x="61" y="451"/>
                </a:cubicBezTo>
                <a:cubicBezTo>
                  <a:pt x="38" y="566"/>
                  <a:pt x="38" y="566"/>
                  <a:pt x="38" y="566"/>
                </a:cubicBezTo>
                <a:cubicBezTo>
                  <a:pt x="16" y="711"/>
                  <a:pt x="0" y="864"/>
                  <a:pt x="0" y="1017"/>
                </a:cubicBezTo>
                <a:cubicBezTo>
                  <a:pt x="0" y="1163"/>
                  <a:pt x="8" y="1316"/>
                  <a:pt x="31" y="1469"/>
                </a:cubicBezTo>
                <a:cubicBezTo>
                  <a:pt x="46" y="1576"/>
                  <a:pt x="46" y="1576"/>
                  <a:pt x="46" y="1576"/>
                </a:cubicBezTo>
                <a:cubicBezTo>
                  <a:pt x="69" y="1691"/>
                  <a:pt x="69" y="1691"/>
                  <a:pt x="69" y="1691"/>
                </a:cubicBezTo>
                <a:cubicBezTo>
                  <a:pt x="77" y="1721"/>
                  <a:pt x="77" y="1721"/>
                  <a:pt x="77" y="1721"/>
                </a:cubicBezTo>
                <a:cubicBezTo>
                  <a:pt x="84" y="1729"/>
                  <a:pt x="84" y="1737"/>
                  <a:pt x="84" y="1744"/>
                </a:cubicBezTo>
                <a:cubicBezTo>
                  <a:pt x="100" y="1798"/>
                  <a:pt x="100" y="1798"/>
                  <a:pt x="100" y="1798"/>
                </a:cubicBezTo>
                <a:cubicBezTo>
                  <a:pt x="115" y="1859"/>
                  <a:pt x="115" y="1859"/>
                  <a:pt x="115" y="1859"/>
                </a:cubicBezTo>
                <a:cubicBezTo>
                  <a:pt x="123" y="1874"/>
                  <a:pt x="123" y="1890"/>
                  <a:pt x="130" y="1912"/>
                </a:cubicBezTo>
                <a:cubicBezTo>
                  <a:pt x="146" y="1966"/>
                  <a:pt x="146" y="1966"/>
                  <a:pt x="146" y="1966"/>
                </a:cubicBezTo>
                <a:cubicBezTo>
                  <a:pt x="153" y="1981"/>
                  <a:pt x="161" y="2004"/>
                  <a:pt x="169" y="2020"/>
                </a:cubicBezTo>
                <a:cubicBezTo>
                  <a:pt x="207" y="2127"/>
                  <a:pt x="207" y="2127"/>
                  <a:pt x="207" y="2127"/>
                </a:cubicBezTo>
                <a:cubicBezTo>
                  <a:pt x="222" y="2157"/>
                  <a:pt x="237" y="2196"/>
                  <a:pt x="245" y="2234"/>
                </a:cubicBezTo>
                <a:cubicBezTo>
                  <a:pt x="260" y="2265"/>
                  <a:pt x="283" y="2303"/>
                  <a:pt x="299" y="2333"/>
                </a:cubicBezTo>
                <a:cubicBezTo>
                  <a:pt x="314" y="2372"/>
                  <a:pt x="329" y="2402"/>
                  <a:pt x="344" y="2433"/>
                </a:cubicBezTo>
                <a:cubicBezTo>
                  <a:pt x="367" y="2471"/>
                  <a:pt x="383" y="2502"/>
                  <a:pt x="406" y="2532"/>
                </a:cubicBezTo>
                <a:cubicBezTo>
                  <a:pt x="459" y="2632"/>
                  <a:pt x="459" y="2632"/>
                  <a:pt x="459" y="2632"/>
                </a:cubicBezTo>
                <a:cubicBezTo>
                  <a:pt x="475" y="2655"/>
                  <a:pt x="475" y="2655"/>
                  <a:pt x="475" y="2655"/>
                </a:cubicBezTo>
                <a:cubicBezTo>
                  <a:pt x="490" y="2678"/>
                  <a:pt x="490" y="2678"/>
                  <a:pt x="490" y="2678"/>
                </a:cubicBezTo>
                <a:cubicBezTo>
                  <a:pt x="528" y="2731"/>
                  <a:pt x="528" y="2731"/>
                  <a:pt x="528" y="2731"/>
                </a:cubicBezTo>
                <a:cubicBezTo>
                  <a:pt x="559" y="2777"/>
                  <a:pt x="559" y="2777"/>
                  <a:pt x="559" y="2777"/>
                </a:cubicBezTo>
                <a:cubicBezTo>
                  <a:pt x="567" y="2792"/>
                  <a:pt x="582" y="2808"/>
                  <a:pt x="589" y="2823"/>
                </a:cubicBezTo>
                <a:cubicBezTo>
                  <a:pt x="628" y="2869"/>
                  <a:pt x="628" y="2869"/>
                  <a:pt x="628" y="2869"/>
                </a:cubicBezTo>
                <a:cubicBezTo>
                  <a:pt x="643" y="2892"/>
                  <a:pt x="643" y="2892"/>
                  <a:pt x="643" y="2892"/>
                </a:cubicBezTo>
                <a:cubicBezTo>
                  <a:pt x="651" y="2900"/>
                  <a:pt x="651" y="2900"/>
                  <a:pt x="651" y="2900"/>
                </a:cubicBezTo>
                <a:cubicBezTo>
                  <a:pt x="658" y="2915"/>
                  <a:pt x="658" y="2915"/>
                  <a:pt x="658" y="2915"/>
                </a:cubicBezTo>
                <a:cubicBezTo>
                  <a:pt x="735" y="2999"/>
                  <a:pt x="735" y="2999"/>
                  <a:pt x="735" y="2999"/>
                </a:cubicBezTo>
                <a:cubicBezTo>
                  <a:pt x="742" y="3007"/>
                  <a:pt x="742" y="3014"/>
                  <a:pt x="750" y="3022"/>
                </a:cubicBezTo>
                <a:cubicBezTo>
                  <a:pt x="1202" y="3397"/>
                  <a:pt x="1760" y="3657"/>
                  <a:pt x="2365" y="3757"/>
                </a:cubicBezTo>
                <a:cubicBezTo>
                  <a:pt x="2533" y="3787"/>
                  <a:pt x="2701" y="3795"/>
                  <a:pt x="2870" y="3795"/>
                </a:cubicBezTo>
                <a:cubicBezTo>
                  <a:pt x="3558" y="3795"/>
                  <a:pt x="4201" y="3588"/>
                  <a:pt x="4737" y="3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16">
            <a:extLst>
              <a:ext uri="{FF2B5EF4-FFF2-40B4-BE49-F238E27FC236}">
                <a16:creationId xmlns:a16="http://schemas.microsoft.com/office/drawing/2014/main" id="{3EDE9286-A629-234D-BC0B-016C49FE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141" y="3980453"/>
            <a:ext cx="6247818" cy="7422574"/>
          </a:xfrm>
          <a:custGeom>
            <a:avLst/>
            <a:gdLst>
              <a:gd name="T0" fmla="*/ 8 w 5228"/>
              <a:gd name="T1" fmla="*/ 589 h 6214"/>
              <a:gd name="T2" fmla="*/ 92 w 5228"/>
              <a:gd name="T3" fmla="*/ 544 h 6214"/>
              <a:gd name="T4" fmla="*/ 184 w 5228"/>
              <a:gd name="T5" fmla="*/ 498 h 6214"/>
              <a:gd name="T6" fmla="*/ 314 w 5228"/>
              <a:gd name="T7" fmla="*/ 444 h 6214"/>
              <a:gd name="T8" fmla="*/ 452 w 5228"/>
              <a:gd name="T9" fmla="*/ 391 h 6214"/>
              <a:gd name="T10" fmla="*/ 589 w 5228"/>
              <a:gd name="T11" fmla="*/ 352 h 6214"/>
              <a:gd name="T12" fmla="*/ 635 w 5228"/>
              <a:gd name="T13" fmla="*/ 337 h 6214"/>
              <a:gd name="T14" fmla="*/ 827 w 5228"/>
              <a:gd name="T15" fmla="*/ 291 h 6214"/>
              <a:gd name="T16" fmla="*/ 1018 w 5228"/>
              <a:gd name="T17" fmla="*/ 253 h 6214"/>
              <a:gd name="T18" fmla="*/ 1110 w 5228"/>
              <a:gd name="T19" fmla="*/ 245 h 6214"/>
              <a:gd name="T20" fmla="*/ 1255 w 5228"/>
              <a:gd name="T21" fmla="*/ 230 h 6214"/>
              <a:gd name="T22" fmla="*/ 1355 w 5228"/>
              <a:gd name="T23" fmla="*/ 222 h 6214"/>
              <a:gd name="T24" fmla="*/ 1401 w 5228"/>
              <a:gd name="T25" fmla="*/ 222 h 6214"/>
              <a:gd name="T26" fmla="*/ 1600 w 5228"/>
              <a:gd name="T27" fmla="*/ 222 h 6214"/>
              <a:gd name="T28" fmla="*/ 1791 w 5228"/>
              <a:gd name="T29" fmla="*/ 230 h 6214"/>
              <a:gd name="T30" fmla="*/ 1890 w 5228"/>
              <a:gd name="T31" fmla="*/ 245 h 6214"/>
              <a:gd name="T32" fmla="*/ 2732 w 5228"/>
              <a:gd name="T33" fmla="*/ 467 h 6214"/>
              <a:gd name="T34" fmla="*/ 3000 w 5228"/>
              <a:gd name="T35" fmla="*/ 589 h 6214"/>
              <a:gd name="T36" fmla="*/ 3046 w 5228"/>
              <a:gd name="T37" fmla="*/ 612 h 6214"/>
              <a:gd name="T38" fmla="*/ 3130 w 5228"/>
              <a:gd name="T39" fmla="*/ 666 h 6214"/>
              <a:gd name="T40" fmla="*/ 3252 w 5228"/>
              <a:gd name="T41" fmla="*/ 742 h 6214"/>
              <a:gd name="T42" fmla="*/ 3337 w 5228"/>
              <a:gd name="T43" fmla="*/ 796 h 6214"/>
              <a:gd name="T44" fmla="*/ 3979 w 5228"/>
              <a:gd name="T45" fmla="*/ 1393 h 6214"/>
              <a:gd name="T46" fmla="*/ 4010 w 5228"/>
              <a:gd name="T47" fmla="*/ 1431 h 6214"/>
              <a:gd name="T48" fmla="*/ 4102 w 5228"/>
              <a:gd name="T49" fmla="*/ 1546 h 6214"/>
              <a:gd name="T50" fmla="*/ 4186 w 5228"/>
              <a:gd name="T51" fmla="*/ 1668 h 6214"/>
              <a:gd name="T52" fmla="*/ 4262 w 5228"/>
              <a:gd name="T53" fmla="*/ 1799 h 6214"/>
              <a:gd name="T54" fmla="*/ 4439 w 5228"/>
              <a:gd name="T55" fmla="*/ 2157 h 6214"/>
              <a:gd name="T56" fmla="*/ 4477 w 5228"/>
              <a:gd name="T57" fmla="*/ 2272 h 6214"/>
              <a:gd name="T58" fmla="*/ 4500 w 5228"/>
              <a:gd name="T59" fmla="*/ 2341 h 6214"/>
              <a:gd name="T60" fmla="*/ 4530 w 5228"/>
              <a:gd name="T61" fmla="*/ 2440 h 6214"/>
              <a:gd name="T62" fmla="*/ 4576 w 5228"/>
              <a:gd name="T63" fmla="*/ 2632 h 6214"/>
              <a:gd name="T64" fmla="*/ 4592 w 5228"/>
              <a:gd name="T65" fmla="*/ 2731 h 6214"/>
              <a:gd name="T66" fmla="*/ 1860 w 5228"/>
              <a:gd name="T67" fmla="*/ 6083 h 6214"/>
              <a:gd name="T68" fmla="*/ 1401 w 5228"/>
              <a:gd name="T69" fmla="*/ 6044 h 6214"/>
              <a:gd name="T70" fmla="*/ 1469 w 5228"/>
              <a:gd name="T71" fmla="*/ 6067 h 6214"/>
              <a:gd name="T72" fmla="*/ 1577 w 5228"/>
              <a:gd name="T73" fmla="*/ 6098 h 6214"/>
              <a:gd name="T74" fmla="*/ 2319 w 5228"/>
              <a:gd name="T75" fmla="*/ 6213 h 6214"/>
              <a:gd name="T76" fmla="*/ 2449 w 5228"/>
              <a:gd name="T77" fmla="*/ 6205 h 6214"/>
              <a:gd name="T78" fmla="*/ 2541 w 5228"/>
              <a:gd name="T79" fmla="*/ 6205 h 6214"/>
              <a:gd name="T80" fmla="*/ 2610 w 5228"/>
              <a:gd name="T81" fmla="*/ 6197 h 6214"/>
              <a:gd name="T82" fmla="*/ 2809 w 5228"/>
              <a:gd name="T83" fmla="*/ 6174 h 6214"/>
              <a:gd name="T84" fmla="*/ 2985 w 5228"/>
              <a:gd name="T85" fmla="*/ 6144 h 6214"/>
              <a:gd name="T86" fmla="*/ 3696 w 5228"/>
              <a:gd name="T87" fmla="*/ 5891 h 6214"/>
              <a:gd name="T88" fmla="*/ 3819 w 5228"/>
              <a:gd name="T89" fmla="*/ 5830 h 6214"/>
              <a:gd name="T90" fmla="*/ 3972 w 5228"/>
              <a:gd name="T91" fmla="*/ 5738 h 6214"/>
              <a:gd name="T92" fmla="*/ 4064 w 5228"/>
              <a:gd name="T93" fmla="*/ 5677 h 6214"/>
              <a:gd name="T94" fmla="*/ 4117 w 5228"/>
              <a:gd name="T95" fmla="*/ 5639 h 6214"/>
              <a:gd name="T96" fmla="*/ 4194 w 5228"/>
              <a:gd name="T97" fmla="*/ 5585 h 6214"/>
              <a:gd name="T98" fmla="*/ 4293 w 5228"/>
              <a:gd name="T99" fmla="*/ 5501 h 6214"/>
              <a:gd name="T100" fmla="*/ 4393 w 5228"/>
              <a:gd name="T101" fmla="*/ 5409 h 6214"/>
              <a:gd name="T102" fmla="*/ 4523 w 5228"/>
              <a:gd name="T103" fmla="*/ 5279 h 6214"/>
              <a:gd name="T104" fmla="*/ 4599 w 5228"/>
              <a:gd name="T105" fmla="*/ 5195 h 6214"/>
              <a:gd name="T106" fmla="*/ 4638 w 5228"/>
              <a:gd name="T107" fmla="*/ 5149 h 6214"/>
              <a:gd name="T108" fmla="*/ 4752 w 5228"/>
              <a:gd name="T109" fmla="*/ 5003 h 6214"/>
              <a:gd name="T110" fmla="*/ 4806 w 5228"/>
              <a:gd name="T111" fmla="*/ 4935 h 6214"/>
              <a:gd name="T112" fmla="*/ 4883 w 5228"/>
              <a:gd name="T113" fmla="*/ 4820 h 6214"/>
              <a:gd name="T114" fmla="*/ 4928 w 5228"/>
              <a:gd name="T115" fmla="*/ 4743 h 6214"/>
              <a:gd name="T116" fmla="*/ 4974 w 5228"/>
              <a:gd name="T117" fmla="*/ 4659 h 6214"/>
              <a:gd name="T118" fmla="*/ 1883 w 5228"/>
              <a:gd name="T119" fmla="*/ 0 h 6214"/>
              <a:gd name="T120" fmla="*/ 8 w 5228"/>
              <a:gd name="T121" fmla="*/ 589 h 6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28" h="6214">
                <a:moveTo>
                  <a:pt x="8" y="589"/>
                </a:moveTo>
                <a:lnTo>
                  <a:pt x="8" y="589"/>
                </a:lnTo>
                <a:cubicBezTo>
                  <a:pt x="23" y="582"/>
                  <a:pt x="38" y="574"/>
                  <a:pt x="54" y="566"/>
                </a:cubicBezTo>
                <a:cubicBezTo>
                  <a:pt x="92" y="544"/>
                  <a:pt x="92" y="544"/>
                  <a:pt x="92" y="544"/>
                </a:cubicBezTo>
                <a:cubicBezTo>
                  <a:pt x="138" y="521"/>
                  <a:pt x="138" y="521"/>
                  <a:pt x="138" y="521"/>
                </a:cubicBezTo>
                <a:cubicBezTo>
                  <a:pt x="153" y="513"/>
                  <a:pt x="169" y="505"/>
                  <a:pt x="184" y="498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314" y="444"/>
                  <a:pt x="314" y="444"/>
                  <a:pt x="314" y="444"/>
                </a:cubicBezTo>
                <a:cubicBezTo>
                  <a:pt x="360" y="429"/>
                  <a:pt x="360" y="429"/>
                  <a:pt x="360" y="429"/>
                </a:cubicBezTo>
                <a:cubicBezTo>
                  <a:pt x="452" y="391"/>
                  <a:pt x="452" y="391"/>
                  <a:pt x="452" y="391"/>
                </a:cubicBezTo>
                <a:cubicBezTo>
                  <a:pt x="482" y="383"/>
                  <a:pt x="513" y="375"/>
                  <a:pt x="544" y="368"/>
                </a:cubicBezTo>
                <a:cubicBezTo>
                  <a:pt x="589" y="352"/>
                  <a:pt x="589" y="352"/>
                  <a:pt x="589" y="352"/>
                </a:cubicBezTo>
                <a:cubicBezTo>
                  <a:pt x="612" y="345"/>
                  <a:pt x="612" y="345"/>
                  <a:pt x="612" y="345"/>
                </a:cubicBezTo>
                <a:cubicBezTo>
                  <a:pt x="635" y="337"/>
                  <a:pt x="635" y="337"/>
                  <a:pt x="635" y="337"/>
                </a:cubicBezTo>
                <a:cubicBezTo>
                  <a:pt x="727" y="314"/>
                  <a:pt x="727" y="314"/>
                  <a:pt x="727" y="314"/>
                </a:cubicBezTo>
                <a:cubicBezTo>
                  <a:pt x="758" y="306"/>
                  <a:pt x="796" y="299"/>
                  <a:pt x="827" y="291"/>
                </a:cubicBezTo>
                <a:cubicBezTo>
                  <a:pt x="919" y="268"/>
                  <a:pt x="919" y="268"/>
                  <a:pt x="919" y="268"/>
                </a:cubicBezTo>
                <a:cubicBezTo>
                  <a:pt x="1018" y="253"/>
                  <a:pt x="1018" y="253"/>
                  <a:pt x="1018" y="253"/>
                </a:cubicBezTo>
                <a:cubicBezTo>
                  <a:pt x="1064" y="245"/>
                  <a:pt x="1064" y="245"/>
                  <a:pt x="1064" y="245"/>
                </a:cubicBezTo>
                <a:cubicBezTo>
                  <a:pt x="1079" y="245"/>
                  <a:pt x="1095" y="245"/>
                  <a:pt x="1110" y="245"/>
                </a:cubicBezTo>
                <a:cubicBezTo>
                  <a:pt x="1209" y="230"/>
                  <a:pt x="1209" y="230"/>
                  <a:pt x="1209" y="230"/>
                </a:cubicBezTo>
                <a:cubicBezTo>
                  <a:pt x="1225" y="230"/>
                  <a:pt x="1240" y="230"/>
                  <a:pt x="1255" y="230"/>
                </a:cubicBezTo>
                <a:cubicBezTo>
                  <a:pt x="1309" y="222"/>
                  <a:pt x="1309" y="222"/>
                  <a:pt x="1309" y="222"/>
                </a:cubicBezTo>
                <a:cubicBezTo>
                  <a:pt x="1355" y="222"/>
                  <a:pt x="1355" y="222"/>
                  <a:pt x="1355" y="222"/>
                </a:cubicBezTo>
                <a:cubicBezTo>
                  <a:pt x="1378" y="222"/>
                  <a:pt x="1378" y="222"/>
                  <a:pt x="1378" y="222"/>
                </a:cubicBezTo>
                <a:cubicBezTo>
                  <a:pt x="1385" y="222"/>
                  <a:pt x="1393" y="222"/>
                  <a:pt x="1401" y="222"/>
                </a:cubicBezTo>
                <a:cubicBezTo>
                  <a:pt x="1500" y="222"/>
                  <a:pt x="1500" y="222"/>
                  <a:pt x="1500" y="222"/>
                </a:cubicBezTo>
                <a:cubicBezTo>
                  <a:pt x="1531" y="215"/>
                  <a:pt x="1569" y="222"/>
                  <a:pt x="1600" y="222"/>
                </a:cubicBezTo>
                <a:cubicBezTo>
                  <a:pt x="1630" y="222"/>
                  <a:pt x="1661" y="222"/>
                  <a:pt x="1691" y="222"/>
                </a:cubicBezTo>
                <a:cubicBezTo>
                  <a:pt x="1791" y="230"/>
                  <a:pt x="1791" y="230"/>
                  <a:pt x="1791" y="230"/>
                </a:cubicBezTo>
                <a:cubicBezTo>
                  <a:pt x="1837" y="237"/>
                  <a:pt x="1837" y="237"/>
                  <a:pt x="1837" y="237"/>
                </a:cubicBezTo>
                <a:cubicBezTo>
                  <a:pt x="1860" y="237"/>
                  <a:pt x="1875" y="245"/>
                  <a:pt x="1890" y="245"/>
                </a:cubicBezTo>
                <a:cubicBezTo>
                  <a:pt x="2143" y="276"/>
                  <a:pt x="2403" y="337"/>
                  <a:pt x="2648" y="429"/>
                </a:cubicBezTo>
                <a:cubicBezTo>
                  <a:pt x="2732" y="467"/>
                  <a:pt x="2732" y="467"/>
                  <a:pt x="2732" y="467"/>
                </a:cubicBezTo>
                <a:cubicBezTo>
                  <a:pt x="2763" y="482"/>
                  <a:pt x="2793" y="490"/>
                  <a:pt x="2824" y="505"/>
                </a:cubicBezTo>
                <a:cubicBezTo>
                  <a:pt x="2885" y="528"/>
                  <a:pt x="2939" y="566"/>
                  <a:pt x="3000" y="589"/>
                </a:cubicBezTo>
                <a:cubicBezTo>
                  <a:pt x="3008" y="597"/>
                  <a:pt x="3015" y="597"/>
                  <a:pt x="3023" y="605"/>
                </a:cubicBezTo>
                <a:cubicBezTo>
                  <a:pt x="3046" y="612"/>
                  <a:pt x="3046" y="612"/>
                  <a:pt x="3046" y="612"/>
                </a:cubicBezTo>
                <a:cubicBezTo>
                  <a:pt x="3084" y="643"/>
                  <a:pt x="3084" y="643"/>
                  <a:pt x="3084" y="643"/>
                </a:cubicBezTo>
                <a:cubicBezTo>
                  <a:pt x="3130" y="666"/>
                  <a:pt x="3130" y="666"/>
                  <a:pt x="3130" y="666"/>
                </a:cubicBezTo>
                <a:cubicBezTo>
                  <a:pt x="3145" y="674"/>
                  <a:pt x="3153" y="681"/>
                  <a:pt x="3168" y="689"/>
                </a:cubicBezTo>
                <a:cubicBezTo>
                  <a:pt x="3252" y="742"/>
                  <a:pt x="3252" y="742"/>
                  <a:pt x="3252" y="742"/>
                </a:cubicBezTo>
                <a:cubicBezTo>
                  <a:pt x="3268" y="750"/>
                  <a:pt x="3283" y="758"/>
                  <a:pt x="3291" y="765"/>
                </a:cubicBezTo>
                <a:cubicBezTo>
                  <a:pt x="3337" y="796"/>
                  <a:pt x="3337" y="796"/>
                  <a:pt x="3337" y="796"/>
                </a:cubicBezTo>
                <a:cubicBezTo>
                  <a:pt x="3551" y="949"/>
                  <a:pt x="3742" y="1117"/>
                  <a:pt x="3918" y="1316"/>
                </a:cubicBezTo>
                <a:cubicBezTo>
                  <a:pt x="3979" y="1393"/>
                  <a:pt x="3979" y="1393"/>
                  <a:pt x="3979" y="1393"/>
                </a:cubicBezTo>
                <a:cubicBezTo>
                  <a:pt x="3995" y="1416"/>
                  <a:pt x="3995" y="1416"/>
                  <a:pt x="3995" y="1416"/>
                </a:cubicBezTo>
                <a:cubicBezTo>
                  <a:pt x="4010" y="1431"/>
                  <a:pt x="4010" y="1431"/>
                  <a:pt x="4010" y="1431"/>
                </a:cubicBezTo>
                <a:cubicBezTo>
                  <a:pt x="4041" y="1469"/>
                  <a:pt x="4041" y="1469"/>
                  <a:pt x="4041" y="1469"/>
                </a:cubicBezTo>
                <a:cubicBezTo>
                  <a:pt x="4064" y="1500"/>
                  <a:pt x="4079" y="1523"/>
                  <a:pt x="4102" y="1546"/>
                </a:cubicBezTo>
                <a:cubicBezTo>
                  <a:pt x="4155" y="1630"/>
                  <a:pt x="4155" y="1630"/>
                  <a:pt x="4155" y="1630"/>
                </a:cubicBezTo>
                <a:cubicBezTo>
                  <a:pt x="4186" y="1668"/>
                  <a:pt x="4186" y="1668"/>
                  <a:pt x="4186" y="1668"/>
                </a:cubicBezTo>
                <a:cubicBezTo>
                  <a:pt x="4194" y="1684"/>
                  <a:pt x="4201" y="1699"/>
                  <a:pt x="4209" y="1714"/>
                </a:cubicBezTo>
                <a:cubicBezTo>
                  <a:pt x="4262" y="1799"/>
                  <a:pt x="4262" y="1799"/>
                  <a:pt x="4262" y="1799"/>
                </a:cubicBezTo>
                <a:cubicBezTo>
                  <a:pt x="4293" y="1852"/>
                  <a:pt x="4332" y="1913"/>
                  <a:pt x="4354" y="1974"/>
                </a:cubicBezTo>
                <a:cubicBezTo>
                  <a:pt x="4385" y="2028"/>
                  <a:pt x="4408" y="2097"/>
                  <a:pt x="4439" y="2157"/>
                </a:cubicBezTo>
                <a:cubicBezTo>
                  <a:pt x="4469" y="2249"/>
                  <a:pt x="4469" y="2249"/>
                  <a:pt x="4469" y="2249"/>
                </a:cubicBezTo>
                <a:cubicBezTo>
                  <a:pt x="4477" y="2272"/>
                  <a:pt x="4477" y="2272"/>
                  <a:pt x="4477" y="2272"/>
                </a:cubicBezTo>
                <a:cubicBezTo>
                  <a:pt x="4485" y="2279"/>
                  <a:pt x="4485" y="2287"/>
                  <a:pt x="4485" y="2295"/>
                </a:cubicBezTo>
                <a:cubicBezTo>
                  <a:pt x="4500" y="2341"/>
                  <a:pt x="4500" y="2341"/>
                  <a:pt x="4500" y="2341"/>
                </a:cubicBezTo>
                <a:cubicBezTo>
                  <a:pt x="4515" y="2387"/>
                  <a:pt x="4515" y="2387"/>
                  <a:pt x="4515" y="2387"/>
                </a:cubicBezTo>
                <a:cubicBezTo>
                  <a:pt x="4523" y="2402"/>
                  <a:pt x="4523" y="2425"/>
                  <a:pt x="4530" y="2440"/>
                </a:cubicBezTo>
                <a:cubicBezTo>
                  <a:pt x="4538" y="2471"/>
                  <a:pt x="4546" y="2501"/>
                  <a:pt x="4553" y="2532"/>
                </a:cubicBezTo>
                <a:cubicBezTo>
                  <a:pt x="4576" y="2632"/>
                  <a:pt x="4576" y="2632"/>
                  <a:pt x="4576" y="2632"/>
                </a:cubicBezTo>
                <a:cubicBezTo>
                  <a:pt x="4576" y="2647"/>
                  <a:pt x="4576" y="2662"/>
                  <a:pt x="4584" y="2677"/>
                </a:cubicBezTo>
                <a:cubicBezTo>
                  <a:pt x="4592" y="2731"/>
                  <a:pt x="4592" y="2731"/>
                  <a:pt x="4592" y="2731"/>
                </a:cubicBezTo>
                <a:cubicBezTo>
                  <a:pt x="4638" y="3045"/>
                  <a:pt x="4630" y="3374"/>
                  <a:pt x="4561" y="3687"/>
                </a:cubicBezTo>
                <a:cubicBezTo>
                  <a:pt x="4400" y="5034"/>
                  <a:pt x="3252" y="6083"/>
                  <a:pt x="1860" y="6083"/>
                </a:cubicBezTo>
                <a:cubicBezTo>
                  <a:pt x="1707" y="6083"/>
                  <a:pt x="1554" y="6067"/>
                  <a:pt x="1401" y="6044"/>
                </a:cubicBezTo>
                <a:lnTo>
                  <a:pt x="1401" y="6044"/>
                </a:lnTo>
                <a:cubicBezTo>
                  <a:pt x="1446" y="6060"/>
                  <a:pt x="1446" y="6060"/>
                  <a:pt x="1446" y="6060"/>
                </a:cubicBezTo>
                <a:cubicBezTo>
                  <a:pt x="1469" y="6067"/>
                  <a:pt x="1469" y="6067"/>
                  <a:pt x="1469" y="6067"/>
                </a:cubicBezTo>
                <a:cubicBezTo>
                  <a:pt x="1485" y="6075"/>
                  <a:pt x="1485" y="6075"/>
                  <a:pt x="1485" y="6075"/>
                </a:cubicBezTo>
                <a:cubicBezTo>
                  <a:pt x="1577" y="6098"/>
                  <a:pt x="1577" y="6098"/>
                  <a:pt x="1577" y="6098"/>
                </a:cubicBezTo>
                <a:cubicBezTo>
                  <a:pt x="1799" y="6167"/>
                  <a:pt x="2036" y="6197"/>
                  <a:pt x="2273" y="6205"/>
                </a:cubicBezTo>
                <a:cubicBezTo>
                  <a:pt x="2319" y="6213"/>
                  <a:pt x="2319" y="6213"/>
                  <a:pt x="2319" y="6213"/>
                </a:cubicBezTo>
                <a:cubicBezTo>
                  <a:pt x="2334" y="6213"/>
                  <a:pt x="2350" y="6213"/>
                  <a:pt x="2365" y="6213"/>
                </a:cubicBezTo>
                <a:cubicBezTo>
                  <a:pt x="2449" y="6205"/>
                  <a:pt x="2449" y="6205"/>
                  <a:pt x="2449" y="6205"/>
                </a:cubicBezTo>
                <a:cubicBezTo>
                  <a:pt x="2464" y="6205"/>
                  <a:pt x="2480" y="6205"/>
                  <a:pt x="2495" y="6205"/>
                </a:cubicBezTo>
                <a:cubicBezTo>
                  <a:pt x="2541" y="6205"/>
                  <a:pt x="2541" y="6205"/>
                  <a:pt x="2541" y="6205"/>
                </a:cubicBezTo>
                <a:cubicBezTo>
                  <a:pt x="2587" y="6205"/>
                  <a:pt x="2587" y="6205"/>
                  <a:pt x="2587" y="6205"/>
                </a:cubicBezTo>
                <a:cubicBezTo>
                  <a:pt x="2610" y="6197"/>
                  <a:pt x="2610" y="6197"/>
                  <a:pt x="2610" y="6197"/>
                </a:cubicBezTo>
                <a:cubicBezTo>
                  <a:pt x="2617" y="6197"/>
                  <a:pt x="2625" y="6197"/>
                  <a:pt x="2633" y="6197"/>
                </a:cubicBezTo>
                <a:cubicBezTo>
                  <a:pt x="2686" y="6190"/>
                  <a:pt x="2747" y="6190"/>
                  <a:pt x="2809" y="6174"/>
                </a:cubicBezTo>
                <a:cubicBezTo>
                  <a:pt x="2893" y="6159"/>
                  <a:pt x="2893" y="6159"/>
                  <a:pt x="2893" y="6159"/>
                </a:cubicBezTo>
                <a:cubicBezTo>
                  <a:pt x="2985" y="6144"/>
                  <a:pt x="2985" y="6144"/>
                  <a:pt x="2985" y="6144"/>
                </a:cubicBezTo>
                <a:cubicBezTo>
                  <a:pt x="3214" y="6098"/>
                  <a:pt x="3444" y="6014"/>
                  <a:pt x="3658" y="5914"/>
                </a:cubicBezTo>
                <a:cubicBezTo>
                  <a:pt x="3673" y="5907"/>
                  <a:pt x="3689" y="5899"/>
                  <a:pt x="3696" y="5891"/>
                </a:cubicBezTo>
                <a:cubicBezTo>
                  <a:pt x="3735" y="5876"/>
                  <a:pt x="3735" y="5876"/>
                  <a:pt x="3735" y="5876"/>
                </a:cubicBezTo>
                <a:cubicBezTo>
                  <a:pt x="3819" y="5830"/>
                  <a:pt x="3819" y="5830"/>
                  <a:pt x="3819" y="5830"/>
                </a:cubicBezTo>
                <a:cubicBezTo>
                  <a:pt x="3842" y="5815"/>
                  <a:pt x="3865" y="5799"/>
                  <a:pt x="3895" y="5784"/>
                </a:cubicBezTo>
                <a:cubicBezTo>
                  <a:pt x="3918" y="5769"/>
                  <a:pt x="3949" y="5753"/>
                  <a:pt x="3972" y="5738"/>
                </a:cubicBezTo>
                <a:cubicBezTo>
                  <a:pt x="4048" y="5692"/>
                  <a:pt x="4048" y="5692"/>
                  <a:pt x="4048" y="5692"/>
                </a:cubicBezTo>
                <a:cubicBezTo>
                  <a:pt x="4048" y="5685"/>
                  <a:pt x="4056" y="5677"/>
                  <a:pt x="4064" y="5677"/>
                </a:cubicBezTo>
                <a:cubicBezTo>
                  <a:pt x="4079" y="5662"/>
                  <a:pt x="4079" y="5662"/>
                  <a:pt x="4079" y="5662"/>
                </a:cubicBezTo>
                <a:cubicBezTo>
                  <a:pt x="4117" y="5639"/>
                  <a:pt x="4117" y="5639"/>
                  <a:pt x="4117" y="5639"/>
                </a:cubicBezTo>
                <a:cubicBezTo>
                  <a:pt x="4155" y="5608"/>
                  <a:pt x="4155" y="5608"/>
                  <a:pt x="4155" y="5608"/>
                </a:cubicBezTo>
                <a:cubicBezTo>
                  <a:pt x="4163" y="5600"/>
                  <a:pt x="4179" y="5593"/>
                  <a:pt x="4194" y="5585"/>
                </a:cubicBezTo>
                <a:cubicBezTo>
                  <a:pt x="4262" y="5524"/>
                  <a:pt x="4262" y="5524"/>
                  <a:pt x="4262" y="5524"/>
                </a:cubicBezTo>
                <a:cubicBezTo>
                  <a:pt x="4270" y="5516"/>
                  <a:pt x="4286" y="5509"/>
                  <a:pt x="4293" y="5501"/>
                </a:cubicBezTo>
                <a:cubicBezTo>
                  <a:pt x="4332" y="5470"/>
                  <a:pt x="4332" y="5470"/>
                  <a:pt x="4332" y="5470"/>
                </a:cubicBezTo>
                <a:cubicBezTo>
                  <a:pt x="4393" y="5409"/>
                  <a:pt x="4393" y="5409"/>
                  <a:pt x="4393" y="5409"/>
                </a:cubicBezTo>
                <a:cubicBezTo>
                  <a:pt x="4462" y="5348"/>
                  <a:pt x="4462" y="5348"/>
                  <a:pt x="4462" y="5348"/>
                </a:cubicBezTo>
                <a:cubicBezTo>
                  <a:pt x="4477" y="5325"/>
                  <a:pt x="4500" y="5302"/>
                  <a:pt x="4523" y="5279"/>
                </a:cubicBezTo>
                <a:cubicBezTo>
                  <a:pt x="4584" y="5218"/>
                  <a:pt x="4584" y="5218"/>
                  <a:pt x="4584" y="5218"/>
                </a:cubicBezTo>
                <a:cubicBezTo>
                  <a:pt x="4599" y="5195"/>
                  <a:pt x="4599" y="5195"/>
                  <a:pt x="4599" y="5195"/>
                </a:cubicBezTo>
                <a:cubicBezTo>
                  <a:pt x="4615" y="5180"/>
                  <a:pt x="4615" y="5180"/>
                  <a:pt x="4615" y="5180"/>
                </a:cubicBezTo>
                <a:cubicBezTo>
                  <a:pt x="4638" y="5149"/>
                  <a:pt x="4638" y="5149"/>
                  <a:pt x="4638" y="5149"/>
                </a:cubicBezTo>
                <a:cubicBezTo>
                  <a:pt x="4660" y="5126"/>
                  <a:pt x="4683" y="5103"/>
                  <a:pt x="4699" y="5080"/>
                </a:cubicBezTo>
                <a:cubicBezTo>
                  <a:pt x="4752" y="5003"/>
                  <a:pt x="4752" y="5003"/>
                  <a:pt x="4752" y="5003"/>
                </a:cubicBezTo>
                <a:cubicBezTo>
                  <a:pt x="4775" y="4965"/>
                  <a:pt x="4775" y="4965"/>
                  <a:pt x="4775" y="4965"/>
                </a:cubicBezTo>
                <a:cubicBezTo>
                  <a:pt x="4806" y="4935"/>
                  <a:pt x="4806" y="4935"/>
                  <a:pt x="4806" y="4935"/>
                </a:cubicBezTo>
                <a:cubicBezTo>
                  <a:pt x="4852" y="4858"/>
                  <a:pt x="4852" y="4858"/>
                  <a:pt x="4852" y="4858"/>
                </a:cubicBezTo>
                <a:cubicBezTo>
                  <a:pt x="4867" y="4843"/>
                  <a:pt x="4867" y="4828"/>
                  <a:pt x="4883" y="4820"/>
                </a:cubicBezTo>
                <a:cubicBezTo>
                  <a:pt x="4905" y="4782"/>
                  <a:pt x="4905" y="4782"/>
                  <a:pt x="4905" y="4782"/>
                </a:cubicBezTo>
                <a:cubicBezTo>
                  <a:pt x="4928" y="4743"/>
                  <a:pt x="4928" y="4743"/>
                  <a:pt x="4928" y="4743"/>
                </a:cubicBezTo>
                <a:cubicBezTo>
                  <a:pt x="4936" y="4728"/>
                  <a:pt x="4944" y="4713"/>
                  <a:pt x="4951" y="4705"/>
                </a:cubicBezTo>
                <a:cubicBezTo>
                  <a:pt x="4974" y="4659"/>
                  <a:pt x="4974" y="4659"/>
                  <a:pt x="4974" y="4659"/>
                </a:cubicBezTo>
                <a:cubicBezTo>
                  <a:pt x="5135" y="4261"/>
                  <a:pt x="5227" y="3825"/>
                  <a:pt x="5227" y="3366"/>
                </a:cubicBezTo>
                <a:cubicBezTo>
                  <a:pt x="5227" y="1515"/>
                  <a:pt x="3735" y="15"/>
                  <a:pt x="1883" y="0"/>
                </a:cubicBezTo>
                <a:cubicBezTo>
                  <a:pt x="1186" y="8"/>
                  <a:pt x="536" y="222"/>
                  <a:pt x="0" y="589"/>
                </a:cubicBezTo>
                <a:lnTo>
                  <a:pt x="8" y="5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17">
            <a:extLst>
              <a:ext uri="{FF2B5EF4-FFF2-40B4-BE49-F238E27FC236}">
                <a16:creationId xmlns:a16="http://schemas.microsoft.com/office/drawing/2014/main" id="{0D6D8911-3820-5340-A35C-BED725C0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885" y="5387000"/>
            <a:ext cx="3540079" cy="4714839"/>
          </a:xfrm>
          <a:custGeom>
            <a:avLst/>
            <a:gdLst>
              <a:gd name="T0" fmla="*/ 306 w 2963"/>
              <a:gd name="T1" fmla="*/ 2899 h 3948"/>
              <a:gd name="T2" fmla="*/ 306 w 2963"/>
              <a:gd name="T3" fmla="*/ 2899 h 3948"/>
              <a:gd name="T4" fmla="*/ 299 w 2963"/>
              <a:gd name="T5" fmla="*/ 2799 h 3948"/>
              <a:gd name="T6" fmla="*/ 299 w 2963"/>
              <a:gd name="T7" fmla="*/ 2776 h 3948"/>
              <a:gd name="T8" fmla="*/ 299 w 2963"/>
              <a:gd name="T9" fmla="*/ 2746 h 3948"/>
              <a:gd name="T10" fmla="*/ 299 w 2963"/>
              <a:gd name="T11" fmla="*/ 2700 h 3948"/>
              <a:gd name="T12" fmla="*/ 299 w 2963"/>
              <a:gd name="T13" fmla="*/ 2646 h 3948"/>
              <a:gd name="T14" fmla="*/ 299 w 2963"/>
              <a:gd name="T15" fmla="*/ 2600 h 3948"/>
              <a:gd name="T16" fmla="*/ 299 w 2963"/>
              <a:gd name="T17" fmla="*/ 2547 h 3948"/>
              <a:gd name="T18" fmla="*/ 299 w 2963"/>
              <a:gd name="T19" fmla="*/ 2501 h 3948"/>
              <a:gd name="T20" fmla="*/ 306 w 2963"/>
              <a:gd name="T21" fmla="*/ 2394 h 3948"/>
              <a:gd name="T22" fmla="*/ 314 w 2963"/>
              <a:gd name="T23" fmla="*/ 2294 h 3948"/>
              <a:gd name="T24" fmla="*/ 322 w 2963"/>
              <a:gd name="T25" fmla="*/ 2248 h 3948"/>
              <a:gd name="T26" fmla="*/ 329 w 2963"/>
              <a:gd name="T27" fmla="*/ 2195 h 3948"/>
              <a:gd name="T28" fmla="*/ 337 w 2963"/>
              <a:gd name="T29" fmla="*/ 2149 h 3948"/>
              <a:gd name="T30" fmla="*/ 344 w 2963"/>
              <a:gd name="T31" fmla="*/ 2118 h 3948"/>
              <a:gd name="T32" fmla="*/ 344 w 2963"/>
              <a:gd name="T33" fmla="*/ 2095 h 3948"/>
              <a:gd name="T34" fmla="*/ 368 w 2963"/>
              <a:gd name="T35" fmla="*/ 1996 h 3948"/>
              <a:gd name="T36" fmla="*/ 398 w 2963"/>
              <a:gd name="T37" fmla="*/ 1904 h 3948"/>
              <a:gd name="T38" fmla="*/ 429 w 2963"/>
              <a:gd name="T39" fmla="*/ 1804 h 3948"/>
              <a:gd name="T40" fmla="*/ 444 w 2963"/>
              <a:gd name="T41" fmla="*/ 1759 h 3948"/>
              <a:gd name="T42" fmla="*/ 452 w 2963"/>
              <a:gd name="T43" fmla="*/ 1736 h 3948"/>
              <a:gd name="T44" fmla="*/ 459 w 2963"/>
              <a:gd name="T45" fmla="*/ 1705 h 3948"/>
              <a:gd name="T46" fmla="*/ 498 w 2963"/>
              <a:gd name="T47" fmla="*/ 1613 h 3948"/>
              <a:gd name="T48" fmla="*/ 536 w 2963"/>
              <a:gd name="T49" fmla="*/ 1521 h 3948"/>
              <a:gd name="T50" fmla="*/ 559 w 2963"/>
              <a:gd name="T51" fmla="*/ 1476 h 3948"/>
              <a:gd name="T52" fmla="*/ 582 w 2963"/>
              <a:gd name="T53" fmla="*/ 1429 h 3948"/>
              <a:gd name="T54" fmla="*/ 804 w 2963"/>
              <a:gd name="T55" fmla="*/ 1085 h 3948"/>
              <a:gd name="T56" fmla="*/ 1095 w 2963"/>
              <a:gd name="T57" fmla="*/ 788 h 3948"/>
              <a:gd name="T58" fmla="*/ 1301 w 2963"/>
              <a:gd name="T59" fmla="*/ 635 h 3948"/>
              <a:gd name="T60" fmla="*/ 2717 w 2963"/>
              <a:gd name="T61" fmla="*/ 84 h 3948"/>
              <a:gd name="T62" fmla="*/ 2962 w 2963"/>
              <a:gd name="T63" fmla="*/ 99 h 3948"/>
              <a:gd name="T64" fmla="*/ 2709 w 2963"/>
              <a:gd name="T65" fmla="*/ 46 h 3948"/>
              <a:gd name="T66" fmla="*/ 1829 w 2963"/>
              <a:gd name="T67" fmla="*/ 84 h 3948"/>
              <a:gd name="T68" fmla="*/ 1026 w 2963"/>
              <a:gd name="T69" fmla="*/ 443 h 3948"/>
              <a:gd name="T70" fmla="*/ 850 w 2963"/>
              <a:gd name="T71" fmla="*/ 581 h 3948"/>
              <a:gd name="T72" fmla="*/ 765 w 2963"/>
              <a:gd name="T73" fmla="*/ 658 h 3948"/>
              <a:gd name="T74" fmla="*/ 727 w 2963"/>
              <a:gd name="T75" fmla="*/ 696 h 3948"/>
              <a:gd name="T76" fmla="*/ 689 w 2963"/>
              <a:gd name="T77" fmla="*/ 734 h 3948"/>
              <a:gd name="T78" fmla="*/ 651 w 2963"/>
              <a:gd name="T79" fmla="*/ 772 h 3948"/>
              <a:gd name="T80" fmla="*/ 628 w 2963"/>
              <a:gd name="T81" fmla="*/ 795 h 3948"/>
              <a:gd name="T82" fmla="*/ 612 w 2963"/>
              <a:gd name="T83" fmla="*/ 818 h 3948"/>
              <a:gd name="T84" fmla="*/ 536 w 2963"/>
              <a:gd name="T85" fmla="*/ 903 h 3948"/>
              <a:gd name="T86" fmla="*/ 467 w 2963"/>
              <a:gd name="T87" fmla="*/ 986 h 3948"/>
              <a:gd name="T88" fmla="*/ 429 w 2963"/>
              <a:gd name="T89" fmla="*/ 1032 h 3948"/>
              <a:gd name="T90" fmla="*/ 398 w 2963"/>
              <a:gd name="T91" fmla="*/ 1078 h 3948"/>
              <a:gd name="T92" fmla="*/ 368 w 2963"/>
              <a:gd name="T93" fmla="*/ 1123 h 3948"/>
              <a:gd name="T94" fmla="*/ 352 w 2963"/>
              <a:gd name="T95" fmla="*/ 1146 h 3948"/>
              <a:gd name="T96" fmla="*/ 337 w 2963"/>
              <a:gd name="T97" fmla="*/ 1169 h 3948"/>
              <a:gd name="T98" fmla="*/ 276 w 2963"/>
              <a:gd name="T99" fmla="*/ 1269 h 3948"/>
              <a:gd name="T100" fmla="*/ 161 w 2963"/>
              <a:gd name="T101" fmla="*/ 1468 h 3948"/>
              <a:gd name="T102" fmla="*/ 138 w 2963"/>
              <a:gd name="T103" fmla="*/ 1514 h 3948"/>
              <a:gd name="T104" fmla="*/ 115 w 2963"/>
              <a:gd name="T105" fmla="*/ 1567 h 3948"/>
              <a:gd name="T106" fmla="*/ 92 w 2963"/>
              <a:gd name="T107" fmla="*/ 1621 h 3948"/>
              <a:gd name="T108" fmla="*/ 84 w 2963"/>
              <a:gd name="T109" fmla="*/ 1644 h 3948"/>
              <a:gd name="T110" fmla="*/ 77 w 2963"/>
              <a:gd name="T111" fmla="*/ 1659 h 3948"/>
              <a:gd name="T112" fmla="*/ 69 w 2963"/>
              <a:gd name="T113" fmla="*/ 1674 h 3948"/>
              <a:gd name="T114" fmla="*/ 38 w 2963"/>
              <a:gd name="T115" fmla="*/ 1759 h 3948"/>
              <a:gd name="T116" fmla="*/ 0 w 2963"/>
              <a:gd name="T117" fmla="*/ 2187 h 3948"/>
              <a:gd name="T118" fmla="*/ 651 w 2963"/>
              <a:gd name="T119" fmla="*/ 3947 h 3948"/>
              <a:gd name="T120" fmla="*/ 322 w 2963"/>
              <a:gd name="T121" fmla="*/ 2998 h 3948"/>
              <a:gd name="T122" fmla="*/ 306 w 2963"/>
              <a:gd name="T123" fmla="*/ 2899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3" h="3948">
                <a:moveTo>
                  <a:pt x="306" y="2899"/>
                </a:moveTo>
                <a:lnTo>
                  <a:pt x="306" y="2899"/>
                </a:lnTo>
                <a:cubicBezTo>
                  <a:pt x="299" y="2799"/>
                  <a:pt x="299" y="2799"/>
                  <a:pt x="299" y="2799"/>
                </a:cubicBezTo>
                <a:cubicBezTo>
                  <a:pt x="299" y="2776"/>
                  <a:pt x="299" y="2776"/>
                  <a:pt x="299" y="2776"/>
                </a:cubicBezTo>
                <a:cubicBezTo>
                  <a:pt x="299" y="2746"/>
                  <a:pt x="299" y="2746"/>
                  <a:pt x="299" y="2746"/>
                </a:cubicBezTo>
                <a:cubicBezTo>
                  <a:pt x="299" y="2700"/>
                  <a:pt x="299" y="2700"/>
                  <a:pt x="299" y="2700"/>
                </a:cubicBezTo>
                <a:cubicBezTo>
                  <a:pt x="299" y="2646"/>
                  <a:pt x="299" y="2646"/>
                  <a:pt x="299" y="2646"/>
                </a:cubicBezTo>
                <a:cubicBezTo>
                  <a:pt x="299" y="2631"/>
                  <a:pt x="299" y="2616"/>
                  <a:pt x="299" y="2600"/>
                </a:cubicBezTo>
                <a:cubicBezTo>
                  <a:pt x="299" y="2547"/>
                  <a:pt x="299" y="2547"/>
                  <a:pt x="299" y="2547"/>
                </a:cubicBezTo>
                <a:cubicBezTo>
                  <a:pt x="299" y="2531"/>
                  <a:pt x="299" y="2516"/>
                  <a:pt x="299" y="2501"/>
                </a:cubicBezTo>
                <a:cubicBezTo>
                  <a:pt x="306" y="2394"/>
                  <a:pt x="306" y="2394"/>
                  <a:pt x="306" y="2394"/>
                </a:cubicBezTo>
                <a:cubicBezTo>
                  <a:pt x="306" y="2363"/>
                  <a:pt x="314" y="2333"/>
                  <a:pt x="314" y="2294"/>
                </a:cubicBezTo>
                <a:cubicBezTo>
                  <a:pt x="314" y="2279"/>
                  <a:pt x="322" y="2263"/>
                  <a:pt x="322" y="2248"/>
                </a:cubicBezTo>
                <a:cubicBezTo>
                  <a:pt x="329" y="2195"/>
                  <a:pt x="329" y="2195"/>
                  <a:pt x="329" y="2195"/>
                </a:cubicBezTo>
                <a:cubicBezTo>
                  <a:pt x="337" y="2149"/>
                  <a:pt x="337" y="2149"/>
                  <a:pt x="337" y="2149"/>
                </a:cubicBezTo>
                <a:cubicBezTo>
                  <a:pt x="337" y="2141"/>
                  <a:pt x="344" y="2133"/>
                  <a:pt x="344" y="2118"/>
                </a:cubicBezTo>
                <a:cubicBezTo>
                  <a:pt x="344" y="2095"/>
                  <a:pt x="344" y="2095"/>
                  <a:pt x="344" y="2095"/>
                </a:cubicBezTo>
                <a:cubicBezTo>
                  <a:pt x="368" y="1996"/>
                  <a:pt x="368" y="1996"/>
                  <a:pt x="368" y="1996"/>
                </a:cubicBezTo>
                <a:cubicBezTo>
                  <a:pt x="375" y="1965"/>
                  <a:pt x="391" y="1935"/>
                  <a:pt x="398" y="1904"/>
                </a:cubicBezTo>
                <a:cubicBezTo>
                  <a:pt x="406" y="1866"/>
                  <a:pt x="414" y="1835"/>
                  <a:pt x="429" y="1804"/>
                </a:cubicBezTo>
                <a:cubicBezTo>
                  <a:pt x="444" y="1759"/>
                  <a:pt x="444" y="1759"/>
                  <a:pt x="444" y="1759"/>
                </a:cubicBezTo>
                <a:cubicBezTo>
                  <a:pt x="444" y="1751"/>
                  <a:pt x="444" y="1743"/>
                  <a:pt x="452" y="1736"/>
                </a:cubicBezTo>
                <a:cubicBezTo>
                  <a:pt x="459" y="1705"/>
                  <a:pt x="459" y="1705"/>
                  <a:pt x="459" y="1705"/>
                </a:cubicBezTo>
                <a:cubicBezTo>
                  <a:pt x="498" y="1613"/>
                  <a:pt x="498" y="1613"/>
                  <a:pt x="498" y="1613"/>
                </a:cubicBezTo>
                <a:cubicBezTo>
                  <a:pt x="505" y="1583"/>
                  <a:pt x="521" y="1552"/>
                  <a:pt x="536" y="1521"/>
                </a:cubicBezTo>
                <a:cubicBezTo>
                  <a:pt x="544" y="1506"/>
                  <a:pt x="551" y="1491"/>
                  <a:pt x="559" y="1476"/>
                </a:cubicBezTo>
                <a:cubicBezTo>
                  <a:pt x="582" y="1429"/>
                  <a:pt x="582" y="1429"/>
                  <a:pt x="582" y="1429"/>
                </a:cubicBezTo>
                <a:cubicBezTo>
                  <a:pt x="643" y="1307"/>
                  <a:pt x="720" y="1192"/>
                  <a:pt x="804" y="1085"/>
                </a:cubicBezTo>
                <a:cubicBezTo>
                  <a:pt x="895" y="971"/>
                  <a:pt x="987" y="872"/>
                  <a:pt x="1095" y="788"/>
                </a:cubicBezTo>
                <a:cubicBezTo>
                  <a:pt x="1163" y="734"/>
                  <a:pt x="1225" y="681"/>
                  <a:pt x="1301" y="635"/>
                </a:cubicBezTo>
                <a:cubicBezTo>
                  <a:pt x="1669" y="290"/>
                  <a:pt x="2173" y="84"/>
                  <a:pt x="2717" y="84"/>
                </a:cubicBezTo>
                <a:cubicBezTo>
                  <a:pt x="2801" y="84"/>
                  <a:pt x="2885" y="91"/>
                  <a:pt x="2962" y="99"/>
                </a:cubicBezTo>
                <a:cubicBezTo>
                  <a:pt x="2877" y="76"/>
                  <a:pt x="2793" y="61"/>
                  <a:pt x="2709" y="46"/>
                </a:cubicBezTo>
                <a:cubicBezTo>
                  <a:pt x="2418" y="0"/>
                  <a:pt x="2112" y="15"/>
                  <a:pt x="1829" y="84"/>
                </a:cubicBezTo>
                <a:cubicBezTo>
                  <a:pt x="1538" y="153"/>
                  <a:pt x="1263" y="275"/>
                  <a:pt x="1026" y="443"/>
                </a:cubicBezTo>
                <a:cubicBezTo>
                  <a:pt x="965" y="489"/>
                  <a:pt x="903" y="535"/>
                  <a:pt x="850" y="581"/>
                </a:cubicBezTo>
                <a:cubicBezTo>
                  <a:pt x="819" y="604"/>
                  <a:pt x="796" y="635"/>
                  <a:pt x="765" y="658"/>
                </a:cubicBezTo>
                <a:cubicBezTo>
                  <a:pt x="750" y="673"/>
                  <a:pt x="742" y="681"/>
                  <a:pt x="727" y="696"/>
                </a:cubicBezTo>
                <a:cubicBezTo>
                  <a:pt x="689" y="734"/>
                  <a:pt x="689" y="734"/>
                  <a:pt x="689" y="734"/>
                </a:cubicBezTo>
                <a:cubicBezTo>
                  <a:pt x="651" y="772"/>
                  <a:pt x="651" y="772"/>
                  <a:pt x="651" y="772"/>
                </a:cubicBezTo>
                <a:cubicBezTo>
                  <a:pt x="628" y="795"/>
                  <a:pt x="628" y="795"/>
                  <a:pt x="628" y="795"/>
                </a:cubicBezTo>
                <a:cubicBezTo>
                  <a:pt x="612" y="818"/>
                  <a:pt x="612" y="818"/>
                  <a:pt x="612" y="818"/>
                </a:cubicBezTo>
                <a:cubicBezTo>
                  <a:pt x="536" y="903"/>
                  <a:pt x="536" y="903"/>
                  <a:pt x="536" y="903"/>
                </a:cubicBezTo>
                <a:cubicBezTo>
                  <a:pt x="513" y="933"/>
                  <a:pt x="490" y="964"/>
                  <a:pt x="467" y="986"/>
                </a:cubicBezTo>
                <a:cubicBezTo>
                  <a:pt x="452" y="1001"/>
                  <a:pt x="444" y="1016"/>
                  <a:pt x="429" y="1032"/>
                </a:cubicBezTo>
                <a:cubicBezTo>
                  <a:pt x="398" y="1078"/>
                  <a:pt x="398" y="1078"/>
                  <a:pt x="398" y="1078"/>
                </a:cubicBezTo>
                <a:cubicBezTo>
                  <a:pt x="368" y="1123"/>
                  <a:pt x="368" y="1123"/>
                  <a:pt x="368" y="1123"/>
                </a:cubicBezTo>
                <a:cubicBezTo>
                  <a:pt x="360" y="1131"/>
                  <a:pt x="352" y="1139"/>
                  <a:pt x="352" y="1146"/>
                </a:cubicBezTo>
                <a:cubicBezTo>
                  <a:pt x="337" y="1169"/>
                  <a:pt x="337" y="1169"/>
                  <a:pt x="337" y="1169"/>
                </a:cubicBezTo>
                <a:cubicBezTo>
                  <a:pt x="276" y="1269"/>
                  <a:pt x="276" y="1269"/>
                  <a:pt x="276" y="1269"/>
                </a:cubicBezTo>
                <a:cubicBezTo>
                  <a:pt x="237" y="1330"/>
                  <a:pt x="199" y="1399"/>
                  <a:pt x="161" y="1468"/>
                </a:cubicBezTo>
                <a:cubicBezTo>
                  <a:pt x="138" y="1514"/>
                  <a:pt x="138" y="1514"/>
                  <a:pt x="138" y="1514"/>
                </a:cubicBezTo>
                <a:cubicBezTo>
                  <a:pt x="130" y="1529"/>
                  <a:pt x="123" y="1552"/>
                  <a:pt x="115" y="1567"/>
                </a:cubicBezTo>
                <a:cubicBezTo>
                  <a:pt x="92" y="1621"/>
                  <a:pt x="92" y="1621"/>
                  <a:pt x="92" y="1621"/>
                </a:cubicBezTo>
                <a:cubicBezTo>
                  <a:pt x="84" y="1644"/>
                  <a:pt x="84" y="1644"/>
                  <a:pt x="84" y="1644"/>
                </a:cubicBezTo>
                <a:cubicBezTo>
                  <a:pt x="77" y="1659"/>
                  <a:pt x="77" y="1659"/>
                  <a:pt x="77" y="1659"/>
                </a:cubicBezTo>
                <a:cubicBezTo>
                  <a:pt x="69" y="1674"/>
                  <a:pt x="69" y="1674"/>
                  <a:pt x="69" y="1674"/>
                </a:cubicBezTo>
                <a:cubicBezTo>
                  <a:pt x="38" y="1759"/>
                  <a:pt x="38" y="1759"/>
                  <a:pt x="38" y="1759"/>
                </a:cubicBezTo>
                <a:cubicBezTo>
                  <a:pt x="16" y="1896"/>
                  <a:pt x="0" y="2042"/>
                  <a:pt x="0" y="2187"/>
                </a:cubicBezTo>
                <a:cubicBezTo>
                  <a:pt x="0" y="2860"/>
                  <a:pt x="245" y="3473"/>
                  <a:pt x="651" y="3947"/>
                </a:cubicBezTo>
                <a:cubicBezTo>
                  <a:pt x="482" y="3656"/>
                  <a:pt x="368" y="3335"/>
                  <a:pt x="322" y="2998"/>
                </a:cubicBezTo>
                <a:lnTo>
                  <a:pt x="306" y="28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18">
            <a:extLst>
              <a:ext uri="{FF2B5EF4-FFF2-40B4-BE49-F238E27FC236}">
                <a16:creationId xmlns:a16="http://schemas.microsoft.com/office/drawing/2014/main" id="{13349598-64B1-2747-AA76-8176580A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26" y="4754844"/>
            <a:ext cx="5173151" cy="5220564"/>
          </a:xfrm>
          <a:custGeom>
            <a:avLst/>
            <a:gdLst>
              <a:gd name="T0" fmla="*/ 3221 w 4332"/>
              <a:gd name="T1" fmla="*/ 4368 h 4369"/>
              <a:gd name="T2" fmla="*/ 3336 w 4332"/>
              <a:gd name="T3" fmla="*/ 4299 h 4369"/>
              <a:gd name="T4" fmla="*/ 3367 w 4332"/>
              <a:gd name="T5" fmla="*/ 4276 h 4369"/>
              <a:gd name="T6" fmla="*/ 3474 w 4332"/>
              <a:gd name="T7" fmla="*/ 4199 h 4369"/>
              <a:gd name="T8" fmla="*/ 3604 w 4332"/>
              <a:gd name="T9" fmla="*/ 4085 h 4369"/>
              <a:gd name="T10" fmla="*/ 3635 w 4332"/>
              <a:gd name="T11" fmla="*/ 4054 h 4369"/>
              <a:gd name="T12" fmla="*/ 3696 w 4332"/>
              <a:gd name="T13" fmla="*/ 3993 h 4369"/>
              <a:gd name="T14" fmla="*/ 3780 w 4332"/>
              <a:gd name="T15" fmla="*/ 3901 h 4369"/>
              <a:gd name="T16" fmla="*/ 3864 w 4332"/>
              <a:gd name="T17" fmla="*/ 3802 h 4369"/>
              <a:gd name="T18" fmla="*/ 3918 w 4332"/>
              <a:gd name="T19" fmla="*/ 3733 h 4369"/>
              <a:gd name="T20" fmla="*/ 3964 w 4332"/>
              <a:gd name="T21" fmla="*/ 3656 h 4369"/>
              <a:gd name="T22" fmla="*/ 3987 w 4332"/>
              <a:gd name="T23" fmla="*/ 3626 h 4369"/>
              <a:gd name="T24" fmla="*/ 4071 w 4332"/>
              <a:gd name="T25" fmla="*/ 3473 h 4369"/>
              <a:gd name="T26" fmla="*/ 4293 w 4332"/>
              <a:gd name="T27" fmla="*/ 2822 h 4369"/>
              <a:gd name="T28" fmla="*/ 4331 w 4332"/>
              <a:gd name="T29" fmla="*/ 2386 h 4369"/>
              <a:gd name="T30" fmla="*/ 4323 w 4332"/>
              <a:gd name="T31" fmla="*/ 2279 h 4369"/>
              <a:gd name="T32" fmla="*/ 4323 w 4332"/>
              <a:gd name="T33" fmla="*/ 2210 h 4369"/>
              <a:gd name="T34" fmla="*/ 4315 w 4332"/>
              <a:gd name="T35" fmla="*/ 2126 h 4369"/>
              <a:gd name="T36" fmla="*/ 4300 w 4332"/>
              <a:gd name="T37" fmla="*/ 2042 h 4369"/>
              <a:gd name="T38" fmla="*/ 4262 w 4332"/>
              <a:gd name="T39" fmla="*/ 1866 h 4369"/>
              <a:gd name="T40" fmla="*/ 4239 w 4332"/>
              <a:gd name="T41" fmla="*/ 1781 h 4369"/>
              <a:gd name="T42" fmla="*/ 4224 w 4332"/>
              <a:gd name="T43" fmla="*/ 1720 h 4369"/>
              <a:gd name="T44" fmla="*/ 4185 w 4332"/>
              <a:gd name="T45" fmla="*/ 1621 h 4369"/>
              <a:gd name="T46" fmla="*/ 4040 w 4332"/>
              <a:gd name="T47" fmla="*/ 1300 h 4369"/>
              <a:gd name="T48" fmla="*/ 3971 w 4332"/>
              <a:gd name="T49" fmla="*/ 1193 h 4369"/>
              <a:gd name="T50" fmla="*/ 3902 w 4332"/>
              <a:gd name="T51" fmla="*/ 1078 h 4369"/>
              <a:gd name="T52" fmla="*/ 3818 w 4332"/>
              <a:gd name="T53" fmla="*/ 971 h 4369"/>
              <a:gd name="T54" fmla="*/ 3795 w 4332"/>
              <a:gd name="T55" fmla="*/ 933 h 4369"/>
              <a:gd name="T56" fmla="*/ 3221 w 4332"/>
              <a:gd name="T57" fmla="*/ 382 h 4369"/>
              <a:gd name="T58" fmla="*/ 3145 w 4332"/>
              <a:gd name="T59" fmla="*/ 329 h 4369"/>
              <a:gd name="T60" fmla="*/ 3030 w 4332"/>
              <a:gd name="T61" fmla="*/ 260 h 4369"/>
              <a:gd name="T62" fmla="*/ 2954 w 4332"/>
              <a:gd name="T63" fmla="*/ 214 h 4369"/>
              <a:gd name="T64" fmla="*/ 2931 w 4332"/>
              <a:gd name="T65" fmla="*/ 199 h 4369"/>
              <a:gd name="T66" fmla="*/ 0 w 4332"/>
              <a:gd name="T67" fmla="*/ 788 h 4369"/>
              <a:gd name="T68" fmla="*/ 956 w 4332"/>
              <a:gd name="T69" fmla="*/ 329 h 4369"/>
              <a:gd name="T70" fmla="*/ 2892 w 4332"/>
              <a:gd name="T71" fmla="*/ 589 h 4369"/>
              <a:gd name="T72" fmla="*/ 3344 w 4332"/>
              <a:gd name="T73" fmla="*/ 918 h 4369"/>
              <a:gd name="T74" fmla="*/ 3436 w 4332"/>
              <a:gd name="T75" fmla="*/ 1002 h 4369"/>
              <a:gd name="T76" fmla="*/ 3504 w 4332"/>
              <a:gd name="T77" fmla="*/ 1071 h 4369"/>
              <a:gd name="T78" fmla="*/ 3566 w 4332"/>
              <a:gd name="T79" fmla="*/ 1140 h 4369"/>
              <a:gd name="T80" fmla="*/ 3611 w 4332"/>
              <a:gd name="T81" fmla="*/ 1193 h 4369"/>
              <a:gd name="T82" fmla="*/ 4048 w 4332"/>
              <a:gd name="T83" fmla="*/ 2172 h 4369"/>
              <a:gd name="T84" fmla="*/ 4063 w 4332"/>
              <a:gd name="T85" fmla="*/ 2807 h 4369"/>
              <a:gd name="T86" fmla="*/ 4055 w 4332"/>
              <a:gd name="T87" fmla="*/ 2876 h 4369"/>
              <a:gd name="T88" fmla="*/ 4032 w 4332"/>
              <a:gd name="T89" fmla="*/ 2998 h 4369"/>
              <a:gd name="T90" fmla="*/ 4017 w 4332"/>
              <a:gd name="T91" fmla="*/ 3059 h 4369"/>
              <a:gd name="T92" fmla="*/ 3979 w 4332"/>
              <a:gd name="T93" fmla="*/ 3182 h 4369"/>
              <a:gd name="T94" fmla="*/ 3933 w 4332"/>
              <a:gd name="T95" fmla="*/ 3320 h 4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2" h="4369">
                <a:moveTo>
                  <a:pt x="3221" y="4368"/>
                </a:moveTo>
                <a:lnTo>
                  <a:pt x="3221" y="4368"/>
                </a:lnTo>
                <a:cubicBezTo>
                  <a:pt x="3237" y="4360"/>
                  <a:pt x="3244" y="4352"/>
                  <a:pt x="3260" y="4345"/>
                </a:cubicBezTo>
                <a:cubicBezTo>
                  <a:pt x="3336" y="4299"/>
                  <a:pt x="3336" y="4299"/>
                  <a:pt x="3336" y="4299"/>
                </a:cubicBezTo>
                <a:cubicBezTo>
                  <a:pt x="3351" y="4284"/>
                  <a:pt x="3351" y="4284"/>
                  <a:pt x="3351" y="4284"/>
                </a:cubicBezTo>
                <a:cubicBezTo>
                  <a:pt x="3359" y="4284"/>
                  <a:pt x="3359" y="4276"/>
                  <a:pt x="3367" y="4276"/>
                </a:cubicBezTo>
                <a:cubicBezTo>
                  <a:pt x="3405" y="4245"/>
                  <a:pt x="3405" y="4245"/>
                  <a:pt x="3405" y="4245"/>
                </a:cubicBezTo>
                <a:cubicBezTo>
                  <a:pt x="3428" y="4230"/>
                  <a:pt x="3451" y="4215"/>
                  <a:pt x="3474" y="4199"/>
                </a:cubicBezTo>
                <a:cubicBezTo>
                  <a:pt x="3497" y="4177"/>
                  <a:pt x="3512" y="4161"/>
                  <a:pt x="3535" y="4146"/>
                </a:cubicBezTo>
                <a:cubicBezTo>
                  <a:pt x="3604" y="4085"/>
                  <a:pt x="3604" y="4085"/>
                  <a:pt x="3604" y="4085"/>
                </a:cubicBezTo>
                <a:cubicBezTo>
                  <a:pt x="3619" y="4069"/>
                  <a:pt x="3619" y="4069"/>
                  <a:pt x="3619" y="4069"/>
                </a:cubicBezTo>
                <a:cubicBezTo>
                  <a:pt x="3627" y="4069"/>
                  <a:pt x="3627" y="4062"/>
                  <a:pt x="3635" y="4054"/>
                </a:cubicBezTo>
                <a:cubicBezTo>
                  <a:pt x="3665" y="4024"/>
                  <a:pt x="3665" y="4024"/>
                  <a:pt x="3665" y="4024"/>
                </a:cubicBezTo>
                <a:cubicBezTo>
                  <a:pt x="3696" y="3993"/>
                  <a:pt x="3696" y="3993"/>
                  <a:pt x="3696" y="3993"/>
                </a:cubicBezTo>
                <a:cubicBezTo>
                  <a:pt x="3703" y="3985"/>
                  <a:pt x="3711" y="3978"/>
                  <a:pt x="3726" y="3962"/>
                </a:cubicBezTo>
                <a:cubicBezTo>
                  <a:pt x="3742" y="3939"/>
                  <a:pt x="3765" y="3924"/>
                  <a:pt x="3780" y="3901"/>
                </a:cubicBezTo>
                <a:cubicBezTo>
                  <a:pt x="3834" y="3832"/>
                  <a:pt x="3834" y="3832"/>
                  <a:pt x="3834" y="3832"/>
                </a:cubicBezTo>
                <a:cubicBezTo>
                  <a:pt x="3849" y="3825"/>
                  <a:pt x="3856" y="3809"/>
                  <a:pt x="3864" y="3802"/>
                </a:cubicBezTo>
                <a:cubicBezTo>
                  <a:pt x="3887" y="3763"/>
                  <a:pt x="3887" y="3763"/>
                  <a:pt x="3887" y="3763"/>
                </a:cubicBezTo>
                <a:cubicBezTo>
                  <a:pt x="3895" y="3756"/>
                  <a:pt x="3902" y="3740"/>
                  <a:pt x="3918" y="3733"/>
                </a:cubicBezTo>
                <a:cubicBezTo>
                  <a:pt x="3941" y="3695"/>
                  <a:pt x="3941" y="3695"/>
                  <a:pt x="3941" y="3695"/>
                </a:cubicBezTo>
                <a:cubicBezTo>
                  <a:pt x="3964" y="3656"/>
                  <a:pt x="3964" y="3656"/>
                  <a:pt x="3964" y="3656"/>
                </a:cubicBezTo>
                <a:cubicBezTo>
                  <a:pt x="3971" y="3641"/>
                  <a:pt x="3971" y="3641"/>
                  <a:pt x="3971" y="3641"/>
                </a:cubicBezTo>
                <a:cubicBezTo>
                  <a:pt x="3987" y="3626"/>
                  <a:pt x="3987" y="3626"/>
                  <a:pt x="3987" y="3626"/>
                </a:cubicBezTo>
                <a:cubicBezTo>
                  <a:pt x="4032" y="3549"/>
                  <a:pt x="4032" y="3549"/>
                  <a:pt x="4032" y="3549"/>
                </a:cubicBezTo>
                <a:cubicBezTo>
                  <a:pt x="4071" y="3473"/>
                  <a:pt x="4071" y="3473"/>
                  <a:pt x="4071" y="3473"/>
                </a:cubicBezTo>
                <a:cubicBezTo>
                  <a:pt x="4124" y="3373"/>
                  <a:pt x="4170" y="3266"/>
                  <a:pt x="4208" y="3151"/>
                </a:cubicBezTo>
                <a:cubicBezTo>
                  <a:pt x="4247" y="3044"/>
                  <a:pt x="4277" y="2929"/>
                  <a:pt x="4293" y="2822"/>
                </a:cubicBezTo>
                <a:cubicBezTo>
                  <a:pt x="4315" y="2708"/>
                  <a:pt x="4323" y="2593"/>
                  <a:pt x="4331" y="2470"/>
                </a:cubicBezTo>
                <a:cubicBezTo>
                  <a:pt x="4331" y="2386"/>
                  <a:pt x="4331" y="2386"/>
                  <a:pt x="4331" y="2386"/>
                </a:cubicBezTo>
                <a:cubicBezTo>
                  <a:pt x="4331" y="2302"/>
                  <a:pt x="4331" y="2302"/>
                  <a:pt x="4331" y="2302"/>
                </a:cubicBezTo>
                <a:cubicBezTo>
                  <a:pt x="4323" y="2279"/>
                  <a:pt x="4323" y="2279"/>
                  <a:pt x="4323" y="2279"/>
                </a:cubicBezTo>
                <a:cubicBezTo>
                  <a:pt x="4323" y="2271"/>
                  <a:pt x="4323" y="2264"/>
                  <a:pt x="4323" y="2256"/>
                </a:cubicBezTo>
                <a:cubicBezTo>
                  <a:pt x="4323" y="2210"/>
                  <a:pt x="4323" y="2210"/>
                  <a:pt x="4323" y="2210"/>
                </a:cubicBezTo>
                <a:cubicBezTo>
                  <a:pt x="4315" y="2172"/>
                  <a:pt x="4315" y="2172"/>
                  <a:pt x="4315" y="2172"/>
                </a:cubicBezTo>
                <a:cubicBezTo>
                  <a:pt x="4315" y="2157"/>
                  <a:pt x="4315" y="2141"/>
                  <a:pt x="4315" y="2126"/>
                </a:cubicBezTo>
                <a:cubicBezTo>
                  <a:pt x="4308" y="2080"/>
                  <a:pt x="4308" y="2080"/>
                  <a:pt x="4308" y="2080"/>
                </a:cubicBezTo>
                <a:cubicBezTo>
                  <a:pt x="4300" y="2065"/>
                  <a:pt x="4300" y="2057"/>
                  <a:pt x="4300" y="2042"/>
                </a:cubicBezTo>
                <a:cubicBezTo>
                  <a:pt x="4285" y="1950"/>
                  <a:pt x="4285" y="1950"/>
                  <a:pt x="4285" y="1950"/>
                </a:cubicBezTo>
                <a:cubicBezTo>
                  <a:pt x="4277" y="1927"/>
                  <a:pt x="4270" y="1896"/>
                  <a:pt x="4262" y="1866"/>
                </a:cubicBezTo>
                <a:cubicBezTo>
                  <a:pt x="4262" y="1858"/>
                  <a:pt x="4254" y="1843"/>
                  <a:pt x="4254" y="1827"/>
                </a:cubicBezTo>
                <a:cubicBezTo>
                  <a:pt x="4239" y="1781"/>
                  <a:pt x="4239" y="1781"/>
                  <a:pt x="4239" y="1781"/>
                </a:cubicBezTo>
                <a:cubicBezTo>
                  <a:pt x="4232" y="1743"/>
                  <a:pt x="4232" y="1743"/>
                  <a:pt x="4232" y="1743"/>
                </a:cubicBezTo>
                <a:cubicBezTo>
                  <a:pt x="4224" y="1736"/>
                  <a:pt x="4224" y="1728"/>
                  <a:pt x="4224" y="1720"/>
                </a:cubicBezTo>
                <a:cubicBezTo>
                  <a:pt x="4216" y="1697"/>
                  <a:pt x="4216" y="1697"/>
                  <a:pt x="4216" y="1697"/>
                </a:cubicBezTo>
                <a:cubicBezTo>
                  <a:pt x="4185" y="1621"/>
                  <a:pt x="4185" y="1621"/>
                  <a:pt x="4185" y="1621"/>
                </a:cubicBezTo>
                <a:cubicBezTo>
                  <a:pt x="4162" y="1567"/>
                  <a:pt x="4147" y="1514"/>
                  <a:pt x="4117" y="1461"/>
                </a:cubicBezTo>
                <a:cubicBezTo>
                  <a:pt x="4094" y="1408"/>
                  <a:pt x="4071" y="1354"/>
                  <a:pt x="4040" y="1300"/>
                </a:cubicBezTo>
                <a:cubicBezTo>
                  <a:pt x="3994" y="1224"/>
                  <a:pt x="3994" y="1224"/>
                  <a:pt x="3994" y="1224"/>
                </a:cubicBezTo>
                <a:cubicBezTo>
                  <a:pt x="3987" y="1216"/>
                  <a:pt x="3979" y="1201"/>
                  <a:pt x="3971" y="1193"/>
                </a:cubicBezTo>
                <a:cubicBezTo>
                  <a:pt x="3948" y="1155"/>
                  <a:pt x="3948" y="1155"/>
                  <a:pt x="3948" y="1155"/>
                </a:cubicBezTo>
                <a:cubicBezTo>
                  <a:pt x="3902" y="1078"/>
                  <a:pt x="3902" y="1078"/>
                  <a:pt x="3902" y="1078"/>
                </a:cubicBezTo>
                <a:cubicBezTo>
                  <a:pt x="3879" y="1056"/>
                  <a:pt x="3864" y="1033"/>
                  <a:pt x="3849" y="1010"/>
                </a:cubicBezTo>
                <a:cubicBezTo>
                  <a:pt x="3818" y="971"/>
                  <a:pt x="3818" y="971"/>
                  <a:pt x="3818" y="971"/>
                </a:cubicBezTo>
                <a:cubicBezTo>
                  <a:pt x="3811" y="956"/>
                  <a:pt x="3811" y="956"/>
                  <a:pt x="3811" y="956"/>
                </a:cubicBezTo>
                <a:cubicBezTo>
                  <a:pt x="3795" y="933"/>
                  <a:pt x="3795" y="933"/>
                  <a:pt x="3795" y="933"/>
                </a:cubicBezTo>
                <a:cubicBezTo>
                  <a:pt x="3734" y="864"/>
                  <a:pt x="3734" y="864"/>
                  <a:pt x="3734" y="864"/>
                </a:cubicBezTo>
                <a:cubicBezTo>
                  <a:pt x="3589" y="688"/>
                  <a:pt x="3413" y="520"/>
                  <a:pt x="3221" y="382"/>
                </a:cubicBezTo>
                <a:cubicBezTo>
                  <a:pt x="3183" y="359"/>
                  <a:pt x="3183" y="359"/>
                  <a:pt x="3183" y="359"/>
                </a:cubicBezTo>
                <a:cubicBezTo>
                  <a:pt x="3168" y="352"/>
                  <a:pt x="3160" y="344"/>
                  <a:pt x="3145" y="329"/>
                </a:cubicBezTo>
                <a:cubicBezTo>
                  <a:pt x="3068" y="283"/>
                  <a:pt x="3068" y="283"/>
                  <a:pt x="3068" y="283"/>
                </a:cubicBezTo>
                <a:cubicBezTo>
                  <a:pt x="3061" y="275"/>
                  <a:pt x="3045" y="267"/>
                  <a:pt x="3030" y="260"/>
                </a:cubicBezTo>
                <a:cubicBezTo>
                  <a:pt x="2992" y="237"/>
                  <a:pt x="2992" y="237"/>
                  <a:pt x="2992" y="237"/>
                </a:cubicBezTo>
                <a:cubicBezTo>
                  <a:pt x="2954" y="214"/>
                  <a:pt x="2954" y="214"/>
                  <a:pt x="2954" y="214"/>
                </a:cubicBezTo>
                <a:cubicBezTo>
                  <a:pt x="2938" y="206"/>
                  <a:pt x="2938" y="206"/>
                  <a:pt x="2938" y="206"/>
                </a:cubicBezTo>
                <a:cubicBezTo>
                  <a:pt x="2938" y="199"/>
                  <a:pt x="2931" y="199"/>
                  <a:pt x="2931" y="199"/>
                </a:cubicBezTo>
                <a:cubicBezTo>
                  <a:pt x="2617" y="68"/>
                  <a:pt x="2273" y="0"/>
                  <a:pt x="1913" y="0"/>
                </a:cubicBezTo>
                <a:cubicBezTo>
                  <a:pt x="1171" y="0"/>
                  <a:pt x="497" y="306"/>
                  <a:pt x="0" y="788"/>
                </a:cubicBezTo>
                <a:cubicBezTo>
                  <a:pt x="23" y="772"/>
                  <a:pt x="38" y="765"/>
                  <a:pt x="61" y="750"/>
                </a:cubicBezTo>
                <a:cubicBezTo>
                  <a:pt x="321" y="551"/>
                  <a:pt x="635" y="405"/>
                  <a:pt x="956" y="329"/>
                </a:cubicBezTo>
                <a:cubicBezTo>
                  <a:pt x="1278" y="244"/>
                  <a:pt x="1614" y="221"/>
                  <a:pt x="1943" y="267"/>
                </a:cubicBezTo>
                <a:cubicBezTo>
                  <a:pt x="2273" y="313"/>
                  <a:pt x="2601" y="421"/>
                  <a:pt x="2892" y="589"/>
                </a:cubicBezTo>
                <a:cubicBezTo>
                  <a:pt x="3038" y="665"/>
                  <a:pt x="3175" y="765"/>
                  <a:pt x="3298" y="872"/>
                </a:cubicBezTo>
                <a:cubicBezTo>
                  <a:pt x="3313" y="887"/>
                  <a:pt x="3328" y="903"/>
                  <a:pt x="3344" y="918"/>
                </a:cubicBezTo>
                <a:cubicBezTo>
                  <a:pt x="3390" y="956"/>
                  <a:pt x="3390" y="956"/>
                  <a:pt x="3390" y="956"/>
                </a:cubicBezTo>
                <a:cubicBezTo>
                  <a:pt x="3436" y="1002"/>
                  <a:pt x="3436" y="1002"/>
                  <a:pt x="3436" y="1002"/>
                </a:cubicBezTo>
                <a:cubicBezTo>
                  <a:pt x="3451" y="1017"/>
                  <a:pt x="3466" y="1033"/>
                  <a:pt x="3481" y="1048"/>
                </a:cubicBezTo>
                <a:cubicBezTo>
                  <a:pt x="3504" y="1071"/>
                  <a:pt x="3504" y="1071"/>
                  <a:pt x="3504" y="1071"/>
                </a:cubicBezTo>
                <a:cubicBezTo>
                  <a:pt x="3512" y="1078"/>
                  <a:pt x="3520" y="1086"/>
                  <a:pt x="3528" y="1094"/>
                </a:cubicBezTo>
                <a:cubicBezTo>
                  <a:pt x="3566" y="1140"/>
                  <a:pt x="3566" y="1140"/>
                  <a:pt x="3566" y="1140"/>
                </a:cubicBezTo>
                <a:cubicBezTo>
                  <a:pt x="3589" y="1163"/>
                  <a:pt x="3589" y="1163"/>
                  <a:pt x="3589" y="1163"/>
                </a:cubicBezTo>
                <a:cubicBezTo>
                  <a:pt x="3611" y="1193"/>
                  <a:pt x="3611" y="1193"/>
                  <a:pt x="3611" y="1193"/>
                </a:cubicBezTo>
                <a:cubicBezTo>
                  <a:pt x="3650" y="1239"/>
                  <a:pt x="3650" y="1239"/>
                  <a:pt x="3650" y="1239"/>
                </a:cubicBezTo>
                <a:cubicBezTo>
                  <a:pt x="3856" y="1514"/>
                  <a:pt x="3994" y="1835"/>
                  <a:pt x="4048" y="2172"/>
                </a:cubicBezTo>
                <a:cubicBezTo>
                  <a:pt x="4078" y="2340"/>
                  <a:pt x="4086" y="2508"/>
                  <a:pt x="4078" y="2684"/>
                </a:cubicBezTo>
                <a:cubicBezTo>
                  <a:pt x="4071" y="2723"/>
                  <a:pt x="4071" y="2769"/>
                  <a:pt x="4063" y="2807"/>
                </a:cubicBezTo>
                <a:cubicBezTo>
                  <a:pt x="4063" y="2822"/>
                  <a:pt x="4063" y="2830"/>
                  <a:pt x="4055" y="2838"/>
                </a:cubicBezTo>
                <a:cubicBezTo>
                  <a:pt x="4055" y="2876"/>
                  <a:pt x="4055" y="2876"/>
                  <a:pt x="4055" y="2876"/>
                </a:cubicBezTo>
                <a:cubicBezTo>
                  <a:pt x="4048" y="2891"/>
                  <a:pt x="4048" y="2914"/>
                  <a:pt x="4040" y="2937"/>
                </a:cubicBezTo>
                <a:cubicBezTo>
                  <a:pt x="4032" y="2998"/>
                  <a:pt x="4032" y="2998"/>
                  <a:pt x="4032" y="2998"/>
                </a:cubicBezTo>
                <a:cubicBezTo>
                  <a:pt x="4025" y="3006"/>
                  <a:pt x="4025" y="3021"/>
                  <a:pt x="4025" y="3029"/>
                </a:cubicBezTo>
                <a:cubicBezTo>
                  <a:pt x="4017" y="3059"/>
                  <a:pt x="4017" y="3059"/>
                  <a:pt x="4017" y="3059"/>
                </a:cubicBezTo>
                <a:cubicBezTo>
                  <a:pt x="4002" y="3121"/>
                  <a:pt x="4002" y="3121"/>
                  <a:pt x="4002" y="3121"/>
                </a:cubicBezTo>
                <a:cubicBezTo>
                  <a:pt x="3994" y="3144"/>
                  <a:pt x="3987" y="3167"/>
                  <a:pt x="3979" y="3182"/>
                </a:cubicBezTo>
                <a:cubicBezTo>
                  <a:pt x="3971" y="3228"/>
                  <a:pt x="3956" y="3266"/>
                  <a:pt x="3941" y="3304"/>
                </a:cubicBezTo>
                <a:cubicBezTo>
                  <a:pt x="3933" y="3312"/>
                  <a:pt x="3933" y="3320"/>
                  <a:pt x="3933" y="3320"/>
                </a:cubicBezTo>
                <a:cubicBezTo>
                  <a:pt x="3811" y="3740"/>
                  <a:pt x="3558" y="4108"/>
                  <a:pt x="3221" y="43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19">
            <a:extLst>
              <a:ext uri="{FF2B5EF4-FFF2-40B4-BE49-F238E27FC236}">
                <a16:creationId xmlns:a16="http://schemas.microsoft.com/office/drawing/2014/main" id="{300CF0C2-8FD5-CB43-9CFB-8DBEAA3F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886" y="8384479"/>
            <a:ext cx="5668341" cy="2865778"/>
          </a:xfrm>
          <a:custGeom>
            <a:avLst/>
            <a:gdLst>
              <a:gd name="T0" fmla="*/ 4484 w 4745"/>
              <a:gd name="T1" fmla="*/ 689 h 2397"/>
              <a:gd name="T2" fmla="*/ 4423 w 4745"/>
              <a:gd name="T3" fmla="*/ 804 h 2397"/>
              <a:gd name="T4" fmla="*/ 4384 w 4745"/>
              <a:gd name="T5" fmla="*/ 865 h 2397"/>
              <a:gd name="T6" fmla="*/ 4331 w 4745"/>
              <a:gd name="T7" fmla="*/ 949 h 2397"/>
              <a:gd name="T8" fmla="*/ 4270 w 4745"/>
              <a:gd name="T9" fmla="*/ 1033 h 2397"/>
              <a:gd name="T10" fmla="*/ 4147 w 4745"/>
              <a:gd name="T11" fmla="*/ 1186 h 2397"/>
              <a:gd name="T12" fmla="*/ 4078 w 4745"/>
              <a:gd name="T13" fmla="*/ 1263 h 2397"/>
              <a:gd name="T14" fmla="*/ 4025 w 4745"/>
              <a:gd name="T15" fmla="*/ 1316 h 2397"/>
              <a:gd name="T16" fmla="*/ 3933 w 4745"/>
              <a:gd name="T17" fmla="*/ 1408 h 2397"/>
              <a:gd name="T18" fmla="*/ 3780 w 4745"/>
              <a:gd name="T19" fmla="*/ 1531 h 2397"/>
              <a:gd name="T20" fmla="*/ 3719 w 4745"/>
              <a:gd name="T21" fmla="*/ 1584 h 2397"/>
              <a:gd name="T22" fmla="*/ 3611 w 4745"/>
              <a:gd name="T23" fmla="*/ 1653 h 2397"/>
              <a:gd name="T24" fmla="*/ 3481 w 4745"/>
              <a:gd name="T25" fmla="*/ 1737 h 2397"/>
              <a:gd name="T26" fmla="*/ 3053 w 4745"/>
              <a:gd name="T27" fmla="*/ 1921 h 2397"/>
              <a:gd name="T28" fmla="*/ 1829 w 4745"/>
              <a:gd name="T29" fmla="*/ 1929 h 2397"/>
              <a:gd name="T30" fmla="*/ 0 w 4745"/>
              <a:gd name="T31" fmla="*/ 199 h 2397"/>
              <a:gd name="T32" fmla="*/ 0 w 4745"/>
              <a:gd name="T33" fmla="*/ 253 h 2397"/>
              <a:gd name="T34" fmla="*/ 7 w 4745"/>
              <a:gd name="T35" fmla="*/ 360 h 2397"/>
              <a:gd name="T36" fmla="*/ 84 w 4745"/>
              <a:gd name="T37" fmla="*/ 781 h 2397"/>
              <a:gd name="T38" fmla="*/ 367 w 4745"/>
              <a:gd name="T39" fmla="*/ 1416 h 2397"/>
              <a:gd name="T40" fmla="*/ 466 w 4745"/>
              <a:gd name="T41" fmla="*/ 1561 h 2397"/>
              <a:gd name="T42" fmla="*/ 489 w 4745"/>
              <a:gd name="T43" fmla="*/ 1592 h 2397"/>
              <a:gd name="T44" fmla="*/ 543 w 4745"/>
              <a:gd name="T45" fmla="*/ 1661 h 2397"/>
              <a:gd name="T46" fmla="*/ 604 w 4745"/>
              <a:gd name="T47" fmla="*/ 1722 h 2397"/>
              <a:gd name="T48" fmla="*/ 696 w 4745"/>
              <a:gd name="T49" fmla="*/ 1822 h 2397"/>
              <a:gd name="T50" fmla="*/ 788 w 4745"/>
              <a:gd name="T51" fmla="*/ 1906 h 2397"/>
              <a:gd name="T52" fmla="*/ 857 w 4745"/>
              <a:gd name="T53" fmla="*/ 1959 h 2397"/>
              <a:gd name="T54" fmla="*/ 895 w 4745"/>
              <a:gd name="T55" fmla="*/ 1990 h 2397"/>
              <a:gd name="T56" fmla="*/ 1109 w 4745"/>
              <a:gd name="T57" fmla="*/ 2135 h 2397"/>
              <a:gd name="T58" fmla="*/ 1339 w 4745"/>
              <a:gd name="T59" fmla="*/ 2258 h 2397"/>
              <a:gd name="T60" fmla="*/ 1423 w 4745"/>
              <a:gd name="T61" fmla="*/ 2296 h 2397"/>
              <a:gd name="T62" fmla="*/ 1584 w 4745"/>
              <a:gd name="T63" fmla="*/ 2357 h 2397"/>
              <a:gd name="T64" fmla="*/ 4744 w 4745"/>
              <a:gd name="T65" fmla="*/ 0 h 2397"/>
              <a:gd name="T66" fmla="*/ 4484 w 4745"/>
              <a:gd name="T67" fmla="*/ 689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45" h="2397">
                <a:moveTo>
                  <a:pt x="4484" y="689"/>
                </a:moveTo>
                <a:lnTo>
                  <a:pt x="4484" y="689"/>
                </a:lnTo>
                <a:cubicBezTo>
                  <a:pt x="4438" y="781"/>
                  <a:pt x="4438" y="781"/>
                  <a:pt x="4438" y="781"/>
                </a:cubicBezTo>
                <a:cubicBezTo>
                  <a:pt x="4423" y="804"/>
                  <a:pt x="4423" y="804"/>
                  <a:pt x="4423" y="804"/>
                </a:cubicBezTo>
                <a:cubicBezTo>
                  <a:pt x="4415" y="827"/>
                  <a:pt x="4415" y="827"/>
                  <a:pt x="4415" y="827"/>
                </a:cubicBezTo>
                <a:cubicBezTo>
                  <a:pt x="4384" y="865"/>
                  <a:pt x="4384" y="865"/>
                  <a:pt x="4384" y="865"/>
                </a:cubicBezTo>
                <a:cubicBezTo>
                  <a:pt x="4362" y="911"/>
                  <a:pt x="4362" y="911"/>
                  <a:pt x="4362" y="911"/>
                </a:cubicBezTo>
                <a:cubicBezTo>
                  <a:pt x="4346" y="926"/>
                  <a:pt x="4338" y="934"/>
                  <a:pt x="4331" y="949"/>
                </a:cubicBezTo>
                <a:cubicBezTo>
                  <a:pt x="4300" y="995"/>
                  <a:pt x="4300" y="995"/>
                  <a:pt x="4300" y="995"/>
                </a:cubicBezTo>
                <a:cubicBezTo>
                  <a:pt x="4292" y="1003"/>
                  <a:pt x="4285" y="1018"/>
                  <a:pt x="4270" y="1033"/>
                </a:cubicBezTo>
                <a:cubicBezTo>
                  <a:pt x="4208" y="1110"/>
                  <a:pt x="4208" y="1110"/>
                  <a:pt x="4208" y="1110"/>
                </a:cubicBezTo>
                <a:cubicBezTo>
                  <a:pt x="4185" y="1141"/>
                  <a:pt x="4162" y="1163"/>
                  <a:pt x="4147" y="1186"/>
                </a:cubicBezTo>
                <a:cubicBezTo>
                  <a:pt x="4132" y="1202"/>
                  <a:pt x="4124" y="1217"/>
                  <a:pt x="4109" y="1225"/>
                </a:cubicBezTo>
                <a:cubicBezTo>
                  <a:pt x="4078" y="1263"/>
                  <a:pt x="4078" y="1263"/>
                  <a:pt x="4078" y="1263"/>
                </a:cubicBezTo>
                <a:cubicBezTo>
                  <a:pt x="4040" y="1301"/>
                  <a:pt x="4040" y="1301"/>
                  <a:pt x="4040" y="1301"/>
                </a:cubicBezTo>
                <a:cubicBezTo>
                  <a:pt x="4032" y="1309"/>
                  <a:pt x="4032" y="1309"/>
                  <a:pt x="4025" y="1316"/>
                </a:cubicBezTo>
                <a:cubicBezTo>
                  <a:pt x="4002" y="1332"/>
                  <a:pt x="4002" y="1332"/>
                  <a:pt x="4002" y="1332"/>
                </a:cubicBezTo>
                <a:cubicBezTo>
                  <a:pt x="3933" y="1408"/>
                  <a:pt x="3933" y="1408"/>
                  <a:pt x="3933" y="1408"/>
                </a:cubicBezTo>
                <a:cubicBezTo>
                  <a:pt x="3910" y="1424"/>
                  <a:pt x="3879" y="1447"/>
                  <a:pt x="3856" y="1470"/>
                </a:cubicBezTo>
                <a:cubicBezTo>
                  <a:pt x="3833" y="1493"/>
                  <a:pt x="3803" y="1516"/>
                  <a:pt x="3780" y="1531"/>
                </a:cubicBezTo>
                <a:cubicBezTo>
                  <a:pt x="3734" y="1569"/>
                  <a:pt x="3734" y="1569"/>
                  <a:pt x="3734" y="1569"/>
                </a:cubicBezTo>
                <a:cubicBezTo>
                  <a:pt x="3726" y="1569"/>
                  <a:pt x="3726" y="1577"/>
                  <a:pt x="3719" y="1584"/>
                </a:cubicBezTo>
                <a:cubicBezTo>
                  <a:pt x="3696" y="1592"/>
                  <a:pt x="3696" y="1592"/>
                  <a:pt x="3696" y="1592"/>
                </a:cubicBezTo>
                <a:cubicBezTo>
                  <a:pt x="3611" y="1653"/>
                  <a:pt x="3611" y="1653"/>
                  <a:pt x="3611" y="1653"/>
                </a:cubicBezTo>
                <a:cubicBezTo>
                  <a:pt x="3581" y="1669"/>
                  <a:pt x="3558" y="1692"/>
                  <a:pt x="3527" y="1707"/>
                </a:cubicBezTo>
                <a:cubicBezTo>
                  <a:pt x="3512" y="1714"/>
                  <a:pt x="3497" y="1722"/>
                  <a:pt x="3481" y="1737"/>
                </a:cubicBezTo>
                <a:cubicBezTo>
                  <a:pt x="3435" y="1760"/>
                  <a:pt x="3435" y="1760"/>
                  <a:pt x="3435" y="1760"/>
                </a:cubicBezTo>
                <a:cubicBezTo>
                  <a:pt x="3313" y="1822"/>
                  <a:pt x="3183" y="1875"/>
                  <a:pt x="3053" y="1921"/>
                </a:cubicBezTo>
                <a:cubicBezTo>
                  <a:pt x="2923" y="1959"/>
                  <a:pt x="2785" y="1990"/>
                  <a:pt x="2647" y="1998"/>
                </a:cubicBezTo>
                <a:cubicBezTo>
                  <a:pt x="2372" y="2028"/>
                  <a:pt x="2096" y="2005"/>
                  <a:pt x="1829" y="1929"/>
                </a:cubicBezTo>
                <a:cubicBezTo>
                  <a:pt x="1568" y="1860"/>
                  <a:pt x="1316" y="1730"/>
                  <a:pt x="1102" y="1569"/>
                </a:cubicBezTo>
                <a:cubicBezTo>
                  <a:pt x="558" y="1294"/>
                  <a:pt x="153" y="796"/>
                  <a:pt x="0" y="19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8"/>
                  <a:pt x="0" y="268"/>
                  <a:pt x="0" y="268"/>
                </a:cubicBezTo>
                <a:cubicBezTo>
                  <a:pt x="7" y="360"/>
                  <a:pt x="7" y="360"/>
                  <a:pt x="7" y="360"/>
                </a:cubicBezTo>
                <a:cubicBezTo>
                  <a:pt x="15" y="444"/>
                  <a:pt x="15" y="444"/>
                  <a:pt x="15" y="444"/>
                </a:cubicBezTo>
                <a:cubicBezTo>
                  <a:pt x="30" y="559"/>
                  <a:pt x="53" y="674"/>
                  <a:pt x="84" y="781"/>
                </a:cubicBezTo>
                <a:cubicBezTo>
                  <a:pt x="114" y="896"/>
                  <a:pt x="153" y="1003"/>
                  <a:pt x="199" y="1110"/>
                </a:cubicBezTo>
                <a:cubicBezTo>
                  <a:pt x="244" y="1217"/>
                  <a:pt x="298" y="1316"/>
                  <a:pt x="367" y="1416"/>
                </a:cubicBezTo>
                <a:cubicBezTo>
                  <a:pt x="413" y="1485"/>
                  <a:pt x="413" y="1485"/>
                  <a:pt x="413" y="1485"/>
                </a:cubicBezTo>
                <a:cubicBezTo>
                  <a:pt x="466" y="1561"/>
                  <a:pt x="466" y="1561"/>
                  <a:pt x="466" y="1561"/>
                </a:cubicBezTo>
                <a:cubicBezTo>
                  <a:pt x="474" y="1577"/>
                  <a:pt x="474" y="1577"/>
                  <a:pt x="474" y="1577"/>
                </a:cubicBezTo>
                <a:cubicBezTo>
                  <a:pt x="482" y="1584"/>
                  <a:pt x="482" y="1584"/>
                  <a:pt x="489" y="1592"/>
                </a:cubicBezTo>
                <a:cubicBezTo>
                  <a:pt x="520" y="1623"/>
                  <a:pt x="520" y="1623"/>
                  <a:pt x="520" y="1623"/>
                </a:cubicBezTo>
                <a:cubicBezTo>
                  <a:pt x="543" y="1661"/>
                  <a:pt x="543" y="1661"/>
                  <a:pt x="543" y="1661"/>
                </a:cubicBezTo>
                <a:cubicBezTo>
                  <a:pt x="551" y="1669"/>
                  <a:pt x="566" y="1684"/>
                  <a:pt x="574" y="1692"/>
                </a:cubicBezTo>
                <a:cubicBezTo>
                  <a:pt x="604" y="1722"/>
                  <a:pt x="604" y="1722"/>
                  <a:pt x="604" y="1722"/>
                </a:cubicBezTo>
                <a:cubicBezTo>
                  <a:pt x="612" y="1737"/>
                  <a:pt x="619" y="1745"/>
                  <a:pt x="635" y="1760"/>
                </a:cubicBezTo>
                <a:cubicBezTo>
                  <a:pt x="696" y="1822"/>
                  <a:pt x="696" y="1822"/>
                  <a:pt x="696" y="1822"/>
                </a:cubicBezTo>
                <a:cubicBezTo>
                  <a:pt x="711" y="1837"/>
                  <a:pt x="734" y="1860"/>
                  <a:pt x="757" y="1875"/>
                </a:cubicBezTo>
                <a:cubicBezTo>
                  <a:pt x="765" y="1890"/>
                  <a:pt x="780" y="1898"/>
                  <a:pt x="788" y="1906"/>
                </a:cubicBezTo>
                <a:cubicBezTo>
                  <a:pt x="826" y="1936"/>
                  <a:pt x="826" y="1936"/>
                  <a:pt x="826" y="1936"/>
                </a:cubicBezTo>
                <a:cubicBezTo>
                  <a:pt x="857" y="1959"/>
                  <a:pt x="857" y="1959"/>
                  <a:pt x="857" y="1959"/>
                </a:cubicBezTo>
                <a:cubicBezTo>
                  <a:pt x="864" y="1967"/>
                  <a:pt x="864" y="1975"/>
                  <a:pt x="872" y="1975"/>
                </a:cubicBezTo>
                <a:cubicBezTo>
                  <a:pt x="895" y="1990"/>
                  <a:pt x="895" y="1990"/>
                  <a:pt x="895" y="1990"/>
                </a:cubicBezTo>
                <a:cubicBezTo>
                  <a:pt x="964" y="2043"/>
                  <a:pt x="964" y="2043"/>
                  <a:pt x="964" y="2043"/>
                </a:cubicBezTo>
                <a:cubicBezTo>
                  <a:pt x="1010" y="2074"/>
                  <a:pt x="1056" y="2105"/>
                  <a:pt x="1109" y="2135"/>
                </a:cubicBezTo>
                <a:cubicBezTo>
                  <a:pt x="1155" y="2166"/>
                  <a:pt x="1209" y="2197"/>
                  <a:pt x="1262" y="2220"/>
                </a:cubicBezTo>
                <a:cubicBezTo>
                  <a:pt x="1339" y="2258"/>
                  <a:pt x="1339" y="2258"/>
                  <a:pt x="1339" y="2258"/>
                </a:cubicBezTo>
                <a:cubicBezTo>
                  <a:pt x="1354" y="2265"/>
                  <a:pt x="1369" y="2273"/>
                  <a:pt x="1377" y="2281"/>
                </a:cubicBezTo>
                <a:cubicBezTo>
                  <a:pt x="1423" y="2296"/>
                  <a:pt x="1423" y="2296"/>
                  <a:pt x="1423" y="2296"/>
                </a:cubicBezTo>
                <a:cubicBezTo>
                  <a:pt x="1499" y="2327"/>
                  <a:pt x="1499" y="2327"/>
                  <a:pt x="1499" y="2327"/>
                </a:cubicBezTo>
                <a:cubicBezTo>
                  <a:pt x="1530" y="2342"/>
                  <a:pt x="1561" y="2350"/>
                  <a:pt x="1584" y="2357"/>
                </a:cubicBezTo>
                <a:cubicBezTo>
                  <a:pt x="1737" y="2380"/>
                  <a:pt x="1890" y="2396"/>
                  <a:pt x="2043" y="2396"/>
                </a:cubicBezTo>
                <a:cubicBezTo>
                  <a:pt x="3435" y="2396"/>
                  <a:pt x="4583" y="1347"/>
                  <a:pt x="4744" y="0"/>
                </a:cubicBezTo>
                <a:cubicBezTo>
                  <a:pt x="4698" y="207"/>
                  <a:pt x="4629" y="414"/>
                  <a:pt x="4530" y="605"/>
                </a:cubicBezTo>
                <a:lnTo>
                  <a:pt x="4484" y="6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20">
            <a:extLst>
              <a:ext uri="{FF2B5EF4-FFF2-40B4-BE49-F238E27FC236}">
                <a16:creationId xmlns:a16="http://schemas.microsoft.com/office/drawing/2014/main" id="{84C2CB1C-0DA1-8E4F-89EA-770D1775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508" y="8721630"/>
            <a:ext cx="2623451" cy="1564587"/>
          </a:xfrm>
          <a:custGeom>
            <a:avLst/>
            <a:gdLst>
              <a:gd name="T0" fmla="*/ 2150 w 2197"/>
              <a:gd name="T1" fmla="*/ 107 h 1309"/>
              <a:gd name="T2" fmla="*/ 2150 w 2197"/>
              <a:gd name="T3" fmla="*/ 107 h 1309"/>
              <a:gd name="T4" fmla="*/ 2028 w 2197"/>
              <a:gd name="T5" fmla="*/ 336 h 1309"/>
              <a:gd name="T6" fmla="*/ 1997 w 2197"/>
              <a:gd name="T7" fmla="*/ 390 h 1309"/>
              <a:gd name="T8" fmla="*/ 1959 w 2197"/>
              <a:gd name="T9" fmla="*/ 443 h 1309"/>
              <a:gd name="T10" fmla="*/ 1882 w 2197"/>
              <a:gd name="T11" fmla="*/ 551 h 1309"/>
              <a:gd name="T12" fmla="*/ 1844 w 2197"/>
              <a:gd name="T13" fmla="*/ 596 h 1309"/>
              <a:gd name="T14" fmla="*/ 1798 w 2197"/>
              <a:gd name="T15" fmla="*/ 650 h 1309"/>
              <a:gd name="T16" fmla="*/ 1760 w 2197"/>
              <a:gd name="T17" fmla="*/ 696 h 1309"/>
              <a:gd name="T18" fmla="*/ 1737 w 2197"/>
              <a:gd name="T19" fmla="*/ 719 h 1309"/>
              <a:gd name="T20" fmla="*/ 1721 w 2197"/>
              <a:gd name="T21" fmla="*/ 726 h 1309"/>
              <a:gd name="T22" fmla="*/ 1714 w 2197"/>
              <a:gd name="T23" fmla="*/ 742 h 1309"/>
              <a:gd name="T24" fmla="*/ 1668 w 2197"/>
              <a:gd name="T25" fmla="*/ 788 h 1309"/>
              <a:gd name="T26" fmla="*/ 1614 w 2197"/>
              <a:gd name="T27" fmla="*/ 834 h 1309"/>
              <a:gd name="T28" fmla="*/ 1591 w 2197"/>
              <a:gd name="T29" fmla="*/ 849 h 1309"/>
              <a:gd name="T30" fmla="*/ 1568 w 2197"/>
              <a:gd name="T31" fmla="*/ 872 h 1309"/>
              <a:gd name="T32" fmla="*/ 1515 w 2197"/>
              <a:gd name="T33" fmla="*/ 910 h 1309"/>
              <a:gd name="T34" fmla="*/ 1285 w 2197"/>
              <a:gd name="T35" fmla="*/ 1055 h 1309"/>
              <a:gd name="T36" fmla="*/ 1048 w 2197"/>
              <a:gd name="T37" fmla="*/ 1163 h 1309"/>
              <a:gd name="T38" fmla="*/ 979 w 2197"/>
              <a:gd name="T39" fmla="*/ 1186 h 1309"/>
              <a:gd name="T40" fmla="*/ 918 w 2197"/>
              <a:gd name="T41" fmla="*/ 1201 h 1309"/>
              <a:gd name="T42" fmla="*/ 857 w 2197"/>
              <a:gd name="T43" fmla="*/ 1216 h 1309"/>
              <a:gd name="T44" fmla="*/ 788 w 2197"/>
              <a:gd name="T45" fmla="*/ 1232 h 1309"/>
              <a:gd name="T46" fmla="*/ 520 w 2197"/>
              <a:gd name="T47" fmla="*/ 1262 h 1309"/>
              <a:gd name="T48" fmla="*/ 459 w 2197"/>
              <a:gd name="T49" fmla="*/ 1262 h 1309"/>
              <a:gd name="T50" fmla="*/ 390 w 2197"/>
              <a:gd name="T51" fmla="*/ 1262 h 1309"/>
              <a:gd name="T52" fmla="*/ 260 w 2197"/>
              <a:gd name="T53" fmla="*/ 1255 h 1309"/>
              <a:gd name="T54" fmla="*/ 122 w 2197"/>
              <a:gd name="T55" fmla="*/ 1232 h 1309"/>
              <a:gd name="T56" fmla="*/ 61 w 2197"/>
              <a:gd name="T57" fmla="*/ 1216 h 1309"/>
              <a:gd name="T58" fmla="*/ 46 w 2197"/>
              <a:gd name="T59" fmla="*/ 1216 h 1309"/>
              <a:gd name="T60" fmla="*/ 30 w 2197"/>
              <a:gd name="T61" fmla="*/ 1209 h 1309"/>
              <a:gd name="T62" fmla="*/ 0 w 2197"/>
              <a:gd name="T63" fmla="*/ 1201 h 1309"/>
              <a:gd name="T64" fmla="*/ 84 w 2197"/>
              <a:gd name="T65" fmla="*/ 1224 h 1309"/>
              <a:gd name="T66" fmla="*/ 742 w 2197"/>
              <a:gd name="T67" fmla="*/ 1293 h 1309"/>
              <a:gd name="T68" fmla="*/ 1377 w 2197"/>
              <a:gd name="T69" fmla="*/ 1109 h 1309"/>
              <a:gd name="T70" fmla="*/ 1415 w 2197"/>
              <a:gd name="T71" fmla="*/ 1086 h 1309"/>
              <a:gd name="T72" fmla="*/ 1454 w 2197"/>
              <a:gd name="T73" fmla="*/ 1071 h 1309"/>
              <a:gd name="T74" fmla="*/ 1484 w 2197"/>
              <a:gd name="T75" fmla="*/ 1048 h 1309"/>
              <a:gd name="T76" fmla="*/ 2196 w 2197"/>
              <a:gd name="T77" fmla="*/ 0 h 1309"/>
              <a:gd name="T78" fmla="*/ 2173 w 2197"/>
              <a:gd name="T79" fmla="*/ 45 h 1309"/>
              <a:gd name="T80" fmla="*/ 2150 w 2197"/>
              <a:gd name="T81" fmla="*/ 107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97" h="1309">
                <a:moveTo>
                  <a:pt x="2150" y="107"/>
                </a:moveTo>
                <a:lnTo>
                  <a:pt x="2150" y="107"/>
                </a:lnTo>
                <a:cubicBezTo>
                  <a:pt x="2112" y="183"/>
                  <a:pt x="2074" y="260"/>
                  <a:pt x="2028" y="336"/>
                </a:cubicBezTo>
                <a:cubicBezTo>
                  <a:pt x="2020" y="352"/>
                  <a:pt x="2012" y="375"/>
                  <a:pt x="1997" y="390"/>
                </a:cubicBezTo>
                <a:cubicBezTo>
                  <a:pt x="1959" y="443"/>
                  <a:pt x="1959" y="443"/>
                  <a:pt x="1959" y="443"/>
                </a:cubicBezTo>
                <a:cubicBezTo>
                  <a:pt x="1936" y="482"/>
                  <a:pt x="1913" y="512"/>
                  <a:pt x="1882" y="551"/>
                </a:cubicBezTo>
                <a:cubicBezTo>
                  <a:pt x="1874" y="566"/>
                  <a:pt x="1859" y="581"/>
                  <a:pt x="1844" y="596"/>
                </a:cubicBezTo>
                <a:cubicBezTo>
                  <a:pt x="1798" y="650"/>
                  <a:pt x="1798" y="650"/>
                  <a:pt x="1798" y="650"/>
                </a:cubicBezTo>
                <a:cubicBezTo>
                  <a:pt x="1760" y="696"/>
                  <a:pt x="1760" y="696"/>
                  <a:pt x="1760" y="696"/>
                </a:cubicBezTo>
                <a:cubicBezTo>
                  <a:pt x="1737" y="719"/>
                  <a:pt x="1737" y="719"/>
                  <a:pt x="1737" y="719"/>
                </a:cubicBezTo>
                <a:cubicBezTo>
                  <a:pt x="1721" y="726"/>
                  <a:pt x="1721" y="726"/>
                  <a:pt x="1721" y="726"/>
                </a:cubicBezTo>
                <a:cubicBezTo>
                  <a:pt x="1714" y="742"/>
                  <a:pt x="1714" y="742"/>
                  <a:pt x="1714" y="742"/>
                </a:cubicBezTo>
                <a:cubicBezTo>
                  <a:pt x="1668" y="788"/>
                  <a:pt x="1668" y="788"/>
                  <a:pt x="1668" y="788"/>
                </a:cubicBezTo>
                <a:cubicBezTo>
                  <a:pt x="1653" y="803"/>
                  <a:pt x="1630" y="818"/>
                  <a:pt x="1614" y="834"/>
                </a:cubicBezTo>
                <a:cubicBezTo>
                  <a:pt x="1591" y="849"/>
                  <a:pt x="1591" y="849"/>
                  <a:pt x="1591" y="849"/>
                </a:cubicBezTo>
                <a:cubicBezTo>
                  <a:pt x="1568" y="872"/>
                  <a:pt x="1568" y="872"/>
                  <a:pt x="1568" y="872"/>
                </a:cubicBezTo>
                <a:cubicBezTo>
                  <a:pt x="1546" y="887"/>
                  <a:pt x="1530" y="902"/>
                  <a:pt x="1515" y="910"/>
                </a:cubicBezTo>
                <a:cubicBezTo>
                  <a:pt x="1438" y="964"/>
                  <a:pt x="1370" y="1010"/>
                  <a:pt x="1285" y="1055"/>
                </a:cubicBezTo>
                <a:cubicBezTo>
                  <a:pt x="1209" y="1094"/>
                  <a:pt x="1125" y="1132"/>
                  <a:pt x="1048" y="1163"/>
                </a:cubicBezTo>
                <a:cubicBezTo>
                  <a:pt x="979" y="1186"/>
                  <a:pt x="979" y="1186"/>
                  <a:pt x="979" y="1186"/>
                </a:cubicBezTo>
                <a:cubicBezTo>
                  <a:pt x="964" y="1186"/>
                  <a:pt x="941" y="1193"/>
                  <a:pt x="918" y="1201"/>
                </a:cubicBezTo>
                <a:cubicBezTo>
                  <a:pt x="895" y="1209"/>
                  <a:pt x="872" y="1209"/>
                  <a:pt x="857" y="1216"/>
                </a:cubicBezTo>
                <a:cubicBezTo>
                  <a:pt x="834" y="1224"/>
                  <a:pt x="811" y="1224"/>
                  <a:pt x="788" y="1232"/>
                </a:cubicBezTo>
                <a:cubicBezTo>
                  <a:pt x="704" y="1247"/>
                  <a:pt x="612" y="1255"/>
                  <a:pt x="520" y="1262"/>
                </a:cubicBezTo>
                <a:cubicBezTo>
                  <a:pt x="505" y="1262"/>
                  <a:pt x="482" y="1262"/>
                  <a:pt x="459" y="1262"/>
                </a:cubicBezTo>
                <a:cubicBezTo>
                  <a:pt x="390" y="1262"/>
                  <a:pt x="390" y="1262"/>
                  <a:pt x="390" y="1262"/>
                </a:cubicBezTo>
                <a:cubicBezTo>
                  <a:pt x="344" y="1262"/>
                  <a:pt x="298" y="1255"/>
                  <a:pt x="260" y="1255"/>
                </a:cubicBezTo>
                <a:cubicBezTo>
                  <a:pt x="214" y="1247"/>
                  <a:pt x="168" y="1239"/>
                  <a:pt x="122" y="1232"/>
                </a:cubicBezTo>
                <a:cubicBezTo>
                  <a:pt x="61" y="1216"/>
                  <a:pt x="61" y="1216"/>
                  <a:pt x="61" y="1216"/>
                </a:cubicBezTo>
                <a:cubicBezTo>
                  <a:pt x="46" y="1216"/>
                  <a:pt x="46" y="1216"/>
                  <a:pt x="46" y="1216"/>
                </a:cubicBezTo>
                <a:cubicBezTo>
                  <a:pt x="30" y="1209"/>
                  <a:pt x="30" y="1209"/>
                  <a:pt x="30" y="1209"/>
                </a:cubicBezTo>
                <a:cubicBezTo>
                  <a:pt x="0" y="1201"/>
                  <a:pt x="0" y="1201"/>
                  <a:pt x="0" y="1201"/>
                </a:cubicBezTo>
                <a:cubicBezTo>
                  <a:pt x="30" y="1209"/>
                  <a:pt x="53" y="1216"/>
                  <a:pt x="84" y="1224"/>
                </a:cubicBezTo>
                <a:cubicBezTo>
                  <a:pt x="291" y="1285"/>
                  <a:pt x="520" y="1308"/>
                  <a:pt x="742" y="1293"/>
                </a:cubicBezTo>
                <a:cubicBezTo>
                  <a:pt x="964" y="1270"/>
                  <a:pt x="1178" y="1209"/>
                  <a:pt x="1377" y="1109"/>
                </a:cubicBezTo>
                <a:cubicBezTo>
                  <a:pt x="1415" y="1086"/>
                  <a:pt x="1415" y="1086"/>
                  <a:pt x="1415" y="1086"/>
                </a:cubicBezTo>
                <a:cubicBezTo>
                  <a:pt x="1431" y="1079"/>
                  <a:pt x="1438" y="1079"/>
                  <a:pt x="1454" y="1071"/>
                </a:cubicBezTo>
                <a:cubicBezTo>
                  <a:pt x="1461" y="1063"/>
                  <a:pt x="1477" y="1055"/>
                  <a:pt x="1484" y="1048"/>
                </a:cubicBezTo>
                <a:cubicBezTo>
                  <a:pt x="1821" y="788"/>
                  <a:pt x="2074" y="420"/>
                  <a:pt x="2196" y="0"/>
                </a:cubicBezTo>
                <a:cubicBezTo>
                  <a:pt x="2188" y="15"/>
                  <a:pt x="2181" y="30"/>
                  <a:pt x="2173" y="45"/>
                </a:cubicBezTo>
                <a:lnTo>
                  <a:pt x="2150" y="1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21">
            <a:extLst>
              <a:ext uri="{FF2B5EF4-FFF2-40B4-BE49-F238E27FC236}">
                <a16:creationId xmlns:a16="http://schemas.microsoft.com/office/drawing/2014/main" id="{E2D43F1A-FEB5-C94F-A7A6-7B059A02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39" y="5487094"/>
            <a:ext cx="3856157" cy="4193307"/>
          </a:xfrm>
          <a:custGeom>
            <a:avLst/>
            <a:gdLst>
              <a:gd name="T0" fmla="*/ 1332 w 3230"/>
              <a:gd name="T1" fmla="*/ 191 h 3512"/>
              <a:gd name="T2" fmla="*/ 1844 w 3230"/>
              <a:gd name="T3" fmla="*/ 291 h 3512"/>
              <a:gd name="T4" fmla="*/ 1990 w 3230"/>
              <a:gd name="T5" fmla="*/ 344 h 3512"/>
              <a:gd name="T6" fmla="*/ 2059 w 3230"/>
              <a:gd name="T7" fmla="*/ 375 h 3512"/>
              <a:gd name="T8" fmla="*/ 2127 w 3230"/>
              <a:gd name="T9" fmla="*/ 405 h 3512"/>
              <a:gd name="T10" fmla="*/ 2640 w 3230"/>
              <a:gd name="T11" fmla="*/ 780 h 3512"/>
              <a:gd name="T12" fmla="*/ 2977 w 3230"/>
              <a:gd name="T13" fmla="*/ 1307 h 3512"/>
              <a:gd name="T14" fmla="*/ 3099 w 3230"/>
              <a:gd name="T15" fmla="*/ 1759 h 3512"/>
              <a:gd name="T16" fmla="*/ 3107 w 3230"/>
              <a:gd name="T17" fmla="*/ 1866 h 3512"/>
              <a:gd name="T18" fmla="*/ 3114 w 3230"/>
              <a:gd name="T19" fmla="*/ 1942 h 3512"/>
              <a:gd name="T20" fmla="*/ 3114 w 3230"/>
              <a:gd name="T21" fmla="*/ 2019 h 3512"/>
              <a:gd name="T22" fmla="*/ 3107 w 3230"/>
              <a:gd name="T23" fmla="*/ 2126 h 3512"/>
              <a:gd name="T24" fmla="*/ 3007 w 3230"/>
              <a:gd name="T25" fmla="*/ 2577 h 3512"/>
              <a:gd name="T26" fmla="*/ 2969 w 3230"/>
              <a:gd name="T27" fmla="*/ 2677 h 3512"/>
              <a:gd name="T28" fmla="*/ 2946 w 3230"/>
              <a:gd name="T29" fmla="*/ 2723 h 3512"/>
              <a:gd name="T30" fmla="*/ 2900 w 3230"/>
              <a:gd name="T31" fmla="*/ 2815 h 3512"/>
              <a:gd name="T32" fmla="*/ 2847 w 3230"/>
              <a:gd name="T33" fmla="*/ 2906 h 3512"/>
              <a:gd name="T34" fmla="*/ 2235 w 3230"/>
              <a:gd name="T35" fmla="*/ 3412 h 3512"/>
              <a:gd name="T36" fmla="*/ 2059 w 3230"/>
              <a:gd name="T37" fmla="*/ 3511 h 3512"/>
              <a:gd name="T38" fmla="*/ 2150 w 3230"/>
              <a:gd name="T39" fmla="*/ 3480 h 3512"/>
              <a:gd name="T40" fmla="*/ 2518 w 3230"/>
              <a:gd name="T41" fmla="*/ 3297 h 3512"/>
              <a:gd name="T42" fmla="*/ 2579 w 3230"/>
              <a:gd name="T43" fmla="*/ 3251 h 3512"/>
              <a:gd name="T44" fmla="*/ 2640 w 3230"/>
              <a:gd name="T45" fmla="*/ 3205 h 3512"/>
              <a:gd name="T46" fmla="*/ 2686 w 3230"/>
              <a:gd name="T47" fmla="*/ 3159 h 3512"/>
              <a:gd name="T48" fmla="*/ 2717 w 3230"/>
              <a:gd name="T49" fmla="*/ 3128 h 3512"/>
              <a:gd name="T50" fmla="*/ 2786 w 3230"/>
              <a:gd name="T51" fmla="*/ 3052 h 3512"/>
              <a:gd name="T52" fmla="*/ 2885 w 3230"/>
              <a:gd name="T53" fmla="*/ 2929 h 3512"/>
              <a:gd name="T54" fmla="*/ 2946 w 3230"/>
              <a:gd name="T55" fmla="*/ 2838 h 3512"/>
              <a:gd name="T56" fmla="*/ 3076 w 3230"/>
              <a:gd name="T57" fmla="*/ 2608 h 3512"/>
              <a:gd name="T58" fmla="*/ 3130 w 3230"/>
              <a:gd name="T59" fmla="*/ 2455 h 3512"/>
              <a:gd name="T60" fmla="*/ 3161 w 3230"/>
              <a:gd name="T61" fmla="*/ 2356 h 3512"/>
              <a:gd name="T62" fmla="*/ 3176 w 3230"/>
              <a:gd name="T63" fmla="*/ 2302 h 3512"/>
              <a:gd name="T64" fmla="*/ 3199 w 3230"/>
              <a:gd name="T65" fmla="*/ 2203 h 3512"/>
              <a:gd name="T66" fmla="*/ 3206 w 3230"/>
              <a:gd name="T67" fmla="*/ 2149 h 3512"/>
              <a:gd name="T68" fmla="*/ 3206 w 3230"/>
              <a:gd name="T69" fmla="*/ 1613 h 3512"/>
              <a:gd name="T70" fmla="*/ 2847 w 3230"/>
              <a:gd name="T71" fmla="*/ 788 h 3512"/>
              <a:gd name="T72" fmla="*/ 2816 w 3230"/>
              <a:gd name="T73" fmla="*/ 742 h 3512"/>
              <a:gd name="T74" fmla="*/ 2763 w 3230"/>
              <a:gd name="T75" fmla="*/ 681 h 3512"/>
              <a:gd name="T76" fmla="*/ 2709 w 3230"/>
              <a:gd name="T77" fmla="*/ 619 h 3512"/>
              <a:gd name="T78" fmla="*/ 2633 w 3230"/>
              <a:gd name="T79" fmla="*/ 543 h 3512"/>
              <a:gd name="T80" fmla="*/ 2235 w 3230"/>
              <a:gd name="T81" fmla="*/ 252 h 3512"/>
              <a:gd name="T82" fmla="*/ 1416 w 3230"/>
              <a:gd name="T83" fmla="*/ 0 h 3512"/>
              <a:gd name="T84" fmla="*/ 513 w 3230"/>
              <a:gd name="T85" fmla="*/ 298 h 3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30" h="3512">
                <a:moveTo>
                  <a:pt x="1332" y="191"/>
                </a:moveTo>
                <a:lnTo>
                  <a:pt x="1332" y="191"/>
                </a:lnTo>
                <a:cubicBezTo>
                  <a:pt x="1469" y="206"/>
                  <a:pt x="1607" y="229"/>
                  <a:pt x="1745" y="260"/>
                </a:cubicBezTo>
                <a:cubicBezTo>
                  <a:pt x="1844" y="291"/>
                  <a:pt x="1844" y="291"/>
                  <a:pt x="1844" y="291"/>
                </a:cubicBezTo>
                <a:cubicBezTo>
                  <a:pt x="1875" y="298"/>
                  <a:pt x="1906" y="313"/>
                  <a:pt x="1936" y="329"/>
                </a:cubicBezTo>
                <a:cubicBezTo>
                  <a:pt x="1951" y="329"/>
                  <a:pt x="1974" y="336"/>
                  <a:pt x="1990" y="344"/>
                </a:cubicBezTo>
                <a:cubicBezTo>
                  <a:pt x="2036" y="367"/>
                  <a:pt x="2036" y="367"/>
                  <a:pt x="2036" y="367"/>
                </a:cubicBezTo>
                <a:cubicBezTo>
                  <a:pt x="2059" y="375"/>
                  <a:pt x="2059" y="375"/>
                  <a:pt x="2059" y="375"/>
                </a:cubicBezTo>
                <a:cubicBezTo>
                  <a:pt x="2082" y="382"/>
                  <a:pt x="2082" y="382"/>
                  <a:pt x="2082" y="382"/>
                </a:cubicBezTo>
                <a:cubicBezTo>
                  <a:pt x="2127" y="405"/>
                  <a:pt x="2127" y="405"/>
                  <a:pt x="2127" y="405"/>
                </a:cubicBezTo>
                <a:cubicBezTo>
                  <a:pt x="2257" y="466"/>
                  <a:pt x="2372" y="551"/>
                  <a:pt x="2487" y="635"/>
                </a:cubicBezTo>
                <a:cubicBezTo>
                  <a:pt x="2541" y="681"/>
                  <a:pt x="2587" y="734"/>
                  <a:pt x="2640" y="780"/>
                </a:cubicBezTo>
                <a:cubicBezTo>
                  <a:pt x="2686" y="834"/>
                  <a:pt x="2732" y="887"/>
                  <a:pt x="2770" y="948"/>
                </a:cubicBezTo>
                <a:cubicBezTo>
                  <a:pt x="2854" y="1055"/>
                  <a:pt x="2923" y="1177"/>
                  <a:pt x="2977" y="1307"/>
                </a:cubicBezTo>
                <a:cubicBezTo>
                  <a:pt x="3031" y="1437"/>
                  <a:pt x="3069" y="1575"/>
                  <a:pt x="3092" y="1713"/>
                </a:cubicBezTo>
                <a:cubicBezTo>
                  <a:pt x="3099" y="1759"/>
                  <a:pt x="3099" y="1759"/>
                  <a:pt x="3099" y="1759"/>
                </a:cubicBezTo>
                <a:cubicBezTo>
                  <a:pt x="3099" y="1782"/>
                  <a:pt x="3099" y="1797"/>
                  <a:pt x="3107" y="1812"/>
                </a:cubicBezTo>
                <a:cubicBezTo>
                  <a:pt x="3107" y="1828"/>
                  <a:pt x="3107" y="1851"/>
                  <a:pt x="3107" y="1866"/>
                </a:cubicBezTo>
                <a:cubicBezTo>
                  <a:pt x="3114" y="1919"/>
                  <a:pt x="3114" y="1919"/>
                  <a:pt x="3114" y="1919"/>
                </a:cubicBezTo>
                <a:cubicBezTo>
                  <a:pt x="3114" y="1927"/>
                  <a:pt x="3114" y="1935"/>
                  <a:pt x="3114" y="1942"/>
                </a:cubicBezTo>
                <a:cubicBezTo>
                  <a:pt x="3114" y="1973"/>
                  <a:pt x="3114" y="1973"/>
                  <a:pt x="3114" y="1973"/>
                </a:cubicBezTo>
                <a:cubicBezTo>
                  <a:pt x="3114" y="2019"/>
                  <a:pt x="3114" y="2019"/>
                  <a:pt x="3114" y="2019"/>
                </a:cubicBezTo>
                <a:cubicBezTo>
                  <a:pt x="3114" y="2042"/>
                  <a:pt x="3114" y="2057"/>
                  <a:pt x="3107" y="2072"/>
                </a:cubicBezTo>
                <a:cubicBezTo>
                  <a:pt x="3107" y="2088"/>
                  <a:pt x="3107" y="2111"/>
                  <a:pt x="3107" y="2126"/>
                </a:cubicBezTo>
                <a:cubicBezTo>
                  <a:pt x="3099" y="2264"/>
                  <a:pt x="3069" y="2402"/>
                  <a:pt x="3023" y="2532"/>
                </a:cubicBezTo>
                <a:cubicBezTo>
                  <a:pt x="3015" y="2547"/>
                  <a:pt x="3015" y="2562"/>
                  <a:pt x="3007" y="2577"/>
                </a:cubicBezTo>
                <a:cubicBezTo>
                  <a:pt x="3000" y="2593"/>
                  <a:pt x="2992" y="2616"/>
                  <a:pt x="2992" y="2631"/>
                </a:cubicBezTo>
                <a:cubicBezTo>
                  <a:pt x="2969" y="2677"/>
                  <a:pt x="2969" y="2677"/>
                  <a:pt x="2969" y="2677"/>
                </a:cubicBezTo>
                <a:cubicBezTo>
                  <a:pt x="2961" y="2700"/>
                  <a:pt x="2961" y="2700"/>
                  <a:pt x="2961" y="2700"/>
                </a:cubicBezTo>
                <a:cubicBezTo>
                  <a:pt x="2954" y="2708"/>
                  <a:pt x="2954" y="2715"/>
                  <a:pt x="2946" y="2723"/>
                </a:cubicBezTo>
                <a:cubicBezTo>
                  <a:pt x="2923" y="2769"/>
                  <a:pt x="2923" y="2769"/>
                  <a:pt x="2923" y="2769"/>
                </a:cubicBezTo>
                <a:cubicBezTo>
                  <a:pt x="2900" y="2815"/>
                  <a:pt x="2900" y="2815"/>
                  <a:pt x="2900" y="2815"/>
                </a:cubicBezTo>
                <a:cubicBezTo>
                  <a:pt x="2893" y="2830"/>
                  <a:pt x="2877" y="2845"/>
                  <a:pt x="2870" y="2861"/>
                </a:cubicBezTo>
                <a:cubicBezTo>
                  <a:pt x="2862" y="2876"/>
                  <a:pt x="2854" y="2891"/>
                  <a:pt x="2847" y="2906"/>
                </a:cubicBezTo>
                <a:cubicBezTo>
                  <a:pt x="2763" y="3021"/>
                  <a:pt x="2671" y="3128"/>
                  <a:pt x="2564" y="3213"/>
                </a:cubicBezTo>
                <a:cubicBezTo>
                  <a:pt x="2464" y="3297"/>
                  <a:pt x="2349" y="3358"/>
                  <a:pt x="2235" y="3412"/>
                </a:cubicBezTo>
                <a:cubicBezTo>
                  <a:pt x="2173" y="3450"/>
                  <a:pt x="2112" y="3480"/>
                  <a:pt x="2043" y="3511"/>
                </a:cubicBezTo>
                <a:cubicBezTo>
                  <a:pt x="2043" y="3511"/>
                  <a:pt x="2051" y="3511"/>
                  <a:pt x="2059" y="3511"/>
                </a:cubicBezTo>
                <a:cubicBezTo>
                  <a:pt x="2074" y="3503"/>
                  <a:pt x="2089" y="3503"/>
                  <a:pt x="2104" y="3496"/>
                </a:cubicBezTo>
                <a:cubicBezTo>
                  <a:pt x="2150" y="3480"/>
                  <a:pt x="2150" y="3480"/>
                  <a:pt x="2150" y="3480"/>
                </a:cubicBezTo>
                <a:cubicBezTo>
                  <a:pt x="2219" y="3457"/>
                  <a:pt x="2280" y="3434"/>
                  <a:pt x="2342" y="3404"/>
                </a:cubicBezTo>
                <a:cubicBezTo>
                  <a:pt x="2403" y="3373"/>
                  <a:pt x="2464" y="3343"/>
                  <a:pt x="2518" y="3297"/>
                </a:cubicBezTo>
                <a:cubicBezTo>
                  <a:pt x="2533" y="3289"/>
                  <a:pt x="2548" y="3281"/>
                  <a:pt x="2564" y="3266"/>
                </a:cubicBezTo>
                <a:cubicBezTo>
                  <a:pt x="2579" y="3251"/>
                  <a:pt x="2579" y="3251"/>
                  <a:pt x="2579" y="3251"/>
                </a:cubicBezTo>
                <a:cubicBezTo>
                  <a:pt x="2602" y="3236"/>
                  <a:pt x="2602" y="3236"/>
                  <a:pt x="2602" y="3236"/>
                </a:cubicBezTo>
                <a:cubicBezTo>
                  <a:pt x="2617" y="3228"/>
                  <a:pt x="2625" y="3213"/>
                  <a:pt x="2640" y="3205"/>
                </a:cubicBezTo>
                <a:cubicBezTo>
                  <a:pt x="2678" y="3167"/>
                  <a:pt x="2678" y="3167"/>
                  <a:pt x="2678" y="3167"/>
                </a:cubicBezTo>
                <a:cubicBezTo>
                  <a:pt x="2686" y="3159"/>
                  <a:pt x="2686" y="3159"/>
                  <a:pt x="2686" y="3159"/>
                </a:cubicBezTo>
                <a:cubicBezTo>
                  <a:pt x="2694" y="3151"/>
                  <a:pt x="2694" y="3151"/>
                  <a:pt x="2694" y="3151"/>
                </a:cubicBezTo>
                <a:cubicBezTo>
                  <a:pt x="2717" y="3128"/>
                  <a:pt x="2717" y="3128"/>
                  <a:pt x="2717" y="3128"/>
                </a:cubicBezTo>
                <a:cubicBezTo>
                  <a:pt x="2755" y="3090"/>
                  <a:pt x="2755" y="3090"/>
                  <a:pt x="2755" y="3090"/>
                </a:cubicBezTo>
                <a:cubicBezTo>
                  <a:pt x="2786" y="3052"/>
                  <a:pt x="2786" y="3052"/>
                  <a:pt x="2786" y="3052"/>
                </a:cubicBezTo>
                <a:cubicBezTo>
                  <a:pt x="2801" y="3037"/>
                  <a:pt x="2808" y="3029"/>
                  <a:pt x="2824" y="3014"/>
                </a:cubicBezTo>
                <a:cubicBezTo>
                  <a:pt x="2847" y="2983"/>
                  <a:pt x="2870" y="2960"/>
                  <a:pt x="2885" y="2929"/>
                </a:cubicBezTo>
                <a:cubicBezTo>
                  <a:pt x="2916" y="2883"/>
                  <a:pt x="2916" y="2883"/>
                  <a:pt x="2916" y="2883"/>
                </a:cubicBezTo>
                <a:cubicBezTo>
                  <a:pt x="2931" y="2868"/>
                  <a:pt x="2939" y="2853"/>
                  <a:pt x="2946" y="2838"/>
                </a:cubicBezTo>
                <a:cubicBezTo>
                  <a:pt x="2984" y="2784"/>
                  <a:pt x="3015" y="2723"/>
                  <a:pt x="3053" y="2654"/>
                </a:cubicBezTo>
                <a:cubicBezTo>
                  <a:pt x="3076" y="2608"/>
                  <a:pt x="3076" y="2608"/>
                  <a:pt x="3076" y="2608"/>
                </a:cubicBezTo>
                <a:cubicBezTo>
                  <a:pt x="3076" y="2593"/>
                  <a:pt x="3084" y="2577"/>
                  <a:pt x="3092" y="2562"/>
                </a:cubicBezTo>
                <a:cubicBezTo>
                  <a:pt x="3107" y="2524"/>
                  <a:pt x="3122" y="2493"/>
                  <a:pt x="3130" y="2455"/>
                </a:cubicBezTo>
                <a:cubicBezTo>
                  <a:pt x="3138" y="2440"/>
                  <a:pt x="3145" y="2424"/>
                  <a:pt x="3145" y="2409"/>
                </a:cubicBezTo>
                <a:cubicBezTo>
                  <a:pt x="3161" y="2356"/>
                  <a:pt x="3161" y="2356"/>
                  <a:pt x="3161" y="2356"/>
                </a:cubicBezTo>
                <a:cubicBezTo>
                  <a:pt x="3168" y="2333"/>
                  <a:pt x="3168" y="2333"/>
                  <a:pt x="3168" y="2333"/>
                </a:cubicBezTo>
                <a:cubicBezTo>
                  <a:pt x="3168" y="2325"/>
                  <a:pt x="3176" y="2317"/>
                  <a:pt x="3176" y="2302"/>
                </a:cubicBezTo>
                <a:cubicBezTo>
                  <a:pt x="3191" y="2256"/>
                  <a:pt x="3191" y="2256"/>
                  <a:pt x="3191" y="2256"/>
                </a:cubicBezTo>
                <a:cubicBezTo>
                  <a:pt x="3191" y="2233"/>
                  <a:pt x="3191" y="2218"/>
                  <a:pt x="3199" y="2203"/>
                </a:cubicBezTo>
                <a:cubicBezTo>
                  <a:pt x="3199" y="2172"/>
                  <a:pt x="3199" y="2172"/>
                  <a:pt x="3199" y="2172"/>
                </a:cubicBezTo>
                <a:cubicBezTo>
                  <a:pt x="3206" y="2164"/>
                  <a:pt x="3206" y="2157"/>
                  <a:pt x="3206" y="2149"/>
                </a:cubicBezTo>
                <a:cubicBezTo>
                  <a:pt x="3214" y="2111"/>
                  <a:pt x="3214" y="2080"/>
                  <a:pt x="3222" y="2042"/>
                </a:cubicBezTo>
                <a:cubicBezTo>
                  <a:pt x="3229" y="1896"/>
                  <a:pt x="3229" y="1759"/>
                  <a:pt x="3206" y="1613"/>
                </a:cubicBezTo>
                <a:cubicBezTo>
                  <a:pt x="3161" y="1330"/>
                  <a:pt x="3053" y="1062"/>
                  <a:pt x="2885" y="826"/>
                </a:cubicBezTo>
                <a:cubicBezTo>
                  <a:pt x="2847" y="788"/>
                  <a:pt x="2847" y="788"/>
                  <a:pt x="2847" y="788"/>
                </a:cubicBezTo>
                <a:cubicBezTo>
                  <a:pt x="2831" y="765"/>
                  <a:pt x="2831" y="765"/>
                  <a:pt x="2831" y="765"/>
                </a:cubicBezTo>
                <a:cubicBezTo>
                  <a:pt x="2816" y="742"/>
                  <a:pt x="2816" y="742"/>
                  <a:pt x="2816" y="742"/>
                </a:cubicBezTo>
                <a:cubicBezTo>
                  <a:pt x="2778" y="704"/>
                  <a:pt x="2778" y="704"/>
                  <a:pt x="2778" y="704"/>
                </a:cubicBezTo>
                <a:cubicBezTo>
                  <a:pt x="2778" y="696"/>
                  <a:pt x="2770" y="688"/>
                  <a:pt x="2763" y="681"/>
                </a:cubicBezTo>
                <a:cubicBezTo>
                  <a:pt x="2747" y="658"/>
                  <a:pt x="2747" y="658"/>
                  <a:pt x="2747" y="658"/>
                </a:cubicBezTo>
                <a:cubicBezTo>
                  <a:pt x="2732" y="650"/>
                  <a:pt x="2724" y="635"/>
                  <a:pt x="2709" y="619"/>
                </a:cubicBezTo>
                <a:cubicBezTo>
                  <a:pt x="2671" y="581"/>
                  <a:pt x="2671" y="581"/>
                  <a:pt x="2671" y="581"/>
                </a:cubicBezTo>
                <a:cubicBezTo>
                  <a:pt x="2633" y="543"/>
                  <a:pt x="2633" y="543"/>
                  <a:pt x="2633" y="543"/>
                </a:cubicBezTo>
                <a:cubicBezTo>
                  <a:pt x="2617" y="536"/>
                  <a:pt x="2602" y="520"/>
                  <a:pt x="2587" y="512"/>
                </a:cubicBezTo>
                <a:cubicBezTo>
                  <a:pt x="2480" y="413"/>
                  <a:pt x="2357" y="329"/>
                  <a:pt x="2235" y="252"/>
                </a:cubicBezTo>
                <a:cubicBezTo>
                  <a:pt x="2051" y="145"/>
                  <a:pt x="1860" y="69"/>
                  <a:pt x="1661" y="15"/>
                </a:cubicBezTo>
                <a:cubicBezTo>
                  <a:pt x="1584" y="7"/>
                  <a:pt x="1500" y="0"/>
                  <a:pt x="1416" y="0"/>
                </a:cubicBezTo>
                <a:cubicBezTo>
                  <a:pt x="872" y="0"/>
                  <a:pt x="368" y="206"/>
                  <a:pt x="0" y="551"/>
                </a:cubicBezTo>
                <a:cubicBezTo>
                  <a:pt x="153" y="444"/>
                  <a:pt x="329" y="359"/>
                  <a:pt x="513" y="298"/>
                </a:cubicBezTo>
                <a:cubicBezTo>
                  <a:pt x="781" y="214"/>
                  <a:pt x="1056" y="176"/>
                  <a:pt x="1332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22">
            <a:extLst>
              <a:ext uri="{FF2B5EF4-FFF2-40B4-BE49-F238E27FC236}">
                <a16:creationId xmlns:a16="http://schemas.microsoft.com/office/drawing/2014/main" id="{5CA90357-3923-5E40-8F78-B9F9C6F5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886" y="6266754"/>
            <a:ext cx="1849057" cy="3993124"/>
          </a:xfrm>
          <a:custGeom>
            <a:avLst/>
            <a:gdLst>
              <a:gd name="T0" fmla="*/ 1102 w 1546"/>
              <a:gd name="T1" fmla="*/ 3343 h 3344"/>
              <a:gd name="T2" fmla="*/ 1102 w 1546"/>
              <a:gd name="T3" fmla="*/ 3343 h 3344"/>
              <a:gd name="T4" fmla="*/ 1094 w 1546"/>
              <a:gd name="T5" fmla="*/ 3328 h 3344"/>
              <a:gd name="T6" fmla="*/ 788 w 1546"/>
              <a:gd name="T7" fmla="*/ 3045 h 3344"/>
              <a:gd name="T8" fmla="*/ 727 w 1546"/>
              <a:gd name="T9" fmla="*/ 2968 h 3344"/>
              <a:gd name="T10" fmla="*/ 665 w 1546"/>
              <a:gd name="T11" fmla="*/ 2884 h 3344"/>
              <a:gd name="T12" fmla="*/ 635 w 1546"/>
              <a:gd name="T13" fmla="*/ 2838 h 3344"/>
              <a:gd name="T14" fmla="*/ 604 w 1546"/>
              <a:gd name="T15" fmla="*/ 2800 h 3344"/>
              <a:gd name="T16" fmla="*/ 589 w 1546"/>
              <a:gd name="T17" fmla="*/ 2777 h 3344"/>
              <a:gd name="T18" fmla="*/ 581 w 1546"/>
              <a:gd name="T19" fmla="*/ 2754 h 3344"/>
              <a:gd name="T20" fmla="*/ 551 w 1546"/>
              <a:gd name="T21" fmla="*/ 2708 h 3344"/>
              <a:gd name="T22" fmla="*/ 390 w 1546"/>
              <a:gd name="T23" fmla="*/ 2318 h 3344"/>
              <a:gd name="T24" fmla="*/ 344 w 1546"/>
              <a:gd name="T25" fmla="*/ 2111 h 3344"/>
              <a:gd name="T26" fmla="*/ 321 w 1546"/>
              <a:gd name="T27" fmla="*/ 1905 h 3344"/>
              <a:gd name="T28" fmla="*/ 359 w 1546"/>
              <a:gd name="T29" fmla="*/ 1484 h 3344"/>
              <a:gd name="T30" fmla="*/ 489 w 1546"/>
              <a:gd name="T31" fmla="*/ 1086 h 3344"/>
              <a:gd name="T32" fmla="*/ 512 w 1546"/>
              <a:gd name="T33" fmla="*/ 1040 h 3344"/>
              <a:gd name="T34" fmla="*/ 535 w 1546"/>
              <a:gd name="T35" fmla="*/ 994 h 3344"/>
              <a:gd name="T36" fmla="*/ 558 w 1546"/>
              <a:gd name="T37" fmla="*/ 948 h 3344"/>
              <a:gd name="T38" fmla="*/ 589 w 1546"/>
              <a:gd name="T39" fmla="*/ 910 h 3344"/>
              <a:gd name="T40" fmla="*/ 604 w 1546"/>
              <a:gd name="T41" fmla="*/ 887 h 3344"/>
              <a:gd name="T42" fmla="*/ 619 w 1546"/>
              <a:gd name="T43" fmla="*/ 864 h 3344"/>
              <a:gd name="T44" fmla="*/ 627 w 1546"/>
              <a:gd name="T45" fmla="*/ 841 h 3344"/>
              <a:gd name="T46" fmla="*/ 1545 w 1546"/>
              <a:gd name="T47" fmla="*/ 0 h 3344"/>
              <a:gd name="T48" fmla="*/ 1278 w 1546"/>
              <a:gd name="T49" fmla="*/ 61 h 3344"/>
              <a:gd name="T50" fmla="*/ 696 w 1546"/>
              <a:gd name="T51" fmla="*/ 382 h 3344"/>
              <a:gd name="T52" fmla="*/ 275 w 1546"/>
              <a:gd name="T53" fmla="*/ 887 h 3344"/>
              <a:gd name="T54" fmla="*/ 252 w 1546"/>
              <a:gd name="T55" fmla="*/ 925 h 3344"/>
              <a:gd name="T56" fmla="*/ 229 w 1546"/>
              <a:gd name="T57" fmla="*/ 963 h 3344"/>
              <a:gd name="T58" fmla="*/ 199 w 1546"/>
              <a:gd name="T59" fmla="*/ 1040 h 3344"/>
              <a:gd name="T60" fmla="*/ 160 w 1546"/>
              <a:gd name="T61" fmla="*/ 1116 h 3344"/>
              <a:gd name="T62" fmla="*/ 153 w 1546"/>
              <a:gd name="T63" fmla="*/ 1139 h 3344"/>
              <a:gd name="T64" fmla="*/ 145 w 1546"/>
              <a:gd name="T65" fmla="*/ 1162 h 3344"/>
              <a:gd name="T66" fmla="*/ 130 w 1546"/>
              <a:gd name="T67" fmla="*/ 1201 h 3344"/>
              <a:gd name="T68" fmla="*/ 107 w 1546"/>
              <a:gd name="T69" fmla="*/ 1277 h 3344"/>
              <a:gd name="T70" fmla="*/ 84 w 1546"/>
              <a:gd name="T71" fmla="*/ 1361 h 3344"/>
              <a:gd name="T72" fmla="*/ 61 w 1546"/>
              <a:gd name="T73" fmla="*/ 1446 h 3344"/>
              <a:gd name="T74" fmla="*/ 53 w 1546"/>
              <a:gd name="T75" fmla="*/ 1468 h 3344"/>
              <a:gd name="T76" fmla="*/ 53 w 1546"/>
              <a:gd name="T77" fmla="*/ 1491 h 3344"/>
              <a:gd name="T78" fmla="*/ 46 w 1546"/>
              <a:gd name="T79" fmla="*/ 1529 h 3344"/>
              <a:gd name="T80" fmla="*/ 38 w 1546"/>
              <a:gd name="T81" fmla="*/ 1576 h 3344"/>
              <a:gd name="T82" fmla="*/ 30 w 1546"/>
              <a:gd name="T83" fmla="*/ 1614 h 3344"/>
              <a:gd name="T84" fmla="*/ 15 w 1546"/>
              <a:gd name="T85" fmla="*/ 1698 h 3344"/>
              <a:gd name="T86" fmla="*/ 7 w 1546"/>
              <a:gd name="T87" fmla="*/ 1790 h 3344"/>
              <a:gd name="T88" fmla="*/ 7 w 1546"/>
              <a:gd name="T89" fmla="*/ 1828 h 3344"/>
              <a:gd name="T90" fmla="*/ 0 w 1546"/>
              <a:gd name="T91" fmla="*/ 1874 h 3344"/>
              <a:gd name="T92" fmla="*/ 0 w 1546"/>
              <a:gd name="T93" fmla="*/ 1912 h 3344"/>
              <a:gd name="T94" fmla="*/ 0 w 1546"/>
              <a:gd name="T95" fmla="*/ 1958 h 3344"/>
              <a:gd name="T96" fmla="*/ 0 w 1546"/>
              <a:gd name="T97" fmla="*/ 1973 h 3344"/>
              <a:gd name="T98" fmla="*/ 1102 w 1546"/>
              <a:gd name="T99" fmla="*/ 3343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46" h="3344">
                <a:moveTo>
                  <a:pt x="1102" y="3343"/>
                </a:moveTo>
                <a:lnTo>
                  <a:pt x="1102" y="3343"/>
                </a:lnTo>
                <a:cubicBezTo>
                  <a:pt x="1102" y="3335"/>
                  <a:pt x="1094" y="3335"/>
                  <a:pt x="1094" y="3328"/>
                </a:cubicBezTo>
                <a:cubicBezTo>
                  <a:pt x="979" y="3244"/>
                  <a:pt x="880" y="3152"/>
                  <a:pt x="788" y="3045"/>
                </a:cubicBezTo>
                <a:cubicBezTo>
                  <a:pt x="727" y="2968"/>
                  <a:pt x="727" y="2968"/>
                  <a:pt x="727" y="2968"/>
                </a:cubicBezTo>
                <a:cubicBezTo>
                  <a:pt x="704" y="2937"/>
                  <a:pt x="681" y="2915"/>
                  <a:pt x="665" y="2884"/>
                </a:cubicBezTo>
                <a:cubicBezTo>
                  <a:pt x="650" y="2869"/>
                  <a:pt x="642" y="2853"/>
                  <a:pt x="635" y="2838"/>
                </a:cubicBezTo>
                <a:cubicBezTo>
                  <a:pt x="604" y="2800"/>
                  <a:pt x="604" y="2800"/>
                  <a:pt x="604" y="2800"/>
                </a:cubicBezTo>
                <a:cubicBezTo>
                  <a:pt x="589" y="2777"/>
                  <a:pt x="589" y="2777"/>
                  <a:pt x="589" y="2777"/>
                </a:cubicBezTo>
                <a:cubicBezTo>
                  <a:pt x="581" y="2754"/>
                  <a:pt x="581" y="2754"/>
                  <a:pt x="581" y="2754"/>
                </a:cubicBezTo>
                <a:cubicBezTo>
                  <a:pt x="551" y="2708"/>
                  <a:pt x="551" y="2708"/>
                  <a:pt x="551" y="2708"/>
                </a:cubicBezTo>
                <a:cubicBezTo>
                  <a:pt x="482" y="2586"/>
                  <a:pt x="428" y="2456"/>
                  <a:pt x="390" y="2318"/>
                </a:cubicBezTo>
                <a:cubicBezTo>
                  <a:pt x="367" y="2249"/>
                  <a:pt x="352" y="2180"/>
                  <a:pt x="344" y="2111"/>
                </a:cubicBezTo>
                <a:cubicBezTo>
                  <a:pt x="336" y="2042"/>
                  <a:pt x="321" y="1973"/>
                  <a:pt x="321" y="1905"/>
                </a:cubicBezTo>
                <a:cubicBezTo>
                  <a:pt x="321" y="1767"/>
                  <a:pt x="329" y="1621"/>
                  <a:pt x="359" y="1484"/>
                </a:cubicBezTo>
                <a:cubicBezTo>
                  <a:pt x="382" y="1346"/>
                  <a:pt x="428" y="1216"/>
                  <a:pt x="489" y="1086"/>
                </a:cubicBezTo>
                <a:cubicBezTo>
                  <a:pt x="512" y="1040"/>
                  <a:pt x="512" y="1040"/>
                  <a:pt x="512" y="1040"/>
                </a:cubicBezTo>
                <a:cubicBezTo>
                  <a:pt x="520" y="1025"/>
                  <a:pt x="528" y="1009"/>
                  <a:pt x="535" y="994"/>
                </a:cubicBezTo>
                <a:cubicBezTo>
                  <a:pt x="543" y="979"/>
                  <a:pt x="551" y="963"/>
                  <a:pt x="558" y="948"/>
                </a:cubicBezTo>
                <a:cubicBezTo>
                  <a:pt x="589" y="910"/>
                  <a:pt x="589" y="910"/>
                  <a:pt x="589" y="910"/>
                </a:cubicBezTo>
                <a:cubicBezTo>
                  <a:pt x="589" y="902"/>
                  <a:pt x="597" y="895"/>
                  <a:pt x="604" y="887"/>
                </a:cubicBezTo>
                <a:cubicBezTo>
                  <a:pt x="619" y="864"/>
                  <a:pt x="619" y="864"/>
                  <a:pt x="619" y="864"/>
                </a:cubicBezTo>
                <a:cubicBezTo>
                  <a:pt x="627" y="841"/>
                  <a:pt x="627" y="841"/>
                  <a:pt x="627" y="841"/>
                </a:cubicBezTo>
                <a:cubicBezTo>
                  <a:pt x="803" y="443"/>
                  <a:pt x="1132" y="138"/>
                  <a:pt x="1545" y="0"/>
                </a:cubicBezTo>
                <a:cubicBezTo>
                  <a:pt x="1454" y="16"/>
                  <a:pt x="1362" y="31"/>
                  <a:pt x="1278" y="61"/>
                </a:cubicBezTo>
                <a:cubicBezTo>
                  <a:pt x="1063" y="130"/>
                  <a:pt x="872" y="237"/>
                  <a:pt x="696" y="382"/>
                </a:cubicBezTo>
                <a:cubicBezTo>
                  <a:pt x="528" y="519"/>
                  <a:pt x="382" y="695"/>
                  <a:pt x="275" y="887"/>
                </a:cubicBezTo>
                <a:cubicBezTo>
                  <a:pt x="252" y="925"/>
                  <a:pt x="252" y="925"/>
                  <a:pt x="252" y="925"/>
                </a:cubicBezTo>
                <a:cubicBezTo>
                  <a:pt x="244" y="940"/>
                  <a:pt x="237" y="948"/>
                  <a:pt x="229" y="963"/>
                </a:cubicBezTo>
                <a:cubicBezTo>
                  <a:pt x="221" y="986"/>
                  <a:pt x="206" y="1017"/>
                  <a:pt x="199" y="1040"/>
                </a:cubicBezTo>
                <a:cubicBezTo>
                  <a:pt x="160" y="1116"/>
                  <a:pt x="160" y="1116"/>
                  <a:pt x="160" y="1116"/>
                </a:cubicBezTo>
                <a:cubicBezTo>
                  <a:pt x="153" y="1139"/>
                  <a:pt x="153" y="1139"/>
                  <a:pt x="153" y="1139"/>
                </a:cubicBezTo>
                <a:cubicBezTo>
                  <a:pt x="153" y="1147"/>
                  <a:pt x="153" y="1155"/>
                  <a:pt x="145" y="1162"/>
                </a:cubicBezTo>
                <a:cubicBezTo>
                  <a:pt x="130" y="1201"/>
                  <a:pt x="130" y="1201"/>
                  <a:pt x="130" y="1201"/>
                </a:cubicBezTo>
                <a:cubicBezTo>
                  <a:pt x="122" y="1223"/>
                  <a:pt x="114" y="1254"/>
                  <a:pt x="107" y="1277"/>
                </a:cubicBezTo>
                <a:cubicBezTo>
                  <a:pt x="99" y="1308"/>
                  <a:pt x="91" y="1338"/>
                  <a:pt x="84" y="1361"/>
                </a:cubicBezTo>
                <a:cubicBezTo>
                  <a:pt x="61" y="1446"/>
                  <a:pt x="61" y="1446"/>
                  <a:pt x="61" y="1446"/>
                </a:cubicBezTo>
                <a:cubicBezTo>
                  <a:pt x="53" y="1468"/>
                  <a:pt x="53" y="1468"/>
                  <a:pt x="53" y="1468"/>
                </a:cubicBezTo>
                <a:cubicBezTo>
                  <a:pt x="53" y="1476"/>
                  <a:pt x="53" y="1484"/>
                  <a:pt x="53" y="1491"/>
                </a:cubicBezTo>
                <a:cubicBezTo>
                  <a:pt x="46" y="1529"/>
                  <a:pt x="46" y="1529"/>
                  <a:pt x="46" y="1529"/>
                </a:cubicBezTo>
                <a:cubicBezTo>
                  <a:pt x="38" y="1576"/>
                  <a:pt x="38" y="1576"/>
                  <a:pt x="38" y="1576"/>
                </a:cubicBezTo>
                <a:cubicBezTo>
                  <a:pt x="30" y="1583"/>
                  <a:pt x="30" y="1599"/>
                  <a:pt x="30" y="1614"/>
                </a:cubicBezTo>
                <a:cubicBezTo>
                  <a:pt x="23" y="1644"/>
                  <a:pt x="23" y="1675"/>
                  <a:pt x="15" y="1698"/>
                </a:cubicBezTo>
                <a:cubicBezTo>
                  <a:pt x="7" y="1790"/>
                  <a:pt x="7" y="1790"/>
                  <a:pt x="7" y="1790"/>
                </a:cubicBezTo>
                <a:cubicBezTo>
                  <a:pt x="7" y="1797"/>
                  <a:pt x="7" y="1813"/>
                  <a:pt x="7" y="1828"/>
                </a:cubicBezTo>
                <a:cubicBezTo>
                  <a:pt x="0" y="1874"/>
                  <a:pt x="0" y="1874"/>
                  <a:pt x="0" y="1874"/>
                </a:cubicBezTo>
                <a:cubicBezTo>
                  <a:pt x="0" y="1889"/>
                  <a:pt x="0" y="1905"/>
                  <a:pt x="0" y="1912"/>
                </a:cubicBezTo>
                <a:cubicBezTo>
                  <a:pt x="0" y="1958"/>
                  <a:pt x="0" y="1958"/>
                  <a:pt x="0" y="1958"/>
                </a:cubicBezTo>
                <a:cubicBezTo>
                  <a:pt x="0" y="1973"/>
                  <a:pt x="0" y="1973"/>
                  <a:pt x="0" y="1973"/>
                </a:cubicBezTo>
                <a:cubicBezTo>
                  <a:pt x="153" y="2570"/>
                  <a:pt x="558" y="3068"/>
                  <a:pt x="1102" y="3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23">
            <a:extLst>
              <a:ext uri="{FF2B5EF4-FFF2-40B4-BE49-F238E27FC236}">
                <a16:creationId xmlns:a16="http://schemas.microsoft.com/office/drawing/2014/main" id="{106B1CF6-4D38-2248-B61A-430C5A62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096" y="8869133"/>
            <a:ext cx="2038704" cy="895556"/>
          </a:xfrm>
          <a:custGeom>
            <a:avLst/>
            <a:gdLst>
              <a:gd name="T0" fmla="*/ 1171 w 1708"/>
              <a:gd name="T1" fmla="*/ 696 h 751"/>
              <a:gd name="T2" fmla="*/ 1171 w 1708"/>
              <a:gd name="T3" fmla="*/ 696 h 751"/>
              <a:gd name="T4" fmla="*/ 1125 w 1708"/>
              <a:gd name="T5" fmla="*/ 696 h 751"/>
              <a:gd name="T6" fmla="*/ 1071 w 1708"/>
              <a:gd name="T7" fmla="*/ 689 h 751"/>
              <a:gd name="T8" fmla="*/ 1048 w 1708"/>
              <a:gd name="T9" fmla="*/ 689 h 751"/>
              <a:gd name="T10" fmla="*/ 1018 w 1708"/>
              <a:gd name="T11" fmla="*/ 689 h 751"/>
              <a:gd name="T12" fmla="*/ 972 w 1708"/>
              <a:gd name="T13" fmla="*/ 681 h 751"/>
              <a:gd name="T14" fmla="*/ 918 w 1708"/>
              <a:gd name="T15" fmla="*/ 673 h 751"/>
              <a:gd name="T16" fmla="*/ 872 w 1708"/>
              <a:gd name="T17" fmla="*/ 666 h 751"/>
              <a:gd name="T18" fmla="*/ 842 w 1708"/>
              <a:gd name="T19" fmla="*/ 658 h 751"/>
              <a:gd name="T20" fmla="*/ 819 w 1708"/>
              <a:gd name="T21" fmla="*/ 650 h 751"/>
              <a:gd name="T22" fmla="*/ 773 w 1708"/>
              <a:gd name="T23" fmla="*/ 635 h 751"/>
              <a:gd name="T24" fmla="*/ 674 w 1708"/>
              <a:gd name="T25" fmla="*/ 604 h 751"/>
              <a:gd name="T26" fmla="*/ 582 w 1708"/>
              <a:gd name="T27" fmla="*/ 566 h 751"/>
              <a:gd name="T28" fmla="*/ 536 w 1708"/>
              <a:gd name="T29" fmla="*/ 543 h 751"/>
              <a:gd name="T30" fmla="*/ 490 w 1708"/>
              <a:gd name="T31" fmla="*/ 520 h 751"/>
              <a:gd name="T32" fmla="*/ 184 w 1708"/>
              <a:gd name="T33" fmla="*/ 253 h 751"/>
              <a:gd name="T34" fmla="*/ 77 w 1708"/>
              <a:gd name="T35" fmla="*/ 84 h 751"/>
              <a:gd name="T36" fmla="*/ 0 w 1708"/>
              <a:gd name="T37" fmla="*/ 0 h 751"/>
              <a:gd name="T38" fmla="*/ 38 w 1708"/>
              <a:gd name="T39" fmla="*/ 76 h 751"/>
              <a:gd name="T40" fmla="*/ 153 w 1708"/>
              <a:gd name="T41" fmla="*/ 237 h 751"/>
              <a:gd name="T42" fmla="*/ 184 w 1708"/>
              <a:gd name="T43" fmla="*/ 276 h 751"/>
              <a:gd name="T44" fmla="*/ 214 w 1708"/>
              <a:gd name="T45" fmla="*/ 306 h 751"/>
              <a:gd name="T46" fmla="*/ 253 w 1708"/>
              <a:gd name="T47" fmla="*/ 344 h 751"/>
              <a:gd name="T48" fmla="*/ 268 w 1708"/>
              <a:gd name="T49" fmla="*/ 360 h 751"/>
              <a:gd name="T50" fmla="*/ 291 w 1708"/>
              <a:gd name="T51" fmla="*/ 383 h 751"/>
              <a:gd name="T52" fmla="*/ 452 w 1708"/>
              <a:gd name="T53" fmla="*/ 505 h 751"/>
              <a:gd name="T54" fmla="*/ 628 w 1708"/>
              <a:gd name="T55" fmla="*/ 597 h 751"/>
              <a:gd name="T56" fmla="*/ 1423 w 1708"/>
              <a:gd name="T57" fmla="*/ 704 h 751"/>
              <a:gd name="T58" fmla="*/ 1477 w 1708"/>
              <a:gd name="T59" fmla="*/ 689 h 751"/>
              <a:gd name="T60" fmla="*/ 1515 w 1708"/>
              <a:gd name="T61" fmla="*/ 681 h 751"/>
              <a:gd name="T62" fmla="*/ 1707 w 1708"/>
              <a:gd name="T63" fmla="*/ 582 h 751"/>
              <a:gd name="T64" fmla="*/ 1278 w 1708"/>
              <a:gd name="T65" fmla="*/ 689 h 751"/>
              <a:gd name="T66" fmla="*/ 1171 w 1708"/>
              <a:gd name="T67" fmla="*/ 696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8" h="751">
                <a:moveTo>
                  <a:pt x="1171" y="696"/>
                </a:moveTo>
                <a:lnTo>
                  <a:pt x="1171" y="696"/>
                </a:lnTo>
                <a:cubicBezTo>
                  <a:pt x="1125" y="696"/>
                  <a:pt x="1125" y="696"/>
                  <a:pt x="1125" y="696"/>
                </a:cubicBezTo>
                <a:cubicBezTo>
                  <a:pt x="1102" y="696"/>
                  <a:pt x="1087" y="689"/>
                  <a:pt x="1071" y="689"/>
                </a:cubicBezTo>
                <a:cubicBezTo>
                  <a:pt x="1048" y="689"/>
                  <a:pt x="1048" y="689"/>
                  <a:pt x="1048" y="689"/>
                </a:cubicBezTo>
                <a:cubicBezTo>
                  <a:pt x="1033" y="689"/>
                  <a:pt x="1025" y="689"/>
                  <a:pt x="1018" y="689"/>
                </a:cubicBezTo>
                <a:cubicBezTo>
                  <a:pt x="1003" y="689"/>
                  <a:pt x="987" y="681"/>
                  <a:pt x="972" y="681"/>
                </a:cubicBezTo>
                <a:cubicBezTo>
                  <a:pt x="918" y="673"/>
                  <a:pt x="918" y="673"/>
                  <a:pt x="918" y="673"/>
                </a:cubicBezTo>
                <a:cubicBezTo>
                  <a:pt x="903" y="673"/>
                  <a:pt x="888" y="666"/>
                  <a:pt x="872" y="666"/>
                </a:cubicBezTo>
                <a:cubicBezTo>
                  <a:pt x="842" y="658"/>
                  <a:pt x="842" y="658"/>
                  <a:pt x="842" y="658"/>
                </a:cubicBezTo>
                <a:cubicBezTo>
                  <a:pt x="834" y="658"/>
                  <a:pt x="827" y="650"/>
                  <a:pt x="819" y="650"/>
                </a:cubicBezTo>
                <a:cubicBezTo>
                  <a:pt x="804" y="643"/>
                  <a:pt x="788" y="643"/>
                  <a:pt x="773" y="635"/>
                </a:cubicBezTo>
                <a:cubicBezTo>
                  <a:pt x="735" y="627"/>
                  <a:pt x="704" y="620"/>
                  <a:pt x="674" y="604"/>
                </a:cubicBezTo>
                <a:cubicBezTo>
                  <a:pt x="643" y="589"/>
                  <a:pt x="612" y="582"/>
                  <a:pt x="582" y="566"/>
                </a:cubicBezTo>
                <a:cubicBezTo>
                  <a:pt x="536" y="543"/>
                  <a:pt x="536" y="543"/>
                  <a:pt x="536" y="543"/>
                </a:cubicBezTo>
                <a:cubicBezTo>
                  <a:pt x="521" y="536"/>
                  <a:pt x="505" y="528"/>
                  <a:pt x="490" y="520"/>
                </a:cubicBezTo>
                <a:cubicBezTo>
                  <a:pt x="375" y="444"/>
                  <a:pt x="268" y="360"/>
                  <a:pt x="184" y="253"/>
                </a:cubicBezTo>
                <a:cubicBezTo>
                  <a:pt x="146" y="199"/>
                  <a:pt x="107" y="145"/>
                  <a:pt x="77" y="84"/>
                </a:cubicBezTo>
                <a:cubicBezTo>
                  <a:pt x="54" y="53"/>
                  <a:pt x="31" y="31"/>
                  <a:pt x="0" y="0"/>
                </a:cubicBezTo>
                <a:cubicBezTo>
                  <a:pt x="15" y="23"/>
                  <a:pt x="31" y="53"/>
                  <a:pt x="38" y="76"/>
                </a:cubicBezTo>
                <a:cubicBezTo>
                  <a:pt x="69" y="130"/>
                  <a:pt x="107" y="184"/>
                  <a:pt x="153" y="237"/>
                </a:cubicBezTo>
                <a:cubicBezTo>
                  <a:pt x="184" y="276"/>
                  <a:pt x="184" y="276"/>
                  <a:pt x="184" y="276"/>
                </a:cubicBezTo>
                <a:cubicBezTo>
                  <a:pt x="214" y="306"/>
                  <a:pt x="214" y="306"/>
                  <a:pt x="214" y="306"/>
                </a:cubicBezTo>
                <a:cubicBezTo>
                  <a:pt x="230" y="321"/>
                  <a:pt x="237" y="337"/>
                  <a:pt x="253" y="344"/>
                </a:cubicBezTo>
                <a:cubicBezTo>
                  <a:pt x="268" y="360"/>
                  <a:pt x="268" y="360"/>
                  <a:pt x="268" y="360"/>
                </a:cubicBezTo>
                <a:cubicBezTo>
                  <a:pt x="291" y="383"/>
                  <a:pt x="291" y="383"/>
                  <a:pt x="291" y="383"/>
                </a:cubicBezTo>
                <a:cubicBezTo>
                  <a:pt x="337" y="421"/>
                  <a:pt x="390" y="467"/>
                  <a:pt x="452" y="505"/>
                </a:cubicBezTo>
                <a:cubicBezTo>
                  <a:pt x="505" y="536"/>
                  <a:pt x="566" y="574"/>
                  <a:pt x="628" y="597"/>
                </a:cubicBezTo>
                <a:cubicBezTo>
                  <a:pt x="872" y="712"/>
                  <a:pt x="1156" y="750"/>
                  <a:pt x="1423" y="704"/>
                </a:cubicBezTo>
                <a:cubicBezTo>
                  <a:pt x="1446" y="696"/>
                  <a:pt x="1462" y="696"/>
                  <a:pt x="1477" y="689"/>
                </a:cubicBezTo>
                <a:cubicBezTo>
                  <a:pt x="1492" y="689"/>
                  <a:pt x="1500" y="689"/>
                  <a:pt x="1515" y="681"/>
                </a:cubicBezTo>
                <a:cubicBezTo>
                  <a:pt x="1584" y="650"/>
                  <a:pt x="1645" y="620"/>
                  <a:pt x="1707" y="582"/>
                </a:cubicBezTo>
                <a:cubicBezTo>
                  <a:pt x="1569" y="643"/>
                  <a:pt x="1423" y="673"/>
                  <a:pt x="1278" y="689"/>
                </a:cubicBezTo>
                <a:cubicBezTo>
                  <a:pt x="1240" y="696"/>
                  <a:pt x="1209" y="696"/>
                  <a:pt x="1171" y="696"/>
                </a:cubicBezTo>
              </a:path>
            </a:pathLst>
          </a:custGeom>
          <a:solidFill>
            <a:srgbClr val="687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24">
            <a:extLst>
              <a:ext uri="{FF2B5EF4-FFF2-40B4-BE49-F238E27FC236}">
                <a16:creationId xmlns:a16="http://schemas.microsoft.com/office/drawing/2014/main" id="{725FC0C7-89B7-A44C-9183-66BC9E01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39" y="6229876"/>
            <a:ext cx="3292482" cy="3192392"/>
          </a:xfrm>
          <a:custGeom>
            <a:avLst/>
            <a:gdLst>
              <a:gd name="T0" fmla="*/ 46 w 2756"/>
              <a:gd name="T1" fmla="*/ 811 h 2671"/>
              <a:gd name="T2" fmla="*/ 375 w 2756"/>
              <a:gd name="T3" fmla="*/ 482 h 2671"/>
              <a:gd name="T4" fmla="*/ 459 w 2756"/>
              <a:gd name="T5" fmla="*/ 420 h 2671"/>
              <a:gd name="T6" fmla="*/ 528 w 2756"/>
              <a:gd name="T7" fmla="*/ 375 h 2671"/>
              <a:gd name="T8" fmla="*/ 597 w 2756"/>
              <a:gd name="T9" fmla="*/ 336 h 2671"/>
              <a:gd name="T10" fmla="*/ 689 w 2756"/>
              <a:gd name="T11" fmla="*/ 290 h 2671"/>
              <a:gd name="T12" fmla="*/ 1148 w 2756"/>
              <a:gd name="T13" fmla="*/ 177 h 2671"/>
              <a:gd name="T14" fmla="*/ 2028 w 2756"/>
              <a:gd name="T15" fmla="*/ 397 h 2671"/>
              <a:gd name="T16" fmla="*/ 2112 w 2756"/>
              <a:gd name="T17" fmla="*/ 459 h 2671"/>
              <a:gd name="T18" fmla="*/ 2150 w 2756"/>
              <a:gd name="T19" fmla="*/ 489 h 2671"/>
              <a:gd name="T20" fmla="*/ 2227 w 2756"/>
              <a:gd name="T21" fmla="*/ 558 h 2671"/>
              <a:gd name="T22" fmla="*/ 2280 w 2756"/>
              <a:gd name="T23" fmla="*/ 612 h 2671"/>
              <a:gd name="T24" fmla="*/ 2334 w 2756"/>
              <a:gd name="T25" fmla="*/ 673 h 2671"/>
              <a:gd name="T26" fmla="*/ 2449 w 2756"/>
              <a:gd name="T27" fmla="*/ 841 h 2671"/>
              <a:gd name="T28" fmla="*/ 2495 w 2756"/>
              <a:gd name="T29" fmla="*/ 933 h 2671"/>
              <a:gd name="T30" fmla="*/ 2548 w 2756"/>
              <a:gd name="T31" fmla="*/ 1714 h 2671"/>
              <a:gd name="T32" fmla="*/ 1416 w 2756"/>
              <a:gd name="T33" fmla="*/ 2632 h 2671"/>
              <a:gd name="T34" fmla="*/ 1355 w 2756"/>
              <a:gd name="T35" fmla="*/ 2640 h 2671"/>
              <a:gd name="T36" fmla="*/ 1416 w 2756"/>
              <a:gd name="T37" fmla="*/ 2655 h 2671"/>
              <a:gd name="T38" fmla="*/ 1477 w 2756"/>
              <a:gd name="T39" fmla="*/ 2662 h 2671"/>
              <a:gd name="T40" fmla="*/ 1561 w 2756"/>
              <a:gd name="T41" fmla="*/ 2670 h 2671"/>
              <a:gd name="T42" fmla="*/ 1607 w 2756"/>
              <a:gd name="T43" fmla="*/ 2670 h 2671"/>
              <a:gd name="T44" fmla="*/ 1691 w 2756"/>
              <a:gd name="T45" fmla="*/ 2662 h 2671"/>
              <a:gd name="T46" fmla="*/ 1860 w 2756"/>
              <a:gd name="T47" fmla="*/ 2640 h 2671"/>
              <a:gd name="T48" fmla="*/ 1982 w 2756"/>
              <a:gd name="T49" fmla="*/ 2601 h 2671"/>
              <a:gd name="T50" fmla="*/ 2059 w 2756"/>
              <a:gd name="T51" fmla="*/ 2571 h 2671"/>
              <a:gd name="T52" fmla="*/ 2372 w 2756"/>
              <a:gd name="T53" fmla="*/ 2372 h 2671"/>
              <a:gd name="T54" fmla="*/ 2648 w 2756"/>
              <a:gd name="T55" fmla="*/ 1974 h 2671"/>
              <a:gd name="T56" fmla="*/ 2663 w 2756"/>
              <a:gd name="T57" fmla="*/ 1936 h 2671"/>
              <a:gd name="T58" fmla="*/ 2694 w 2756"/>
              <a:gd name="T59" fmla="*/ 1851 h 2671"/>
              <a:gd name="T60" fmla="*/ 2755 w 2756"/>
              <a:gd name="T61" fmla="*/ 1484 h 2671"/>
              <a:gd name="T62" fmla="*/ 2755 w 2756"/>
              <a:gd name="T63" fmla="*/ 1400 h 2671"/>
              <a:gd name="T64" fmla="*/ 2755 w 2756"/>
              <a:gd name="T65" fmla="*/ 1339 h 2671"/>
              <a:gd name="T66" fmla="*/ 2747 w 2756"/>
              <a:gd name="T67" fmla="*/ 1277 h 2671"/>
              <a:gd name="T68" fmla="*/ 2732 w 2756"/>
              <a:gd name="T69" fmla="*/ 1193 h 2671"/>
              <a:gd name="T70" fmla="*/ 2625 w 2756"/>
              <a:gd name="T71" fmla="*/ 841 h 2671"/>
              <a:gd name="T72" fmla="*/ 2403 w 2756"/>
              <a:gd name="T73" fmla="*/ 505 h 2671"/>
              <a:gd name="T74" fmla="*/ 2349 w 2756"/>
              <a:gd name="T75" fmla="*/ 443 h 2671"/>
              <a:gd name="T76" fmla="*/ 1951 w 2756"/>
              <a:gd name="T77" fmla="*/ 161 h 2671"/>
              <a:gd name="T78" fmla="*/ 1890 w 2756"/>
              <a:gd name="T79" fmla="*/ 138 h 2671"/>
              <a:gd name="T80" fmla="*/ 1837 w 2756"/>
              <a:gd name="T81" fmla="*/ 115 h 2671"/>
              <a:gd name="T82" fmla="*/ 1714 w 2756"/>
              <a:gd name="T83" fmla="*/ 77 h 2671"/>
              <a:gd name="T84" fmla="*/ 1309 w 2756"/>
              <a:gd name="T85" fmla="*/ 8 h 2671"/>
              <a:gd name="T86" fmla="*/ 0 w 2756"/>
              <a:gd name="T87" fmla="*/ 872 h 2671"/>
              <a:gd name="T88" fmla="*/ 46 w 2756"/>
              <a:gd name="T89" fmla="*/ 811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56" h="2671">
                <a:moveTo>
                  <a:pt x="46" y="811"/>
                </a:moveTo>
                <a:lnTo>
                  <a:pt x="46" y="811"/>
                </a:lnTo>
                <a:cubicBezTo>
                  <a:pt x="61" y="795"/>
                  <a:pt x="69" y="780"/>
                  <a:pt x="84" y="765"/>
                </a:cubicBezTo>
                <a:cubicBezTo>
                  <a:pt x="168" y="658"/>
                  <a:pt x="268" y="566"/>
                  <a:pt x="375" y="482"/>
                </a:cubicBezTo>
                <a:cubicBezTo>
                  <a:pt x="390" y="466"/>
                  <a:pt x="406" y="459"/>
                  <a:pt x="421" y="451"/>
                </a:cubicBezTo>
                <a:cubicBezTo>
                  <a:pt x="436" y="436"/>
                  <a:pt x="444" y="428"/>
                  <a:pt x="459" y="420"/>
                </a:cubicBezTo>
                <a:cubicBezTo>
                  <a:pt x="505" y="390"/>
                  <a:pt x="505" y="390"/>
                  <a:pt x="505" y="390"/>
                </a:cubicBezTo>
                <a:cubicBezTo>
                  <a:pt x="528" y="375"/>
                  <a:pt x="528" y="375"/>
                  <a:pt x="528" y="375"/>
                </a:cubicBezTo>
                <a:cubicBezTo>
                  <a:pt x="536" y="375"/>
                  <a:pt x="543" y="367"/>
                  <a:pt x="551" y="367"/>
                </a:cubicBezTo>
                <a:cubicBezTo>
                  <a:pt x="597" y="336"/>
                  <a:pt x="597" y="336"/>
                  <a:pt x="597" y="336"/>
                </a:cubicBezTo>
                <a:cubicBezTo>
                  <a:pt x="643" y="313"/>
                  <a:pt x="643" y="313"/>
                  <a:pt x="643" y="313"/>
                </a:cubicBezTo>
                <a:cubicBezTo>
                  <a:pt x="658" y="306"/>
                  <a:pt x="674" y="298"/>
                  <a:pt x="689" y="290"/>
                </a:cubicBezTo>
                <a:cubicBezTo>
                  <a:pt x="704" y="283"/>
                  <a:pt x="719" y="275"/>
                  <a:pt x="735" y="268"/>
                </a:cubicBezTo>
                <a:cubicBezTo>
                  <a:pt x="865" y="215"/>
                  <a:pt x="1002" y="184"/>
                  <a:pt x="1148" y="177"/>
                </a:cubicBezTo>
                <a:cubicBezTo>
                  <a:pt x="1423" y="154"/>
                  <a:pt x="1706" y="215"/>
                  <a:pt x="1944" y="344"/>
                </a:cubicBezTo>
                <a:cubicBezTo>
                  <a:pt x="1974" y="359"/>
                  <a:pt x="2005" y="382"/>
                  <a:pt x="2028" y="397"/>
                </a:cubicBezTo>
                <a:cubicBezTo>
                  <a:pt x="2074" y="428"/>
                  <a:pt x="2074" y="428"/>
                  <a:pt x="2074" y="428"/>
                </a:cubicBezTo>
                <a:cubicBezTo>
                  <a:pt x="2089" y="436"/>
                  <a:pt x="2097" y="451"/>
                  <a:pt x="2112" y="459"/>
                </a:cubicBezTo>
                <a:cubicBezTo>
                  <a:pt x="2135" y="474"/>
                  <a:pt x="2135" y="474"/>
                  <a:pt x="2135" y="474"/>
                </a:cubicBezTo>
                <a:cubicBezTo>
                  <a:pt x="2143" y="482"/>
                  <a:pt x="2143" y="489"/>
                  <a:pt x="2150" y="489"/>
                </a:cubicBezTo>
                <a:cubicBezTo>
                  <a:pt x="2166" y="505"/>
                  <a:pt x="2181" y="512"/>
                  <a:pt x="2189" y="528"/>
                </a:cubicBezTo>
                <a:cubicBezTo>
                  <a:pt x="2227" y="558"/>
                  <a:pt x="2227" y="558"/>
                  <a:pt x="2227" y="558"/>
                </a:cubicBezTo>
                <a:cubicBezTo>
                  <a:pt x="2242" y="573"/>
                  <a:pt x="2250" y="581"/>
                  <a:pt x="2265" y="596"/>
                </a:cubicBezTo>
                <a:cubicBezTo>
                  <a:pt x="2280" y="612"/>
                  <a:pt x="2280" y="612"/>
                  <a:pt x="2280" y="612"/>
                </a:cubicBezTo>
                <a:cubicBezTo>
                  <a:pt x="2288" y="619"/>
                  <a:pt x="2296" y="627"/>
                  <a:pt x="2296" y="635"/>
                </a:cubicBezTo>
                <a:cubicBezTo>
                  <a:pt x="2311" y="650"/>
                  <a:pt x="2319" y="658"/>
                  <a:pt x="2334" y="673"/>
                </a:cubicBezTo>
                <a:cubicBezTo>
                  <a:pt x="2349" y="703"/>
                  <a:pt x="2372" y="726"/>
                  <a:pt x="2395" y="757"/>
                </a:cubicBezTo>
                <a:cubicBezTo>
                  <a:pt x="2410" y="780"/>
                  <a:pt x="2426" y="811"/>
                  <a:pt x="2449" y="841"/>
                </a:cubicBezTo>
                <a:cubicBezTo>
                  <a:pt x="2472" y="887"/>
                  <a:pt x="2472" y="887"/>
                  <a:pt x="2472" y="887"/>
                </a:cubicBezTo>
                <a:cubicBezTo>
                  <a:pt x="2480" y="895"/>
                  <a:pt x="2487" y="918"/>
                  <a:pt x="2495" y="933"/>
                </a:cubicBezTo>
                <a:cubicBezTo>
                  <a:pt x="2556" y="1056"/>
                  <a:pt x="2587" y="1186"/>
                  <a:pt x="2594" y="1323"/>
                </a:cubicBezTo>
                <a:cubicBezTo>
                  <a:pt x="2602" y="1453"/>
                  <a:pt x="2587" y="1591"/>
                  <a:pt x="2548" y="1714"/>
                </a:cubicBezTo>
                <a:cubicBezTo>
                  <a:pt x="2541" y="1752"/>
                  <a:pt x="2525" y="1783"/>
                  <a:pt x="2518" y="1813"/>
                </a:cubicBezTo>
                <a:cubicBezTo>
                  <a:pt x="2372" y="2287"/>
                  <a:pt x="1936" y="2632"/>
                  <a:pt x="1416" y="2632"/>
                </a:cubicBezTo>
                <a:cubicBezTo>
                  <a:pt x="1370" y="2632"/>
                  <a:pt x="1316" y="2624"/>
                  <a:pt x="1270" y="2624"/>
                </a:cubicBezTo>
                <a:cubicBezTo>
                  <a:pt x="1301" y="2632"/>
                  <a:pt x="1324" y="2632"/>
                  <a:pt x="1355" y="2640"/>
                </a:cubicBezTo>
                <a:cubicBezTo>
                  <a:pt x="1370" y="2647"/>
                  <a:pt x="1378" y="2647"/>
                  <a:pt x="1393" y="2647"/>
                </a:cubicBezTo>
                <a:cubicBezTo>
                  <a:pt x="1400" y="2655"/>
                  <a:pt x="1408" y="2655"/>
                  <a:pt x="1416" y="2655"/>
                </a:cubicBezTo>
                <a:cubicBezTo>
                  <a:pt x="1439" y="2655"/>
                  <a:pt x="1439" y="2655"/>
                  <a:pt x="1439" y="2655"/>
                </a:cubicBezTo>
                <a:cubicBezTo>
                  <a:pt x="1454" y="2655"/>
                  <a:pt x="1462" y="2662"/>
                  <a:pt x="1477" y="2662"/>
                </a:cubicBezTo>
                <a:cubicBezTo>
                  <a:pt x="1523" y="2662"/>
                  <a:pt x="1523" y="2662"/>
                  <a:pt x="1523" y="2662"/>
                </a:cubicBezTo>
                <a:cubicBezTo>
                  <a:pt x="1538" y="2670"/>
                  <a:pt x="1553" y="2670"/>
                  <a:pt x="1561" y="2670"/>
                </a:cubicBezTo>
                <a:cubicBezTo>
                  <a:pt x="1569" y="2670"/>
                  <a:pt x="1576" y="2670"/>
                  <a:pt x="1584" y="2670"/>
                </a:cubicBezTo>
                <a:cubicBezTo>
                  <a:pt x="1607" y="2670"/>
                  <a:pt x="1607" y="2670"/>
                  <a:pt x="1607" y="2670"/>
                </a:cubicBezTo>
                <a:cubicBezTo>
                  <a:pt x="1622" y="2670"/>
                  <a:pt x="1638" y="2670"/>
                  <a:pt x="1645" y="2670"/>
                </a:cubicBezTo>
                <a:cubicBezTo>
                  <a:pt x="1691" y="2662"/>
                  <a:pt x="1691" y="2662"/>
                  <a:pt x="1691" y="2662"/>
                </a:cubicBezTo>
                <a:cubicBezTo>
                  <a:pt x="1722" y="2662"/>
                  <a:pt x="1745" y="2662"/>
                  <a:pt x="1776" y="2655"/>
                </a:cubicBezTo>
                <a:cubicBezTo>
                  <a:pt x="1806" y="2647"/>
                  <a:pt x="1829" y="2647"/>
                  <a:pt x="1860" y="2640"/>
                </a:cubicBezTo>
                <a:cubicBezTo>
                  <a:pt x="1883" y="2632"/>
                  <a:pt x="1913" y="2624"/>
                  <a:pt x="1936" y="2617"/>
                </a:cubicBezTo>
                <a:cubicBezTo>
                  <a:pt x="1951" y="2609"/>
                  <a:pt x="1967" y="2609"/>
                  <a:pt x="1982" y="2601"/>
                </a:cubicBezTo>
                <a:cubicBezTo>
                  <a:pt x="1990" y="2601"/>
                  <a:pt x="2005" y="2594"/>
                  <a:pt x="2020" y="2586"/>
                </a:cubicBezTo>
                <a:cubicBezTo>
                  <a:pt x="2059" y="2571"/>
                  <a:pt x="2059" y="2571"/>
                  <a:pt x="2059" y="2571"/>
                </a:cubicBezTo>
                <a:cubicBezTo>
                  <a:pt x="2066" y="2571"/>
                  <a:pt x="2082" y="2563"/>
                  <a:pt x="2097" y="2555"/>
                </a:cubicBezTo>
                <a:cubicBezTo>
                  <a:pt x="2196" y="2509"/>
                  <a:pt x="2288" y="2448"/>
                  <a:pt x="2372" y="2372"/>
                </a:cubicBezTo>
                <a:cubicBezTo>
                  <a:pt x="2449" y="2295"/>
                  <a:pt x="2518" y="2211"/>
                  <a:pt x="2579" y="2119"/>
                </a:cubicBezTo>
                <a:cubicBezTo>
                  <a:pt x="2602" y="2073"/>
                  <a:pt x="2633" y="2020"/>
                  <a:pt x="2648" y="1974"/>
                </a:cubicBezTo>
                <a:cubicBezTo>
                  <a:pt x="2648" y="1966"/>
                  <a:pt x="2655" y="1958"/>
                  <a:pt x="2655" y="1951"/>
                </a:cubicBezTo>
                <a:cubicBezTo>
                  <a:pt x="2663" y="1936"/>
                  <a:pt x="2663" y="1936"/>
                  <a:pt x="2663" y="1936"/>
                </a:cubicBezTo>
                <a:cubicBezTo>
                  <a:pt x="2678" y="1890"/>
                  <a:pt x="2678" y="1890"/>
                  <a:pt x="2678" y="1890"/>
                </a:cubicBezTo>
                <a:cubicBezTo>
                  <a:pt x="2686" y="1882"/>
                  <a:pt x="2686" y="1867"/>
                  <a:pt x="2694" y="1851"/>
                </a:cubicBezTo>
                <a:cubicBezTo>
                  <a:pt x="2694" y="1844"/>
                  <a:pt x="2701" y="1828"/>
                  <a:pt x="2701" y="1813"/>
                </a:cubicBezTo>
                <a:cubicBezTo>
                  <a:pt x="2732" y="1706"/>
                  <a:pt x="2747" y="1599"/>
                  <a:pt x="2755" y="1484"/>
                </a:cubicBezTo>
                <a:cubicBezTo>
                  <a:pt x="2755" y="1469"/>
                  <a:pt x="2755" y="1461"/>
                  <a:pt x="2755" y="1446"/>
                </a:cubicBezTo>
                <a:cubicBezTo>
                  <a:pt x="2755" y="1430"/>
                  <a:pt x="2755" y="1415"/>
                  <a:pt x="2755" y="1400"/>
                </a:cubicBezTo>
                <a:cubicBezTo>
                  <a:pt x="2755" y="1362"/>
                  <a:pt x="2755" y="1362"/>
                  <a:pt x="2755" y="1362"/>
                </a:cubicBezTo>
                <a:cubicBezTo>
                  <a:pt x="2755" y="1339"/>
                  <a:pt x="2755" y="1339"/>
                  <a:pt x="2755" y="1339"/>
                </a:cubicBezTo>
                <a:cubicBezTo>
                  <a:pt x="2755" y="1331"/>
                  <a:pt x="2755" y="1323"/>
                  <a:pt x="2747" y="1316"/>
                </a:cubicBezTo>
                <a:cubicBezTo>
                  <a:pt x="2747" y="1277"/>
                  <a:pt x="2747" y="1277"/>
                  <a:pt x="2747" y="1277"/>
                </a:cubicBezTo>
                <a:cubicBezTo>
                  <a:pt x="2747" y="1262"/>
                  <a:pt x="2740" y="1254"/>
                  <a:pt x="2740" y="1239"/>
                </a:cubicBezTo>
                <a:cubicBezTo>
                  <a:pt x="2740" y="1224"/>
                  <a:pt x="2740" y="1209"/>
                  <a:pt x="2732" y="1193"/>
                </a:cubicBezTo>
                <a:cubicBezTo>
                  <a:pt x="2724" y="1155"/>
                  <a:pt x="2724" y="1155"/>
                  <a:pt x="2724" y="1155"/>
                </a:cubicBezTo>
                <a:cubicBezTo>
                  <a:pt x="2709" y="1048"/>
                  <a:pt x="2671" y="941"/>
                  <a:pt x="2625" y="841"/>
                </a:cubicBezTo>
                <a:cubicBezTo>
                  <a:pt x="2579" y="742"/>
                  <a:pt x="2525" y="650"/>
                  <a:pt x="2457" y="566"/>
                </a:cubicBezTo>
                <a:cubicBezTo>
                  <a:pt x="2441" y="543"/>
                  <a:pt x="2418" y="520"/>
                  <a:pt x="2403" y="505"/>
                </a:cubicBezTo>
                <a:cubicBezTo>
                  <a:pt x="2395" y="489"/>
                  <a:pt x="2388" y="482"/>
                  <a:pt x="2372" y="474"/>
                </a:cubicBezTo>
                <a:cubicBezTo>
                  <a:pt x="2349" y="443"/>
                  <a:pt x="2349" y="443"/>
                  <a:pt x="2349" y="443"/>
                </a:cubicBezTo>
                <a:cubicBezTo>
                  <a:pt x="2311" y="405"/>
                  <a:pt x="2265" y="367"/>
                  <a:pt x="2227" y="336"/>
                </a:cubicBezTo>
                <a:cubicBezTo>
                  <a:pt x="2143" y="268"/>
                  <a:pt x="2051" y="207"/>
                  <a:pt x="1951" y="161"/>
                </a:cubicBezTo>
                <a:cubicBezTo>
                  <a:pt x="1913" y="146"/>
                  <a:pt x="1913" y="146"/>
                  <a:pt x="1913" y="146"/>
                </a:cubicBezTo>
                <a:cubicBezTo>
                  <a:pt x="1890" y="138"/>
                  <a:pt x="1890" y="138"/>
                  <a:pt x="1890" y="138"/>
                </a:cubicBezTo>
                <a:cubicBezTo>
                  <a:pt x="1875" y="131"/>
                  <a:pt x="1875" y="131"/>
                  <a:pt x="1875" y="131"/>
                </a:cubicBezTo>
                <a:cubicBezTo>
                  <a:pt x="1837" y="115"/>
                  <a:pt x="1837" y="115"/>
                  <a:pt x="1837" y="115"/>
                </a:cubicBezTo>
                <a:cubicBezTo>
                  <a:pt x="1821" y="115"/>
                  <a:pt x="1806" y="108"/>
                  <a:pt x="1798" y="100"/>
                </a:cubicBezTo>
                <a:cubicBezTo>
                  <a:pt x="1768" y="92"/>
                  <a:pt x="1745" y="85"/>
                  <a:pt x="1714" y="77"/>
                </a:cubicBezTo>
                <a:cubicBezTo>
                  <a:pt x="1638" y="54"/>
                  <a:pt x="1638" y="54"/>
                  <a:pt x="1638" y="54"/>
                </a:cubicBezTo>
                <a:cubicBezTo>
                  <a:pt x="1531" y="31"/>
                  <a:pt x="1416" y="16"/>
                  <a:pt x="1309" y="8"/>
                </a:cubicBezTo>
                <a:cubicBezTo>
                  <a:pt x="1179" y="0"/>
                  <a:pt x="1049" y="8"/>
                  <a:pt x="918" y="31"/>
                </a:cubicBezTo>
                <a:cubicBezTo>
                  <a:pt x="505" y="169"/>
                  <a:pt x="176" y="474"/>
                  <a:pt x="0" y="872"/>
                </a:cubicBezTo>
                <a:cubicBezTo>
                  <a:pt x="15" y="849"/>
                  <a:pt x="15" y="849"/>
                  <a:pt x="15" y="849"/>
                </a:cubicBezTo>
                <a:cubicBezTo>
                  <a:pt x="31" y="834"/>
                  <a:pt x="38" y="826"/>
                  <a:pt x="46" y="8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25">
            <a:extLst>
              <a:ext uri="{FF2B5EF4-FFF2-40B4-BE49-F238E27FC236}">
                <a16:creationId xmlns:a16="http://schemas.microsoft.com/office/drawing/2014/main" id="{6536E539-B553-7240-AAAD-E0BA7B24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370" y="8121081"/>
            <a:ext cx="21072" cy="21072"/>
          </a:xfrm>
          <a:custGeom>
            <a:avLst/>
            <a:gdLst>
              <a:gd name="T0" fmla="*/ 15 w 16"/>
              <a:gd name="T1" fmla="*/ 0 h 16"/>
              <a:gd name="T2" fmla="*/ 15 w 16"/>
              <a:gd name="T3" fmla="*/ 0 h 16"/>
              <a:gd name="T4" fmla="*/ 8 w 16"/>
              <a:gd name="T5" fmla="*/ 0 h 16"/>
              <a:gd name="T6" fmla="*/ 8 w 16"/>
              <a:gd name="T7" fmla="*/ 0 h 16"/>
              <a:gd name="T8" fmla="*/ 8 w 16"/>
              <a:gd name="T9" fmla="*/ 0 h 16"/>
              <a:gd name="T10" fmla="*/ 8 w 16"/>
              <a:gd name="T11" fmla="*/ 0 h 16"/>
              <a:gd name="T12" fmla="*/ 8 w 16"/>
              <a:gd name="T13" fmla="*/ 0 h 16"/>
              <a:gd name="T14" fmla="*/ 8 w 16"/>
              <a:gd name="T15" fmla="*/ 7 h 16"/>
              <a:gd name="T16" fmla="*/ 0 w 16"/>
              <a:gd name="T17" fmla="*/ 7 h 16"/>
              <a:gd name="T18" fmla="*/ 0 w 16"/>
              <a:gd name="T19" fmla="*/ 15 h 16"/>
              <a:gd name="T20" fmla="*/ 8 w 16"/>
              <a:gd name="T21" fmla="*/ 15 h 16"/>
              <a:gd name="T22" fmla="*/ 8 w 16"/>
              <a:gd name="T23" fmla="*/ 15 h 16"/>
              <a:gd name="T24" fmla="*/ 8 w 16"/>
              <a:gd name="T25" fmla="*/ 15 h 16"/>
              <a:gd name="T26" fmla="*/ 15 w 16"/>
              <a:gd name="T2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16">
                <a:moveTo>
                  <a:pt x="15" y="0"/>
                </a:moveTo>
                <a:lnTo>
                  <a:pt x="15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cubicBezTo>
                  <a:pt x="8" y="0"/>
                  <a:pt x="8" y="0"/>
                  <a:pt x="8" y="7"/>
                </a:cubicBezTo>
                <a:cubicBezTo>
                  <a:pt x="0" y="7"/>
                  <a:pt x="0" y="7"/>
                  <a:pt x="0" y="7"/>
                </a:cubicBezTo>
                <a:lnTo>
                  <a:pt x="0" y="15"/>
                </a:lnTo>
                <a:lnTo>
                  <a:pt x="8" y="15"/>
                </a:lnTo>
                <a:lnTo>
                  <a:pt x="8" y="15"/>
                </a:lnTo>
                <a:lnTo>
                  <a:pt x="8" y="15"/>
                </a:lnTo>
                <a:lnTo>
                  <a:pt x="15" y="0"/>
                </a:lnTo>
              </a:path>
            </a:pathLst>
          </a:custGeom>
          <a:solidFill>
            <a:srgbClr val="3635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26">
            <a:extLst>
              <a:ext uri="{FF2B5EF4-FFF2-40B4-BE49-F238E27FC236}">
                <a16:creationId xmlns:a16="http://schemas.microsoft.com/office/drawing/2014/main" id="{6EB4A5D7-C5D3-0444-95D3-B8D18BE29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67" y="7178112"/>
            <a:ext cx="2486484" cy="2196747"/>
          </a:xfrm>
          <a:custGeom>
            <a:avLst/>
            <a:gdLst>
              <a:gd name="T0" fmla="*/ 1607 w 2083"/>
              <a:gd name="T1" fmla="*/ 1477 h 1838"/>
              <a:gd name="T2" fmla="*/ 2005 w 2083"/>
              <a:gd name="T3" fmla="*/ 544 h 1838"/>
              <a:gd name="T4" fmla="*/ 1806 w 2083"/>
              <a:gd name="T5" fmla="*/ 1248 h 1838"/>
              <a:gd name="T6" fmla="*/ 643 w 2083"/>
              <a:gd name="T7" fmla="*/ 1416 h 1838"/>
              <a:gd name="T8" fmla="*/ 536 w 2083"/>
              <a:gd name="T9" fmla="*/ 1316 h 1838"/>
              <a:gd name="T10" fmla="*/ 375 w 2083"/>
              <a:gd name="T11" fmla="*/ 896 h 1838"/>
              <a:gd name="T12" fmla="*/ 406 w 2083"/>
              <a:gd name="T13" fmla="*/ 712 h 1838"/>
              <a:gd name="T14" fmla="*/ 475 w 2083"/>
              <a:gd name="T15" fmla="*/ 544 h 1838"/>
              <a:gd name="T16" fmla="*/ 582 w 2083"/>
              <a:gd name="T17" fmla="*/ 414 h 1838"/>
              <a:gd name="T18" fmla="*/ 911 w 2083"/>
              <a:gd name="T19" fmla="*/ 268 h 1838"/>
              <a:gd name="T20" fmla="*/ 1133 w 2083"/>
              <a:gd name="T21" fmla="*/ 299 h 1838"/>
              <a:gd name="T22" fmla="*/ 1217 w 2083"/>
              <a:gd name="T23" fmla="*/ 337 h 1838"/>
              <a:gd name="T24" fmla="*/ 1324 w 2083"/>
              <a:gd name="T25" fmla="*/ 414 h 1838"/>
              <a:gd name="T26" fmla="*/ 1385 w 2083"/>
              <a:gd name="T27" fmla="*/ 490 h 1838"/>
              <a:gd name="T28" fmla="*/ 1378 w 2083"/>
              <a:gd name="T29" fmla="*/ 980 h 1838"/>
              <a:gd name="T30" fmla="*/ 1270 w 2083"/>
              <a:gd name="T31" fmla="*/ 1095 h 1838"/>
              <a:gd name="T32" fmla="*/ 796 w 2083"/>
              <a:gd name="T33" fmla="*/ 995 h 1838"/>
              <a:gd name="T34" fmla="*/ 758 w 2083"/>
              <a:gd name="T35" fmla="*/ 750 h 1838"/>
              <a:gd name="T36" fmla="*/ 842 w 2083"/>
              <a:gd name="T37" fmla="*/ 620 h 1838"/>
              <a:gd name="T38" fmla="*/ 1217 w 2083"/>
              <a:gd name="T39" fmla="*/ 758 h 1838"/>
              <a:gd name="T40" fmla="*/ 1079 w 2083"/>
              <a:gd name="T41" fmla="*/ 949 h 1838"/>
              <a:gd name="T42" fmla="*/ 903 w 2083"/>
              <a:gd name="T43" fmla="*/ 812 h 1838"/>
              <a:gd name="T44" fmla="*/ 903 w 2083"/>
              <a:gd name="T45" fmla="*/ 865 h 1838"/>
              <a:gd name="T46" fmla="*/ 949 w 2083"/>
              <a:gd name="T47" fmla="*/ 919 h 1838"/>
              <a:gd name="T48" fmla="*/ 1186 w 2083"/>
              <a:gd name="T49" fmla="*/ 911 h 1838"/>
              <a:gd name="T50" fmla="*/ 1248 w 2083"/>
              <a:gd name="T51" fmla="*/ 796 h 1838"/>
              <a:gd name="T52" fmla="*/ 1194 w 2083"/>
              <a:gd name="T53" fmla="*/ 612 h 1838"/>
              <a:gd name="T54" fmla="*/ 1156 w 2083"/>
              <a:gd name="T55" fmla="*/ 567 h 1838"/>
              <a:gd name="T56" fmla="*/ 1102 w 2083"/>
              <a:gd name="T57" fmla="*/ 536 h 1838"/>
              <a:gd name="T58" fmla="*/ 1049 w 2083"/>
              <a:gd name="T59" fmla="*/ 521 h 1838"/>
              <a:gd name="T60" fmla="*/ 857 w 2083"/>
              <a:gd name="T61" fmla="*/ 536 h 1838"/>
              <a:gd name="T62" fmla="*/ 766 w 2083"/>
              <a:gd name="T63" fmla="*/ 597 h 1838"/>
              <a:gd name="T64" fmla="*/ 712 w 2083"/>
              <a:gd name="T65" fmla="*/ 682 h 1838"/>
              <a:gd name="T66" fmla="*/ 674 w 2083"/>
              <a:gd name="T67" fmla="*/ 781 h 1838"/>
              <a:gd name="T68" fmla="*/ 666 w 2083"/>
              <a:gd name="T69" fmla="*/ 888 h 1838"/>
              <a:gd name="T70" fmla="*/ 758 w 2083"/>
              <a:gd name="T71" fmla="*/ 1118 h 1838"/>
              <a:gd name="T72" fmla="*/ 827 w 2083"/>
              <a:gd name="T73" fmla="*/ 1171 h 1838"/>
              <a:gd name="T74" fmla="*/ 1470 w 2083"/>
              <a:gd name="T75" fmla="*/ 1118 h 1838"/>
              <a:gd name="T76" fmla="*/ 1493 w 2083"/>
              <a:gd name="T77" fmla="*/ 284 h 1838"/>
              <a:gd name="T78" fmla="*/ 1431 w 2083"/>
              <a:gd name="T79" fmla="*/ 215 h 1838"/>
              <a:gd name="T80" fmla="*/ 1102 w 2083"/>
              <a:gd name="T81" fmla="*/ 31 h 1838"/>
              <a:gd name="T82" fmla="*/ 467 w 2083"/>
              <a:gd name="T83" fmla="*/ 123 h 1838"/>
              <a:gd name="T84" fmla="*/ 268 w 2083"/>
              <a:gd name="T85" fmla="*/ 284 h 1838"/>
              <a:gd name="T86" fmla="*/ 31 w 2083"/>
              <a:gd name="T87" fmla="*/ 735 h 1838"/>
              <a:gd name="T88" fmla="*/ 100 w 2083"/>
              <a:gd name="T89" fmla="*/ 1309 h 1838"/>
              <a:gd name="T90" fmla="*/ 199 w 2083"/>
              <a:gd name="T91" fmla="*/ 567 h 1838"/>
              <a:gd name="T92" fmla="*/ 398 w 2083"/>
              <a:gd name="T93" fmla="*/ 1561 h 1838"/>
              <a:gd name="T94" fmla="*/ 834 w 2083"/>
              <a:gd name="T95" fmla="*/ 1822 h 1838"/>
              <a:gd name="T96" fmla="*/ 1929 w 2083"/>
              <a:gd name="T97" fmla="*/ 1263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83" h="1838">
                <a:moveTo>
                  <a:pt x="1630" y="1515"/>
                </a:moveTo>
                <a:lnTo>
                  <a:pt x="1630" y="1515"/>
                </a:lnTo>
                <a:cubicBezTo>
                  <a:pt x="1623" y="1515"/>
                  <a:pt x="1607" y="1515"/>
                  <a:pt x="1607" y="1508"/>
                </a:cubicBezTo>
                <a:cubicBezTo>
                  <a:pt x="1600" y="1492"/>
                  <a:pt x="1600" y="1485"/>
                  <a:pt x="1607" y="1477"/>
                </a:cubicBezTo>
                <a:cubicBezTo>
                  <a:pt x="1615" y="1477"/>
                  <a:pt x="1615" y="1477"/>
                  <a:pt x="1615" y="1477"/>
                </a:cubicBezTo>
                <a:cubicBezTo>
                  <a:pt x="1707" y="1408"/>
                  <a:pt x="1791" y="1316"/>
                  <a:pt x="1860" y="1217"/>
                </a:cubicBezTo>
                <a:cubicBezTo>
                  <a:pt x="1921" y="1118"/>
                  <a:pt x="1967" y="1003"/>
                  <a:pt x="1990" y="888"/>
                </a:cubicBezTo>
                <a:cubicBezTo>
                  <a:pt x="2021" y="773"/>
                  <a:pt x="2021" y="658"/>
                  <a:pt x="2005" y="544"/>
                </a:cubicBezTo>
                <a:cubicBezTo>
                  <a:pt x="1998" y="528"/>
                  <a:pt x="1998" y="521"/>
                  <a:pt x="1998" y="505"/>
                </a:cubicBezTo>
                <a:cubicBezTo>
                  <a:pt x="1998" y="528"/>
                  <a:pt x="2005" y="551"/>
                  <a:pt x="2005" y="574"/>
                </a:cubicBezTo>
                <a:cubicBezTo>
                  <a:pt x="2021" y="765"/>
                  <a:pt x="1982" y="957"/>
                  <a:pt x="1890" y="1125"/>
                </a:cubicBezTo>
                <a:cubicBezTo>
                  <a:pt x="1867" y="1171"/>
                  <a:pt x="1837" y="1209"/>
                  <a:pt x="1806" y="1248"/>
                </a:cubicBezTo>
                <a:cubicBezTo>
                  <a:pt x="1783" y="1286"/>
                  <a:pt x="1753" y="1324"/>
                  <a:pt x="1714" y="1355"/>
                </a:cubicBezTo>
                <a:cubicBezTo>
                  <a:pt x="1646" y="1424"/>
                  <a:pt x="1561" y="1485"/>
                  <a:pt x="1470" y="1523"/>
                </a:cubicBezTo>
                <a:cubicBezTo>
                  <a:pt x="1293" y="1600"/>
                  <a:pt x="1079" y="1615"/>
                  <a:pt x="896" y="1554"/>
                </a:cubicBezTo>
                <a:cubicBezTo>
                  <a:pt x="804" y="1523"/>
                  <a:pt x="712" y="1477"/>
                  <a:pt x="643" y="1416"/>
                </a:cubicBezTo>
                <a:cubicBezTo>
                  <a:pt x="628" y="1408"/>
                  <a:pt x="620" y="1401"/>
                  <a:pt x="613" y="1393"/>
                </a:cubicBezTo>
                <a:cubicBezTo>
                  <a:pt x="605" y="1385"/>
                  <a:pt x="597" y="1378"/>
                  <a:pt x="582" y="1370"/>
                </a:cubicBezTo>
                <a:cubicBezTo>
                  <a:pt x="574" y="1362"/>
                  <a:pt x="566" y="1355"/>
                  <a:pt x="559" y="1339"/>
                </a:cubicBezTo>
                <a:cubicBezTo>
                  <a:pt x="536" y="1316"/>
                  <a:pt x="536" y="1316"/>
                  <a:pt x="536" y="1316"/>
                </a:cubicBezTo>
                <a:cubicBezTo>
                  <a:pt x="521" y="1294"/>
                  <a:pt x="505" y="1271"/>
                  <a:pt x="490" y="1255"/>
                </a:cubicBezTo>
                <a:cubicBezTo>
                  <a:pt x="482" y="1240"/>
                  <a:pt x="475" y="1232"/>
                  <a:pt x="467" y="1217"/>
                </a:cubicBezTo>
                <a:cubicBezTo>
                  <a:pt x="452" y="1186"/>
                  <a:pt x="452" y="1186"/>
                  <a:pt x="452" y="1186"/>
                </a:cubicBezTo>
                <a:cubicBezTo>
                  <a:pt x="406" y="1095"/>
                  <a:pt x="383" y="995"/>
                  <a:pt x="375" y="896"/>
                </a:cubicBezTo>
                <a:cubicBezTo>
                  <a:pt x="375" y="873"/>
                  <a:pt x="383" y="850"/>
                  <a:pt x="383" y="819"/>
                </a:cubicBezTo>
                <a:cubicBezTo>
                  <a:pt x="383" y="812"/>
                  <a:pt x="383" y="796"/>
                  <a:pt x="391" y="789"/>
                </a:cubicBezTo>
                <a:cubicBezTo>
                  <a:pt x="391" y="750"/>
                  <a:pt x="391" y="750"/>
                  <a:pt x="391" y="750"/>
                </a:cubicBezTo>
                <a:cubicBezTo>
                  <a:pt x="406" y="712"/>
                  <a:pt x="406" y="712"/>
                  <a:pt x="406" y="712"/>
                </a:cubicBezTo>
                <a:cubicBezTo>
                  <a:pt x="406" y="704"/>
                  <a:pt x="406" y="689"/>
                  <a:pt x="413" y="674"/>
                </a:cubicBezTo>
                <a:cubicBezTo>
                  <a:pt x="421" y="651"/>
                  <a:pt x="429" y="628"/>
                  <a:pt x="444" y="605"/>
                </a:cubicBezTo>
                <a:cubicBezTo>
                  <a:pt x="459" y="574"/>
                  <a:pt x="459" y="574"/>
                  <a:pt x="459" y="574"/>
                </a:cubicBezTo>
                <a:cubicBezTo>
                  <a:pt x="467" y="567"/>
                  <a:pt x="467" y="551"/>
                  <a:pt x="475" y="544"/>
                </a:cubicBezTo>
                <a:cubicBezTo>
                  <a:pt x="482" y="536"/>
                  <a:pt x="490" y="521"/>
                  <a:pt x="498" y="513"/>
                </a:cubicBezTo>
                <a:cubicBezTo>
                  <a:pt x="521" y="482"/>
                  <a:pt x="521" y="482"/>
                  <a:pt x="521" y="482"/>
                </a:cubicBezTo>
                <a:cubicBezTo>
                  <a:pt x="536" y="459"/>
                  <a:pt x="551" y="444"/>
                  <a:pt x="566" y="429"/>
                </a:cubicBezTo>
                <a:cubicBezTo>
                  <a:pt x="574" y="421"/>
                  <a:pt x="574" y="421"/>
                  <a:pt x="582" y="414"/>
                </a:cubicBezTo>
                <a:cubicBezTo>
                  <a:pt x="597" y="398"/>
                  <a:pt x="597" y="398"/>
                  <a:pt x="597" y="398"/>
                </a:cubicBezTo>
                <a:cubicBezTo>
                  <a:pt x="605" y="391"/>
                  <a:pt x="613" y="383"/>
                  <a:pt x="628" y="375"/>
                </a:cubicBezTo>
                <a:cubicBezTo>
                  <a:pt x="666" y="345"/>
                  <a:pt x="712" y="322"/>
                  <a:pt x="758" y="299"/>
                </a:cubicBezTo>
                <a:cubicBezTo>
                  <a:pt x="811" y="284"/>
                  <a:pt x="857" y="268"/>
                  <a:pt x="911" y="268"/>
                </a:cubicBezTo>
                <a:cubicBezTo>
                  <a:pt x="957" y="261"/>
                  <a:pt x="1010" y="268"/>
                  <a:pt x="1064" y="276"/>
                </a:cubicBezTo>
                <a:cubicBezTo>
                  <a:pt x="1072" y="276"/>
                  <a:pt x="1087" y="284"/>
                  <a:pt x="1095" y="284"/>
                </a:cubicBezTo>
                <a:cubicBezTo>
                  <a:pt x="1117" y="291"/>
                  <a:pt x="1117" y="291"/>
                  <a:pt x="1117" y="291"/>
                </a:cubicBezTo>
                <a:cubicBezTo>
                  <a:pt x="1133" y="299"/>
                  <a:pt x="1133" y="299"/>
                  <a:pt x="1133" y="299"/>
                </a:cubicBezTo>
                <a:cubicBezTo>
                  <a:pt x="1148" y="299"/>
                  <a:pt x="1156" y="306"/>
                  <a:pt x="1171" y="314"/>
                </a:cubicBezTo>
                <a:cubicBezTo>
                  <a:pt x="1202" y="329"/>
                  <a:pt x="1202" y="329"/>
                  <a:pt x="1202" y="329"/>
                </a:cubicBezTo>
                <a:cubicBezTo>
                  <a:pt x="1209" y="329"/>
                  <a:pt x="1209" y="329"/>
                  <a:pt x="1209" y="329"/>
                </a:cubicBezTo>
                <a:cubicBezTo>
                  <a:pt x="1217" y="337"/>
                  <a:pt x="1217" y="337"/>
                  <a:pt x="1217" y="337"/>
                </a:cubicBezTo>
                <a:cubicBezTo>
                  <a:pt x="1232" y="345"/>
                  <a:pt x="1232" y="345"/>
                  <a:pt x="1232" y="345"/>
                </a:cubicBezTo>
                <a:cubicBezTo>
                  <a:pt x="1248" y="352"/>
                  <a:pt x="1255" y="360"/>
                  <a:pt x="1270" y="368"/>
                </a:cubicBezTo>
                <a:cubicBezTo>
                  <a:pt x="1293" y="391"/>
                  <a:pt x="1293" y="391"/>
                  <a:pt x="1293" y="391"/>
                </a:cubicBezTo>
                <a:cubicBezTo>
                  <a:pt x="1309" y="398"/>
                  <a:pt x="1317" y="406"/>
                  <a:pt x="1324" y="414"/>
                </a:cubicBezTo>
                <a:cubicBezTo>
                  <a:pt x="1340" y="429"/>
                  <a:pt x="1340" y="429"/>
                  <a:pt x="1340" y="429"/>
                </a:cubicBezTo>
                <a:cubicBezTo>
                  <a:pt x="1347" y="444"/>
                  <a:pt x="1347" y="444"/>
                  <a:pt x="1347" y="444"/>
                </a:cubicBezTo>
                <a:cubicBezTo>
                  <a:pt x="1362" y="452"/>
                  <a:pt x="1370" y="459"/>
                  <a:pt x="1378" y="475"/>
                </a:cubicBezTo>
                <a:cubicBezTo>
                  <a:pt x="1385" y="490"/>
                  <a:pt x="1385" y="490"/>
                  <a:pt x="1385" y="490"/>
                </a:cubicBezTo>
                <a:cubicBezTo>
                  <a:pt x="1393" y="498"/>
                  <a:pt x="1393" y="498"/>
                  <a:pt x="1401" y="505"/>
                </a:cubicBezTo>
                <a:cubicBezTo>
                  <a:pt x="1401" y="521"/>
                  <a:pt x="1408" y="528"/>
                  <a:pt x="1416" y="544"/>
                </a:cubicBezTo>
                <a:cubicBezTo>
                  <a:pt x="1462" y="635"/>
                  <a:pt x="1470" y="743"/>
                  <a:pt x="1447" y="842"/>
                </a:cubicBezTo>
                <a:cubicBezTo>
                  <a:pt x="1431" y="896"/>
                  <a:pt x="1408" y="942"/>
                  <a:pt x="1378" y="980"/>
                </a:cubicBezTo>
                <a:cubicBezTo>
                  <a:pt x="1355" y="1010"/>
                  <a:pt x="1355" y="1010"/>
                  <a:pt x="1355" y="1010"/>
                </a:cubicBezTo>
                <a:cubicBezTo>
                  <a:pt x="1347" y="1026"/>
                  <a:pt x="1340" y="1033"/>
                  <a:pt x="1332" y="1041"/>
                </a:cubicBezTo>
                <a:cubicBezTo>
                  <a:pt x="1324" y="1049"/>
                  <a:pt x="1309" y="1056"/>
                  <a:pt x="1301" y="1064"/>
                </a:cubicBezTo>
                <a:cubicBezTo>
                  <a:pt x="1293" y="1079"/>
                  <a:pt x="1278" y="1087"/>
                  <a:pt x="1270" y="1095"/>
                </a:cubicBezTo>
                <a:cubicBezTo>
                  <a:pt x="1179" y="1148"/>
                  <a:pt x="1064" y="1163"/>
                  <a:pt x="964" y="1125"/>
                </a:cubicBezTo>
                <a:cubicBezTo>
                  <a:pt x="911" y="1110"/>
                  <a:pt x="873" y="1079"/>
                  <a:pt x="834" y="1041"/>
                </a:cubicBezTo>
                <a:cubicBezTo>
                  <a:pt x="827" y="1033"/>
                  <a:pt x="811" y="1026"/>
                  <a:pt x="804" y="1018"/>
                </a:cubicBezTo>
                <a:cubicBezTo>
                  <a:pt x="804" y="1010"/>
                  <a:pt x="796" y="1003"/>
                  <a:pt x="796" y="995"/>
                </a:cubicBezTo>
                <a:cubicBezTo>
                  <a:pt x="789" y="995"/>
                  <a:pt x="789" y="988"/>
                  <a:pt x="781" y="980"/>
                </a:cubicBezTo>
                <a:cubicBezTo>
                  <a:pt x="766" y="957"/>
                  <a:pt x="758" y="934"/>
                  <a:pt x="750" y="903"/>
                </a:cubicBezTo>
                <a:cubicBezTo>
                  <a:pt x="743" y="880"/>
                  <a:pt x="743" y="850"/>
                  <a:pt x="743" y="827"/>
                </a:cubicBezTo>
                <a:cubicBezTo>
                  <a:pt x="743" y="796"/>
                  <a:pt x="750" y="773"/>
                  <a:pt x="758" y="750"/>
                </a:cubicBezTo>
                <a:cubicBezTo>
                  <a:pt x="766" y="720"/>
                  <a:pt x="773" y="697"/>
                  <a:pt x="789" y="674"/>
                </a:cubicBezTo>
                <a:cubicBezTo>
                  <a:pt x="796" y="674"/>
                  <a:pt x="796" y="666"/>
                  <a:pt x="804" y="658"/>
                </a:cubicBezTo>
                <a:cubicBezTo>
                  <a:pt x="804" y="658"/>
                  <a:pt x="811" y="651"/>
                  <a:pt x="819" y="643"/>
                </a:cubicBezTo>
                <a:cubicBezTo>
                  <a:pt x="827" y="635"/>
                  <a:pt x="834" y="628"/>
                  <a:pt x="842" y="620"/>
                </a:cubicBezTo>
                <a:cubicBezTo>
                  <a:pt x="888" y="582"/>
                  <a:pt x="942" y="559"/>
                  <a:pt x="995" y="559"/>
                </a:cubicBezTo>
                <a:cubicBezTo>
                  <a:pt x="1049" y="559"/>
                  <a:pt x="1102" y="582"/>
                  <a:pt x="1148" y="612"/>
                </a:cubicBezTo>
                <a:cubicBezTo>
                  <a:pt x="1163" y="635"/>
                  <a:pt x="1186" y="658"/>
                  <a:pt x="1202" y="682"/>
                </a:cubicBezTo>
                <a:cubicBezTo>
                  <a:pt x="1209" y="704"/>
                  <a:pt x="1217" y="735"/>
                  <a:pt x="1217" y="758"/>
                </a:cubicBezTo>
                <a:cubicBezTo>
                  <a:pt x="1217" y="789"/>
                  <a:pt x="1217" y="819"/>
                  <a:pt x="1202" y="842"/>
                </a:cubicBezTo>
                <a:cubicBezTo>
                  <a:pt x="1194" y="865"/>
                  <a:pt x="1179" y="888"/>
                  <a:pt x="1156" y="911"/>
                </a:cubicBezTo>
                <a:cubicBezTo>
                  <a:pt x="1148" y="919"/>
                  <a:pt x="1133" y="926"/>
                  <a:pt x="1117" y="934"/>
                </a:cubicBezTo>
                <a:cubicBezTo>
                  <a:pt x="1110" y="942"/>
                  <a:pt x="1095" y="942"/>
                  <a:pt x="1079" y="949"/>
                </a:cubicBezTo>
                <a:cubicBezTo>
                  <a:pt x="1049" y="949"/>
                  <a:pt x="1026" y="949"/>
                  <a:pt x="995" y="942"/>
                </a:cubicBezTo>
                <a:cubicBezTo>
                  <a:pt x="980" y="934"/>
                  <a:pt x="972" y="926"/>
                  <a:pt x="957" y="919"/>
                </a:cubicBezTo>
                <a:cubicBezTo>
                  <a:pt x="949" y="911"/>
                  <a:pt x="934" y="903"/>
                  <a:pt x="926" y="888"/>
                </a:cubicBezTo>
                <a:cubicBezTo>
                  <a:pt x="911" y="865"/>
                  <a:pt x="903" y="835"/>
                  <a:pt x="903" y="812"/>
                </a:cubicBezTo>
                <a:cubicBezTo>
                  <a:pt x="903" y="789"/>
                  <a:pt x="903" y="773"/>
                  <a:pt x="911" y="758"/>
                </a:cubicBezTo>
                <a:cubicBezTo>
                  <a:pt x="911" y="765"/>
                  <a:pt x="903" y="781"/>
                  <a:pt x="903" y="789"/>
                </a:cubicBezTo>
                <a:cubicBezTo>
                  <a:pt x="896" y="804"/>
                  <a:pt x="896" y="812"/>
                  <a:pt x="896" y="827"/>
                </a:cubicBezTo>
                <a:cubicBezTo>
                  <a:pt x="896" y="842"/>
                  <a:pt x="903" y="850"/>
                  <a:pt x="903" y="865"/>
                </a:cubicBezTo>
                <a:cubicBezTo>
                  <a:pt x="911" y="873"/>
                  <a:pt x="911" y="888"/>
                  <a:pt x="919" y="896"/>
                </a:cubicBezTo>
                <a:cubicBezTo>
                  <a:pt x="926" y="896"/>
                  <a:pt x="926" y="903"/>
                  <a:pt x="926" y="903"/>
                </a:cubicBezTo>
                <a:lnTo>
                  <a:pt x="934" y="911"/>
                </a:lnTo>
                <a:cubicBezTo>
                  <a:pt x="934" y="911"/>
                  <a:pt x="942" y="919"/>
                  <a:pt x="949" y="919"/>
                </a:cubicBezTo>
                <a:cubicBezTo>
                  <a:pt x="964" y="942"/>
                  <a:pt x="987" y="949"/>
                  <a:pt x="1018" y="957"/>
                </a:cubicBezTo>
                <a:cubicBezTo>
                  <a:pt x="1064" y="972"/>
                  <a:pt x="1125" y="965"/>
                  <a:pt x="1163" y="934"/>
                </a:cubicBezTo>
                <a:cubicBezTo>
                  <a:pt x="1171" y="926"/>
                  <a:pt x="1171" y="926"/>
                  <a:pt x="1179" y="919"/>
                </a:cubicBezTo>
                <a:cubicBezTo>
                  <a:pt x="1186" y="911"/>
                  <a:pt x="1186" y="911"/>
                  <a:pt x="1186" y="911"/>
                </a:cubicBezTo>
                <a:cubicBezTo>
                  <a:pt x="1186" y="911"/>
                  <a:pt x="1186" y="911"/>
                  <a:pt x="1194" y="903"/>
                </a:cubicBezTo>
                <a:cubicBezTo>
                  <a:pt x="1202" y="888"/>
                  <a:pt x="1202" y="888"/>
                  <a:pt x="1202" y="888"/>
                </a:cubicBezTo>
                <a:cubicBezTo>
                  <a:pt x="1209" y="880"/>
                  <a:pt x="1209" y="880"/>
                  <a:pt x="1217" y="873"/>
                </a:cubicBezTo>
                <a:cubicBezTo>
                  <a:pt x="1232" y="850"/>
                  <a:pt x="1240" y="827"/>
                  <a:pt x="1248" y="796"/>
                </a:cubicBezTo>
                <a:cubicBezTo>
                  <a:pt x="1255" y="743"/>
                  <a:pt x="1248" y="689"/>
                  <a:pt x="1217" y="643"/>
                </a:cubicBezTo>
                <a:cubicBezTo>
                  <a:pt x="1217" y="635"/>
                  <a:pt x="1209" y="628"/>
                  <a:pt x="1209" y="628"/>
                </a:cubicBezTo>
                <a:cubicBezTo>
                  <a:pt x="1209" y="620"/>
                  <a:pt x="1202" y="620"/>
                  <a:pt x="1202" y="620"/>
                </a:cubicBezTo>
                <a:cubicBezTo>
                  <a:pt x="1194" y="612"/>
                  <a:pt x="1194" y="612"/>
                  <a:pt x="1194" y="612"/>
                </a:cubicBezTo>
                <a:cubicBezTo>
                  <a:pt x="1194" y="605"/>
                  <a:pt x="1186" y="597"/>
                  <a:pt x="1186" y="597"/>
                </a:cubicBezTo>
                <a:cubicBezTo>
                  <a:pt x="1179" y="590"/>
                  <a:pt x="1179" y="590"/>
                  <a:pt x="1179" y="590"/>
                </a:cubicBezTo>
                <a:cubicBezTo>
                  <a:pt x="1171" y="582"/>
                  <a:pt x="1171" y="582"/>
                  <a:pt x="1171" y="582"/>
                </a:cubicBezTo>
                <a:cubicBezTo>
                  <a:pt x="1163" y="574"/>
                  <a:pt x="1156" y="574"/>
                  <a:pt x="1156" y="567"/>
                </a:cubicBezTo>
                <a:cubicBezTo>
                  <a:pt x="1133" y="559"/>
                  <a:pt x="1133" y="559"/>
                  <a:pt x="1133" y="559"/>
                </a:cubicBezTo>
                <a:cubicBezTo>
                  <a:pt x="1133" y="551"/>
                  <a:pt x="1125" y="551"/>
                  <a:pt x="1117" y="544"/>
                </a:cubicBezTo>
                <a:cubicBezTo>
                  <a:pt x="1110" y="544"/>
                  <a:pt x="1110" y="544"/>
                  <a:pt x="1110" y="544"/>
                </a:cubicBezTo>
                <a:cubicBezTo>
                  <a:pt x="1102" y="536"/>
                  <a:pt x="1102" y="536"/>
                  <a:pt x="1102" y="536"/>
                </a:cubicBezTo>
                <a:cubicBezTo>
                  <a:pt x="1095" y="536"/>
                  <a:pt x="1095" y="536"/>
                  <a:pt x="1095" y="536"/>
                </a:cubicBezTo>
                <a:cubicBezTo>
                  <a:pt x="1095" y="536"/>
                  <a:pt x="1087" y="528"/>
                  <a:pt x="1079" y="528"/>
                </a:cubicBezTo>
                <a:cubicBezTo>
                  <a:pt x="1072" y="528"/>
                  <a:pt x="1064" y="521"/>
                  <a:pt x="1056" y="521"/>
                </a:cubicBezTo>
                <a:cubicBezTo>
                  <a:pt x="1049" y="521"/>
                  <a:pt x="1049" y="521"/>
                  <a:pt x="1049" y="521"/>
                </a:cubicBezTo>
                <a:cubicBezTo>
                  <a:pt x="1041" y="521"/>
                  <a:pt x="1041" y="521"/>
                  <a:pt x="1041" y="521"/>
                </a:cubicBezTo>
                <a:cubicBezTo>
                  <a:pt x="1033" y="513"/>
                  <a:pt x="1026" y="513"/>
                  <a:pt x="1018" y="513"/>
                </a:cubicBezTo>
                <a:cubicBezTo>
                  <a:pt x="987" y="505"/>
                  <a:pt x="964" y="513"/>
                  <a:pt x="934" y="513"/>
                </a:cubicBezTo>
                <a:cubicBezTo>
                  <a:pt x="911" y="521"/>
                  <a:pt x="880" y="528"/>
                  <a:pt x="857" y="536"/>
                </a:cubicBezTo>
                <a:cubicBezTo>
                  <a:pt x="842" y="544"/>
                  <a:pt x="834" y="551"/>
                  <a:pt x="819" y="559"/>
                </a:cubicBezTo>
                <a:cubicBezTo>
                  <a:pt x="811" y="559"/>
                  <a:pt x="796" y="574"/>
                  <a:pt x="789" y="582"/>
                </a:cubicBezTo>
                <a:cubicBezTo>
                  <a:pt x="781" y="582"/>
                  <a:pt x="781" y="590"/>
                  <a:pt x="773" y="597"/>
                </a:cubicBezTo>
                <a:cubicBezTo>
                  <a:pt x="766" y="597"/>
                  <a:pt x="766" y="597"/>
                  <a:pt x="766" y="597"/>
                </a:cubicBezTo>
                <a:cubicBezTo>
                  <a:pt x="766" y="605"/>
                  <a:pt x="758" y="605"/>
                  <a:pt x="758" y="612"/>
                </a:cubicBezTo>
                <a:cubicBezTo>
                  <a:pt x="750" y="620"/>
                  <a:pt x="743" y="628"/>
                  <a:pt x="735" y="643"/>
                </a:cubicBezTo>
                <a:cubicBezTo>
                  <a:pt x="720" y="658"/>
                  <a:pt x="720" y="658"/>
                  <a:pt x="720" y="658"/>
                </a:cubicBezTo>
                <a:cubicBezTo>
                  <a:pt x="712" y="666"/>
                  <a:pt x="712" y="674"/>
                  <a:pt x="712" y="682"/>
                </a:cubicBezTo>
                <a:cubicBezTo>
                  <a:pt x="704" y="689"/>
                  <a:pt x="704" y="689"/>
                  <a:pt x="697" y="697"/>
                </a:cubicBezTo>
                <a:cubicBezTo>
                  <a:pt x="689" y="720"/>
                  <a:pt x="689" y="720"/>
                  <a:pt x="689" y="720"/>
                </a:cubicBezTo>
                <a:cubicBezTo>
                  <a:pt x="681" y="735"/>
                  <a:pt x="681" y="750"/>
                  <a:pt x="674" y="758"/>
                </a:cubicBezTo>
                <a:cubicBezTo>
                  <a:pt x="674" y="765"/>
                  <a:pt x="674" y="773"/>
                  <a:pt x="674" y="781"/>
                </a:cubicBezTo>
                <a:cubicBezTo>
                  <a:pt x="666" y="804"/>
                  <a:pt x="666" y="804"/>
                  <a:pt x="666" y="804"/>
                </a:cubicBezTo>
                <a:cubicBezTo>
                  <a:pt x="666" y="827"/>
                  <a:pt x="666" y="827"/>
                  <a:pt x="666" y="827"/>
                </a:cubicBezTo>
                <a:cubicBezTo>
                  <a:pt x="666" y="835"/>
                  <a:pt x="658" y="835"/>
                  <a:pt x="666" y="842"/>
                </a:cubicBezTo>
                <a:cubicBezTo>
                  <a:pt x="666" y="857"/>
                  <a:pt x="658" y="873"/>
                  <a:pt x="666" y="888"/>
                </a:cubicBezTo>
                <a:cubicBezTo>
                  <a:pt x="666" y="942"/>
                  <a:pt x="681" y="1003"/>
                  <a:pt x="712" y="1049"/>
                </a:cubicBezTo>
                <a:cubicBezTo>
                  <a:pt x="720" y="1064"/>
                  <a:pt x="720" y="1064"/>
                  <a:pt x="720" y="1064"/>
                </a:cubicBezTo>
                <a:cubicBezTo>
                  <a:pt x="727" y="1072"/>
                  <a:pt x="727" y="1079"/>
                  <a:pt x="735" y="1087"/>
                </a:cubicBezTo>
                <a:cubicBezTo>
                  <a:pt x="743" y="1095"/>
                  <a:pt x="750" y="1102"/>
                  <a:pt x="758" y="1118"/>
                </a:cubicBezTo>
                <a:cubicBezTo>
                  <a:pt x="773" y="1133"/>
                  <a:pt x="773" y="1133"/>
                  <a:pt x="773" y="1133"/>
                </a:cubicBezTo>
                <a:cubicBezTo>
                  <a:pt x="781" y="1133"/>
                  <a:pt x="789" y="1141"/>
                  <a:pt x="796" y="1148"/>
                </a:cubicBezTo>
                <a:cubicBezTo>
                  <a:pt x="796" y="1148"/>
                  <a:pt x="804" y="1156"/>
                  <a:pt x="811" y="1163"/>
                </a:cubicBezTo>
                <a:cubicBezTo>
                  <a:pt x="819" y="1163"/>
                  <a:pt x="819" y="1171"/>
                  <a:pt x="827" y="1171"/>
                </a:cubicBezTo>
                <a:cubicBezTo>
                  <a:pt x="873" y="1209"/>
                  <a:pt x="934" y="1232"/>
                  <a:pt x="987" y="1248"/>
                </a:cubicBezTo>
                <a:cubicBezTo>
                  <a:pt x="1049" y="1263"/>
                  <a:pt x="1102" y="1271"/>
                  <a:pt x="1163" y="1263"/>
                </a:cubicBezTo>
                <a:cubicBezTo>
                  <a:pt x="1225" y="1263"/>
                  <a:pt x="1278" y="1240"/>
                  <a:pt x="1332" y="1217"/>
                </a:cubicBezTo>
                <a:cubicBezTo>
                  <a:pt x="1385" y="1194"/>
                  <a:pt x="1431" y="1156"/>
                  <a:pt x="1470" y="1118"/>
                </a:cubicBezTo>
                <a:cubicBezTo>
                  <a:pt x="1493" y="1095"/>
                  <a:pt x="1508" y="1064"/>
                  <a:pt x="1531" y="1041"/>
                </a:cubicBezTo>
                <a:cubicBezTo>
                  <a:pt x="1546" y="1018"/>
                  <a:pt x="1561" y="988"/>
                  <a:pt x="1577" y="965"/>
                </a:cubicBezTo>
                <a:cubicBezTo>
                  <a:pt x="1630" y="850"/>
                  <a:pt x="1653" y="727"/>
                  <a:pt x="1638" y="605"/>
                </a:cubicBezTo>
                <a:cubicBezTo>
                  <a:pt x="1623" y="490"/>
                  <a:pt x="1569" y="375"/>
                  <a:pt x="1493" y="284"/>
                </a:cubicBezTo>
                <a:cubicBezTo>
                  <a:pt x="1477" y="261"/>
                  <a:pt x="1477" y="261"/>
                  <a:pt x="1477" y="261"/>
                </a:cubicBezTo>
                <a:cubicBezTo>
                  <a:pt x="1477" y="261"/>
                  <a:pt x="1470" y="253"/>
                  <a:pt x="1462" y="245"/>
                </a:cubicBezTo>
                <a:cubicBezTo>
                  <a:pt x="1462" y="245"/>
                  <a:pt x="1454" y="238"/>
                  <a:pt x="1447" y="230"/>
                </a:cubicBezTo>
                <a:cubicBezTo>
                  <a:pt x="1431" y="215"/>
                  <a:pt x="1431" y="215"/>
                  <a:pt x="1431" y="215"/>
                </a:cubicBezTo>
                <a:cubicBezTo>
                  <a:pt x="1408" y="192"/>
                  <a:pt x="1385" y="176"/>
                  <a:pt x="1355" y="153"/>
                </a:cubicBezTo>
                <a:cubicBezTo>
                  <a:pt x="1301" y="115"/>
                  <a:pt x="1248" y="92"/>
                  <a:pt x="1194" y="62"/>
                </a:cubicBezTo>
                <a:cubicBezTo>
                  <a:pt x="1179" y="62"/>
                  <a:pt x="1163" y="54"/>
                  <a:pt x="1148" y="46"/>
                </a:cubicBezTo>
                <a:cubicBezTo>
                  <a:pt x="1133" y="46"/>
                  <a:pt x="1117" y="39"/>
                  <a:pt x="1102" y="31"/>
                </a:cubicBezTo>
                <a:cubicBezTo>
                  <a:pt x="1072" y="23"/>
                  <a:pt x="1041" y="16"/>
                  <a:pt x="1010" y="16"/>
                </a:cubicBezTo>
                <a:cubicBezTo>
                  <a:pt x="949" y="8"/>
                  <a:pt x="880" y="0"/>
                  <a:pt x="819" y="8"/>
                </a:cubicBezTo>
                <a:cubicBezTo>
                  <a:pt x="758" y="16"/>
                  <a:pt x="697" y="23"/>
                  <a:pt x="636" y="46"/>
                </a:cubicBezTo>
                <a:cubicBezTo>
                  <a:pt x="582" y="62"/>
                  <a:pt x="521" y="85"/>
                  <a:pt x="467" y="123"/>
                </a:cubicBezTo>
                <a:cubicBezTo>
                  <a:pt x="413" y="153"/>
                  <a:pt x="368" y="192"/>
                  <a:pt x="322" y="230"/>
                </a:cubicBezTo>
                <a:cubicBezTo>
                  <a:pt x="314" y="238"/>
                  <a:pt x="306" y="245"/>
                  <a:pt x="306" y="253"/>
                </a:cubicBezTo>
                <a:cubicBezTo>
                  <a:pt x="283" y="268"/>
                  <a:pt x="283" y="268"/>
                  <a:pt x="283" y="268"/>
                </a:cubicBezTo>
                <a:cubicBezTo>
                  <a:pt x="268" y="284"/>
                  <a:pt x="268" y="284"/>
                  <a:pt x="268" y="284"/>
                </a:cubicBezTo>
                <a:cubicBezTo>
                  <a:pt x="253" y="306"/>
                  <a:pt x="253" y="306"/>
                  <a:pt x="253" y="306"/>
                </a:cubicBezTo>
                <a:cubicBezTo>
                  <a:pt x="245" y="314"/>
                  <a:pt x="230" y="329"/>
                  <a:pt x="222" y="345"/>
                </a:cubicBezTo>
                <a:cubicBezTo>
                  <a:pt x="215" y="352"/>
                  <a:pt x="207" y="368"/>
                  <a:pt x="192" y="383"/>
                </a:cubicBezTo>
                <a:cubicBezTo>
                  <a:pt x="123" y="490"/>
                  <a:pt x="62" y="612"/>
                  <a:pt x="31" y="735"/>
                </a:cubicBezTo>
                <a:cubicBezTo>
                  <a:pt x="8" y="865"/>
                  <a:pt x="0" y="995"/>
                  <a:pt x="16" y="1125"/>
                </a:cubicBezTo>
                <a:cubicBezTo>
                  <a:pt x="23" y="1225"/>
                  <a:pt x="54" y="1324"/>
                  <a:pt x="92" y="1416"/>
                </a:cubicBezTo>
                <a:cubicBezTo>
                  <a:pt x="123" y="1447"/>
                  <a:pt x="146" y="1469"/>
                  <a:pt x="169" y="1500"/>
                </a:cubicBezTo>
                <a:cubicBezTo>
                  <a:pt x="138" y="1439"/>
                  <a:pt x="115" y="1378"/>
                  <a:pt x="100" y="1309"/>
                </a:cubicBezTo>
                <a:cubicBezTo>
                  <a:pt x="62" y="1186"/>
                  <a:pt x="46" y="1056"/>
                  <a:pt x="54" y="926"/>
                </a:cubicBezTo>
                <a:cubicBezTo>
                  <a:pt x="69" y="796"/>
                  <a:pt x="100" y="666"/>
                  <a:pt x="161" y="551"/>
                </a:cubicBezTo>
                <a:cubicBezTo>
                  <a:pt x="169" y="544"/>
                  <a:pt x="176" y="536"/>
                  <a:pt x="192" y="544"/>
                </a:cubicBezTo>
                <a:cubicBezTo>
                  <a:pt x="199" y="551"/>
                  <a:pt x="199" y="559"/>
                  <a:pt x="199" y="567"/>
                </a:cubicBezTo>
                <a:lnTo>
                  <a:pt x="199" y="567"/>
                </a:lnTo>
                <a:cubicBezTo>
                  <a:pt x="161" y="689"/>
                  <a:pt x="138" y="804"/>
                  <a:pt x="146" y="926"/>
                </a:cubicBezTo>
                <a:cubicBezTo>
                  <a:pt x="146" y="1049"/>
                  <a:pt x="169" y="1163"/>
                  <a:pt x="215" y="1271"/>
                </a:cubicBezTo>
                <a:cubicBezTo>
                  <a:pt x="260" y="1378"/>
                  <a:pt x="322" y="1477"/>
                  <a:pt x="398" y="1561"/>
                </a:cubicBezTo>
                <a:cubicBezTo>
                  <a:pt x="482" y="1646"/>
                  <a:pt x="574" y="1714"/>
                  <a:pt x="674" y="1768"/>
                </a:cubicBezTo>
                <a:cubicBezTo>
                  <a:pt x="689" y="1768"/>
                  <a:pt x="697" y="1776"/>
                  <a:pt x="712" y="1783"/>
                </a:cubicBezTo>
                <a:cubicBezTo>
                  <a:pt x="750" y="1799"/>
                  <a:pt x="750" y="1799"/>
                  <a:pt x="750" y="1799"/>
                </a:cubicBezTo>
                <a:cubicBezTo>
                  <a:pt x="781" y="1806"/>
                  <a:pt x="804" y="1814"/>
                  <a:pt x="834" y="1822"/>
                </a:cubicBezTo>
                <a:lnTo>
                  <a:pt x="834" y="1829"/>
                </a:lnTo>
                <a:cubicBezTo>
                  <a:pt x="880" y="1829"/>
                  <a:pt x="934" y="1837"/>
                  <a:pt x="980" y="1837"/>
                </a:cubicBezTo>
                <a:cubicBezTo>
                  <a:pt x="1500" y="1837"/>
                  <a:pt x="1936" y="1492"/>
                  <a:pt x="2082" y="1018"/>
                </a:cubicBezTo>
                <a:cubicBezTo>
                  <a:pt x="2036" y="1110"/>
                  <a:pt x="1990" y="1194"/>
                  <a:pt x="1929" y="1263"/>
                </a:cubicBezTo>
                <a:cubicBezTo>
                  <a:pt x="1844" y="1370"/>
                  <a:pt x="1745" y="1454"/>
                  <a:pt x="1630" y="1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27">
            <a:extLst>
              <a:ext uri="{FF2B5EF4-FFF2-40B4-BE49-F238E27FC236}">
                <a16:creationId xmlns:a16="http://schemas.microsoft.com/office/drawing/2014/main" id="{EF7D32BC-0032-2647-812C-188BFF1A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839" y="5697813"/>
            <a:ext cx="1417087" cy="5399672"/>
          </a:xfrm>
          <a:custGeom>
            <a:avLst/>
            <a:gdLst>
              <a:gd name="T0" fmla="*/ 1186 w 1187"/>
              <a:gd name="T1" fmla="*/ 0 h 4522"/>
              <a:gd name="T2" fmla="*/ 956 w 1187"/>
              <a:gd name="T3" fmla="*/ 199 h 4522"/>
              <a:gd name="T4" fmla="*/ 872 w 1187"/>
              <a:gd name="T5" fmla="*/ 290 h 4522"/>
              <a:gd name="T6" fmla="*/ 811 w 1187"/>
              <a:gd name="T7" fmla="*/ 360 h 4522"/>
              <a:gd name="T8" fmla="*/ 711 w 1187"/>
              <a:gd name="T9" fmla="*/ 474 h 4522"/>
              <a:gd name="T10" fmla="*/ 604 w 1187"/>
              <a:gd name="T11" fmla="*/ 620 h 4522"/>
              <a:gd name="T12" fmla="*/ 528 w 1187"/>
              <a:gd name="T13" fmla="*/ 718 h 4522"/>
              <a:gd name="T14" fmla="*/ 497 w 1187"/>
              <a:gd name="T15" fmla="*/ 772 h 4522"/>
              <a:gd name="T16" fmla="*/ 321 w 1187"/>
              <a:gd name="T17" fmla="*/ 1093 h 4522"/>
              <a:gd name="T18" fmla="*/ 267 w 1187"/>
              <a:gd name="T19" fmla="*/ 1208 h 4522"/>
              <a:gd name="T20" fmla="*/ 237 w 1187"/>
              <a:gd name="T21" fmla="*/ 1292 h 4522"/>
              <a:gd name="T22" fmla="*/ 222 w 1187"/>
              <a:gd name="T23" fmla="*/ 1315 h 4522"/>
              <a:gd name="T24" fmla="*/ 160 w 1187"/>
              <a:gd name="T25" fmla="*/ 1491 h 4522"/>
              <a:gd name="T26" fmla="*/ 122 w 1187"/>
              <a:gd name="T27" fmla="*/ 1606 h 4522"/>
              <a:gd name="T28" fmla="*/ 84 w 1187"/>
              <a:gd name="T29" fmla="*/ 1789 h 4522"/>
              <a:gd name="T30" fmla="*/ 38 w 1187"/>
              <a:gd name="T31" fmla="*/ 2027 h 4522"/>
              <a:gd name="T32" fmla="*/ 46 w 1187"/>
              <a:gd name="T33" fmla="*/ 2998 h 4522"/>
              <a:gd name="T34" fmla="*/ 92 w 1187"/>
              <a:gd name="T35" fmla="*/ 3236 h 4522"/>
              <a:gd name="T36" fmla="*/ 107 w 1187"/>
              <a:gd name="T37" fmla="*/ 3297 h 4522"/>
              <a:gd name="T38" fmla="*/ 145 w 1187"/>
              <a:gd name="T39" fmla="*/ 3411 h 4522"/>
              <a:gd name="T40" fmla="*/ 183 w 1187"/>
              <a:gd name="T41" fmla="*/ 3534 h 4522"/>
              <a:gd name="T42" fmla="*/ 979 w 1187"/>
              <a:gd name="T43" fmla="*/ 4521 h 4522"/>
              <a:gd name="T44" fmla="*/ 887 w 1187"/>
              <a:gd name="T45" fmla="*/ 4414 h 4522"/>
              <a:gd name="T46" fmla="*/ 872 w 1187"/>
              <a:gd name="T47" fmla="*/ 4391 h 4522"/>
              <a:gd name="T48" fmla="*/ 818 w 1187"/>
              <a:gd name="T49" fmla="*/ 4322 h 4522"/>
              <a:gd name="T50" fmla="*/ 757 w 1187"/>
              <a:gd name="T51" fmla="*/ 4230 h 4522"/>
              <a:gd name="T52" fmla="*/ 704 w 1187"/>
              <a:gd name="T53" fmla="*/ 4154 h 4522"/>
              <a:gd name="T54" fmla="*/ 635 w 1187"/>
              <a:gd name="T55" fmla="*/ 4031 h 4522"/>
              <a:gd name="T56" fmla="*/ 528 w 1187"/>
              <a:gd name="T57" fmla="*/ 3832 h 4522"/>
              <a:gd name="T58" fmla="*/ 436 w 1187"/>
              <a:gd name="T59" fmla="*/ 3626 h 4522"/>
              <a:gd name="T60" fmla="*/ 375 w 1187"/>
              <a:gd name="T61" fmla="*/ 3465 h 4522"/>
              <a:gd name="T62" fmla="*/ 344 w 1187"/>
              <a:gd name="T63" fmla="*/ 3358 h 4522"/>
              <a:gd name="T64" fmla="*/ 313 w 1187"/>
              <a:gd name="T65" fmla="*/ 3243 h 4522"/>
              <a:gd name="T66" fmla="*/ 298 w 1187"/>
              <a:gd name="T67" fmla="*/ 3190 h 4522"/>
              <a:gd name="T68" fmla="*/ 260 w 1187"/>
              <a:gd name="T69" fmla="*/ 2968 h 4522"/>
              <a:gd name="T70" fmla="*/ 267 w 1187"/>
              <a:gd name="T71" fmla="*/ 2065 h 4522"/>
              <a:gd name="T72" fmla="*/ 313 w 1187"/>
              <a:gd name="T73" fmla="*/ 1843 h 4522"/>
              <a:gd name="T74" fmla="*/ 359 w 1187"/>
              <a:gd name="T75" fmla="*/ 1675 h 4522"/>
              <a:gd name="T76" fmla="*/ 390 w 1187"/>
              <a:gd name="T77" fmla="*/ 1567 h 4522"/>
              <a:gd name="T78" fmla="*/ 420 w 1187"/>
              <a:gd name="T79" fmla="*/ 1499 h 4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7" h="4522">
                <a:moveTo>
                  <a:pt x="1186" y="0"/>
                </a:moveTo>
                <a:lnTo>
                  <a:pt x="1186" y="0"/>
                </a:lnTo>
                <a:cubicBezTo>
                  <a:pt x="1140" y="38"/>
                  <a:pt x="1094" y="76"/>
                  <a:pt x="1048" y="115"/>
                </a:cubicBezTo>
                <a:cubicBezTo>
                  <a:pt x="1017" y="145"/>
                  <a:pt x="987" y="176"/>
                  <a:pt x="956" y="199"/>
                </a:cubicBezTo>
                <a:cubicBezTo>
                  <a:pt x="949" y="214"/>
                  <a:pt x="933" y="229"/>
                  <a:pt x="918" y="245"/>
                </a:cubicBezTo>
                <a:cubicBezTo>
                  <a:pt x="872" y="290"/>
                  <a:pt x="872" y="290"/>
                  <a:pt x="872" y="290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11" y="360"/>
                  <a:pt x="811" y="360"/>
                  <a:pt x="811" y="360"/>
                </a:cubicBezTo>
                <a:cubicBezTo>
                  <a:pt x="788" y="382"/>
                  <a:pt x="788" y="382"/>
                  <a:pt x="788" y="382"/>
                </a:cubicBezTo>
                <a:cubicBezTo>
                  <a:pt x="711" y="474"/>
                  <a:pt x="711" y="474"/>
                  <a:pt x="711" y="474"/>
                </a:cubicBezTo>
                <a:cubicBezTo>
                  <a:pt x="688" y="505"/>
                  <a:pt x="665" y="535"/>
                  <a:pt x="635" y="574"/>
                </a:cubicBezTo>
                <a:cubicBezTo>
                  <a:pt x="627" y="589"/>
                  <a:pt x="612" y="604"/>
                  <a:pt x="604" y="620"/>
                </a:cubicBezTo>
                <a:cubicBezTo>
                  <a:pt x="566" y="673"/>
                  <a:pt x="566" y="673"/>
                  <a:pt x="566" y="673"/>
                </a:cubicBezTo>
                <a:cubicBezTo>
                  <a:pt x="528" y="718"/>
                  <a:pt x="528" y="718"/>
                  <a:pt x="528" y="718"/>
                </a:cubicBezTo>
                <a:cubicBezTo>
                  <a:pt x="528" y="726"/>
                  <a:pt x="520" y="741"/>
                  <a:pt x="512" y="749"/>
                </a:cubicBezTo>
                <a:cubicBezTo>
                  <a:pt x="497" y="772"/>
                  <a:pt x="497" y="772"/>
                  <a:pt x="497" y="772"/>
                </a:cubicBezTo>
                <a:cubicBezTo>
                  <a:pt x="436" y="879"/>
                  <a:pt x="436" y="879"/>
                  <a:pt x="436" y="879"/>
                </a:cubicBezTo>
                <a:cubicBezTo>
                  <a:pt x="398" y="948"/>
                  <a:pt x="352" y="1016"/>
                  <a:pt x="321" y="1093"/>
                </a:cubicBezTo>
                <a:cubicBezTo>
                  <a:pt x="290" y="1146"/>
                  <a:pt x="290" y="1146"/>
                  <a:pt x="290" y="1146"/>
                </a:cubicBezTo>
                <a:cubicBezTo>
                  <a:pt x="283" y="1169"/>
                  <a:pt x="275" y="1185"/>
                  <a:pt x="267" y="1208"/>
                </a:cubicBezTo>
                <a:cubicBezTo>
                  <a:pt x="245" y="1261"/>
                  <a:pt x="245" y="1261"/>
                  <a:pt x="245" y="1261"/>
                </a:cubicBezTo>
                <a:cubicBezTo>
                  <a:pt x="237" y="1292"/>
                  <a:pt x="237" y="1292"/>
                  <a:pt x="237" y="1292"/>
                </a:cubicBezTo>
                <a:cubicBezTo>
                  <a:pt x="229" y="1307"/>
                  <a:pt x="229" y="1307"/>
                  <a:pt x="229" y="1307"/>
                </a:cubicBezTo>
                <a:cubicBezTo>
                  <a:pt x="222" y="1315"/>
                  <a:pt x="222" y="1315"/>
                  <a:pt x="222" y="1315"/>
                </a:cubicBezTo>
                <a:cubicBezTo>
                  <a:pt x="183" y="1437"/>
                  <a:pt x="183" y="1437"/>
                  <a:pt x="183" y="1437"/>
                </a:cubicBezTo>
                <a:cubicBezTo>
                  <a:pt x="176" y="1453"/>
                  <a:pt x="168" y="1476"/>
                  <a:pt x="160" y="1491"/>
                </a:cubicBezTo>
                <a:cubicBezTo>
                  <a:pt x="145" y="1552"/>
                  <a:pt x="145" y="1552"/>
                  <a:pt x="145" y="1552"/>
                </a:cubicBezTo>
                <a:cubicBezTo>
                  <a:pt x="137" y="1567"/>
                  <a:pt x="130" y="1590"/>
                  <a:pt x="122" y="1606"/>
                </a:cubicBezTo>
                <a:cubicBezTo>
                  <a:pt x="107" y="1667"/>
                  <a:pt x="107" y="1667"/>
                  <a:pt x="107" y="1667"/>
                </a:cubicBezTo>
                <a:cubicBezTo>
                  <a:pt x="99" y="1705"/>
                  <a:pt x="84" y="1743"/>
                  <a:pt x="84" y="1789"/>
                </a:cubicBezTo>
                <a:cubicBezTo>
                  <a:pt x="69" y="1828"/>
                  <a:pt x="61" y="1866"/>
                  <a:pt x="53" y="1904"/>
                </a:cubicBezTo>
                <a:cubicBezTo>
                  <a:pt x="38" y="2027"/>
                  <a:pt x="38" y="2027"/>
                  <a:pt x="38" y="2027"/>
                </a:cubicBezTo>
                <a:cubicBezTo>
                  <a:pt x="15" y="2187"/>
                  <a:pt x="0" y="2348"/>
                  <a:pt x="0" y="2516"/>
                </a:cubicBezTo>
                <a:cubicBezTo>
                  <a:pt x="7" y="2677"/>
                  <a:pt x="22" y="2838"/>
                  <a:pt x="46" y="2998"/>
                </a:cubicBezTo>
                <a:cubicBezTo>
                  <a:pt x="69" y="3121"/>
                  <a:pt x="69" y="3121"/>
                  <a:pt x="69" y="3121"/>
                </a:cubicBezTo>
                <a:cubicBezTo>
                  <a:pt x="92" y="3236"/>
                  <a:pt x="92" y="3236"/>
                  <a:pt x="92" y="3236"/>
                </a:cubicBezTo>
                <a:cubicBezTo>
                  <a:pt x="99" y="3266"/>
                  <a:pt x="99" y="3266"/>
                  <a:pt x="99" y="3266"/>
                </a:cubicBezTo>
                <a:cubicBezTo>
                  <a:pt x="107" y="3281"/>
                  <a:pt x="107" y="3289"/>
                  <a:pt x="107" y="3297"/>
                </a:cubicBezTo>
                <a:cubicBezTo>
                  <a:pt x="122" y="3358"/>
                  <a:pt x="122" y="3358"/>
                  <a:pt x="122" y="3358"/>
                </a:cubicBezTo>
                <a:cubicBezTo>
                  <a:pt x="145" y="3411"/>
                  <a:pt x="145" y="3411"/>
                  <a:pt x="145" y="3411"/>
                </a:cubicBezTo>
                <a:cubicBezTo>
                  <a:pt x="145" y="3434"/>
                  <a:pt x="153" y="3450"/>
                  <a:pt x="160" y="3473"/>
                </a:cubicBezTo>
                <a:cubicBezTo>
                  <a:pt x="183" y="3534"/>
                  <a:pt x="183" y="3534"/>
                  <a:pt x="183" y="3534"/>
                </a:cubicBezTo>
                <a:cubicBezTo>
                  <a:pt x="183" y="3542"/>
                  <a:pt x="191" y="3549"/>
                  <a:pt x="191" y="3564"/>
                </a:cubicBezTo>
                <a:cubicBezTo>
                  <a:pt x="398" y="3932"/>
                  <a:pt x="665" y="4253"/>
                  <a:pt x="979" y="4521"/>
                </a:cubicBezTo>
                <a:cubicBezTo>
                  <a:pt x="971" y="4513"/>
                  <a:pt x="971" y="4506"/>
                  <a:pt x="964" y="4498"/>
                </a:cubicBezTo>
                <a:cubicBezTo>
                  <a:pt x="887" y="4414"/>
                  <a:pt x="887" y="4414"/>
                  <a:pt x="887" y="4414"/>
                </a:cubicBezTo>
                <a:cubicBezTo>
                  <a:pt x="880" y="4399"/>
                  <a:pt x="880" y="4399"/>
                  <a:pt x="880" y="4399"/>
                </a:cubicBezTo>
                <a:cubicBezTo>
                  <a:pt x="872" y="4391"/>
                  <a:pt x="872" y="4391"/>
                  <a:pt x="872" y="4391"/>
                </a:cubicBezTo>
                <a:cubicBezTo>
                  <a:pt x="857" y="4368"/>
                  <a:pt x="857" y="4368"/>
                  <a:pt x="857" y="4368"/>
                </a:cubicBezTo>
                <a:cubicBezTo>
                  <a:pt x="818" y="4322"/>
                  <a:pt x="818" y="4322"/>
                  <a:pt x="818" y="4322"/>
                </a:cubicBezTo>
                <a:cubicBezTo>
                  <a:pt x="811" y="4307"/>
                  <a:pt x="796" y="4291"/>
                  <a:pt x="788" y="4276"/>
                </a:cubicBezTo>
                <a:cubicBezTo>
                  <a:pt x="757" y="4230"/>
                  <a:pt x="757" y="4230"/>
                  <a:pt x="757" y="4230"/>
                </a:cubicBezTo>
                <a:cubicBezTo>
                  <a:pt x="719" y="4177"/>
                  <a:pt x="719" y="4177"/>
                  <a:pt x="719" y="4177"/>
                </a:cubicBezTo>
                <a:cubicBezTo>
                  <a:pt x="704" y="4154"/>
                  <a:pt x="704" y="4154"/>
                  <a:pt x="704" y="4154"/>
                </a:cubicBezTo>
                <a:cubicBezTo>
                  <a:pt x="688" y="4131"/>
                  <a:pt x="688" y="4131"/>
                  <a:pt x="688" y="4131"/>
                </a:cubicBezTo>
                <a:cubicBezTo>
                  <a:pt x="635" y="4031"/>
                  <a:pt x="635" y="4031"/>
                  <a:pt x="635" y="4031"/>
                </a:cubicBezTo>
                <a:cubicBezTo>
                  <a:pt x="612" y="4001"/>
                  <a:pt x="596" y="3970"/>
                  <a:pt x="573" y="3932"/>
                </a:cubicBezTo>
                <a:cubicBezTo>
                  <a:pt x="558" y="3901"/>
                  <a:pt x="543" y="3871"/>
                  <a:pt x="528" y="3832"/>
                </a:cubicBezTo>
                <a:cubicBezTo>
                  <a:pt x="512" y="3802"/>
                  <a:pt x="489" y="3764"/>
                  <a:pt x="474" y="3733"/>
                </a:cubicBezTo>
                <a:cubicBezTo>
                  <a:pt x="466" y="3695"/>
                  <a:pt x="451" y="3656"/>
                  <a:pt x="436" y="3626"/>
                </a:cubicBezTo>
                <a:cubicBezTo>
                  <a:pt x="398" y="3519"/>
                  <a:pt x="398" y="3519"/>
                  <a:pt x="398" y="3519"/>
                </a:cubicBezTo>
                <a:cubicBezTo>
                  <a:pt x="390" y="3503"/>
                  <a:pt x="382" y="3480"/>
                  <a:pt x="375" y="3465"/>
                </a:cubicBezTo>
                <a:cubicBezTo>
                  <a:pt x="359" y="3411"/>
                  <a:pt x="359" y="3411"/>
                  <a:pt x="359" y="3411"/>
                </a:cubicBezTo>
                <a:cubicBezTo>
                  <a:pt x="352" y="3389"/>
                  <a:pt x="352" y="3373"/>
                  <a:pt x="344" y="3358"/>
                </a:cubicBezTo>
                <a:cubicBezTo>
                  <a:pt x="329" y="3297"/>
                  <a:pt x="329" y="3297"/>
                  <a:pt x="329" y="3297"/>
                </a:cubicBezTo>
                <a:cubicBezTo>
                  <a:pt x="313" y="3243"/>
                  <a:pt x="313" y="3243"/>
                  <a:pt x="313" y="3243"/>
                </a:cubicBezTo>
                <a:cubicBezTo>
                  <a:pt x="313" y="3236"/>
                  <a:pt x="313" y="3228"/>
                  <a:pt x="306" y="3220"/>
                </a:cubicBezTo>
                <a:cubicBezTo>
                  <a:pt x="298" y="3190"/>
                  <a:pt x="298" y="3190"/>
                  <a:pt x="298" y="3190"/>
                </a:cubicBezTo>
                <a:cubicBezTo>
                  <a:pt x="275" y="3075"/>
                  <a:pt x="275" y="3075"/>
                  <a:pt x="275" y="3075"/>
                </a:cubicBezTo>
                <a:cubicBezTo>
                  <a:pt x="260" y="2968"/>
                  <a:pt x="260" y="2968"/>
                  <a:pt x="260" y="2968"/>
                </a:cubicBezTo>
                <a:cubicBezTo>
                  <a:pt x="237" y="2815"/>
                  <a:pt x="229" y="2662"/>
                  <a:pt x="229" y="2516"/>
                </a:cubicBezTo>
                <a:cubicBezTo>
                  <a:pt x="229" y="2363"/>
                  <a:pt x="245" y="2210"/>
                  <a:pt x="267" y="2065"/>
                </a:cubicBezTo>
                <a:cubicBezTo>
                  <a:pt x="290" y="1950"/>
                  <a:pt x="290" y="1950"/>
                  <a:pt x="290" y="1950"/>
                </a:cubicBezTo>
                <a:cubicBezTo>
                  <a:pt x="298" y="1912"/>
                  <a:pt x="306" y="1881"/>
                  <a:pt x="313" y="1843"/>
                </a:cubicBezTo>
                <a:cubicBezTo>
                  <a:pt x="321" y="1805"/>
                  <a:pt x="329" y="1766"/>
                  <a:pt x="344" y="1728"/>
                </a:cubicBezTo>
                <a:cubicBezTo>
                  <a:pt x="359" y="1675"/>
                  <a:pt x="359" y="1675"/>
                  <a:pt x="359" y="1675"/>
                </a:cubicBezTo>
                <a:cubicBezTo>
                  <a:pt x="359" y="1659"/>
                  <a:pt x="367" y="1644"/>
                  <a:pt x="375" y="1621"/>
                </a:cubicBezTo>
                <a:cubicBezTo>
                  <a:pt x="390" y="1567"/>
                  <a:pt x="390" y="1567"/>
                  <a:pt x="390" y="1567"/>
                </a:cubicBezTo>
                <a:cubicBezTo>
                  <a:pt x="398" y="1552"/>
                  <a:pt x="405" y="1537"/>
                  <a:pt x="413" y="1514"/>
                </a:cubicBezTo>
                <a:cubicBezTo>
                  <a:pt x="420" y="1499"/>
                  <a:pt x="420" y="1499"/>
                  <a:pt x="420" y="1499"/>
                </a:cubicBezTo>
                <a:cubicBezTo>
                  <a:pt x="512" y="917"/>
                  <a:pt x="788" y="398"/>
                  <a:pt x="118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28">
            <a:extLst>
              <a:ext uri="{FF2B5EF4-FFF2-40B4-BE49-F238E27FC236}">
                <a16:creationId xmlns:a16="http://schemas.microsoft.com/office/drawing/2014/main" id="{69C505EB-A3C6-E94D-BDBA-C8835F6E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98" y="5023512"/>
            <a:ext cx="5800038" cy="3703384"/>
          </a:xfrm>
          <a:custGeom>
            <a:avLst/>
            <a:gdLst>
              <a:gd name="T0" fmla="*/ 39 w 4853"/>
              <a:gd name="T1" fmla="*/ 1966 h 3100"/>
              <a:gd name="T2" fmla="*/ 39 w 4853"/>
              <a:gd name="T3" fmla="*/ 1966 h 3100"/>
              <a:gd name="T4" fmla="*/ 46 w 4853"/>
              <a:gd name="T5" fmla="*/ 1951 h 3100"/>
              <a:gd name="T6" fmla="*/ 54 w 4853"/>
              <a:gd name="T7" fmla="*/ 1928 h 3100"/>
              <a:gd name="T8" fmla="*/ 77 w 4853"/>
              <a:gd name="T9" fmla="*/ 1874 h 3100"/>
              <a:gd name="T10" fmla="*/ 100 w 4853"/>
              <a:gd name="T11" fmla="*/ 1821 h 3100"/>
              <a:gd name="T12" fmla="*/ 123 w 4853"/>
              <a:gd name="T13" fmla="*/ 1775 h 3100"/>
              <a:gd name="T14" fmla="*/ 238 w 4853"/>
              <a:gd name="T15" fmla="*/ 1576 h 3100"/>
              <a:gd name="T16" fmla="*/ 299 w 4853"/>
              <a:gd name="T17" fmla="*/ 1476 h 3100"/>
              <a:gd name="T18" fmla="*/ 314 w 4853"/>
              <a:gd name="T19" fmla="*/ 1453 h 3100"/>
              <a:gd name="T20" fmla="*/ 330 w 4853"/>
              <a:gd name="T21" fmla="*/ 1430 h 3100"/>
              <a:gd name="T22" fmla="*/ 360 w 4853"/>
              <a:gd name="T23" fmla="*/ 1385 h 3100"/>
              <a:gd name="T24" fmla="*/ 391 w 4853"/>
              <a:gd name="T25" fmla="*/ 1339 h 3100"/>
              <a:gd name="T26" fmla="*/ 429 w 4853"/>
              <a:gd name="T27" fmla="*/ 1293 h 3100"/>
              <a:gd name="T28" fmla="*/ 498 w 4853"/>
              <a:gd name="T29" fmla="*/ 1210 h 3100"/>
              <a:gd name="T30" fmla="*/ 574 w 4853"/>
              <a:gd name="T31" fmla="*/ 1125 h 3100"/>
              <a:gd name="T32" fmla="*/ 590 w 4853"/>
              <a:gd name="T33" fmla="*/ 1102 h 3100"/>
              <a:gd name="T34" fmla="*/ 613 w 4853"/>
              <a:gd name="T35" fmla="*/ 1079 h 3100"/>
              <a:gd name="T36" fmla="*/ 651 w 4853"/>
              <a:gd name="T37" fmla="*/ 1041 h 3100"/>
              <a:gd name="T38" fmla="*/ 689 w 4853"/>
              <a:gd name="T39" fmla="*/ 1003 h 3100"/>
              <a:gd name="T40" fmla="*/ 727 w 4853"/>
              <a:gd name="T41" fmla="*/ 965 h 3100"/>
              <a:gd name="T42" fmla="*/ 812 w 4853"/>
              <a:gd name="T43" fmla="*/ 888 h 3100"/>
              <a:gd name="T44" fmla="*/ 988 w 4853"/>
              <a:gd name="T45" fmla="*/ 750 h 3100"/>
              <a:gd name="T46" fmla="*/ 1791 w 4853"/>
              <a:gd name="T47" fmla="*/ 391 h 3100"/>
              <a:gd name="T48" fmla="*/ 2671 w 4853"/>
              <a:gd name="T49" fmla="*/ 353 h 3100"/>
              <a:gd name="T50" fmla="*/ 2924 w 4853"/>
              <a:gd name="T51" fmla="*/ 406 h 3100"/>
              <a:gd name="T52" fmla="*/ 4783 w 4853"/>
              <a:gd name="T53" fmla="*/ 2494 h 3100"/>
              <a:gd name="T54" fmla="*/ 4699 w 4853"/>
              <a:gd name="T55" fmla="*/ 3099 h 3100"/>
              <a:gd name="T56" fmla="*/ 4707 w 4853"/>
              <a:gd name="T57" fmla="*/ 3083 h 3100"/>
              <a:gd name="T58" fmla="*/ 4745 w 4853"/>
              <a:gd name="T59" fmla="*/ 2961 h 3100"/>
              <a:gd name="T60" fmla="*/ 4768 w 4853"/>
              <a:gd name="T61" fmla="*/ 2900 h 3100"/>
              <a:gd name="T62" fmla="*/ 4783 w 4853"/>
              <a:gd name="T63" fmla="*/ 2838 h 3100"/>
              <a:gd name="T64" fmla="*/ 4791 w 4853"/>
              <a:gd name="T65" fmla="*/ 2808 h 3100"/>
              <a:gd name="T66" fmla="*/ 4798 w 4853"/>
              <a:gd name="T67" fmla="*/ 2777 h 3100"/>
              <a:gd name="T68" fmla="*/ 4806 w 4853"/>
              <a:gd name="T69" fmla="*/ 2716 h 3100"/>
              <a:gd name="T70" fmla="*/ 4821 w 4853"/>
              <a:gd name="T71" fmla="*/ 2655 h 3100"/>
              <a:gd name="T72" fmla="*/ 4821 w 4853"/>
              <a:gd name="T73" fmla="*/ 2617 h 3100"/>
              <a:gd name="T74" fmla="*/ 4829 w 4853"/>
              <a:gd name="T75" fmla="*/ 2586 h 3100"/>
              <a:gd name="T76" fmla="*/ 4844 w 4853"/>
              <a:gd name="T77" fmla="*/ 2463 h 3100"/>
              <a:gd name="T78" fmla="*/ 4814 w 4853"/>
              <a:gd name="T79" fmla="*/ 1951 h 3100"/>
              <a:gd name="T80" fmla="*/ 4416 w 4853"/>
              <a:gd name="T81" fmla="*/ 1018 h 3100"/>
              <a:gd name="T82" fmla="*/ 4377 w 4853"/>
              <a:gd name="T83" fmla="*/ 972 h 3100"/>
              <a:gd name="T84" fmla="*/ 4355 w 4853"/>
              <a:gd name="T85" fmla="*/ 942 h 3100"/>
              <a:gd name="T86" fmla="*/ 4332 w 4853"/>
              <a:gd name="T87" fmla="*/ 919 h 3100"/>
              <a:gd name="T88" fmla="*/ 4294 w 4853"/>
              <a:gd name="T89" fmla="*/ 873 h 3100"/>
              <a:gd name="T90" fmla="*/ 4270 w 4853"/>
              <a:gd name="T91" fmla="*/ 850 h 3100"/>
              <a:gd name="T92" fmla="*/ 4247 w 4853"/>
              <a:gd name="T93" fmla="*/ 827 h 3100"/>
              <a:gd name="T94" fmla="*/ 4202 w 4853"/>
              <a:gd name="T95" fmla="*/ 781 h 3100"/>
              <a:gd name="T96" fmla="*/ 4156 w 4853"/>
              <a:gd name="T97" fmla="*/ 735 h 3100"/>
              <a:gd name="T98" fmla="*/ 4110 w 4853"/>
              <a:gd name="T99" fmla="*/ 697 h 3100"/>
              <a:gd name="T100" fmla="*/ 4064 w 4853"/>
              <a:gd name="T101" fmla="*/ 651 h 3100"/>
              <a:gd name="T102" fmla="*/ 3658 w 4853"/>
              <a:gd name="T103" fmla="*/ 368 h 3100"/>
              <a:gd name="T104" fmla="*/ 2709 w 4853"/>
              <a:gd name="T105" fmla="*/ 46 h 3100"/>
              <a:gd name="T106" fmla="*/ 1722 w 4853"/>
              <a:gd name="T107" fmla="*/ 108 h 3100"/>
              <a:gd name="T108" fmla="*/ 827 w 4853"/>
              <a:gd name="T109" fmla="*/ 529 h 3100"/>
              <a:gd name="T110" fmla="*/ 766 w 4853"/>
              <a:gd name="T111" fmla="*/ 567 h 3100"/>
              <a:gd name="T112" fmla="*/ 0 w 4853"/>
              <a:gd name="T113" fmla="*/ 2066 h 3100"/>
              <a:gd name="T114" fmla="*/ 31 w 4853"/>
              <a:gd name="T115" fmla="*/ 1981 h 3100"/>
              <a:gd name="T116" fmla="*/ 39 w 4853"/>
              <a:gd name="T117" fmla="*/ 1966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53" h="3100">
                <a:moveTo>
                  <a:pt x="39" y="1966"/>
                </a:moveTo>
                <a:lnTo>
                  <a:pt x="39" y="1966"/>
                </a:lnTo>
                <a:cubicBezTo>
                  <a:pt x="46" y="1951"/>
                  <a:pt x="46" y="1951"/>
                  <a:pt x="46" y="1951"/>
                </a:cubicBezTo>
                <a:cubicBezTo>
                  <a:pt x="54" y="1928"/>
                  <a:pt x="54" y="1928"/>
                  <a:pt x="54" y="1928"/>
                </a:cubicBezTo>
                <a:cubicBezTo>
                  <a:pt x="77" y="1874"/>
                  <a:pt x="77" y="1874"/>
                  <a:pt x="77" y="1874"/>
                </a:cubicBezTo>
                <a:cubicBezTo>
                  <a:pt x="85" y="1859"/>
                  <a:pt x="92" y="1836"/>
                  <a:pt x="100" y="1821"/>
                </a:cubicBezTo>
                <a:cubicBezTo>
                  <a:pt x="123" y="1775"/>
                  <a:pt x="123" y="1775"/>
                  <a:pt x="123" y="1775"/>
                </a:cubicBezTo>
                <a:cubicBezTo>
                  <a:pt x="161" y="1706"/>
                  <a:pt x="199" y="1637"/>
                  <a:pt x="238" y="1576"/>
                </a:cubicBezTo>
                <a:cubicBezTo>
                  <a:pt x="299" y="1476"/>
                  <a:pt x="299" y="1476"/>
                  <a:pt x="299" y="1476"/>
                </a:cubicBezTo>
                <a:cubicBezTo>
                  <a:pt x="314" y="1453"/>
                  <a:pt x="314" y="1453"/>
                  <a:pt x="314" y="1453"/>
                </a:cubicBezTo>
                <a:cubicBezTo>
                  <a:pt x="314" y="1446"/>
                  <a:pt x="322" y="1438"/>
                  <a:pt x="330" y="1430"/>
                </a:cubicBezTo>
                <a:cubicBezTo>
                  <a:pt x="360" y="1385"/>
                  <a:pt x="360" y="1385"/>
                  <a:pt x="360" y="1385"/>
                </a:cubicBezTo>
                <a:cubicBezTo>
                  <a:pt x="391" y="1339"/>
                  <a:pt x="391" y="1339"/>
                  <a:pt x="391" y="1339"/>
                </a:cubicBezTo>
                <a:cubicBezTo>
                  <a:pt x="406" y="1323"/>
                  <a:pt x="414" y="1308"/>
                  <a:pt x="429" y="1293"/>
                </a:cubicBezTo>
                <a:cubicBezTo>
                  <a:pt x="452" y="1271"/>
                  <a:pt x="475" y="1240"/>
                  <a:pt x="498" y="1210"/>
                </a:cubicBezTo>
                <a:cubicBezTo>
                  <a:pt x="574" y="1125"/>
                  <a:pt x="574" y="1125"/>
                  <a:pt x="574" y="1125"/>
                </a:cubicBezTo>
                <a:cubicBezTo>
                  <a:pt x="590" y="1102"/>
                  <a:pt x="590" y="1102"/>
                  <a:pt x="590" y="1102"/>
                </a:cubicBezTo>
                <a:cubicBezTo>
                  <a:pt x="613" y="1079"/>
                  <a:pt x="613" y="1079"/>
                  <a:pt x="613" y="1079"/>
                </a:cubicBezTo>
                <a:cubicBezTo>
                  <a:pt x="651" y="1041"/>
                  <a:pt x="651" y="1041"/>
                  <a:pt x="651" y="1041"/>
                </a:cubicBezTo>
                <a:cubicBezTo>
                  <a:pt x="689" y="1003"/>
                  <a:pt x="689" y="1003"/>
                  <a:pt x="689" y="1003"/>
                </a:cubicBezTo>
                <a:cubicBezTo>
                  <a:pt x="704" y="988"/>
                  <a:pt x="712" y="980"/>
                  <a:pt x="727" y="965"/>
                </a:cubicBezTo>
                <a:cubicBezTo>
                  <a:pt x="758" y="942"/>
                  <a:pt x="781" y="911"/>
                  <a:pt x="812" y="888"/>
                </a:cubicBezTo>
                <a:cubicBezTo>
                  <a:pt x="865" y="842"/>
                  <a:pt x="927" y="796"/>
                  <a:pt x="988" y="750"/>
                </a:cubicBezTo>
                <a:cubicBezTo>
                  <a:pt x="1225" y="582"/>
                  <a:pt x="1500" y="460"/>
                  <a:pt x="1791" y="391"/>
                </a:cubicBezTo>
                <a:cubicBezTo>
                  <a:pt x="2074" y="322"/>
                  <a:pt x="2380" y="307"/>
                  <a:pt x="2671" y="353"/>
                </a:cubicBezTo>
                <a:cubicBezTo>
                  <a:pt x="2755" y="368"/>
                  <a:pt x="2839" y="383"/>
                  <a:pt x="2924" y="406"/>
                </a:cubicBezTo>
                <a:cubicBezTo>
                  <a:pt x="3972" y="529"/>
                  <a:pt x="4783" y="1415"/>
                  <a:pt x="4783" y="2494"/>
                </a:cubicBezTo>
                <a:cubicBezTo>
                  <a:pt x="4783" y="2708"/>
                  <a:pt x="4753" y="2907"/>
                  <a:pt x="4699" y="3099"/>
                </a:cubicBezTo>
                <a:cubicBezTo>
                  <a:pt x="4699" y="3099"/>
                  <a:pt x="4699" y="3091"/>
                  <a:pt x="4707" y="3083"/>
                </a:cubicBezTo>
                <a:cubicBezTo>
                  <a:pt x="4722" y="3045"/>
                  <a:pt x="4737" y="3007"/>
                  <a:pt x="4745" y="2961"/>
                </a:cubicBezTo>
                <a:cubicBezTo>
                  <a:pt x="4753" y="2946"/>
                  <a:pt x="4760" y="2923"/>
                  <a:pt x="4768" y="2900"/>
                </a:cubicBezTo>
                <a:cubicBezTo>
                  <a:pt x="4783" y="2838"/>
                  <a:pt x="4783" y="2838"/>
                  <a:pt x="4783" y="2838"/>
                </a:cubicBezTo>
                <a:cubicBezTo>
                  <a:pt x="4791" y="2808"/>
                  <a:pt x="4791" y="2808"/>
                  <a:pt x="4791" y="2808"/>
                </a:cubicBezTo>
                <a:cubicBezTo>
                  <a:pt x="4791" y="2800"/>
                  <a:pt x="4791" y="2785"/>
                  <a:pt x="4798" y="2777"/>
                </a:cubicBezTo>
                <a:cubicBezTo>
                  <a:pt x="4806" y="2716"/>
                  <a:pt x="4806" y="2716"/>
                  <a:pt x="4806" y="2716"/>
                </a:cubicBezTo>
                <a:cubicBezTo>
                  <a:pt x="4814" y="2693"/>
                  <a:pt x="4814" y="2670"/>
                  <a:pt x="4821" y="2655"/>
                </a:cubicBezTo>
                <a:cubicBezTo>
                  <a:pt x="4821" y="2617"/>
                  <a:pt x="4821" y="2617"/>
                  <a:pt x="4821" y="2617"/>
                </a:cubicBezTo>
                <a:cubicBezTo>
                  <a:pt x="4829" y="2609"/>
                  <a:pt x="4829" y="2601"/>
                  <a:pt x="4829" y="2586"/>
                </a:cubicBezTo>
                <a:cubicBezTo>
                  <a:pt x="4837" y="2548"/>
                  <a:pt x="4837" y="2502"/>
                  <a:pt x="4844" y="2463"/>
                </a:cubicBezTo>
                <a:cubicBezTo>
                  <a:pt x="4852" y="2287"/>
                  <a:pt x="4844" y="2119"/>
                  <a:pt x="4814" y="1951"/>
                </a:cubicBezTo>
                <a:cubicBezTo>
                  <a:pt x="4760" y="1614"/>
                  <a:pt x="4622" y="1293"/>
                  <a:pt x="4416" y="1018"/>
                </a:cubicBezTo>
                <a:cubicBezTo>
                  <a:pt x="4377" y="972"/>
                  <a:pt x="4377" y="972"/>
                  <a:pt x="4377" y="972"/>
                </a:cubicBezTo>
                <a:cubicBezTo>
                  <a:pt x="4355" y="942"/>
                  <a:pt x="4355" y="942"/>
                  <a:pt x="4355" y="942"/>
                </a:cubicBezTo>
                <a:cubicBezTo>
                  <a:pt x="4332" y="919"/>
                  <a:pt x="4332" y="919"/>
                  <a:pt x="4332" y="919"/>
                </a:cubicBezTo>
                <a:cubicBezTo>
                  <a:pt x="4294" y="873"/>
                  <a:pt x="4294" y="873"/>
                  <a:pt x="4294" y="873"/>
                </a:cubicBezTo>
                <a:cubicBezTo>
                  <a:pt x="4286" y="865"/>
                  <a:pt x="4278" y="857"/>
                  <a:pt x="4270" y="850"/>
                </a:cubicBezTo>
                <a:cubicBezTo>
                  <a:pt x="4247" y="827"/>
                  <a:pt x="4247" y="827"/>
                  <a:pt x="4247" y="827"/>
                </a:cubicBezTo>
                <a:cubicBezTo>
                  <a:pt x="4232" y="812"/>
                  <a:pt x="4217" y="796"/>
                  <a:pt x="4202" y="781"/>
                </a:cubicBezTo>
                <a:cubicBezTo>
                  <a:pt x="4156" y="735"/>
                  <a:pt x="4156" y="735"/>
                  <a:pt x="4156" y="735"/>
                </a:cubicBezTo>
                <a:cubicBezTo>
                  <a:pt x="4110" y="697"/>
                  <a:pt x="4110" y="697"/>
                  <a:pt x="4110" y="697"/>
                </a:cubicBezTo>
                <a:cubicBezTo>
                  <a:pt x="4094" y="682"/>
                  <a:pt x="4079" y="666"/>
                  <a:pt x="4064" y="651"/>
                </a:cubicBezTo>
                <a:cubicBezTo>
                  <a:pt x="3941" y="544"/>
                  <a:pt x="3804" y="444"/>
                  <a:pt x="3658" y="368"/>
                </a:cubicBezTo>
                <a:cubicBezTo>
                  <a:pt x="3367" y="200"/>
                  <a:pt x="3039" y="92"/>
                  <a:pt x="2709" y="46"/>
                </a:cubicBezTo>
                <a:cubicBezTo>
                  <a:pt x="2380" y="0"/>
                  <a:pt x="2044" y="23"/>
                  <a:pt x="1722" y="108"/>
                </a:cubicBezTo>
                <a:cubicBezTo>
                  <a:pt x="1401" y="184"/>
                  <a:pt x="1087" y="330"/>
                  <a:pt x="827" y="529"/>
                </a:cubicBezTo>
                <a:cubicBezTo>
                  <a:pt x="804" y="544"/>
                  <a:pt x="789" y="551"/>
                  <a:pt x="766" y="567"/>
                </a:cubicBezTo>
                <a:cubicBezTo>
                  <a:pt x="368" y="965"/>
                  <a:pt x="92" y="1484"/>
                  <a:pt x="0" y="2066"/>
                </a:cubicBezTo>
                <a:cubicBezTo>
                  <a:pt x="31" y="1981"/>
                  <a:pt x="31" y="1981"/>
                  <a:pt x="31" y="1981"/>
                </a:cubicBezTo>
                <a:lnTo>
                  <a:pt x="39" y="19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29">
            <a:extLst>
              <a:ext uri="{FF2B5EF4-FFF2-40B4-BE49-F238E27FC236}">
                <a16:creationId xmlns:a16="http://schemas.microsoft.com/office/drawing/2014/main" id="{94A41746-D9F3-BD48-A482-8EF499D1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25" y="5508166"/>
            <a:ext cx="3856157" cy="4725371"/>
          </a:xfrm>
          <a:custGeom>
            <a:avLst/>
            <a:gdLst>
              <a:gd name="T0" fmla="*/ 2296 w 3230"/>
              <a:gd name="T1" fmla="*/ 497 h 3956"/>
              <a:gd name="T2" fmla="*/ 2380 w 3230"/>
              <a:gd name="T3" fmla="*/ 566 h 3956"/>
              <a:gd name="T4" fmla="*/ 2456 w 3230"/>
              <a:gd name="T5" fmla="*/ 643 h 3956"/>
              <a:gd name="T6" fmla="*/ 2487 w 3230"/>
              <a:gd name="T7" fmla="*/ 689 h 3956"/>
              <a:gd name="T8" fmla="*/ 2540 w 3230"/>
              <a:gd name="T9" fmla="*/ 750 h 3956"/>
              <a:gd name="T10" fmla="*/ 2594 w 3230"/>
              <a:gd name="T11" fmla="*/ 811 h 3956"/>
              <a:gd name="T12" fmla="*/ 2931 w 3230"/>
              <a:gd name="T13" fmla="*/ 2027 h 3956"/>
              <a:gd name="T14" fmla="*/ 2908 w 3230"/>
              <a:gd name="T15" fmla="*/ 2157 h 3956"/>
              <a:gd name="T16" fmla="*/ 2900 w 3230"/>
              <a:gd name="T17" fmla="*/ 2241 h 3956"/>
              <a:gd name="T18" fmla="*/ 2877 w 3230"/>
              <a:gd name="T19" fmla="*/ 2318 h 3956"/>
              <a:gd name="T20" fmla="*/ 2854 w 3230"/>
              <a:gd name="T21" fmla="*/ 2394 h 3956"/>
              <a:gd name="T22" fmla="*/ 2801 w 3230"/>
              <a:gd name="T23" fmla="*/ 2547 h 3956"/>
              <a:gd name="T24" fmla="*/ 2762 w 3230"/>
              <a:gd name="T25" fmla="*/ 2639 h 3956"/>
              <a:gd name="T26" fmla="*/ 2625 w 3230"/>
              <a:gd name="T27" fmla="*/ 2868 h 3956"/>
              <a:gd name="T28" fmla="*/ 2533 w 3230"/>
              <a:gd name="T29" fmla="*/ 2999 h 3956"/>
              <a:gd name="T30" fmla="*/ 2464 w 3230"/>
              <a:gd name="T31" fmla="*/ 3075 h 3956"/>
              <a:gd name="T32" fmla="*/ 2403 w 3230"/>
              <a:gd name="T33" fmla="*/ 3136 h 3956"/>
              <a:gd name="T34" fmla="*/ 2387 w 3230"/>
              <a:gd name="T35" fmla="*/ 3152 h 3956"/>
              <a:gd name="T36" fmla="*/ 2311 w 3230"/>
              <a:gd name="T37" fmla="*/ 3221 h 3956"/>
              <a:gd name="T38" fmla="*/ 2273 w 3230"/>
              <a:gd name="T39" fmla="*/ 3251 h 3956"/>
              <a:gd name="T40" fmla="*/ 2051 w 3230"/>
              <a:gd name="T41" fmla="*/ 3389 h 3956"/>
              <a:gd name="T42" fmla="*/ 1813 w 3230"/>
              <a:gd name="T43" fmla="*/ 3481 h 3956"/>
              <a:gd name="T44" fmla="*/ 1752 w 3230"/>
              <a:gd name="T45" fmla="*/ 3496 h 3956"/>
              <a:gd name="T46" fmla="*/ 0 w 3230"/>
              <a:gd name="T47" fmla="*/ 3144 h 3956"/>
              <a:gd name="T48" fmla="*/ 30 w 3230"/>
              <a:gd name="T49" fmla="*/ 3182 h 3956"/>
              <a:gd name="T50" fmla="*/ 61 w 3230"/>
              <a:gd name="T51" fmla="*/ 3236 h 3956"/>
              <a:gd name="T52" fmla="*/ 138 w 3230"/>
              <a:gd name="T53" fmla="*/ 3335 h 3956"/>
              <a:gd name="T54" fmla="*/ 436 w 3230"/>
              <a:gd name="T55" fmla="*/ 3626 h 3956"/>
              <a:gd name="T56" fmla="*/ 979 w 3230"/>
              <a:gd name="T57" fmla="*/ 3902 h 3956"/>
              <a:gd name="T58" fmla="*/ 1010 w 3230"/>
              <a:gd name="T59" fmla="*/ 3909 h 3956"/>
              <a:gd name="T60" fmla="*/ 1209 w 3230"/>
              <a:gd name="T61" fmla="*/ 3948 h 3956"/>
              <a:gd name="T62" fmla="*/ 1408 w 3230"/>
              <a:gd name="T63" fmla="*/ 3955 h 3956"/>
              <a:gd name="T64" fmla="*/ 1737 w 3230"/>
              <a:gd name="T65" fmla="*/ 3925 h 3956"/>
              <a:gd name="T66" fmla="*/ 1867 w 3230"/>
              <a:gd name="T67" fmla="*/ 3894 h 3956"/>
              <a:gd name="T68" fmla="*/ 1997 w 3230"/>
              <a:gd name="T69" fmla="*/ 3856 h 3956"/>
              <a:gd name="T70" fmla="*/ 2464 w 3230"/>
              <a:gd name="T71" fmla="*/ 3603 h 3956"/>
              <a:gd name="T72" fmla="*/ 2540 w 3230"/>
              <a:gd name="T73" fmla="*/ 3542 h 3956"/>
              <a:gd name="T74" fmla="*/ 2617 w 3230"/>
              <a:gd name="T75" fmla="*/ 3481 h 3956"/>
              <a:gd name="T76" fmla="*/ 2670 w 3230"/>
              <a:gd name="T77" fmla="*/ 3419 h 3956"/>
              <a:gd name="T78" fmla="*/ 2709 w 3230"/>
              <a:gd name="T79" fmla="*/ 3389 h 3956"/>
              <a:gd name="T80" fmla="*/ 2793 w 3230"/>
              <a:gd name="T81" fmla="*/ 3289 h 3956"/>
              <a:gd name="T82" fmla="*/ 2908 w 3230"/>
              <a:gd name="T83" fmla="*/ 3136 h 3956"/>
              <a:gd name="T84" fmla="*/ 2977 w 3230"/>
              <a:gd name="T85" fmla="*/ 3029 h 3956"/>
              <a:gd name="T86" fmla="*/ 3122 w 3230"/>
              <a:gd name="T87" fmla="*/ 2738 h 3956"/>
              <a:gd name="T88" fmla="*/ 3229 w 3230"/>
              <a:gd name="T89" fmla="*/ 2088 h 3956"/>
              <a:gd name="T90" fmla="*/ 1944 w 3230"/>
              <a:gd name="T91" fmla="*/ 237 h 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30" h="3956">
                <a:moveTo>
                  <a:pt x="2296" y="497"/>
                </a:moveTo>
                <a:lnTo>
                  <a:pt x="2296" y="497"/>
                </a:lnTo>
                <a:cubicBezTo>
                  <a:pt x="2311" y="505"/>
                  <a:pt x="2326" y="521"/>
                  <a:pt x="2342" y="528"/>
                </a:cubicBezTo>
                <a:cubicBezTo>
                  <a:pt x="2380" y="566"/>
                  <a:pt x="2380" y="566"/>
                  <a:pt x="2380" y="566"/>
                </a:cubicBezTo>
                <a:cubicBezTo>
                  <a:pt x="2418" y="604"/>
                  <a:pt x="2418" y="604"/>
                  <a:pt x="2418" y="604"/>
                </a:cubicBezTo>
                <a:cubicBezTo>
                  <a:pt x="2433" y="620"/>
                  <a:pt x="2441" y="635"/>
                  <a:pt x="2456" y="643"/>
                </a:cubicBezTo>
                <a:cubicBezTo>
                  <a:pt x="2472" y="666"/>
                  <a:pt x="2472" y="666"/>
                  <a:pt x="2472" y="666"/>
                </a:cubicBezTo>
                <a:cubicBezTo>
                  <a:pt x="2479" y="673"/>
                  <a:pt x="2487" y="681"/>
                  <a:pt x="2487" y="689"/>
                </a:cubicBezTo>
                <a:cubicBezTo>
                  <a:pt x="2525" y="727"/>
                  <a:pt x="2525" y="727"/>
                  <a:pt x="2525" y="727"/>
                </a:cubicBezTo>
                <a:cubicBezTo>
                  <a:pt x="2540" y="750"/>
                  <a:pt x="2540" y="750"/>
                  <a:pt x="2540" y="750"/>
                </a:cubicBezTo>
                <a:cubicBezTo>
                  <a:pt x="2556" y="773"/>
                  <a:pt x="2556" y="773"/>
                  <a:pt x="2556" y="773"/>
                </a:cubicBezTo>
                <a:cubicBezTo>
                  <a:pt x="2594" y="811"/>
                  <a:pt x="2594" y="811"/>
                  <a:pt x="2594" y="811"/>
                </a:cubicBezTo>
                <a:cubicBezTo>
                  <a:pt x="2762" y="1047"/>
                  <a:pt x="2870" y="1315"/>
                  <a:pt x="2915" y="1598"/>
                </a:cubicBezTo>
                <a:cubicBezTo>
                  <a:pt x="2938" y="1744"/>
                  <a:pt x="2938" y="1881"/>
                  <a:pt x="2931" y="2027"/>
                </a:cubicBezTo>
                <a:cubicBezTo>
                  <a:pt x="2923" y="2065"/>
                  <a:pt x="2923" y="2096"/>
                  <a:pt x="2915" y="2134"/>
                </a:cubicBezTo>
                <a:cubicBezTo>
                  <a:pt x="2915" y="2142"/>
                  <a:pt x="2915" y="2149"/>
                  <a:pt x="2908" y="2157"/>
                </a:cubicBezTo>
                <a:cubicBezTo>
                  <a:pt x="2908" y="2188"/>
                  <a:pt x="2908" y="2188"/>
                  <a:pt x="2908" y="2188"/>
                </a:cubicBezTo>
                <a:cubicBezTo>
                  <a:pt x="2900" y="2203"/>
                  <a:pt x="2900" y="2218"/>
                  <a:pt x="2900" y="2241"/>
                </a:cubicBezTo>
                <a:cubicBezTo>
                  <a:pt x="2885" y="2287"/>
                  <a:pt x="2885" y="2287"/>
                  <a:pt x="2885" y="2287"/>
                </a:cubicBezTo>
                <a:cubicBezTo>
                  <a:pt x="2885" y="2302"/>
                  <a:pt x="2877" y="2310"/>
                  <a:pt x="2877" y="2318"/>
                </a:cubicBezTo>
                <a:cubicBezTo>
                  <a:pt x="2870" y="2341"/>
                  <a:pt x="2870" y="2341"/>
                  <a:pt x="2870" y="2341"/>
                </a:cubicBezTo>
                <a:cubicBezTo>
                  <a:pt x="2854" y="2394"/>
                  <a:pt x="2854" y="2394"/>
                  <a:pt x="2854" y="2394"/>
                </a:cubicBezTo>
                <a:cubicBezTo>
                  <a:pt x="2854" y="2409"/>
                  <a:pt x="2847" y="2425"/>
                  <a:pt x="2839" y="2440"/>
                </a:cubicBezTo>
                <a:cubicBezTo>
                  <a:pt x="2831" y="2478"/>
                  <a:pt x="2816" y="2509"/>
                  <a:pt x="2801" y="2547"/>
                </a:cubicBezTo>
                <a:cubicBezTo>
                  <a:pt x="2793" y="2562"/>
                  <a:pt x="2785" y="2578"/>
                  <a:pt x="2785" y="2593"/>
                </a:cubicBezTo>
                <a:cubicBezTo>
                  <a:pt x="2762" y="2639"/>
                  <a:pt x="2762" y="2639"/>
                  <a:pt x="2762" y="2639"/>
                </a:cubicBezTo>
                <a:cubicBezTo>
                  <a:pt x="2724" y="2708"/>
                  <a:pt x="2693" y="2769"/>
                  <a:pt x="2655" y="2823"/>
                </a:cubicBezTo>
                <a:cubicBezTo>
                  <a:pt x="2648" y="2838"/>
                  <a:pt x="2640" y="2853"/>
                  <a:pt x="2625" y="2868"/>
                </a:cubicBezTo>
                <a:cubicBezTo>
                  <a:pt x="2594" y="2914"/>
                  <a:pt x="2594" y="2914"/>
                  <a:pt x="2594" y="2914"/>
                </a:cubicBezTo>
                <a:cubicBezTo>
                  <a:pt x="2579" y="2945"/>
                  <a:pt x="2556" y="2968"/>
                  <a:pt x="2533" y="2999"/>
                </a:cubicBezTo>
                <a:cubicBezTo>
                  <a:pt x="2517" y="3014"/>
                  <a:pt x="2510" y="3022"/>
                  <a:pt x="2495" y="3037"/>
                </a:cubicBezTo>
                <a:cubicBezTo>
                  <a:pt x="2464" y="3075"/>
                  <a:pt x="2464" y="3075"/>
                  <a:pt x="2464" y="3075"/>
                </a:cubicBezTo>
                <a:cubicBezTo>
                  <a:pt x="2426" y="3113"/>
                  <a:pt x="2426" y="3113"/>
                  <a:pt x="2426" y="3113"/>
                </a:cubicBezTo>
                <a:cubicBezTo>
                  <a:pt x="2403" y="3136"/>
                  <a:pt x="2403" y="3136"/>
                  <a:pt x="2403" y="3136"/>
                </a:cubicBezTo>
                <a:cubicBezTo>
                  <a:pt x="2395" y="3144"/>
                  <a:pt x="2395" y="3144"/>
                  <a:pt x="2395" y="3144"/>
                </a:cubicBezTo>
                <a:cubicBezTo>
                  <a:pt x="2387" y="3152"/>
                  <a:pt x="2387" y="3152"/>
                  <a:pt x="2387" y="3152"/>
                </a:cubicBezTo>
                <a:cubicBezTo>
                  <a:pt x="2349" y="3190"/>
                  <a:pt x="2349" y="3190"/>
                  <a:pt x="2349" y="3190"/>
                </a:cubicBezTo>
                <a:cubicBezTo>
                  <a:pt x="2334" y="3198"/>
                  <a:pt x="2326" y="3213"/>
                  <a:pt x="2311" y="3221"/>
                </a:cubicBezTo>
                <a:cubicBezTo>
                  <a:pt x="2288" y="3236"/>
                  <a:pt x="2288" y="3236"/>
                  <a:pt x="2288" y="3236"/>
                </a:cubicBezTo>
                <a:cubicBezTo>
                  <a:pt x="2273" y="3251"/>
                  <a:pt x="2273" y="3251"/>
                  <a:pt x="2273" y="3251"/>
                </a:cubicBezTo>
                <a:cubicBezTo>
                  <a:pt x="2257" y="3266"/>
                  <a:pt x="2242" y="3274"/>
                  <a:pt x="2227" y="3282"/>
                </a:cubicBezTo>
                <a:cubicBezTo>
                  <a:pt x="2173" y="3328"/>
                  <a:pt x="2112" y="3358"/>
                  <a:pt x="2051" y="3389"/>
                </a:cubicBezTo>
                <a:cubicBezTo>
                  <a:pt x="1989" y="3419"/>
                  <a:pt x="1928" y="3442"/>
                  <a:pt x="1859" y="3465"/>
                </a:cubicBezTo>
                <a:cubicBezTo>
                  <a:pt x="1813" y="3481"/>
                  <a:pt x="1813" y="3481"/>
                  <a:pt x="1813" y="3481"/>
                </a:cubicBezTo>
                <a:cubicBezTo>
                  <a:pt x="1798" y="3488"/>
                  <a:pt x="1783" y="3488"/>
                  <a:pt x="1768" y="3496"/>
                </a:cubicBezTo>
                <a:cubicBezTo>
                  <a:pt x="1760" y="3496"/>
                  <a:pt x="1752" y="3496"/>
                  <a:pt x="1752" y="3496"/>
                </a:cubicBezTo>
                <a:cubicBezTo>
                  <a:pt x="1561" y="3580"/>
                  <a:pt x="1347" y="3634"/>
                  <a:pt x="1125" y="3634"/>
                </a:cubicBezTo>
                <a:cubicBezTo>
                  <a:pt x="681" y="3634"/>
                  <a:pt x="283" y="3442"/>
                  <a:pt x="0" y="3144"/>
                </a:cubicBezTo>
                <a:cubicBezTo>
                  <a:pt x="15" y="3167"/>
                  <a:pt x="15" y="3167"/>
                  <a:pt x="15" y="3167"/>
                </a:cubicBezTo>
                <a:cubicBezTo>
                  <a:pt x="30" y="3182"/>
                  <a:pt x="30" y="3182"/>
                  <a:pt x="30" y="3182"/>
                </a:cubicBezTo>
                <a:cubicBezTo>
                  <a:pt x="38" y="3205"/>
                  <a:pt x="38" y="3205"/>
                  <a:pt x="38" y="3205"/>
                </a:cubicBezTo>
                <a:cubicBezTo>
                  <a:pt x="61" y="3236"/>
                  <a:pt x="61" y="3236"/>
                  <a:pt x="61" y="3236"/>
                </a:cubicBezTo>
                <a:cubicBezTo>
                  <a:pt x="69" y="3251"/>
                  <a:pt x="77" y="3259"/>
                  <a:pt x="84" y="3266"/>
                </a:cubicBezTo>
                <a:cubicBezTo>
                  <a:pt x="107" y="3289"/>
                  <a:pt x="122" y="3312"/>
                  <a:pt x="138" y="3335"/>
                </a:cubicBezTo>
                <a:cubicBezTo>
                  <a:pt x="191" y="3397"/>
                  <a:pt x="191" y="3397"/>
                  <a:pt x="191" y="3397"/>
                </a:cubicBezTo>
                <a:cubicBezTo>
                  <a:pt x="268" y="3481"/>
                  <a:pt x="352" y="3557"/>
                  <a:pt x="436" y="3626"/>
                </a:cubicBezTo>
                <a:cubicBezTo>
                  <a:pt x="589" y="3741"/>
                  <a:pt x="765" y="3833"/>
                  <a:pt x="949" y="3894"/>
                </a:cubicBezTo>
                <a:cubicBezTo>
                  <a:pt x="979" y="3902"/>
                  <a:pt x="979" y="3902"/>
                  <a:pt x="979" y="3902"/>
                </a:cubicBezTo>
                <a:cubicBezTo>
                  <a:pt x="995" y="3909"/>
                  <a:pt x="995" y="3909"/>
                  <a:pt x="995" y="3909"/>
                </a:cubicBezTo>
                <a:cubicBezTo>
                  <a:pt x="1010" y="3909"/>
                  <a:pt x="1010" y="3909"/>
                  <a:pt x="1010" y="3909"/>
                </a:cubicBezTo>
                <a:cubicBezTo>
                  <a:pt x="1071" y="3925"/>
                  <a:pt x="1071" y="3925"/>
                  <a:pt x="1071" y="3925"/>
                </a:cubicBezTo>
                <a:cubicBezTo>
                  <a:pt x="1117" y="3932"/>
                  <a:pt x="1163" y="3940"/>
                  <a:pt x="1209" y="3948"/>
                </a:cubicBezTo>
                <a:cubicBezTo>
                  <a:pt x="1247" y="3948"/>
                  <a:pt x="1293" y="3955"/>
                  <a:pt x="1339" y="3955"/>
                </a:cubicBezTo>
                <a:cubicBezTo>
                  <a:pt x="1408" y="3955"/>
                  <a:pt x="1408" y="3955"/>
                  <a:pt x="1408" y="3955"/>
                </a:cubicBezTo>
                <a:cubicBezTo>
                  <a:pt x="1431" y="3955"/>
                  <a:pt x="1454" y="3955"/>
                  <a:pt x="1469" y="3955"/>
                </a:cubicBezTo>
                <a:cubicBezTo>
                  <a:pt x="1561" y="3948"/>
                  <a:pt x="1653" y="3940"/>
                  <a:pt x="1737" y="3925"/>
                </a:cubicBezTo>
                <a:cubicBezTo>
                  <a:pt x="1760" y="3917"/>
                  <a:pt x="1783" y="3917"/>
                  <a:pt x="1806" y="3909"/>
                </a:cubicBezTo>
                <a:cubicBezTo>
                  <a:pt x="1821" y="3902"/>
                  <a:pt x="1844" y="3902"/>
                  <a:pt x="1867" y="3894"/>
                </a:cubicBezTo>
                <a:cubicBezTo>
                  <a:pt x="1890" y="3886"/>
                  <a:pt x="1913" y="3879"/>
                  <a:pt x="1928" y="3879"/>
                </a:cubicBezTo>
                <a:cubicBezTo>
                  <a:pt x="1997" y="3856"/>
                  <a:pt x="1997" y="3856"/>
                  <a:pt x="1997" y="3856"/>
                </a:cubicBezTo>
                <a:cubicBezTo>
                  <a:pt x="2074" y="3825"/>
                  <a:pt x="2158" y="3787"/>
                  <a:pt x="2234" y="3748"/>
                </a:cubicBezTo>
                <a:cubicBezTo>
                  <a:pt x="2319" y="3703"/>
                  <a:pt x="2387" y="3657"/>
                  <a:pt x="2464" y="3603"/>
                </a:cubicBezTo>
                <a:cubicBezTo>
                  <a:pt x="2479" y="3595"/>
                  <a:pt x="2495" y="3580"/>
                  <a:pt x="2517" y="3565"/>
                </a:cubicBezTo>
                <a:cubicBezTo>
                  <a:pt x="2540" y="3542"/>
                  <a:pt x="2540" y="3542"/>
                  <a:pt x="2540" y="3542"/>
                </a:cubicBezTo>
                <a:cubicBezTo>
                  <a:pt x="2563" y="3527"/>
                  <a:pt x="2563" y="3527"/>
                  <a:pt x="2563" y="3527"/>
                </a:cubicBezTo>
                <a:cubicBezTo>
                  <a:pt x="2579" y="3511"/>
                  <a:pt x="2602" y="3496"/>
                  <a:pt x="2617" y="3481"/>
                </a:cubicBezTo>
                <a:cubicBezTo>
                  <a:pt x="2663" y="3435"/>
                  <a:pt x="2663" y="3435"/>
                  <a:pt x="2663" y="3435"/>
                </a:cubicBezTo>
                <a:cubicBezTo>
                  <a:pt x="2670" y="3419"/>
                  <a:pt x="2670" y="3419"/>
                  <a:pt x="2670" y="3419"/>
                </a:cubicBezTo>
                <a:cubicBezTo>
                  <a:pt x="2686" y="3412"/>
                  <a:pt x="2686" y="3412"/>
                  <a:pt x="2686" y="3412"/>
                </a:cubicBezTo>
                <a:cubicBezTo>
                  <a:pt x="2709" y="3389"/>
                  <a:pt x="2709" y="3389"/>
                  <a:pt x="2709" y="3389"/>
                </a:cubicBezTo>
                <a:cubicBezTo>
                  <a:pt x="2747" y="3343"/>
                  <a:pt x="2747" y="3343"/>
                  <a:pt x="2747" y="3343"/>
                </a:cubicBezTo>
                <a:cubicBezTo>
                  <a:pt x="2793" y="3289"/>
                  <a:pt x="2793" y="3289"/>
                  <a:pt x="2793" y="3289"/>
                </a:cubicBezTo>
                <a:cubicBezTo>
                  <a:pt x="2808" y="3274"/>
                  <a:pt x="2823" y="3259"/>
                  <a:pt x="2831" y="3244"/>
                </a:cubicBezTo>
                <a:cubicBezTo>
                  <a:pt x="2862" y="3205"/>
                  <a:pt x="2885" y="3175"/>
                  <a:pt x="2908" y="3136"/>
                </a:cubicBezTo>
                <a:cubicBezTo>
                  <a:pt x="2946" y="3083"/>
                  <a:pt x="2946" y="3083"/>
                  <a:pt x="2946" y="3083"/>
                </a:cubicBezTo>
                <a:cubicBezTo>
                  <a:pt x="2961" y="3068"/>
                  <a:pt x="2969" y="3045"/>
                  <a:pt x="2977" y="3029"/>
                </a:cubicBezTo>
                <a:cubicBezTo>
                  <a:pt x="3023" y="2953"/>
                  <a:pt x="3061" y="2876"/>
                  <a:pt x="3099" y="2800"/>
                </a:cubicBezTo>
                <a:cubicBezTo>
                  <a:pt x="3122" y="2738"/>
                  <a:pt x="3122" y="2738"/>
                  <a:pt x="3122" y="2738"/>
                </a:cubicBezTo>
                <a:cubicBezTo>
                  <a:pt x="3130" y="2723"/>
                  <a:pt x="3137" y="2708"/>
                  <a:pt x="3145" y="2693"/>
                </a:cubicBezTo>
                <a:cubicBezTo>
                  <a:pt x="3199" y="2501"/>
                  <a:pt x="3229" y="2302"/>
                  <a:pt x="3229" y="2088"/>
                </a:cubicBezTo>
                <a:cubicBezTo>
                  <a:pt x="3229" y="1009"/>
                  <a:pt x="2418" y="123"/>
                  <a:pt x="1370" y="0"/>
                </a:cubicBezTo>
                <a:cubicBezTo>
                  <a:pt x="1569" y="54"/>
                  <a:pt x="1760" y="130"/>
                  <a:pt x="1944" y="237"/>
                </a:cubicBezTo>
                <a:cubicBezTo>
                  <a:pt x="2066" y="314"/>
                  <a:pt x="2189" y="398"/>
                  <a:pt x="2296" y="4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30">
            <a:extLst>
              <a:ext uri="{FF2B5EF4-FFF2-40B4-BE49-F238E27FC236}">
                <a16:creationId xmlns:a16="http://schemas.microsoft.com/office/drawing/2014/main" id="{87994273-3465-1B47-9DF1-808E5EA3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29" y="7267669"/>
            <a:ext cx="2338981" cy="2581307"/>
          </a:xfrm>
          <a:custGeom>
            <a:avLst/>
            <a:gdLst>
              <a:gd name="T0" fmla="*/ 1867 w 1960"/>
              <a:gd name="T1" fmla="*/ 2043 h 2159"/>
              <a:gd name="T2" fmla="*/ 1867 w 1960"/>
              <a:gd name="T3" fmla="*/ 2043 h 2159"/>
              <a:gd name="T4" fmla="*/ 1072 w 1960"/>
              <a:gd name="T5" fmla="*/ 1936 h 2159"/>
              <a:gd name="T6" fmla="*/ 896 w 1960"/>
              <a:gd name="T7" fmla="*/ 1844 h 2159"/>
              <a:gd name="T8" fmla="*/ 735 w 1960"/>
              <a:gd name="T9" fmla="*/ 1722 h 2159"/>
              <a:gd name="T10" fmla="*/ 712 w 1960"/>
              <a:gd name="T11" fmla="*/ 1699 h 2159"/>
              <a:gd name="T12" fmla="*/ 697 w 1960"/>
              <a:gd name="T13" fmla="*/ 1683 h 2159"/>
              <a:gd name="T14" fmla="*/ 658 w 1960"/>
              <a:gd name="T15" fmla="*/ 1645 h 2159"/>
              <a:gd name="T16" fmla="*/ 628 w 1960"/>
              <a:gd name="T17" fmla="*/ 1615 h 2159"/>
              <a:gd name="T18" fmla="*/ 597 w 1960"/>
              <a:gd name="T19" fmla="*/ 1576 h 2159"/>
              <a:gd name="T20" fmla="*/ 482 w 1960"/>
              <a:gd name="T21" fmla="*/ 1415 h 2159"/>
              <a:gd name="T22" fmla="*/ 444 w 1960"/>
              <a:gd name="T23" fmla="*/ 1339 h 2159"/>
              <a:gd name="T24" fmla="*/ 192 w 1960"/>
              <a:gd name="T25" fmla="*/ 612 h 2159"/>
              <a:gd name="T26" fmla="*/ 368 w 1960"/>
              <a:gd name="T27" fmla="*/ 0 h 2159"/>
              <a:gd name="T28" fmla="*/ 276 w 1960"/>
              <a:gd name="T29" fmla="*/ 115 h 2159"/>
              <a:gd name="T30" fmla="*/ 253 w 1960"/>
              <a:gd name="T31" fmla="*/ 145 h 2159"/>
              <a:gd name="T32" fmla="*/ 230 w 1960"/>
              <a:gd name="T33" fmla="*/ 184 h 2159"/>
              <a:gd name="T34" fmla="*/ 207 w 1960"/>
              <a:gd name="T35" fmla="*/ 214 h 2159"/>
              <a:gd name="T36" fmla="*/ 199 w 1960"/>
              <a:gd name="T37" fmla="*/ 229 h 2159"/>
              <a:gd name="T38" fmla="*/ 184 w 1960"/>
              <a:gd name="T39" fmla="*/ 252 h 2159"/>
              <a:gd name="T40" fmla="*/ 169 w 1960"/>
              <a:gd name="T41" fmla="*/ 291 h 2159"/>
              <a:gd name="T42" fmla="*/ 146 w 1960"/>
              <a:gd name="T43" fmla="*/ 321 h 2159"/>
              <a:gd name="T44" fmla="*/ 130 w 1960"/>
              <a:gd name="T45" fmla="*/ 360 h 2159"/>
              <a:gd name="T46" fmla="*/ 115 w 1960"/>
              <a:gd name="T47" fmla="*/ 398 h 2159"/>
              <a:gd name="T48" fmla="*/ 23 w 1960"/>
              <a:gd name="T49" fmla="*/ 712 h 2159"/>
              <a:gd name="T50" fmla="*/ 8 w 1960"/>
              <a:gd name="T51" fmla="*/ 1041 h 2159"/>
              <a:gd name="T52" fmla="*/ 16 w 1960"/>
              <a:gd name="T53" fmla="*/ 1125 h 2159"/>
              <a:gd name="T54" fmla="*/ 23 w 1960"/>
              <a:gd name="T55" fmla="*/ 1163 h 2159"/>
              <a:gd name="T56" fmla="*/ 31 w 1960"/>
              <a:gd name="T57" fmla="*/ 1201 h 2159"/>
              <a:gd name="T58" fmla="*/ 69 w 1960"/>
              <a:gd name="T59" fmla="*/ 1362 h 2159"/>
              <a:gd name="T60" fmla="*/ 199 w 1960"/>
              <a:gd name="T61" fmla="*/ 1660 h 2159"/>
              <a:gd name="T62" fmla="*/ 207 w 1960"/>
              <a:gd name="T63" fmla="*/ 1668 h 2159"/>
              <a:gd name="T64" fmla="*/ 1332 w 1960"/>
              <a:gd name="T65" fmla="*/ 2158 h 2159"/>
              <a:gd name="T66" fmla="*/ 1959 w 1960"/>
              <a:gd name="T67" fmla="*/ 2020 h 2159"/>
              <a:gd name="T68" fmla="*/ 1921 w 1960"/>
              <a:gd name="T69" fmla="*/ 2028 h 2159"/>
              <a:gd name="T70" fmla="*/ 1867 w 1960"/>
              <a:gd name="T71" fmla="*/ 2043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60" h="2159">
                <a:moveTo>
                  <a:pt x="1867" y="2043"/>
                </a:moveTo>
                <a:lnTo>
                  <a:pt x="1867" y="2043"/>
                </a:lnTo>
                <a:cubicBezTo>
                  <a:pt x="1600" y="2089"/>
                  <a:pt x="1316" y="2051"/>
                  <a:pt x="1072" y="1936"/>
                </a:cubicBezTo>
                <a:cubicBezTo>
                  <a:pt x="1010" y="1913"/>
                  <a:pt x="949" y="1875"/>
                  <a:pt x="896" y="1844"/>
                </a:cubicBezTo>
                <a:cubicBezTo>
                  <a:pt x="834" y="1806"/>
                  <a:pt x="781" y="1760"/>
                  <a:pt x="735" y="1722"/>
                </a:cubicBezTo>
                <a:cubicBezTo>
                  <a:pt x="712" y="1699"/>
                  <a:pt x="712" y="1699"/>
                  <a:pt x="712" y="1699"/>
                </a:cubicBezTo>
                <a:cubicBezTo>
                  <a:pt x="697" y="1683"/>
                  <a:pt x="697" y="1683"/>
                  <a:pt x="697" y="1683"/>
                </a:cubicBezTo>
                <a:cubicBezTo>
                  <a:pt x="681" y="1676"/>
                  <a:pt x="674" y="1660"/>
                  <a:pt x="658" y="1645"/>
                </a:cubicBezTo>
                <a:cubicBezTo>
                  <a:pt x="628" y="1615"/>
                  <a:pt x="628" y="1615"/>
                  <a:pt x="628" y="1615"/>
                </a:cubicBezTo>
                <a:cubicBezTo>
                  <a:pt x="597" y="1576"/>
                  <a:pt x="597" y="1576"/>
                  <a:pt x="597" y="1576"/>
                </a:cubicBezTo>
                <a:cubicBezTo>
                  <a:pt x="551" y="1523"/>
                  <a:pt x="513" y="1469"/>
                  <a:pt x="482" y="1415"/>
                </a:cubicBezTo>
                <a:cubicBezTo>
                  <a:pt x="475" y="1392"/>
                  <a:pt x="459" y="1362"/>
                  <a:pt x="444" y="1339"/>
                </a:cubicBezTo>
                <a:cubicBezTo>
                  <a:pt x="284" y="1140"/>
                  <a:pt x="192" y="888"/>
                  <a:pt x="192" y="612"/>
                </a:cubicBezTo>
                <a:cubicBezTo>
                  <a:pt x="192" y="390"/>
                  <a:pt x="253" y="176"/>
                  <a:pt x="368" y="0"/>
                </a:cubicBezTo>
                <a:cubicBezTo>
                  <a:pt x="337" y="38"/>
                  <a:pt x="306" y="76"/>
                  <a:pt x="276" y="115"/>
                </a:cubicBezTo>
                <a:cubicBezTo>
                  <a:pt x="268" y="122"/>
                  <a:pt x="261" y="138"/>
                  <a:pt x="253" y="145"/>
                </a:cubicBezTo>
                <a:cubicBezTo>
                  <a:pt x="245" y="161"/>
                  <a:pt x="237" y="168"/>
                  <a:pt x="230" y="184"/>
                </a:cubicBezTo>
                <a:cubicBezTo>
                  <a:pt x="207" y="214"/>
                  <a:pt x="207" y="214"/>
                  <a:pt x="207" y="214"/>
                </a:cubicBezTo>
                <a:cubicBezTo>
                  <a:pt x="199" y="229"/>
                  <a:pt x="199" y="229"/>
                  <a:pt x="199" y="229"/>
                </a:cubicBezTo>
                <a:cubicBezTo>
                  <a:pt x="192" y="237"/>
                  <a:pt x="192" y="245"/>
                  <a:pt x="184" y="252"/>
                </a:cubicBezTo>
                <a:cubicBezTo>
                  <a:pt x="169" y="291"/>
                  <a:pt x="169" y="291"/>
                  <a:pt x="169" y="291"/>
                </a:cubicBezTo>
                <a:cubicBezTo>
                  <a:pt x="161" y="298"/>
                  <a:pt x="153" y="314"/>
                  <a:pt x="146" y="321"/>
                </a:cubicBezTo>
                <a:cubicBezTo>
                  <a:pt x="146" y="337"/>
                  <a:pt x="138" y="352"/>
                  <a:pt x="130" y="360"/>
                </a:cubicBezTo>
                <a:cubicBezTo>
                  <a:pt x="115" y="398"/>
                  <a:pt x="115" y="398"/>
                  <a:pt x="115" y="398"/>
                </a:cubicBezTo>
                <a:cubicBezTo>
                  <a:pt x="69" y="497"/>
                  <a:pt x="39" y="605"/>
                  <a:pt x="23" y="712"/>
                </a:cubicBezTo>
                <a:cubicBezTo>
                  <a:pt x="8" y="826"/>
                  <a:pt x="0" y="933"/>
                  <a:pt x="8" y="1041"/>
                </a:cubicBezTo>
                <a:cubicBezTo>
                  <a:pt x="8" y="1071"/>
                  <a:pt x="16" y="1094"/>
                  <a:pt x="16" y="1125"/>
                </a:cubicBezTo>
                <a:cubicBezTo>
                  <a:pt x="16" y="1140"/>
                  <a:pt x="23" y="1148"/>
                  <a:pt x="23" y="1163"/>
                </a:cubicBezTo>
                <a:cubicBezTo>
                  <a:pt x="31" y="1201"/>
                  <a:pt x="31" y="1201"/>
                  <a:pt x="31" y="1201"/>
                </a:cubicBezTo>
                <a:cubicBezTo>
                  <a:pt x="39" y="1255"/>
                  <a:pt x="54" y="1308"/>
                  <a:pt x="69" y="1362"/>
                </a:cubicBezTo>
                <a:cubicBezTo>
                  <a:pt x="100" y="1462"/>
                  <a:pt x="146" y="1561"/>
                  <a:pt x="199" y="1660"/>
                </a:cubicBezTo>
                <a:cubicBezTo>
                  <a:pt x="207" y="1668"/>
                  <a:pt x="207" y="1668"/>
                  <a:pt x="207" y="1668"/>
                </a:cubicBezTo>
                <a:cubicBezTo>
                  <a:pt x="490" y="1966"/>
                  <a:pt x="888" y="2158"/>
                  <a:pt x="1332" y="2158"/>
                </a:cubicBezTo>
                <a:cubicBezTo>
                  <a:pt x="1554" y="2158"/>
                  <a:pt x="1768" y="2104"/>
                  <a:pt x="1959" y="2020"/>
                </a:cubicBezTo>
                <a:cubicBezTo>
                  <a:pt x="1944" y="2028"/>
                  <a:pt x="1936" y="2028"/>
                  <a:pt x="1921" y="2028"/>
                </a:cubicBezTo>
                <a:cubicBezTo>
                  <a:pt x="1906" y="2035"/>
                  <a:pt x="1890" y="2035"/>
                  <a:pt x="1867" y="20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31">
            <a:extLst>
              <a:ext uri="{FF2B5EF4-FFF2-40B4-BE49-F238E27FC236}">
                <a16:creationId xmlns:a16="http://schemas.microsoft.com/office/drawing/2014/main" id="{D9863A44-8FF7-C348-A523-04822324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819" y="6767210"/>
            <a:ext cx="2607649" cy="2338981"/>
          </a:xfrm>
          <a:custGeom>
            <a:avLst/>
            <a:gdLst>
              <a:gd name="T0" fmla="*/ 413 w 2182"/>
              <a:gd name="T1" fmla="*/ 650 h 1960"/>
              <a:gd name="T2" fmla="*/ 627 w 2182"/>
              <a:gd name="T3" fmla="*/ 467 h 1960"/>
              <a:gd name="T4" fmla="*/ 1308 w 2182"/>
              <a:gd name="T5" fmla="*/ 390 h 1960"/>
              <a:gd name="T6" fmla="*/ 1622 w 2182"/>
              <a:gd name="T7" fmla="*/ 589 h 1960"/>
              <a:gd name="T8" fmla="*/ 1691 w 2182"/>
              <a:gd name="T9" fmla="*/ 1385 h 1960"/>
              <a:gd name="T10" fmla="*/ 987 w 2182"/>
              <a:gd name="T11" fmla="*/ 1515 h 1960"/>
              <a:gd name="T12" fmla="*/ 895 w 2182"/>
              <a:gd name="T13" fmla="*/ 1431 h 1960"/>
              <a:gd name="T14" fmla="*/ 826 w 2182"/>
              <a:gd name="T15" fmla="*/ 1171 h 1960"/>
              <a:gd name="T16" fmla="*/ 857 w 2182"/>
              <a:gd name="T17" fmla="*/ 1041 h 1960"/>
              <a:gd name="T18" fmla="*/ 926 w 2182"/>
              <a:gd name="T19" fmla="*/ 941 h 1960"/>
              <a:gd name="T20" fmla="*/ 1094 w 2182"/>
              <a:gd name="T21" fmla="*/ 857 h 1960"/>
              <a:gd name="T22" fmla="*/ 1239 w 2182"/>
              <a:gd name="T23" fmla="*/ 872 h 1960"/>
              <a:gd name="T24" fmla="*/ 1293 w 2182"/>
              <a:gd name="T25" fmla="*/ 903 h 1960"/>
              <a:gd name="T26" fmla="*/ 1354 w 2182"/>
              <a:gd name="T27" fmla="*/ 956 h 1960"/>
              <a:gd name="T28" fmla="*/ 1377 w 2182"/>
              <a:gd name="T29" fmla="*/ 1217 h 1960"/>
              <a:gd name="T30" fmla="*/ 1323 w 2182"/>
              <a:gd name="T31" fmla="*/ 1278 h 1960"/>
              <a:gd name="T32" fmla="*/ 1079 w 2182"/>
              <a:gd name="T33" fmla="*/ 1240 h 1960"/>
              <a:gd name="T34" fmla="*/ 1094 w 2182"/>
              <a:gd name="T35" fmla="*/ 1071 h 1960"/>
              <a:gd name="T36" fmla="*/ 1270 w 2182"/>
              <a:gd name="T37" fmla="*/ 1156 h 1960"/>
              <a:gd name="T38" fmla="*/ 1132 w 2182"/>
              <a:gd name="T39" fmla="*/ 1163 h 1960"/>
              <a:gd name="T40" fmla="*/ 1209 w 2182"/>
              <a:gd name="T41" fmla="*/ 1094 h 1960"/>
              <a:gd name="T42" fmla="*/ 1186 w 2182"/>
              <a:gd name="T43" fmla="*/ 1148 h 1960"/>
              <a:gd name="T44" fmla="*/ 1186 w 2182"/>
              <a:gd name="T45" fmla="*/ 1133 h 1960"/>
              <a:gd name="T46" fmla="*/ 1193 w 2182"/>
              <a:gd name="T47" fmla="*/ 1133 h 1960"/>
              <a:gd name="T48" fmla="*/ 1209 w 2182"/>
              <a:gd name="T49" fmla="*/ 1148 h 1960"/>
              <a:gd name="T50" fmla="*/ 1155 w 2182"/>
              <a:gd name="T51" fmla="*/ 1125 h 1960"/>
              <a:gd name="T52" fmla="*/ 1247 w 2182"/>
              <a:gd name="T53" fmla="*/ 1179 h 1960"/>
              <a:gd name="T54" fmla="*/ 1102 w 2182"/>
              <a:gd name="T55" fmla="*/ 1064 h 1960"/>
              <a:gd name="T56" fmla="*/ 1063 w 2182"/>
              <a:gd name="T57" fmla="*/ 1156 h 1960"/>
              <a:gd name="T58" fmla="*/ 1277 w 2182"/>
              <a:gd name="T59" fmla="*/ 1278 h 1960"/>
              <a:gd name="T60" fmla="*/ 1308 w 2182"/>
              <a:gd name="T61" fmla="*/ 956 h 1960"/>
              <a:gd name="T62" fmla="*/ 949 w 2182"/>
              <a:gd name="T63" fmla="*/ 1018 h 1960"/>
              <a:gd name="T64" fmla="*/ 956 w 2182"/>
              <a:gd name="T65" fmla="*/ 1339 h 1960"/>
              <a:gd name="T66" fmla="*/ 1461 w 2182"/>
              <a:gd name="T67" fmla="*/ 1408 h 1960"/>
              <a:gd name="T68" fmla="*/ 1576 w 2182"/>
              <a:gd name="T69" fmla="*/ 888 h 1960"/>
              <a:gd name="T70" fmla="*/ 1500 w 2182"/>
              <a:gd name="T71" fmla="*/ 773 h 1960"/>
              <a:gd name="T72" fmla="*/ 1377 w 2182"/>
              <a:gd name="T73" fmla="*/ 681 h 1960"/>
              <a:gd name="T74" fmla="*/ 1277 w 2182"/>
              <a:gd name="T75" fmla="*/ 635 h 1960"/>
              <a:gd name="T76" fmla="*/ 788 w 2182"/>
              <a:gd name="T77" fmla="*/ 719 h 1960"/>
              <a:gd name="T78" fmla="*/ 658 w 2182"/>
              <a:gd name="T79" fmla="*/ 857 h 1960"/>
              <a:gd name="T80" fmla="*/ 566 w 2182"/>
              <a:gd name="T81" fmla="*/ 1056 h 1960"/>
              <a:gd name="T82" fmla="*/ 612 w 2182"/>
              <a:gd name="T83" fmla="*/ 1530 h 1960"/>
              <a:gd name="T84" fmla="*/ 742 w 2182"/>
              <a:gd name="T85" fmla="*/ 1714 h 1960"/>
              <a:gd name="T86" fmla="*/ 1874 w 2182"/>
              <a:gd name="T87" fmla="*/ 1699 h 1960"/>
              <a:gd name="T88" fmla="*/ 2050 w 2182"/>
              <a:gd name="T89" fmla="*/ 566 h 1960"/>
              <a:gd name="T90" fmla="*/ 1867 w 2182"/>
              <a:gd name="T91" fmla="*/ 329 h 1960"/>
              <a:gd name="T92" fmla="*/ 1737 w 2182"/>
              <a:gd name="T93" fmla="*/ 222 h 1960"/>
              <a:gd name="T94" fmla="*/ 1553 w 2182"/>
              <a:gd name="T95" fmla="*/ 115 h 1960"/>
              <a:gd name="T96" fmla="*/ 1270 w 2182"/>
              <a:gd name="T97" fmla="*/ 23 h 1960"/>
              <a:gd name="T98" fmla="*/ 428 w 2182"/>
              <a:gd name="T99" fmla="*/ 199 h 1960"/>
              <a:gd name="T100" fmla="*/ 176 w 2182"/>
              <a:gd name="T101" fmla="*/ 421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82" h="1960">
                <a:moveTo>
                  <a:pt x="191" y="1079"/>
                </a:moveTo>
                <a:lnTo>
                  <a:pt x="191" y="1079"/>
                </a:lnTo>
                <a:cubicBezTo>
                  <a:pt x="222" y="956"/>
                  <a:pt x="283" y="834"/>
                  <a:pt x="352" y="727"/>
                </a:cubicBezTo>
                <a:cubicBezTo>
                  <a:pt x="367" y="712"/>
                  <a:pt x="375" y="696"/>
                  <a:pt x="382" y="689"/>
                </a:cubicBezTo>
                <a:cubicBezTo>
                  <a:pt x="390" y="673"/>
                  <a:pt x="405" y="658"/>
                  <a:pt x="413" y="650"/>
                </a:cubicBezTo>
                <a:cubicBezTo>
                  <a:pt x="428" y="628"/>
                  <a:pt x="428" y="628"/>
                  <a:pt x="428" y="628"/>
                </a:cubicBezTo>
                <a:cubicBezTo>
                  <a:pt x="443" y="612"/>
                  <a:pt x="443" y="612"/>
                  <a:pt x="443" y="612"/>
                </a:cubicBezTo>
                <a:cubicBezTo>
                  <a:pt x="466" y="597"/>
                  <a:pt x="466" y="597"/>
                  <a:pt x="466" y="597"/>
                </a:cubicBezTo>
                <a:cubicBezTo>
                  <a:pt x="466" y="589"/>
                  <a:pt x="474" y="582"/>
                  <a:pt x="482" y="574"/>
                </a:cubicBezTo>
                <a:cubicBezTo>
                  <a:pt x="528" y="536"/>
                  <a:pt x="573" y="497"/>
                  <a:pt x="627" y="467"/>
                </a:cubicBezTo>
                <a:cubicBezTo>
                  <a:pt x="681" y="429"/>
                  <a:pt x="742" y="406"/>
                  <a:pt x="796" y="390"/>
                </a:cubicBezTo>
                <a:cubicBezTo>
                  <a:pt x="857" y="367"/>
                  <a:pt x="918" y="360"/>
                  <a:pt x="979" y="352"/>
                </a:cubicBezTo>
                <a:cubicBezTo>
                  <a:pt x="1040" y="344"/>
                  <a:pt x="1109" y="352"/>
                  <a:pt x="1170" y="360"/>
                </a:cubicBezTo>
                <a:cubicBezTo>
                  <a:pt x="1201" y="360"/>
                  <a:pt x="1232" y="367"/>
                  <a:pt x="1262" y="375"/>
                </a:cubicBezTo>
                <a:cubicBezTo>
                  <a:pt x="1277" y="383"/>
                  <a:pt x="1293" y="390"/>
                  <a:pt x="1308" y="390"/>
                </a:cubicBezTo>
                <a:cubicBezTo>
                  <a:pt x="1323" y="398"/>
                  <a:pt x="1339" y="406"/>
                  <a:pt x="1354" y="406"/>
                </a:cubicBezTo>
                <a:cubicBezTo>
                  <a:pt x="1408" y="436"/>
                  <a:pt x="1461" y="459"/>
                  <a:pt x="1515" y="497"/>
                </a:cubicBezTo>
                <a:cubicBezTo>
                  <a:pt x="1545" y="520"/>
                  <a:pt x="1568" y="536"/>
                  <a:pt x="1591" y="559"/>
                </a:cubicBezTo>
                <a:cubicBezTo>
                  <a:pt x="1607" y="574"/>
                  <a:pt x="1607" y="574"/>
                  <a:pt x="1607" y="574"/>
                </a:cubicBezTo>
                <a:cubicBezTo>
                  <a:pt x="1614" y="582"/>
                  <a:pt x="1622" y="589"/>
                  <a:pt x="1622" y="589"/>
                </a:cubicBezTo>
                <a:cubicBezTo>
                  <a:pt x="1630" y="597"/>
                  <a:pt x="1637" y="605"/>
                  <a:pt x="1637" y="605"/>
                </a:cubicBezTo>
                <a:cubicBezTo>
                  <a:pt x="1653" y="628"/>
                  <a:pt x="1653" y="628"/>
                  <a:pt x="1653" y="628"/>
                </a:cubicBezTo>
                <a:cubicBezTo>
                  <a:pt x="1729" y="719"/>
                  <a:pt x="1783" y="834"/>
                  <a:pt x="1798" y="949"/>
                </a:cubicBezTo>
                <a:cubicBezTo>
                  <a:pt x="1813" y="1071"/>
                  <a:pt x="1790" y="1194"/>
                  <a:pt x="1737" y="1309"/>
                </a:cubicBezTo>
                <a:cubicBezTo>
                  <a:pt x="1721" y="1332"/>
                  <a:pt x="1706" y="1362"/>
                  <a:pt x="1691" y="1385"/>
                </a:cubicBezTo>
                <a:cubicBezTo>
                  <a:pt x="1668" y="1408"/>
                  <a:pt x="1653" y="1439"/>
                  <a:pt x="1630" y="1462"/>
                </a:cubicBezTo>
                <a:cubicBezTo>
                  <a:pt x="1591" y="1500"/>
                  <a:pt x="1545" y="1538"/>
                  <a:pt x="1492" y="1561"/>
                </a:cubicBezTo>
                <a:cubicBezTo>
                  <a:pt x="1438" y="1584"/>
                  <a:pt x="1385" y="1607"/>
                  <a:pt x="1323" y="1607"/>
                </a:cubicBezTo>
                <a:cubicBezTo>
                  <a:pt x="1262" y="1615"/>
                  <a:pt x="1209" y="1607"/>
                  <a:pt x="1147" y="1592"/>
                </a:cubicBezTo>
                <a:cubicBezTo>
                  <a:pt x="1094" y="1576"/>
                  <a:pt x="1033" y="1553"/>
                  <a:pt x="987" y="1515"/>
                </a:cubicBezTo>
                <a:cubicBezTo>
                  <a:pt x="979" y="1515"/>
                  <a:pt x="979" y="1507"/>
                  <a:pt x="971" y="1507"/>
                </a:cubicBezTo>
                <a:cubicBezTo>
                  <a:pt x="964" y="1500"/>
                  <a:pt x="956" y="1492"/>
                  <a:pt x="956" y="1492"/>
                </a:cubicBezTo>
                <a:cubicBezTo>
                  <a:pt x="949" y="1485"/>
                  <a:pt x="941" y="1477"/>
                  <a:pt x="933" y="1477"/>
                </a:cubicBezTo>
                <a:cubicBezTo>
                  <a:pt x="918" y="1462"/>
                  <a:pt x="918" y="1462"/>
                  <a:pt x="918" y="1462"/>
                </a:cubicBezTo>
                <a:cubicBezTo>
                  <a:pt x="910" y="1446"/>
                  <a:pt x="903" y="1439"/>
                  <a:pt x="895" y="1431"/>
                </a:cubicBezTo>
                <a:cubicBezTo>
                  <a:pt x="887" y="1423"/>
                  <a:pt x="887" y="1416"/>
                  <a:pt x="880" y="1408"/>
                </a:cubicBezTo>
                <a:cubicBezTo>
                  <a:pt x="872" y="1393"/>
                  <a:pt x="872" y="1393"/>
                  <a:pt x="872" y="1393"/>
                </a:cubicBezTo>
                <a:cubicBezTo>
                  <a:pt x="841" y="1347"/>
                  <a:pt x="826" y="1286"/>
                  <a:pt x="826" y="1232"/>
                </a:cubicBezTo>
                <a:cubicBezTo>
                  <a:pt x="818" y="1217"/>
                  <a:pt x="826" y="1201"/>
                  <a:pt x="826" y="1186"/>
                </a:cubicBezTo>
                <a:cubicBezTo>
                  <a:pt x="818" y="1179"/>
                  <a:pt x="826" y="1179"/>
                  <a:pt x="826" y="1171"/>
                </a:cubicBezTo>
                <a:cubicBezTo>
                  <a:pt x="826" y="1148"/>
                  <a:pt x="826" y="1148"/>
                  <a:pt x="826" y="1148"/>
                </a:cubicBezTo>
                <a:cubicBezTo>
                  <a:pt x="834" y="1125"/>
                  <a:pt x="834" y="1125"/>
                  <a:pt x="834" y="1125"/>
                </a:cubicBezTo>
                <a:cubicBezTo>
                  <a:pt x="834" y="1117"/>
                  <a:pt x="834" y="1109"/>
                  <a:pt x="834" y="1102"/>
                </a:cubicBezTo>
                <a:cubicBezTo>
                  <a:pt x="841" y="1094"/>
                  <a:pt x="841" y="1079"/>
                  <a:pt x="849" y="1064"/>
                </a:cubicBezTo>
                <a:cubicBezTo>
                  <a:pt x="857" y="1041"/>
                  <a:pt x="857" y="1041"/>
                  <a:pt x="857" y="1041"/>
                </a:cubicBezTo>
                <a:cubicBezTo>
                  <a:pt x="864" y="1033"/>
                  <a:pt x="864" y="1033"/>
                  <a:pt x="872" y="1026"/>
                </a:cubicBezTo>
                <a:cubicBezTo>
                  <a:pt x="872" y="1018"/>
                  <a:pt x="872" y="1010"/>
                  <a:pt x="880" y="1002"/>
                </a:cubicBezTo>
                <a:cubicBezTo>
                  <a:pt x="895" y="987"/>
                  <a:pt x="895" y="987"/>
                  <a:pt x="895" y="987"/>
                </a:cubicBezTo>
                <a:cubicBezTo>
                  <a:pt x="903" y="972"/>
                  <a:pt x="910" y="964"/>
                  <a:pt x="918" y="956"/>
                </a:cubicBezTo>
                <a:cubicBezTo>
                  <a:pt x="918" y="949"/>
                  <a:pt x="926" y="949"/>
                  <a:pt x="926" y="941"/>
                </a:cubicBezTo>
                <a:cubicBezTo>
                  <a:pt x="933" y="941"/>
                  <a:pt x="933" y="941"/>
                  <a:pt x="933" y="941"/>
                </a:cubicBezTo>
                <a:cubicBezTo>
                  <a:pt x="941" y="934"/>
                  <a:pt x="941" y="926"/>
                  <a:pt x="949" y="926"/>
                </a:cubicBezTo>
                <a:cubicBezTo>
                  <a:pt x="956" y="918"/>
                  <a:pt x="971" y="903"/>
                  <a:pt x="979" y="903"/>
                </a:cubicBezTo>
                <a:cubicBezTo>
                  <a:pt x="994" y="895"/>
                  <a:pt x="1002" y="888"/>
                  <a:pt x="1017" y="880"/>
                </a:cubicBezTo>
                <a:cubicBezTo>
                  <a:pt x="1040" y="872"/>
                  <a:pt x="1071" y="865"/>
                  <a:pt x="1094" y="857"/>
                </a:cubicBezTo>
                <a:cubicBezTo>
                  <a:pt x="1124" y="857"/>
                  <a:pt x="1147" y="849"/>
                  <a:pt x="1178" y="857"/>
                </a:cubicBezTo>
                <a:cubicBezTo>
                  <a:pt x="1186" y="857"/>
                  <a:pt x="1193" y="857"/>
                  <a:pt x="1201" y="865"/>
                </a:cubicBezTo>
                <a:cubicBezTo>
                  <a:pt x="1209" y="865"/>
                  <a:pt x="1209" y="865"/>
                  <a:pt x="1209" y="865"/>
                </a:cubicBezTo>
                <a:cubicBezTo>
                  <a:pt x="1216" y="865"/>
                  <a:pt x="1216" y="865"/>
                  <a:pt x="1216" y="865"/>
                </a:cubicBezTo>
                <a:cubicBezTo>
                  <a:pt x="1224" y="865"/>
                  <a:pt x="1232" y="872"/>
                  <a:pt x="1239" y="872"/>
                </a:cubicBezTo>
                <a:cubicBezTo>
                  <a:pt x="1247" y="872"/>
                  <a:pt x="1255" y="880"/>
                  <a:pt x="1255" y="880"/>
                </a:cubicBezTo>
                <a:cubicBezTo>
                  <a:pt x="1262" y="880"/>
                  <a:pt x="1262" y="880"/>
                  <a:pt x="1262" y="880"/>
                </a:cubicBezTo>
                <a:cubicBezTo>
                  <a:pt x="1270" y="888"/>
                  <a:pt x="1270" y="888"/>
                  <a:pt x="1270" y="888"/>
                </a:cubicBezTo>
                <a:cubicBezTo>
                  <a:pt x="1277" y="888"/>
                  <a:pt x="1277" y="888"/>
                  <a:pt x="1277" y="888"/>
                </a:cubicBezTo>
                <a:cubicBezTo>
                  <a:pt x="1285" y="895"/>
                  <a:pt x="1293" y="895"/>
                  <a:pt x="1293" y="903"/>
                </a:cubicBezTo>
                <a:cubicBezTo>
                  <a:pt x="1316" y="911"/>
                  <a:pt x="1316" y="911"/>
                  <a:pt x="1316" y="911"/>
                </a:cubicBezTo>
                <a:cubicBezTo>
                  <a:pt x="1316" y="918"/>
                  <a:pt x="1323" y="918"/>
                  <a:pt x="1331" y="926"/>
                </a:cubicBezTo>
                <a:cubicBezTo>
                  <a:pt x="1339" y="934"/>
                  <a:pt x="1339" y="934"/>
                  <a:pt x="1339" y="934"/>
                </a:cubicBezTo>
                <a:cubicBezTo>
                  <a:pt x="1346" y="941"/>
                  <a:pt x="1346" y="941"/>
                  <a:pt x="1346" y="941"/>
                </a:cubicBezTo>
                <a:cubicBezTo>
                  <a:pt x="1346" y="941"/>
                  <a:pt x="1354" y="949"/>
                  <a:pt x="1354" y="956"/>
                </a:cubicBezTo>
                <a:cubicBezTo>
                  <a:pt x="1362" y="964"/>
                  <a:pt x="1362" y="964"/>
                  <a:pt x="1362" y="964"/>
                </a:cubicBezTo>
                <a:cubicBezTo>
                  <a:pt x="1362" y="964"/>
                  <a:pt x="1369" y="964"/>
                  <a:pt x="1369" y="972"/>
                </a:cubicBezTo>
                <a:cubicBezTo>
                  <a:pt x="1369" y="972"/>
                  <a:pt x="1377" y="979"/>
                  <a:pt x="1377" y="987"/>
                </a:cubicBezTo>
                <a:cubicBezTo>
                  <a:pt x="1408" y="1033"/>
                  <a:pt x="1415" y="1087"/>
                  <a:pt x="1408" y="1140"/>
                </a:cubicBezTo>
                <a:cubicBezTo>
                  <a:pt x="1400" y="1171"/>
                  <a:pt x="1392" y="1194"/>
                  <a:pt x="1377" y="1217"/>
                </a:cubicBezTo>
                <a:cubicBezTo>
                  <a:pt x="1369" y="1224"/>
                  <a:pt x="1369" y="1224"/>
                  <a:pt x="1362" y="1232"/>
                </a:cubicBezTo>
                <a:cubicBezTo>
                  <a:pt x="1354" y="1247"/>
                  <a:pt x="1354" y="1247"/>
                  <a:pt x="1354" y="1247"/>
                </a:cubicBezTo>
                <a:cubicBezTo>
                  <a:pt x="1346" y="1255"/>
                  <a:pt x="1346" y="1255"/>
                  <a:pt x="1346" y="1255"/>
                </a:cubicBezTo>
                <a:cubicBezTo>
                  <a:pt x="1339" y="1263"/>
                  <a:pt x="1339" y="1263"/>
                  <a:pt x="1339" y="1263"/>
                </a:cubicBezTo>
                <a:cubicBezTo>
                  <a:pt x="1331" y="1270"/>
                  <a:pt x="1331" y="1270"/>
                  <a:pt x="1323" y="1278"/>
                </a:cubicBezTo>
                <a:cubicBezTo>
                  <a:pt x="1285" y="1309"/>
                  <a:pt x="1224" y="1316"/>
                  <a:pt x="1178" y="1301"/>
                </a:cubicBezTo>
                <a:cubicBezTo>
                  <a:pt x="1147" y="1293"/>
                  <a:pt x="1124" y="1286"/>
                  <a:pt x="1109" y="1263"/>
                </a:cubicBezTo>
                <a:cubicBezTo>
                  <a:pt x="1102" y="1263"/>
                  <a:pt x="1094" y="1255"/>
                  <a:pt x="1094" y="1255"/>
                </a:cubicBezTo>
                <a:lnTo>
                  <a:pt x="1086" y="1247"/>
                </a:lnTo>
                <a:cubicBezTo>
                  <a:pt x="1086" y="1247"/>
                  <a:pt x="1086" y="1240"/>
                  <a:pt x="1079" y="1240"/>
                </a:cubicBezTo>
                <a:cubicBezTo>
                  <a:pt x="1071" y="1232"/>
                  <a:pt x="1071" y="1217"/>
                  <a:pt x="1063" y="1209"/>
                </a:cubicBezTo>
                <a:cubicBezTo>
                  <a:pt x="1063" y="1194"/>
                  <a:pt x="1056" y="1186"/>
                  <a:pt x="1056" y="1171"/>
                </a:cubicBezTo>
                <a:cubicBezTo>
                  <a:pt x="1056" y="1156"/>
                  <a:pt x="1056" y="1148"/>
                  <a:pt x="1063" y="1133"/>
                </a:cubicBezTo>
                <a:cubicBezTo>
                  <a:pt x="1063" y="1125"/>
                  <a:pt x="1071" y="1109"/>
                  <a:pt x="1071" y="1102"/>
                </a:cubicBezTo>
                <a:cubicBezTo>
                  <a:pt x="1079" y="1094"/>
                  <a:pt x="1086" y="1079"/>
                  <a:pt x="1094" y="1071"/>
                </a:cubicBezTo>
                <a:cubicBezTo>
                  <a:pt x="1102" y="1064"/>
                  <a:pt x="1109" y="1048"/>
                  <a:pt x="1124" y="1048"/>
                </a:cubicBezTo>
                <a:cubicBezTo>
                  <a:pt x="1140" y="1041"/>
                  <a:pt x="1155" y="1033"/>
                  <a:pt x="1170" y="1033"/>
                </a:cubicBezTo>
                <a:cubicBezTo>
                  <a:pt x="1201" y="1033"/>
                  <a:pt x="1232" y="1041"/>
                  <a:pt x="1255" y="1064"/>
                </a:cubicBezTo>
                <a:cubicBezTo>
                  <a:pt x="1262" y="1079"/>
                  <a:pt x="1270" y="1094"/>
                  <a:pt x="1277" y="1109"/>
                </a:cubicBezTo>
                <a:cubicBezTo>
                  <a:pt x="1277" y="1125"/>
                  <a:pt x="1277" y="1140"/>
                  <a:pt x="1270" y="1156"/>
                </a:cubicBezTo>
                <a:cubicBezTo>
                  <a:pt x="1270" y="1163"/>
                  <a:pt x="1262" y="1179"/>
                  <a:pt x="1247" y="1194"/>
                </a:cubicBezTo>
                <a:cubicBezTo>
                  <a:pt x="1239" y="1201"/>
                  <a:pt x="1224" y="1209"/>
                  <a:pt x="1201" y="1209"/>
                </a:cubicBezTo>
                <a:cubicBezTo>
                  <a:pt x="1186" y="1209"/>
                  <a:pt x="1170" y="1209"/>
                  <a:pt x="1155" y="1201"/>
                </a:cubicBezTo>
                <a:cubicBezTo>
                  <a:pt x="1155" y="1194"/>
                  <a:pt x="1147" y="1194"/>
                  <a:pt x="1140" y="1186"/>
                </a:cubicBezTo>
                <a:cubicBezTo>
                  <a:pt x="1132" y="1179"/>
                  <a:pt x="1132" y="1171"/>
                  <a:pt x="1132" y="1163"/>
                </a:cubicBezTo>
                <a:cubicBezTo>
                  <a:pt x="1124" y="1140"/>
                  <a:pt x="1132" y="1125"/>
                  <a:pt x="1140" y="1109"/>
                </a:cubicBezTo>
                <a:cubicBezTo>
                  <a:pt x="1140" y="1109"/>
                  <a:pt x="1140" y="1102"/>
                  <a:pt x="1147" y="1102"/>
                </a:cubicBezTo>
                <a:lnTo>
                  <a:pt x="1155" y="1094"/>
                </a:lnTo>
                <a:cubicBezTo>
                  <a:pt x="1163" y="1087"/>
                  <a:pt x="1170" y="1087"/>
                  <a:pt x="1186" y="1087"/>
                </a:cubicBezTo>
                <a:cubicBezTo>
                  <a:pt x="1193" y="1087"/>
                  <a:pt x="1201" y="1087"/>
                  <a:pt x="1209" y="1094"/>
                </a:cubicBezTo>
                <a:cubicBezTo>
                  <a:pt x="1216" y="1094"/>
                  <a:pt x="1216" y="1102"/>
                  <a:pt x="1216" y="1102"/>
                </a:cubicBezTo>
                <a:cubicBezTo>
                  <a:pt x="1224" y="1102"/>
                  <a:pt x="1224" y="1109"/>
                  <a:pt x="1232" y="1109"/>
                </a:cubicBezTo>
                <a:cubicBezTo>
                  <a:pt x="1239" y="1133"/>
                  <a:pt x="1232" y="1156"/>
                  <a:pt x="1216" y="1163"/>
                </a:cubicBezTo>
                <a:cubicBezTo>
                  <a:pt x="1209" y="1171"/>
                  <a:pt x="1201" y="1171"/>
                  <a:pt x="1193" y="1163"/>
                </a:cubicBezTo>
                <a:cubicBezTo>
                  <a:pt x="1186" y="1163"/>
                  <a:pt x="1186" y="1156"/>
                  <a:pt x="1186" y="1148"/>
                </a:cubicBezTo>
                <a:lnTo>
                  <a:pt x="1186" y="1148"/>
                </a:lnTo>
                <a:lnTo>
                  <a:pt x="1178" y="1148"/>
                </a:lnTo>
                <a:lnTo>
                  <a:pt x="1178" y="1140"/>
                </a:lnTo>
                <a:cubicBezTo>
                  <a:pt x="1178" y="1140"/>
                  <a:pt x="1178" y="1140"/>
                  <a:pt x="1186" y="1140"/>
                </a:cubicBezTo>
                <a:cubicBezTo>
                  <a:pt x="1186" y="1133"/>
                  <a:pt x="1186" y="1133"/>
                  <a:pt x="1186" y="1133"/>
                </a:cubicBezTo>
                <a:lnTo>
                  <a:pt x="1186" y="1133"/>
                </a:lnTo>
                <a:lnTo>
                  <a:pt x="1186" y="1133"/>
                </a:lnTo>
                <a:lnTo>
                  <a:pt x="1186" y="1133"/>
                </a:lnTo>
                <a:lnTo>
                  <a:pt x="1186" y="1133"/>
                </a:lnTo>
                <a:lnTo>
                  <a:pt x="1193" y="1133"/>
                </a:lnTo>
                <a:cubicBezTo>
                  <a:pt x="1186" y="1148"/>
                  <a:pt x="1186" y="1148"/>
                  <a:pt x="1186" y="1148"/>
                </a:cubicBezTo>
                <a:lnTo>
                  <a:pt x="1186" y="1148"/>
                </a:lnTo>
                <a:lnTo>
                  <a:pt x="1186" y="1148"/>
                </a:lnTo>
                <a:cubicBezTo>
                  <a:pt x="1193" y="1156"/>
                  <a:pt x="1193" y="1156"/>
                  <a:pt x="1201" y="1156"/>
                </a:cubicBezTo>
                <a:cubicBezTo>
                  <a:pt x="1201" y="1156"/>
                  <a:pt x="1201" y="1148"/>
                  <a:pt x="1209" y="1148"/>
                </a:cubicBezTo>
                <a:cubicBezTo>
                  <a:pt x="1209" y="1140"/>
                  <a:pt x="1209" y="1140"/>
                  <a:pt x="1209" y="1133"/>
                </a:cubicBezTo>
                <a:cubicBezTo>
                  <a:pt x="1209" y="1125"/>
                  <a:pt x="1209" y="1117"/>
                  <a:pt x="1201" y="1117"/>
                </a:cubicBezTo>
                <a:cubicBezTo>
                  <a:pt x="1193" y="1109"/>
                  <a:pt x="1186" y="1109"/>
                  <a:pt x="1178" y="1109"/>
                </a:cubicBezTo>
                <a:cubicBezTo>
                  <a:pt x="1170" y="1109"/>
                  <a:pt x="1170" y="1109"/>
                  <a:pt x="1163" y="1109"/>
                </a:cubicBezTo>
                <a:cubicBezTo>
                  <a:pt x="1163" y="1117"/>
                  <a:pt x="1155" y="1117"/>
                  <a:pt x="1155" y="1125"/>
                </a:cubicBezTo>
                <a:cubicBezTo>
                  <a:pt x="1147" y="1133"/>
                  <a:pt x="1147" y="1140"/>
                  <a:pt x="1147" y="1156"/>
                </a:cubicBezTo>
                <a:cubicBezTo>
                  <a:pt x="1147" y="1163"/>
                  <a:pt x="1155" y="1171"/>
                  <a:pt x="1155" y="1179"/>
                </a:cubicBezTo>
                <a:cubicBezTo>
                  <a:pt x="1163" y="1179"/>
                  <a:pt x="1163" y="1186"/>
                  <a:pt x="1170" y="1186"/>
                </a:cubicBezTo>
                <a:cubicBezTo>
                  <a:pt x="1178" y="1194"/>
                  <a:pt x="1178" y="1194"/>
                  <a:pt x="1186" y="1194"/>
                </a:cubicBezTo>
                <a:cubicBezTo>
                  <a:pt x="1209" y="1201"/>
                  <a:pt x="1232" y="1194"/>
                  <a:pt x="1247" y="1179"/>
                </a:cubicBezTo>
                <a:cubicBezTo>
                  <a:pt x="1262" y="1163"/>
                  <a:pt x="1270" y="1133"/>
                  <a:pt x="1262" y="1109"/>
                </a:cubicBezTo>
                <a:cubicBezTo>
                  <a:pt x="1262" y="1102"/>
                  <a:pt x="1262" y="1087"/>
                  <a:pt x="1255" y="1079"/>
                </a:cubicBezTo>
                <a:cubicBezTo>
                  <a:pt x="1247" y="1071"/>
                  <a:pt x="1239" y="1064"/>
                  <a:pt x="1232" y="1056"/>
                </a:cubicBezTo>
                <a:cubicBezTo>
                  <a:pt x="1209" y="1041"/>
                  <a:pt x="1186" y="1033"/>
                  <a:pt x="1163" y="1041"/>
                </a:cubicBezTo>
                <a:cubicBezTo>
                  <a:pt x="1140" y="1041"/>
                  <a:pt x="1117" y="1048"/>
                  <a:pt x="1102" y="1064"/>
                </a:cubicBezTo>
                <a:cubicBezTo>
                  <a:pt x="1094" y="1071"/>
                  <a:pt x="1086" y="1079"/>
                  <a:pt x="1086" y="1079"/>
                </a:cubicBezTo>
                <a:cubicBezTo>
                  <a:pt x="1086" y="1087"/>
                  <a:pt x="1079" y="1087"/>
                  <a:pt x="1079" y="1087"/>
                </a:cubicBezTo>
                <a:cubicBezTo>
                  <a:pt x="1079" y="1094"/>
                  <a:pt x="1079" y="1094"/>
                  <a:pt x="1079" y="1094"/>
                </a:cubicBezTo>
                <a:cubicBezTo>
                  <a:pt x="1071" y="1102"/>
                  <a:pt x="1071" y="1102"/>
                  <a:pt x="1071" y="1102"/>
                </a:cubicBezTo>
                <a:cubicBezTo>
                  <a:pt x="1063" y="1117"/>
                  <a:pt x="1063" y="1133"/>
                  <a:pt x="1063" y="1156"/>
                </a:cubicBezTo>
                <a:cubicBezTo>
                  <a:pt x="1063" y="1179"/>
                  <a:pt x="1071" y="1209"/>
                  <a:pt x="1086" y="1232"/>
                </a:cubicBezTo>
                <a:cubicBezTo>
                  <a:pt x="1094" y="1247"/>
                  <a:pt x="1109" y="1255"/>
                  <a:pt x="1117" y="1263"/>
                </a:cubicBezTo>
                <a:cubicBezTo>
                  <a:pt x="1132" y="1270"/>
                  <a:pt x="1140" y="1278"/>
                  <a:pt x="1155" y="1286"/>
                </a:cubicBezTo>
                <a:cubicBezTo>
                  <a:pt x="1186" y="1293"/>
                  <a:pt x="1209" y="1293"/>
                  <a:pt x="1239" y="1293"/>
                </a:cubicBezTo>
                <a:cubicBezTo>
                  <a:pt x="1255" y="1286"/>
                  <a:pt x="1270" y="1286"/>
                  <a:pt x="1277" y="1278"/>
                </a:cubicBezTo>
                <a:cubicBezTo>
                  <a:pt x="1293" y="1270"/>
                  <a:pt x="1308" y="1263"/>
                  <a:pt x="1316" y="1255"/>
                </a:cubicBezTo>
                <a:cubicBezTo>
                  <a:pt x="1339" y="1232"/>
                  <a:pt x="1354" y="1209"/>
                  <a:pt x="1362" y="1186"/>
                </a:cubicBezTo>
                <a:cubicBezTo>
                  <a:pt x="1377" y="1163"/>
                  <a:pt x="1377" y="1133"/>
                  <a:pt x="1377" y="1102"/>
                </a:cubicBezTo>
                <a:cubicBezTo>
                  <a:pt x="1377" y="1079"/>
                  <a:pt x="1369" y="1048"/>
                  <a:pt x="1362" y="1026"/>
                </a:cubicBezTo>
                <a:cubicBezTo>
                  <a:pt x="1346" y="1002"/>
                  <a:pt x="1323" y="979"/>
                  <a:pt x="1308" y="956"/>
                </a:cubicBezTo>
                <a:cubicBezTo>
                  <a:pt x="1262" y="926"/>
                  <a:pt x="1209" y="903"/>
                  <a:pt x="1155" y="903"/>
                </a:cubicBezTo>
                <a:cubicBezTo>
                  <a:pt x="1102" y="903"/>
                  <a:pt x="1048" y="926"/>
                  <a:pt x="1002" y="964"/>
                </a:cubicBezTo>
                <a:cubicBezTo>
                  <a:pt x="994" y="972"/>
                  <a:pt x="987" y="979"/>
                  <a:pt x="979" y="987"/>
                </a:cubicBezTo>
                <a:cubicBezTo>
                  <a:pt x="971" y="995"/>
                  <a:pt x="964" y="1002"/>
                  <a:pt x="964" y="1002"/>
                </a:cubicBezTo>
                <a:cubicBezTo>
                  <a:pt x="956" y="1010"/>
                  <a:pt x="956" y="1018"/>
                  <a:pt x="949" y="1018"/>
                </a:cubicBezTo>
                <a:cubicBezTo>
                  <a:pt x="933" y="1041"/>
                  <a:pt x="926" y="1064"/>
                  <a:pt x="918" y="1094"/>
                </a:cubicBezTo>
                <a:cubicBezTo>
                  <a:pt x="910" y="1117"/>
                  <a:pt x="903" y="1140"/>
                  <a:pt x="903" y="1171"/>
                </a:cubicBezTo>
                <a:cubicBezTo>
                  <a:pt x="903" y="1194"/>
                  <a:pt x="903" y="1224"/>
                  <a:pt x="910" y="1247"/>
                </a:cubicBezTo>
                <a:cubicBezTo>
                  <a:pt x="918" y="1278"/>
                  <a:pt x="926" y="1301"/>
                  <a:pt x="941" y="1324"/>
                </a:cubicBezTo>
                <a:cubicBezTo>
                  <a:pt x="949" y="1332"/>
                  <a:pt x="949" y="1339"/>
                  <a:pt x="956" y="1339"/>
                </a:cubicBezTo>
                <a:cubicBezTo>
                  <a:pt x="956" y="1347"/>
                  <a:pt x="964" y="1354"/>
                  <a:pt x="964" y="1362"/>
                </a:cubicBezTo>
                <a:cubicBezTo>
                  <a:pt x="971" y="1370"/>
                  <a:pt x="987" y="1377"/>
                  <a:pt x="994" y="1385"/>
                </a:cubicBezTo>
                <a:cubicBezTo>
                  <a:pt x="1033" y="1423"/>
                  <a:pt x="1071" y="1454"/>
                  <a:pt x="1124" y="1469"/>
                </a:cubicBezTo>
                <a:cubicBezTo>
                  <a:pt x="1224" y="1507"/>
                  <a:pt x="1339" y="1492"/>
                  <a:pt x="1430" y="1439"/>
                </a:cubicBezTo>
                <a:cubicBezTo>
                  <a:pt x="1438" y="1431"/>
                  <a:pt x="1453" y="1423"/>
                  <a:pt x="1461" y="1408"/>
                </a:cubicBezTo>
                <a:cubicBezTo>
                  <a:pt x="1469" y="1400"/>
                  <a:pt x="1484" y="1393"/>
                  <a:pt x="1492" y="1385"/>
                </a:cubicBezTo>
                <a:cubicBezTo>
                  <a:pt x="1500" y="1377"/>
                  <a:pt x="1507" y="1370"/>
                  <a:pt x="1515" y="1354"/>
                </a:cubicBezTo>
                <a:cubicBezTo>
                  <a:pt x="1538" y="1324"/>
                  <a:pt x="1538" y="1324"/>
                  <a:pt x="1538" y="1324"/>
                </a:cubicBezTo>
                <a:cubicBezTo>
                  <a:pt x="1568" y="1286"/>
                  <a:pt x="1591" y="1240"/>
                  <a:pt x="1607" y="1186"/>
                </a:cubicBezTo>
                <a:cubicBezTo>
                  <a:pt x="1630" y="1087"/>
                  <a:pt x="1622" y="979"/>
                  <a:pt x="1576" y="888"/>
                </a:cubicBezTo>
                <a:cubicBezTo>
                  <a:pt x="1568" y="872"/>
                  <a:pt x="1561" y="865"/>
                  <a:pt x="1561" y="849"/>
                </a:cubicBezTo>
                <a:cubicBezTo>
                  <a:pt x="1553" y="842"/>
                  <a:pt x="1553" y="842"/>
                  <a:pt x="1545" y="834"/>
                </a:cubicBezTo>
                <a:cubicBezTo>
                  <a:pt x="1538" y="819"/>
                  <a:pt x="1538" y="819"/>
                  <a:pt x="1538" y="819"/>
                </a:cubicBezTo>
                <a:cubicBezTo>
                  <a:pt x="1530" y="803"/>
                  <a:pt x="1522" y="796"/>
                  <a:pt x="1507" y="788"/>
                </a:cubicBezTo>
                <a:cubicBezTo>
                  <a:pt x="1500" y="773"/>
                  <a:pt x="1500" y="773"/>
                  <a:pt x="1500" y="773"/>
                </a:cubicBezTo>
                <a:cubicBezTo>
                  <a:pt x="1484" y="758"/>
                  <a:pt x="1484" y="758"/>
                  <a:pt x="1484" y="758"/>
                </a:cubicBezTo>
                <a:cubicBezTo>
                  <a:pt x="1477" y="750"/>
                  <a:pt x="1469" y="742"/>
                  <a:pt x="1453" y="735"/>
                </a:cubicBezTo>
                <a:cubicBezTo>
                  <a:pt x="1430" y="712"/>
                  <a:pt x="1430" y="712"/>
                  <a:pt x="1430" y="712"/>
                </a:cubicBezTo>
                <a:cubicBezTo>
                  <a:pt x="1415" y="704"/>
                  <a:pt x="1408" y="696"/>
                  <a:pt x="1392" y="689"/>
                </a:cubicBezTo>
                <a:cubicBezTo>
                  <a:pt x="1377" y="681"/>
                  <a:pt x="1377" y="681"/>
                  <a:pt x="1377" y="681"/>
                </a:cubicBezTo>
                <a:cubicBezTo>
                  <a:pt x="1369" y="673"/>
                  <a:pt x="1369" y="673"/>
                  <a:pt x="1369" y="673"/>
                </a:cubicBezTo>
                <a:cubicBezTo>
                  <a:pt x="1362" y="673"/>
                  <a:pt x="1362" y="673"/>
                  <a:pt x="1362" y="673"/>
                </a:cubicBezTo>
                <a:cubicBezTo>
                  <a:pt x="1331" y="658"/>
                  <a:pt x="1331" y="658"/>
                  <a:pt x="1331" y="658"/>
                </a:cubicBezTo>
                <a:cubicBezTo>
                  <a:pt x="1316" y="650"/>
                  <a:pt x="1308" y="643"/>
                  <a:pt x="1293" y="643"/>
                </a:cubicBezTo>
                <a:cubicBezTo>
                  <a:pt x="1277" y="635"/>
                  <a:pt x="1277" y="635"/>
                  <a:pt x="1277" y="635"/>
                </a:cubicBezTo>
                <a:cubicBezTo>
                  <a:pt x="1255" y="628"/>
                  <a:pt x="1255" y="628"/>
                  <a:pt x="1255" y="628"/>
                </a:cubicBezTo>
                <a:cubicBezTo>
                  <a:pt x="1247" y="628"/>
                  <a:pt x="1232" y="620"/>
                  <a:pt x="1224" y="620"/>
                </a:cubicBezTo>
                <a:cubicBezTo>
                  <a:pt x="1170" y="612"/>
                  <a:pt x="1117" y="605"/>
                  <a:pt x="1071" y="612"/>
                </a:cubicBezTo>
                <a:cubicBezTo>
                  <a:pt x="1017" y="612"/>
                  <a:pt x="971" y="628"/>
                  <a:pt x="918" y="643"/>
                </a:cubicBezTo>
                <a:cubicBezTo>
                  <a:pt x="872" y="666"/>
                  <a:pt x="826" y="689"/>
                  <a:pt x="788" y="719"/>
                </a:cubicBezTo>
                <a:cubicBezTo>
                  <a:pt x="773" y="727"/>
                  <a:pt x="765" y="735"/>
                  <a:pt x="757" y="742"/>
                </a:cubicBezTo>
                <a:cubicBezTo>
                  <a:pt x="742" y="758"/>
                  <a:pt x="742" y="758"/>
                  <a:pt x="742" y="758"/>
                </a:cubicBezTo>
                <a:cubicBezTo>
                  <a:pt x="734" y="765"/>
                  <a:pt x="734" y="765"/>
                  <a:pt x="726" y="773"/>
                </a:cubicBezTo>
                <a:cubicBezTo>
                  <a:pt x="711" y="788"/>
                  <a:pt x="696" y="803"/>
                  <a:pt x="681" y="826"/>
                </a:cubicBezTo>
                <a:cubicBezTo>
                  <a:pt x="658" y="857"/>
                  <a:pt x="658" y="857"/>
                  <a:pt x="658" y="857"/>
                </a:cubicBezTo>
                <a:cubicBezTo>
                  <a:pt x="650" y="865"/>
                  <a:pt x="642" y="880"/>
                  <a:pt x="635" y="888"/>
                </a:cubicBezTo>
                <a:cubicBezTo>
                  <a:pt x="627" y="895"/>
                  <a:pt x="627" y="911"/>
                  <a:pt x="619" y="918"/>
                </a:cubicBezTo>
                <a:cubicBezTo>
                  <a:pt x="604" y="949"/>
                  <a:pt x="604" y="949"/>
                  <a:pt x="604" y="949"/>
                </a:cubicBezTo>
                <a:cubicBezTo>
                  <a:pt x="589" y="972"/>
                  <a:pt x="581" y="995"/>
                  <a:pt x="573" y="1018"/>
                </a:cubicBezTo>
                <a:cubicBezTo>
                  <a:pt x="566" y="1033"/>
                  <a:pt x="566" y="1048"/>
                  <a:pt x="566" y="1056"/>
                </a:cubicBezTo>
                <a:cubicBezTo>
                  <a:pt x="551" y="1094"/>
                  <a:pt x="551" y="1094"/>
                  <a:pt x="551" y="1094"/>
                </a:cubicBezTo>
                <a:cubicBezTo>
                  <a:pt x="551" y="1133"/>
                  <a:pt x="551" y="1133"/>
                  <a:pt x="551" y="1133"/>
                </a:cubicBezTo>
                <a:cubicBezTo>
                  <a:pt x="543" y="1140"/>
                  <a:pt x="543" y="1156"/>
                  <a:pt x="543" y="1163"/>
                </a:cubicBezTo>
                <a:cubicBezTo>
                  <a:pt x="543" y="1194"/>
                  <a:pt x="535" y="1217"/>
                  <a:pt x="535" y="1240"/>
                </a:cubicBezTo>
                <a:cubicBezTo>
                  <a:pt x="543" y="1339"/>
                  <a:pt x="566" y="1439"/>
                  <a:pt x="612" y="1530"/>
                </a:cubicBezTo>
                <a:cubicBezTo>
                  <a:pt x="627" y="1561"/>
                  <a:pt x="627" y="1561"/>
                  <a:pt x="627" y="1561"/>
                </a:cubicBezTo>
                <a:cubicBezTo>
                  <a:pt x="635" y="1576"/>
                  <a:pt x="642" y="1584"/>
                  <a:pt x="650" y="1599"/>
                </a:cubicBezTo>
                <a:cubicBezTo>
                  <a:pt x="665" y="1615"/>
                  <a:pt x="681" y="1638"/>
                  <a:pt x="696" y="1660"/>
                </a:cubicBezTo>
                <a:cubicBezTo>
                  <a:pt x="719" y="1683"/>
                  <a:pt x="719" y="1683"/>
                  <a:pt x="719" y="1683"/>
                </a:cubicBezTo>
                <a:cubicBezTo>
                  <a:pt x="726" y="1699"/>
                  <a:pt x="734" y="1706"/>
                  <a:pt x="742" y="1714"/>
                </a:cubicBezTo>
                <a:cubicBezTo>
                  <a:pt x="757" y="1722"/>
                  <a:pt x="765" y="1729"/>
                  <a:pt x="773" y="1737"/>
                </a:cubicBezTo>
                <a:cubicBezTo>
                  <a:pt x="780" y="1745"/>
                  <a:pt x="788" y="1752"/>
                  <a:pt x="803" y="1760"/>
                </a:cubicBezTo>
                <a:cubicBezTo>
                  <a:pt x="872" y="1821"/>
                  <a:pt x="964" y="1867"/>
                  <a:pt x="1056" y="1898"/>
                </a:cubicBezTo>
                <a:cubicBezTo>
                  <a:pt x="1239" y="1959"/>
                  <a:pt x="1453" y="1944"/>
                  <a:pt x="1630" y="1867"/>
                </a:cubicBezTo>
                <a:cubicBezTo>
                  <a:pt x="1721" y="1829"/>
                  <a:pt x="1806" y="1768"/>
                  <a:pt x="1874" y="1699"/>
                </a:cubicBezTo>
                <a:cubicBezTo>
                  <a:pt x="1913" y="1668"/>
                  <a:pt x="1943" y="1630"/>
                  <a:pt x="1966" y="1592"/>
                </a:cubicBezTo>
                <a:cubicBezTo>
                  <a:pt x="1997" y="1553"/>
                  <a:pt x="2027" y="1515"/>
                  <a:pt x="2050" y="1469"/>
                </a:cubicBezTo>
                <a:cubicBezTo>
                  <a:pt x="2142" y="1301"/>
                  <a:pt x="2181" y="1109"/>
                  <a:pt x="2165" y="918"/>
                </a:cubicBezTo>
                <a:cubicBezTo>
                  <a:pt x="2165" y="895"/>
                  <a:pt x="2158" y="872"/>
                  <a:pt x="2158" y="849"/>
                </a:cubicBezTo>
                <a:cubicBezTo>
                  <a:pt x="2134" y="750"/>
                  <a:pt x="2096" y="650"/>
                  <a:pt x="2050" y="566"/>
                </a:cubicBezTo>
                <a:cubicBezTo>
                  <a:pt x="2043" y="551"/>
                  <a:pt x="2035" y="543"/>
                  <a:pt x="2027" y="528"/>
                </a:cubicBezTo>
                <a:cubicBezTo>
                  <a:pt x="2004" y="497"/>
                  <a:pt x="2004" y="497"/>
                  <a:pt x="2004" y="497"/>
                </a:cubicBezTo>
                <a:cubicBezTo>
                  <a:pt x="1989" y="475"/>
                  <a:pt x="1966" y="452"/>
                  <a:pt x="1951" y="429"/>
                </a:cubicBezTo>
                <a:cubicBezTo>
                  <a:pt x="1936" y="406"/>
                  <a:pt x="1913" y="383"/>
                  <a:pt x="1897" y="360"/>
                </a:cubicBezTo>
                <a:cubicBezTo>
                  <a:pt x="1882" y="352"/>
                  <a:pt x="1874" y="344"/>
                  <a:pt x="1867" y="329"/>
                </a:cubicBezTo>
                <a:cubicBezTo>
                  <a:pt x="1859" y="329"/>
                  <a:pt x="1851" y="322"/>
                  <a:pt x="1851" y="314"/>
                </a:cubicBezTo>
                <a:cubicBezTo>
                  <a:pt x="1836" y="306"/>
                  <a:pt x="1836" y="306"/>
                  <a:pt x="1836" y="306"/>
                </a:cubicBezTo>
                <a:cubicBezTo>
                  <a:pt x="1821" y="291"/>
                  <a:pt x="1813" y="283"/>
                  <a:pt x="1798" y="275"/>
                </a:cubicBezTo>
                <a:cubicBezTo>
                  <a:pt x="1767" y="245"/>
                  <a:pt x="1767" y="245"/>
                  <a:pt x="1767" y="245"/>
                </a:cubicBezTo>
                <a:cubicBezTo>
                  <a:pt x="1760" y="237"/>
                  <a:pt x="1744" y="230"/>
                  <a:pt x="1737" y="222"/>
                </a:cubicBezTo>
                <a:cubicBezTo>
                  <a:pt x="1729" y="222"/>
                  <a:pt x="1721" y="214"/>
                  <a:pt x="1714" y="207"/>
                </a:cubicBezTo>
                <a:cubicBezTo>
                  <a:pt x="1698" y="199"/>
                  <a:pt x="1698" y="199"/>
                  <a:pt x="1698" y="199"/>
                </a:cubicBezTo>
                <a:cubicBezTo>
                  <a:pt x="1691" y="191"/>
                  <a:pt x="1675" y="184"/>
                  <a:pt x="1660" y="176"/>
                </a:cubicBezTo>
                <a:cubicBezTo>
                  <a:pt x="1630" y="153"/>
                  <a:pt x="1630" y="153"/>
                  <a:pt x="1630" y="153"/>
                </a:cubicBezTo>
                <a:cubicBezTo>
                  <a:pt x="1599" y="138"/>
                  <a:pt x="1576" y="130"/>
                  <a:pt x="1553" y="115"/>
                </a:cubicBezTo>
                <a:cubicBezTo>
                  <a:pt x="1530" y="99"/>
                  <a:pt x="1500" y="92"/>
                  <a:pt x="1477" y="84"/>
                </a:cubicBezTo>
                <a:cubicBezTo>
                  <a:pt x="1446" y="69"/>
                  <a:pt x="1423" y="61"/>
                  <a:pt x="1392" y="54"/>
                </a:cubicBezTo>
                <a:cubicBezTo>
                  <a:pt x="1385" y="54"/>
                  <a:pt x="1369" y="46"/>
                  <a:pt x="1354" y="46"/>
                </a:cubicBezTo>
                <a:cubicBezTo>
                  <a:pt x="1339" y="38"/>
                  <a:pt x="1331" y="38"/>
                  <a:pt x="1316" y="31"/>
                </a:cubicBezTo>
                <a:cubicBezTo>
                  <a:pt x="1270" y="23"/>
                  <a:pt x="1270" y="23"/>
                  <a:pt x="1270" y="23"/>
                </a:cubicBezTo>
                <a:cubicBezTo>
                  <a:pt x="1262" y="23"/>
                  <a:pt x="1247" y="23"/>
                  <a:pt x="1232" y="15"/>
                </a:cubicBezTo>
                <a:cubicBezTo>
                  <a:pt x="1124" y="0"/>
                  <a:pt x="1010" y="0"/>
                  <a:pt x="903" y="15"/>
                </a:cubicBezTo>
                <a:cubicBezTo>
                  <a:pt x="796" y="31"/>
                  <a:pt x="688" y="61"/>
                  <a:pt x="589" y="107"/>
                </a:cubicBezTo>
                <a:cubicBezTo>
                  <a:pt x="535" y="130"/>
                  <a:pt x="489" y="161"/>
                  <a:pt x="443" y="191"/>
                </a:cubicBezTo>
                <a:cubicBezTo>
                  <a:pt x="436" y="191"/>
                  <a:pt x="436" y="199"/>
                  <a:pt x="428" y="199"/>
                </a:cubicBezTo>
                <a:cubicBezTo>
                  <a:pt x="413" y="214"/>
                  <a:pt x="413" y="214"/>
                  <a:pt x="413" y="214"/>
                </a:cubicBezTo>
                <a:cubicBezTo>
                  <a:pt x="375" y="237"/>
                  <a:pt x="375" y="237"/>
                  <a:pt x="375" y="237"/>
                </a:cubicBezTo>
                <a:cubicBezTo>
                  <a:pt x="367" y="245"/>
                  <a:pt x="352" y="252"/>
                  <a:pt x="344" y="260"/>
                </a:cubicBezTo>
                <a:cubicBezTo>
                  <a:pt x="336" y="275"/>
                  <a:pt x="321" y="283"/>
                  <a:pt x="313" y="291"/>
                </a:cubicBezTo>
                <a:cubicBezTo>
                  <a:pt x="260" y="329"/>
                  <a:pt x="214" y="375"/>
                  <a:pt x="176" y="421"/>
                </a:cubicBezTo>
                <a:cubicBezTo>
                  <a:pt x="61" y="597"/>
                  <a:pt x="0" y="811"/>
                  <a:pt x="0" y="1033"/>
                </a:cubicBezTo>
                <a:cubicBezTo>
                  <a:pt x="0" y="1309"/>
                  <a:pt x="92" y="1561"/>
                  <a:pt x="252" y="1760"/>
                </a:cubicBezTo>
                <a:cubicBezTo>
                  <a:pt x="214" y="1668"/>
                  <a:pt x="183" y="1569"/>
                  <a:pt x="176" y="1469"/>
                </a:cubicBezTo>
                <a:cubicBezTo>
                  <a:pt x="160" y="1339"/>
                  <a:pt x="168" y="1209"/>
                  <a:pt x="191" y="10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32">
            <a:extLst>
              <a:ext uri="{FF2B5EF4-FFF2-40B4-BE49-F238E27FC236}">
                <a16:creationId xmlns:a16="http://schemas.microsoft.com/office/drawing/2014/main" id="{A341BD0F-3CE3-2440-A598-3C2922BC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939" y="7999916"/>
            <a:ext cx="247593" cy="210719"/>
          </a:xfrm>
          <a:custGeom>
            <a:avLst/>
            <a:gdLst>
              <a:gd name="T0" fmla="*/ 8 w 207"/>
              <a:gd name="T1" fmla="*/ 54 h 177"/>
              <a:gd name="T2" fmla="*/ 8 w 207"/>
              <a:gd name="T3" fmla="*/ 54 h 177"/>
              <a:gd name="T4" fmla="*/ 15 w 207"/>
              <a:gd name="T5" fmla="*/ 46 h 177"/>
              <a:gd name="T6" fmla="*/ 31 w 207"/>
              <a:gd name="T7" fmla="*/ 31 h 177"/>
              <a:gd name="T8" fmla="*/ 92 w 207"/>
              <a:gd name="T9" fmla="*/ 8 h 177"/>
              <a:gd name="T10" fmla="*/ 161 w 207"/>
              <a:gd name="T11" fmla="*/ 23 h 177"/>
              <a:gd name="T12" fmla="*/ 184 w 207"/>
              <a:gd name="T13" fmla="*/ 46 h 177"/>
              <a:gd name="T14" fmla="*/ 191 w 207"/>
              <a:gd name="T15" fmla="*/ 76 h 177"/>
              <a:gd name="T16" fmla="*/ 176 w 207"/>
              <a:gd name="T17" fmla="*/ 146 h 177"/>
              <a:gd name="T18" fmla="*/ 115 w 207"/>
              <a:gd name="T19" fmla="*/ 161 h 177"/>
              <a:gd name="T20" fmla="*/ 99 w 207"/>
              <a:gd name="T21" fmla="*/ 153 h 177"/>
              <a:gd name="T22" fmla="*/ 84 w 207"/>
              <a:gd name="T23" fmla="*/ 146 h 177"/>
              <a:gd name="T24" fmla="*/ 76 w 207"/>
              <a:gd name="T25" fmla="*/ 123 h 177"/>
              <a:gd name="T26" fmla="*/ 84 w 207"/>
              <a:gd name="T27" fmla="*/ 92 h 177"/>
              <a:gd name="T28" fmla="*/ 92 w 207"/>
              <a:gd name="T29" fmla="*/ 76 h 177"/>
              <a:gd name="T30" fmla="*/ 107 w 207"/>
              <a:gd name="T31" fmla="*/ 76 h 177"/>
              <a:gd name="T32" fmla="*/ 130 w 207"/>
              <a:gd name="T33" fmla="*/ 84 h 177"/>
              <a:gd name="T34" fmla="*/ 138 w 207"/>
              <a:gd name="T35" fmla="*/ 100 h 177"/>
              <a:gd name="T36" fmla="*/ 138 w 207"/>
              <a:gd name="T37" fmla="*/ 115 h 177"/>
              <a:gd name="T38" fmla="*/ 130 w 207"/>
              <a:gd name="T39" fmla="*/ 123 h 177"/>
              <a:gd name="T40" fmla="*/ 115 w 207"/>
              <a:gd name="T41" fmla="*/ 115 h 177"/>
              <a:gd name="T42" fmla="*/ 115 w 207"/>
              <a:gd name="T43" fmla="*/ 115 h 177"/>
              <a:gd name="T44" fmla="*/ 122 w 207"/>
              <a:gd name="T45" fmla="*/ 130 h 177"/>
              <a:gd name="T46" fmla="*/ 145 w 207"/>
              <a:gd name="T47" fmla="*/ 130 h 177"/>
              <a:gd name="T48" fmla="*/ 161 w 207"/>
              <a:gd name="T49" fmla="*/ 76 h 177"/>
              <a:gd name="T50" fmla="*/ 145 w 207"/>
              <a:gd name="T51" fmla="*/ 69 h 177"/>
              <a:gd name="T52" fmla="*/ 138 w 207"/>
              <a:gd name="T53" fmla="*/ 61 h 177"/>
              <a:gd name="T54" fmla="*/ 115 w 207"/>
              <a:gd name="T55" fmla="*/ 54 h 177"/>
              <a:gd name="T56" fmla="*/ 84 w 207"/>
              <a:gd name="T57" fmla="*/ 61 h 177"/>
              <a:gd name="T58" fmla="*/ 76 w 207"/>
              <a:gd name="T59" fmla="*/ 69 h 177"/>
              <a:gd name="T60" fmla="*/ 69 w 207"/>
              <a:gd name="T61" fmla="*/ 76 h 177"/>
              <a:gd name="T62" fmla="*/ 61 w 207"/>
              <a:gd name="T63" fmla="*/ 130 h 177"/>
              <a:gd name="T64" fmla="*/ 69 w 207"/>
              <a:gd name="T65" fmla="*/ 153 h 177"/>
              <a:gd name="T66" fmla="*/ 84 w 207"/>
              <a:gd name="T67" fmla="*/ 168 h 177"/>
              <a:gd name="T68" fmla="*/ 130 w 207"/>
              <a:gd name="T69" fmla="*/ 176 h 177"/>
              <a:gd name="T70" fmla="*/ 176 w 207"/>
              <a:gd name="T71" fmla="*/ 161 h 177"/>
              <a:gd name="T72" fmla="*/ 199 w 207"/>
              <a:gd name="T73" fmla="*/ 123 h 177"/>
              <a:gd name="T74" fmla="*/ 206 w 207"/>
              <a:gd name="T75" fmla="*/ 76 h 177"/>
              <a:gd name="T76" fmla="*/ 184 w 207"/>
              <a:gd name="T77" fmla="*/ 31 h 177"/>
              <a:gd name="T78" fmla="*/ 99 w 207"/>
              <a:gd name="T79" fmla="*/ 0 h 177"/>
              <a:gd name="T80" fmla="*/ 53 w 207"/>
              <a:gd name="T81" fmla="*/ 15 h 177"/>
              <a:gd name="T82" fmla="*/ 23 w 207"/>
              <a:gd name="T83" fmla="*/ 38 h 177"/>
              <a:gd name="T84" fmla="*/ 0 w 207"/>
              <a:gd name="T85" fmla="*/ 69 h 177"/>
              <a:gd name="T86" fmla="*/ 8 w 207"/>
              <a:gd name="T87" fmla="*/ 61 h 177"/>
              <a:gd name="T88" fmla="*/ 8 w 207"/>
              <a:gd name="T89" fmla="*/ 5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7" h="177">
                <a:moveTo>
                  <a:pt x="8" y="54"/>
                </a:moveTo>
                <a:lnTo>
                  <a:pt x="8" y="54"/>
                </a:lnTo>
                <a:cubicBezTo>
                  <a:pt x="8" y="54"/>
                  <a:pt x="15" y="54"/>
                  <a:pt x="15" y="46"/>
                </a:cubicBezTo>
                <a:cubicBezTo>
                  <a:pt x="15" y="46"/>
                  <a:pt x="23" y="38"/>
                  <a:pt x="31" y="31"/>
                </a:cubicBezTo>
                <a:cubicBezTo>
                  <a:pt x="46" y="15"/>
                  <a:pt x="69" y="8"/>
                  <a:pt x="92" y="8"/>
                </a:cubicBezTo>
                <a:cubicBezTo>
                  <a:pt x="115" y="0"/>
                  <a:pt x="138" y="8"/>
                  <a:pt x="161" y="23"/>
                </a:cubicBezTo>
                <a:cubicBezTo>
                  <a:pt x="168" y="31"/>
                  <a:pt x="176" y="38"/>
                  <a:pt x="184" y="46"/>
                </a:cubicBezTo>
                <a:cubicBezTo>
                  <a:pt x="191" y="54"/>
                  <a:pt x="191" y="69"/>
                  <a:pt x="191" y="76"/>
                </a:cubicBezTo>
                <a:cubicBezTo>
                  <a:pt x="199" y="100"/>
                  <a:pt x="191" y="130"/>
                  <a:pt x="176" y="146"/>
                </a:cubicBezTo>
                <a:cubicBezTo>
                  <a:pt x="161" y="161"/>
                  <a:pt x="138" y="168"/>
                  <a:pt x="115" y="161"/>
                </a:cubicBezTo>
                <a:cubicBezTo>
                  <a:pt x="107" y="161"/>
                  <a:pt x="107" y="161"/>
                  <a:pt x="99" y="153"/>
                </a:cubicBezTo>
                <a:cubicBezTo>
                  <a:pt x="92" y="153"/>
                  <a:pt x="92" y="146"/>
                  <a:pt x="84" y="146"/>
                </a:cubicBezTo>
                <a:cubicBezTo>
                  <a:pt x="84" y="138"/>
                  <a:pt x="76" y="130"/>
                  <a:pt x="76" y="123"/>
                </a:cubicBezTo>
                <a:cubicBezTo>
                  <a:pt x="76" y="107"/>
                  <a:pt x="76" y="100"/>
                  <a:pt x="84" y="92"/>
                </a:cubicBezTo>
                <a:cubicBezTo>
                  <a:pt x="84" y="84"/>
                  <a:pt x="92" y="84"/>
                  <a:pt x="92" y="76"/>
                </a:cubicBezTo>
                <a:cubicBezTo>
                  <a:pt x="99" y="76"/>
                  <a:pt x="99" y="76"/>
                  <a:pt x="107" y="76"/>
                </a:cubicBezTo>
                <a:cubicBezTo>
                  <a:pt x="115" y="76"/>
                  <a:pt x="122" y="76"/>
                  <a:pt x="130" y="84"/>
                </a:cubicBezTo>
                <a:cubicBezTo>
                  <a:pt x="138" y="84"/>
                  <a:pt x="138" y="92"/>
                  <a:pt x="138" y="100"/>
                </a:cubicBezTo>
                <a:cubicBezTo>
                  <a:pt x="138" y="107"/>
                  <a:pt x="138" y="107"/>
                  <a:pt x="138" y="115"/>
                </a:cubicBezTo>
                <a:cubicBezTo>
                  <a:pt x="130" y="115"/>
                  <a:pt x="130" y="123"/>
                  <a:pt x="130" y="123"/>
                </a:cubicBezTo>
                <a:cubicBezTo>
                  <a:pt x="122" y="123"/>
                  <a:pt x="122" y="123"/>
                  <a:pt x="115" y="115"/>
                </a:cubicBezTo>
                <a:lnTo>
                  <a:pt x="115" y="115"/>
                </a:lnTo>
                <a:cubicBezTo>
                  <a:pt x="115" y="123"/>
                  <a:pt x="115" y="130"/>
                  <a:pt x="122" y="130"/>
                </a:cubicBezTo>
                <a:cubicBezTo>
                  <a:pt x="130" y="138"/>
                  <a:pt x="138" y="138"/>
                  <a:pt x="145" y="130"/>
                </a:cubicBezTo>
                <a:cubicBezTo>
                  <a:pt x="161" y="123"/>
                  <a:pt x="168" y="100"/>
                  <a:pt x="161" y="76"/>
                </a:cubicBezTo>
                <a:cubicBezTo>
                  <a:pt x="153" y="76"/>
                  <a:pt x="153" y="69"/>
                  <a:pt x="145" y="69"/>
                </a:cubicBezTo>
                <a:cubicBezTo>
                  <a:pt x="145" y="69"/>
                  <a:pt x="145" y="61"/>
                  <a:pt x="138" y="61"/>
                </a:cubicBezTo>
                <a:cubicBezTo>
                  <a:pt x="130" y="54"/>
                  <a:pt x="122" y="54"/>
                  <a:pt x="115" y="54"/>
                </a:cubicBezTo>
                <a:cubicBezTo>
                  <a:pt x="99" y="54"/>
                  <a:pt x="92" y="54"/>
                  <a:pt x="84" y="61"/>
                </a:cubicBezTo>
                <a:lnTo>
                  <a:pt x="76" y="69"/>
                </a:lnTo>
                <a:cubicBezTo>
                  <a:pt x="69" y="69"/>
                  <a:pt x="69" y="76"/>
                  <a:pt x="69" y="76"/>
                </a:cubicBezTo>
                <a:cubicBezTo>
                  <a:pt x="61" y="92"/>
                  <a:pt x="53" y="107"/>
                  <a:pt x="61" y="130"/>
                </a:cubicBezTo>
                <a:cubicBezTo>
                  <a:pt x="61" y="138"/>
                  <a:pt x="61" y="146"/>
                  <a:pt x="69" y="153"/>
                </a:cubicBezTo>
                <a:cubicBezTo>
                  <a:pt x="76" y="161"/>
                  <a:pt x="84" y="161"/>
                  <a:pt x="84" y="168"/>
                </a:cubicBezTo>
                <a:cubicBezTo>
                  <a:pt x="99" y="176"/>
                  <a:pt x="115" y="176"/>
                  <a:pt x="130" y="176"/>
                </a:cubicBezTo>
                <a:cubicBezTo>
                  <a:pt x="153" y="176"/>
                  <a:pt x="168" y="168"/>
                  <a:pt x="176" y="161"/>
                </a:cubicBezTo>
                <a:cubicBezTo>
                  <a:pt x="191" y="146"/>
                  <a:pt x="199" y="130"/>
                  <a:pt x="199" y="123"/>
                </a:cubicBezTo>
                <a:cubicBezTo>
                  <a:pt x="206" y="107"/>
                  <a:pt x="206" y="92"/>
                  <a:pt x="206" y="76"/>
                </a:cubicBezTo>
                <a:cubicBezTo>
                  <a:pt x="199" y="61"/>
                  <a:pt x="191" y="46"/>
                  <a:pt x="184" y="31"/>
                </a:cubicBezTo>
                <a:cubicBezTo>
                  <a:pt x="161" y="8"/>
                  <a:pt x="130" y="0"/>
                  <a:pt x="99" y="0"/>
                </a:cubicBezTo>
                <a:cubicBezTo>
                  <a:pt x="84" y="0"/>
                  <a:pt x="69" y="8"/>
                  <a:pt x="53" y="15"/>
                </a:cubicBezTo>
                <a:cubicBezTo>
                  <a:pt x="38" y="15"/>
                  <a:pt x="31" y="31"/>
                  <a:pt x="23" y="38"/>
                </a:cubicBezTo>
                <a:cubicBezTo>
                  <a:pt x="15" y="46"/>
                  <a:pt x="8" y="61"/>
                  <a:pt x="0" y="69"/>
                </a:cubicBezTo>
                <a:cubicBezTo>
                  <a:pt x="0" y="69"/>
                  <a:pt x="0" y="69"/>
                  <a:pt x="8" y="61"/>
                </a:cubicBezTo>
                <a:cubicBezTo>
                  <a:pt x="8" y="61"/>
                  <a:pt x="8" y="61"/>
                  <a:pt x="8" y="54"/>
                </a:cubicBezTo>
              </a:path>
            </a:pathLst>
          </a:custGeom>
          <a:solidFill>
            <a:srgbClr val="939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33">
            <a:extLst>
              <a:ext uri="{FF2B5EF4-FFF2-40B4-BE49-F238E27FC236}">
                <a16:creationId xmlns:a16="http://schemas.microsoft.com/office/drawing/2014/main" id="{5316140F-13D7-4A4A-89E0-1D82AFA6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115" y="4238582"/>
            <a:ext cx="6721935" cy="4151164"/>
          </a:xfrm>
          <a:custGeom>
            <a:avLst/>
            <a:gdLst>
              <a:gd name="T0" fmla="*/ 781 w 5626"/>
              <a:gd name="T1" fmla="*/ 749 h 3473"/>
              <a:gd name="T2" fmla="*/ 834 w 5626"/>
              <a:gd name="T3" fmla="*/ 711 h 3473"/>
              <a:gd name="T4" fmla="*/ 934 w 5626"/>
              <a:gd name="T5" fmla="*/ 650 h 3473"/>
              <a:gd name="T6" fmla="*/ 1010 w 5626"/>
              <a:gd name="T7" fmla="*/ 604 h 3473"/>
              <a:gd name="T8" fmla="*/ 1133 w 5626"/>
              <a:gd name="T9" fmla="*/ 543 h 3473"/>
              <a:gd name="T10" fmla="*/ 1217 w 5626"/>
              <a:gd name="T11" fmla="*/ 504 h 3473"/>
              <a:gd name="T12" fmla="*/ 1339 w 5626"/>
              <a:gd name="T13" fmla="*/ 459 h 3473"/>
              <a:gd name="T14" fmla="*/ 1423 w 5626"/>
              <a:gd name="T15" fmla="*/ 428 h 3473"/>
              <a:gd name="T16" fmla="*/ 1599 w 5626"/>
              <a:gd name="T17" fmla="*/ 367 h 3473"/>
              <a:gd name="T18" fmla="*/ 1661 w 5626"/>
              <a:gd name="T19" fmla="*/ 351 h 3473"/>
              <a:gd name="T20" fmla="*/ 1768 w 5626"/>
              <a:gd name="T21" fmla="*/ 329 h 3473"/>
              <a:gd name="T22" fmla="*/ 1944 w 5626"/>
              <a:gd name="T23" fmla="*/ 290 h 3473"/>
              <a:gd name="T24" fmla="*/ 2082 w 5626"/>
              <a:gd name="T25" fmla="*/ 275 h 3473"/>
              <a:gd name="T26" fmla="*/ 2212 w 5626"/>
              <a:gd name="T27" fmla="*/ 260 h 3473"/>
              <a:gd name="T28" fmla="*/ 2303 w 5626"/>
              <a:gd name="T29" fmla="*/ 260 h 3473"/>
              <a:gd name="T30" fmla="*/ 2372 w 5626"/>
              <a:gd name="T31" fmla="*/ 252 h 3473"/>
              <a:gd name="T32" fmla="*/ 2487 w 5626"/>
              <a:gd name="T33" fmla="*/ 260 h 3473"/>
              <a:gd name="T34" fmla="*/ 2663 w 5626"/>
              <a:gd name="T35" fmla="*/ 267 h 3473"/>
              <a:gd name="T36" fmla="*/ 2793 w 5626"/>
              <a:gd name="T37" fmla="*/ 283 h 3473"/>
              <a:gd name="T38" fmla="*/ 3528 w 5626"/>
              <a:gd name="T39" fmla="*/ 474 h 3473"/>
              <a:gd name="T40" fmla="*/ 3696 w 5626"/>
              <a:gd name="T41" fmla="*/ 550 h 3473"/>
              <a:gd name="T42" fmla="*/ 3865 w 5626"/>
              <a:gd name="T43" fmla="*/ 635 h 3473"/>
              <a:gd name="T44" fmla="*/ 5548 w 5626"/>
              <a:gd name="T45" fmla="*/ 3472 h 3473"/>
              <a:gd name="T46" fmla="*/ 5571 w 5626"/>
              <a:gd name="T47" fmla="*/ 2462 h 3473"/>
              <a:gd name="T48" fmla="*/ 5540 w 5626"/>
              <a:gd name="T49" fmla="*/ 2317 h 3473"/>
              <a:gd name="T50" fmla="*/ 5502 w 5626"/>
              <a:gd name="T51" fmla="*/ 2172 h 3473"/>
              <a:gd name="T52" fmla="*/ 5472 w 5626"/>
              <a:gd name="T53" fmla="*/ 2080 h 3473"/>
              <a:gd name="T54" fmla="*/ 5456 w 5626"/>
              <a:gd name="T55" fmla="*/ 2034 h 3473"/>
              <a:gd name="T56" fmla="*/ 5341 w 5626"/>
              <a:gd name="T57" fmla="*/ 1759 h 3473"/>
              <a:gd name="T58" fmla="*/ 5196 w 5626"/>
              <a:gd name="T59" fmla="*/ 1499 h 3473"/>
              <a:gd name="T60" fmla="*/ 5142 w 5626"/>
              <a:gd name="T61" fmla="*/ 1415 h 3473"/>
              <a:gd name="T62" fmla="*/ 5028 w 5626"/>
              <a:gd name="T63" fmla="*/ 1254 h 3473"/>
              <a:gd name="T64" fmla="*/ 4982 w 5626"/>
              <a:gd name="T65" fmla="*/ 1201 h 3473"/>
              <a:gd name="T66" fmla="*/ 4905 w 5626"/>
              <a:gd name="T67" fmla="*/ 1101 h 3473"/>
              <a:gd name="T68" fmla="*/ 4278 w 5626"/>
              <a:gd name="T69" fmla="*/ 550 h 3473"/>
              <a:gd name="T70" fmla="*/ 4155 w 5626"/>
              <a:gd name="T71" fmla="*/ 474 h 3473"/>
              <a:gd name="T72" fmla="*/ 4071 w 5626"/>
              <a:gd name="T73" fmla="*/ 428 h 3473"/>
              <a:gd name="T74" fmla="*/ 4010 w 5626"/>
              <a:gd name="T75" fmla="*/ 390 h 3473"/>
              <a:gd name="T76" fmla="*/ 3811 w 5626"/>
              <a:gd name="T77" fmla="*/ 290 h 3473"/>
              <a:gd name="T78" fmla="*/ 3635 w 5626"/>
              <a:gd name="T79" fmla="*/ 214 h 3473"/>
              <a:gd name="T80" fmla="*/ 2824 w 5626"/>
              <a:gd name="T81" fmla="*/ 22 h 3473"/>
              <a:gd name="T82" fmla="*/ 2678 w 5626"/>
              <a:gd name="T83" fmla="*/ 7 h 3473"/>
              <a:gd name="T84" fmla="*/ 2487 w 5626"/>
              <a:gd name="T85" fmla="*/ 7 h 3473"/>
              <a:gd name="T86" fmla="*/ 2365 w 5626"/>
              <a:gd name="T87" fmla="*/ 7 h 3473"/>
              <a:gd name="T88" fmla="*/ 2296 w 5626"/>
              <a:gd name="T89" fmla="*/ 7 h 3473"/>
              <a:gd name="T90" fmla="*/ 2196 w 5626"/>
              <a:gd name="T91" fmla="*/ 15 h 3473"/>
              <a:gd name="T92" fmla="*/ 2051 w 5626"/>
              <a:gd name="T93" fmla="*/ 30 h 3473"/>
              <a:gd name="T94" fmla="*/ 1906 w 5626"/>
              <a:gd name="T95" fmla="*/ 53 h 3473"/>
              <a:gd name="T96" fmla="*/ 1714 w 5626"/>
              <a:gd name="T97" fmla="*/ 99 h 3473"/>
              <a:gd name="T98" fmla="*/ 1599 w 5626"/>
              <a:gd name="T99" fmla="*/ 130 h 3473"/>
              <a:gd name="T100" fmla="*/ 1531 w 5626"/>
              <a:gd name="T101" fmla="*/ 153 h 3473"/>
              <a:gd name="T102" fmla="*/ 1347 w 5626"/>
              <a:gd name="T103" fmla="*/ 214 h 3473"/>
              <a:gd name="T104" fmla="*/ 1255 w 5626"/>
              <a:gd name="T105" fmla="*/ 244 h 3473"/>
              <a:gd name="T106" fmla="*/ 1125 w 5626"/>
              <a:gd name="T107" fmla="*/ 306 h 3473"/>
              <a:gd name="T108" fmla="*/ 1041 w 5626"/>
              <a:gd name="T109" fmla="*/ 351 h 3473"/>
              <a:gd name="T110" fmla="*/ 987 w 5626"/>
              <a:gd name="T111" fmla="*/ 374 h 3473"/>
              <a:gd name="T112" fmla="*/ 781 w 5626"/>
              <a:gd name="T113" fmla="*/ 749 h 3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26" h="3473">
                <a:moveTo>
                  <a:pt x="781" y="749"/>
                </a:moveTo>
                <a:lnTo>
                  <a:pt x="781" y="749"/>
                </a:lnTo>
                <a:cubicBezTo>
                  <a:pt x="819" y="719"/>
                  <a:pt x="819" y="719"/>
                  <a:pt x="819" y="719"/>
                </a:cubicBezTo>
                <a:cubicBezTo>
                  <a:pt x="834" y="711"/>
                  <a:pt x="834" y="711"/>
                  <a:pt x="834" y="711"/>
                </a:cubicBezTo>
                <a:cubicBezTo>
                  <a:pt x="842" y="703"/>
                  <a:pt x="850" y="703"/>
                  <a:pt x="857" y="696"/>
                </a:cubicBezTo>
                <a:cubicBezTo>
                  <a:pt x="934" y="650"/>
                  <a:pt x="934" y="650"/>
                  <a:pt x="934" y="650"/>
                </a:cubicBezTo>
                <a:cubicBezTo>
                  <a:pt x="972" y="627"/>
                  <a:pt x="972" y="627"/>
                  <a:pt x="972" y="627"/>
                </a:cubicBezTo>
                <a:cubicBezTo>
                  <a:pt x="1010" y="604"/>
                  <a:pt x="1010" y="604"/>
                  <a:pt x="1010" y="604"/>
                </a:cubicBezTo>
                <a:cubicBezTo>
                  <a:pt x="1095" y="566"/>
                  <a:pt x="1095" y="566"/>
                  <a:pt x="1095" y="566"/>
                </a:cubicBezTo>
                <a:cubicBezTo>
                  <a:pt x="1110" y="558"/>
                  <a:pt x="1117" y="550"/>
                  <a:pt x="1133" y="543"/>
                </a:cubicBezTo>
                <a:cubicBezTo>
                  <a:pt x="1179" y="527"/>
                  <a:pt x="1179" y="527"/>
                  <a:pt x="1179" y="527"/>
                </a:cubicBezTo>
                <a:cubicBezTo>
                  <a:pt x="1217" y="504"/>
                  <a:pt x="1217" y="504"/>
                  <a:pt x="1217" y="504"/>
                </a:cubicBezTo>
                <a:cubicBezTo>
                  <a:pt x="1232" y="504"/>
                  <a:pt x="1240" y="497"/>
                  <a:pt x="1255" y="489"/>
                </a:cubicBezTo>
                <a:cubicBezTo>
                  <a:pt x="1339" y="459"/>
                  <a:pt x="1339" y="459"/>
                  <a:pt x="1339" y="459"/>
                </a:cubicBezTo>
                <a:cubicBezTo>
                  <a:pt x="1385" y="436"/>
                  <a:pt x="1385" y="436"/>
                  <a:pt x="1385" y="436"/>
                </a:cubicBezTo>
                <a:cubicBezTo>
                  <a:pt x="1423" y="428"/>
                  <a:pt x="1423" y="428"/>
                  <a:pt x="1423" y="428"/>
                </a:cubicBezTo>
                <a:cubicBezTo>
                  <a:pt x="1508" y="397"/>
                  <a:pt x="1508" y="397"/>
                  <a:pt x="1508" y="397"/>
                </a:cubicBezTo>
                <a:cubicBezTo>
                  <a:pt x="1538" y="390"/>
                  <a:pt x="1569" y="382"/>
                  <a:pt x="1599" y="367"/>
                </a:cubicBezTo>
                <a:cubicBezTo>
                  <a:pt x="1638" y="359"/>
                  <a:pt x="1638" y="359"/>
                  <a:pt x="1638" y="359"/>
                </a:cubicBezTo>
                <a:cubicBezTo>
                  <a:pt x="1661" y="351"/>
                  <a:pt x="1661" y="351"/>
                  <a:pt x="1661" y="351"/>
                </a:cubicBezTo>
                <a:cubicBezTo>
                  <a:pt x="1684" y="344"/>
                  <a:pt x="1684" y="344"/>
                  <a:pt x="1684" y="344"/>
                </a:cubicBezTo>
                <a:cubicBezTo>
                  <a:pt x="1768" y="329"/>
                  <a:pt x="1768" y="329"/>
                  <a:pt x="1768" y="329"/>
                </a:cubicBezTo>
                <a:cubicBezTo>
                  <a:pt x="1799" y="321"/>
                  <a:pt x="1829" y="313"/>
                  <a:pt x="1860" y="306"/>
                </a:cubicBezTo>
                <a:cubicBezTo>
                  <a:pt x="1944" y="290"/>
                  <a:pt x="1944" y="290"/>
                  <a:pt x="1944" y="290"/>
                </a:cubicBezTo>
                <a:cubicBezTo>
                  <a:pt x="2036" y="283"/>
                  <a:pt x="2036" y="283"/>
                  <a:pt x="2036" y="283"/>
                </a:cubicBezTo>
                <a:cubicBezTo>
                  <a:pt x="2082" y="275"/>
                  <a:pt x="2082" y="275"/>
                  <a:pt x="2082" y="275"/>
                </a:cubicBezTo>
                <a:cubicBezTo>
                  <a:pt x="2097" y="275"/>
                  <a:pt x="2112" y="267"/>
                  <a:pt x="2127" y="267"/>
                </a:cubicBezTo>
                <a:cubicBezTo>
                  <a:pt x="2212" y="260"/>
                  <a:pt x="2212" y="260"/>
                  <a:pt x="2212" y="260"/>
                </a:cubicBezTo>
                <a:cubicBezTo>
                  <a:pt x="2227" y="260"/>
                  <a:pt x="2242" y="260"/>
                  <a:pt x="2258" y="260"/>
                </a:cubicBezTo>
                <a:cubicBezTo>
                  <a:pt x="2303" y="260"/>
                  <a:pt x="2303" y="260"/>
                  <a:pt x="2303" y="260"/>
                </a:cubicBezTo>
                <a:cubicBezTo>
                  <a:pt x="2349" y="252"/>
                  <a:pt x="2349" y="252"/>
                  <a:pt x="2349" y="252"/>
                </a:cubicBezTo>
                <a:cubicBezTo>
                  <a:pt x="2372" y="252"/>
                  <a:pt x="2372" y="252"/>
                  <a:pt x="2372" y="252"/>
                </a:cubicBezTo>
                <a:cubicBezTo>
                  <a:pt x="2380" y="252"/>
                  <a:pt x="2388" y="252"/>
                  <a:pt x="2395" y="252"/>
                </a:cubicBezTo>
                <a:cubicBezTo>
                  <a:pt x="2487" y="260"/>
                  <a:pt x="2487" y="260"/>
                  <a:pt x="2487" y="260"/>
                </a:cubicBezTo>
                <a:cubicBezTo>
                  <a:pt x="2518" y="260"/>
                  <a:pt x="2541" y="260"/>
                  <a:pt x="2571" y="260"/>
                </a:cubicBezTo>
                <a:cubicBezTo>
                  <a:pt x="2602" y="260"/>
                  <a:pt x="2633" y="260"/>
                  <a:pt x="2663" y="267"/>
                </a:cubicBezTo>
                <a:cubicBezTo>
                  <a:pt x="2755" y="275"/>
                  <a:pt x="2755" y="275"/>
                  <a:pt x="2755" y="275"/>
                </a:cubicBezTo>
                <a:cubicBezTo>
                  <a:pt x="2793" y="283"/>
                  <a:pt x="2793" y="283"/>
                  <a:pt x="2793" y="283"/>
                </a:cubicBezTo>
                <a:cubicBezTo>
                  <a:pt x="2809" y="283"/>
                  <a:pt x="2824" y="283"/>
                  <a:pt x="2839" y="290"/>
                </a:cubicBezTo>
                <a:cubicBezTo>
                  <a:pt x="3076" y="321"/>
                  <a:pt x="3306" y="382"/>
                  <a:pt x="3528" y="474"/>
                </a:cubicBezTo>
                <a:cubicBezTo>
                  <a:pt x="3612" y="512"/>
                  <a:pt x="3612" y="512"/>
                  <a:pt x="3612" y="512"/>
                </a:cubicBezTo>
                <a:cubicBezTo>
                  <a:pt x="3696" y="550"/>
                  <a:pt x="3696" y="550"/>
                  <a:pt x="3696" y="550"/>
                </a:cubicBezTo>
                <a:cubicBezTo>
                  <a:pt x="3750" y="573"/>
                  <a:pt x="3796" y="604"/>
                  <a:pt x="3849" y="627"/>
                </a:cubicBezTo>
                <a:cubicBezTo>
                  <a:pt x="3857" y="627"/>
                  <a:pt x="3857" y="635"/>
                  <a:pt x="3865" y="635"/>
                </a:cubicBezTo>
                <a:cubicBezTo>
                  <a:pt x="4859" y="1040"/>
                  <a:pt x="5563" y="2011"/>
                  <a:pt x="5563" y="3151"/>
                </a:cubicBezTo>
                <a:cubicBezTo>
                  <a:pt x="5563" y="3258"/>
                  <a:pt x="5556" y="3365"/>
                  <a:pt x="5548" y="3472"/>
                </a:cubicBezTo>
                <a:cubicBezTo>
                  <a:pt x="5617" y="3159"/>
                  <a:pt x="5625" y="2830"/>
                  <a:pt x="5579" y="2516"/>
                </a:cubicBezTo>
                <a:cubicBezTo>
                  <a:pt x="5571" y="2462"/>
                  <a:pt x="5571" y="2462"/>
                  <a:pt x="5571" y="2462"/>
                </a:cubicBezTo>
                <a:cubicBezTo>
                  <a:pt x="5563" y="2447"/>
                  <a:pt x="5563" y="2432"/>
                  <a:pt x="5563" y="2417"/>
                </a:cubicBezTo>
                <a:cubicBezTo>
                  <a:pt x="5540" y="2317"/>
                  <a:pt x="5540" y="2317"/>
                  <a:pt x="5540" y="2317"/>
                </a:cubicBezTo>
                <a:cubicBezTo>
                  <a:pt x="5533" y="2286"/>
                  <a:pt x="5525" y="2256"/>
                  <a:pt x="5517" y="2225"/>
                </a:cubicBezTo>
                <a:cubicBezTo>
                  <a:pt x="5510" y="2210"/>
                  <a:pt x="5510" y="2187"/>
                  <a:pt x="5502" y="2172"/>
                </a:cubicBezTo>
                <a:cubicBezTo>
                  <a:pt x="5487" y="2126"/>
                  <a:pt x="5487" y="2126"/>
                  <a:pt x="5487" y="2126"/>
                </a:cubicBezTo>
                <a:cubicBezTo>
                  <a:pt x="5472" y="2080"/>
                  <a:pt x="5472" y="2080"/>
                  <a:pt x="5472" y="2080"/>
                </a:cubicBezTo>
                <a:cubicBezTo>
                  <a:pt x="5472" y="2072"/>
                  <a:pt x="5472" y="2064"/>
                  <a:pt x="5464" y="2057"/>
                </a:cubicBezTo>
                <a:cubicBezTo>
                  <a:pt x="5456" y="2034"/>
                  <a:pt x="5456" y="2034"/>
                  <a:pt x="5456" y="2034"/>
                </a:cubicBezTo>
                <a:cubicBezTo>
                  <a:pt x="5426" y="1942"/>
                  <a:pt x="5426" y="1942"/>
                  <a:pt x="5426" y="1942"/>
                </a:cubicBezTo>
                <a:cubicBezTo>
                  <a:pt x="5395" y="1882"/>
                  <a:pt x="5372" y="1813"/>
                  <a:pt x="5341" y="1759"/>
                </a:cubicBezTo>
                <a:cubicBezTo>
                  <a:pt x="5319" y="1698"/>
                  <a:pt x="5280" y="1637"/>
                  <a:pt x="5249" y="1584"/>
                </a:cubicBezTo>
                <a:cubicBezTo>
                  <a:pt x="5196" y="1499"/>
                  <a:pt x="5196" y="1499"/>
                  <a:pt x="5196" y="1499"/>
                </a:cubicBezTo>
                <a:cubicBezTo>
                  <a:pt x="5188" y="1484"/>
                  <a:pt x="5181" y="1469"/>
                  <a:pt x="5173" y="1453"/>
                </a:cubicBezTo>
                <a:cubicBezTo>
                  <a:pt x="5142" y="1415"/>
                  <a:pt x="5142" y="1415"/>
                  <a:pt x="5142" y="1415"/>
                </a:cubicBezTo>
                <a:cubicBezTo>
                  <a:pt x="5089" y="1331"/>
                  <a:pt x="5089" y="1331"/>
                  <a:pt x="5089" y="1331"/>
                </a:cubicBezTo>
                <a:cubicBezTo>
                  <a:pt x="5066" y="1308"/>
                  <a:pt x="5051" y="1285"/>
                  <a:pt x="5028" y="1254"/>
                </a:cubicBezTo>
                <a:cubicBezTo>
                  <a:pt x="4997" y="1216"/>
                  <a:pt x="4997" y="1216"/>
                  <a:pt x="4997" y="1216"/>
                </a:cubicBezTo>
                <a:cubicBezTo>
                  <a:pt x="4982" y="1201"/>
                  <a:pt x="4982" y="1201"/>
                  <a:pt x="4982" y="1201"/>
                </a:cubicBezTo>
                <a:cubicBezTo>
                  <a:pt x="4966" y="1178"/>
                  <a:pt x="4966" y="1178"/>
                  <a:pt x="4966" y="1178"/>
                </a:cubicBezTo>
                <a:cubicBezTo>
                  <a:pt x="4905" y="1101"/>
                  <a:pt x="4905" y="1101"/>
                  <a:pt x="4905" y="1101"/>
                </a:cubicBezTo>
                <a:cubicBezTo>
                  <a:pt x="4729" y="902"/>
                  <a:pt x="4538" y="734"/>
                  <a:pt x="4324" y="581"/>
                </a:cubicBezTo>
                <a:cubicBezTo>
                  <a:pt x="4278" y="550"/>
                  <a:pt x="4278" y="550"/>
                  <a:pt x="4278" y="550"/>
                </a:cubicBezTo>
                <a:cubicBezTo>
                  <a:pt x="4270" y="543"/>
                  <a:pt x="4255" y="535"/>
                  <a:pt x="4239" y="527"/>
                </a:cubicBezTo>
                <a:cubicBezTo>
                  <a:pt x="4155" y="474"/>
                  <a:pt x="4155" y="474"/>
                  <a:pt x="4155" y="474"/>
                </a:cubicBezTo>
                <a:cubicBezTo>
                  <a:pt x="4140" y="466"/>
                  <a:pt x="4132" y="459"/>
                  <a:pt x="4117" y="451"/>
                </a:cubicBezTo>
                <a:cubicBezTo>
                  <a:pt x="4071" y="428"/>
                  <a:pt x="4071" y="428"/>
                  <a:pt x="4071" y="428"/>
                </a:cubicBezTo>
                <a:cubicBezTo>
                  <a:pt x="4033" y="397"/>
                  <a:pt x="4033" y="397"/>
                  <a:pt x="4033" y="397"/>
                </a:cubicBezTo>
                <a:cubicBezTo>
                  <a:pt x="4010" y="390"/>
                  <a:pt x="4010" y="390"/>
                  <a:pt x="4010" y="390"/>
                </a:cubicBezTo>
                <a:cubicBezTo>
                  <a:pt x="4002" y="382"/>
                  <a:pt x="3995" y="382"/>
                  <a:pt x="3987" y="374"/>
                </a:cubicBezTo>
                <a:cubicBezTo>
                  <a:pt x="3926" y="351"/>
                  <a:pt x="3872" y="313"/>
                  <a:pt x="3811" y="290"/>
                </a:cubicBezTo>
                <a:cubicBezTo>
                  <a:pt x="3780" y="275"/>
                  <a:pt x="3750" y="267"/>
                  <a:pt x="3719" y="252"/>
                </a:cubicBezTo>
                <a:cubicBezTo>
                  <a:pt x="3635" y="214"/>
                  <a:pt x="3635" y="214"/>
                  <a:pt x="3635" y="214"/>
                </a:cubicBezTo>
                <a:cubicBezTo>
                  <a:pt x="3390" y="122"/>
                  <a:pt x="3130" y="61"/>
                  <a:pt x="2877" y="30"/>
                </a:cubicBezTo>
                <a:cubicBezTo>
                  <a:pt x="2862" y="30"/>
                  <a:pt x="2847" y="22"/>
                  <a:pt x="2824" y="22"/>
                </a:cubicBezTo>
                <a:cubicBezTo>
                  <a:pt x="2778" y="15"/>
                  <a:pt x="2778" y="15"/>
                  <a:pt x="2778" y="15"/>
                </a:cubicBezTo>
                <a:cubicBezTo>
                  <a:pt x="2678" y="7"/>
                  <a:pt x="2678" y="7"/>
                  <a:pt x="2678" y="7"/>
                </a:cubicBezTo>
                <a:cubicBezTo>
                  <a:pt x="2648" y="7"/>
                  <a:pt x="2617" y="7"/>
                  <a:pt x="2587" y="7"/>
                </a:cubicBezTo>
                <a:cubicBezTo>
                  <a:pt x="2556" y="7"/>
                  <a:pt x="2518" y="0"/>
                  <a:pt x="2487" y="7"/>
                </a:cubicBezTo>
                <a:cubicBezTo>
                  <a:pt x="2388" y="7"/>
                  <a:pt x="2388" y="7"/>
                  <a:pt x="2388" y="7"/>
                </a:cubicBezTo>
                <a:cubicBezTo>
                  <a:pt x="2380" y="7"/>
                  <a:pt x="2372" y="7"/>
                  <a:pt x="2365" y="7"/>
                </a:cubicBezTo>
                <a:cubicBezTo>
                  <a:pt x="2342" y="7"/>
                  <a:pt x="2342" y="7"/>
                  <a:pt x="2342" y="7"/>
                </a:cubicBezTo>
                <a:cubicBezTo>
                  <a:pt x="2296" y="7"/>
                  <a:pt x="2296" y="7"/>
                  <a:pt x="2296" y="7"/>
                </a:cubicBezTo>
                <a:cubicBezTo>
                  <a:pt x="2242" y="15"/>
                  <a:pt x="2242" y="15"/>
                  <a:pt x="2242" y="15"/>
                </a:cubicBezTo>
                <a:cubicBezTo>
                  <a:pt x="2227" y="15"/>
                  <a:pt x="2212" y="15"/>
                  <a:pt x="2196" y="15"/>
                </a:cubicBezTo>
                <a:cubicBezTo>
                  <a:pt x="2097" y="30"/>
                  <a:pt x="2097" y="30"/>
                  <a:pt x="2097" y="30"/>
                </a:cubicBezTo>
                <a:cubicBezTo>
                  <a:pt x="2082" y="30"/>
                  <a:pt x="2066" y="30"/>
                  <a:pt x="2051" y="30"/>
                </a:cubicBezTo>
                <a:cubicBezTo>
                  <a:pt x="2005" y="38"/>
                  <a:pt x="2005" y="38"/>
                  <a:pt x="2005" y="38"/>
                </a:cubicBezTo>
                <a:cubicBezTo>
                  <a:pt x="1906" y="53"/>
                  <a:pt x="1906" y="53"/>
                  <a:pt x="1906" y="53"/>
                </a:cubicBezTo>
                <a:cubicBezTo>
                  <a:pt x="1814" y="76"/>
                  <a:pt x="1814" y="76"/>
                  <a:pt x="1814" y="76"/>
                </a:cubicBezTo>
                <a:cubicBezTo>
                  <a:pt x="1783" y="84"/>
                  <a:pt x="1745" y="91"/>
                  <a:pt x="1714" y="99"/>
                </a:cubicBezTo>
                <a:cubicBezTo>
                  <a:pt x="1622" y="122"/>
                  <a:pt x="1622" y="122"/>
                  <a:pt x="1622" y="122"/>
                </a:cubicBezTo>
                <a:cubicBezTo>
                  <a:pt x="1599" y="130"/>
                  <a:pt x="1599" y="130"/>
                  <a:pt x="1599" y="130"/>
                </a:cubicBezTo>
                <a:cubicBezTo>
                  <a:pt x="1576" y="137"/>
                  <a:pt x="1576" y="137"/>
                  <a:pt x="1576" y="137"/>
                </a:cubicBezTo>
                <a:cubicBezTo>
                  <a:pt x="1531" y="153"/>
                  <a:pt x="1531" y="153"/>
                  <a:pt x="1531" y="153"/>
                </a:cubicBezTo>
                <a:cubicBezTo>
                  <a:pt x="1500" y="160"/>
                  <a:pt x="1469" y="168"/>
                  <a:pt x="1439" y="176"/>
                </a:cubicBezTo>
                <a:cubicBezTo>
                  <a:pt x="1347" y="214"/>
                  <a:pt x="1347" y="214"/>
                  <a:pt x="1347" y="214"/>
                </a:cubicBezTo>
                <a:cubicBezTo>
                  <a:pt x="1301" y="229"/>
                  <a:pt x="1301" y="229"/>
                  <a:pt x="1301" y="229"/>
                </a:cubicBezTo>
                <a:cubicBezTo>
                  <a:pt x="1255" y="244"/>
                  <a:pt x="1255" y="244"/>
                  <a:pt x="1255" y="244"/>
                </a:cubicBezTo>
                <a:cubicBezTo>
                  <a:pt x="1171" y="283"/>
                  <a:pt x="1171" y="283"/>
                  <a:pt x="1171" y="283"/>
                </a:cubicBezTo>
                <a:cubicBezTo>
                  <a:pt x="1156" y="290"/>
                  <a:pt x="1140" y="298"/>
                  <a:pt x="1125" y="306"/>
                </a:cubicBezTo>
                <a:cubicBezTo>
                  <a:pt x="1079" y="329"/>
                  <a:pt x="1079" y="329"/>
                  <a:pt x="1079" y="329"/>
                </a:cubicBezTo>
                <a:cubicBezTo>
                  <a:pt x="1041" y="351"/>
                  <a:pt x="1041" y="351"/>
                  <a:pt x="1041" y="351"/>
                </a:cubicBezTo>
                <a:cubicBezTo>
                  <a:pt x="1025" y="359"/>
                  <a:pt x="1010" y="367"/>
                  <a:pt x="995" y="374"/>
                </a:cubicBezTo>
                <a:cubicBezTo>
                  <a:pt x="987" y="374"/>
                  <a:pt x="987" y="374"/>
                  <a:pt x="987" y="374"/>
                </a:cubicBezTo>
                <a:cubicBezTo>
                  <a:pt x="589" y="650"/>
                  <a:pt x="253" y="1002"/>
                  <a:pt x="0" y="1423"/>
                </a:cubicBezTo>
                <a:cubicBezTo>
                  <a:pt x="230" y="1163"/>
                  <a:pt x="490" y="933"/>
                  <a:pt x="781" y="749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4">
            <a:extLst>
              <a:ext uri="{FF2B5EF4-FFF2-40B4-BE49-F238E27FC236}">
                <a16:creationId xmlns:a16="http://schemas.microsoft.com/office/drawing/2014/main" id="{55327B60-8049-A842-B7A2-99A691F4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880" y="4997170"/>
            <a:ext cx="4372419" cy="5810577"/>
          </a:xfrm>
          <a:custGeom>
            <a:avLst/>
            <a:gdLst>
              <a:gd name="T0" fmla="*/ 1959 w 3658"/>
              <a:gd name="T1" fmla="*/ 0 h 4866"/>
              <a:gd name="T2" fmla="*/ 1982 w 3658"/>
              <a:gd name="T3" fmla="*/ 15 h 4866"/>
              <a:gd name="T4" fmla="*/ 2058 w 3658"/>
              <a:gd name="T5" fmla="*/ 61 h 4866"/>
              <a:gd name="T6" fmla="*/ 2173 w 3658"/>
              <a:gd name="T7" fmla="*/ 130 h 4866"/>
              <a:gd name="T8" fmla="*/ 2249 w 3658"/>
              <a:gd name="T9" fmla="*/ 183 h 4866"/>
              <a:gd name="T10" fmla="*/ 2823 w 3658"/>
              <a:gd name="T11" fmla="*/ 734 h 4866"/>
              <a:gd name="T12" fmla="*/ 2846 w 3658"/>
              <a:gd name="T13" fmla="*/ 772 h 4866"/>
              <a:gd name="T14" fmla="*/ 2930 w 3658"/>
              <a:gd name="T15" fmla="*/ 879 h 4866"/>
              <a:gd name="T16" fmla="*/ 2999 w 3658"/>
              <a:gd name="T17" fmla="*/ 994 h 4866"/>
              <a:gd name="T18" fmla="*/ 3068 w 3658"/>
              <a:gd name="T19" fmla="*/ 1101 h 4866"/>
              <a:gd name="T20" fmla="*/ 3213 w 3658"/>
              <a:gd name="T21" fmla="*/ 1422 h 4866"/>
              <a:gd name="T22" fmla="*/ 3252 w 3658"/>
              <a:gd name="T23" fmla="*/ 1521 h 4866"/>
              <a:gd name="T24" fmla="*/ 3267 w 3658"/>
              <a:gd name="T25" fmla="*/ 1582 h 4866"/>
              <a:gd name="T26" fmla="*/ 3290 w 3658"/>
              <a:gd name="T27" fmla="*/ 1667 h 4866"/>
              <a:gd name="T28" fmla="*/ 3328 w 3658"/>
              <a:gd name="T29" fmla="*/ 1843 h 4866"/>
              <a:gd name="T30" fmla="*/ 3343 w 3658"/>
              <a:gd name="T31" fmla="*/ 1927 h 4866"/>
              <a:gd name="T32" fmla="*/ 3351 w 3658"/>
              <a:gd name="T33" fmla="*/ 2011 h 4866"/>
              <a:gd name="T34" fmla="*/ 3351 w 3658"/>
              <a:gd name="T35" fmla="*/ 2080 h 4866"/>
              <a:gd name="T36" fmla="*/ 3359 w 3658"/>
              <a:gd name="T37" fmla="*/ 2187 h 4866"/>
              <a:gd name="T38" fmla="*/ 3321 w 3658"/>
              <a:gd name="T39" fmla="*/ 2623 h 4866"/>
              <a:gd name="T40" fmla="*/ 3099 w 3658"/>
              <a:gd name="T41" fmla="*/ 3274 h 4866"/>
              <a:gd name="T42" fmla="*/ 3015 w 3658"/>
              <a:gd name="T43" fmla="*/ 3427 h 4866"/>
              <a:gd name="T44" fmla="*/ 2992 w 3658"/>
              <a:gd name="T45" fmla="*/ 3457 h 4866"/>
              <a:gd name="T46" fmla="*/ 2946 w 3658"/>
              <a:gd name="T47" fmla="*/ 3534 h 4866"/>
              <a:gd name="T48" fmla="*/ 2892 w 3658"/>
              <a:gd name="T49" fmla="*/ 3603 h 4866"/>
              <a:gd name="T50" fmla="*/ 2808 w 3658"/>
              <a:gd name="T51" fmla="*/ 3702 h 4866"/>
              <a:gd name="T52" fmla="*/ 2724 w 3658"/>
              <a:gd name="T53" fmla="*/ 3794 h 4866"/>
              <a:gd name="T54" fmla="*/ 2663 w 3658"/>
              <a:gd name="T55" fmla="*/ 3855 h 4866"/>
              <a:gd name="T56" fmla="*/ 2632 w 3658"/>
              <a:gd name="T57" fmla="*/ 3886 h 4866"/>
              <a:gd name="T58" fmla="*/ 2502 w 3658"/>
              <a:gd name="T59" fmla="*/ 4000 h 4866"/>
              <a:gd name="T60" fmla="*/ 2395 w 3658"/>
              <a:gd name="T61" fmla="*/ 4077 h 4866"/>
              <a:gd name="T62" fmla="*/ 2364 w 3658"/>
              <a:gd name="T63" fmla="*/ 4100 h 4866"/>
              <a:gd name="T64" fmla="*/ 2249 w 3658"/>
              <a:gd name="T65" fmla="*/ 4169 h 4866"/>
              <a:gd name="T66" fmla="*/ 0 w 3658"/>
              <a:gd name="T67" fmla="*/ 4406 h 4866"/>
              <a:gd name="T68" fmla="*/ 1545 w 3658"/>
              <a:gd name="T69" fmla="*/ 4835 h 4866"/>
              <a:gd name="T70" fmla="*/ 2333 w 3658"/>
              <a:gd name="T71" fmla="*/ 4597 h 4866"/>
              <a:gd name="T72" fmla="*/ 2425 w 3658"/>
              <a:gd name="T73" fmla="*/ 4544 h 4866"/>
              <a:gd name="T74" fmla="*/ 2594 w 3658"/>
              <a:gd name="T75" fmla="*/ 4429 h 4866"/>
              <a:gd name="T76" fmla="*/ 2632 w 3658"/>
              <a:gd name="T77" fmla="*/ 4406 h 4866"/>
              <a:gd name="T78" fmla="*/ 2754 w 3658"/>
              <a:gd name="T79" fmla="*/ 4307 h 4866"/>
              <a:gd name="T80" fmla="*/ 2900 w 3658"/>
              <a:gd name="T81" fmla="*/ 4169 h 4866"/>
              <a:gd name="T82" fmla="*/ 2938 w 3658"/>
              <a:gd name="T83" fmla="*/ 4138 h 4866"/>
              <a:gd name="T84" fmla="*/ 3007 w 3658"/>
              <a:gd name="T85" fmla="*/ 4062 h 4866"/>
              <a:gd name="T86" fmla="*/ 3106 w 3658"/>
              <a:gd name="T87" fmla="*/ 3947 h 4866"/>
              <a:gd name="T88" fmla="*/ 3198 w 3658"/>
              <a:gd name="T89" fmla="*/ 3832 h 4866"/>
              <a:gd name="T90" fmla="*/ 3260 w 3658"/>
              <a:gd name="T91" fmla="*/ 3748 h 4866"/>
              <a:gd name="T92" fmla="*/ 3313 w 3658"/>
              <a:gd name="T93" fmla="*/ 3664 h 4866"/>
              <a:gd name="T94" fmla="*/ 3336 w 3658"/>
              <a:gd name="T95" fmla="*/ 3618 h 4866"/>
              <a:gd name="T96" fmla="*/ 3428 w 3658"/>
              <a:gd name="T97" fmla="*/ 3442 h 4866"/>
              <a:gd name="T98" fmla="*/ 3657 w 3658"/>
              <a:gd name="T99" fmla="*/ 2516 h 4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58" h="4866">
                <a:moveTo>
                  <a:pt x="1959" y="0"/>
                </a:moveTo>
                <a:lnTo>
                  <a:pt x="1959" y="0"/>
                </a:lnTo>
                <a:cubicBezTo>
                  <a:pt x="1959" y="0"/>
                  <a:pt x="1966" y="0"/>
                  <a:pt x="1966" y="7"/>
                </a:cubicBezTo>
                <a:cubicBezTo>
                  <a:pt x="1982" y="15"/>
                  <a:pt x="1982" y="15"/>
                  <a:pt x="1982" y="15"/>
                </a:cubicBezTo>
                <a:cubicBezTo>
                  <a:pt x="2020" y="38"/>
                  <a:pt x="2020" y="38"/>
                  <a:pt x="2020" y="38"/>
                </a:cubicBezTo>
                <a:cubicBezTo>
                  <a:pt x="2058" y="61"/>
                  <a:pt x="2058" y="61"/>
                  <a:pt x="2058" y="61"/>
                </a:cubicBezTo>
                <a:cubicBezTo>
                  <a:pt x="2073" y="68"/>
                  <a:pt x="2089" y="76"/>
                  <a:pt x="2096" y="84"/>
                </a:cubicBezTo>
                <a:cubicBezTo>
                  <a:pt x="2173" y="130"/>
                  <a:pt x="2173" y="130"/>
                  <a:pt x="2173" y="130"/>
                </a:cubicBezTo>
                <a:cubicBezTo>
                  <a:pt x="2188" y="145"/>
                  <a:pt x="2196" y="153"/>
                  <a:pt x="2211" y="160"/>
                </a:cubicBezTo>
                <a:cubicBezTo>
                  <a:pt x="2249" y="183"/>
                  <a:pt x="2249" y="183"/>
                  <a:pt x="2249" y="183"/>
                </a:cubicBezTo>
                <a:cubicBezTo>
                  <a:pt x="2441" y="321"/>
                  <a:pt x="2617" y="489"/>
                  <a:pt x="2762" y="665"/>
                </a:cubicBezTo>
                <a:cubicBezTo>
                  <a:pt x="2823" y="734"/>
                  <a:pt x="2823" y="734"/>
                  <a:pt x="2823" y="734"/>
                </a:cubicBezTo>
                <a:cubicBezTo>
                  <a:pt x="2839" y="757"/>
                  <a:pt x="2839" y="757"/>
                  <a:pt x="2839" y="757"/>
                </a:cubicBezTo>
                <a:cubicBezTo>
                  <a:pt x="2846" y="772"/>
                  <a:pt x="2846" y="772"/>
                  <a:pt x="2846" y="772"/>
                </a:cubicBezTo>
                <a:cubicBezTo>
                  <a:pt x="2877" y="811"/>
                  <a:pt x="2877" y="811"/>
                  <a:pt x="2877" y="811"/>
                </a:cubicBezTo>
                <a:cubicBezTo>
                  <a:pt x="2892" y="834"/>
                  <a:pt x="2907" y="857"/>
                  <a:pt x="2930" y="879"/>
                </a:cubicBezTo>
                <a:cubicBezTo>
                  <a:pt x="2976" y="956"/>
                  <a:pt x="2976" y="956"/>
                  <a:pt x="2976" y="956"/>
                </a:cubicBezTo>
                <a:cubicBezTo>
                  <a:pt x="2999" y="994"/>
                  <a:pt x="2999" y="994"/>
                  <a:pt x="2999" y="994"/>
                </a:cubicBezTo>
                <a:cubicBezTo>
                  <a:pt x="3007" y="1002"/>
                  <a:pt x="3015" y="1017"/>
                  <a:pt x="3022" y="1025"/>
                </a:cubicBezTo>
                <a:cubicBezTo>
                  <a:pt x="3068" y="1101"/>
                  <a:pt x="3068" y="1101"/>
                  <a:pt x="3068" y="1101"/>
                </a:cubicBezTo>
                <a:cubicBezTo>
                  <a:pt x="3099" y="1155"/>
                  <a:pt x="3122" y="1209"/>
                  <a:pt x="3145" y="1262"/>
                </a:cubicBezTo>
                <a:cubicBezTo>
                  <a:pt x="3175" y="1315"/>
                  <a:pt x="3190" y="1368"/>
                  <a:pt x="3213" y="1422"/>
                </a:cubicBezTo>
                <a:cubicBezTo>
                  <a:pt x="3244" y="1498"/>
                  <a:pt x="3244" y="1498"/>
                  <a:pt x="3244" y="1498"/>
                </a:cubicBezTo>
                <a:cubicBezTo>
                  <a:pt x="3252" y="1521"/>
                  <a:pt x="3252" y="1521"/>
                  <a:pt x="3252" y="1521"/>
                </a:cubicBezTo>
                <a:cubicBezTo>
                  <a:pt x="3252" y="1529"/>
                  <a:pt x="3252" y="1537"/>
                  <a:pt x="3260" y="1544"/>
                </a:cubicBezTo>
                <a:cubicBezTo>
                  <a:pt x="3267" y="1582"/>
                  <a:pt x="3267" y="1582"/>
                  <a:pt x="3267" y="1582"/>
                </a:cubicBezTo>
                <a:cubicBezTo>
                  <a:pt x="3282" y="1628"/>
                  <a:pt x="3282" y="1628"/>
                  <a:pt x="3282" y="1628"/>
                </a:cubicBezTo>
                <a:cubicBezTo>
                  <a:pt x="3282" y="1644"/>
                  <a:pt x="3290" y="1659"/>
                  <a:pt x="3290" y="1667"/>
                </a:cubicBezTo>
                <a:cubicBezTo>
                  <a:pt x="3298" y="1697"/>
                  <a:pt x="3305" y="1728"/>
                  <a:pt x="3313" y="1751"/>
                </a:cubicBezTo>
                <a:cubicBezTo>
                  <a:pt x="3328" y="1843"/>
                  <a:pt x="3328" y="1843"/>
                  <a:pt x="3328" y="1843"/>
                </a:cubicBezTo>
                <a:cubicBezTo>
                  <a:pt x="3328" y="1858"/>
                  <a:pt x="3328" y="1866"/>
                  <a:pt x="3336" y="1881"/>
                </a:cubicBezTo>
                <a:cubicBezTo>
                  <a:pt x="3343" y="1927"/>
                  <a:pt x="3343" y="1927"/>
                  <a:pt x="3343" y="1927"/>
                </a:cubicBezTo>
                <a:cubicBezTo>
                  <a:pt x="3343" y="1942"/>
                  <a:pt x="3343" y="1958"/>
                  <a:pt x="3343" y="1973"/>
                </a:cubicBezTo>
                <a:cubicBezTo>
                  <a:pt x="3351" y="2011"/>
                  <a:pt x="3351" y="2011"/>
                  <a:pt x="3351" y="2011"/>
                </a:cubicBezTo>
                <a:cubicBezTo>
                  <a:pt x="3351" y="2057"/>
                  <a:pt x="3351" y="2057"/>
                  <a:pt x="3351" y="2057"/>
                </a:cubicBezTo>
                <a:cubicBezTo>
                  <a:pt x="3351" y="2065"/>
                  <a:pt x="3351" y="2072"/>
                  <a:pt x="3351" y="2080"/>
                </a:cubicBezTo>
                <a:cubicBezTo>
                  <a:pt x="3359" y="2103"/>
                  <a:pt x="3359" y="2103"/>
                  <a:pt x="3359" y="2103"/>
                </a:cubicBezTo>
                <a:cubicBezTo>
                  <a:pt x="3359" y="2187"/>
                  <a:pt x="3359" y="2187"/>
                  <a:pt x="3359" y="2187"/>
                </a:cubicBezTo>
                <a:cubicBezTo>
                  <a:pt x="3359" y="2271"/>
                  <a:pt x="3359" y="2271"/>
                  <a:pt x="3359" y="2271"/>
                </a:cubicBezTo>
                <a:cubicBezTo>
                  <a:pt x="3351" y="2394"/>
                  <a:pt x="3343" y="2509"/>
                  <a:pt x="3321" y="2623"/>
                </a:cubicBezTo>
                <a:cubicBezTo>
                  <a:pt x="3305" y="2730"/>
                  <a:pt x="3275" y="2845"/>
                  <a:pt x="3236" y="2952"/>
                </a:cubicBezTo>
                <a:cubicBezTo>
                  <a:pt x="3198" y="3067"/>
                  <a:pt x="3152" y="3174"/>
                  <a:pt x="3099" y="3274"/>
                </a:cubicBezTo>
                <a:cubicBezTo>
                  <a:pt x="3060" y="3350"/>
                  <a:pt x="3060" y="3350"/>
                  <a:pt x="3060" y="3350"/>
                </a:cubicBezTo>
                <a:cubicBezTo>
                  <a:pt x="3015" y="3427"/>
                  <a:pt x="3015" y="3427"/>
                  <a:pt x="3015" y="3427"/>
                </a:cubicBezTo>
                <a:cubicBezTo>
                  <a:pt x="2999" y="3442"/>
                  <a:pt x="2999" y="3442"/>
                  <a:pt x="2999" y="3442"/>
                </a:cubicBezTo>
                <a:cubicBezTo>
                  <a:pt x="2992" y="3457"/>
                  <a:pt x="2992" y="3457"/>
                  <a:pt x="2992" y="3457"/>
                </a:cubicBezTo>
                <a:cubicBezTo>
                  <a:pt x="2969" y="3496"/>
                  <a:pt x="2969" y="3496"/>
                  <a:pt x="2969" y="3496"/>
                </a:cubicBezTo>
                <a:cubicBezTo>
                  <a:pt x="2946" y="3534"/>
                  <a:pt x="2946" y="3534"/>
                  <a:pt x="2946" y="3534"/>
                </a:cubicBezTo>
                <a:cubicBezTo>
                  <a:pt x="2930" y="3541"/>
                  <a:pt x="2923" y="3557"/>
                  <a:pt x="2915" y="3564"/>
                </a:cubicBezTo>
                <a:cubicBezTo>
                  <a:pt x="2892" y="3603"/>
                  <a:pt x="2892" y="3603"/>
                  <a:pt x="2892" y="3603"/>
                </a:cubicBezTo>
                <a:cubicBezTo>
                  <a:pt x="2884" y="3610"/>
                  <a:pt x="2877" y="3626"/>
                  <a:pt x="2862" y="3633"/>
                </a:cubicBezTo>
                <a:cubicBezTo>
                  <a:pt x="2808" y="3702"/>
                  <a:pt x="2808" y="3702"/>
                  <a:pt x="2808" y="3702"/>
                </a:cubicBezTo>
                <a:cubicBezTo>
                  <a:pt x="2793" y="3725"/>
                  <a:pt x="2770" y="3740"/>
                  <a:pt x="2754" y="3763"/>
                </a:cubicBezTo>
                <a:cubicBezTo>
                  <a:pt x="2739" y="3779"/>
                  <a:pt x="2731" y="3786"/>
                  <a:pt x="2724" y="3794"/>
                </a:cubicBezTo>
                <a:cubicBezTo>
                  <a:pt x="2693" y="3825"/>
                  <a:pt x="2693" y="3825"/>
                  <a:pt x="2693" y="3825"/>
                </a:cubicBezTo>
                <a:cubicBezTo>
                  <a:pt x="2663" y="3855"/>
                  <a:pt x="2663" y="3855"/>
                  <a:pt x="2663" y="3855"/>
                </a:cubicBezTo>
                <a:cubicBezTo>
                  <a:pt x="2655" y="3863"/>
                  <a:pt x="2655" y="3870"/>
                  <a:pt x="2647" y="3870"/>
                </a:cubicBezTo>
                <a:cubicBezTo>
                  <a:pt x="2632" y="3886"/>
                  <a:pt x="2632" y="3886"/>
                  <a:pt x="2632" y="3886"/>
                </a:cubicBezTo>
                <a:cubicBezTo>
                  <a:pt x="2563" y="3947"/>
                  <a:pt x="2563" y="3947"/>
                  <a:pt x="2563" y="3947"/>
                </a:cubicBezTo>
                <a:cubicBezTo>
                  <a:pt x="2540" y="3962"/>
                  <a:pt x="2525" y="3978"/>
                  <a:pt x="2502" y="4000"/>
                </a:cubicBezTo>
                <a:cubicBezTo>
                  <a:pt x="2479" y="4016"/>
                  <a:pt x="2456" y="4031"/>
                  <a:pt x="2433" y="4046"/>
                </a:cubicBezTo>
                <a:cubicBezTo>
                  <a:pt x="2395" y="4077"/>
                  <a:pt x="2395" y="4077"/>
                  <a:pt x="2395" y="4077"/>
                </a:cubicBezTo>
                <a:cubicBezTo>
                  <a:pt x="2387" y="4077"/>
                  <a:pt x="2387" y="4085"/>
                  <a:pt x="2379" y="4085"/>
                </a:cubicBezTo>
                <a:cubicBezTo>
                  <a:pt x="2364" y="4100"/>
                  <a:pt x="2364" y="4100"/>
                  <a:pt x="2364" y="4100"/>
                </a:cubicBezTo>
                <a:cubicBezTo>
                  <a:pt x="2288" y="4146"/>
                  <a:pt x="2288" y="4146"/>
                  <a:pt x="2288" y="4146"/>
                </a:cubicBezTo>
                <a:cubicBezTo>
                  <a:pt x="2272" y="4153"/>
                  <a:pt x="2265" y="4161"/>
                  <a:pt x="2249" y="4169"/>
                </a:cubicBezTo>
                <a:cubicBezTo>
                  <a:pt x="1890" y="4452"/>
                  <a:pt x="1438" y="4628"/>
                  <a:pt x="941" y="4628"/>
                </a:cubicBezTo>
                <a:cubicBezTo>
                  <a:pt x="604" y="4628"/>
                  <a:pt x="283" y="4544"/>
                  <a:pt x="0" y="4406"/>
                </a:cubicBezTo>
                <a:cubicBezTo>
                  <a:pt x="214" y="4567"/>
                  <a:pt x="466" y="4697"/>
                  <a:pt x="727" y="4766"/>
                </a:cubicBezTo>
                <a:cubicBezTo>
                  <a:pt x="994" y="4842"/>
                  <a:pt x="1270" y="4865"/>
                  <a:pt x="1545" y="4835"/>
                </a:cubicBezTo>
                <a:cubicBezTo>
                  <a:pt x="1683" y="4827"/>
                  <a:pt x="1821" y="4796"/>
                  <a:pt x="1951" y="4758"/>
                </a:cubicBezTo>
                <a:cubicBezTo>
                  <a:pt x="2081" y="4712"/>
                  <a:pt x="2211" y="4659"/>
                  <a:pt x="2333" y="4597"/>
                </a:cubicBezTo>
                <a:cubicBezTo>
                  <a:pt x="2379" y="4574"/>
                  <a:pt x="2379" y="4574"/>
                  <a:pt x="2379" y="4574"/>
                </a:cubicBezTo>
                <a:cubicBezTo>
                  <a:pt x="2395" y="4559"/>
                  <a:pt x="2410" y="4551"/>
                  <a:pt x="2425" y="4544"/>
                </a:cubicBezTo>
                <a:cubicBezTo>
                  <a:pt x="2456" y="4529"/>
                  <a:pt x="2479" y="4506"/>
                  <a:pt x="2509" y="4490"/>
                </a:cubicBezTo>
                <a:cubicBezTo>
                  <a:pt x="2594" y="4429"/>
                  <a:pt x="2594" y="4429"/>
                  <a:pt x="2594" y="4429"/>
                </a:cubicBezTo>
                <a:cubicBezTo>
                  <a:pt x="2617" y="4421"/>
                  <a:pt x="2617" y="4421"/>
                  <a:pt x="2617" y="4421"/>
                </a:cubicBezTo>
                <a:cubicBezTo>
                  <a:pt x="2624" y="4414"/>
                  <a:pt x="2624" y="4406"/>
                  <a:pt x="2632" y="4406"/>
                </a:cubicBezTo>
                <a:cubicBezTo>
                  <a:pt x="2678" y="4368"/>
                  <a:pt x="2678" y="4368"/>
                  <a:pt x="2678" y="4368"/>
                </a:cubicBezTo>
                <a:cubicBezTo>
                  <a:pt x="2701" y="4353"/>
                  <a:pt x="2731" y="4330"/>
                  <a:pt x="2754" y="4307"/>
                </a:cubicBezTo>
                <a:cubicBezTo>
                  <a:pt x="2777" y="4284"/>
                  <a:pt x="2808" y="4261"/>
                  <a:pt x="2831" y="4245"/>
                </a:cubicBezTo>
                <a:cubicBezTo>
                  <a:pt x="2900" y="4169"/>
                  <a:pt x="2900" y="4169"/>
                  <a:pt x="2900" y="4169"/>
                </a:cubicBezTo>
                <a:cubicBezTo>
                  <a:pt x="2923" y="4153"/>
                  <a:pt x="2923" y="4153"/>
                  <a:pt x="2923" y="4153"/>
                </a:cubicBezTo>
                <a:cubicBezTo>
                  <a:pt x="2930" y="4146"/>
                  <a:pt x="2930" y="4146"/>
                  <a:pt x="2938" y="4138"/>
                </a:cubicBezTo>
                <a:cubicBezTo>
                  <a:pt x="2976" y="4100"/>
                  <a:pt x="2976" y="4100"/>
                  <a:pt x="2976" y="4100"/>
                </a:cubicBezTo>
                <a:cubicBezTo>
                  <a:pt x="3007" y="4062"/>
                  <a:pt x="3007" y="4062"/>
                  <a:pt x="3007" y="4062"/>
                </a:cubicBezTo>
                <a:cubicBezTo>
                  <a:pt x="3022" y="4054"/>
                  <a:pt x="3030" y="4039"/>
                  <a:pt x="3045" y="4023"/>
                </a:cubicBezTo>
                <a:cubicBezTo>
                  <a:pt x="3060" y="4000"/>
                  <a:pt x="3083" y="3978"/>
                  <a:pt x="3106" y="3947"/>
                </a:cubicBezTo>
                <a:cubicBezTo>
                  <a:pt x="3168" y="3870"/>
                  <a:pt x="3168" y="3870"/>
                  <a:pt x="3168" y="3870"/>
                </a:cubicBezTo>
                <a:cubicBezTo>
                  <a:pt x="3183" y="3855"/>
                  <a:pt x="3190" y="3840"/>
                  <a:pt x="3198" y="3832"/>
                </a:cubicBezTo>
                <a:cubicBezTo>
                  <a:pt x="3229" y="3786"/>
                  <a:pt x="3229" y="3786"/>
                  <a:pt x="3229" y="3786"/>
                </a:cubicBezTo>
                <a:cubicBezTo>
                  <a:pt x="3236" y="3771"/>
                  <a:pt x="3244" y="3763"/>
                  <a:pt x="3260" y="3748"/>
                </a:cubicBezTo>
                <a:cubicBezTo>
                  <a:pt x="3282" y="3702"/>
                  <a:pt x="3282" y="3702"/>
                  <a:pt x="3282" y="3702"/>
                </a:cubicBezTo>
                <a:cubicBezTo>
                  <a:pt x="3313" y="3664"/>
                  <a:pt x="3313" y="3664"/>
                  <a:pt x="3313" y="3664"/>
                </a:cubicBezTo>
                <a:cubicBezTo>
                  <a:pt x="3321" y="3641"/>
                  <a:pt x="3321" y="3641"/>
                  <a:pt x="3321" y="3641"/>
                </a:cubicBezTo>
                <a:cubicBezTo>
                  <a:pt x="3336" y="3618"/>
                  <a:pt x="3336" y="3618"/>
                  <a:pt x="3336" y="3618"/>
                </a:cubicBezTo>
                <a:cubicBezTo>
                  <a:pt x="3382" y="3526"/>
                  <a:pt x="3382" y="3526"/>
                  <a:pt x="3382" y="3526"/>
                </a:cubicBezTo>
                <a:cubicBezTo>
                  <a:pt x="3428" y="3442"/>
                  <a:pt x="3428" y="3442"/>
                  <a:pt x="3428" y="3442"/>
                </a:cubicBezTo>
                <a:cubicBezTo>
                  <a:pt x="3527" y="3251"/>
                  <a:pt x="3596" y="3044"/>
                  <a:pt x="3642" y="2837"/>
                </a:cubicBezTo>
                <a:cubicBezTo>
                  <a:pt x="3650" y="2730"/>
                  <a:pt x="3657" y="2623"/>
                  <a:pt x="3657" y="2516"/>
                </a:cubicBezTo>
                <a:cubicBezTo>
                  <a:pt x="3657" y="1376"/>
                  <a:pt x="2953" y="405"/>
                  <a:pt x="1959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35">
            <a:extLst>
              <a:ext uri="{FF2B5EF4-FFF2-40B4-BE49-F238E27FC236}">
                <a16:creationId xmlns:a16="http://schemas.microsoft.com/office/drawing/2014/main" id="{8ECA60FC-583A-FE43-89AE-993DEF23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447" y="7267669"/>
            <a:ext cx="3619100" cy="3255608"/>
          </a:xfrm>
          <a:custGeom>
            <a:avLst/>
            <a:gdLst>
              <a:gd name="T0" fmla="*/ 2961 w 3031"/>
              <a:gd name="T1" fmla="*/ 2303 h 2725"/>
              <a:gd name="T2" fmla="*/ 2961 w 3031"/>
              <a:gd name="T3" fmla="*/ 2303 h 2725"/>
              <a:gd name="T4" fmla="*/ 2923 w 3031"/>
              <a:gd name="T5" fmla="*/ 2326 h 2725"/>
              <a:gd name="T6" fmla="*/ 2288 w 3031"/>
              <a:gd name="T7" fmla="*/ 2510 h 2725"/>
              <a:gd name="T8" fmla="*/ 1630 w 3031"/>
              <a:gd name="T9" fmla="*/ 2441 h 2725"/>
              <a:gd name="T10" fmla="*/ 1546 w 3031"/>
              <a:gd name="T11" fmla="*/ 2418 h 2725"/>
              <a:gd name="T12" fmla="*/ 1538 w 3031"/>
              <a:gd name="T13" fmla="*/ 2418 h 2725"/>
              <a:gd name="T14" fmla="*/ 1286 w 3031"/>
              <a:gd name="T15" fmla="*/ 2334 h 2725"/>
              <a:gd name="T16" fmla="*/ 1056 w 3031"/>
              <a:gd name="T17" fmla="*/ 2204 h 2725"/>
              <a:gd name="T18" fmla="*/ 834 w 3031"/>
              <a:gd name="T19" fmla="*/ 2043 h 2725"/>
              <a:gd name="T20" fmla="*/ 811 w 3031"/>
              <a:gd name="T21" fmla="*/ 2020 h 2725"/>
              <a:gd name="T22" fmla="*/ 788 w 3031"/>
              <a:gd name="T23" fmla="*/ 1997 h 2725"/>
              <a:gd name="T24" fmla="*/ 742 w 3031"/>
              <a:gd name="T25" fmla="*/ 1951 h 2725"/>
              <a:gd name="T26" fmla="*/ 689 w 3031"/>
              <a:gd name="T27" fmla="*/ 1905 h 2725"/>
              <a:gd name="T28" fmla="*/ 651 w 3031"/>
              <a:gd name="T29" fmla="*/ 1852 h 2725"/>
              <a:gd name="T30" fmla="*/ 490 w 3031"/>
              <a:gd name="T31" fmla="*/ 1622 h 2725"/>
              <a:gd name="T32" fmla="*/ 390 w 3031"/>
              <a:gd name="T33" fmla="*/ 1385 h 2725"/>
              <a:gd name="T34" fmla="*/ 184 w 3031"/>
              <a:gd name="T35" fmla="*/ 612 h 2725"/>
              <a:gd name="T36" fmla="*/ 306 w 3031"/>
              <a:gd name="T37" fmla="*/ 0 h 2725"/>
              <a:gd name="T38" fmla="*/ 298 w 3031"/>
              <a:gd name="T39" fmla="*/ 23 h 2725"/>
              <a:gd name="T40" fmla="*/ 283 w 3031"/>
              <a:gd name="T41" fmla="*/ 46 h 2725"/>
              <a:gd name="T42" fmla="*/ 268 w 3031"/>
              <a:gd name="T43" fmla="*/ 69 h 2725"/>
              <a:gd name="T44" fmla="*/ 237 w 3031"/>
              <a:gd name="T45" fmla="*/ 107 h 2725"/>
              <a:gd name="T46" fmla="*/ 214 w 3031"/>
              <a:gd name="T47" fmla="*/ 153 h 2725"/>
              <a:gd name="T48" fmla="*/ 191 w 3031"/>
              <a:gd name="T49" fmla="*/ 199 h 2725"/>
              <a:gd name="T50" fmla="*/ 168 w 3031"/>
              <a:gd name="T51" fmla="*/ 245 h 2725"/>
              <a:gd name="T52" fmla="*/ 38 w 3031"/>
              <a:gd name="T53" fmla="*/ 643 h 2725"/>
              <a:gd name="T54" fmla="*/ 0 w 3031"/>
              <a:gd name="T55" fmla="*/ 1064 h 2725"/>
              <a:gd name="T56" fmla="*/ 23 w 3031"/>
              <a:gd name="T57" fmla="*/ 1270 h 2725"/>
              <a:gd name="T58" fmla="*/ 69 w 3031"/>
              <a:gd name="T59" fmla="*/ 1477 h 2725"/>
              <a:gd name="T60" fmla="*/ 230 w 3031"/>
              <a:gd name="T61" fmla="*/ 1867 h 2725"/>
              <a:gd name="T62" fmla="*/ 260 w 3031"/>
              <a:gd name="T63" fmla="*/ 1913 h 2725"/>
              <a:gd name="T64" fmla="*/ 268 w 3031"/>
              <a:gd name="T65" fmla="*/ 1936 h 2725"/>
              <a:gd name="T66" fmla="*/ 283 w 3031"/>
              <a:gd name="T67" fmla="*/ 1959 h 2725"/>
              <a:gd name="T68" fmla="*/ 314 w 3031"/>
              <a:gd name="T69" fmla="*/ 1997 h 2725"/>
              <a:gd name="T70" fmla="*/ 344 w 3031"/>
              <a:gd name="T71" fmla="*/ 2043 h 2725"/>
              <a:gd name="T72" fmla="*/ 406 w 3031"/>
              <a:gd name="T73" fmla="*/ 2127 h 2725"/>
              <a:gd name="T74" fmla="*/ 467 w 3031"/>
              <a:gd name="T75" fmla="*/ 2204 h 2725"/>
              <a:gd name="T76" fmla="*/ 773 w 3031"/>
              <a:gd name="T77" fmla="*/ 2487 h 2725"/>
              <a:gd name="T78" fmla="*/ 781 w 3031"/>
              <a:gd name="T79" fmla="*/ 2502 h 2725"/>
              <a:gd name="T80" fmla="*/ 1722 w 3031"/>
              <a:gd name="T81" fmla="*/ 2724 h 2725"/>
              <a:gd name="T82" fmla="*/ 3030 w 3031"/>
              <a:gd name="T83" fmla="*/ 2265 h 2725"/>
              <a:gd name="T84" fmla="*/ 3000 w 3031"/>
              <a:gd name="T85" fmla="*/ 2288 h 2725"/>
              <a:gd name="T86" fmla="*/ 2961 w 3031"/>
              <a:gd name="T87" fmla="*/ 2303 h 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31" h="2725">
                <a:moveTo>
                  <a:pt x="2961" y="2303"/>
                </a:moveTo>
                <a:lnTo>
                  <a:pt x="2961" y="2303"/>
                </a:lnTo>
                <a:cubicBezTo>
                  <a:pt x="2923" y="2326"/>
                  <a:pt x="2923" y="2326"/>
                  <a:pt x="2923" y="2326"/>
                </a:cubicBezTo>
                <a:cubicBezTo>
                  <a:pt x="2724" y="2426"/>
                  <a:pt x="2510" y="2487"/>
                  <a:pt x="2288" y="2510"/>
                </a:cubicBezTo>
                <a:cubicBezTo>
                  <a:pt x="2066" y="2525"/>
                  <a:pt x="1837" y="2502"/>
                  <a:pt x="1630" y="2441"/>
                </a:cubicBezTo>
                <a:cubicBezTo>
                  <a:pt x="1599" y="2433"/>
                  <a:pt x="1576" y="2426"/>
                  <a:pt x="1546" y="2418"/>
                </a:cubicBezTo>
                <a:cubicBezTo>
                  <a:pt x="1538" y="2418"/>
                  <a:pt x="1538" y="2418"/>
                  <a:pt x="1538" y="2418"/>
                </a:cubicBezTo>
                <a:cubicBezTo>
                  <a:pt x="1454" y="2395"/>
                  <a:pt x="1370" y="2364"/>
                  <a:pt x="1286" y="2334"/>
                </a:cubicBezTo>
                <a:cubicBezTo>
                  <a:pt x="1209" y="2296"/>
                  <a:pt x="1125" y="2249"/>
                  <a:pt x="1056" y="2204"/>
                </a:cubicBezTo>
                <a:cubicBezTo>
                  <a:pt x="980" y="2158"/>
                  <a:pt x="903" y="2104"/>
                  <a:pt x="834" y="2043"/>
                </a:cubicBezTo>
                <a:cubicBezTo>
                  <a:pt x="811" y="2020"/>
                  <a:pt x="811" y="2020"/>
                  <a:pt x="811" y="2020"/>
                </a:cubicBezTo>
                <a:cubicBezTo>
                  <a:pt x="788" y="1997"/>
                  <a:pt x="788" y="1997"/>
                  <a:pt x="788" y="1997"/>
                </a:cubicBezTo>
                <a:cubicBezTo>
                  <a:pt x="773" y="1982"/>
                  <a:pt x="758" y="1974"/>
                  <a:pt x="742" y="1951"/>
                </a:cubicBezTo>
                <a:cubicBezTo>
                  <a:pt x="689" y="1905"/>
                  <a:pt x="689" y="1905"/>
                  <a:pt x="689" y="1905"/>
                </a:cubicBezTo>
                <a:cubicBezTo>
                  <a:pt x="651" y="1852"/>
                  <a:pt x="651" y="1852"/>
                  <a:pt x="651" y="1852"/>
                </a:cubicBezTo>
                <a:cubicBezTo>
                  <a:pt x="589" y="1783"/>
                  <a:pt x="536" y="1706"/>
                  <a:pt x="490" y="1622"/>
                </a:cubicBezTo>
                <a:cubicBezTo>
                  <a:pt x="451" y="1546"/>
                  <a:pt x="413" y="1469"/>
                  <a:pt x="390" y="1385"/>
                </a:cubicBezTo>
                <a:cubicBezTo>
                  <a:pt x="260" y="1155"/>
                  <a:pt x="184" y="895"/>
                  <a:pt x="184" y="612"/>
                </a:cubicBezTo>
                <a:cubicBezTo>
                  <a:pt x="184" y="398"/>
                  <a:pt x="230" y="191"/>
                  <a:pt x="306" y="0"/>
                </a:cubicBezTo>
                <a:cubicBezTo>
                  <a:pt x="298" y="23"/>
                  <a:pt x="298" y="23"/>
                  <a:pt x="298" y="23"/>
                </a:cubicBezTo>
                <a:cubicBezTo>
                  <a:pt x="283" y="46"/>
                  <a:pt x="283" y="46"/>
                  <a:pt x="283" y="46"/>
                </a:cubicBezTo>
                <a:cubicBezTo>
                  <a:pt x="276" y="54"/>
                  <a:pt x="268" y="61"/>
                  <a:pt x="268" y="69"/>
                </a:cubicBezTo>
                <a:cubicBezTo>
                  <a:pt x="237" y="107"/>
                  <a:pt x="237" y="107"/>
                  <a:pt x="237" y="107"/>
                </a:cubicBezTo>
                <a:cubicBezTo>
                  <a:pt x="230" y="122"/>
                  <a:pt x="222" y="138"/>
                  <a:pt x="214" y="153"/>
                </a:cubicBezTo>
                <a:cubicBezTo>
                  <a:pt x="207" y="168"/>
                  <a:pt x="199" y="184"/>
                  <a:pt x="191" y="199"/>
                </a:cubicBezTo>
                <a:cubicBezTo>
                  <a:pt x="168" y="245"/>
                  <a:pt x="168" y="245"/>
                  <a:pt x="168" y="245"/>
                </a:cubicBezTo>
                <a:cubicBezTo>
                  <a:pt x="107" y="375"/>
                  <a:pt x="61" y="505"/>
                  <a:pt x="38" y="643"/>
                </a:cubicBezTo>
                <a:cubicBezTo>
                  <a:pt x="8" y="780"/>
                  <a:pt x="0" y="926"/>
                  <a:pt x="0" y="1064"/>
                </a:cubicBezTo>
                <a:cubicBezTo>
                  <a:pt x="0" y="1132"/>
                  <a:pt x="15" y="1201"/>
                  <a:pt x="23" y="1270"/>
                </a:cubicBezTo>
                <a:cubicBezTo>
                  <a:pt x="31" y="1339"/>
                  <a:pt x="46" y="1408"/>
                  <a:pt x="69" y="1477"/>
                </a:cubicBezTo>
                <a:cubicBezTo>
                  <a:pt x="107" y="1615"/>
                  <a:pt x="161" y="1745"/>
                  <a:pt x="230" y="1867"/>
                </a:cubicBezTo>
                <a:cubicBezTo>
                  <a:pt x="260" y="1913"/>
                  <a:pt x="260" y="1913"/>
                  <a:pt x="260" y="1913"/>
                </a:cubicBezTo>
                <a:cubicBezTo>
                  <a:pt x="268" y="1936"/>
                  <a:pt x="268" y="1936"/>
                  <a:pt x="268" y="1936"/>
                </a:cubicBezTo>
                <a:cubicBezTo>
                  <a:pt x="283" y="1959"/>
                  <a:pt x="283" y="1959"/>
                  <a:pt x="283" y="1959"/>
                </a:cubicBezTo>
                <a:cubicBezTo>
                  <a:pt x="314" y="1997"/>
                  <a:pt x="314" y="1997"/>
                  <a:pt x="314" y="1997"/>
                </a:cubicBezTo>
                <a:cubicBezTo>
                  <a:pt x="321" y="2012"/>
                  <a:pt x="329" y="2028"/>
                  <a:pt x="344" y="2043"/>
                </a:cubicBezTo>
                <a:cubicBezTo>
                  <a:pt x="360" y="2074"/>
                  <a:pt x="383" y="2096"/>
                  <a:pt x="406" y="2127"/>
                </a:cubicBezTo>
                <a:cubicBezTo>
                  <a:pt x="467" y="2204"/>
                  <a:pt x="467" y="2204"/>
                  <a:pt x="467" y="2204"/>
                </a:cubicBezTo>
                <a:cubicBezTo>
                  <a:pt x="559" y="2311"/>
                  <a:pt x="658" y="2403"/>
                  <a:pt x="773" y="2487"/>
                </a:cubicBezTo>
                <a:cubicBezTo>
                  <a:pt x="773" y="2494"/>
                  <a:pt x="781" y="2494"/>
                  <a:pt x="781" y="2502"/>
                </a:cubicBezTo>
                <a:cubicBezTo>
                  <a:pt x="1064" y="2640"/>
                  <a:pt x="1385" y="2724"/>
                  <a:pt x="1722" y="2724"/>
                </a:cubicBezTo>
                <a:cubicBezTo>
                  <a:pt x="2219" y="2724"/>
                  <a:pt x="2671" y="2548"/>
                  <a:pt x="3030" y="2265"/>
                </a:cubicBezTo>
                <a:cubicBezTo>
                  <a:pt x="3023" y="2272"/>
                  <a:pt x="3007" y="2280"/>
                  <a:pt x="3000" y="2288"/>
                </a:cubicBezTo>
                <a:cubicBezTo>
                  <a:pt x="2984" y="2296"/>
                  <a:pt x="2977" y="2296"/>
                  <a:pt x="2961" y="230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36">
            <a:extLst>
              <a:ext uri="{FF2B5EF4-FFF2-40B4-BE49-F238E27FC236}">
                <a16:creationId xmlns:a16="http://schemas.microsoft.com/office/drawing/2014/main" id="{BF56A0C9-5F2C-3C43-85DC-7B281610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702" y="6414257"/>
            <a:ext cx="3255608" cy="2512822"/>
          </a:xfrm>
          <a:custGeom>
            <a:avLst/>
            <a:gdLst>
              <a:gd name="T0" fmla="*/ 206 w 2725"/>
              <a:gd name="T1" fmla="*/ 2103 h 2104"/>
              <a:gd name="T2" fmla="*/ 206 w 2725"/>
              <a:gd name="T3" fmla="*/ 2103 h 2104"/>
              <a:gd name="T4" fmla="*/ 137 w 2725"/>
              <a:gd name="T5" fmla="*/ 1820 h 2104"/>
              <a:gd name="T6" fmla="*/ 176 w 2725"/>
              <a:gd name="T7" fmla="*/ 1269 h 2104"/>
              <a:gd name="T8" fmla="*/ 405 w 2725"/>
              <a:gd name="T9" fmla="*/ 779 h 2104"/>
              <a:gd name="T10" fmla="*/ 443 w 2725"/>
              <a:gd name="T11" fmla="*/ 718 h 2104"/>
              <a:gd name="T12" fmla="*/ 490 w 2725"/>
              <a:gd name="T13" fmla="*/ 672 h 2104"/>
              <a:gd name="T14" fmla="*/ 512 w 2725"/>
              <a:gd name="T15" fmla="*/ 641 h 2104"/>
              <a:gd name="T16" fmla="*/ 535 w 2725"/>
              <a:gd name="T17" fmla="*/ 619 h 2104"/>
              <a:gd name="T18" fmla="*/ 558 w 2725"/>
              <a:gd name="T19" fmla="*/ 596 h 2104"/>
              <a:gd name="T20" fmla="*/ 589 w 2725"/>
              <a:gd name="T21" fmla="*/ 572 h 2104"/>
              <a:gd name="T22" fmla="*/ 818 w 2725"/>
              <a:gd name="T23" fmla="*/ 396 h 2104"/>
              <a:gd name="T24" fmla="*/ 1063 w 2725"/>
              <a:gd name="T25" fmla="*/ 289 h 2104"/>
              <a:gd name="T26" fmla="*/ 1538 w 2725"/>
              <a:gd name="T27" fmla="*/ 190 h 2104"/>
              <a:gd name="T28" fmla="*/ 2686 w 2725"/>
              <a:gd name="T29" fmla="*/ 1330 h 2104"/>
              <a:gd name="T30" fmla="*/ 2640 w 2725"/>
              <a:gd name="T31" fmla="*/ 1659 h 2104"/>
              <a:gd name="T32" fmla="*/ 2670 w 2725"/>
              <a:gd name="T33" fmla="*/ 1560 h 2104"/>
              <a:gd name="T34" fmla="*/ 2716 w 2725"/>
              <a:gd name="T35" fmla="*/ 1169 h 2104"/>
              <a:gd name="T36" fmla="*/ 2617 w 2725"/>
              <a:gd name="T37" fmla="*/ 779 h 2104"/>
              <a:gd name="T38" fmla="*/ 2594 w 2725"/>
              <a:gd name="T39" fmla="*/ 733 h 2104"/>
              <a:gd name="T40" fmla="*/ 2571 w 2725"/>
              <a:gd name="T41" fmla="*/ 687 h 2104"/>
              <a:gd name="T42" fmla="*/ 2517 w 2725"/>
              <a:gd name="T43" fmla="*/ 603 h 2104"/>
              <a:gd name="T44" fmla="*/ 2456 w 2725"/>
              <a:gd name="T45" fmla="*/ 519 h 2104"/>
              <a:gd name="T46" fmla="*/ 2418 w 2725"/>
              <a:gd name="T47" fmla="*/ 481 h 2104"/>
              <a:gd name="T48" fmla="*/ 2402 w 2725"/>
              <a:gd name="T49" fmla="*/ 458 h 2104"/>
              <a:gd name="T50" fmla="*/ 2387 w 2725"/>
              <a:gd name="T51" fmla="*/ 442 h 2104"/>
              <a:gd name="T52" fmla="*/ 2349 w 2725"/>
              <a:gd name="T53" fmla="*/ 404 h 2104"/>
              <a:gd name="T54" fmla="*/ 2311 w 2725"/>
              <a:gd name="T55" fmla="*/ 374 h 2104"/>
              <a:gd name="T56" fmla="*/ 2272 w 2725"/>
              <a:gd name="T57" fmla="*/ 335 h 2104"/>
              <a:gd name="T58" fmla="*/ 2257 w 2725"/>
              <a:gd name="T59" fmla="*/ 320 h 2104"/>
              <a:gd name="T60" fmla="*/ 2234 w 2725"/>
              <a:gd name="T61" fmla="*/ 305 h 2104"/>
              <a:gd name="T62" fmla="*/ 2196 w 2725"/>
              <a:gd name="T63" fmla="*/ 274 h 2104"/>
              <a:gd name="T64" fmla="*/ 2150 w 2725"/>
              <a:gd name="T65" fmla="*/ 243 h 2104"/>
              <a:gd name="T66" fmla="*/ 2066 w 2725"/>
              <a:gd name="T67" fmla="*/ 190 h 2104"/>
              <a:gd name="T68" fmla="*/ 1270 w 2725"/>
              <a:gd name="T69" fmla="*/ 23 h 2104"/>
              <a:gd name="T70" fmla="*/ 857 w 2725"/>
              <a:gd name="T71" fmla="*/ 114 h 2104"/>
              <a:gd name="T72" fmla="*/ 811 w 2725"/>
              <a:gd name="T73" fmla="*/ 136 h 2104"/>
              <a:gd name="T74" fmla="*/ 765 w 2725"/>
              <a:gd name="T75" fmla="*/ 159 h 2104"/>
              <a:gd name="T76" fmla="*/ 719 w 2725"/>
              <a:gd name="T77" fmla="*/ 182 h 2104"/>
              <a:gd name="T78" fmla="*/ 673 w 2725"/>
              <a:gd name="T79" fmla="*/ 213 h 2104"/>
              <a:gd name="T80" fmla="*/ 650 w 2725"/>
              <a:gd name="T81" fmla="*/ 221 h 2104"/>
              <a:gd name="T82" fmla="*/ 627 w 2725"/>
              <a:gd name="T83" fmla="*/ 236 h 2104"/>
              <a:gd name="T84" fmla="*/ 581 w 2725"/>
              <a:gd name="T85" fmla="*/ 266 h 2104"/>
              <a:gd name="T86" fmla="*/ 543 w 2725"/>
              <a:gd name="T87" fmla="*/ 297 h 2104"/>
              <a:gd name="T88" fmla="*/ 497 w 2725"/>
              <a:gd name="T89" fmla="*/ 328 h 2104"/>
              <a:gd name="T90" fmla="*/ 206 w 2725"/>
              <a:gd name="T91" fmla="*/ 611 h 2104"/>
              <a:gd name="T92" fmla="*/ 168 w 2725"/>
              <a:gd name="T93" fmla="*/ 657 h 2104"/>
              <a:gd name="T94" fmla="*/ 137 w 2725"/>
              <a:gd name="T95" fmla="*/ 695 h 2104"/>
              <a:gd name="T96" fmla="*/ 122 w 2725"/>
              <a:gd name="T97" fmla="*/ 718 h 2104"/>
              <a:gd name="T98" fmla="*/ 0 w 2725"/>
              <a:gd name="T99" fmla="*/ 1330 h 2104"/>
              <a:gd name="T100" fmla="*/ 206 w 2725"/>
              <a:gd name="T101" fmla="*/ 2103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25" h="2104">
                <a:moveTo>
                  <a:pt x="206" y="2103"/>
                </a:moveTo>
                <a:lnTo>
                  <a:pt x="206" y="2103"/>
                </a:lnTo>
                <a:cubicBezTo>
                  <a:pt x="176" y="2011"/>
                  <a:pt x="153" y="1919"/>
                  <a:pt x="137" y="1820"/>
                </a:cubicBezTo>
                <a:cubicBezTo>
                  <a:pt x="114" y="1636"/>
                  <a:pt x="130" y="1453"/>
                  <a:pt x="176" y="1269"/>
                </a:cubicBezTo>
                <a:cubicBezTo>
                  <a:pt x="222" y="1093"/>
                  <a:pt x="298" y="925"/>
                  <a:pt x="405" y="779"/>
                </a:cubicBezTo>
                <a:cubicBezTo>
                  <a:pt x="420" y="756"/>
                  <a:pt x="436" y="741"/>
                  <a:pt x="443" y="718"/>
                </a:cubicBezTo>
                <a:cubicBezTo>
                  <a:pt x="459" y="703"/>
                  <a:pt x="474" y="687"/>
                  <a:pt x="490" y="672"/>
                </a:cubicBezTo>
                <a:cubicBezTo>
                  <a:pt x="512" y="641"/>
                  <a:pt x="512" y="641"/>
                  <a:pt x="512" y="641"/>
                </a:cubicBezTo>
                <a:cubicBezTo>
                  <a:pt x="535" y="619"/>
                  <a:pt x="535" y="619"/>
                  <a:pt x="535" y="619"/>
                </a:cubicBezTo>
                <a:cubicBezTo>
                  <a:pt x="558" y="596"/>
                  <a:pt x="558" y="596"/>
                  <a:pt x="558" y="596"/>
                </a:cubicBezTo>
                <a:cubicBezTo>
                  <a:pt x="566" y="588"/>
                  <a:pt x="581" y="580"/>
                  <a:pt x="589" y="572"/>
                </a:cubicBezTo>
                <a:cubicBezTo>
                  <a:pt x="658" y="504"/>
                  <a:pt x="734" y="450"/>
                  <a:pt x="818" y="396"/>
                </a:cubicBezTo>
                <a:cubicBezTo>
                  <a:pt x="895" y="358"/>
                  <a:pt x="971" y="320"/>
                  <a:pt x="1063" y="289"/>
                </a:cubicBezTo>
                <a:cubicBezTo>
                  <a:pt x="1209" y="228"/>
                  <a:pt x="1369" y="190"/>
                  <a:pt x="1538" y="190"/>
                </a:cubicBezTo>
                <a:cubicBezTo>
                  <a:pt x="2173" y="190"/>
                  <a:pt x="2686" y="703"/>
                  <a:pt x="2686" y="1330"/>
                </a:cubicBezTo>
                <a:cubicBezTo>
                  <a:pt x="2686" y="1445"/>
                  <a:pt x="2670" y="1552"/>
                  <a:pt x="2640" y="1659"/>
                </a:cubicBezTo>
                <a:cubicBezTo>
                  <a:pt x="2647" y="1629"/>
                  <a:pt x="2663" y="1598"/>
                  <a:pt x="2670" y="1560"/>
                </a:cubicBezTo>
                <a:cubicBezTo>
                  <a:pt x="2709" y="1437"/>
                  <a:pt x="2724" y="1299"/>
                  <a:pt x="2716" y="1169"/>
                </a:cubicBezTo>
                <a:cubicBezTo>
                  <a:pt x="2709" y="1032"/>
                  <a:pt x="2678" y="902"/>
                  <a:pt x="2617" y="779"/>
                </a:cubicBezTo>
                <a:cubicBezTo>
                  <a:pt x="2609" y="764"/>
                  <a:pt x="2602" y="741"/>
                  <a:pt x="2594" y="733"/>
                </a:cubicBezTo>
                <a:cubicBezTo>
                  <a:pt x="2571" y="687"/>
                  <a:pt x="2571" y="687"/>
                  <a:pt x="2571" y="687"/>
                </a:cubicBezTo>
                <a:cubicBezTo>
                  <a:pt x="2548" y="657"/>
                  <a:pt x="2532" y="626"/>
                  <a:pt x="2517" y="603"/>
                </a:cubicBezTo>
                <a:cubicBezTo>
                  <a:pt x="2494" y="572"/>
                  <a:pt x="2471" y="549"/>
                  <a:pt x="2456" y="519"/>
                </a:cubicBezTo>
                <a:cubicBezTo>
                  <a:pt x="2441" y="504"/>
                  <a:pt x="2433" y="496"/>
                  <a:pt x="2418" y="481"/>
                </a:cubicBezTo>
                <a:cubicBezTo>
                  <a:pt x="2418" y="473"/>
                  <a:pt x="2410" y="465"/>
                  <a:pt x="2402" y="458"/>
                </a:cubicBezTo>
                <a:cubicBezTo>
                  <a:pt x="2387" y="442"/>
                  <a:pt x="2387" y="442"/>
                  <a:pt x="2387" y="442"/>
                </a:cubicBezTo>
                <a:cubicBezTo>
                  <a:pt x="2372" y="427"/>
                  <a:pt x="2364" y="419"/>
                  <a:pt x="2349" y="404"/>
                </a:cubicBezTo>
                <a:cubicBezTo>
                  <a:pt x="2311" y="374"/>
                  <a:pt x="2311" y="374"/>
                  <a:pt x="2311" y="374"/>
                </a:cubicBezTo>
                <a:cubicBezTo>
                  <a:pt x="2303" y="358"/>
                  <a:pt x="2288" y="351"/>
                  <a:pt x="2272" y="335"/>
                </a:cubicBezTo>
                <a:cubicBezTo>
                  <a:pt x="2265" y="335"/>
                  <a:pt x="2265" y="328"/>
                  <a:pt x="2257" y="320"/>
                </a:cubicBezTo>
                <a:cubicBezTo>
                  <a:pt x="2234" y="305"/>
                  <a:pt x="2234" y="305"/>
                  <a:pt x="2234" y="305"/>
                </a:cubicBezTo>
                <a:cubicBezTo>
                  <a:pt x="2219" y="297"/>
                  <a:pt x="2211" y="282"/>
                  <a:pt x="2196" y="274"/>
                </a:cubicBezTo>
                <a:cubicBezTo>
                  <a:pt x="2150" y="243"/>
                  <a:pt x="2150" y="243"/>
                  <a:pt x="2150" y="243"/>
                </a:cubicBezTo>
                <a:cubicBezTo>
                  <a:pt x="2127" y="228"/>
                  <a:pt x="2096" y="205"/>
                  <a:pt x="2066" y="190"/>
                </a:cubicBezTo>
                <a:cubicBezTo>
                  <a:pt x="1828" y="61"/>
                  <a:pt x="1545" y="0"/>
                  <a:pt x="1270" y="23"/>
                </a:cubicBezTo>
                <a:cubicBezTo>
                  <a:pt x="1124" y="30"/>
                  <a:pt x="987" y="61"/>
                  <a:pt x="857" y="114"/>
                </a:cubicBezTo>
                <a:cubicBezTo>
                  <a:pt x="841" y="121"/>
                  <a:pt x="826" y="129"/>
                  <a:pt x="811" y="136"/>
                </a:cubicBezTo>
                <a:cubicBezTo>
                  <a:pt x="796" y="144"/>
                  <a:pt x="780" y="152"/>
                  <a:pt x="765" y="159"/>
                </a:cubicBezTo>
                <a:cubicBezTo>
                  <a:pt x="719" y="182"/>
                  <a:pt x="719" y="182"/>
                  <a:pt x="719" y="182"/>
                </a:cubicBezTo>
                <a:cubicBezTo>
                  <a:pt x="673" y="213"/>
                  <a:pt x="673" y="213"/>
                  <a:pt x="673" y="213"/>
                </a:cubicBezTo>
                <a:cubicBezTo>
                  <a:pt x="665" y="213"/>
                  <a:pt x="658" y="221"/>
                  <a:pt x="650" y="221"/>
                </a:cubicBezTo>
                <a:cubicBezTo>
                  <a:pt x="627" y="236"/>
                  <a:pt x="627" y="236"/>
                  <a:pt x="627" y="236"/>
                </a:cubicBezTo>
                <a:cubicBezTo>
                  <a:pt x="581" y="266"/>
                  <a:pt x="581" y="266"/>
                  <a:pt x="581" y="266"/>
                </a:cubicBezTo>
                <a:cubicBezTo>
                  <a:pt x="566" y="274"/>
                  <a:pt x="558" y="282"/>
                  <a:pt x="543" y="297"/>
                </a:cubicBezTo>
                <a:cubicBezTo>
                  <a:pt x="528" y="305"/>
                  <a:pt x="512" y="312"/>
                  <a:pt x="497" y="328"/>
                </a:cubicBezTo>
                <a:cubicBezTo>
                  <a:pt x="390" y="412"/>
                  <a:pt x="290" y="504"/>
                  <a:pt x="206" y="611"/>
                </a:cubicBezTo>
                <a:cubicBezTo>
                  <a:pt x="191" y="626"/>
                  <a:pt x="183" y="641"/>
                  <a:pt x="168" y="657"/>
                </a:cubicBezTo>
                <a:cubicBezTo>
                  <a:pt x="160" y="672"/>
                  <a:pt x="153" y="680"/>
                  <a:pt x="137" y="695"/>
                </a:cubicBezTo>
                <a:cubicBezTo>
                  <a:pt x="122" y="718"/>
                  <a:pt x="122" y="718"/>
                  <a:pt x="122" y="718"/>
                </a:cubicBezTo>
                <a:cubicBezTo>
                  <a:pt x="46" y="909"/>
                  <a:pt x="0" y="1116"/>
                  <a:pt x="0" y="1330"/>
                </a:cubicBezTo>
                <a:cubicBezTo>
                  <a:pt x="0" y="1613"/>
                  <a:pt x="76" y="1873"/>
                  <a:pt x="206" y="210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37">
            <a:extLst>
              <a:ext uri="{FF2B5EF4-FFF2-40B4-BE49-F238E27FC236}">
                <a16:creationId xmlns:a16="http://schemas.microsoft.com/office/drawing/2014/main" id="{3790BEC5-9E28-0049-B694-BF2F98F0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285" y="6640778"/>
            <a:ext cx="1938615" cy="2349517"/>
          </a:xfrm>
          <a:custGeom>
            <a:avLst/>
            <a:gdLst>
              <a:gd name="T0" fmla="*/ 291 w 1624"/>
              <a:gd name="T1" fmla="*/ 53 h 1967"/>
              <a:gd name="T2" fmla="*/ 291 w 1624"/>
              <a:gd name="T3" fmla="*/ 53 h 1967"/>
              <a:gd name="T4" fmla="*/ 574 w 1624"/>
              <a:gd name="T5" fmla="*/ 69 h 1967"/>
              <a:gd name="T6" fmla="*/ 842 w 1624"/>
              <a:gd name="T7" fmla="*/ 153 h 1967"/>
              <a:gd name="T8" fmla="*/ 1087 w 1624"/>
              <a:gd name="T9" fmla="*/ 291 h 1967"/>
              <a:gd name="T10" fmla="*/ 1186 w 1624"/>
              <a:gd name="T11" fmla="*/ 382 h 1967"/>
              <a:gd name="T12" fmla="*/ 1217 w 1624"/>
              <a:gd name="T13" fmla="*/ 406 h 1967"/>
              <a:gd name="T14" fmla="*/ 1240 w 1624"/>
              <a:gd name="T15" fmla="*/ 436 h 1967"/>
              <a:gd name="T16" fmla="*/ 1263 w 1624"/>
              <a:gd name="T17" fmla="*/ 459 h 1967"/>
              <a:gd name="T18" fmla="*/ 1286 w 1624"/>
              <a:gd name="T19" fmla="*/ 490 h 1967"/>
              <a:gd name="T20" fmla="*/ 1493 w 1624"/>
              <a:gd name="T21" fmla="*/ 956 h 1967"/>
              <a:gd name="T22" fmla="*/ 1500 w 1624"/>
              <a:gd name="T23" fmla="*/ 995 h 1967"/>
              <a:gd name="T24" fmla="*/ 1485 w 1624"/>
              <a:gd name="T25" fmla="*/ 1339 h 1967"/>
              <a:gd name="T26" fmla="*/ 1355 w 1624"/>
              <a:gd name="T27" fmla="*/ 1668 h 1967"/>
              <a:gd name="T28" fmla="*/ 1110 w 1624"/>
              <a:gd name="T29" fmla="*/ 1928 h 1967"/>
              <a:gd name="T30" fmla="*/ 1102 w 1624"/>
              <a:gd name="T31" fmla="*/ 1928 h 1967"/>
              <a:gd name="T32" fmla="*/ 1102 w 1624"/>
              <a:gd name="T33" fmla="*/ 1959 h 1967"/>
              <a:gd name="T34" fmla="*/ 1125 w 1624"/>
              <a:gd name="T35" fmla="*/ 1966 h 1967"/>
              <a:gd name="T36" fmla="*/ 1424 w 1624"/>
              <a:gd name="T37" fmla="*/ 1714 h 1967"/>
              <a:gd name="T38" fmla="*/ 1577 w 1624"/>
              <a:gd name="T39" fmla="*/ 1469 h 1967"/>
              <a:gd name="T40" fmla="*/ 1623 w 1624"/>
              <a:gd name="T41" fmla="*/ 1140 h 1967"/>
              <a:gd name="T42" fmla="*/ 475 w 1624"/>
              <a:gd name="T43" fmla="*/ 0 h 1967"/>
              <a:gd name="T44" fmla="*/ 0 w 1624"/>
              <a:gd name="T45" fmla="*/ 99 h 1967"/>
              <a:gd name="T46" fmla="*/ 16 w 1624"/>
              <a:gd name="T47" fmla="*/ 99 h 1967"/>
              <a:gd name="T48" fmla="*/ 291 w 1624"/>
              <a:gd name="T49" fmla="*/ 53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24" h="1967">
                <a:moveTo>
                  <a:pt x="291" y="53"/>
                </a:moveTo>
                <a:lnTo>
                  <a:pt x="291" y="53"/>
                </a:lnTo>
                <a:cubicBezTo>
                  <a:pt x="383" y="46"/>
                  <a:pt x="482" y="53"/>
                  <a:pt x="574" y="69"/>
                </a:cubicBezTo>
                <a:cubicBezTo>
                  <a:pt x="666" y="84"/>
                  <a:pt x="758" y="115"/>
                  <a:pt x="842" y="153"/>
                </a:cubicBezTo>
                <a:cubicBezTo>
                  <a:pt x="926" y="191"/>
                  <a:pt x="1010" y="237"/>
                  <a:pt x="1087" y="291"/>
                </a:cubicBezTo>
                <a:cubicBezTo>
                  <a:pt x="1118" y="321"/>
                  <a:pt x="1156" y="352"/>
                  <a:pt x="1186" y="382"/>
                </a:cubicBezTo>
                <a:cubicBezTo>
                  <a:pt x="1217" y="406"/>
                  <a:pt x="1217" y="406"/>
                  <a:pt x="1217" y="406"/>
                </a:cubicBezTo>
                <a:cubicBezTo>
                  <a:pt x="1225" y="421"/>
                  <a:pt x="1232" y="429"/>
                  <a:pt x="1240" y="436"/>
                </a:cubicBezTo>
                <a:cubicBezTo>
                  <a:pt x="1248" y="444"/>
                  <a:pt x="1255" y="451"/>
                  <a:pt x="1263" y="459"/>
                </a:cubicBezTo>
                <a:cubicBezTo>
                  <a:pt x="1271" y="474"/>
                  <a:pt x="1278" y="482"/>
                  <a:pt x="1286" y="490"/>
                </a:cubicBezTo>
                <a:cubicBezTo>
                  <a:pt x="1393" y="627"/>
                  <a:pt x="1469" y="788"/>
                  <a:pt x="1493" y="956"/>
                </a:cubicBezTo>
                <a:cubicBezTo>
                  <a:pt x="1493" y="972"/>
                  <a:pt x="1493" y="979"/>
                  <a:pt x="1500" y="995"/>
                </a:cubicBezTo>
                <a:cubicBezTo>
                  <a:pt x="1516" y="1109"/>
                  <a:pt x="1516" y="1224"/>
                  <a:pt x="1485" y="1339"/>
                </a:cubicBezTo>
                <a:cubicBezTo>
                  <a:pt x="1462" y="1454"/>
                  <a:pt x="1416" y="1569"/>
                  <a:pt x="1355" y="1668"/>
                </a:cubicBezTo>
                <a:cubicBezTo>
                  <a:pt x="1286" y="1767"/>
                  <a:pt x="1202" y="1859"/>
                  <a:pt x="1110" y="1928"/>
                </a:cubicBezTo>
                <a:cubicBezTo>
                  <a:pt x="1102" y="1928"/>
                  <a:pt x="1102" y="1928"/>
                  <a:pt x="1102" y="1928"/>
                </a:cubicBezTo>
                <a:cubicBezTo>
                  <a:pt x="1095" y="1936"/>
                  <a:pt x="1095" y="1943"/>
                  <a:pt x="1102" y="1959"/>
                </a:cubicBezTo>
                <a:cubicBezTo>
                  <a:pt x="1102" y="1966"/>
                  <a:pt x="1118" y="1966"/>
                  <a:pt x="1125" y="1966"/>
                </a:cubicBezTo>
                <a:cubicBezTo>
                  <a:pt x="1240" y="1905"/>
                  <a:pt x="1339" y="1821"/>
                  <a:pt x="1424" y="1714"/>
                </a:cubicBezTo>
                <a:cubicBezTo>
                  <a:pt x="1485" y="1645"/>
                  <a:pt x="1531" y="1561"/>
                  <a:pt x="1577" y="1469"/>
                </a:cubicBezTo>
                <a:cubicBezTo>
                  <a:pt x="1607" y="1362"/>
                  <a:pt x="1623" y="1255"/>
                  <a:pt x="1623" y="1140"/>
                </a:cubicBezTo>
                <a:cubicBezTo>
                  <a:pt x="1623" y="513"/>
                  <a:pt x="1110" y="0"/>
                  <a:pt x="475" y="0"/>
                </a:cubicBezTo>
                <a:cubicBezTo>
                  <a:pt x="306" y="0"/>
                  <a:pt x="146" y="38"/>
                  <a:pt x="0" y="99"/>
                </a:cubicBezTo>
                <a:cubicBezTo>
                  <a:pt x="0" y="99"/>
                  <a:pt x="8" y="99"/>
                  <a:pt x="16" y="99"/>
                </a:cubicBezTo>
                <a:cubicBezTo>
                  <a:pt x="100" y="69"/>
                  <a:pt x="199" y="53"/>
                  <a:pt x="291" y="5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38">
            <a:extLst>
              <a:ext uri="{FF2B5EF4-FFF2-40B4-BE49-F238E27FC236}">
                <a16:creationId xmlns:a16="http://schemas.microsoft.com/office/drawing/2014/main" id="{56290610-546B-9947-B69A-6C3575B6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29" y="8921813"/>
            <a:ext cx="1380209" cy="1232706"/>
          </a:xfrm>
          <a:custGeom>
            <a:avLst/>
            <a:gdLst>
              <a:gd name="T0" fmla="*/ 100 w 1157"/>
              <a:gd name="T1" fmla="*/ 237 h 1034"/>
              <a:gd name="T2" fmla="*/ 100 w 1157"/>
              <a:gd name="T3" fmla="*/ 237 h 1034"/>
              <a:gd name="T4" fmla="*/ 261 w 1157"/>
              <a:gd name="T5" fmla="*/ 467 h 1034"/>
              <a:gd name="T6" fmla="*/ 299 w 1157"/>
              <a:gd name="T7" fmla="*/ 520 h 1034"/>
              <a:gd name="T8" fmla="*/ 352 w 1157"/>
              <a:gd name="T9" fmla="*/ 566 h 1034"/>
              <a:gd name="T10" fmla="*/ 398 w 1157"/>
              <a:gd name="T11" fmla="*/ 612 h 1034"/>
              <a:gd name="T12" fmla="*/ 421 w 1157"/>
              <a:gd name="T13" fmla="*/ 635 h 1034"/>
              <a:gd name="T14" fmla="*/ 444 w 1157"/>
              <a:gd name="T15" fmla="*/ 658 h 1034"/>
              <a:gd name="T16" fmla="*/ 666 w 1157"/>
              <a:gd name="T17" fmla="*/ 819 h 1034"/>
              <a:gd name="T18" fmla="*/ 896 w 1157"/>
              <a:gd name="T19" fmla="*/ 949 h 1034"/>
              <a:gd name="T20" fmla="*/ 1148 w 1157"/>
              <a:gd name="T21" fmla="*/ 1033 h 1034"/>
              <a:gd name="T22" fmla="*/ 1156 w 1157"/>
              <a:gd name="T23" fmla="*/ 1033 h 1034"/>
              <a:gd name="T24" fmla="*/ 643 w 1157"/>
              <a:gd name="T25" fmla="*/ 765 h 1034"/>
              <a:gd name="T26" fmla="*/ 398 w 1157"/>
              <a:gd name="T27" fmla="*/ 536 h 1034"/>
              <a:gd name="T28" fmla="*/ 345 w 1157"/>
              <a:gd name="T29" fmla="*/ 474 h 1034"/>
              <a:gd name="T30" fmla="*/ 291 w 1157"/>
              <a:gd name="T31" fmla="*/ 405 h 1034"/>
              <a:gd name="T32" fmla="*/ 268 w 1157"/>
              <a:gd name="T33" fmla="*/ 375 h 1034"/>
              <a:gd name="T34" fmla="*/ 245 w 1157"/>
              <a:gd name="T35" fmla="*/ 344 h 1034"/>
              <a:gd name="T36" fmla="*/ 237 w 1157"/>
              <a:gd name="T37" fmla="*/ 321 h 1034"/>
              <a:gd name="T38" fmla="*/ 222 w 1157"/>
              <a:gd name="T39" fmla="*/ 306 h 1034"/>
              <a:gd name="T40" fmla="*/ 207 w 1157"/>
              <a:gd name="T41" fmla="*/ 283 h 1034"/>
              <a:gd name="T42" fmla="*/ 0 w 1157"/>
              <a:gd name="T43" fmla="*/ 0 h 1034"/>
              <a:gd name="T44" fmla="*/ 100 w 1157"/>
              <a:gd name="T45" fmla="*/ 23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7" h="1034">
                <a:moveTo>
                  <a:pt x="100" y="237"/>
                </a:moveTo>
                <a:lnTo>
                  <a:pt x="100" y="237"/>
                </a:lnTo>
                <a:cubicBezTo>
                  <a:pt x="146" y="321"/>
                  <a:pt x="199" y="398"/>
                  <a:pt x="261" y="467"/>
                </a:cubicBezTo>
                <a:cubicBezTo>
                  <a:pt x="299" y="520"/>
                  <a:pt x="299" y="520"/>
                  <a:pt x="299" y="520"/>
                </a:cubicBezTo>
                <a:cubicBezTo>
                  <a:pt x="352" y="566"/>
                  <a:pt x="352" y="566"/>
                  <a:pt x="352" y="566"/>
                </a:cubicBezTo>
                <a:cubicBezTo>
                  <a:pt x="368" y="589"/>
                  <a:pt x="383" y="597"/>
                  <a:pt x="398" y="612"/>
                </a:cubicBezTo>
                <a:cubicBezTo>
                  <a:pt x="421" y="635"/>
                  <a:pt x="421" y="635"/>
                  <a:pt x="421" y="635"/>
                </a:cubicBezTo>
                <a:cubicBezTo>
                  <a:pt x="444" y="658"/>
                  <a:pt x="444" y="658"/>
                  <a:pt x="444" y="658"/>
                </a:cubicBezTo>
                <a:cubicBezTo>
                  <a:pt x="513" y="719"/>
                  <a:pt x="590" y="773"/>
                  <a:pt x="666" y="819"/>
                </a:cubicBezTo>
                <a:cubicBezTo>
                  <a:pt x="735" y="864"/>
                  <a:pt x="819" y="911"/>
                  <a:pt x="896" y="949"/>
                </a:cubicBezTo>
                <a:cubicBezTo>
                  <a:pt x="980" y="979"/>
                  <a:pt x="1064" y="1010"/>
                  <a:pt x="1148" y="1033"/>
                </a:cubicBezTo>
                <a:cubicBezTo>
                  <a:pt x="1156" y="1033"/>
                  <a:pt x="1156" y="1033"/>
                  <a:pt x="1156" y="1033"/>
                </a:cubicBezTo>
                <a:cubicBezTo>
                  <a:pt x="972" y="972"/>
                  <a:pt x="796" y="880"/>
                  <a:pt x="643" y="765"/>
                </a:cubicBezTo>
                <a:cubicBezTo>
                  <a:pt x="559" y="696"/>
                  <a:pt x="475" y="620"/>
                  <a:pt x="398" y="536"/>
                </a:cubicBezTo>
                <a:cubicBezTo>
                  <a:pt x="345" y="474"/>
                  <a:pt x="345" y="474"/>
                  <a:pt x="345" y="474"/>
                </a:cubicBezTo>
                <a:cubicBezTo>
                  <a:pt x="329" y="451"/>
                  <a:pt x="314" y="428"/>
                  <a:pt x="291" y="405"/>
                </a:cubicBezTo>
                <a:cubicBezTo>
                  <a:pt x="284" y="398"/>
                  <a:pt x="276" y="390"/>
                  <a:pt x="268" y="375"/>
                </a:cubicBezTo>
                <a:cubicBezTo>
                  <a:pt x="245" y="344"/>
                  <a:pt x="245" y="344"/>
                  <a:pt x="245" y="344"/>
                </a:cubicBezTo>
                <a:cubicBezTo>
                  <a:pt x="237" y="321"/>
                  <a:pt x="237" y="321"/>
                  <a:pt x="237" y="321"/>
                </a:cubicBezTo>
                <a:cubicBezTo>
                  <a:pt x="222" y="306"/>
                  <a:pt x="222" y="306"/>
                  <a:pt x="222" y="306"/>
                </a:cubicBezTo>
                <a:cubicBezTo>
                  <a:pt x="207" y="283"/>
                  <a:pt x="207" y="283"/>
                  <a:pt x="207" y="283"/>
                </a:cubicBezTo>
                <a:cubicBezTo>
                  <a:pt x="130" y="199"/>
                  <a:pt x="54" y="99"/>
                  <a:pt x="0" y="0"/>
                </a:cubicBezTo>
                <a:cubicBezTo>
                  <a:pt x="23" y="84"/>
                  <a:pt x="61" y="161"/>
                  <a:pt x="100" y="237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39">
            <a:extLst>
              <a:ext uri="{FF2B5EF4-FFF2-40B4-BE49-F238E27FC236}">
                <a16:creationId xmlns:a16="http://schemas.microsoft.com/office/drawing/2014/main" id="{E8194D2D-E198-E740-85F7-A066C3F0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669" y="6756674"/>
            <a:ext cx="1132616" cy="2507556"/>
          </a:xfrm>
          <a:custGeom>
            <a:avLst/>
            <a:gdLst>
              <a:gd name="T0" fmla="*/ 161 w 950"/>
              <a:gd name="T1" fmla="*/ 1791 h 2098"/>
              <a:gd name="T2" fmla="*/ 161 w 950"/>
              <a:gd name="T3" fmla="*/ 1791 h 2098"/>
              <a:gd name="T4" fmla="*/ 123 w 950"/>
              <a:gd name="T5" fmla="*/ 1630 h 2098"/>
              <a:gd name="T6" fmla="*/ 115 w 950"/>
              <a:gd name="T7" fmla="*/ 1592 h 2098"/>
              <a:gd name="T8" fmla="*/ 108 w 950"/>
              <a:gd name="T9" fmla="*/ 1554 h 2098"/>
              <a:gd name="T10" fmla="*/ 100 w 950"/>
              <a:gd name="T11" fmla="*/ 1470 h 2098"/>
              <a:gd name="T12" fmla="*/ 115 w 950"/>
              <a:gd name="T13" fmla="*/ 1141 h 2098"/>
              <a:gd name="T14" fmla="*/ 207 w 950"/>
              <a:gd name="T15" fmla="*/ 827 h 2098"/>
              <a:gd name="T16" fmla="*/ 222 w 950"/>
              <a:gd name="T17" fmla="*/ 789 h 2098"/>
              <a:gd name="T18" fmla="*/ 238 w 950"/>
              <a:gd name="T19" fmla="*/ 750 h 2098"/>
              <a:gd name="T20" fmla="*/ 261 w 950"/>
              <a:gd name="T21" fmla="*/ 720 h 2098"/>
              <a:gd name="T22" fmla="*/ 276 w 950"/>
              <a:gd name="T23" fmla="*/ 681 h 2098"/>
              <a:gd name="T24" fmla="*/ 291 w 950"/>
              <a:gd name="T25" fmla="*/ 658 h 2098"/>
              <a:gd name="T26" fmla="*/ 299 w 950"/>
              <a:gd name="T27" fmla="*/ 643 h 2098"/>
              <a:gd name="T28" fmla="*/ 322 w 950"/>
              <a:gd name="T29" fmla="*/ 613 h 2098"/>
              <a:gd name="T30" fmla="*/ 345 w 950"/>
              <a:gd name="T31" fmla="*/ 574 h 2098"/>
              <a:gd name="T32" fmla="*/ 368 w 950"/>
              <a:gd name="T33" fmla="*/ 544 h 2098"/>
              <a:gd name="T34" fmla="*/ 460 w 950"/>
              <a:gd name="T35" fmla="*/ 429 h 2098"/>
              <a:gd name="T36" fmla="*/ 949 w 950"/>
              <a:gd name="T37" fmla="*/ 0 h 2098"/>
              <a:gd name="T38" fmla="*/ 704 w 950"/>
              <a:gd name="T39" fmla="*/ 107 h 2098"/>
              <a:gd name="T40" fmla="*/ 475 w 950"/>
              <a:gd name="T41" fmla="*/ 283 h 2098"/>
              <a:gd name="T42" fmla="*/ 444 w 950"/>
              <a:gd name="T43" fmla="*/ 307 h 2098"/>
              <a:gd name="T44" fmla="*/ 421 w 950"/>
              <a:gd name="T45" fmla="*/ 330 h 2098"/>
              <a:gd name="T46" fmla="*/ 398 w 950"/>
              <a:gd name="T47" fmla="*/ 352 h 2098"/>
              <a:gd name="T48" fmla="*/ 376 w 950"/>
              <a:gd name="T49" fmla="*/ 383 h 2098"/>
              <a:gd name="T50" fmla="*/ 329 w 950"/>
              <a:gd name="T51" fmla="*/ 429 h 2098"/>
              <a:gd name="T52" fmla="*/ 291 w 950"/>
              <a:gd name="T53" fmla="*/ 490 h 2098"/>
              <a:gd name="T54" fmla="*/ 62 w 950"/>
              <a:gd name="T55" fmla="*/ 980 h 2098"/>
              <a:gd name="T56" fmla="*/ 23 w 950"/>
              <a:gd name="T57" fmla="*/ 1531 h 2098"/>
              <a:gd name="T58" fmla="*/ 92 w 950"/>
              <a:gd name="T59" fmla="*/ 1814 h 2098"/>
              <a:gd name="T60" fmla="*/ 299 w 950"/>
              <a:gd name="T61" fmla="*/ 2097 h 2098"/>
              <a:gd name="T62" fmla="*/ 291 w 950"/>
              <a:gd name="T63" fmla="*/ 2089 h 2098"/>
              <a:gd name="T64" fmla="*/ 161 w 950"/>
              <a:gd name="T65" fmla="*/ 1791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0" h="2098">
                <a:moveTo>
                  <a:pt x="161" y="1791"/>
                </a:moveTo>
                <a:lnTo>
                  <a:pt x="161" y="1791"/>
                </a:lnTo>
                <a:cubicBezTo>
                  <a:pt x="146" y="1737"/>
                  <a:pt x="131" y="1684"/>
                  <a:pt x="123" y="1630"/>
                </a:cubicBezTo>
                <a:cubicBezTo>
                  <a:pt x="115" y="1592"/>
                  <a:pt x="115" y="1592"/>
                  <a:pt x="115" y="1592"/>
                </a:cubicBezTo>
                <a:cubicBezTo>
                  <a:pt x="115" y="1577"/>
                  <a:pt x="108" y="1569"/>
                  <a:pt x="108" y="1554"/>
                </a:cubicBezTo>
                <a:cubicBezTo>
                  <a:pt x="108" y="1523"/>
                  <a:pt x="100" y="1500"/>
                  <a:pt x="100" y="1470"/>
                </a:cubicBezTo>
                <a:cubicBezTo>
                  <a:pt x="92" y="1362"/>
                  <a:pt x="100" y="1255"/>
                  <a:pt x="115" y="1141"/>
                </a:cubicBezTo>
                <a:cubicBezTo>
                  <a:pt x="131" y="1034"/>
                  <a:pt x="161" y="926"/>
                  <a:pt x="207" y="827"/>
                </a:cubicBezTo>
                <a:cubicBezTo>
                  <a:pt x="222" y="789"/>
                  <a:pt x="222" y="789"/>
                  <a:pt x="222" y="789"/>
                </a:cubicBezTo>
                <a:cubicBezTo>
                  <a:pt x="230" y="781"/>
                  <a:pt x="238" y="766"/>
                  <a:pt x="238" y="750"/>
                </a:cubicBezTo>
                <a:cubicBezTo>
                  <a:pt x="245" y="743"/>
                  <a:pt x="253" y="727"/>
                  <a:pt x="261" y="720"/>
                </a:cubicBezTo>
                <a:cubicBezTo>
                  <a:pt x="276" y="681"/>
                  <a:pt x="276" y="681"/>
                  <a:pt x="276" y="681"/>
                </a:cubicBezTo>
                <a:cubicBezTo>
                  <a:pt x="284" y="674"/>
                  <a:pt x="284" y="666"/>
                  <a:pt x="291" y="658"/>
                </a:cubicBezTo>
                <a:cubicBezTo>
                  <a:pt x="299" y="643"/>
                  <a:pt x="299" y="643"/>
                  <a:pt x="299" y="64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9" y="597"/>
                  <a:pt x="337" y="590"/>
                  <a:pt x="345" y="574"/>
                </a:cubicBezTo>
                <a:cubicBezTo>
                  <a:pt x="353" y="567"/>
                  <a:pt x="360" y="551"/>
                  <a:pt x="368" y="544"/>
                </a:cubicBezTo>
                <a:cubicBezTo>
                  <a:pt x="398" y="505"/>
                  <a:pt x="429" y="467"/>
                  <a:pt x="460" y="429"/>
                </a:cubicBezTo>
                <a:cubicBezTo>
                  <a:pt x="574" y="245"/>
                  <a:pt x="743" y="100"/>
                  <a:pt x="949" y="0"/>
                </a:cubicBezTo>
                <a:cubicBezTo>
                  <a:pt x="857" y="31"/>
                  <a:pt x="781" y="69"/>
                  <a:pt x="704" y="107"/>
                </a:cubicBezTo>
                <a:cubicBezTo>
                  <a:pt x="620" y="161"/>
                  <a:pt x="544" y="215"/>
                  <a:pt x="475" y="283"/>
                </a:cubicBezTo>
                <a:cubicBezTo>
                  <a:pt x="467" y="291"/>
                  <a:pt x="452" y="299"/>
                  <a:pt x="444" y="307"/>
                </a:cubicBezTo>
                <a:cubicBezTo>
                  <a:pt x="421" y="330"/>
                  <a:pt x="421" y="330"/>
                  <a:pt x="421" y="330"/>
                </a:cubicBezTo>
                <a:cubicBezTo>
                  <a:pt x="398" y="352"/>
                  <a:pt x="398" y="352"/>
                  <a:pt x="398" y="352"/>
                </a:cubicBezTo>
                <a:cubicBezTo>
                  <a:pt x="376" y="383"/>
                  <a:pt x="376" y="383"/>
                  <a:pt x="376" y="383"/>
                </a:cubicBezTo>
                <a:cubicBezTo>
                  <a:pt x="360" y="398"/>
                  <a:pt x="345" y="414"/>
                  <a:pt x="329" y="429"/>
                </a:cubicBezTo>
                <a:cubicBezTo>
                  <a:pt x="322" y="452"/>
                  <a:pt x="306" y="467"/>
                  <a:pt x="291" y="490"/>
                </a:cubicBezTo>
                <a:cubicBezTo>
                  <a:pt x="184" y="636"/>
                  <a:pt x="108" y="804"/>
                  <a:pt x="62" y="980"/>
                </a:cubicBezTo>
                <a:cubicBezTo>
                  <a:pt x="16" y="1164"/>
                  <a:pt x="0" y="1347"/>
                  <a:pt x="23" y="1531"/>
                </a:cubicBezTo>
                <a:cubicBezTo>
                  <a:pt x="39" y="1630"/>
                  <a:pt x="62" y="1722"/>
                  <a:pt x="92" y="1814"/>
                </a:cubicBezTo>
                <a:cubicBezTo>
                  <a:pt x="146" y="1913"/>
                  <a:pt x="222" y="2013"/>
                  <a:pt x="299" y="2097"/>
                </a:cubicBezTo>
                <a:cubicBezTo>
                  <a:pt x="291" y="2089"/>
                  <a:pt x="291" y="2089"/>
                  <a:pt x="291" y="2089"/>
                </a:cubicBezTo>
                <a:cubicBezTo>
                  <a:pt x="238" y="1990"/>
                  <a:pt x="192" y="1891"/>
                  <a:pt x="161" y="179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0">
            <a:extLst>
              <a:ext uri="{FF2B5EF4-FFF2-40B4-BE49-F238E27FC236}">
                <a16:creationId xmlns:a16="http://schemas.microsoft.com/office/drawing/2014/main" id="{B3EE89D6-5252-C44A-A890-6F18C828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538" y="6693458"/>
            <a:ext cx="2370589" cy="1090472"/>
          </a:xfrm>
          <a:custGeom>
            <a:avLst/>
            <a:gdLst>
              <a:gd name="T0" fmla="*/ 0 w 1983"/>
              <a:gd name="T1" fmla="*/ 482 h 911"/>
              <a:gd name="T2" fmla="*/ 0 w 1983"/>
              <a:gd name="T3" fmla="*/ 482 h 911"/>
              <a:gd name="T4" fmla="*/ 137 w 1983"/>
              <a:gd name="T5" fmla="*/ 352 h 911"/>
              <a:gd name="T6" fmla="*/ 168 w 1983"/>
              <a:gd name="T7" fmla="*/ 321 h 911"/>
              <a:gd name="T8" fmla="*/ 199 w 1983"/>
              <a:gd name="T9" fmla="*/ 298 h 911"/>
              <a:gd name="T10" fmla="*/ 237 w 1983"/>
              <a:gd name="T11" fmla="*/ 275 h 911"/>
              <a:gd name="T12" fmla="*/ 252 w 1983"/>
              <a:gd name="T13" fmla="*/ 260 h 911"/>
              <a:gd name="T14" fmla="*/ 267 w 1983"/>
              <a:gd name="T15" fmla="*/ 252 h 911"/>
              <a:gd name="T16" fmla="*/ 413 w 1983"/>
              <a:gd name="T17" fmla="*/ 168 h 911"/>
              <a:gd name="T18" fmla="*/ 727 w 1983"/>
              <a:gd name="T19" fmla="*/ 76 h 911"/>
              <a:gd name="T20" fmla="*/ 1056 w 1983"/>
              <a:gd name="T21" fmla="*/ 76 h 911"/>
              <a:gd name="T22" fmla="*/ 1094 w 1983"/>
              <a:gd name="T23" fmla="*/ 84 h 911"/>
              <a:gd name="T24" fmla="*/ 1140 w 1983"/>
              <a:gd name="T25" fmla="*/ 92 h 911"/>
              <a:gd name="T26" fmla="*/ 1178 w 1983"/>
              <a:gd name="T27" fmla="*/ 107 h 911"/>
              <a:gd name="T28" fmla="*/ 1216 w 1983"/>
              <a:gd name="T29" fmla="*/ 115 h 911"/>
              <a:gd name="T30" fmla="*/ 1301 w 1983"/>
              <a:gd name="T31" fmla="*/ 145 h 911"/>
              <a:gd name="T32" fmla="*/ 1377 w 1983"/>
              <a:gd name="T33" fmla="*/ 176 h 911"/>
              <a:gd name="T34" fmla="*/ 1454 w 1983"/>
              <a:gd name="T35" fmla="*/ 214 h 911"/>
              <a:gd name="T36" fmla="*/ 1484 w 1983"/>
              <a:gd name="T37" fmla="*/ 237 h 911"/>
              <a:gd name="T38" fmla="*/ 1522 w 1983"/>
              <a:gd name="T39" fmla="*/ 260 h 911"/>
              <a:gd name="T40" fmla="*/ 1538 w 1983"/>
              <a:gd name="T41" fmla="*/ 268 h 911"/>
              <a:gd name="T42" fmla="*/ 1561 w 1983"/>
              <a:gd name="T43" fmla="*/ 283 h 911"/>
              <a:gd name="T44" fmla="*/ 1591 w 1983"/>
              <a:gd name="T45" fmla="*/ 306 h 911"/>
              <a:gd name="T46" fmla="*/ 1622 w 1983"/>
              <a:gd name="T47" fmla="*/ 336 h 911"/>
              <a:gd name="T48" fmla="*/ 1660 w 1983"/>
              <a:gd name="T49" fmla="*/ 367 h 911"/>
              <a:gd name="T50" fmla="*/ 1675 w 1983"/>
              <a:gd name="T51" fmla="*/ 375 h 911"/>
              <a:gd name="T52" fmla="*/ 1691 w 1983"/>
              <a:gd name="T53" fmla="*/ 390 h 911"/>
              <a:gd name="T54" fmla="*/ 1721 w 1983"/>
              <a:gd name="T55" fmla="*/ 421 h 911"/>
              <a:gd name="T56" fmla="*/ 1775 w 1983"/>
              <a:gd name="T57" fmla="*/ 490 h 911"/>
              <a:gd name="T58" fmla="*/ 1828 w 1983"/>
              <a:gd name="T59" fmla="*/ 558 h 911"/>
              <a:gd name="T60" fmla="*/ 1851 w 1983"/>
              <a:gd name="T61" fmla="*/ 589 h 911"/>
              <a:gd name="T62" fmla="*/ 1874 w 1983"/>
              <a:gd name="T63" fmla="*/ 627 h 911"/>
              <a:gd name="T64" fmla="*/ 1982 w 1983"/>
              <a:gd name="T65" fmla="*/ 910 h 911"/>
              <a:gd name="T66" fmla="*/ 1775 w 1983"/>
              <a:gd name="T67" fmla="*/ 444 h 911"/>
              <a:gd name="T68" fmla="*/ 1752 w 1983"/>
              <a:gd name="T69" fmla="*/ 413 h 911"/>
              <a:gd name="T70" fmla="*/ 1729 w 1983"/>
              <a:gd name="T71" fmla="*/ 390 h 911"/>
              <a:gd name="T72" fmla="*/ 1706 w 1983"/>
              <a:gd name="T73" fmla="*/ 360 h 911"/>
              <a:gd name="T74" fmla="*/ 1675 w 1983"/>
              <a:gd name="T75" fmla="*/ 336 h 911"/>
              <a:gd name="T76" fmla="*/ 1576 w 1983"/>
              <a:gd name="T77" fmla="*/ 245 h 911"/>
              <a:gd name="T78" fmla="*/ 1331 w 1983"/>
              <a:gd name="T79" fmla="*/ 107 h 911"/>
              <a:gd name="T80" fmla="*/ 1063 w 1983"/>
              <a:gd name="T81" fmla="*/ 23 h 911"/>
              <a:gd name="T82" fmla="*/ 780 w 1983"/>
              <a:gd name="T83" fmla="*/ 7 h 911"/>
              <a:gd name="T84" fmla="*/ 505 w 1983"/>
              <a:gd name="T85" fmla="*/ 53 h 911"/>
              <a:gd name="T86" fmla="*/ 489 w 1983"/>
              <a:gd name="T87" fmla="*/ 53 h 911"/>
              <a:gd name="T88" fmla="*/ 0 w 1983"/>
              <a:gd name="T89" fmla="*/ 48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83" h="911">
                <a:moveTo>
                  <a:pt x="0" y="482"/>
                </a:moveTo>
                <a:lnTo>
                  <a:pt x="0" y="482"/>
                </a:lnTo>
                <a:cubicBezTo>
                  <a:pt x="38" y="436"/>
                  <a:pt x="84" y="390"/>
                  <a:pt x="137" y="352"/>
                </a:cubicBezTo>
                <a:cubicBezTo>
                  <a:pt x="145" y="344"/>
                  <a:pt x="160" y="336"/>
                  <a:pt x="168" y="321"/>
                </a:cubicBezTo>
                <a:cubicBezTo>
                  <a:pt x="176" y="313"/>
                  <a:pt x="191" y="306"/>
                  <a:pt x="199" y="298"/>
                </a:cubicBezTo>
                <a:cubicBezTo>
                  <a:pt x="237" y="275"/>
                  <a:pt x="237" y="275"/>
                  <a:pt x="237" y="275"/>
                </a:cubicBezTo>
                <a:cubicBezTo>
                  <a:pt x="252" y="260"/>
                  <a:pt x="252" y="260"/>
                  <a:pt x="252" y="260"/>
                </a:cubicBezTo>
                <a:cubicBezTo>
                  <a:pt x="260" y="260"/>
                  <a:pt x="260" y="252"/>
                  <a:pt x="267" y="252"/>
                </a:cubicBezTo>
                <a:cubicBezTo>
                  <a:pt x="313" y="222"/>
                  <a:pt x="359" y="191"/>
                  <a:pt x="413" y="168"/>
                </a:cubicBezTo>
                <a:cubicBezTo>
                  <a:pt x="512" y="122"/>
                  <a:pt x="620" y="92"/>
                  <a:pt x="727" y="76"/>
                </a:cubicBezTo>
                <a:cubicBezTo>
                  <a:pt x="834" y="61"/>
                  <a:pt x="948" y="61"/>
                  <a:pt x="1056" y="76"/>
                </a:cubicBezTo>
                <a:cubicBezTo>
                  <a:pt x="1071" y="84"/>
                  <a:pt x="1086" y="84"/>
                  <a:pt x="1094" y="84"/>
                </a:cubicBezTo>
                <a:cubicBezTo>
                  <a:pt x="1140" y="92"/>
                  <a:pt x="1140" y="92"/>
                  <a:pt x="1140" y="92"/>
                </a:cubicBezTo>
                <a:cubicBezTo>
                  <a:pt x="1155" y="99"/>
                  <a:pt x="1163" y="99"/>
                  <a:pt x="1178" y="107"/>
                </a:cubicBezTo>
                <a:cubicBezTo>
                  <a:pt x="1193" y="107"/>
                  <a:pt x="1209" y="115"/>
                  <a:pt x="1216" y="115"/>
                </a:cubicBezTo>
                <a:cubicBezTo>
                  <a:pt x="1247" y="122"/>
                  <a:pt x="1270" y="130"/>
                  <a:pt x="1301" y="145"/>
                </a:cubicBezTo>
                <a:cubicBezTo>
                  <a:pt x="1324" y="153"/>
                  <a:pt x="1354" y="160"/>
                  <a:pt x="1377" y="176"/>
                </a:cubicBezTo>
                <a:cubicBezTo>
                  <a:pt x="1400" y="191"/>
                  <a:pt x="1423" y="199"/>
                  <a:pt x="1454" y="214"/>
                </a:cubicBezTo>
                <a:cubicBezTo>
                  <a:pt x="1484" y="237"/>
                  <a:pt x="1484" y="237"/>
                  <a:pt x="1484" y="237"/>
                </a:cubicBezTo>
                <a:cubicBezTo>
                  <a:pt x="1499" y="245"/>
                  <a:pt x="1515" y="252"/>
                  <a:pt x="1522" y="260"/>
                </a:cubicBezTo>
                <a:cubicBezTo>
                  <a:pt x="1538" y="268"/>
                  <a:pt x="1538" y="268"/>
                  <a:pt x="1538" y="268"/>
                </a:cubicBezTo>
                <a:cubicBezTo>
                  <a:pt x="1545" y="275"/>
                  <a:pt x="1553" y="283"/>
                  <a:pt x="1561" y="283"/>
                </a:cubicBezTo>
                <a:cubicBezTo>
                  <a:pt x="1568" y="291"/>
                  <a:pt x="1584" y="298"/>
                  <a:pt x="1591" y="306"/>
                </a:cubicBezTo>
                <a:cubicBezTo>
                  <a:pt x="1622" y="336"/>
                  <a:pt x="1622" y="336"/>
                  <a:pt x="1622" y="336"/>
                </a:cubicBezTo>
                <a:cubicBezTo>
                  <a:pt x="1637" y="344"/>
                  <a:pt x="1645" y="352"/>
                  <a:pt x="1660" y="367"/>
                </a:cubicBezTo>
                <a:cubicBezTo>
                  <a:pt x="1675" y="375"/>
                  <a:pt x="1675" y="375"/>
                  <a:pt x="1675" y="375"/>
                </a:cubicBezTo>
                <a:cubicBezTo>
                  <a:pt x="1675" y="383"/>
                  <a:pt x="1683" y="390"/>
                  <a:pt x="1691" y="390"/>
                </a:cubicBezTo>
                <a:cubicBezTo>
                  <a:pt x="1698" y="405"/>
                  <a:pt x="1706" y="413"/>
                  <a:pt x="1721" y="421"/>
                </a:cubicBezTo>
                <a:cubicBezTo>
                  <a:pt x="1737" y="444"/>
                  <a:pt x="1760" y="467"/>
                  <a:pt x="1775" y="490"/>
                </a:cubicBezTo>
                <a:cubicBezTo>
                  <a:pt x="1790" y="513"/>
                  <a:pt x="1813" y="536"/>
                  <a:pt x="1828" y="558"/>
                </a:cubicBezTo>
                <a:cubicBezTo>
                  <a:pt x="1851" y="589"/>
                  <a:pt x="1851" y="589"/>
                  <a:pt x="1851" y="589"/>
                </a:cubicBezTo>
                <a:cubicBezTo>
                  <a:pt x="1859" y="604"/>
                  <a:pt x="1867" y="612"/>
                  <a:pt x="1874" y="627"/>
                </a:cubicBezTo>
                <a:cubicBezTo>
                  <a:pt x="1920" y="711"/>
                  <a:pt x="1958" y="811"/>
                  <a:pt x="1982" y="910"/>
                </a:cubicBezTo>
                <a:cubicBezTo>
                  <a:pt x="1958" y="742"/>
                  <a:pt x="1882" y="581"/>
                  <a:pt x="1775" y="444"/>
                </a:cubicBezTo>
                <a:cubicBezTo>
                  <a:pt x="1767" y="436"/>
                  <a:pt x="1760" y="428"/>
                  <a:pt x="1752" y="413"/>
                </a:cubicBezTo>
                <a:cubicBezTo>
                  <a:pt x="1744" y="405"/>
                  <a:pt x="1737" y="398"/>
                  <a:pt x="1729" y="390"/>
                </a:cubicBezTo>
                <a:cubicBezTo>
                  <a:pt x="1721" y="383"/>
                  <a:pt x="1714" y="375"/>
                  <a:pt x="1706" y="360"/>
                </a:cubicBezTo>
                <a:cubicBezTo>
                  <a:pt x="1675" y="336"/>
                  <a:pt x="1675" y="336"/>
                  <a:pt x="1675" y="336"/>
                </a:cubicBezTo>
                <a:cubicBezTo>
                  <a:pt x="1645" y="306"/>
                  <a:pt x="1607" y="275"/>
                  <a:pt x="1576" y="245"/>
                </a:cubicBezTo>
                <a:cubicBezTo>
                  <a:pt x="1499" y="191"/>
                  <a:pt x="1415" y="145"/>
                  <a:pt x="1331" y="107"/>
                </a:cubicBezTo>
                <a:cubicBezTo>
                  <a:pt x="1247" y="69"/>
                  <a:pt x="1155" y="38"/>
                  <a:pt x="1063" y="23"/>
                </a:cubicBezTo>
                <a:cubicBezTo>
                  <a:pt x="971" y="7"/>
                  <a:pt x="872" y="0"/>
                  <a:pt x="780" y="7"/>
                </a:cubicBezTo>
                <a:cubicBezTo>
                  <a:pt x="688" y="7"/>
                  <a:pt x="589" y="23"/>
                  <a:pt x="505" y="53"/>
                </a:cubicBezTo>
                <a:cubicBezTo>
                  <a:pt x="497" y="53"/>
                  <a:pt x="489" y="53"/>
                  <a:pt x="489" y="53"/>
                </a:cubicBezTo>
                <a:cubicBezTo>
                  <a:pt x="283" y="153"/>
                  <a:pt x="114" y="298"/>
                  <a:pt x="0" y="48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1">
            <a:extLst>
              <a:ext uri="{FF2B5EF4-FFF2-40B4-BE49-F238E27FC236}">
                <a16:creationId xmlns:a16="http://schemas.microsoft.com/office/drawing/2014/main" id="{239A54AB-F999-8A44-BE67-E321663E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545" y="9543434"/>
            <a:ext cx="6189872" cy="2202013"/>
          </a:xfrm>
          <a:custGeom>
            <a:avLst/>
            <a:gdLst>
              <a:gd name="T0" fmla="*/ 5134 w 5181"/>
              <a:gd name="T1" fmla="*/ 84 h 1845"/>
              <a:gd name="T2" fmla="*/ 5089 w 5181"/>
              <a:gd name="T3" fmla="*/ 161 h 1845"/>
              <a:gd name="T4" fmla="*/ 5012 w 5181"/>
              <a:gd name="T5" fmla="*/ 276 h 1845"/>
              <a:gd name="T6" fmla="*/ 4958 w 5181"/>
              <a:gd name="T7" fmla="*/ 344 h 1845"/>
              <a:gd name="T8" fmla="*/ 4844 w 5181"/>
              <a:gd name="T9" fmla="*/ 490 h 1845"/>
              <a:gd name="T10" fmla="*/ 4805 w 5181"/>
              <a:gd name="T11" fmla="*/ 536 h 1845"/>
              <a:gd name="T12" fmla="*/ 4729 w 5181"/>
              <a:gd name="T13" fmla="*/ 620 h 1845"/>
              <a:gd name="T14" fmla="*/ 4599 w 5181"/>
              <a:gd name="T15" fmla="*/ 750 h 1845"/>
              <a:gd name="T16" fmla="*/ 4499 w 5181"/>
              <a:gd name="T17" fmla="*/ 842 h 1845"/>
              <a:gd name="T18" fmla="*/ 4400 w 5181"/>
              <a:gd name="T19" fmla="*/ 926 h 1845"/>
              <a:gd name="T20" fmla="*/ 4323 w 5181"/>
              <a:gd name="T21" fmla="*/ 980 h 1845"/>
              <a:gd name="T22" fmla="*/ 4270 w 5181"/>
              <a:gd name="T23" fmla="*/ 1018 h 1845"/>
              <a:gd name="T24" fmla="*/ 4178 w 5181"/>
              <a:gd name="T25" fmla="*/ 1079 h 1845"/>
              <a:gd name="T26" fmla="*/ 4025 w 5181"/>
              <a:gd name="T27" fmla="*/ 1171 h 1845"/>
              <a:gd name="T28" fmla="*/ 3902 w 5181"/>
              <a:gd name="T29" fmla="*/ 1232 h 1845"/>
              <a:gd name="T30" fmla="*/ 3191 w 5181"/>
              <a:gd name="T31" fmla="*/ 1485 h 1845"/>
              <a:gd name="T32" fmla="*/ 3015 w 5181"/>
              <a:gd name="T33" fmla="*/ 1515 h 1845"/>
              <a:gd name="T34" fmla="*/ 2816 w 5181"/>
              <a:gd name="T35" fmla="*/ 1538 h 1845"/>
              <a:gd name="T36" fmla="*/ 2747 w 5181"/>
              <a:gd name="T37" fmla="*/ 1546 h 1845"/>
              <a:gd name="T38" fmla="*/ 2655 w 5181"/>
              <a:gd name="T39" fmla="*/ 1546 h 1845"/>
              <a:gd name="T40" fmla="*/ 2525 w 5181"/>
              <a:gd name="T41" fmla="*/ 1554 h 1845"/>
              <a:gd name="T42" fmla="*/ 1783 w 5181"/>
              <a:gd name="T43" fmla="*/ 1439 h 1845"/>
              <a:gd name="T44" fmla="*/ 1675 w 5181"/>
              <a:gd name="T45" fmla="*/ 1408 h 1845"/>
              <a:gd name="T46" fmla="*/ 1607 w 5181"/>
              <a:gd name="T47" fmla="*/ 1385 h 1845"/>
              <a:gd name="T48" fmla="*/ 0 w 5181"/>
              <a:gd name="T49" fmla="*/ 467 h 1845"/>
              <a:gd name="T50" fmla="*/ 382 w 5181"/>
              <a:gd name="T51" fmla="*/ 980 h 1845"/>
              <a:gd name="T52" fmla="*/ 489 w 5181"/>
              <a:gd name="T53" fmla="*/ 1087 h 1845"/>
              <a:gd name="T54" fmla="*/ 597 w 5181"/>
              <a:gd name="T55" fmla="*/ 1186 h 1845"/>
              <a:gd name="T56" fmla="*/ 681 w 5181"/>
              <a:gd name="T57" fmla="*/ 1248 h 1845"/>
              <a:gd name="T58" fmla="*/ 719 w 5181"/>
              <a:gd name="T59" fmla="*/ 1278 h 1845"/>
              <a:gd name="T60" fmla="*/ 971 w 5181"/>
              <a:gd name="T61" fmla="*/ 1439 h 1845"/>
              <a:gd name="T62" fmla="*/ 1232 w 5181"/>
              <a:gd name="T63" fmla="*/ 1577 h 1845"/>
              <a:gd name="T64" fmla="*/ 1324 w 5181"/>
              <a:gd name="T65" fmla="*/ 1615 h 1845"/>
              <a:gd name="T66" fmla="*/ 1507 w 5181"/>
              <a:gd name="T67" fmla="*/ 1684 h 1845"/>
              <a:gd name="T68" fmla="*/ 1584 w 5181"/>
              <a:gd name="T69" fmla="*/ 1707 h 1845"/>
              <a:gd name="T70" fmla="*/ 1699 w 5181"/>
              <a:gd name="T71" fmla="*/ 1737 h 1845"/>
              <a:gd name="T72" fmla="*/ 2525 w 5181"/>
              <a:gd name="T73" fmla="*/ 1844 h 1845"/>
              <a:gd name="T74" fmla="*/ 2670 w 5181"/>
              <a:gd name="T75" fmla="*/ 1837 h 1845"/>
              <a:gd name="T76" fmla="*/ 2770 w 5181"/>
              <a:gd name="T77" fmla="*/ 1829 h 1845"/>
              <a:gd name="T78" fmla="*/ 2839 w 5181"/>
              <a:gd name="T79" fmla="*/ 1829 h 1845"/>
              <a:gd name="T80" fmla="*/ 3060 w 5181"/>
              <a:gd name="T81" fmla="*/ 1798 h 1845"/>
              <a:gd name="T82" fmla="*/ 3252 w 5181"/>
              <a:gd name="T83" fmla="*/ 1760 h 1845"/>
              <a:gd name="T84" fmla="*/ 5180 w 5181"/>
              <a:gd name="T85" fmla="*/ 0 h 1845"/>
              <a:gd name="T86" fmla="*/ 5134 w 5181"/>
              <a:gd name="T87" fmla="*/ 8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81" h="1845">
                <a:moveTo>
                  <a:pt x="5134" y="84"/>
                </a:moveTo>
                <a:lnTo>
                  <a:pt x="5134" y="84"/>
                </a:lnTo>
                <a:cubicBezTo>
                  <a:pt x="5111" y="123"/>
                  <a:pt x="5111" y="123"/>
                  <a:pt x="5111" y="123"/>
                </a:cubicBezTo>
                <a:cubicBezTo>
                  <a:pt x="5089" y="161"/>
                  <a:pt x="5089" y="161"/>
                  <a:pt x="5089" y="161"/>
                </a:cubicBezTo>
                <a:cubicBezTo>
                  <a:pt x="5073" y="169"/>
                  <a:pt x="5073" y="184"/>
                  <a:pt x="5058" y="199"/>
                </a:cubicBezTo>
                <a:cubicBezTo>
                  <a:pt x="5012" y="276"/>
                  <a:pt x="5012" y="276"/>
                  <a:pt x="5012" y="276"/>
                </a:cubicBezTo>
                <a:cubicBezTo>
                  <a:pt x="4981" y="306"/>
                  <a:pt x="4981" y="306"/>
                  <a:pt x="4981" y="306"/>
                </a:cubicBezTo>
                <a:cubicBezTo>
                  <a:pt x="4958" y="344"/>
                  <a:pt x="4958" y="344"/>
                  <a:pt x="4958" y="344"/>
                </a:cubicBezTo>
                <a:cubicBezTo>
                  <a:pt x="4905" y="421"/>
                  <a:pt x="4905" y="421"/>
                  <a:pt x="4905" y="421"/>
                </a:cubicBezTo>
                <a:cubicBezTo>
                  <a:pt x="4889" y="444"/>
                  <a:pt x="4866" y="467"/>
                  <a:pt x="4844" y="490"/>
                </a:cubicBezTo>
                <a:cubicBezTo>
                  <a:pt x="4821" y="521"/>
                  <a:pt x="4821" y="521"/>
                  <a:pt x="4821" y="521"/>
                </a:cubicBezTo>
                <a:cubicBezTo>
                  <a:pt x="4805" y="536"/>
                  <a:pt x="4805" y="536"/>
                  <a:pt x="4805" y="536"/>
                </a:cubicBezTo>
                <a:cubicBezTo>
                  <a:pt x="4790" y="559"/>
                  <a:pt x="4790" y="559"/>
                  <a:pt x="4790" y="559"/>
                </a:cubicBezTo>
                <a:cubicBezTo>
                  <a:pt x="4729" y="620"/>
                  <a:pt x="4729" y="620"/>
                  <a:pt x="4729" y="620"/>
                </a:cubicBezTo>
                <a:cubicBezTo>
                  <a:pt x="4706" y="643"/>
                  <a:pt x="4683" y="666"/>
                  <a:pt x="4668" y="689"/>
                </a:cubicBezTo>
                <a:cubicBezTo>
                  <a:pt x="4599" y="750"/>
                  <a:pt x="4599" y="750"/>
                  <a:pt x="4599" y="750"/>
                </a:cubicBezTo>
                <a:cubicBezTo>
                  <a:pt x="4538" y="811"/>
                  <a:pt x="4538" y="811"/>
                  <a:pt x="4538" y="811"/>
                </a:cubicBezTo>
                <a:cubicBezTo>
                  <a:pt x="4499" y="842"/>
                  <a:pt x="4499" y="842"/>
                  <a:pt x="4499" y="842"/>
                </a:cubicBezTo>
                <a:cubicBezTo>
                  <a:pt x="4492" y="850"/>
                  <a:pt x="4476" y="857"/>
                  <a:pt x="4468" y="865"/>
                </a:cubicBezTo>
                <a:cubicBezTo>
                  <a:pt x="4400" y="926"/>
                  <a:pt x="4400" y="926"/>
                  <a:pt x="4400" y="926"/>
                </a:cubicBezTo>
                <a:cubicBezTo>
                  <a:pt x="4385" y="934"/>
                  <a:pt x="4369" y="941"/>
                  <a:pt x="4361" y="949"/>
                </a:cubicBezTo>
                <a:cubicBezTo>
                  <a:pt x="4323" y="980"/>
                  <a:pt x="4323" y="980"/>
                  <a:pt x="4323" y="980"/>
                </a:cubicBezTo>
                <a:cubicBezTo>
                  <a:pt x="4285" y="1003"/>
                  <a:pt x="4285" y="1003"/>
                  <a:pt x="4285" y="1003"/>
                </a:cubicBezTo>
                <a:cubicBezTo>
                  <a:pt x="4270" y="1018"/>
                  <a:pt x="4270" y="1018"/>
                  <a:pt x="4270" y="1018"/>
                </a:cubicBezTo>
                <a:cubicBezTo>
                  <a:pt x="4262" y="1018"/>
                  <a:pt x="4254" y="1026"/>
                  <a:pt x="4254" y="1033"/>
                </a:cubicBezTo>
                <a:cubicBezTo>
                  <a:pt x="4178" y="1079"/>
                  <a:pt x="4178" y="1079"/>
                  <a:pt x="4178" y="1079"/>
                </a:cubicBezTo>
                <a:cubicBezTo>
                  <a:pt x="4155" y="1094"/>
                  <a:pt x="4124" y="1110"/>
                  <a:pt x="4101" y="1125"/>
                </a:cubicBezTo>
                <a:cubicBezTo>
                  <a:pt x="4071" y="1140"/>
                  <a:pt x="4048" y="1156"/>
                  <a:pt x="4025" y="1171"/>
                </a:cubicBezTo>
                <a:cubicBezTo>
                  <a:pt x="3941" y="1217"/>
                  <a:pt x="3941" y="1217"/>
                  <a:pt x="3941" y="1217"/>
                </a:cubicBezTo>
                <a:cubicBezTo>
                  <a:pt x="3902" y="1232"/>
                  <a:pt x="3902" y="1232"/>
                  <a:pt x="3902" y="1232"/>
                </a:cubicBezTo>
                <a:cubicBezTo>
                  <a:pt x="3895" y="1240"/>
                  <a:pt x="3879" y="1248"/>
                  <a:pt x="3864" y="1255"/>
                </a:cubicBezTo>
                <a:cubicBezTo>
                  <a:pt x="3650" y="1355"/>
                  <a:pt x="3420" y="1439"/>
                  <a:pt x="3191" y="1485"/>
                </a:cubicBezTo>
                <a:cubicBezTo>
                  <a:pt x="3099" y="1500"/>
                  <a:pt x="3099" y="1500"/>
                  <a:pt x="3099" y="1500"/>
                </a:cubicBezTo>
                <a:cubicBezTo>
                  <a:pt x="3015" y="1515"/>
                  <a:pt x="3015" y="1515"/>
                  <a:pt x="3015" y="1515"/>
                </a:cubicBezTo>
                <a:cubicBezTo>
                  <a:pt x="2953" y="1531"/>
                  <a:pt x="2892" y="1531"/>
                  <a:pt x="2839" y="1538"/>
                </a:cubicBezTo>
                <a:cubicBezTo>
                  <a:pt x="2831" y="1538"/>
                  <a:pt x="2823" y="1538"/>
                  <a:pt x="2816" y="1538"/>
                </a:cubicBezTo>
                <a:cubicBezTo>
                  <a:pt x="2793" y="1546"/>
                  <a:pt x="2793" y="1546"/>
                  <a:pt x="2793" y="1546"/>
                </a:cubicBezTo>
                <a:cubicBezTo>
                  <a:pt x="2747" y="1546"/>
                  <a:pt x="2747" y="1546"/>
                  <a:pt x="2747" y="1546"/>
                </a:cubicBezTo>
                <a:cubicBezTo>
                  <a:pt x="2701" y="1546"/>
                  <a:pt x="2701" y="1546"/>
                  <a:pt x="2701" y="1546"/>
                </a:cubicBezTo>
                <a:cubicBezTo>
                  <a:pt x="2686" y="1546"/>
                  <a:pt x="2670" y="1546"/>
                  <a:pt x="2655" y="1546"/>
                </a:cubicBezTo>
                <a:cubicBezTo>
                  <a:pt x="2571" y="1554"/>
                  <a:pt x="2571" y="1554"/>
                  <a:pt x="2571" y="1554"/>
                </a:cubicBezTo>
                <a:cubicBezTo>
                  <a:pt x="2556" y="1554"/>
                  <a:pt x="2540" y="1554"/>
                  <a:pt x="2525" y="1554"/>
                </a:cubicBezTo>
                <a:cubicBezTo>
                  <a:pt x="2479" y="1546"/>
                  <a:pt x="2479" y="1546"/>
                  <a:pt x="2479" y="1546"/>
                </a:cubicBezTo>
                <a:cubicBezTo>
                  <a:pt x="2242" y="1538"/>
                  <a:pt x="2005" y="1508"/>
                  <a:pt x="1783" y="1439"/>
                </a:cubicBezTo>
                <a:cubicBezTo>
                  <a:pt x="1691" y="1416"/>
                  <a:pt x="1691" y="1416"/>
                  <a:pt x="1691" y="1416"/>
                </a:cubicBezTo>
                <a:cubicBezTo>
                  <a:pt x="1675" y="1408"/>
                  <a:pt x="1675" y="1408"/>
                  <a:pt x="1675" y="1408"/>
                </a:cubicBezTo>
                <a:cubicBezTo>
                  <a:pt x="1652" y="1401"/>
                  <a:pt x="1652" y="1401"/>
                  <a:pt x="1652" y="1401"/>
                </a:cubicBezTo>
                <a:cubicBezTo>
                  <a:pt x="1607" y="1385"/>
                  <a:pt x="1607" y="1385"/>
                  <a:pt x="1607" y="1385"/>
                </a:cubicBezTo>
                <a:lnTo>
                  <a:pt x="1607" y="1385"/>
                </a:lnTo>
                <a:cubicBezTo>
                  <a:pt x="964" y="1278"/>
                  <a:pt x="405" y="941"/>
                  <a:pt x="0" y="467"/>
                </a:cubicBezTo>
                <a:cubicBezTo>
                  <a:pt x="99" y="643"/>
                  <a:pt x="214" y="804"/>
                  <a:pt x="344" y="941"/>
                </a:cubicBezTo>
                <a:cubicBezTo>
                  <a:pt x="382" y="980"/>
                  <a:pt x="382" y="980"/>
                  <a:pt x="382" y="980"/>
                </a:cubicBezTo>
                <a:cubicBezTo>
                  <a:pt x="390" y="995"/>
                  <a:pt x="405" y="1003"/>
                  <a:pt x="413" y="1018"/>
                </a:cubicBezTo>
                <a:cubicBezTo>
                  <a:pt x="489" y="1087"/>
                  <a:pt x="489" y="1087"/>
                  <a:pt x="489" y="1087"/>
                </a:cubicBezTo>
                <a:cubicBezTo>
                  <a:pt x="512" y="1110"/>
                  <a:pt x="535" y="1133"/>
                  <a:pt x="566" y="1156"/>
                </a:cubicBezTo>
                <a:cubicBezTo>
                  <a:pt x="574" y="1163"/>
                  <a:pt x="589" y="1179"/>
                  <a:pt x="597" y="1186"/>
                </a:cubicBezTo>
                <a:cubicBezTo>
                  <a:pt x="642" y="1217"/>
                  <a:pt x="642" y="1217"/>
                  <a:pt x="642" y="1217"/>
                </a:cubicBezTo>
                <a:cubicBezTo>
                  <a:pt x="681" y="1248"/>
                  <a:pt x="681" y="1248"/>
                  <a:pt x="681" y="1248"/>
                </a:cubicBezTo>
                <a:cubicBezTo>
                  <a:pt x="688" y="1255"/>
                  <a:pt x="688" y="1255"/>
                  <a:pt x="696" y="1263"/>
                </a:cubicBezTo>
                <a:cubicBezTo>
                  <a:pt x="719" y="1278"/>
                  <a:pt x="719" y="1278"/>
                  <a:pt x="719" y="1278"/>
                </a:cubicBezTo>
                <a:cubicBezTo>
                  <a:pt x="795" y="1339"/>
                  <a:pt x="795" y="1339"/>
                  <a:pt x="795" y="1339"/>
                </a:cubicBezTo>
                <a:cubicBezTo>
                  <a:pt x="857" y="1370"/>
                  <a:pt x="910" y="1408"/>
                  <a:pt x="971" y="1439"/>
                </a:cubicBezTo>
                <a:cubicBezTo>
                  <a:pt x="1025" y="1477"/>
                  <a:pt x="1086" y="1508"/>
                  <a:pt x="1148" y="1538"/>
                </a:cubicBezTo>
                <a:cubicBezTo>
                  <a:pt x="1232" y="1577"/>
                  <a:pt x="1232" y="1577"/>
                  <a:pt x="1232" y="1577"/>
                </a:cubicBezTo>
                <a:cubicBezTo>
                  <a:pt x="1247" y="1584"/>
                  <a:pt x="1262" y="1592"/>
                  <a:pt x="1278" y="1592"/>
                </a:cubicBezTo>
                <a:cubicBezTo>
                  <a:pt x="1324" y="1615"/>
                  <a:pt x="1324" y="1615"/>
                  <a:pt x="1324" y="1615"/>
                </a:cubicBezTo>
                <a:cubicBezTo>
                  <a:pt x="1415" y="1645"/>
                  <a:pt x="1415" y="1645"/>
                  <a:pt x="1415" y="1645"/>
                </a:cubicBezTo>
                <a:cubicBezTo>
                  <a:pt x="1446" y="1661"/>
                  <a:pt x="1477" y="1668"/>
                  <a:pt x="1507" y="1684"/>
                </a:cubicBezTo>
                <a:cubicBezTo>
                  <a:pt x="1553" y="1699"/>
                  <a:pt x="1553" y="1699"/>
                  <a:pt x="1553" y="1699"/>
                </a:cubicBezTo>
                <a:cubicBezTo>
                  <a:pt x="1584" y="1707"/>
                  <a:pt x="1584" y="1707"/>
                  <a:pt x="1584" y="1707"/>
                </a:cubicBezTo>
                <a:cubicBezTo>
                  <a:pt x="1607" y="1707"/>
                  <a:pt x="1607" y="1707"/>
                  <a:pt x="1607" y="1707"/>
                </a:cubicBezTo>
                <a:cubicBezTo>
                  <a:pt x="1699" y="1737"/>
                  <a:pt x="1699" y="1737"/>
                  <a:pt x="1699" y="1737"/>
                </a:cubicBezTo>
                <a:cubicBezTo>
                  <a:pt x="1951" y="1806"/>
                  <a:pt x="2211" y="1837"/>
                  <a:pt x="2471" y="1844"/>
                </a:cubicBezTo>
                <a:cubicBezTo>
                  <a:pt x="2525" y="1844"/>
                  <a:pt x="2525" y="1844"/>
                  <a:pt x="2525" y="1844"/>
                </a:cubicBezTo>
                <a:cubicBezTo>
                  <a:pt x="2540" y="1844"/>
                  <a:pt x="2556" y="1844"/>
                  <a:pt x="2571" y="1844"/>
                </a:cubicBezTo>
                <a:cubicBezTo>
                  <a:pt x="2670" y="1837"/>
                  <a:pt x="2670" y="1837"/>
                  <a:pt x="2670" y="1837"/>
                </a:cubicBezTo>
                <a:cubicBezTo>
                  <a:pt x="2686" y="1837"/>
                  <a:pt x="2701" y="1837"/>
                  <a:pt x="2716" y="1837"/>
                </a:cubicBezTo>
                <a:cubicBezTo>
                  <a:pt x="2770" y="1829"/>
                  <a:pt x="2770" y="1829"/>
                  <a:pt x="2770" y="1829"/>
                </a:cubicBezTo>
                <a:cubicBezTo>
                  <a:pt x="2816" y="1829"/>
                  <a:pt x="2816" y="1829"/>
                  <a:pt x="2816" y="1829"/>
                </a:cubicBezTo>
                <a:cubicBezTo>
                  <a:pt x="2839" y="1829"/>
                  <a:pt x="2839" y="1829"/>
                  <a:pt x="2839" y="1829"/>
                </a:cubicBezTo>
                <a:cubicBezTo>
                  <a:pt x="2846" y="1821"/>
                  <a:pt x="2854" y="1821"/>
                  <a:pt x="2862" y="1821"/>
                </a:cubicBezTo>
                <a:cubicBezTo>
                  <a:pt x="2930" y="1814"/>
                  <a:pt x="2992" y="1806"/>
                  <a:pt x="3060" y="1798"/>
                </a:cubicBezTo>
                <a:cubicBezTo>
                  <a:pt x="3091" y="1791"/>
                  <a:pt x="3122" y="1783"/>
                  <a:pt x="3152" y="1775"/>
                </a:cubicBezTo>
                <a:cubicBezTo>
                  <a:pt x="3252" y="1760"/>
                  <a:pt x="3252" y="1760"/>
                  <a:pt x="3252" y="1760"/>
                </a:cubicBezTo>
                <a:cubicBezTo>
                  <a:pt x="3489" y="1699"/>
                  <a:pt x="3719" y="1615"/>
                  <a:pt x="3933" y="1508"/>
                </a:cubicBezTo>
                <a:cubicBezTo>
                  <a:pt x="4484" y="1140"/>
                  <a:pt x="4920" y="620"/>
                  <a:pt x="5180" y="0"/>
                </a:cubicBezTo>
                <a:cubicBezTo>
                  <a:pt x="5157" y="46"/>
                  <a:pt x="5157" y="46"/>
                  <a:pt x="5157" y="46"/>
                </a:cubicBezTo>
                <a:cubicBezTo>
                  <a:pt x="5150" y="54"/>
                  <a:pt x="5142" y="69"/>
                  <a:pt x="5134" y="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2">
            <a:extLst>
              <a:ext uri="{FF2B5EF4-FFF2-40B4-BE49-F238E27FC236}">
                <a16:creationId xmlns:a16="http://schemas.microsoft.com/office/drawing/2014/main" id="{6ED836C3-AF17-7549-86DA-47987391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107" y="6145589"/>
            <a:ext cx="2338981" cy="5051989"/>
          </a:xfrm>
          <a:custGeom>
            <a:avLst/>
            <a:gdLst>
              <a:gd name="T0" fmla="*/ 1959 w 1960"/>
              <a:gd name="T1" fmla="*/ 4230 h 4231"/>
              <a:gd name="T2" fmla="*/ 1798 w 1960"/>
              <a:gd name="T3" fmla="*/ 4169 h 4231"/>
              <a:gd name="T4" fmla="*/ 1714 w 1960"/>
              <a:gd name="T5" fmla="*/ 4131 h 4231"/>
              <a:gd name="T6" fmla="*/ 1484 w 1960"/>
              <a:gd name="T7" fmla="*/ 4008 h 4231"/>
              <a:gd name="T8" fmla="*/ 1270 w 1960"/>
              <a:gd name="T9" fmla="*/ 3863 h 4231"/>
              <a:gd name="T10" fmla="*/ 1232 w 1960"/>
              <a:gd name="T11" fmla="*/ 3832 h 4231"/>
              <a:gd name="T12" fmla="*/ 1163 w 1960"/>
              <a:gd name="T13" fmla="*/ 3779 h 4231"/>
              <a:gd name="T14" fmla="*/ 1071 w 1960"/>
              <a:gd name="T15" fmla="*/ 3695 h 4231"/>
              <a:gd name="T16" fmla="*/ 979 w 1960"/>
              <a:gd name="T17" fmla="*/ 3595 h 4231"/>
              <a:gd name="T18" fmla="*/ 918 w 1960"/>
              <a:gd name="T19" fmla="*/ 3534 h 4231"/>
              <a:gd name="T20" fmla="*/ 864 w 1960"/>
              <a:gd name="T21" fmla="*/ 3465 h 4231"/>
              <a:gd name="T22" fmla="*/ 841 w 1960"/>
              <a:gd name="T23" fmla="*/ 3434 h 4231"/>
              <a:gd name="T24" fmla="*/ 742 w 1960"/>
              <a:gd name="T25" fmla="*/ 3289 h 4231"/>
              <a:gd name="T26" fmla="*/ 459 w 1960"/>
              <a:gd name="T27" fmla="*/ 2654 h 4231"/>
              <a:gd name="T28" fmla="*/ 382 w 1960"/>
              <a:gd name="T29" fmla="*/ 2233 h 4231"/>
              <a:gd name="T30" fmla="*/ 375 w 1960"/>
              <a:gd name="T31" fmla="*/ 2126 h 4231"/>
              <a:gd name="T32" fmla="*/ 375 w 1960"/>
              <a:gd name="T33" fmla="*/ 2072 h 4231"/>
              <a:gd name="T34" fmla="*/ 1002 w 1960"/>
              <a:gd name="T35" fmla="*/ 0 h 4231"/>
              <a:gd name="T36" fmla="*/ 505 w 1960"/>
              <a:gd name="T37" fmla="*/ 450 h 4231"/>
              <a:gd name="T38" fmla="*/ 260 w 1960"/>
              <a:gd name="T39" fmla="*/ 841 h 4231"/>
              <a:gd name="T40" fmla="*/ 199 w 1960"/>
              <a:gd name="T41" fmla="*/ 978 h 4231"/>
              <a:gd name="T42" fmla="*/ 153 w 1960"/>
              <a:gd name="T43" fmla="*/ 1101 h 4231"/>
              <a:gd name="T44" fmla="*/ 130 w 1960"/>
              <a:gd name="T45" fmla="*/ 1169 h 4231"/>
              <a:gd name="T46" fmla="*/ 69 w 1960"/>
              <a:gd name="T47" fmla="*/ 1361 h 4231"/>
              <a:gd name="T48" fmla="*/ 45 w 1960"/>
              <a:gd name="T49" fmla="*/ 1483 h 4231"/>
              <a:gd name="T50" fmla="*/ 30 w 1960"/>
              <a:gd name="T51" fmla="*/ 1560 h 4231"/>
              <a:gd name="T52" fmla="*/ 15 w 1960"/>
              <a:gd name="T53" fmla="*/ 1659 h 4231"/>
              <a:gd name="T54" fmla="*/ 0 w 1960"/>
              <a:gd name="T55" fmla="*/ 1866 h 4231"/>
              <a:gd name="T56" fmla="*/ 0 w 1960"/>
              <a:gd name="T57" fmla="*/ 1965 h 4231"/>
              <a:gd name="T58" fmla="*/ 0 w 1960"/>
              <a:gd name="T59" fmla="*/ 2065 h 4231"/>
              <a:gd name="T60" fmla="*/ 0 w 1960"/>
              <a:gd name="T61" fmla="*/ 2141 h 4231"/>
              <a:gd name="T62" fmla="*/ 7 w 1960"/>
              <a:gd name="T63" fmla="*/ 2264 h 4231"/>
              <a:gd name="T64" fmla="*/ 352 w 1960"/>
              <a:gd name="T65" fmla="*/ 3312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60" h="4231">
                <a:moveTo>
                  <a:pt x="1959" y="4230"/>
                </a:moveTo>
                <a:lnTo>
                  <a:pt x="1959" y="4230"/>
                </a:lnTo>
                <a:cubicBezTo>
                  <a:pt x="1936" y="4223"/>
                  <a:pt x="1905" y="4215"/>
                  <a:pt x="1874" y="4200"/>
                </a:cubicBezTo>
                <a:cubicBezTo>
                  <a:pt x="1798" y="4169"/>
                  <a:pt x="1798" y="4169"/>
                  <a:pt x="1798" y="4169"/>
                </a:cubicBezTo>
                <a:cubicBezTo>
                  <a:pt x="1752" y="4154"/>
                  <a:pt x="1752" y="4154"/>
                  <a:pt x="1752" y="4154"/>
                </a:cubicBezTo>
                <a:cubicBezTo>
                  <a:pt x="1744" y="4146"/>
                  <a:pt x="1729" y="4138"/>
                  <a:pt x="1714" y="4131"/>
                </a:cubicBezTo>
                <a:cubicBezTo>
                  <a:pt x="1637" y="4093"/>
                  <a:pt x="1637" y="4093"/>
                  <a:pt x="1637" y="4093"/>
                </a:cubicBezTo>
                <a:cubicBezTo>
                  <a:pt x="1584" y="4070"/>
                  <a:pt x="1530" y="4039"/>
                  <a:pt x="1484" y="4008"/>
                </a:cubicBezTo>
                <a:cubicBezTo>
                  <a:pt x="1431" y="3978"/>
                  <a:pt x="1385" y="3947"/>
                  <a:pt x="1339" y="3916"/>
                </a:cubicBezTo>
                <a:cubicBezTo>
                  <a:pt x="1270" y="3863"/>
                  <a:pt x="1270" y="3863"/>
                  <a:pt x="1270" y="3863"/>
                </a:cubicBezTo>
                <a:cubicBezTo>
                  <a:pt x="1247" y="3848"/>
                  <a:pt x="1247" y="3848"/>
                  <a:pt x="1247" y="3848"/>
                </a:cubicBezTo>
                <a:cubicBezTo>
                  <a:pt x="1239" y="3848"/>
                  <a:pt x="1239" y="3840"/>
                  <a:pt x="1232" y="3832"/>
                </a:cubicBezTo>
                <a:cubicBezTo>
                  <a:pt x="1201" y="3809"/>
                  <a:pt x="1201" y="3809"/>
                  <a:pt x="1201" y="3809"/>
                </a:cubicBezTo>
                <a:cubicBezTo>
                  <a:pt x="1163" y="3779"/>
                  <a:pt x="1163" y="3779"/>
                  <a:pt x="1163" y="3779"/>
                </a:cubicBezTo>
                <a:cubicBezTo>
                  <a:pt x="1155" y="3771"/>
                  <a:pt x="1140" y="3763"/>
                  <a:pt x="1132" y="3748"/>
                </a:cubicBezTo>
                <a:cubicBezTo>
                  <a:pt x="1109" y="3733"/>
                  <a:pt x="1086" y="3710"/>
                  <a:pt x="1071" y="3695"/>
                </a:cubicBezTo>
                <a:cubicBezTo>
                  <a:pt x="1010" y="3633"/>
                  <a:pt x="1010" y="3633"/>
                  <a:pt x="1010" y="3633"/>
                </a:cubicBezTo>
                <a:cubicBezTo>
                  <a:pt x="994" y="3618"/>
                  <a:pt x="987" y="3610"/>
                  <a:pt x="979" y="3595"/>
                </a:cubicBezTo>
                <a:cubicBezTo>
                  <a:pt x="949" y="3565"/>
                  <a:pt x="949" y="3565"/>
                  <a:pt x="949" y="3565"/>
                </a:cubicBezTo>
                <a:cubicBezTo>
                  <a:pt x="941" y="3557"/>
                  <a:pt x="926" y="3542"/>
                  <a:pt x="918" y="3534"/>
                </a:cubicBezTo>
                <a:cubicBezTo>
                  <a:pt x="895" y="3496"/>
                  <a:pt x="895" y="3496"/>
                  <a:pt x="895" y="3496"/>
                </a:cubicBezTo>
                <a:cubicBezTo>
                  <a:pt x="864" y="3465"/>
                  <a:pt x="864" y="3465"/>
                  <a:pt x="864" y="3465"/>
                </a:cubicBezTo>
                <a:cubicBezTo>
                  <a:pt x="857" y="3457"/>
                  <a:pt x="857" y="3457"/>
                  <a:pt x="849" y="3450"/>
                </a:cubicBezTo>
                <a:cubicBezTo>
                  <a:pt x="841" y="3434"/>
                  <a:pt x="841" y="3434"/>
                  <a:pt x="841" y="3434"/>
                </a:cubicBezTo>
                <a:cubicBezTo>
                  <a:pt x="788" y="3358"/>
                  <a:pt x="788" y="3358"/>
                  <a:pt x="788" y="3358"/>
                </a:cubicBezTo>
                <a:cubicBezTo>
                  <a:pt x="742" y="3289"/>
                  <a:pt x="742" y="3289"/>
                  <a:pt x="742" y="3289"/>
                </a:cubicBezTo>
                <a:cubicBezTo>
                  <a:pt x="673" y="3189"/>
                  <a:pt x="619" y="3090"/>
                  <a:pt x="574" y="2983"/>
                </a:cubicBezTo>
                <a:cubicBezTo>
                  <a:pt x="528" y="2876"/>
                  <a:pt x="489" y="2769"/>
                  <a:pt x="459" y="2654"/>
                </a:cubicBezTo>
                <a:cubicBezTo>
                  <a:pt x="428" y="2547"/>
                  <a:pt x="405" y="2432"/>
                  <a:pt x="390" y="2317"/>
                </a:cubicBezTo>
                <a:cubicBezTo>
                  <a:pt x="382" y="2233"/>
                  <a:pt x="382" y="2233"/>
                  <a:pt x="382" y="2233"/>
                </a:cubicBezTo>
                <a:cubicBezTo>
                  <a:pt x="375" y="2141"/>
                  <a:pt x="375" y="2141"/>
                  <a:pt x="375" y="2141"/>
                </a:cubicBezTo>
                <a:cubicBezTo>
                  <a:pt x="375" y="2126"/>
                  <a:pt x="375" y="2126"/>
                  <a:pt x="375" y="2126"/>
                </a:cubicBezTo>
                <a:cubicBezTo>
                  <a:pt x="375" y="2103"/>
                  <a:pt x="375" y="2103"/>
                  <a:pt x="375" y="2103"/>
                </a:cubicBezTo>
                <a:cubicBezTo>
                  <a:pt x="375" y="2072"/>
                  <a:pt x="375" y="2072"/>
                  <a:pt x="375" y="2072"/>
                </a:cubicBezTo>
                <a:cubicBezTo>
                  <a:pt x="336" y="1904"/>
                  <a:pt x="313" y="1736"/>
                  <a:pt x="313" y="1552"/>
                </a:cubicBezTo>
                <a:cubicBezTo>
                  <a:pt x="313" y="940"/>
                  <a:pt x="574" y="381"/>
                  <a:pt x="1002" y="0"/>
                </a:cubicBezTo>
                <a:cubicBezTo>
                  <a:pt x="926" y="46"/>
                  <a:pt x="864" y="99"/>
                  <a:pt x="796" y="153"/>
                </a:cubicBezTo>
                <a:cubicBezTo>
                  <a:pt x="688" y="237"/>
                  <a:pt x="596" y="336"/>
                  <a:pt x="505" y="450"/>
                </a:cubicBezTo>
                <a:cubicBezTo>
                  <a:pt x="421" y="557"/>
                  <a:pt x="344" y="672"/>
                  <a:pt x="283" y="794"/>
                </a:cubicBezTo>
                <a:cubicBezTo>
                  <a:pt x="260" y="841"/>
                  <a:pt x="260" y="841"/>
                  <a:pt x="260" y="841"/>
                </a:cubicBezTo>
                <a:cubicBezTo>
                  <a:pt x="252" y="856"/>
                  <a:pt x="245" y="871"/>
                  <a:pt x="237" y="886"/>
                </a:cubicBezTo>
                <a:cubicBezTo>
                  <a:pt x="222" y="917"/>
                  <a:pt x="206" y="948"/>
                  <a:pt x="199" y="978"/>
                </a:cubicBezTo>
                <a:cubicBezTo>
                  <a:pt x="160" y="1070"/>
                  <a:pt x="160" y="1070"/>
                  <a:pt x="160" y="1070"/>
                </a:cubicBezTo>
                <a:cubicBezTo>
                  <a:pt x="153" y="1101"/>
                  <a:pt x="153" y="1101"/>
                  <a:pt x="153" y="1101"/>
                </a:cubicBezTo>
                <a:cubicBezTo>
                  <a:pt x="145" y="1108"/>
                  <a:pt x="145" y="1116"/>
                  <a:pt x="145" y="1124"/>
                </a:cubicBezTo>
                <a:cubicBezTo>
                  <a:pt x="130" y="1169"/>
                  <a:pt x="130" y="1169"/>
                  <a:pt x="130" y="1169"/>
                </a:cubicBezTo>
                <a:cubicBezTo>
                  <a:pt x="115" y="1200"/>
                  <a:pt x="107" y="1231"/>
                  <a:pt x="99" y="1269"/>
                </a:cubicBezTo>
                <a:cubicBezTo>
                  <a:pt x="92" y="1300"/>
                  <a:pt x="76" y="1330"/>
                  <a:pt x="69" y="1361"/>
                </a:cubicBezTo>
                <a:cubicBezTo>
                  <a:pt x="45" y="1460"/>
                  <a:pt x="45" y="1460"/>
                  <a:pt x="45" y="1460"/>
                </a:cubicBezTo>
                <a:cubicBezTo>
                  <a:pt x="45" y="1483"/>
                  <a:pt x="45" y="1483"/>
                  <a:pt x="45" y="1483"/>
                </a:cubicBezTo>
                <a:cubicBezTo>
                  <a:pt x="45" y="1498"/>
                  <a:pt x="38" y="1506"/>
                  <a:pt x="38" y="1514"/>
                </a:cubicBezTo>
                <a:cubicBezTo>
                  <a:pt x="30" y="1560"/>
                  <a:pt x="30" y="1560"/>
                  <a:pt x="30" y="1560"/>
                </a:cubicBezTo>
                <a:cubicBezTo>
                  <a:pt x="23" y="1613"/>
                  <a:pt x="23" y="1613"/>
                  <a:pt x="23" y="1613"/>
                </a:cubicBezTo>
                <a:cubicBezTo>
                  <a:pt x="23" y="1628"/>
                  <a:pt x="15" y="1644"/>
                  <a:pt x="15" y="1659"/>
                </a:cubicBezTo>
                <a:cubicBezTo>
                  <a:pt x="15" y="1698"/>
                  <a:pt x="7" y="1728"/>
                  <a:pt x="7" y="1759"/>
                </a:cubicBezTo>
                <a:cubicBezTo>
                  <a:pt x="0" y="1866"/>
                  <a:pt x="0" y="1866"/>
                  <a:pt x="0" y="1866"/>
                </a:cubicBezTo>
                <a:cubicBezTo>
                  <a:pt x="0" y="1881"/>
                  <a:pt x="0" y="1896"/>
                  <a:pt x="0" y="1912"/>
                </a:cubicBezTo>
                <a:cubicBezTo>
                  <a:pt x="0" y="1965"/>
                  <a:pt x="0" y="1965"/>
                  <a:pt x="0" y="1965"/>
                </a:cubicBezTo>
                <a:cubicBezTo>
                  <a:pt x="0" y="1981"/>
                  <a:pt x="0" y="1996"/>
                  <a:pt x="0" y="2011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2111"/>
                  <a:pt x="0" y="2111"/>
                  <a:pt x="0" y="2111"/>
                </a:cubicBezTo>
                <a:cubicBezTo>
                  <a:pt x="0" y="2141"/>
                  <a:pt x="0" y="2141"/>
                  <a:pt x="0" y="2141"/>
                </a:cubicBezTo>
                <a:cubicBezTo>
                  <a:pt x="0" y="2164"/>
                  <a:pt x="0" y="2164"/>
                  <a:pt x="0" y="2164"/>
                </a:cubicBezTo>
                <a:cubicBezTo>
                  <a:pt x="7" y="2264"/>
                  <a:pt x="7" y="2264"/>
                  <a:pt x="7" y="2264"/>
                </a:cubicBezTo>
                <a:cubicBezTo>
                  <a:pt x="23" y="2363"/>
                  <a:pt x="23" y="2363"/>
                  <a:pt x="23" y="2363"/>
                </a:cubicBezTo>
                <a:cubicBezTo>
                  <a:pt x="69" y="2700"/>
                  <a:pt x="183" y="3021"/>
                  <a:pt x="352" y="3312"/>
                </a:cubicBezTo>
                <a:cubicBezTo>
                  <a:pt x="757" y="3786"/>
                  <a:pt x="1316" y="4123"/>
                  <a:pt x="1959" y="4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3">
            <a:extLst>
              <a:ext uri="{FF2B5EF4-FFF2-40B4-BE49-F238E27FC236}">
                <a16:creationId xmlns:a16="http://schemas.microsoft.com/office/drawing/2014/main" id="{6432E4B0-4D0B-004C-B632-06B0371D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135" y="5697813"/>
            <a:ext cx="4546260" cy="3866693"/>
          </a:xfrm>
          <a:custGeom>
            <a:avLst/>
            <a:gdLst>
              <a:gd name="T0" fmla="*/ 62 w 3804"/>
              <a:gd name="T1" fmla="*/ 2386 h 3237"/>
              <a:gd name="T2" fmla="*/ 69 w 3804"/>
              <a:gd name="T3" fmla="*/ 2302 h 3237"/>
              <a:gd name="T4" fmla="*/ 77 w 3804"/>
              <a:gd name="T5" fmla="*/ 2172 h 3237"/>
              <a:gd name="T6" fmla="*/ 100 w 3804"/>
              <a:gd name="T7" fmla="*/ 2050 h 3237"/>
              <a:gd name="T8" fmla="*/ 115 w 3804"/>
              <a:gd name="T9" fmla="*/ 1965 h 3237"/>
              <a:gd name="T10" fmla="*/ 123 w 3804"/>
              <a:gd name="T11" fmla="*/ 1920 h 3237"/>
              <a:gd name="T12" fmla="*/ 169 w 3804"/>
              <a:gd name="T13" fmla="*/ 1751 h 3237"/>
              <a:gd name="T14" fmla="*/ 207 w 3804"/>
              <a:gd name="T15" fmla="*/ 1636 h 3237"/>
              <a:gd name="T16" fmla="*/ 222 w 3804"/>
              <a:gd name="T17" fmla="*/ 1590 h 3237"/>
              <a:gd name="T18" fmla="*/ 291 w 3804"/>
              <a:gd name="T19" fmla="*/ 1437 h 3237"/>
              <a:gd name="T20" fmla="*/ 337 w 3804"/>
              <a:gd name="T21" fmla="*/ 1361 h 3237"/>
              <a:gd name="T22" fmla="*/ 1340 w 3804"/>
              <a:gd name="T23" fmla="*/ 535 h 3237"/>
              <a:gd name="T24" fmla="*/ 2105 w 3804"/>
              <a:gd name="T25" fmla="*/ 390 h 3237"/>
              <a:gd name="T26" fmla="*/ 2924 w 3804"/>
              <a:gd name="T27" fmla="*/ 3236 h 3237"/>
              <a:gd name="T28" fmla="*/ 3536 w 3804"/>
              <a:gd name="T29" fmla="*/ 2730 h 3237"/>
              <a:gd name="T30" fmla="*/ 3589 w 3804"/>
              <a:gd name="T31" fmla="*/ 2639 h 3237"/>
              <a:gd name="T32" fmla="*/ 3635 w 3804"/>
              <a:gd name="T33" fmla="*/ 2547 h 3237"/>
              <a:gd name="T34" fmla="*/ 3658 w 3804"/>
              <a:gd name="T35" fmla="*/ 2501 h 3237"/>
              <a:gd name="T36" fmla="*/ 3696 w 3804"/>
              <a:gd name="T37" fmla="*/ 2401 h 3237"/>
              <a:gd name="T38" fmla="*/ 3796 w 3804"/>
              <a:gd name="T39" fmla="*/ 1950 h 3237"/>
              <a:gd name="T40" fmla="*/ 3803 w 3804"/>
              <a:gd name="T41" fmla="*/ 1843 h 3237"/>
              <a:gd name="T42" fmla="*/ 3803 w 3804"/>
              <a:gd name="T43" fmla="*/ 1766 h 3237"/>
              <a:gd name="T44" fmla="*/ 3796 w 3804"/>
              <a:gd name="T45" fmla="*/ 1690 h 3237"/>
              <a:gd name="T46" fmla="*/ 3788 w 3804"/>
              <a:gd name="T47" fmla="*/ 1583 h 3237"/>
              <a:gd name="T48" fmla="*/ 3666 w 3804"/>
              <a:gd name="T49" fmla="*/ 1131 h 3237"/>
              <a:gd name="T50" fmla="*/ 3329 w 3804"/>
              <a:gd name="T51" fmla="*/ 604 h 3237"/>
              <a:gd name="T52" fmla="*/ 2816 w 3804"/>
              <a:gd name="T53" fmla="*/ 229 h 3237"/>
              <a:gd name="T54" fmla="*/ 2748 w 3804"/>
              <a:gd name="T55" fmla="*/ 199 h 3237"/>
              <a:gd name="T56" fmla="*/ 2679 w 3804"/>
              <a:gd name="T57" fmla="*/ 168 h 3237"/>
              <a:gd name="T58" fmla="*/ 2533 w 3804"/>
              <a:gd name="T59" fmla="*/ 115 h 3237"/>
              <a:gd name="T60" fmla="*/ 2021 w 3804"/>
              <a:gd name="T61" fmla="*/ 15 h 3237"/>
              <a:gd name="T62" fmla="*/ 689 w 3804"/>
              <a:gd name="T63" fmla="*/ 375 h 3237"/>
              <a:gd name="T64" fmla="*/ 62 w 3804"/>
              <a:gd name="T65" fmla="*/ 2447 h 3237"/>
              <a:gd name="T66" fmla="*/ 62 w 3804"/>
              <a:gd name="T67" fmla="*/ 2386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04" h="3237">
                <a:moveTo>
                  <a:pt x="62" y="2386"/>
                </a:moveTo>
                <a:lnTo>
                  <a:pt x="62" y="2386"/>
                </a:lnTo>
                <a:cubicBezTo>
                  <a:pt x="62" y="2379"/>
                  <a:pt x="62" y="2363"/>
                  <a:pt x="62" y="2348"/>
                </a:cubicBezTo>
                <a:cubicBezTo>
                  <a:pt x="69" y="2302"/>
                  <a:pt x="69" y="2302"/>
                  <a:pt x="69" y="2302"/>
                </a:cubicBezTo>
                <a:cubicBezTo>
                  <a:pt x="69" y="2287"/>
                  <a:pt x="69" y="2271"/>
                  <a:pt x="69" y="2264"/>
                </a:cubicBezTo>
                <a:cubicBezTo>
                  <a:pt x="77" y="2172"/>
                  <a:pt x="77" y="2172"/>
                  <a:pt x="77" y="2172"/>
                </a:cubicBezTo>
                <a:cubicBezTo>
                  <a:pt x="85" y="2149"/>
                  <a:pt x="85" y="2118"/>
                  <a:pt x="92" y="2088"/>
                </a:cubicBezTo>
                <a:cubicBezTo>
                  <a:pt x="92" y="2073"/>
                  <a:pt x="92" y="2057"/>
                  <a:pt x="100" y="2050"/>
                </a:cubicBezTo>
                <a:cubicBezTo>
                  <a:pt x="108" y="2003"/>
                  <a:pt x="108" y="2003"/>
                  <a:pt x="108" y="2003"/>
                </a:cubicBezTo>
                <a:cubicBezTo>
                  <a:pt x="115" y="1965"/>
                  <a:pt x="115" y="1965"/>
                  <a:pt x="115" y="1965"/>
                </a:cubicBezTo>
                <a:cubicBezTo>
                  <a:pt x="115" y="1958"/>
                  <a:pt x="115" y="1950"/>
                  <a:pt x="115" y="1942"/>
                </a:cubicBezTo>
                <a:cubicBezTo>
                  <a:pt x="123" y="1920"/>
                  <a:pt x="123" y="1920"/>
                  <a:pt x="123" y="1920"/>
                </a:cubicBezTo>
                <a:cubicBezTo>
                  <a:pt x="146" y="1835"/>
                  <a:pt x="146" y="1835"/>
                  <a:pt x="146" y="1835"/>
                </a:cubicBezTo>
                <a:cubicBezTo>
                  <a:pt x="153" y="1812"/>
                  <a:pt x="161" y="1782"/>
                  <a:pt x="169" y="1751"/>
                </a:cubicBezTo>
                <a:cubicBezTo>
                  <a:pt x="176" y="1728"/>
                  <a:pt x="184" y="1697"/>
                  <a:pt x="192" y="1675"/>
                </a:cubicBezTo>
                <a:cubicBezTo>
                  <a:pt x="207" y="1636"/>
                  <a:pt x="207" y="1636"/>
                  <a:pt x="207" y="1636"/>
                </a:cubicBezTo>
                <a:cubicBezTo>
                  <a:pt x="215" y="1629"/>
                  <a:pt x="215" y="1621"/>
                  <a:pt x="215" y="1613"/>
                </a:cubicBezTo>
                <a:cubicBezTo>
                  <a:pt x="222" y="1590"/>
                  <a:pt x="222" y="1590"/>
                  <a:pt x="222" y="1590"/>
                </a:cubicBezTo>
                <a:cubicBezTo>
                  <a:pt x="261" y="1514"/>
                  <a:pt x="261" y="1514"/>
                  <a:pt x="261" y="1514"/>
                </a:cubicBezTo>
                <a:cubicBezTo>
                  <a:pt x="268" y="1491"/>
                  <a:pt x="283" y="1460"/>
                  <a:pt x="291" y="1437"/>
                </a:cubicBezTo>
                <a:cubicBezTo>
                  <a:pt x="299" y="1422"/>
                  <a:pt x="306" y="1414"/>
                  <a:pt x="314" y="1399"/>
                </a:cubicBezTo>
                <a:cubicBezTo>
                  <a:pt x="337" y="1361"/>
                  <a:pt x="337" y="1361"/>
                  <a:pt x="337" y="1361"/>
                </a:cubicBezTo>
                <a:cubicBezTo>
                  <a:pt x="444" y="1169"/>
                  <a:pt x="590" y="993"/>
                  <a:pt x="758" y="856"/>
                </a:cubicBezTo>
                <a:cubicBezTo>
                  <a:pt x="934" y="711"/>
                  <a:pt x="1125" y="604"/>
                  <a:pt x="1340" y="535"/>
                </a:cubicBezTo>
                <a:cubicBezTo>
                  <a:pt x="1424" y="505"/>
                  <a:pt x="1516" y="490"/>
                  <a:pt x="1607" y="474"/>
                </a:cubicBezTo>
                <a:cubicBezTo>
                  <a:pt x="1761" y="421"/>
                  <a:pt x="1929" y="390"/>
                  <a:pt x="2105" y="390"/>
                </a:cubicBezTo>
                <a:cubicBezTo>
                  <a:pt x="2954" y="390"/>
                  <a:pt x="3650" y="1078"/>
                  <a:pt x="3650" y="1927"/>
                </a:cubicBezTo>
                <a:cubicBezTo>
                  <a:pt x="3650" y="2478"/>
                  <a:pt x="3360" y="2960"/>
                  <a:pt x="2924" y="3236"/>
                </a:cubicBezTo>
                <a:cubicBezTo>
                  <a:pt x="3038" y="3182"/>
                  <a:pt x="3153" y="3121"/>
                  <a:pt x="3253" y="3037"/>
                </a:cubicBezTo>
                <a:cubicBezTo>
                  <a:pt x="3360" y="2952"/>
                  <a:pt x="3452" y="2845"/>
                  <a:pt x="3536" y="2730"/>
                </a:cubicBezTo>
                <a:cubicBezTo>
                  <a:pt x="3543" y="2715"/>
                  <a:pt x="3551" y="2700"/>
                  <a:pt x="3559" y="2685"/>
                </a:cubicBezTo>
                <a:cubicBezTo>
                  <a:pt x="3566" y="2669"/>
                  <a:pt x="3582" y="2654"/>
                  <a:pt x="3589" y="2639"/>
                </a:cubicBezTo>
                <a:cubicBezTo>
                  <a:pt x="3612" y="2593"/>
                  <a:pt x="3612" y="2593"/>
                  <a:pt x="3612" y="2593"/>
                </a:cubicBezTo>
                <a:cubicBezTo>
                  <a:pt x="3635" y="2547"/>
                  <a:pt x="3635" y="2547"/>
                  <a:pt x="3635" y="2547"/>
                </a:cubicBezTo>
                <a:cubicBezTo>
                  <a:pt x="3643" y="2539"/>
                  <a:pt x="3643" y="2532"/>
                  <a:pt x="3650" y="2524"/>
                </a:cubicBezTo>
                <a:cubicBezTo>
                  <a:pt x="3658" y="2501"/>
                  <a:pt x="3658" y="2501"/>
                  <a:pt x="3658" y="2501"/>
                </a:cubicBezTo>
                <a:cubicBezTo>
                  <a:pt x="3681" y="2455"/>
                  <a:pt x="3681" y="2455"/>
                  <a:pt x="3681" y="2455"/>
                </a:cubicBezTo>
                <a:cubicBezTo>
                  <a:pt x="3681" y="2440"/>
                  <a:pt x="3689" y="2417"/>
                  <a:pt x="3696" y="2401"/>
                </a:cubicBezTo>
                <a:cubicBezTo>
                  <a:pt x="3704" y="2386"/>
                  <a:pt x="3704" y="2371"/>
                  <a:pt x="3712" y="2356"/>
                </a:cubicBezTo>
                <a:cubicBezTo>
                  <a:pt x="3758" y="2226"/>
                  <a:pt x="3788" y="2088"/>
                  <a:pt x="3796" y="1950"/>
                </a:cubicBezTo>
                <a:cubicBezTo>
                  <a:pt x="3796" y="1935"/>
                  <a:pt x="3796" y="1912"/>
                  <a:pt x="3796" y="1896"/>
                </a:cubicBezTo>
                <a:cubicBezTo>
                  <a:pt x="3803" y="1881"/>
                  <a:pt x="3803" y="1866"/>
                  <a:pt x="3803" y="1843"/>
                </a:cubicBezTo>
                <a:cubicBezTo>
                  <a:pt x="3803" y="1797"/>
                  <a:pt x="3803" y="1797"/>
                  <a:pt x="3803" y="1797"/>
                </a:cubicBezTo>
                <a:cubicBezTo>
                  <a:pt x="3803" y="1766"/>
                  <a:pt x="3803" y="1766"/>
                  <a:pt x="3803" y="1766"/>
                </a:cubicBezTo>
                <a:cubicBezTo>
                  <a:pt x="3803" y="1759"/>
                  <a:pt x="3803" y="1751"/>
                  <a:pt x="3803" y="1743"/>
                </a:cubicBezTo>
                <a:cubicBezTo>
                  <a:pt x="3796" y="1690"/>
                  <a:pt x="3796" y="1690"/>
                  <a:pt x="3796" y="1690"/>
                </a:cubicBezTo>
                <a:cubicBezTo>
                  <a:pt x="3796" y="1675"/>
                  <a:pt x="3796" y="1652"/>
                  <a:pt x="3796" y="1636"/>
                </a:cubicBezTo>
                <a:cubicBezTo>
                  <a:pt x="3788" y="1621"/>
                  <a:pt x="3788" y="1606"/>
                  <a:pt x="3788" y="1583"/>
                </a:cubicBezTo>
                <a:cubicBezTo>
                  <a:pt x="3781" y="1537"/>
                  <a:pt x="3781" y="1537"/>
                  <a:pt x="3781" y="1537"/>
                </a:cubicBezTo>
                <a:cubicBezTo>
                  <a:pt x="3758" y="1399"/>
                  <a:pt x="3720" y="1261"/>
                  <a:pt x="3666" y="1131"/>
                </a:cubicBezTo>
                <a:cubicBezTo>
                  <a:pt x="3612" y="1001"/>
                  <a:pt x="3543" y="879"/>
                  <a:pt x="3459" y="772"/>
                </a:cubicBezTo>
                <a:cubicBezTo>
                  <a:pt x="3421" y="711"/>
                  <a:pt x="3375" y="658"/>
                  <a:pt x="3329" y="604"/>
                </a:cubicBezTo>
                <a:cubicBezTo>
                  <a:pt x="3276" y="558"/>
                  <a:pt x="3230" y="505"/>
                  <a:pt x="3176" y="459"/>
                </a:cubicBezTo>
                <a:cubicBezTo>
                  <a:pt x="3061" y="375"/>
                  <a:pt x="2946" y="290"/>
                  <a:pt x="2816" y="229"/>
                </a:cubicBezTo>
                <a:cubicBezTo>
                  <a:pt x="2771" y="206"/>
                  <a:pt x="2771" y="206"/>
                  <a:pt x="2771" y="206"/>
                </a:cubicBezTo>
                <a:cubicBezTo>
                  <a:pt x="2748" y="199"/>
                  <a:pt x="2748" y="199"/>
                  <a:pt x="2748" y="199"/>
                </a:cubicBezTo>
                <a:cubicBezTo>
                  <a:pt x="2725" y="191"/>
                  <a:pt x="2725" y="191"/>
                  <a:pt x="2725" y="191"/>
                </a:cubicBezTo>
                <a:cubicBezTo>
                  <a:pt x="2679" y="168"/>
                  <a:pt x="2679" y="168"/>
                  <a:pt x="2679" y="168"/>
                </a:cubicBezTo>
                <a:cubicBezTo>
                  <a:pt x="2663" y="160"/>
                  <a:pt x="2640" y="153"/>
                  <a:pt x="2625" y="153"/>
                </a:cubicBezTo>
                <a:cubicBezTo>
                  <a:pt x="2595" y="137"/>
                  <a:pt x="2564" y="122"/>
                  <a:pt x="2533" y="115"/>
                </a:cubicBezTo>
                <a:cubicBezTo>
                  <a:pt x="2434" y="84"/>
                  <a:pt x="2434" y="84"/>
                  <a:pt x="2434" y="84"/>
                </a:cubicBezTo>
                <a:cubicBezTo>
                  <a:pt x="2296" y="53"/>
                  <a:pt x="2158" y="30"/>
                  <a:pt x="2021" y="15"/>
                </a:cubicBezTo>
                <a:cubicBezTo>
                  <a:pt x="1745" y="0"/>
                  <a:pt x="1470" y="38"/>
                  <a:pt x="1202" y="122"/>
                </a:cubicBezTo>
                <a:cubicBezTo>
                  <a:pt x="1018" y="183"/>
                  <a:pt x="842" y="268"/>
                  <a:pt x="689" y="375"/>
                </a:cubicBezTo>
                <a:cubicBezTo>
                  <a:pt x="261" y="756"/>
                  <a:pt x="0" y="1315"/>
                  <a:pt x="0" y="1927"/>
                </a:cubicBezTo>
                <a:cubicBezTo>
                  <a:pt x="0" y="2111"/>
                  <a:pt x="23" y="2279"/>
                  <a:pt x="62" y="2447"/>
                </a:cubicBezTo>
                <a:cubicBezTo>
                  <a:pt x="62" y="2432"/>
                  <a:pt x="62" y="2432"/>
                  <a:pt x="62" y="2432"/>
                </a:cubicBezTo>
                <a:lnTo>
                  <a:pt x="62" y="23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4">
            <a:extLst>
              <a:ext uri="{FF2B5EF4-FFF2-40B4-BE49-F238E27FC236}">
                <a16:creationId xmlns:a16="http://schemas.microsoft.com/office/drawing/2014/main" id="{5996DC2B-1CAB-A74E-A816-EB7DF1AD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19" y="6166661"/>
            <a:ext cx="2818365" cy="3534812"/>
          </a:xfrm>
          <a:custGeom>
            <a:avLst/>
            <a:gdLst>
              <a:gd name="T0" fmla="*/ 704 w 2357"/>
              <a:gd name="T1" fmla="*/ 61 h 2961"/>
              <a:gd name="T2" fmla="*/ 1109 w 2357"/>
              <a:gd name="T3" fmla="*/ 130 h 2961"/>
              <a:gd name="T4" fmla="*/ 1232 w 2357"/>
              <a:gd name="T5" fmla="*/ 168 h 2961"/>
              <a:gd name="T6" fmla="*/ 1285 w 2357"/>
              <a:gd name="T7" fmla="*/ 191 h 2961"/>
              <a:gd name="T8" fmla="*/ 1346 w 2357"/>
              <a:gd name="T9" fmla="*/ 214 h 2961"/>
              <a:gd name="T10" fmla="*/ 1744 w 2357"/>
              <a:gd name="T11" fmla="*/ 496 h 2961"/>
              <a:gd name="T12" fmla="*/ 1798 w 2357"/>
              <a:gd name="T13" fmla="*/ 558 h 2961"/>
              <a:gd name="T14" fmla="*/ 2020 w 2357"/>
              <a:gd name="T15" fmla="*/ 894 h 2961"/>
              <a:gd name="T16" fmla="*/ 2127 w 2357"/>
              <a:gd name="T17" fmla="*/ 1246 h 2961"/>
              <a:gd name="T18" fmla="*/ 2142 w 2357"/>
              <a:gd name="T19" fmla="*/ 1330 h 2961"/>
              <a:gd name="T20" fmla="*/ 2150 w 2357"/>
              <a:gd name="T21" fmla="*/ 1392 h 2961"/>
              <a:gd name="T22" fmla="*/ 2150 w 2357"/>
              <a:gd name="T23" fmla="*/ 1453 h 2961"/>
              <a:gd name="T24" fmla="*/ 2150 w 2357"/>
              <a:gd name="T25" fmla="*/ 1537 h 2961"/>
              <a:gd name="T26" fmla="*/ 2089 w 2357"/>
              <a:gd name="T27" fmla="*/ 1904 h 2961"/>
              <a:gd name="T28" fmla="*/ 2058 w 2357"/>
              <a:gd name="T29" fmla="*/ 1989 h 2961"/>
              <a:gd name="T30" fmla="*/ 2043 w 2357"/>
              <a:gd name="T31" fmla="*/ 2027 h 2961"/>
              <a:gd name="T32" fmla="*/ 1767 w 2357"/>
              <a:gd name="T33" fmla="*/ 2425 h 2961"/>
              <a:gd name="T34" fmla="*/ 1454 w 2357"/>
              <a:gd name="T35" fmla="*/ 2624 h 2961"/>
              <a:gd name="T36" fmla="*/ 1377 w 2357"/>
              <a:gd name="T37" fmla="*/ 2654 h 2961"/>
              <a:gd name="T38" fmla="*/ 1255 w 2357"/>
              <a:gd name="T39" fmla="*/ 2693 h 2961"/>
              <a:gd name="T40" fmla="*/ 1086 w 2357"/>
              <a:gd name="T41" fmla="*/ 2715 h 2961"/>
              <a:gd name="T42" fmla="*/ 1002 w 2357"/>
              <a:gd name="T43" fmla="*/ 2723 h 2961"/>
              <a:gd name="T44" fmla="*/ 956 w 2357"/>
              <a:gd name="T45" fmla="*/ 2723 h 2961"/>
              <a:gd name="T46" fmla="*/ 872 w 2357"/>
              <a:gd name="T47" fmla="*/ 2715 h 2961"/>
              <a:gd name="T48" fmla="*/ 811 w 2357"/>
              <a:gd name="T49" fmla="*/ 2708 h 2961"/>
              <a:gd name="T50" fmla="*/ 750 w 2357"/>
              <a:gd name="T51" fmla="*/ 2693 h 2961"/>
              <a:gd name="T52" fmla="*/ 0 w 2357"/>
              <a:gd name="T53" fmla="*/ 2348 h 2961"/>
              <a:gd name="T54" fmla="*/ 413 w 2357"/>
              <a:gd name="T55" fmla="*/ 2784 h 2961"/>
              <a:gd name="T56" fmla="*/ 505 w 2357"/>
              <a:gd name="T57" fmla="*/ 2830 h 2961"/>
              <a:gd name="T58" fmla="*/ 696 w 2357"/>
              <a:gd name="T59" fmla="*/ 2899 h 2961"/>
              <a:gd name="T60" fmla="*/ 765 w 2357"/>
              <a:gd name="T61" fmla="*/ 2922 h 2961"/>
              <a:gd name="T62" fmla="*/ 841 w 2357"/>
              <a:gd name="T63" fmla="*/ 2937 h 2961"/>
              <a:gd name="T64" fmla="*/ 941 w 2357"/>
              <a:gd name="T65" fmla="*/ 2953 h 2961"/>
              <a:gd name="T66" fmla="*/ 994 w 2357"/>
              <a:gd name="T67" fmla="*/ 2953 h 2961"/>
              <a:gd name="T68" fmla="*/ 1094 w 2357"/>
              <a:gd name="T69" fmla="*/ 2960 h 2961"/>
              <a:gd name="T70" fmla="*/ 1630 w 2357"/>
              <a:gd name="T71" fmla="*/ 2846 h 2961"/>
              <a:gd name="T72" fmla="*/ 811 w 2357"/>
              <a:gd name="T73" fmla="*/ 0 h 2961"/>
              <a:gd name="T74" fmla="*/ 704 w 2357"/>
              <a:gd name="T75" fmla="*/ 61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57" h="2961">
                <a:moveTo>
                  <a:pt x="704" y="61"/>
                </a:moveTo>
                <a:lnTo>
                  <a:pt x="704" y="61"/>
                </a:lnTo>
                <a:cubicBezTo>
                  <a:pt x="811" y="69"/>
                  <a:pt x="926" y="84"/>
                  <a:pt x="1033" y="107"/>
                </a:cubicBezTo>
                <a:cubicBezTo>
                  <a:pt x="1109" y="130"/>
                  <a:pt x="1109" y="130"/>
                  <a:pt x="1109" y="130"/>
                </a:cubicBezTo>
                <a:cubicBezTo>
                  <a:pt x="1140" y="138"/>
                  <a:pt x="1163" y="145"/>
                  <a:pt x="1193" y="153"/>
                </a:cubicBezTo>
                <a:cubicBezTo>
                  <a:pt x="1201" y="161"/>
                  <a:pt x="1216" y="168"/>
                  <a:pt x="1232" y="168"/>
                </a:cubicBezTo>
                <a:cubicBezTo>
                  <a:pt x="1270" y="184"/>
                  <a:pt x="1270" y="184"/>
                  <a:pt x="1270" y="184"/>
                </a:cubicBezTo>
                <a:cubicBezTo>
                  <a:pt x="1285" y="191"/>
                  <a:pt x="1285" y="191"/>
                  <a:pt x="1285" y="191"/>
                </a:cubicBezTo>
                <a:cubicBezTo>
                  <a:pt x="1308" y="199"/>
                  <a:pt x="1308" y="199"/>
                  <a:pt x="1308" y="199"/>
                </a:cubicBezTo>
                <a:cubicBezTo>
                  <a:pt x="1346" y="214"/>
                  <a:pt x="1346" y="214"/>
                  <a:pt x="1346" y="214"/>
                </a:cubicBezTo>
                <a:cubicBezTo>
                  <a:pt x="1446" y="260"/>
                  <a:pt x="1538" y="321"/>
                  <a:pt x="1622" y="389"/>
                </a:cubicBezTo>
                <a:cubicBezTo>
                  <a:pt x="1660" y="420"/>
                  <a:pt x="1706" y="458"/>
                  <a:pt x="1744" y="496"/>
                </a:cubicBezTo>
                <a:cubicBezTo>
                  <a:pt x="1767" y="527"/>
                  <a:pt x="1767" y="527"/>
                  <a:pt x="1767" y="527"/>
                </a:cubicBezTo>
                <a:cubicBezTo>
                  <a:pt x="1783" y="535"/>
                  <a:pt x="1790" y="542"/>
                  <a:pt x="1798" y="558"/>
                </a:cubicBezTo>
                <a:cubicBezTo>
                  <a:pt x="1813" y="573"/>
                  <a:pt x="1836" y="596"/>
                  <a:pt x="1852" y="619"/>
                </a:cubicBezTo>
                <a:cubicBezTo>
                  <a:pt x="1920" y="703"/>
                  <a:pt x="1974" y="795"/>
                  <a:pt x="2020" y="894"/>
                </a:cubicBezTo>
                <a:cubicBezTo>
                  <a:pt x="2066" y="994"/>
                  <a:pt x="2104" y="1101"/>
                  <a:pt x="2119" y="1208"/>
                </a:cubicBezTo>
                <a:cubicBezTo>
                  <a:pt x="2127" y="1246"/>
                  <a:pt x="2127" y="1246"/>
                  <a:pt x="2127" y="1246"/>
                </a:cubicBezTo>
                <a:cubicBezTo>
                  <a:pt x="2135" y="1262"/>
                  <a:pt x="2135" y="1277"/>
                  <a:pt x="2135" y="1292"/>
                </a:cubicBezTo>
                <a:cubicBezTo>
                  <a:pt x="2135" y="1307"/>
                  <a:pt x="2142" y="1315"/>
                  <a:pt x="2142" y="1330"/>
                </a:cubicBezTo>
                <a:cubicBezTo>
                  <a:pt x="2142" y="1369"/>
                  <a:pt x="2142" y="1369"/>
                  <a:pt x="2142" y="1369"/>
                </a:cubicBezTo>
                <a:cubicBezTo>
                  <a:pt x="2150" y="1376"/>
                  <a:pt x="2150" y="1384"/>
                  <a:pt x="2150" y="1392"/>
                </a:cubicBezTo>
                <a:cubicBezTo>
                  <a:pt x="2150" y="1415"/>
                  <a:pt x="2150" y="1415"/>
                  <a:pt x="2150" y="1415"/>
                </a:cubicBezTo>
                <a:cubicBezTo>
                  <a:pt x="2150" y="1453"/>
                  <a:pt x="2150" y="1453"/>
                  <a:pt x="2150" y="1453"/>
                </a:cubicBezTo>
                <a:cubicBezTo>
                  <a:pt x="2150" y="1468"/>
                  <a:pt x="2150" y="1483"/>
                  <a:pt x="2150" y="1499"/>
                </a:cubicBezTo>
                <a:cubicBezTo>
                  <a:pt x="2150" y="1514"/>
                  <a:pt x="2150" y="1522"/>
                  <a:pt x="2150" y="1537"/>
                </a:cubicBezTo>
                <a:cubicBezTo>
                  <a:pt x="2142" y="1652"/>
                  <a:pt x="2127" y="1759"/>
                  <a:pt x="2096" y="1866"/>
                </a:cubicBezTo>
                <a:cubicBezTo>
                  <a:pt x="2096" y="1881"/>
                  <a:pt x="2089" y="1897"/>
                  <a:pt x="2089" y="1904"/>
                </a:cubicBezTo>
                <a:cubicBezTo>
                  <a:pt x="2081" y="1920"/>
                  <a:pt x="2081" y="1935"/>
                  <a:pt x="2073" y="1943"/>
                </a:cubicBezTo>
                <a:cubicBezTo>
                  <a:pt x="2058" y="1989"/>
                  <a:pt x="2058" y="1989"/>
                  <a:pt x="2058" y="1989"/>
                </a:cubicBezTo>
                <a:cubicBezTo>
                  <a:pt x="2050" y="2004"/>
                  <a:pt x="2050" y="2004"/>
                  <a:pt x="2050" y="2004"/>
                </a:cubicBezTo>
                <a:cubicBezTo>
                  <a:pt x="2050" y="2011"/>
                  <a:pt x="2043" y="2019"/>
                  <a:pt x="2043" y="2027"/>
                </a:cubicBezTo>
                <a:cubicBezTo>
                  <a:pt x="2028" y="2073"/>
                  <a:pt x="1997" y="2126"/>
                  <a:pt x="1974" y="2172"/>
                </a:cubicBezTo>
                <a:cubicBezTo>
                  <a:pt x="1913" y="2264"/>
                  <a:pt x="1844" y="2348"/>
                  <a:pt x="1767" y="2425"/>
                </a:cubicBezTo>
                <a:cubicBezTo>
                  <a:pt x="1683" y="2501"/>
                  <a:pt x="1591" y="2562"/>
                  <a:pt x="1492" y="2608"/>
                </a:cubicBezTo>
                <a:cubicBezTo>
                  <a:pt x="1477" y="2616"/>
                  <a:pt x="1461" y="2624"/>
                  <a:pt x="1454" y="2624"/>
                </a:cubicBezTo>
                <a:cubicBezTo>
                  <a:pt x="1415" y="2639"/>
                  <a:pt x="1415" y="2639"/>
                  <a:pt x="1415" y="2639"/>
                </a:cubicBezTo>
                <a:cubicBezTo>
                  <a:pt x="1400" y="2647"/>
                  <a:pt x="1385" y="2654"/>
                  <a:pt x="1377" y="2654"/>
                </a:cubicBezTo>
                <a:cubicBezTo>
                  <a:pt x="1362" y="2662"/>
                  <a:pt x="1346" y="2662"/>
                  <a:pt x="1331" y="2670"/>
                </a:cubicBezTo>
                <a:cubicBezTo>
                  <a:pt x="1308" y="2677"/>
                  <a:pt x="1278" y="2685"/>
                  <a:pt x="1255" y="2693"/>
                </a:cubicBezTo>
                <a:cubicBezTo>
                  <a:pt x="1224" y="2700"/>
                  <a:pt x="1201" y="2700"/>
                  <a:pt x="1171" y="2708"/>
                </a:cubicBezTo>
                <a:cubicBezTo>
                  <a:pt x="1140" y="2715"/>
                  <a:pt x="1117" y="2715"/>
                  <a:pt x="1086" y="2715"/>
                </a:cubicBezTo>
                <a:cubicBezTo>
                  <a:pt x="1040" y="2723"/>
                  <a:pt x="1040" y="2723"/>
                  <a:pt x="1040" y="2723"/>
                </a:cubicBezTo>
                <a:cubicBezTo>
                  <a:pt x="1033" y="2723"/>
                  <a:pt x="1017" y="2723"/>
                  <a:pt x="1002" y="2723"/>
                </a:cubicBezTo>
                <a:cubicBezTo>
                  <a:pt x="979" y="2723"/>
                  <a:pt x="979" y="2723"/>
                  <a:pt x="979" y="2723"/>
                </a:cubicBezTo>
                <a:cubicBezTo>
                  <a:pt x="971" y="2723"/>
                  <a:pt x="964" y="2723"/>
                  <a:pt x="956" y="2723"/>
                </a:cubicBezTo>
                <a:cubicBezTo>
                  <a:pt x="948" y="2723"/>
                  <a:pt x="933" y="2723"/>
                  <a:pt x="918" y="2715"/>
                </a:cubicBezTo>
                <a:cubicBezTo>
                  <a:pt x="872" y="2715"/>
                  <a:pt x="872" y="2715"/>
                  <a:pt x="872" y="2715"/>
                </a:cubicBezTo>
                <a:cubicBezTo>
                  <a:pt x="857" y="2715"/>
                  <a:pt x="849" y="2708"/>
                  <a:pt x="834" y="2708"/>
                </a:cubicBezTo>
                <a:cubicBezTo>
                  <a:pt x="811" y="2708"/>
                  <a:pt x="811" y="2708"/>
                  <a:pt x="811" y="2708"/>
                </a:cubicBezTo>
                <a:cubicBezTo>
                  <a:pt x="803" y="2708"/>
                  <a:pt x="795" y="2708"/>
                  <a:pt x="788" y="2700"/>
                </a:cubicBezTo>
                <a:cubicBezTo>
                  <a:pt x="773" y="2700"/>
                  <a:pt x="765" y="2700"/>
                  <a:pt x="750" y="2693"/>
                </a:cubicBezTo>
                <a:cubicBezTo>
                  <a:pt x="719" y="2685"/>
                  <a:pt x="696" y="2685"/>
                  <a:pt x="665" y="2677"/>
                </a:cubicBezTo>
                <a:cubicBezTo>
                  <a:pt x="405" y="2639"/>
                  <a:pt x="176" y="2524"/>
                  <a:pt x="0" y="2348"/>
                </a:cubicBezTo>
                <a:cubicBezTo>
                  <a:pt x="30" y="2409"/>
                  <a:pt x="69" y="2463"/>
                  <a:pt x="107" y="2517"/>
                </a:cubicBezTo>
                <a:cubicBezTo>
                  <a:pt x="191" y="2624"/>
                  <a:pt x="298" y="2708"/>
                  <a:pt x="413" y="2784"/>
                </a:cubicBezTo>
                <a:cubicBezTo>
                  <a:pt x="428" y="2792"/>
                  <a:pt x="444" y="2800"/>
                  <a:pt x="459" y="2807"/>
                </a:cubicBezTo>
                <a:cubicBezTo>
                  <a:pt x="505" y="2830"/>
                  <a:pt x="505" y="2830"/>
                  <a:pt x="505" y="2830"/>
                </a:cubicBezTo>
                <a:cubicBezTo>
                  <a:pt x="535" y="2846"/>
                  <a:pt x="566" y="2853"/>
                  <a:pt x="597" y="2868"/>
                </a:cubicBezTo>
                <a:cubicBezTo>
                  <a:pt x="627" y="2884"/>
                  <a:pt x="658" y="2891"/>
                  <a:pt x="696" y="2899"/>
                </a:cubicBezTo>
                <a:cubicBezTo>
                  <a:pt x="711" y="2907"/>
                  <a:pt x="727" y="2907"/>
                  <a:pt x="742" y="2914"/>
                </a:cubicBezTo>
                <a:cubicBezTo>
                  <a:pt x="750" y="2914"/>
                  <a:pt x="757" y="2922"/>
                  <a:pt x="765" y="2922"/>
                </a:cubicBezTo>
                <a:cubicBezTo>
                  <a:pt x="795" y="2930"/>
                  <a:pt x="795" y="2930"/>
                  <a:pt x="795" y="2930"/>
                </a:cubicBezTo>
                <a:cubicBezTo>
                  <a:pt x="811" y="2930"/>
                  <a:pt x="826" y="2937"/>
                  <a:pt x="841" y="2937"/>
                </a:cubicBezTo>
                <a:cubicBezTo>
                  <a:pt x="895" y="2945"/>
                  <a:pt x="895" y="2945"/>
                  <a:pt x="895" y="2945"/>
                </a:cubicBezTo>
                <a:cubicBezTo>
                  <a:pt x="910" y="2945"/>
                  <a:pt x="926" y="2953"/>
                  <a:pt x="941" y="2953"/>
                </a:cubicBezTo>
                <a:cubicBezTo>
                  <a:pt x="948" y="2953"/>
                  <a:pt x="956" y="2953"/>
                  <a:pt x="971" y="2953"/>
                </a:cubicBezTo>
                <a:cubicBezTo>
                  <a:pt x="994" y="2953"/>
                  <a:pt x="994" y="2953"/>
                  <a:pt x="994" y="2953"/>
                </a:cubicBezTo>
                <a:cubicBezTo>
                  <a:pt x="1010" y="2953"/>
                  <a:pt x="1025" y="2960"/>
                  <a:pt x="1048" y="2960"/>
                </a:cubicBezTo>
                <a:cubicBezTo>
                  <a:pt x="1094" y="2960"/>
                  <a:pt x="1094" y="2960"/>
                  <a:pt x="1094" y="2960"/>
                </a:cubicBezTo>
                <a:cubicBezTo>
                  <a:pt x="1132" y="2960"/>
                  <a:pt x="1163" y="2960"/>
                  <a:pt x="1201" y="2953"/>
                </a:cubicBezTo>
                <a:cubicBezTo>
                  <a:pt x="1346" y="2937"/>
                  <a:pt x="1492" y="2907"/>
                  <a:pt x="1630" y="2846"/>
                </a:cubicBezTo>
                <a:cubicBezTo>
                  <a:pt x="2066" y="2570"/>
                  <a:pt x="2356" y="2088"/>
                  <a:pt x="2356" y="1537"/>
                </a:cubicBezTo>
                <a:cubicBezTo>
                  <a:pt x="2356" y="688"/>
                  <a:pt x="1660" y="0"/>
                  <a:pt x="811" y="0"/>
                </a:cubicBezTo>
                <a:cubicBezTo>
                  <a:pt x="635" y="0"/>
                  <a:pt x="467" y="31"/>
                  <a:pt x="313" y="84"/>
                </a:cubicBezTo>
                <a:cubicBezTo>
                  <a:pt x="444" y="61"/>
                  <a:pt x="574" y="53"/>
                  <a:pt x="704" y="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5">
            <a:extLst>
              <a:ext uri="{FF2B5EF4-FFF2-40B4-BE49-F238E27FC236}">
                <a16:creationId xmlns:a16="http://schemas.microsoft.com/office/drawing/2014/main" id="{122CB1FE-55C7-B747-9EF9-A994DD23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416" y="7815538"/>
            <a:ext cx="942966" cy="1543515"/>
          </a:xfrm>
          <a:custGeom>
            <a:avLst/>
            <a:gdLst>
              <a:gd name="T0" fmla="*/ 704 w 789"/>
              <a:gd name="T1" fmla="*/ 1263 h 1294"/>
              <a:gd name="T2" fmla="*/ 704 w 789"/>
              <a:gd name="T3" fmla="*/ 1263 h 1294"/>
              <a:gd name="T4" fmla="*/ 666 w 789"/>
              <a:gd name="T5" fmla="*/ 1247 h 1294"/>
              <a:gd name="T6" fmla="*/ 628 w 789"/>
              <a:gd name="T7" fmla="*/ 1232 h 1294"/>
              <a:gd name="T8" fmla="*/ 352 w 789"/>
              <a:gd name="T9" fmla="*/ 1025 h 1294"/>
              <a:gd name="T10" fmla="*/ 169 w 789"/>
              <a:gd name="T11" fmla="*/ 735 h 1294"/>
              <a:gd name="T12" fmla="*/ 100 w 789"/>
              <a:gd name="T13" fmla="*/ 390 h 1294"/>
              <a:gd name="T14" fmla="*/ 153 w 789"/>
              <a:gd name="T15" fmla="*/ 31 h 1294"/>
              <a:gd name="T16" fmla="*/ 153 w 789"/>
              <a:gd name="T17" fmla="*/ 31 h 1294"/>
              <a:gd name="T18" fmla="*/ 146 w 789"/>
              <a:gd name="T19" fmla="*/ 8 h 1294"/>
              <a:gd name="T20" fmla="*/ 115 w 789"/>
              <a:gd name="T21" fmla="*/ 15 h 1294"/>
              <a:gd name="T22" fmla="*/ 8 w 789"/>
              <a:gd name="T23" fmla="*/ 390 h 1294"/>
              <a:gd name="T24" fmla="*/ 54 w 789"/>
              <a:gd name="T25" fmla="*/ 773 h 1294"/>
              <a:gd name="T26" fmla="*/ 123 w 789"/>
              <a:gd name="T27" fmla="*/ 964 h 1294"/>
              <a:gd name="T28" fmla="*/ 788 w 789"/>
              <a:gd name="T29" fmla="*/ 1293 h 1294"/>
              <a:gd name="T30" fmla="*/ 788 w 789"/>
              <a:gd name="T31" fmla="*/ 1286 h 1294"/>
              <a:gd name="T32" fmla="*/ 704 w 789"/>
              <a:gd name="T33" fmla="*/ 126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9" h="1294">
                <a:moveTo>
                  <a:pt x="704" y="1263"/>
                </a:moveTo>
                <a:lnTo>
                  <a:pt x="704" y="1263"/>
                </a:lnTo>
                <a:cubicBezTo>
                  <a:pt x="666" y="1247"/>
                  <a:pt x="666" y="1247"/>
                  <a:pt x="666" y="1247"/>
                </a:cubicBezTo>
                <a:cubicBezTo>
                  <a:pt x="651" y="1240"/>
                  <a:pt x="643" y="1232"/>
                  <a:pt x="628" y="1232"/>
                </a:cubicBezTo>
                <a:cubicBezTo>
                  <a:pt x="528" y="1178"/>
                  <a:pt x="436" y="1110"/>
                  <a:pt x="352" y="1025"/>
                </a:cubicBezTo>
                <a:cubicBezTo>
                  <a:pt x="276" y="941"/>
                  <a:pt x="214" y="842"/>
                  <a:pt x="169" y="735"/>
                </a:cubicBezTo>
                <a:cubicBezTo>
                  <a:pt x="123" y="627"/>
                  <a:pt x="100" y="513"/>
                  <a:pt x="100" y="390"/>
                </a:cubicBezTo>
                <a:cubicBezTo>
                  <a:pt x="92" y="268"/>
                  <a:pt x="115" y="153"/>
                  <a:pt x="153" y="31"/>
                </a:cubicBezTo>
                <a:lnTo>
                  <a:pt x="153" y="31"/>
                </a:lnTo>
                <a:cubicBezTo>
                  <a:pt x="153" y="23"/>
                  <a:pt x="153" y="15"/>
                  <a:pt x="146" y="8"/>
                </a:cubicBezTo>
                <a:cubicBezTo>
                  <a:pt x="130" y="0"/>
                  <a:pt x="123" y="8"/>
                  <a:pt x="115" y="15"/>
                </a:cubicBezTo>
                <a:cubicBezTo>
                  <a:pt x="54" y="130"/>
                  <a:pt x="23" y="260"/>
                  <a:pt x="8" y="390"/>
                </a:cubicBezTo>
                <a:cubicBezTo>
                  <a:pt x="0" y="520"/>
                  <a:pt x="16" y="650"/>
                  <a:pt x="54" y="773"/>
                </a:cubicBezTo>
                <a:cubicBezTo>
                  <a:pt x="69" y="842"/>
                  <a:pt x="92" y="903"/>
                  <a:pt x="123" y="964"/>
                </a:cubicBezTo>
                <a:cubicBezTo>
                  <a:pt x="299" y="1140"/>
                  <a:pt x="528" y="1255"/>
                  <a:pt x="788" y="1293"/>
                </a:cubicBezTo>
                <a:lnTo>
                  <a:pt x="788" y="1286"/>
                </a:lnTo>
                <a:cubicBezTo>
                  <a:pt x="758" y="1278"/>
                  <a:pt x="735" y="1270"/>
                  <a:pt x="704" y="12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92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51">
            <a:extLst>
              <a:ext uri="{FF2B5EF4-FFF2-40B4-BE49-F238E27FC236}">
                <a16:creationId xmlns:a16="http://schemas.microsoft.com/office/drawing/2014/main" id="{124233FF-A553-AA4B-8C64-8BDE227D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48098D4-5F86-FD46-87CC-A3E84821DDDF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1E741CE-DBA9-5448-B1FF-692DFE67DE4B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576FE6B6-153D-DE4E-ACB8-9C519E7E67E9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9DF1E40-4A81-D94C-B575-DEB4E587F0CD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Freeform 198">
            <a:extLst>
              <a:ext uri="{FF2B5EF4-FFF2-40B4-BE49-F238E27FC236}">
                <a16:creationId xmlns:a16="http://schemas.microsoft.com/office/drawing/2014/main" id="{C57E216D-99EB-4547-99BA-AD2584B5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99">
            <a:extLst>
              <a:ext uri="{FF2B5EF4-FFF2-40B4-BE49-F238E27FC236}">
                <a16:creationId xmlns:a16="http://schemas.microsoft.com/office/drawing/2014/main" id="{64302A50-AF78-7E4D-944A-D3900240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00">
            <a:extLst>
              <a:ext uri="{FF2B5EF4-FFF2-40B4-BE49-F238E27FC236}">
                <a16:creationId xmlns:a16="http://schemas.microsoft.com/office/drawing/2014/main" id="{E7F9AE65-51A0-2F41-9690-564792B4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01">
            <a:extLst>
              <a:ext uri="{FF2B5EF4-FFF2-40B4-BE49-F238E27FC236}">
                <a16:creationId xmlns:a16="http://schemas.microsoft.com/office/drawing/2014/main" id="{FD57C936-E29E-A74E-BA9F-BED5CE79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02">
            <a:extLst>
              <a:ext uri="{FF2B5EF4-FFF2-40B4-BE49-F238E27FC236}">
                <a16:creationId xmlns:a16="http://schemas.microsoft.com/office/drawing/2014/main" id="{2A2CF4AD-66AE-E043-B6C2-2849962C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03">
            <a:extLst>
              <a:ext uri="{FF2B5EF4-FFF2-40B4-BE49-F238E27FC236}">
                <a16:creationId xmlns:a16="http://schemas.microsoft.com/office/drawing/2014/main" id="{0F998176-22F5-8B4F-9874-036D2050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04">
            <a:extLst>
              <a:ext uri="{FF2B5EF4-FFF2-40B4-BE49-F238E27FC236}">
                <a16:creationId xmlns:a16="http://schemas.microsoft.com/office/drawing/2014/main" id="{AE47C180-BAEA-BE45-910F-7CC5B274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5">
            <a:extLst>
              <a:ext uri="{FF2B5EF4-FFF2-40B4-BE49-F238E27FC236}">
                <a16:creationId xmlns:a16="http://schemas.microsoft.com/office/drawing/2014/main" id="{B88F84E7-C446-E642-8D88-189A0DC3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06">
            <a:extLst>
              <a:ext uri="{FF2B5EF4-FFF2-40B4-BE49-F238E27FC236}">
                <a16:creationId xmlns:a16="http://schemas.microsoft.com/office/drawing/2014/main" id="{5DA2706A-B1FC-704B-9BE7-402341CE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07">
            <a:extLst>
              <a:ext uri="{FF2B5EF4-FFF2-40B4-BE49-F238E27FC236}">
                <a16:creationId xmlns:a16="http://schemas.microsoft.com/office/drawing/2014/main" id="{EA8A6D51-CB98-2C45-A0FB-DE474061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08">
            <a:extLst>
              <a:ext uri="{FF2B5EF4-FFF2-40B4-BE49-F238E27FC236}">
                <a16:creationId xmlns:a16="http://schemas.microsoft.com/office/drawing/2014/main" id="{5B7CDCA0-7550-7144-B32F-A3208F32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09">
            <a:extLst>
              <a:ext uri="{FF2B5EF4-FFF2-40B4-BE49-F238E27FC236}">
                <a16:creationId xmlns:a16="http://schemas.microsoft.com/office/drawing/2014/main" id="{00D30649-F21E-8647-B97C-DE6E0166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10">
            <a:extLst>
              <a:ext uri="{FF2B5EF4-FFF2-40B4-BE49-F238E27FC236}">
                <a16:creationId xmlns:a16="http://schemas.microsoft.com/office/drawing/2014/main" id="{6E2A4588-1527-1E4F-90FC-FE13194A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11">
            <a:extLst>
              <a:ext uri="{FF2B5EF4-FFF2-40B4-BE49-F238E27FC236}">
                <a16:creationId xmlns:a16="http://schemas.microsoft.com/office/drawing/2014/main" id="{3527B45E-C2BC-6047-8BF3-D7911F4B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0FC6E550-B47B-B84B-92C5-820472C151B0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770C60BD-9F6A-884D-B81F-0FD0218ADB4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1DB5E74A-3398-0F42-A6A6-8B47C49CDB4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3E4BBACC-2372-9D46-B6EB-359374683166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095EA739-61EC-0C4A-8918-4918D2F2C62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3E900D31-A4B2-FE4A-9CE5-D59F9ED6EC3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B3C1B4E5-5983-6249-8560-88BF36905AC1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78E107DD-ADE0-8F41-9F27-DB7B02986FC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574BFE6C-0744-3547-8EF2-F5A3A9E9280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E6DABEF8-484D-BC44-A110-253E984DE3DE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5D4670E7-7143-664C-92F8-4B73CDC88B7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96FD00FB-57E1-0A44-A8DD-F09BCA8120F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EAEF232D-B3ED-E84F-B084-16BE90D12CB4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5A6C1B35-ECC7-724B-AF73-C0579B31297B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53623192-1C91-984B-AD57-3BD7CB41581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9" name="Freeform 215">
            <a:extLst>
              <a:ext uri="{FF2B5EF4-FFF2-40B4-BE49-F238E27FC236}">
                <a16:creationId xmlns:a16="http://schemas.microsoft.com/office/drawing/2014/main" id="{63731D5A-B3F0-EE4C-8A1E-7EB568D8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95" y="10761648"/>
            <a:ext cx="46892" cy="365759"/>
          </a:xfrm>
          <a:custGeom>
            <a:avLst/>
            <a:gdLst>
              <a:gd name="T0" fmla="*/ 15530 w 46"/>
              <a:gd name="T1" fmla="*/ 123465 h 344"/>
              <a:gd name="T2" fmla="*/ 15530 w 46"/>
              <a:gd name="T3" fmla="*/ 123465 h 344"/>
              <a:gd name="T4" fmla="*/ 0 w 46"/>
              <a:gd name="T5" fmla="*/ 123465 h 344"/>
              <a:gd name="T6" fmla="*/ 0 w 46"/>
              <a:gd name="T7" fmla="*/ 9719 h 344"/>
              <a:gd name="T8" fmla="*/ 6212 w 46"/>
              <a:gd name="T9" fmla="*/ 0 h 344"/>
              <a:gd name="T10" fmla="*/ 6212 w 46"/>
              <a:gd name="T11" fmla="*/ 0 h 344"/>
              <a:gd name="T12" fmla="*/ 15530 w 46"/>
              <a:gd name="T13" fmla="*/ 9719 h 344"/>
              <a:gd name="T14" fmla="*/ 15530 w 46"/>
              <a:gd name="T15" fmla="*/ 123465 h 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44">
                <a:moveTo>
                  <a:pt x="45" y="343"/>
                </a:moveTo>
                <a:lnTo>
                  <a:pt x="45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3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16">
            <a:extLst>
              <a:ext uri="{FF2B5EF4-FFF2-40B4-BE49-F238E27FC236}">
                <a16:creationId xmlns:a16="http://schemas.microsoft.com/office/drawing/2014/main" id="{BE8FB870-3A74-BC44-91D5-699387F8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879" y="7094678"/>
            <a:ext cx="6382029" cy="3662282"/>
          </a:xfrm>
          <a:custGeom>
            <a:avLst/>
            <a:gdLst>
              <a:gd name="T0" fmla="*/ 2160228 w 6000"/>
              <a:gd name="T1" fmla="*/ 621359 h 3444"/>
              <a:gd name="T2" fmla="*/ 2160228 w 6000"/>
              <a:gd name="T3" fmla="*/ 621359 h 3444"/>
              <a:gd name="T4" fmla="*/ 1080294 w 6000"/>
              <a:gd name="T5" fmla="*/ 1239478 h 3444"/>
              <a:gd name="T6" fmla="*/ 0 w 6000"/>
              <a:gd name="T7" fmla="*/ 621359 h 3444"/>
              <a:gd name="T8" fmla="*/ 1080294 w 6000"/>
              <a:gd name="T9" fmla="*/ 0 h 3444"/>
              <a:gd name="T10" fmla="*/ 2160228 w 6000"/>
              <a:gd name="T11" fmla="*/ 621359 h 3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00" h="3444">
                <a:moveTo>
                  <a:pt x="5999" y="1726"/>
                </a:moveTo>
                <a:lnTo>
                  <a:pt x="5999" y="1726"/>
                </a:lnTo>
                <a:cubicBezTo>
                  <a:pt x="5999" y="2675"/>
                  <a:pt x="4652" y="3443"/>
                  <a:pt x="3000" y="3443"/>
                </a:cubicBezTo>
                <a:cubicBezTo>
                  <a:pt x="1346" y="3443"/>
                  <a:pt x="0" y="2675"/>
                  <a:pt x="0" y="1726"/>
                </a:cubicBezTo>
                <a:cubicBezTo>
                  <a:pt x="0" y="769"/>
                  <a:pt x="1346" y="0"/>
                  <a:pt x="3000" y="0"/>
                </a:cubicBezTo>
                <a:cubicBezTo>
                  <a:pt x="4652" y="0"/>
                  <a:pt x="5999" y="769"/>
                  <a:pt x="5999" y="1726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17">
            <a:extLst>
              <a:ext uri="{FF2B5EF4-FFF2-40B4-BE49-F238E27FC236}">
                <a16:creationId xmlns:a16="http://schemas.microsoft.com/office/drawing/2014/main" id="{534F5FAD-7B77-EC4B-A209-16BCF08C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01" y="6911800"/>
            <a:ext cx="6400786" cy="2016364"/>
          </a:xfrm>
          <a:custGeom>
            <a:avLst/>
            <a:gdLst>
              <a:gd name="T0" fmla="*/ 1083469 w 6018"/>
              <a:gd name="T1" fmla="*/ 87756 h 1898"/>
              <a:gd name="T2" fmla="*/ 1083469 w 6018"/>
              <a:gd name="T3" fmla="*/ 87756 h 1898"/>
              <a:gd name="T4" fmla="*/ 2163337 w 6018"/>
              <a:gd name="T5" fmla="*/ 682265 h 1898"/>
              <a:gd name="T6" fmla="*/ 2166578 w 6018"/>
              <a:gd name="T7" fmla="*/ 636949 h 1898"/>
              <a:gd name="T8" fmla="*/ 1083469 w 6018"/>
              <a:gd name="T9" fmla="*/ 0 h 1898"/>
              <a:gd name="T10" fmla="*/ 0 w 6018"/>
              <a:gd name="T11" fmla="*/ 636949 h 1898"/>
              <a:gd name="T12" fmla="*/ 3241 w 6018"/>
              <a:gd name="T13" fmla="*/ 682265 h 1898"/>
              <a:gd name="T14" fmla="*/ 1083469 w 6018"/>
              <a:gd name="T15" fmla="*/ 87756 h 1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18" h="1898">
                <a:moveTo>
                  <a:pt x="3009" y="244"/>
                </a:moveTo>
                <a:lnTo>
                  <a:pt x="3009" y="244"/>
                </a:lnTo>
                <a:cubicBezTo>
                  <a:pt x="4598" y="244"/>
                  <a:pt x="5899" y="976"/>
                  <a:pt x="6008" y="1897"/>
                </a:cubicBezTo>
                <a:cubicBezTo>
                  <a:pt x="6008" y="1852"/>
                  <a:pt x="6017" y="1807"/>
                  <a:pt x="6017" y="1771"/>
                </a:cubicBezTo>
                <a:cubicBezTo>
                  <a:pt x="6017" y="786"/>
                  <a:pt x="4670" y="0"/>
                  <a:pt x="3009" y="0"/>
                </a:cubicBezTo>
                <a:cubicBezTo>
                  <a:pt x="1346" y="0"/>
                  <a:pt x="0" y="786"/>
                  <a:pt x="0" y="1771"/>
                </a:cubicBezTo>
                <a:cubicBezTo>
                  <a:pt x="0" y="1807"/>
                  <a:pt x="9" y="1852"/>
                  <a:pt x="9" y="1897"/>
                </a:cubicBezTo>
                <a:cubicBezTo>
                  <a:pt x="117" y="976"/>
                  <a:pt x="1419" y="244"/>
                  <a:pt x="3009" y="244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18">
            <a:extLst>
              <a:ext uri="{FF2B5EF4-FFF2-40B4-BE49-F238E27FC236}">
                <a16:creationId xmlns:a16="http://schemas.microsoft.com/office/drawing/2014/main" id="{E6D15C6C-6647-CB4E-A46A-17CE69B4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01" y="8928165"/>
            <a:ext cx="6400786" cy="2021052"/>
          </a:xfrm>
          <a:custGeom>
            <a:avLst/>
            <a:gdLst>
              <a:gd name="T0" fmla="*/ 1083469 w 6018"/>
              <a:gd name="T1" fmla="*/ 592695 h 1899"/>
              <a:gd name="T2" fmla="*/ 1083469 w 6018"/>
              <a:gd name="T3" fmla="*/ 592695 h 1899"/>
              <a:gd name="T4" fmla="*/ 3241 w 6018"/>
              <a:gd name="T5" fmla="*/ 0 h 1899"/>
              <a:gd name="T6" fmla="*/ 0 w 6018"/>
              <a:gd name="T7" fmla="*/ 42516 h 1899"/>
              <a:gd name="T8" fmla="*/ 1083469 w 6018"/>
              <a:gd name="T9" fmla="*/ 683852 h 1899"/>
              <a:gd name="T10" fmla="*/ 2166578 w 6018"/>
              <a:gd name="T11" fmla="*/ 42516 h 1899"/>
              <a:gd name="T12" fmla="*/ 2163337 w 6018"/>
              <a:gd name="T13" fmla="*/ 0 h 1899"/>
              <a:gd name="T14" fmla="*/ 1083469 w 6018"/>
              <a:gd name="T15" fmla="*/ 592695 h 18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18" h="1899">
                <a:moveTo>
                  <a:pt x="3009" y="1645"/>
                </a:moveTo>
                <a:lnTo>
                  <a:pt x="3009" y="1645"/>
                </a:lnTo>
                <a:cubicBezTo>
                  <a:pt x="1419" y="1645"/>
                  <a:pt x="117" y="913"/>
                  <a:pt x="9" y="0"/>
                </a:cubicBezTo>
                <a:cubicBezTo>
                  <a:pt x="9" y="36"/>
                  <a:pt x="0" y="82"/>
                  <a:pt x="0" y="118"/>
                </a:cubicBezTo>
                <a:cubicBezTo>
                  <a:pt x="0" y="1103"/>
                  <a:pt x="1346" y="1898"/>
                  <a:pt x="3009" y="1898"/>
                </a:cubicBezTo>
                <a:cubicBezTo>
                  <a:pt x="4670" y="1898"/>
                  <a:pt x="6017" y="1103"/>
                  <a:pt x="6017" y="118"/>
                </a:cubicBezTo>
                <a:cubicBezTo>
                  <a:pt x="6017" y="82"/>
                  <a:pt x="6008" y="36"/>
                  <a:pt x="6008" y="0"/>
                </a:cubicBezTo>
                <a:cubicBezTo>
                  <a:pt x="5899" y="913"/>
                  <a:pt x="4598" y="1645"/>
                  <a:pt x="3009" y="1645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19">
            <a:extLst>
              <a:ext uri="{FF2B5EF4-FFF2-40B4-BE49-F238E27FC236}">
                <a16:creationId xmlns:a16="http://schemas.microsoft.com/office/drawing/2014/main" id="{25960E0B-E18D-F448-AD1F-9C43F75F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773" y="8796866"/>
            <a:ext cx="37514" cy="281353"/>
          </a:xfrm>
          <a:custGeom>
            <a:avLst/>
            <a:gdLst>
              <a:gd name="T0" fmla="*/ 12357 w 37"/>
              <a:gd name="T1" fmla="*/ 0 h 263"/>
              <a:gd name="T2" fmla="*/ 12357 w 37"/>
              <a:gd name="T3" fmla="*/ 0 h 263"/>
              <a:gd name="T4" fmla="*/ 12357 w 37"/>
              <a:gd name="T5" fmla="*/ 94888 h 263"/>
              <a:gd name="T6" fmla="*/ 0 w 37"/>
              <a:gd name="T7" fmla="*/ 91628 h 263"/>
              <a:gd name="T8" fmla="*/ 0 w 37"/>
              <a:gd name="T9" fmla="*/ 0 h 263"/>
              <a:gd name="T10" fmla="*/ 12357 w 37"/>
              <a:gd name="T11" fmla="*/ 0 h 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" h="263">
                <a:moveTo>
                  <a:pt x="36" y="0"/>
                </a:moveTo>
                <a:lnTo>
                  <a:pt x="36" y="0"/>
                </a:lnTo>
                <a:cubicBezTo>
                  <a:pt x="36" y="262"/>
                  <a:pt x="36" y="262"/>
                  <a:pt x="36" y="262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36" y="135"/>
                  <a:pt x="0" y="0"/>
                </a:cubicBezTo>
                <a:lnTo>
                  <a:pt x="36" y="0"/>
                </a:lnTo>
              </a:path>
            </a:pathLst>
          </a:custGeom>
          <a:solidFill>
            <a:srgbClr val="81E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20">
            <a:extLst>
              <a:ext uri="{FF2B5EF4-FFF2-40B4-BE49-F238E27FC236}">
                <a16:creationId xmlns:a16="http://schemas.microsoft.com/office/drawing/2014/main" id="{6DE6B609-B119-0A4E-BC51-0F241520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01" y="8796866"/>
            <a:ext cx="37514" cy="281353"/>
          </a:xfrm>
          <a:custGeom>
            <a:avLst/>
            <a:gdLst>
              <a:gd name="T0" fmla="*/ 0 w 37"/>
              <a:gd name="T1" fmla="*/ 0 h 263"/>
              <a:gd name="T2" fmla="*/ 0 w 37"/>
              <a:gd name="T3" fmla="*/ 0 h 263"/>
              <a:gd name="T4" fmla="*/ 0 w 37"/>
              <a:gd name="T5" fmla="*/ 94888 h 263"/>
              <a:gd name="T6" fmla="*/ 12357 w 37"/>
              <a:gd name="T7" fmla="*/ 91628 h 263"/>
              <a:gd name="T8" fmla="*/ 12357 w 37"/>
              <a:gd name="T9" fmla="*/ 0 h 263"/>
              <a:gd name="T10" fmla="*/ 0 w 37"/>
              <a:gd name="T11" fmla="*/ 0 h 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" h="263">
                <a:moveTo>
                  <a:pt x="0" y="0"/>
                </a:moveTo>
                <a:lnTo>
                  <a:pt x="0" y="0"/>
                </a:lnTo>
                <a:cubicBezTo>
                  <a:pt x="0" y="262"/>
                  <a:pt x="0" y="262"/>
                  <a:pt x="0" y="262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36" y="253"/>
                  <a:pt x="0" y="135"/>
                  <a:pt x="36" y="0"/>
                </a:cubicBezTo>
                <a:lnTo>
                  <a:pt x="0" y="0"/>
                </a:lnTo>
              </a:path>
            </a:pathLst>
          </a:custGeom>
          <a:solidFill>
            <a:srgbClr val="81E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21">
            <a:extLst>
              <a:ext uri="{FF2B5EF4-FFF2-40B4-BE49-F238E27FC236}">
                <a16:creationId xmlns:a16="http://schemas.microsoft.com/office/drawing/2014/main" id="{B13A9AA0-9482-3949-BCE9-71A551FD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680" y="8796866"/>
            <a:ext cx="1078520" cy="520502"/>
          </a:xfrm>
          <a:custGeom>
            <a:avLst/>
            <a:gdLst>
              <a:gd name="T0" fmla="*/ 364765 w 1013"/>
              <a:gd name="T1" fmla="*/ 87926 h 489"/>
              <a:gd name="T2" fmla="*/ 364765 w 1013"/>
              <a:gd name="T3" fmla="*/ 87926 h 489"/>
              <a:gd name="T4" fmla="*/ 182382 w 1013"/>
              <a:gd name="T5" fmla="*/ 175852 h 489"/>
              <a:gd name="T6" fmla="*/ 0 w 1013"/>
              <a:gd name="T7" fmla="*/ 87926 h 489"/>
              <a:gd name="T8" fmla="*/ 182382 w 1013"/>
              <a:gd name="T9" fmla="*/ 0 h 489"/>
              <a:gd name="T10" fmla="*/ 364765 w 1013"/>
              <a:gd name="T11" fmla="*/ 87926 h 4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3" h="489">
                <a:moveTo>
                  <a:pt x="1012" y="244"/>
                </a:moveTo>
                <a:lnTo>
                  <a:pt x="1012" y="244"/>
                </a:lnTo>
                <a:cubicBezTo>
                  <a:pt x="1012" y="379"/>
                  <a:pt x="786" y="488"/>
                  <a:pt x="506" y="488"/>
                </a:cubicBezTo>
                <a:cubicBezTo>
                  <a:pt x="226" y="488"/>
                  <a:pt x="0" y="379"/>
                  <a:pt x="0" y="244"/>
                </a:cubicBezTo>
                <a:cubicBezTo>
                  <a:pt x="0" y="108"/>
                  <a:pt x="226" y="0"/>
                  <a:pt x="506" y="0"/>
                </a:cubicBezTo>
                <a:cubicBezTo>
                  <a:pt x="786" y="0"/>
                  <a:pt x="1012" y="108"/>
                  <a:pt x="1012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22">
            <a:extLst>
              <a:ext uri="{FF2B5EF4-FFF2-40B4-BE49-F238E27FC236}">
                <a16:creationId xmlns:a16="http://schemas.microsoft.com/office/drawing/2014/main" id="{515C752E-69BD-2E4E-A98B-4EE8AE59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051" y="8149754"/>
            <a:ext cx="787789" cy="384516"/>
          </a:xfrm>
          <a:custGeom>
            <a:avLst/>
            <a:gdLst>
              <a:gd name="T0" fmla="*/ 266340 w 741"/>
              <a:gd name="T1" fmla="*/ 64908 h 363"/>
              <a:gd name="T2" fmla="*/ 266340 w 741"/>
              <a:gd name="T3" fmla="*/ 64908 h 363"/>
              <a:gd name="T4" fmla="*/ 133170 w 741"/>
              <a:gd name="T5" fmla="*/ 129816 h 363"/>
              <a:gd name="T6" fmla="*/ 0 w 741"/>
              <a:gd name="T7" fmla="*/ 64908 h 363"/>
              <a:gd name="T8" fmla="*/ 133170 w 741"/>
              <a:gd name="T9" fmla="*/ 0 h 363"/>
              <a:gd name="T10" fmla="*/ 266340 w 741"/>
              <a:gd name="T11" fmla="*/ 64908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1" h="363">
                <a:moveTo>
                  <a:pt x="740" y="181"/>
                </a:moveTo>
                <a:lnTo>
                  <a:pt x="740" y="181"/>
                </a:lnTo>
                <a:cubicBezTo>
                  <a:pt x="740" y="281"/>
                  <a:pt x="578" y="362"/>
                  <a:pt x="370" y="362"/>
                </a:cubicBezTo>
                <a:cubicBezTo>
                  <a:pt x="171" y="362"/>
                  <a:pt x="0" y="281"/>
                  <a:pt x="0" y="181"/>
                </a:cubicBezTo>
                <a:cubicBezTo>
                  <a:pt x="0" y="82"/>
                  <a:pt x="171" y="0"/>
                  <a:pt x="370" y="0"/>
                </a:cubicBezTo>
                <a:cubicBezTo>
                  <a:pt x="578" y="0"/>
                  <a:pt x="740" y="82"/>
                  <a:pt x="740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23">
            <a:extLst>
              <a:ext uri="{FF2B5EF4-FFF2-40B4-BE49-F238E27FC236}">
                <a16:creationId xmlns:a16="http://schemas.microsoft.com/office/drawing/2014/main" id="{6AAC8995-3020-F84D-BCDE-C94C8C90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5762" y="9814426"/>
            <a:ext cx="239152" cy="239152"/>
          </a:xfrm>
          <a:custGeom>
            <a:avLst/>
            <a:gdLst>
              <a:gd name="T0" fmla="*/ 80606 w 227"/>
              <a:gd name="T1" fmla="*/ 41914 h 226"/>
              <a:gd name="T2" fmla="*/ 80606 w 227"/>
              <a:gd name="T3" fmla="*/ 41914 h 226"/>
              <a:gd name="T4" fmla="*/ 42086 w 227"/>
              <a:gd name="T5" fmla="*/ 80605 h 226"/>
              <a:gd name="T6" fmla="*/ 0 w 227"/>
              <a:gd name="T7" fmla="*/ 41914 h 226"/>
              <a:gd name="T8" fmla="*/ 42086 w 227"/>
              <a:gd name="T9" fmla="*/ 0 h 226"/>
              <a:gd name="T10" fmla="*/ 80606 w 227"/>
              <a:gd name="T11" fmla="*/ 41914 h 2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7" h="226">
                <a:moveTo>
                  <a:pt x="226" y="117"/>
                </a:moveTo>
                <a:lnTo>
                  <a:pt x="226" y="117"/>
                </a:lnTo>
                <a:cubicBezTo>
                  <a:pt x="226" y="171"/>
                  <a:pt x="181" y="225"/>
                  <a:pt x="118" y="225"/>
                </a:cubicBezTo>
                <a:cubicBezTo>
                  <a:pt x="54" y="225"/>
                  <a:pt x="0" y="171"/>
                  <a:pt x="0" y="117"/>
                </a:cubicBezTo>
                <a:cubicBezTo>
                  <a:pt x="0" y="54"/>
                  <a:pt x="54" y="0"/>
                  <a:pt x="118" y="0"/>
                </a:cubicBezTo>
                <a:cubicBezTo>
                  <a:pt x="181" y="0"/>
                  <a:pt x="226" y="54"/>
                  <a:pt x="226" y="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24">
            <a:extLst>
              <a:ext uri="{FF2B5EF4-FFF2-40B4-BE49-F238E27FC236}">
                <a16:creationId xmlns:a16="http://schemas.microsoft.com/office/drawing/2014/main" id="{8F83EA3A-4BBB-A244-9F7B-2699ACBE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462" y="7680832"/>
            <a:ext cx="126607" cy="126607"/>
          </a:xfrm>
          <a:custGeom>
            <a:avLst/>
            <a:gdLst>
              <a:gd name="T0" fmla="*/ 42502 w 119"/>
              <a:gd name="T1" fmla="*/ 19615 h 118"/>
              <a:gd name="T2" fmla="*/ 42502 w 119"/>
              <a:gd name="T3" fmla="*/ 19615 h 118"/>
              <a:gd name="T4" fmla="*/ 19810 w 119"/>
              <a:gd name="T5" fmla="*/ 42499 h 118"/>
              <a:gd name="T6" fmla="*/ 0 w 119"/>
              <a:gd name="T7" fmla="*/ 19615 h 118"/>
              <a:gd name="T8" fmla="*/ 19810 w 119"/>
              <a:gd name="T9" fmla="*/ 0 h 118"/>
              <a:gd name="T10" fmla="*/ 42502 w 119"/>
              <a:gd name="T11" fmla="*/ 19615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18">
                <a:moveTo>
                  <a:pt x="118" y="54"/>
                </a:moveTo>
                <a:lnTo>
                  <a:pt x="118" y="54"/>
                </a:lnTo>
                <a:cubicBezTo>
                  <a:pt x="118" y="90"/>
                  <a:pt x="91" y="117"/>
                  <a:pt x="55" y="117"/>
                </a:cubicBezTo>
                <a:cubicBezTo>
                  <a:pt x="28" y="117"/>
                  <a:pt x="0" y="90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25">
            <a:extLst>
              <a:ext uri="{FF2B5EF4-FFF2-40B4-BE49-F238E27FC236}">
                <a16:creationId xmlns:a16="http://schemas.microsoft.com/office/drawing/2014/main" id="{1F201491-851C-6C42-A8E6-8CB22EB8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127" y="8717148"/>
            <a:ext cx="154746" cy="154746"/>
          </a:xfrm>
          <a:custGeom>
            <a:avLst/>
            <a:gdLst>
              <a:gd name="T0" fmla="*/ 52027 w 145"/>
              <a:gd name="T1" fmla="*/ 26013 h 145"/>
              <a:gd name="T2" fmla="*/ 52027 w 145"/>
              <a:gd name="T3" fmla="*/ 26013 h 145"/>
              <a:gd name="T4" fmla="*/ 26013 w 145"/>
              <a:gd name="T5" fmla="*/ 52027 h 145"/>
              <a:gd name="T6" fmla="*/ 0 w 145"/>
              <a:gd name="T7" fmla="*/ 26013 h 145"/>
              <a:gd name="T8" fmla="*/ 26013 w 145"/>
              <a:gd name="T9" fmla="*/ 0 h 145"/>
              <a:gd name="T10" fmla="*/ 52027 w 145"/>
              <a:gd name="T11" fmla="*/ 26013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" h="145">
                <a:moveTo>
                  <a:pt x="144" y="72"/>
                </a:moveTo>
                <a:lnTo>
                  <a:pt x="144" y="72"/>
                </a:lnTo>
                <a:cubicBezTo>
                  <a:pt x="144" y="108"/>
                  <a:pt x="117" y="144"/>
                  <a:pt x="72" y="144"/>
                </a:cubicBezTo>
                <a:cubicBezTo>
                  <a:pt x="36" y="144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26">
            <a:extLst>
              <a:ext uri="{FF2B5EF4-FFF2-40B4-BE49-F238E27FC236}">
                <a16:creationId xmlns:a16="http://schemas.microsoft.com/office/drawing/2014/main" id="{E8C54E4F-A4D8-D54C-A1D3-E8A46723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207" y="5279952"/>
            <a:ext cx="1538064" cy="1767834"/>
          </a:xfrm>
          <a:custGeom>
            <a:avLst/>
            <a:gdLst>
              <a:gd name="T0" fmla="*/ 429235 w 1446"/>
              <a:gd name="T1" fmla="*/ 507021 h 1662"/>
              <a:gd name="T2" fmla="*/ 429235 w 1446"/>
              <a:gd name="T3" fmla="*/ 507021 h 1662"/>
              <a:gd name="T4" fmla="*/ 429235 w 1446"/>
              <a:gd name="T5" fmla="*/ 507021 h 1662"/>
              <a:gd name="T6" fmla="*/ 91104 w 1446"/>
              <a:gd name="T7" fmla="*/ 507021 h 1662"/>
              <a:gd name="T8" fmla="*/ 91104 w 1446"/>
              <a:gd name="T9" fmla="*/ 507021 h 1662"/>
              <a:gd name="T10" fmla="*/ 91104 w 1446"/>
              <a:gd name="T11" fmla="*/ 169247 h 1662"/>
              <a:gd name="T12" fmla="*/ 260350 w 1446"/>
              <a:gd name="T13" fmla="*/ 0 h 1662"/>
              <a:gd name="T14" fmla="*/ 429235 w 1446"/>
              <a:gd name="T15" fmla="*/ 169247 h 1662"/>
              <a:gd name="T16" fmla="*/ 429235 w 1446"/>
              <a:gd name="T17" fmla="*/ 507021 h 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46" h="1662">
                <a:moveTo>
                  <a:pt x="1192" y="1408"/>
                </a:moveTo>
                <a:lnTo>
                  <a:pt x="1192" y="1408"/>
                </a:lnTo>
                <a:cubicBezTo>
                  <a:pt x="930" y="1661"/>
                  <a:pt x="515" y="1661"/>
                  <a:pt x="253" y="1408"/>
                </a:cubicBezTo>
                <a:cubicBezTo>
                  <a:pt x="0" y="1147"/>
                  <a:pt x="0" y="732"/>
                  <a:pt x="253" y="470"/>
                </a:cubicBezTo>
                <a:cubicBezTo>
                  <a:pt x="723" y="0"/>
                  <a:pt x="723" y="0"/>
                  <a:pt x="723" y="0"/>
                </a:cubicBezTo>
                <a:cubicBezTo>
                  <a:pt x="1192" y="470"/>
                  <a:pt x="1192" y="470"/>
                  <a:pt x="1192" y="470"/>
                </a:cubicBezTo>
                <a:cubicBezTo>
                  <a:pt x="1445" y="732"/>
                  <a:pt x="1445" y="1147"/>
                  <a:pt x="1192" y="14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66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71">
            <a:extLst>
              <a:ext uri="{FF2B5EF4-FFF2-40B4-BE49-F238E27FC236}">
                <a16:creationId xmlns:a16="http://schemas.microsoft.com/office/drawing/2014/main" id="{80D758D4-FC48-764B-A46C-D70AD2BC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A77CB7AF-BB50-744E-9DB1-7106A1E8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73">
            <a:extLst>
              <a:ext uri="{FF2B5EF4-FFF2-40B4-BE49-F238E27FC236}">
                <a16:creationId xmlns:a16="http://schemas.microsoft.com/office/drawing/2014/main" id="{D5239967-FFBA-B740-AFEE-3AD875D9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74">
            <a:extLst>
              <a:ext uri="{FF2B5EF4-FFF2-40B4-BE49-F238E27FC236}">
                <a16:creationId xmlns:a16="http://schemas.microsoft.com/office/drawing/2014/main" id="{C8AF1181-C984-6145-9CEF-B81986B9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229">
            <a:extLst>
              <a:ext uri="{FF2B5EF4-FFF2-40B4-BE49-F238E27FC236}">
                <a16:creationId xmlns:a16="http://schemas.microsoft.com/office/drawing/2014/main" id="{85553365-B745-8144-8801-268857C2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30">
            <a:extLst>
              <a:ext uri="{FF2B5EF4-FFF2-40B4-BE49-F238E27FC236}">
                <a16:creationId xmlns:a16="http://schemas.microsoft.com/office/drawing/2014/main" id="{C0DA6A8B-2E98-7A4D-922F-5AA74FBB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31">
            <a:extLst>
              <a:ext uri="{FF2B5EF4-FFF2-40B4-BE49-F238E27FC236}">
                <a16:creationId xmlns:a16="http://schemas.microsoft.com/office/drawing/2014/main" id="{1F36A2E3-6A94-8A4D-8C58-B09ED0DD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4F49F0DA-A23F-D640-8C45-ABF2E447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0DDCCF0-3B0E-F549-B641-5E92AC8FFDEF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57" name="Freeform 241">
              <a:extLst>
                <a:ext uri="{FF2B5EF4-FFF2-40B4-BE49-F238E27FC236}">
                  <a16:creationId xmlns:a16="http://schemas.microsoft.com/office/drawing/2014/main" id="{05FFEC27-3E86-3647-99FA-D3D32BDD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242">
              <a:extLst>
                <a:ext uri="{FF2B5EF4-FFF2-40B4-BE49-F238E27FC236}">
                  <a16:creationId xmlns:a16="http://schemas.microsoft.com/office/drawing/2014/main" id="{CBA9F058-A494-8540-BEAD-CE3AD09B7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43">
              <a:extLst>
                <a:ext uri="{FF2B5EF4-FFF2-40B4-BE49-F238E27FC236}">
                  <a16:creationId xmlns:a16="http://schemas.microsoft.com/office/drawing/2014/main" id="{8BE46421-2D15-4240-AA00-2ABA3CA9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44">
              <a:extLst>
                <a:ext uri="{FF2B5EF4-FFF2-40B4-BE49-F238E27FC236}">
                  <a16:creationId xmlns:a16="http://schemas.microsoft.com/office/drawing/2014/main" id="{E4C4C353-1D0B-D04B-ADC1-745595D1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45">
              <a:extLst>
                <a:ext uri="{FF2B5EF4-FFF2-40B4-BE49-F238E27FC236}">
                  <a16:creationId xmlns:a16="http://schemas.microsoft.com/office/drawing/2014/main" id="{0B0A002F-81AF-574C-96D6-4498BD1F0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46">
              <a:extLst>
                <a:ext uri="{FF2B5EF4-FFF2-40B4-BE49-F238E27FC236}">
                  <a16:creationId xmlns:a16="http://schemas.microsoft.com/office/drawing/2014/main" id="{5DF95B09-1F2A-284F-8BDC-63601D23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47">
              <a:extLst>
                <a:ext uri="{FF2B5EF4-FFF2-40B4-BE49-F238E27FC236}">
                  <a16:creationId xmlns:a16="http://schemas.microsoft.com/office/drawing/2014/main" id="{F6269470-31B2-B248-A5A9-728B56734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48">
              <a:extLst>
                <a:ext uri="{FF2B5EF4-FFF2-40B4-BE49-F238E27FC236}">
                  <a16:creationId xmlns:a16="http://schemas.microsoft.com/office/drawing/2014/main" id="{DDC6926A-E538-234D-A725-E03066D14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057B910-08F9-6640-9ECB-F4F0477CB0BB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16754B1-E3D2-DF47-923F-06915AF9E165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8487E35-80FD-5A4A-A942-923D6F9DEF7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729935E-7DAE-424B-B865-8A35B664542B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69" name="Freeform 290">
              <a:extLst>
                <a:ext uri="{FF2B5EF4-FFF2-40B4-BE49-F238E27FC236}">
                  <a16:creationId xmlns:a16="http://schemas.microsoft.com/office/drawing/2014/main" id="{6110B208-FA45-B54E-B035-707190A9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91">
              <a:extLst>
                <a:ext uri="{FF2B5EF4-FFF2-40B4-BE49-F238E27FC236}">
                  <a16:creationId xmlns:a16="http://schemas.microsoft.com/office/drawing/2014/main" id="{F026EBDD-383A-D24C-A5F0-FD76BF82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92">
              <a:extLst>
                <a:ext uri="{FF2B5EF4-FFF2-40B4-BE49-F238E27FC236}">
                  <a16:creationId xmlns:a16="http://schemas.microsoft.com/office/drawing/2014/main" id="{17391D8F-EC32-A54B-8AF9-734B2C45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93">
              <a:extLst>
                <a:ext uri="{FF2B5EF4-FFF2-40B4-BE49-F238E27FC236}">
                  <a16:creationId xmlns:a16="http://schemas.microsoft.com/office/drawing/2014/main" id="{5C432320-9FFF-9644-9C1B-A89401DD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4">
              <a:extLst>
                <a:ext uri="{FF2B5EF4-FFF2-40B4-BE49-F238E27FC236}">
                  <a16:creationId xmlns:a16="http://schemas.microsoft.com/office/drawing/2014/main" id="{939A0721-0E82-F84E-98F0-A8AE7156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95">
              <a:extLst>
                <a:ext uri="{FF2B5EF4-FFF2-40B4-BE49-F238E27FC236}">
                  <a16:creationId xmlns:a16="http://schemas.microsoft.com/office/drawing/2014/main" id="{BC8B8B2A-F80D-104D-AA9E-AC031CC3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22F24969-85F4-8D4A-8CA9-3969A78317A6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76" name="Freeform 248">
              <a:extLst>
                <a:ext uri="{FF2B5EF4-FFF2-40B4-BE49-F238E27FC236}">
                  <a16:creationId xmlns:a16="http://schemas.microsoft.com/office/drawing/2014/main" id="{8DC3B91F-D1AC-9241-9018-F50675C2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49">
              <a:extLst>
                <a:ext uri="{FF2B5EF4-FFF2-40B4-BE49-F238E27FC236}">
                  <a16:creationId xmlns:a16="http://schemas.microsoft.com/office/drawing/2014/main" id="{6A58E434-15B0-B540-A076-FA0B2B25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50">
              <a:extLst>
                <a:ext uri="{FF2B5EF4-FFF2-40B4-BE49-F238E27FC236}">
                  <a16:creationId xmlns:a16="http://schemas.microsoft.com/office/drawing/2014/main" id="{C555D0AF-5BCE-2E4B-974C-6B7C8A0F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F8F25624-E200-3743-A8B4-8C1C65E0717D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80" name="Freeform 233">
              <a:extLst>
                <a:ext uri="{FF2B5EF4-FFF2-40B4-BE49-F238E27FC236}">
                  <a16:creationId xmlns:a16="http://schemas.microsoft.com/office/drawing/2014/main" id="{9F5DC85C-6563-FD48-AC22-725B3EA1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34">
              <a:extLst>
                <a:ext uri="{FF2B5EF4-FFF2-40B4-BE49-F238E27FC236}">
                  <a16:creationId xmlns:a16="http://schemas.microsoft.com/office/drawing/2014/main" id="{8447294E-7231-794F-853E-98CD0F3DE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35">
              <a:extLst>
                <a:ext uri="{FF2B5EF4-FFF2-40B4-BE49-F238E27FC236}">
                  <a16:creationId xmlns:a16="http://schemas.microsoft.com/office/drawing/2014/main" id="{AB1B6885-8344-8245-9AF5-A6C118178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36">
              <a:extLst>
                <a:ext uri="{FF2B5EF4-FFF2-40B4-BE49-F238E27FC236}">
                  <a16:creationId xmlns:a16="http://schemas.microsoft.com/office/drawing/2014/main" id="{06808E82-7905-1A42-8A15-761912279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37">
              <a:extLst>
                <a:ext uri="{FF2B5EF4-FFF2-40B4-BE49-F238E27FC236}">
                  <a16:creationId xmlns:a16="http://schemas.microsoft.com/office/drawing/2014/main" id="{4B477E35-8D96-ED4F-925B-29757C64A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38">
              <a:extLst>
                <a:ext uri="{FF2B5EF4-FFF2-40B4-BE49-F238E27FC236}">
                  <a16:creationId xmlns:a16="http://schemas.microsoft.com/office/drawing/2014/main" id="{B2D17BE8-E723-7149-BF7A-7CA3E7004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39">
              <a:extLst>
                <a:ext uri="{FF2B5EF4-FFF2-40B4-BE49-F238E27FC236}">
                  <a16:creationId xmlns:a16="http://schemas.microsoft.com/office/drawing/2014/main" id="{498D2624-EBCF-6546-B8B2-F2473392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40">
              <a:extLst>
                <a:ext uri="{FF2B5EF4-FFF2-40B4-BE49-F238E27FC236}">
                  <a16:creationId xmlns:a16="http://schemas.microsoft.com/office/drawing/2014/main" id="{117016DB-92B3-5C4D-942D-91464E1C6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FE35E7C-A97A-8742-8831-3BAB72F8CC2C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94ADDB91-EFBD-E145-88CD-C391B603108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FF8A029F-3405-D847-A222-FE773BF33B9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2F60F1A7-4479-5D47-B16E-872550D30550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9BC984FE-6269-7445-B2D7-E18FA407B53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215B3EFE-54A0-9B43-BD9D-961C4BE99B9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4A2ACDDA-9834-3546-8996-201E646A60D6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34E797CF-E8D6-3B47-82FF-B4A0FA1D36F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A77A7E85-C02F-8146-A6F2-C18DC46B2CE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A9393F04-61CA-FA42-8AA2-29B5A8FC7C23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E55B1CE1-CD1D-D247-BA2E-9C511D762C2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9D61C4CB-D631-0845-BE9F-D977886AB56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6" name="Freeform 3">
            <a:extLst>
              <a:ext uri="{FF2B5EF4-FFF2-40B4-BE49-F238E27FC236}">
                <a16:creationId xmlns:a16="http://schemas.microsoft.com/office/drawing/2014/main" id="{694EB94C-3DA9-7145-B4AE-8017E1DA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899" y="6389212"/>
            <a:ext cx="2274363" cy="2674651"/>
          </a:xfrm>
          <a:custGeom>
            <a:avLst/>
            <a:gdLst>
              <a:gd name="T0" fmla="*/ 572364 w 2205"/>
              <a:gd name="T1" fmla="*/ 0 h 2593"/>
              <a:gd name="T2" fmla="*/ 793390 w 2205"/>
              <a:gd name="T3" fmla="*/ 0 h 2593"/>
              <a:gd name="T4" fmla="*/ 793390 w 2205"/>
              <a:gd name="T5" fmla="*/ 933090 h 2593"/>
              <a:gd name="T6" fmla="*/ 572364 w 2205"/>
              <a:gd name="T7" fmla="*/ 933090 h 2593"/>
              <a:gd name="T8" fmla="*/ 572364 w 2205"/>
              <a:gd name="T9" fmla="*/ 546102 h 2593"/>
              <a:gd name="T10" fmla="*/ 221026 w 2205"/>
              <a:gd name="T11" fmla="*/ 546102 h 2593"/>
              <a:gd name="T12" fmla="*/ 221026 w 2205"/>
              <a:gd name="T13" fmla="*/ 933090 h 2593"/>
              <a:gd name="T14" fmla="*/ 0 w 2205"/>
              <a:gd name="T15" fmla="*/ 933090 h 2593"/>
              <a:gd name="T16" fmla="*/ 0 w 2205"/>
              <a:gd name="T17" fmla="*/ 0 h 2593"/>
              <a:gd name="T18" fmla="*/ 221026 w 2205"/>
              <a:gd name="T19" fmla="*/ 0 h 2593"/>
              <a:gd name="T20" fmla="*/ 221026 w 2205"/>
              <a:gd name="T21" fmla="*/ 373668 h 2593"/>
              <a:gd name="T22" fmla="*/ 572364 w 2205"/>
              <a:gd name="T23" fmla="*/ 373668 h 2593"/>
              <a:gd name="T24" fmla="*/ 572364 w 2205"/>
              <a:gd name="T25" fmla="*/ 0 h 259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05" h="2593">
                <a:moveTo>
                  <a:pt x="1590" y="0"/>
                </a:moveTo>
                <a:lnTo>
                  <a:pt x="2204" y="0"/>
                </a:lnTo>
                <a:lnTo>
                  <a:pt x="2204" y="2592"/>
                </a:lnTo>
                <a:lnTo>
                  <a:pt x="1590" y="2592"/>
                </a:lnTo>
                <a:lnTo>
                  <a:pt x="1590" y="1517"/>
                </a:lnTo>
                <a:lnTo>
                  <a:pt x="614" y="1517"/>
                </a:lnTo>
                <a:lnTo>
                  <a:pt x="614" y="2592"/>
                </a:lnTo>
                <a:lnTo>
                  <a:pt x="0" y="2592"/>
                </a:lnTo>
                <a:lnTo>
                  <a:pt x="0" y="0"/>
                </a:lnTo>
                <a:lnTo>
                  <a:pt x="614" y="0"/>
                </a:lnTo>
                <a:lnTo>
                  <a:pt x="614" y="1038"/>
                </a:lnTo>
                <a:lnTo>
                  <a:pt x="1590" y="1038"/>
                </a:lnTo>
                <a:lnTo>
                  <a:pt x="159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4">
            <a:extLst>
              <a:ext uri="{FF2B5EF4-FFF2-40B4-BE49-F238E27FC236}">
                <a16:creationId xmlns:a16="http://schemas.microsoft.com/office/drawing/2014/main" id="{382CDD0B-B8AF-544C-B835-673379F5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745" y="7712890"/>
            <a:ext cx="1874075" cy="2751981"/>
          </a:xfrm>
          <a:custGeom>
            <a:avLst/>
            <a:gdLst>
              <a:gd name="T0" fmla="*/ 3241 w 1816"/>
              <a:gd name="T1" fmla="*/ 960078 h 2667"/>
              <a:gd name="T2" fmla="*/ 3241 w 1816"/>
              <a:gd name="T3" fmla="*/ 960078 h 2667"/>
              <a:gd name="T4" fmla="*/ 3241 w 1816"/>
              <a:gd name="T5" fmla="*/ 790822 h 2667"/>
              <a:gd name="T6" fmla="*/ 100845 w 1816"/>
              <a:gd name="T7" fmla="*/ 702953 h 2667"/>
              <a:gd name="T8" fmla="*/ 198448 w 1816"/>
              <a:gd name="T9" fmla="*/ 615084 h 2667"/>
              <a:gd name="T10" fmla="*/ 283086 w 1816"/>
              <a:gd name="T11" fmla="*/ 536938 h 2667"/>
              <a:gd name="T12" fmla="*/ 351516 w 1816"/>
              <a:gd name="T13" fmla="*/ 455551 h 2667"/>
              <a:gd name="T14" fmla="*/ 412743 w 1816"/>
              <a:gd name="T15" fmla="*/ 306101 h 2667"/>
              <a:gd name="T16" fmla="*/ 315500 w 1816"/>
              <a:gd name="T17" fmla="*/ 192304 h 2667"/>
              <a:gd name="T18" fmla="*/ 240947 w 1816"/>
              <a:gd name="T19" fmla="*/ 224714 h 2667"/>
              <a:gd name="T20" fmla="*/ 214655 w 1816"/>
              <a:gd name="T21" fmla="*/ 322307 h 2667"/>
              <a:gd name="T22" fmla="*/ 0 w 1816"/>
              <a:gd name="T23" fmla="*/ 322307 h 2667"/>
              <a:gd name="T24" fmla="*/ 91120 w 1816"/>
              <a:gd name="T25" fmla="*/ 81387 h 2667"/>
              <a:gd name="T26" fmla="*/ 325224 w 1816"/>
              <a:gd name="T27" fmla="*/ 0 h 2667"/>
              <a:gd name="T28" fmla="*/ 556087 w 1816"/>
              <a:gd name="T29" fmla="*/ 84628 h 2667"/>
              <a:gd name="T30" fmla="*/ 637483 w 1816"/>
              <a:gd name="T31" fmla="*/ 293137 h 2667"/>
              <a:gd name="T32" fmla="*/ 598225 w 1816"/>
              <a:gd name="T33" fmla="*/ 452310 h 2667"/>
              <a:gd name="T34" fmla="*/ 556087 w 1816"/>
              <a:gd name="T35" fmla="*/ 520732 h 2667"/>
              <a:gd name="T36" fmla="*/ 500982 w 1816"/>
              <a:gd name="T37" fmla="*/ 592396 h 2667"/>
              <a:gd name="T38" fmla="*/ 445518 w 1816"/>
              <a:gd name="T39" fmla="*/ 650735 h 2667"/>
              <a:gd name="T40" fmla="*/ 377087 w 1816"/>
              <a:gd name="T41" fmla="*/ 715917 h 2667"/>
              <a:gd name="T42" fmla="*/ 315500 w 1816"/>
              <a:gd name="T43" fmla="*/ 774616 h 2667"/>
              <a:gd name="T44" fmla="*/ 653690 w 1816"/>
              <a:gd name="T45" fmla="*/ 774616 h 2667"/>
              <a:gd name="T46" fmla="*/ 653690 w 1816"/>
              <a:gd name="T47" fmla="*/ 960078 h 2667"/>
              <a:gd name="T48" fmla="*/ 3241 w 1816"/>
              <a:gd name="T49" fmla="*/ 960078 h 26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6" h="2667">
                <a:moveTo>
                  <a:pt x="9" y="2666"/>
                </a:moveTo>
                <a:lnTo>
                  <a:pt x="9" y="2666"/>
                </a:lnTo>
                <a:cubicBezTo>
                  <a:pt x="9" y="2196"/>
                  <a:pt x="9" y="2196"/>
                  <a:pt x="9" y="2196"/>
                </a:cubicBezTo>
                <a:cubicBezTo>
                  <a:pt x="72" y="2133"/>
                  <a:pt x="163" y="2051"/>
                  <a:pt x="280" y="1952"/>
                </a:cubicBezTo>
                <a:cubicBezTo>
                  <a:pt x="397" y="1844"/>
                  <a:pt x="488" y="1762"/>
                  <a:pt x="551" y="1708"/>
                </a:cubicBezTo>
                <a:cubicBezTo>
                  <a:pt x="623" y="1645"/>
                  <a:pt x="696" y="1573"/>
                  <a:pt x="786" y="1491"/>
                </a:cubicBezTo>
                <a:cubicBezTo>
                  <a:pt x="867" y="1401"/>
                  <a:pt x="931" y="1329"/>
                  <a:pt x="976" y="1265"/>
                </a:cubicBezTo>
                <a:cubicBezTo>
                  <a:pt x="1083" y="1103"/>
                  <a:pt x="1146" y="967"/>
                  <a:pt x="1146" y="850"/>
                </a:cubicBezTo>
                <a:cubicBezTo>
                  <a:pt x="1146" y="633"/>
                  <a:pt x="1056" y="534"/>
                  <a:pt x="876" y="534"/>
                </a:cubicBezTo>
                <a:cubicBezTo>
                  <a:pt x="786" y="534"/>
                  <a:pt x="723" y="561"/>
                  <a:pt x="669" y="624"/>
                </a:cubicBezTo>
                <a:cubicBezTo>
                  <a:pt x="623" y="687"/>
                  <a:pt x="596" y="778"/>
                  <a:pt x="596" y="895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597"/>
                  <a:pt x="81" y="380"/>
                  <a:pt x="253" y="226"/>
                </a:cubicBezTo>
                <a:cubicBezTo>
                  <a:pt x="416" y="73"/>
                  <a:pt x="632" y="0"/>
                  <a:pt x="903" y="0"/>
                </a:cubicBezTo>
                <a:cubicBezTo>
                  <a:pt x="1174" y="0"/>
                  <a:pt x="1391" y="82"/>
                  <a:pt x="1544" y="235"/>
                </a:cubicBezTo>
                <a:cubicBezTo>
                  <a:pt x="1689" y="398"/>
                  <a:pt x="1770" y="588"/>
                  <a:pt x="1770" y="814"/>
                </a:cubicBezTo>
                <a:cubicBezTo>
                  <a:pt x="1770" y="985"/>
                  <a:pt x="1734" y="1130"/>
                  <a:pt x="1661" y="1256"/>
                </a:cubicBezTo>
                <a:cubicBezTo>
                  <a:pt x="1616" y="1338"/>
                  <a:pt x="1580" y="1401"/>
                  <a:pt x="1544" y="1446"/>
                </a:cubicBezTo>
                <a:cubicBezTo>
                  <a:pt x="1517" y="1500"/>
                  <a:pt x="1463" y="1563"/>
                  <a:pt x="1391" y="1645"/>
                </a:cubicBezTo>
                <a:cubicBezTo>
                  <a:pt x="1318" y="1717"/>
                  <a:pt x="1264" y="1771"/>
                  <a:pt x="1237" y="1807"/>
                </a:cubicBezTo>
                <a:cubicBezTo>
                  <a:pt x="1201" y="1844"/>
                  <a:pt x="1138" y="1898"/>
                  <a:pt x="1047" y="1988"/>
                </a:cubicBezTo>
                <a:cubicBezTo>
                  <a:pt x="958" y="2069"/>
                  <a:pt x="903" y="2124"/>
                  <a:pt x="876" y="2151"/>
                </a:cubicBezTo>
                <a:cubicBezTo>
                  <a:pt x="1815" y="2151"/>
                  <a:pt x="1815" y="2151"/>
                  <a:pt x="1815" y="2151"/>
                </a:cubicBezTo>
                <a:cubicBezTo>
                  <a:pt x="1815" y="2666"/>
                  <a:pt x="1815" y="2666"/>
                  <a:pt x="1815" y="2666"/>
                </a:cubicBezTo>
                <a:lnTo>
                  <a:pt x="9" y="26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5">
            <a:extLst>
              <a:ext uri="{FF2B5EF4-FFF2-40B4-BE49-F238E27FC236}">
                <a16:creationId xmlns:a16="http://schemas.microsoft.com/office/drawing/2014/main" id="{82656293-C066-FD44-9635-A0E58FA3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257" y="6352822"/>
            <a:ext cx="2674651" cy="2742881"/>
          </a:xfrm>
          <a:custGeom>
            <a:avLst/>
            <a:gdLst>
              <a:gd name="T0" fmla="*/ 136383 w 2594"/>
              <a:gd name="T1" fmla="*/ 819996 h 2657"/>
              <a:gd name="T2" fmla="*/ 136383 w 2594"/>
              <a:gd name="T3" fmla="*/ 819996 h 2657"/>
              <a:gd name="T4" fmla="*/ 0 w 2594"/>
              <a:gd name="T5" fmla="*/ 478091 h 2657"/>
              <a:gd name="T6" fmla="*/ 136383 w 2594"/>
              <a:gd name="T7" fmla="*/ 133303 h 2657"/>
              <a:gd name="T8" fmla="*/ 468164 w 2594"/>
              <a:gd name="T9" fmla="*/ 0 h 2657"/>
              <a:gd name="T10" fmla="*/ 796707 w 2594"/>
              <a:gd name="T11" fmla="*/ 133303 h 2657"/>
              <a:gd name="T12" fmla="*/ 933090 w 2594"/>
              <a:gd name="T13" fmla="*/ 478091 h 2657"/>
              <a:gd name="T14" fmla="*/ 796707 w 2594"/>
              <a:gd name="T15" fmla="*/ 819996 h 2657"/>
              <a:gd name="T16" fmla="*/ 468164 w 2594"/>
              <a:gd name="T17" fmla="*/ 956902 h 2657"/>
              <a:gd name="T18" fmla="*/ 136383 w 2594"/>
              <a:gd name="T19" fmla="*/ 819996 h 2657"/>
              <a:gd name="T20" fmla="*/ 640532 w 2594"/>
              <a:gd name="T21" fmla="*/ 673722 h 2657"/>
              <a:gd name="T22" fmla="*/ 640532 w 2594"/>
              <a:gd name="T23" fmla="*/ 673722 h 2657"/>
              <a:gd name="T24" fmla="*/ 705665 w 2594"/>
              <a:gd name="T25" fmla="*/ 478091 h 2657"/>
              <a:gd name="T26" fmla="*/ 640532 w 2594"/>
              <a:gd name="T27" fmla="*/ 279577 h 2657"/>
              <a:gd name="T28" fmla="*/ 464926 w 2594"/>
              <a:gd name="T29" fmla="*/ 208241 h 2657"/>
              <a:gd name="T30" fmla="*/ 292558 w 2594"/>
              <a:gd name="T31" fmla="*/ 279577 h 2657"/>
              <a:gd name="T32" fmla="*/ 227425 w 2594"/>
              <a:gd name="T33" fmla="*/ 478091 h 2657"/>
              <a:gd name="T34" fmla="*/ 292558 w 2594"/>
              <a:gd name="T35" fmla="*/ 673722 h 2657"/>
              <a:gd name="T36" fmla="*/ 464926 w 2594"/>
              <a:gd name="T37" fmla="*/ 745058 h 2657"/>
              <a:gd name="T38" fmla="*/ 640532 w 2594"/>
              <a:gd name="T39" fmla="*/ 673722 h 26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594" h="2657">
                <a:moveTo>
                  <a:pt x="379" y="2276"/>
                </a:moveTo>
                <a:lnTo>
                  <a:pt x="379" y="2276"/>
                </a:lnTo>
                <a:cubicBezTo>
                  <a:pt x="126" y="2023"/>
                  <a:pt x="0" y="1707"/>
                  <a:pt x="0" y="1327"/>
                </a:cubicBezTo>
                <a:cubicBezTo>
                  <a:pt x="0" y="939"/>
                  <a:pt x="126" y="623"/>
                  <a:pt x="379" y="370"/>
                </a:cubicBezTo>
                <a:cubicBezTo>
                  <a:pt x="632" y="118"/>
                  <a:pt x="940" y="0"/>
                  <a:pt x="1301" y="0"/>
                </a:cubicBezTo>
                <a:cubicBezTo>
                  <a:pt x="1663" y="0"/>
                  <a:pt x="1970" y="118"/>
                  <a:pt x="2214" y="370"/>
                </a:cubicBezTo>
                <a:cubicBezTo>
                  <a:pt x="2467" y="623"/>
                  <a:pt x="2593" y="939"/>
                  <a:pt x="2593" y="1327"/>
                </a:cubicBezTo>
                <a:cubicBezTo>
                  <a:pt x="2593" y="1707"/>
                  <a:pt x="2467" y="2023"/>
                  <a:pt x="2214" y="2276"/>
                </a:cubicBezTo>
                <a:cubicBezTo>
                  <a:pt x="1970" y="2529"/>
                  <a:pt x="1663" y="2656"/>
                  <a:pt x="1301" y="2656"/>
                </a:cubicBezTo>
                <a:cubicBezTo>
                  <a:pt x="940" y="2656"/>
                  <a:pt x="632" y="2529"/>
                  <a:pt x="379" y="2276"/>
                </a:cubicBezTo>
                <a:close/>
                <a:moveTo>
                  <a:pt x="1780" y="1870"/>
                </a:moveTo>
                <a:lnTo>
                  <a:pt x="1780" y="1870"/>
                </a:lnTo>
                <a:cubicBezTo>
                  <a:pt x="1906" y="1734"/>
                  <a:pt x="1961" y="1553"/>
                  <a:pt x="1961" y="1327"/>
                </a:cubicBezTo>
                <a:cubicBezTo>
                  <a:pt x="1961" y="1093"/>
                  <a:pt x="1906" y="912"/>
                  <a:pt x="1780" y="776"/>
                </a:cubicBezTo>
                <a:cubicBezTo>
                  <a:pt x="1663" y="641"/>
                  <a:pt x="1500" y="578"/>
                  <a:pt x="1292" y="578"/>
                </a:cubicBezTo>
                <a:cubicBezTo>
                  <a:pt x="1093" y="578"/>
                  <a:pt x="931" y="641"/>
                  <a:pt x="813" y="776"/>
                </a:cubicBezTo>
                <a:cubicBezTo>
                  <a:pt x="687" y="912"/>
                  <a:pt x="632" y="1093"/>
                  <a:pt x="632" y="1327"/>
                </a:cubicBezTo>
                <a:cubicBezTo>
                  <a:pt x="632" y="1553"/>
                  <a:pt x="687" y="1734"/>
                  <a:pt x="813" y="1870"/>
                </a:cubicBezTo>
                <a:cubicBezTo>
                  <a:pt x="931" y="2005"/>
                  <a:pt x="1093" y="2068"/>
                  <a:pt x="1292" y="2068"/>
                </a:cubicBezTo>
                <a:cubicBezTo>
                  <a:pt x="1500" y="2068"/>
                  <a:pt x="1663" y="2005"/>
                  <a:pt x="1780" y="18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8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65">
            <a:extLst>
              <a:ext uri="{FF2B5EF4-FFF2-40B4-BE49-F238E27FC236}">
                <a16:creationId xmlns:a16="http://schemas.microsoft.com/office/drawing/2014/main" id="{6CF6124C-7A33-C545-B22C-78D1FECE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80" y="2710504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66">
            <a:extLst>
              <a:ext uri="{FF2B5EF4-FFF2-40B4-BE49-F238E27FC236}">
                <a16:creationId xmlns:a16="http://schemas.microsoft.com/office/drawing/2014/main" id="{3159E4EF-9342-C64E-B67D-FEB6D49B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80" y="5517123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7">
            <a:extLst>
              <a:ext uri="{FF2B5EF4-FFF2-40B4-BE49-F238E27FC236}">
                <a16:creationId xmlns:a16="http://schemas.microsoft.com/office/drawing/2014/main" id="{CD90D84C-8160-ED45-BD00-DC7B80F1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80" y="8568030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69">
            <a:extLst>
              <a:ext uri="{FF2B5EF4-FFF2-40B4-BE49-F238E27FC236}">
                <a16:creationId xmlns:a16="http://schemas.microsoft.com/office/drawing/2014/main" id="{982B9550-2D61-4545-801D-EE31DE16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166" y="3709377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0">
            <a:extLst>
              <a:ext uri="{FF2B5EF4-FFF2-40B4-BE49-F238E27FC236}">
                <a16:creationId xmlns:a16="http://schemas.microsoft.com/office/drawing/2014/main" id="{485EF168-55CA-E344-8B95-9B15E77D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6160" y="3595377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71">
            <a:extLst>
              <a:ext uri="{FF2B5EF4-FFF2-40B4-BE49-F238E27FC236}">
                <a16:creationId xmlns:a16="http://schemas.microsoft.com/office/drawing/2014/main" id="{CFEF6222-298D-DA47-A2CA-1300E6342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159" y="3242513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72">
            <a:extLst>
              <a:ext uri="{FF2B5EF4-FFF2-40B4-BE49-F238E27FC236}">
                <a16:creationId xmlns:a16="http://schemas.microsoft.com/office/drawing/2014/main" id="{47D44355-17C2-FC42-A2F9-EF844577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2454" y="6320564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3">
            <a:extLst>
              <a:ext uri="{FF2B5EF4-FFF2-40B4-BE49-F238E27FC236}">
                <a16:creationId xmlns:a16="http://schemas.microsoft.com/office/drawing/2014/main" id="{3F34E6CC-602A-4248-ABEB-821F7329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741" y="6515996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4">
            <a:extLst>
              <a:ext uri="{FF2B5EF4-FFF2-40B4-BE49-F238E27FC236}">
                <a16:creationId xmlns:a16="http://schemas.microsoft.com/office/drawing/2014/main" id="{81E5122D-D589-E646-8A84-879E0468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168" y="6282562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5">
            <a:extLst>
              <a:ext uri="{FF2B5EF4-FFF2-40B4-BE49-F238E27FC236}">
                <a16:creationId xmlns:a16="http://schemas.microsoft.com/office/drawing/2014/main" id="{24781FFB-FCAB-C245-BC74-8C3A86B1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49" y="6233706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6">
            <a:extLst>
              <a:ext uri="{FF2B5EF4-FFF2-40B4-BE49-F238E27FC236}">
                <a16:creationId xmlns:a16="http://schemas.microsoft.com/office/drawing/2014/main" id="{6AEC7337-E5E4-5640-8BF7-96C9A9F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49" y="6347706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77">
            <a:extLst>
              <a:ext uri="{FF2B5EF4-FFF2-40B4-BE49-F238E27FC236}">
                <a16:creationId xmlns:a16="http://schemas.microsoft.com/office/drawing/2014/main" id="{EECE36A6-0338-D94F-B1B1-B760C258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49" y="6515996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78">
            <a:extLst>
              <a:ext uri="{FF2B5EF4-FFF2-40B4-BE49-F238E27FC236}">
                <a16:creationId xmlns:a16="http://schemas.microsoft.com/office/drawing/2014/main" id="{4F4AD975-AF8A-6940-BFDF-F6B7273F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49" y="6684283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79">
            <a:extLst>
              <a:ext uri="{FF2B5EF4-FFF2-40B4-BE49-F238E27FC236}">
                <a16:creationId xmlns:a16="http://schemas.microsoft.com/office/drawing/2014/main" id="{69F15718-B1A2-1B4E-9F14-FCF77427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159" y="6130560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A899C1F8-B697-134C-AC16-007C2D46AD3D}"/>
              </a:ext>
            </a:extLst>
          </p:cNvPr>
          <p:cNvGrpSpPr/>
          <p:nvPr/>
        </p:nvGrpSpPr>
        <p:grpSpPr>
          <a:xfrm>
            <a:off x="17423862" y="9105512"/>
            <a:ext cx="851148" cy="838539"/>
            <a:chOff x="15523655" y="10717162"/>
            <a:chExt cx="643990" cy="634450"/>
          </a:xfrm>
        </p:grpSpPr>
        <p:sp>
          <p:nvSpPr>
            <p:cNvPr id="100" name="Freeform 198">
              <a:extLst>
                <a:ext uri="{FF2B5EF4-FFF2-40B4-BE49-F238E27FC236}">
                  <a16:creationId xmlns:a16="http://schemas.microsoft.com/office/drawing/2014/main" id="{968FFA6C-F626-6943-A8FB-1596035D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99">
              <a:extLst>
                <a:ext uri="{FF2B5EF4-FFF2-40B4-BE49-F238E27FC236}">
                  <a16:creationId xmlns:a16="http://schemas.microsoft.com/office/drawing/2014/main" id="{CDF9F74C-5729-BB4D-AA0D-3530BE3E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1A21317-A189-6A44-81DE-63458521C5A9}"/>
              </a:ext>
            </a:extLst>
          </p:cNvPr>
          <p:cNvGrpSpPr/>
          <p:nvPr/>
        </p:nvGrpSpPr>
        <p:grpSpPr>
          <a:xfrm>
            <a:off x="19152752" y="2958482"/>
            <a:ext cx="4236804" cy="1390954"/>
            <a:chOff x="4247967" y="10620441"/>
            <a:chExt cx="4236804" cy="139095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CABD4CE6-A3C8-A546-A4F8-EB8C374DB04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D874344D-59B3-7344-A200-6D3A07E2FD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59D8ACF-FDE5-2740-8443-5CE81ACAE216}"/>
              </a:ext>
            </a:extLst>
          </p:cNvPr>
          <p:cNvGrpSpPr/>
          <p:nvPr/>
        </p:nvGrpSpPr>
        <p:grpSpPr>
          <a:xfrm>
            <a:off x="19165078" y="5766233"/>
            <a:ext cx="4236804" cy="1390954"/>
            <a:chOff x="4247967" y="10620441"/>
            <a:chExt cx="4236804" cy="139095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F02204D1-7350-4445-9AE8-C38DD85394C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2A53B56F-4C94-8B40-B184-AA156BB9C60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377234F-F0E5-A548-9278-19DF83D2E836}"/>
              </a:ext>
            </a:extLst>
          </p:cNvPr>
          <p:cNvGrpSpPr/>
          <p:nvPr/>
        </p:nvGrpSpPr>
        <p:grpSpPr>
          <a:xfrm>
            <a:off x="19162116" y="8850320"/>
            <a:ext cx="4236804" cy="1390954"/>
            <a:chOff x="4247967" y="10620441"/>
            <a:chExt cx="4236804" cy="139095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2FC2BE5B-04F7-BE48-933D-7C3D531D59D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DFF18800-59B6-D346-B692-B1D7EBBB9ED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4" name="Freeform 1">
            <a:extLst>
              <a:ext uri="{FF2B5EF4-FFF2-40B4-BE49-F238E27FC236}">
                <a16:creationId xmlns:a16="http://schemas.microsoft.com/office/drawing/2014/main" id="{780F8FD3-32BC-1F4E-9CBA-1297CF04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4053" y="3330689"/>
            <a:ext cx="2986579" cy="4255540"/>
          </a:xfrm>
          <a:custGeom>
            <a:avLst/>
            <a:gdLst>
              <a:gd name="T0" fmla="*/ 697049 w 3935"/>
              <a:gd name="T1" fmla="*/ 6482 h 5603"/>
              <a:gd name="T2" fmla="*/ 697049 w 3935"/>
              <a:gd name="T3" fmla="*/ 6482 h 5603"/>
              <a:gd name="T4" fmla="*/ 0 w 3935"/>
              <a:gd name="T5" fmla="*/ 697899 h 5603"/>
              <a:gd name="T6" fmla="*/ 0 w 3935"/>
              <a:gd name="T7" fmla="*/ 716624 h 5603"/>
              <a:gd name="T8" fmla="*/ 106519 w 3935"/>
              <a:gd name="T9" fmla="*/ 1069895 h 5603"/>
              <a:gd name="T10" fmla="*/ 174892 w 3935"/>
              <a:gd name="T11" fmla="*/ 1182610 h 5603"/>
              <a:gd name="T12" fmla="*/ 381092 w 3935"/>
              <a:gd name="T13" fmla="*/ 1504911 h 5603"/>
              <a:gd name="T14" fmla="*/ 706406 w 3935"/>
              <a:gd name="T15" fmla="*/ 2017352 h 5603"/>
              <a:gd name="T16" fmla="*/ 1031359 w 3935"/>
              <a:gd name="T17" fmla="*/ 1504911 h 5603"/>
              <a:gd name="T18" fmla="*/ 1237559 w 3935"/>
              <a:gd name="T19" fmla="*/ 1182610 h 5603"/>
              <a:gd name="T20" fmla="*/ 1356673 w 3935"/>
              <a:gd name="T21" fmla="*/ 994992 h 5603"/>
              <a:gd name="T22" fmla="*/ 1356673 w 3935"/>
              <a:gd name="T23" fmla="*/ 994992 h 5603"/>
              <a:gd name="T24" fmla="*/ 1415690 w 3935"/>
              <a:gd name="T25" fmla="*/ 713383 h 5603"/>
              <a:gd name="T26" fmla="*/ 697049 w 3935"/>
              <a:gd name="T27" fmla="*/ 6482 h 56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35" h="5603">
                <a:moveTo>
                  <a:pt x="1937" y="18"/>
                </a:moveTo>
                <a:lnTo>
                  <a:pt x="1937" y="18"/>
                </a:lnTo>
                <a:cubicBezTo>
                  <a:pt x="885" y="27"/>
                  <a:pt x="18" y="886"/>
                  <a:pt x="0" y="1938"/>
                </a:cubicBezTo>
                <a:cubicBezTo>
                  <a:pt x="0" y="1955"/>
                  <a:pt x="0" y="1972"/>
                  <a:pt x="0" y="1990"/>
                </a:cubicBezTo>
                <a:cubicBezTo>
                  <a:pt x="0" y="2337"/>
                  <a:pt x="104" y="2676"/>
                  <a:pt x="296" y="2971"/>
                </a:cubicBezTo>
                <a:cubicBezTo>
                  <a:pt x="486" y="3284"/>
                  <a:pt x="486" y="3284"/>
                  <a:pt x="486" y="3284"/>
                </a:cubicBezTo>
                <a:cubicBezTo>
                  <a:pt x="1059" y="4179"/>
                  <a:pt x="1059" y="4179"/>
                  <a:pt x="1059" y="4179"/>
                </a:cubicBezTo>
                <a:cubicBezTo>
                  <a:pt x="1963" y="5602"/>
                  <a:pt x="1963" y="5602"/>
                  <a:pt x="1963" y="5602"/>
                </a:cubicBezTo>
                <a:cubicBezTo>
                  <a:pt x="2866" y="4179"/>
                  <a:pt x="2866" y="4179"/>
                  <a:pt x="2866" y="4179"/>
                </a:cubicBezTo>
                <a:cubicBezTo>
                  <a:pt x="3439" y="3284"/>
                  <a:pt x="3439" y="3284"/>
                  <a:pt x="3439" y="3284"/>
                </a:cubicBezTo>
                <a:cubicBezTo>
                  <a:pt x="3770" y="2763"/>
                  <a:pt x="3770" y="2763"/>
                  <a:pt x="3770" y="2763"/>
                </a:cubicBezTo>
                <a:cubicBezTo>
                  <a:pt x="3874" y="2528"/>
                  <a:pt x="3934" y="2259"/>
                  <a:pt x="3934" y="1981"/>
                </a:cubicBezTo>
                <a:cubicBezTo>
                  <a:pt x="3934" y="886"/>
                  <a:pt x="3031" y="0"/>
                  <a:pt x="1937" y="18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">
            <a:extLst>
              <a:ext uri="{FF2B5EF4-FFF2-40B4-BE49-F238E27FC236}">
                <a16:creationId xmlns:a16="http://schemas.microsoft.com/office/drawing/2014/main" id="{F3C2460E-D6B9-F64E-86DA-93D62BCE5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838" y="5121966"/>
            <a:ext cx="2929659" cy="2467612"/>
          </a:xfrm>
          <a:custGeom>
            <a:avLst/>
            <a:gdLst>
              <a:gd name="T0" fmla="*/ 90755 w 3857"/>
              <a:gd name="T1" fmla="*/ 221894 h 3248"/>
              <a:gd name="T2" fmla="*/ 90755 w 3857"/>
              <a:gd name="T3" fmla="*/ 221894 h 3248"/>
              <a:gd name="T4" fmla="*/ 162423 w 3857"/>
              <a:gd name="T5" fmla="*/ 334643 h 3248"/>
              <a:gd name="T6" fmla="*/ 368784 w 3857"/>
              <a:gd name="T7" fmla="*/ 657038 h 3248"/>
              <a:gd name="T8" fmla="*/ 694351 w 3857"/>
              <a:gd name="T9" fmla="*/ 1169628 h 3248"/>
              <a:gd name="T10" fmla="*/ 1019558 w 3857"/>
              <a:gd name="T11" fmla="*/ 657038 h 3248"/>
              <a:gd name="T12" fmla="*/ 1225918 w 3857"/>
              <a:gd name="T13" fmla="*/ 334643 h 3248"/>
              <a:gd name="T14" fmla="*/ 1345125 w 3857"/>
              <a:gd name="T15" fmla="*/ 146969 h 3248"/>
              <a:gd name="T16" fmla="*/ 1345125 w 3857"/>
              <a:gd name="T17" fmla="*/ 146969 h 3248"/>
              <a:gd name="T18" fmla="*/ 1388702 w 3857"/>
              <a:gd name="T19" fmla="*/ 0 h 3248"/>
              <a:gd name="T20" fmla="*/ 0 w 3857"/>
              <a:gd name="T21" fmla="*/ 0 h 3248"/>
              <a:gd name="T22" fmla="*/ 90755 w 3857"/>
              <a:gd name="T23" fmla="*/ 221894 h 3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57" h="3248">
                <a:moveTo>
                  <a:pt x="252" y="616"/>
                </a:moveTo>
                <a:lnTo>
                  <a:pt x="252" y="616"/>
                </a:lnTo>
                <a:cubicBezTo>
                  <a:pt x="451" y="929"/>
                  <a:pt x="451" y="929"/>
                  <a:pt x="451" y="929"/>
                </a:cubicBezTo>
                <a:cubicBezTo>
                  <a:pt x="1024" y="1824"/>
                  <a:pt x="1024" y="1824"/>
                  <a:pt x="1024" y="1824"/>
                </a:cubicBezTo>
                <a:cubicBezTo>
                  <a:pt x="1928" y="3247"/>
                  <a:pt x="1928" y="3247"/>
                  <a:pt x="1928" y="3247"/>
                </a:cubicBezTo>
                <a:cubicBezTo>
                  <a:pt x="2831" y="1824"/>
                  <a:pt x="2831" y="1824"/>
                  <a:pt x="2831" y="1824"/>
                </a:cubicBezTo>
                <a:cubicBezTo>
                  <a:pt x="3404" y="929"/>
                  <a:pt x="3404" y="929"/>
                  <a:pt x="3404" y="929"/>
                </a:cubicBezTo>
                <a:cubicBezTo>
                  <a:pt x="3735" y="408"/>
                  <a:pt x="3735" y="408"/>
                  <a:pt x="3735" y="408"/>
                </a:cubicBezTo>
                <a:cubicBezTo>
                  <a:pt x="3787" y="278"/>
                  <a:pt x="3830" y="139"/>
                  <a:pt x="3856" y="0"/>
                </a:cubicBezTo>
                <a:cubicBezTo>
                  <a:pt x="0" y="0"/>
                  <a:pt x="0" y="0"/>
                  <a:pt x="0" y="0"/>
                </a:cubicBezTo>
                <a:cubicBezTo>
                  <a:pt x="44" y="217"/>
                  <a:pt x="130" y="425"/>
                  <a:pt x="252" y="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1">
            <a:extLst>
              <a:ext uri="{FF2B5EF4-FFF2-40B4-BE49-F238E27FC236}">
                <a16:creationId xmlns:a16="http://schemas.microsoft.com/office/drawing/2014/main" id="{710FB444-0F86-8445-ADA7-83E7023F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51" y="2858594"/>
            <a:ext cx="950884" cy="910706"/>
          </a:xfrm>
          <a:custGeom>
            <a:avLst/>
            <a:gdLst>
              <a:gd name="T0" fmla="*/ 450490 w 1252"/>
              <a:gd name="T1" fmla="*/ 431440 h 1200"/>
              <a:gd name="T2" fmla="*/ 0 w 1252"/>
              <a:gd name="T3" fmla="*/ 431440 h 1200"/>
              <a:gd name="T4" fmla="*/ 0 w 1252"/>
              <a:gd name="T5" fmla="*/ 0 h 1200"/>
              <a:gd name="T6" fmla="*/ 450490 w 1252"/>
              <a:gd name="T7" fmla="*/ 0 h 1200"/>
              <a:gd name="T8" fmla="*/ 450490 w 1252"/>
              <a:gd name="T9" fmla="*/ 43144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2" h="1200">
                <a:moveTo>
                  <a:pt x="1251" y="1199"/>
                </a:moveTo>
                <a:lnTo>
                  <a:pt x="0" y="1199"/>
                </a:lnTo>
                <a:lnTo>
                  <a:pt x="0" y="0"/>
                </a:lnTo>
                <a:lnTo>
                  <a:pt x="1251" y="0"/>
                </a:lnTo>
                <a:lnTo>
                  <a:pt x="1251" y="1199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52">
            <a:extLst>
              <a:ext uri="{FF2B5EF4-FFF2-40B4-BE49-F238E27FC236}">
                <a16:creationId xmlns:a16="http://schemas.microsoft.com/office/drawing/2014/main" id="{CABB9C4D-490C-BF40-B57C-85C9DD6A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062" y="2771542"/>
            <a:ext cx="1175211" cy="137277"/>
          </a:xfrm>
          <a:custGeom>
            <a:avLst/>
            <a:gdLst>
              <a:gd name="T0" fmla="*/ 522274 w 1547"/>
              <a:gd name="T1" fmla="*/ 64732 h 183"/>
              <a:gd name="T2" fmla="*/ 522274 w 1547"/>
              <a:gd name="T3" fmla="*/ 64732 h 183"/>
              <a:gd name="T4" fmla="*/ 34218 w 1547"/>
              <a:gd name="T5" fmla="*/ 64732 h 183"/>
              <a:gd name="T6" fmla="*/ 0 w 1547"/>
              <a:gd name="T7" fmla="*/ 30943 h 183"/>
              <a:gd name="T8" fmla="*/ 0 w 1547"/>
              <a:gd name="T9" fmla="*/ 30943 h 183"/>
              <a:gd name="T10" fmla="*/ 34218 w 1547"/>
              <a:gd name="T11" fmla="*/ 0 h 183"/>
              <a:gd name="T12" fmla="*/ 522274 w 1547"/>
              <a:gd name="T13" fmla="*/ 0 h 183"/>
              <a:gd name="T14" fmla="*/ 556852 w 1547"/>
              <a:gd name="T15" fmla="*/ 30943 h 183"/>
              <a:gd name="T16" fmla="*/ 556852 w 1547"/>
              <a:gd name="T17" fmla="*/ 30943 h 183"/>
              <a:gd name="T18" fmla="*/ 522274 w 1547"/>
              <a:gd name="T19" fmla="*/ 64732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7" h="183">
                <a:moveTo>
                  <a:pt x="1450" y="182"/>
                </a:moveTo>
                <a:lnTo>
                  <a:pt x="1450" y="182"/>
                </a:lnTo>
                <a:cubicBezTo>
                  <a:pt x="95" y="182"/>
                  <a:pt x="95" y="182"/>
                  <a:pt x="95" y="182"/>
                </a:cubicBezTo>
                <a:cubicBezTo>
                  <a:pt x="43" y="182"/>
                  <a:pt x="0" y="139"/>
                  <a:pt x="0" y="87"/>
                </a:cubicBezTo>
                <a:cubicBezTo>
                  <a:pt x="0" y="35"/>
                  <a:pt x="43" y="0"/>
                  <a:pt x="95" y="0"/>
                </a:cubicBezTo>
                <a:cubicBezTo>
                  <a:pt x="1450" y="0"/>
                  <a:pt x="1450" y="0"/>
                  <a:pt x="1450" y="0"/>
                </a:cubicBezTo>
                <a:cubicBezTo>
                  <a:pt x="1502" y="0"/>
                  <a:pt x="1546" y="35"/>
                  <a:pt x="1546" y="87"/>
                </a:cubicBezTo>
                <a:cubicBezTo>
                  <a:pt x="1546" y="139"/>
                  <a:pt x="1502" y="182"/>
                  <a:pt x="1450" y="18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77371DE8-5685-6842-995E-2F76F3AE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4053" y="2858594"/>
            <a:ext cx="2986579" cy="4727635"/>
          </a:xfrm>
          <a:custGeom>
            <a:avLst/>
            <a:gdLst>
              <a:gd name="T0" fmla="*/ 890654 w 3935"/>
              <a:gd name="T1" fmla="*/ 43550 h 6228"/>
              <a:gd name="T2" fmla="*/ 890654 w 3935"/>
              <a:gd name="T3" fmla="*/ 43550 h 6228"/>
              <a:gd name="T4" fmla="*/ 890654 w 3935"/>
              <a:gd name="T5" fmla="*/ 268856 h 6228"/>
              <a:gd name="T6" fmla="*/ 890654 w 3935"/>
              <a:gd name="T7" fmla="*/ 296930 h 6228"/>
              <a:gd name="T8" fmla="*/ 918723 w 3935"/>
              <a:gd name="T9" fmla="*/ 306288 h 6228"/>
              <a:gd name="T10" fmla="*/ 1100093 w 3935"/>
              <a:gd name="T11" fmla="*/ 403105 h 6228"/>
              <a:gd name="T12" fmla="*/ 1244037 w 3935"/>
              <a:gd name="T13" fmla="*/ 547071 h 6228"/>
              <a:gd name="T14" fmla="*/ 1372147 w 3935"/>
              <a:gd name="T15" fmla="*/ 941177 h 6228"/>
              <a:gd name="T16" fmla="*/ 1318888 w 3935"/>
              <a:gd name="T17" fmla="*/ 1203555 h 6228"/>
              <a:gd name="T18" fmla="*/ 1203373 w 3935"/>
              <a:gd name="T19" fmla="*/ 1384953 h 6228"/>
              <a:gd name="T20" fmla="*/ 996813 w 3935"/>
              <a:gd name="T21" fmla="*/ 1710316 h 6228"/>
              <a:gd name="T22" fmla="*/ 706406 w 3935"/>
              <a:gd name="T23" fmla="*/ 2163089 h 6228"/>
              <a:gd name="T24" fmla="*/ 415639 w 3935"/>
              <a:gd name="T25" fmla="*/ 1710316 h 6228"/>
              <a:gd name="T26" fmla="*/ 209079 w 3935"/>
              <a:gd name="T27" fmla="*/ 1384953 h 6228"/>
              <a:gd name="T28" fmla="*/ 140705 w 3935"/>
              <a:gd name="T29" fmla="*/ 1275538 h 6228"/>
              <a:gd name="T30" fmla="*/ 40664 w 3935"/>
              <a:gd name="T31" fmla="*/ 941177 h 6228"/>
              <a:gd name="T32" fmla="*/ 40664 w 3935"/>
              <a:gd name="T33" fmla="*/ 925341 h 6228"/>
              <a:gd name="T34" fmla="*/ 496967 w 3935"/>
              <a:gd name="T35" fmla="*/ 306288 h 6228"/>
              <a:gd name="T36" fmla="*/ 525036 w 3935"/>
              <a:gd name="T37" fmla="*/ 296930 h 6228"/>
              <a:gd name="T38" fmla="*/ 525036 w 3935"/>
              <a:gd name="T39" fmla="*/ 268856 h 6228"/>
              <a:gd name="T40" fmla="*/ 525036 w 3935"/>
              <a:gd name="T41" fmla="*/ 43550 h 6228"/>
              <a:gd name="T42" fmla="*/ 890654 w 3935"/>
              <a:gd name="T43" fmla="*/ 43550 h 6228"/>
              <a:gd name="T44" fmla="*/ 931318 w 3935"/>
              <a:gd name="T45" fmla="*/ 0 h 6228"/>
              <a:gd name="T46" fmla="*/ 931318 w 3935"/>
              <a:gd name="T47" fmla="*/ 0 h 6228"/>
              <a:gd name="T48" fmla="*/ 481133 w 3935"/>
              <a:gd name="T49" fmla="*/ 0 h 6228"/>
              <a:gd name="T50" fmla="*/ 481133 w 3935"/>
              <a:gd name="T51" fmla="*/ 268856 h 6228"/>
              <a:gd name="T52" fmla="*/ 0 w 3935"/>
              <a:gd name="T53" fmla="*/ 925341 h 6228"/>
              <a:gd name="T54" fmla="*/ 0 w 3935"/>
              <a:gd name="T55" fmla="*/ 941177 h 6228"/>
              <a:gd name="T56" fmla="*/ 106519 w 3935"/>
              <a:gd name="T57" fmla="*/ 1297493 h 6228"/>
              <a:gd name="T58" fmla="*/ 174892 w 3935"/>
              <a:gd name="T59" fmla="*/ 1406907 h 6228"/>
              <a:gd name="T60" fmla="*/ 381092 w 3935"/>
              <a:gd name="T61" fmla="*/ 1731911 h 6228"/>
              <a:gd name="T62" fmla="*/ 706406 w 3935"/>
              <a:gd name="T63" fmla="*/ 2241190 h 6228"/>
              <a:gd name="T64" fmla="*/ 1031359 w 3935"/>
              <a:gd name="T65" fmla="*/ 1731911 h 6228"/>
              <a:gd name="T66" fmla="*/ 1237559 w 3935"/>
              <a:gd name="T67" fmla="*/ 1406907 h 6228"/>
              <a:gd name="T68" fmla="*/ 1356673 w 3935"/>
              <a:gd name="T69" fmla="*/ 1222271 h 6228"/>
              <a:gd name="T70" fmla="*/ 1356673 w 3935"/>
              <a:gd name="T71" fmla="*/ 1222271 h 6228"/>
              <a:gd name="T72" fmla="*/ 1415690 w 3935"/>
              <a:gd name="T73" fmla="*/ 941177 h 6228"/>
              <a:gd name="T74" fmla="*/ 931318 w 3935"/>
              <a:gd name="T75" fmla="*/ 268856 h 6228"/>
              <a:gd name="T76" fmla="*/ 931318 w 3935"/>
              <a:gd name="T77" fmla="*/ 0 h 6228"/>
              <a:gd name="T78" fmla="*/ 890654 w 3935"/>
              <a:gd name="T79" fmla="*/ 43550 h 62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935" h="6228">
                <a:moveTo>
                  <a:pt x="2475" y="121"/>
                </a:moveTo>
                <a:lnTo>
                  <a:pt x="2475" y="121"/>
                </a:lnTo>
                <a:cubicBezTo>
                  <a:pt x="2475" y="747"/>
                  <a:pt x="2475" y="747"/>
                  <a:pt x="2475" y="747"/>
                </a:cubicBezTo>
                <a:cubicBezTo>
                  <a:pt x="2475" y="825"/>
                  <a:pt x="2475" y="825"/>
                  <a:pt x="2475" y="825"/>
                </a:cubicBezTo>
                <a:cubicBezTo>
                  <a:pt x="2553" y="851"/>
                  <a:pt x="2553" y="851"/>
                  <a:pt x="2553" y="851"/>
                </a:cubicBezTo>
                <a:cubicBezTo>
                  <a:pt x="2736" y="912"/>
                  <a:pt x="2901" y="1008"/>
                  <a:pt x="3057" y="1120"/>
                </a:cubicBezTo>
                <a:cubicBezTo>
                  <a:pt x="3214" y="1233"/>
                  <a:pt x="3344" y="1364"/>
                  <a:pt x="3457" y="1520"/>
                </a:cubicBezTo>
                <a:cubicBezTo>
                  <a:pt x="3691" y="1833"/>
                  <a:pt x="3813" y="2215"/>
                  <a:pt x="3813" y="2615"/>
                </a:cubicBezTo>
                <a:cubicBezTo>
                  <a:pt x="3813" y="2866"/>
                  <a:pt x="3761" y="3110"/>
                  <a:pt x="3665" y="3344"/>
                </a:cubicBezTo>
                <a:cubicBezTo>
                  <a:pt x="3344" y="3848"/>
                  <a:pt x="3344" y="3848"/>
                  <a:pt x="3344" y="3848"/>
                </a:cubicBezTo>
                <a:cubicBezTo>
                  <a:pt x="2770" y="4752"/>
                  <a:pt x="2770" y="4752"/>
                  <a:pt x="2770" y="4752"/>
                </a:cubicBezTo>
                <a:cubicBezTo>
                  <a:pt x="1963" y="6010"/>
                  <a:pt x="1963" y="6010"/>
                  <a:pt x="1963" y="6010"/>
                </a:cubicBezTo>
                <a:cubicBezTo>
                  <a:pt x="1155" y="4752"/>
                  <a:pt x="1155" y="4752"/>
                  <a:pt x="1155" y="4752"/>
                </a:cubicBezTo>
                <a:cubicBezTo>
                  <a:pt x="581" y="3848"/>
                  <a:pt x="581" y="3848"/>
                  <a:pt x="581" y="3848"/>
                </a:cubicBezTo>
                <a:cubicBezTo>
                  <a:pt x="391" y="3544"/>
                  <a:pt x="391" y="3544"/>
                  <a:pt x="391" y="3544"/>
                </a:cubicBezTo>
                <a:cubicBezTo>
                  <a:pt x="209" y="3258"/>
                  <a:pt x="113" y="2936"/>
                  <a:pt x="113" y="2615"/>
                </a:cubicBezTo>
                <a:cubicBezTo>
                  <a:pt x="113" y="2597"/>
                  <a:pt x="113" y="2588"/>
                  <a:pt x="113" y="2571"/>
                </a:cubicBezTo>
                <a:cubicBezTo>
                  <a:pt x="131" y="1798"/>
                  <a:pt x="634" y="1103"/>
                  <a:pt x="1381" y="851"/>
                </a:cubicBezTo>
                <a:cubicBezTo>
                  <a:pt x="1459" y="825"/>
                  <a:pt x="1459" y="825"/>
                  <a:pt x="1459" y="825"/>
                </a:cubicBezTo>
                <a:cubicBezTo>
                  <a:pt x="1459" y="747"/>
                  <a:pt x="1459" y="747"/>
                  <a:pt x="1459" y="747"/>
                </a:cubicBezTo>
                <a:cubicBezTo>
                  <a:pt x="1459" y="121"/>
                  <a:pt x="1459" y="121"/>
                  <a:pt x="1459" y="121"/>
                </a:cubicBezTo>
                <a:cubicBezTo>
                  <a:pt x="2475" y="121"/>
                  <a:pt x="2475" y="121"/>
                  <a:pt x="2475" y="121"/>
                </a:cubicBezTo>
                <a:lnTo>
                  <a:pt x="2588" y="0"/>
                </a:lnTo>
                <a:cubicBezTo>
                  <a:pt x="1337" y="0"/>
                  <a:pt x="1337" y="0"/>
                  <a:pt x="1337" y="0"/>
                </a:cubicBezTo>
                <a:cubicBezTo>
                  <a:pt x="1337" y="747"/>
                  <a:pt x="1337" y="747"/>
                  <a:pt x="1337" y="747"/>
                </a:cubicBezTo>
                <a:cubicBezTo>
                  <a:pt x="573" y="999"/>
                  <a:pt x="18" y="1720"/>
                  <a:pt x="0" y="2571"/>
                </a:cubicBezTo>
                <a:cubicBezTo>
                  <a:pt x="0" y="2580"/>
                  <a:pt x="0" y="2597"/>
                  <a:pt x="0" y="2615"/>
                </a:cubicBezTo>
                <a:cubicBezTo>
                  <a:pt x="0" y="2962"/>
                  <a:pt x="104" y="3309"/>
                  <a:pt x="296" y="3605"/>
                </a:cubicBezTo>
                <a:cubicBezTo>
                  <a:pt x="486" y="3909"/>
                  <a:pt x="486" y="3909"/>
                  <a:pt x="486" y="3909"/>
                </a:cubicBezTo>
                <a:cubicBezTo>
                  <a:pt x="1059" y="4812"/>
                  <a:pt x="1059" y="4812"/>
                  <a:pt x="1059" y="4812"/>
                </a:cubicBezTo>
                <a:cubicBezTo>
                  <a:pt x="1963" y="6227"/>
                  <a:pt x="1963" y="6227"/>
                  <a:pt x="1963" y="6227"/>
                </a:cubicBezTo>
                <a:cubicBezTo>
                  <a:pt x="2866" y="4812"/>
                  <a:pt x="2866" y="4812"/>
                  <a:pt x="2866" y="4812"/>
                </a:cubicBezTo>
                <a:cubicBezTo>
                  <a:pt x="3439" y="3909"/>
                  <a:pt x="3439" y="3909"/>
                  <a:pt x="3439" y="3909"/>
                </a:cubicBezTo>
                <a:cubicBezTo>
                  <a:pt x="3770" y="3396"/>
                  <a:pt x="3770" y="3396"/>
                  <a:pt x="3770" y="3396"/>
                </a:cubicBezTo>
                <a:cubicBezTo>
                  <a:pt x="3874" y="3153"/>
                  <a:pt x="3934" y="2893"/>
                  <a:pt x="3934" y="2615"/>
                </a:cubicBezTo>
                <a:cubicBezTo>
                  <a:pt x="3934" y="1746"/>
                  <a:pt x="3370" y="1008"/>
                  <a:pt x="2588" y="747"/>
                </a:cubicBezTo>
                <a:cubicBezTo>
                  <a:pt x="2588" y="0"/>
                  <a:pt x="2588" y="0"/>
                  <a:pt x="2588" y="0"/>
                </a:cubicBezTo>
                <a:lnTo>
                  <a:pt x="2475" y="121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54">
            <a:extLst>
              <a:ext uri="{FF2B5EF4-FFF2-40B4-BE49-F238E27FC236}">
                <a16:creationId xmlns:a16="http://schemas.microsoft.com/office/drawing/2014/main" id="{FD62FCDD-6D9E-0D46-A620-CC200AFE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884" y="2717971"/>
            <a:ext cx="1262264" cy="231026"/>
          </a:xfrm>
          <a:custGeom>
            <a:avLst/>
            <a:gdLst>
              <a:gd name="T0" fmla="*/ 541557 w 1661"/>
              <a:gd name="T1" fmla="*/ 109178 h 304"/>
              <a:gd name="T2" fmla="*/ 541557 w 1661"/>
              <a:gd name="T3" fmla="*/ 109178 h 304"/>
              <a:gd name="T4" fmla="*/ 53327 w 1661"/>
              <a:gd name="T5" fmla="*/ 109178 h 304"/>
              <a:gd name="T6" fmla="*/ 0 w 1661"/>
              <a:gd name="T7" fmla="*/ 52967 h 304"/>
              <a:gd name="T8" fmla="*/ 53327 w 1661"/>
              <a:gd name="T9" fmla="*/ 0 h 304"/>
              <a:gd name="T10" fmla="*/ 541557 w 1661"/>
              <a:gd name="T11" fmla="*/ 0 h 304"/>
              <a:gd name="T12" fmla="*/ 598127 w 1661"/>
              <a:gd name="T13" fmla="*/ 52967 h 304"/>
              <a:gd name="T14" fmla="*/ 541557 w 1661"/>
              <a:gd name="T15" fmla="*/ 109178 h 304"/>
              <a:gd name="T16" fmla="*/ 53327 w 1661"/>
              <a:gd name="T17" fmla="*/ 40356 h 304"/>
              <a:gd name="T18" fmla="*/ 53327 w 1661"/>
              <a:gd name="T19" fmla="*/ 40356 h 304"/>
              <a:gd name="T20" fmla="*/ 40716 w 1661"/>
              <a:gd name="T21" fmla="*/ 52967 h 304"/>
              <a:gd name="T22" fmla="*/ 53327 w 1661"/>
              <a:gd name="T23" fmla="*/ 65579 h 304"/>
              <a:gd name="T24" fmla="*/ 541557 w 1661"/>
              <a:gd name="T25" fmla="*/ 65579 h 304"/>
              <a:gd name="T26" fmla="*/ 554168 w 1661"/>
              <a:gd name="T27" fmla="*/ 52967 h 304"/>
              <a:gd name="T28" fmla="*/ 541557 w 1661"/>
              <a:gd name="T29" fmla="*/ 40356 h 304"/>
              <a:gd name="T30" fmla="*/ 53327 w 1661"/>
              <a:gd name="T31" fmla="*/ 40356 h 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61" h="304">
                <a:moveTo>
                  <a:pt x="1503" y="303"/>
                </a:moveTo>
                <a:lnTo>
                  <a:pt x="1503" y="303"/>
                </a:lnTo>
                <a:cubicBezTo>
                  <a:pt x="148" y="303"/>
                  <a:pt x="148" y="303"/>
                  <a:pt x="148" y="303"/>
                </a:cubicBezTo>
                <a:cubicBezTo>
                  <a:pt x="61" y="303"/>
                  <a:pt x="0" y="234"/>
                  <a:pt x="0" y="147"/>
                </a:cubicBezTo>
                <a:cubicBezTo>
                  <a:pt x="0" y="69"/>
                  <a:pt x="61" y="0"/>
                  <a:pt x="148" y="0"/>
                </a:cubicBezTo>
                <a:cubicBezTo>
                  <a:pt x="1503" y="0"/>
                  <a:pt x="1503" y="0"/>
                  <a:pt x="1503" y="0"/>
                </a:cubicBezTo>
                <a:cubicBezTo>
                  <a:pt x="1590" y="0"/>
                  <a:pt x="1660" y="69"/>
                  <a:pt x="1660" y="147"/>
                </a:cubicBezTo>
                <a:cubicBezTo>
                  <a:pt x="1660" y="234"/>
                  <a:pt x="1590" y="303"/>
                  <a:pt x="1503" y="303"/>
                </a:cubicBezTo>
                <a:close/>
                <a:moveTo>
                  <a:pt x="148" y="112"/>
                </a:moveTo>
                <a:lnTo>
                  <a:pt x="148" y="112"/>
                </a:lnTo>
                <a:cubicBezTo>
                  <a:pt x="131" y="112"/>
                  <a:pt x="113" y="130"/>
                  <a:pt x="113" y="147"/>
                </a:cubicBezTo>
                <a:cubicBezTo>
                  <a:pt x="113" y="164"/>
                  <a:pt x="131" y="182"/>
                  <a:pt x="148" y="182"/>
                </a:cubicBezTo>
                <a:cubicBezTo>
                  <a:pt x="1503" y="182"/>
                  <a:pt x="1503" y="182"/>
                  <a:pt x="1503" y="182"/>
                </a:cubicBezTo>
                <a:cubicBezTo>
                  <a:pt x="1529" y="182"/>
                  <a:pt x="1538" y="164"/>
                  <a:pt x="1538" y="147"/>
                </a:cubicBezTo>
                <a:cubicBezTo>
                  <a:pt x="1538" y="130"/>
                  <a:pt x="1529" y="112"/>
                  <a:pt x="1503" y="112"/>
                </a:cubicBezTo>
                <a:lnTo>
                  <a:pt x="148" y="1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DA3B6579-F3E7-0645-BD41-016BA778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139" y="7157662"/>
            <a:ext cx="522317" cy="2085919"/>
          </a:xfrm>
          <a:custGeom>
            <a:avLst/>
            <a:gdLst>
              <a:gd name="T0" fmla="*/ 247290 w 687"/>
              <a:gd name="T1" fmla="*/ 988653 h 2746"/>
              <a:gd name="T2" fmla="*/ 0 w 687"/>
              <a:gd name="T3" fmla="*/ 816494 h 2746"/>
              <a:gd name="T4" fmla="*/ 0 w 687"/>
              <a:gd name="T5" fmla="*/ 0 h 2746"/>
              <a:gd name="T6" fmla="*/ 247290 w 687"/>
              <a:gd name="T7" fmla="*/ 0 h 2746"/>
              <a:gd name="T8" fmla="*/ 247290 w 687"/>
              <a:gd name="T9" fmla="*/ 988653 h 27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7" h="2746">
                <a:moveTo>
                  <a:pt x="686" y="2745"/>
                </a:moveTo>
                <a:lnTo>
                  <a:pt x="0" y="2267"/>
                </a:lnTo>
                <a:lnTo>
                  <a:pt x="0" y="0"/>
                </a:lnTo>
                <a:lnTo>
                  <a:pt x="686" y="0"/>
                </a:lnTo>
                <a:lnTo>
                  <a:pt x="686" y="2745"/>
                </a:ln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56">
            <a:extLst>
              <a:ext uri="{FF2B5EF4-FFF2-40B4-BE49-F238E27FC236}">
                <a16:creationId xmlns:a16="http://schemas.microsoft.com/office/drawing/2014/main" id="{24C8D5CC-D981-9A49-A3EF-317D971E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139" y="7157662"/>
            <a:ext cx="522317" cy="2085919"/>
          </a:xfrm>
          <a:custGeom>
            <a:avLst/>
            <a:gdLst>
              <a:gd name="T0" fmla="*/ 206555 w 687"/>
              <a:gd name="T1" fmla="*/ 43580 h 2746"/>
              <a:gd name="T2" fmla="*/ 206555 w 687"/>
              <a:gd name="T3" fmla="*/ 910497 h 2746"/>
              <a:gd name="T4" fmla="*/ 40374 w 687"/>
              <a:gd name="T5" fmla="*/ 794524 h 2746"/>
              <a:gd name="T6" fmla="*/ 40374 w 687"/>
              <a:gd name="T7" fmla="*/ 43580 h 2746"/>
              <a:gd name="T8" fmla="*/ 206555 w 687"/>
              <a:gd name="T9" fmla="*/ 43580 h 2746"/>
              <a:gd name="T10" fmla="*/ 247290 w 687"/>
              <a:gd name="T11" fmla="*/ 0 h 2746"/>
              <a:gd name="T12" fmla="*/ 0 w 687"/>
              <a:gd name="T13" fmla="*/ 0 h 2746"/>
              <a:gd name="T14" fmla="*/ 0 w 687"/>
              <a:gd name="T15" fmla="*/ 816494 h 2746"/>
              <a:gd name="T16" fmla="*/ 247290 w 687"/>
              <a:gd name="T17" fmla="*/ 988653 h 2746"/>
              <a:gd name="T18" fmla="*/ 247290 w 687"/>
              <a:gd name="T19" fmla="*/ 0 h 27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7" h="2746">
                <a:moveTo>
                  <a:pt x="573" y="121"/>
                </a:moveTo>
                <a:lnTo>
                  <a:pt x="573" y="2528"/>
                </a:lnTo>
                <a:lnTo>
                  <a:pt x="112" y="2206"/>
                </a:lnTo>
                <a:lnTo>
                  <a:pt x="112" y="121"/>
                </a:lnTo>
                <a:lnTo>
                  <a:pt x="573" y="121"/>
                </a:lnTo>
                <a:close/>
                <a:moveTo>
                  <a:pt x="686" y="0"/>
                </a:moveTo>
                <a:lnTo>
                  <a:pt x="0" y="0"/>
                </a:lnTo>
                <a:lnTo>
                  <a:pt x="0" y="2267"/>
                </a:lnTo>
                <a:lnTo>
                  <a:pt x="686" y="2745"/>
                </a:lnTo>
                <a:lnTo>
                  <a:pt x="686" y="0"/>
                </a:lnTo>
                <a:close/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57">
            <a:extLst>
              <a:ext uri="{FF2B5EF4-FFF2-40B4-BE49-F238E27FC236}">
                <a16:creationId xmlns:a16="http://schemas.microsoft.com/office/drawing/2014/main" id="{EB0EDF33-B946-764A-997D-5758E7D1F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844" y="7248064"/>
            <a:ext cx="351558" cy="1828108"/>
          </a:xfrm>
          <a:custGeom>
            <a:avLst/>
            <a:gdLst>
              <a:gd name="T0" fmla="*/ 166326 w 462"/>
              <a:gd name="T1" fmla="*/ 0 h 2408"/>
              <a:gd name="T2" fmla="*/ 166326 w 462"/>
              <a:gd name="T3" fmla="*/ 866415 h 2408"/>
              <a:gd name="T4" fmla="*/ 0 w 462"/>
              <a:gd name="T5" fmla="*/ 750509 h 2408"/>
              <a:gd name="T6" fmla="*/ 0 w 462"/>
              <a:gd name="T7" fmla="*/ 0 h 2408"/>
              <a:gd name="T8" fmla="*/ 166326 w 462"/>
              <a:gd name="T9" fmla="*/ 0 h 2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2" h="2408">
                <a:moveTo>
                  <a:pt x="461" y="0"/>
                </a:moveTo>
                <a:lnTo>
                  <a:pt x="461" y="2407"/>
                </a:lnTo>
                <a:lnTo>
                  <a:pt x="0" y="2085"/>
                </a:lnTo>
                <a:lnTo>
                  <a:pt x="0" y="0"/>
                </a:lnTo>
                <a:lnTo>
                  <a:pt x="461" y="0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58">
            <a:extLst>
              <a:ext uri="{FF2B5EF4-FFF2-40B4-BE49-F238E27FC236}">
                <a16:creationId xmlns:a16="http://schemas.microsoft.com/office/drawing/2014/main" id="{FE92E260-69A4-E342-A001-D2D2C240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139" y="7157662"/>
            <a:ext cx="522317" cy="2085919"/>
          </a:xfrm>
          <a:custGeom>
            <a:avLst/>
            <a:gdLst>
              <a:gd name="T0" fmla="*/ 247290 w 687"/>
              <a:gd name="T1" fmla="*/ 0 h 2746"/>
              <a:gd name="T2" fmla="*/ 0 w 687"/>
              <a:gd name="T3" fmla="*/ 0 h 2746"/>
              <a:gd name="T4" fmla="*/ 0 w 687"/>
              <a:gd name="T5" fmla="*/ 816494 h 2746"/>
              <a:gd name="T6" fmla="*/ 247290 w 687"/>
              <a:gd name="T7" fmla="*/ 988653 h 2746"/>
              <a:gd name="T8" fmla="*/ 247290 w 687"/>
              <a:gd name="T9" fmla="*/ 0 h 27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7" h="2746">
                <a:moveTo>
                  <a:pt x="686" y="0"/>
                </a:moveTo>
                <a:lnTo>
                  <a:pt x="0" y="0"/>
                </a:lnTo>
                <a:lnTo>
                  <a:pt x="0" y="2267"/>
                </a:lnTo>
                <a:lnTo>
                  <a:pt x="686" y="2745"/>
                </a:lnTo>
                <a:lnTo>
                  <a:pt x="686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9">
            <a:extLst>
              <a:ext uri="{FF2B5EF4-FFF2-40B4-BE49-F238E27FC236}">
                <a16:creationId xmlns:a16="http://schemas.microsoft.com/office/drawing/2014/main" id="{7475DEC3-20E2-1140-9E69-88903214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031" y="7037127"/>
            <a:ext cx="3378318" cy="344864"/>
          </a:xfrm>
          <a:custGeom>
            <a:avLst/>
            <a:gdLst>
              <a:gd name="T0" fmla="*/ 0 w 4448"/>
              <a:gd name="T1" fmla="*/ 0 h 453"/>
              <a:gd name="T2" fmla="*/ 0 w 4448"/>
              <a:gd name="T3" fmla="*/ 0 h 453"/>
              <a:gd name="T4" fmla="*/ 1520042 w 4448"/>
              <a:gd name="T5" fmla="*/ 0 h 453"/>
              <a:gd name="T6" fmla="*/ 1601428 w 4448"/>
              <a:gd name="T7" fmla="*/ 81576 h 453"/>
              <a:gd name="T8" fmla="*/ 1601428 w 4448"/>
              <a:gd name="T9" fmla="*/ 81576 h 453"/>
              <a:gd name="T10" fmla="*/ 1520042 w 4448"/>
              <a:gd name="T11" fmla="*/ 163152 h 453"/>
              <a:gd name="T12" fmla="*/ 0 w 4448"/>
              <a:gd name="T13" fmla="*/ 163152 h 453"/>
              <a:gd name="T14" fmla="*/ 0 w 4448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8" h="453">
                <a:moveTo>
                  <a:pt x="0" y="0"/>
                </a:moveTo>
                <a:lnTo>
                  <a:pt x="0" y="0"/>
                </a:lnTo>
                <a:cubicBezTo>
                  <a:pt x="4221" y="0"/>
                  <a:pt x="4221" y="0"/>
                  <a:pt x="4221" y="0"/>
                </a:cubicBezTo>
                <a:cubicBezTo>
                  <a:pt x="4343" y="0"/>
                  <a:pt x="4447" y="104"/>
                  <a:pt x="4447" y="226"/>
                </a:cubicBezTo>
                <a:cubicBezTo>
                  <a:pt x="4447" y="348"/>
                  <a:pt x="4343" y="452"/>
                  <a:pt x="4221" y="452"/>
                </a:cubicBezTo>
                <a:cubicBezTo>
                  <a:pt x="0" y="452"/>
                  <a:pt x="0" y="452"/>
                  <a:pt x="0" y="452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60">
            <a:extLst>
              <a:ext uri="{FF2B5EF4-FFF2-40B4-BE49-F238E27FC236}">
                <a16:creationId xmlns:a16="http://schemas.microsoft.com/office/drawing/2014/main" id="{606B77A7-B774-8541-AC6F-A71B5B5F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607" y="6829540"/>
            <a:ext cx="1463157" cy="693075"/>
          </a:xfrm>
          <a:custGeom>
            <a:avLst/>
            <a:gdLst>
              <a:gd name="T0" fmla="*/ 637275 w 1929"/>
              <a:gd name="T1" fmla="*/ 328253 h 912"/>
              <a:gd name="T2" fmla="*/ 637275 w 1929"/>
              <a:gd name="T3" fmla="*/ 328253 h 912"/>
              <a:gd name="T4" fmla="*/ 56103 w 1929"/>
              <a:gd name="T5" fmla="*/ 328253 h 912"/>
              <a:gd name="T6" fmla="*/ 0 w 1929"/>
              <a:gd name="T7" fmla="*/ 272043 h 912"/>
              <a:gd name="T8" fmla="*/ 0 w 1929"/>
              <a:gd name="T9" fmla="*/ 56210 h 912"/>
              <a:gd name="T10" fmla="*/ 56103 w 1929"/>
              <a:gd name="T11" fmla="*/ 0 h 912"/>
              <a:gd name="T12" fmla="*/ 637275 w 1929"/>
              <a:gd name="T13" fmla="*/ 0 h 912"/>
              <a:gd name="T14" fmla="*/ 693378 w 1929"/>
              <a:gd name="T15" fmla="*/ 56210 h 912"/>
              <a:gd name="T16" fmla="*/ 693378 w 1929"/>
              <a:gd name="T17" fmla="*/ 272043 h 912"/>
              <a:gd name="T18" fmla="*/ 637275 w 1929"/>
              <a:gd name="T19" fmla="*/ 328253 h 9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9" h="912">
                <a:moveTo>
                  <a:pt x="1772" y="911"/>
                </a:moveTo>
                <a:lnTo>
                  <a:pt x="1772" y="911"/>
                </a:lnTo>
                <a:cubicBezTo>
                  <a:pt x="156" y="911"/>
                  <a:pt x="156" y="911"/>
                  <a:pt x="156" y="911"/>
                </a:cubicBezTo>
                <a:cubicBezTo>
                  <a:pt x="69" y="911"/>
                  <a:pt x="0" y="842"/>
                  <a:pt x="0" y="755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9"/>
                  <a:pt x="69" y="0"/>
                  <a:pt x="156" y="0"/>
                </a:cubicBezTo>
                <a:cubicBezTo>
                  <a:pt x="1772" y="0"/>
                  <a:pt x="1772" y="0"/>
                  <a:pt x="1772" y="0"/>
                </a:cubicBezTo>
                <a:cubicBezTo>
                  <a:pt x="1859" y="0"/>
                  <a:pt x="1928" y="69"/>
                  <a:pt x="1928" y="156"/>
                </a:cubicBezTo>
                <a:cubicBezTo>
                  <a:pt x="1928" y="755"/>
                  <a:pt x="1928" y="755"/>
                  <a:pt x="1928" y="755"/>
                </a:cubicBezTo>
                <a:cubicBezTo>
                  <a:pt x="1928" y="842"/>
                  <a:pt x="1859" y="911"/>
                  <a:pt x="1772" y="9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61">
            <a:extLst>
              <a:ext uri="{FF2B5EF4-FFF2-40B4-BE49-F238E27FC236}">
                <a16:creationId xmlns:a16="http://schemas.microsoft.com/office/drawing/2014/main" id="{F57ACBC7-EA79-554B-8011-1039872D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8469" y="6585124"/>
            <a:ext cx="297989" cy="1252221"/>
          </a:xfrm>
          <a:custGeom>
            <a:avLst/>
            <a:gdLst>
              <a:gd name="T0" fmla="*/ 68657 w 391"/>
              <a:gd name="T1" fmla="*/ 593365 h 1650"/>
              <a:gd name="T2" fmla="*/ 68657 w 391"/>
              <a:gd name="T3" fmla="*/ 593365 h 1650"/>
              <a:gd name="T4" fmla="*/ 68657 w 391"/>
              <a:gd name="T5" fmla="*/ 593365 h 1650"/>
              <a:gd name="T6" fmla="*/ 0 w 391"/>
              <a:gd name="T7" fmla="*/ 524637 h 1650"/>
              <a:gd name="T8" fmla="*/ 0 w 391"/>
              <a:gd name="T9" fmla="*/ 68728 h 1650"/>
              <a:gd name="T10" fmla="*/ 68657 w 391"/>
              <a:gd name="T11" fmla="*/ 0 h 1650"/>
              <a:gd name="T12" fmla="*/ 68657 w 391"/>
              <a:gd name="T13" fmla="*/ 0 h 1650"/>
              <a:gd name="T14" fmla="*/ 140927 w 391"/>
              <a:gd name="T15" fmla="*/ 68728 h 1650"/>
              <a:gd name="T16" fmla="*/ 140927 w 391"/>
              <a:gd name="T17" fmla="*/ 524637 h 1650"/>
              <a:gd name="T18" fmla="*/ 68657 w 391"/>
              <a:gd name="T19" fmla="*/ 593365 h 16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1" h="1650">
                <a:moveTo>
                  <a:pt x="190" y="1649"/>
                </a:moveTo>
                <a:lnTo>
                  <a:pt x="190" y="1649"/>
                </a:lnTo>
                <a:cubicBezTo>
                  <a:pt x="87" y="1649"/>
                  <a:pt x="0" y="1562"/>
                  <a:pt x="0" y="1458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7"/>
                  <a:pt x="87" y="0"/>
                  <a:pt x="190" y="0"/>
                </a:cubicBezTo>
                <a:cubicBezTo>
                  <a:pt x="303" y="0"/>
                  <a:pt x="390" y="87"/>
                  <a:pt x="390" y="191"/>
                </a:cubicBezTo>
                <a:cubicBezTo>
                  <a:pt x="390" y="1458"/>
                  <a:pt x="390" y="1458"/>
                  <a:pt x="390" y="1458"/>
                </a:cubicBezTo>
                <a:cubicBezTo>
                  <a:pt x="390" y="1562"/>
                  <a:pt x="303" y="1649"/>
                  <a:pt x="190" y="16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62">
            <a:extLst>
              <a:ext uri="{FF2B5EF4-FFF2-40B4-BE49-F238E27FC236}">
                <a16:creationId xmlns:a16="http://schemas.microsoft.com/office/drawing/2014/main" id="{D72E60C6-F3ED-2E42-A286-7844E9EB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945" y="2540518"/>
            <a:ext cx="395086" cy="8634964"/>
          </a:xfrm>
          <a:custGeom>
            <a:avLst/>
            <a:gdLst>
              <a:gd name="T0" fmla="*/ 186966 w 522"/>
              <a:gd name="T1" fmla="*/ 4093802 h 11371"/>
              <a:gd name="T2" fmla="*/ 186966 w 522"/>
              <a:gd name="T3" fmla="*/ 4093802 h 11371"/>
              <a:gd name="T4" fmla="*/ 0 w 522"/>
              <a:gd name="T5" fmla="*/ 4093802 h 11371"/>
              <a:gd name="T6" fmla="*/ 0 w 522"/>
              <a:gd name="T7" fmla="*/ 93614 h 11371"/>
              <a:gd name="T8" fmla="*/ 93304 w 522"/>
              <a:gd name="T9" fmla="*/ 0 h 11371"/>
              <a:gd name="T10" fmla="*/ 93304 w 522"/>
              <a:gd name="T11" fmla="*/ 0 h 11371"/>
              <a:gd name="T12" fmla="*/ 186966 w 522"/>
              <a:gd name="T13" fmla="*/ 93614 h 11371"/>
              <a:gd name="T14" fmla="*/ 186966 w 522"/>
              <a:gd name="T15" fmla="*/ 4093802 h 113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2" h="11371">
                <a:moveTo>
                  <a:pt x="521" y="11370"/>
                </a:moveTo>
                <a:lnTo>
                  <a:pt x="521" y="11370"/>
                </a:lnTo>
                <a:cubicBezTo>
                  <a:pt x="0" y="11370"/>
                  <a:pt x="0" y="11370"/>
                  <a:pt x="0" y="1137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121"/>
                  <a:pt x="121" y="0"/>
                  <a:pt x="260" y="0"/>
                </a:cubicBezTo>
                <a:cubicBezTo>
                  <a:pt x="408" y="0"/>
                  <a:pt x="521" y="121"/>
                  <a:pt x="521" y="260"/>
                </a:cubicBezTo>
                <a:lnTo>
                  <a:pt x="521" y="1137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8" name="Group 71">
            <a:extLst>
              <a:ext uri="{FF2B5EF4-FFF2-40B4-BE49-F238E27FC236}">
                <a16:creationId xmlns:a16="http://schemas.microsoft.com/office/drawing/2014/main" id="{4B6A113F-97F3-6C44-8ABF-DC78FBA6B7CB}"/>
              </a:ext>
            </a:extLst>
          </p:cNvPr>
          <p:cNvGrpSpPr/>
          <p:nvPr/>
        </p:nvGrpSpPr>
        <p:grpSpPr>
          <a:xfrm>
            <a:off x="975768" y="5241265"/>
            <a:ext cx="8909115" cy="2500601"/>
            <a:chOff x="2232442" y="3643574"/>
            <a:chExt cx="8954788" cy="2500601"/>
          </a:xfrm>
        </p:grpSpPr>
        <p:sp>
          <p:nvSpPr>
            <p:cNvPr id="129" name="CuadroTexto 598">
              <a:extLst>
                <a:ext uri="{FF2B5EF4-FFF2-40B4-BE49-F238E27FC236}">
                  <a16:creationId xmlns:a16="http://schemas.microsoft.com/office/drawing/2014/main" id="{BC1D6610-817A-2141-B233-8798E9778AA3}"/>
                </a:ext>
              </a:extLst>
            </p:cNvPr>
            <p:cNvSpPr txBox="1"/>
            <p:nvPr/>
          </p:nvSpPr>
          <p:spPr>
            <a:xfrm>
              <a:off x="2232442" y="3643574"/>
              <a:ext cx="37109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30" name="CuadroTexto 599">
              <a:extLst>
                <a:ext uri="{FF2B5EF4-FFF2-40B4-BE49-F238E27FC236}">
                  <a16:creationId xmlns:a16="http://schemas.microsoft.com/office/drawing/2014/main" id="{FE31F040-EC49-1B42-9C3B-8214CD6D335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919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34">
            <a:extLst>
              <a:ext uri="{FF2B5EF4-FFF2-40B4-BE49-F238E27FC236}">
                <a16:creationId xmlns:a16="http://schemas.microsoft.com/office/drawing/2014/main" id="{2A188186-DF92-7446-BE1C-F4A4FB03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142380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34">
            <a:extLst>
              <a:ext uri="{FF2B5EF4-FFF2-40B4-BE49-F238E27FC236}">
                <a16:creationId xmlns:a16="http://schemas.microsoft.com/office/drawing/2014/main" id="{DC57E2D9-6CC5-9C4C-B894-4BBC945D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451257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34">
            <a:extLst>
              <a:ext uri="{FF2B5EF4-FFF2-40B4-BE49-F238E27FC236}">
                <a16:creationId xmlns:a16="http://schemas.microsoft.com/office/drawing/2014/main" id="{1C220697-69E8-C341-9F95-909A0FD9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73822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34">
            <a:extLst>
              <a:ext uri="{FF2B5EF4-FFF2-40B4-BE49-F238E27FC236}">
                <a16:creationId xmlns:a16="http://schemas.microsoft.com/office/drawing/2014/main" id="{E9540A11-D448-4147-8A9C-594936E3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6530" y="1028379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71">
            <a:extLst>
              <a:ext uri="{FF2B5EF4-FFF2-40B4-BE49-F238E27FC236}">
                <a16:creationId xmlns:a16="http://schemas.microsoft.com/office/drawing/2014/main" id="{141045BE-10E0-514F-A05D-04EAA299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2259" y="515385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72">
            <a:extLst>
              <a:ext uri="{FF2B5EF4-FFF2-40B4-BE49-F238E27FC236}">
                <a16:creationId xmlns:a16="http://schemas.microsoft.com/office/drawing/2014/main" id="{6B61C388-A345-A341-9860-25A7CCA1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322" y="575404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73">
            <a:extLst>
              <a:ext uri="{FF2B5EF4-FFF2-40B4-BE49-F238E27FC236}">
                <a16:creationId xmlns:a16="http://schemas.microsoft.com/office/drawing/2014/main" id="{97BD98C3-1CC9-C347-B62B-60194648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794" y="575404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4">
            <a:extLst>
              <a:ext uri="{FF2B5EF4-FFF2-40B4-BE49-F238E27FC236}">
                <a16:creationId xmlns:a16="http://schemas.microsoft.com/office/drawing/2014/main" id="{16769E43-C9E0-D94F-867E-049E4B40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944" y="11316965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5">
            <a:extLst>
              <a:ext uri="{FF2B5EF4-FFF2-40B4-BE49-F238E27FC236}">
                <a16:creationId xmlns:a16="http://schemas.microsoft.com/office/drawing/2014/main" id="{D6B10234-0B36-6C40-B2F6-81E63F3E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506" y="11027984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76">
            <a:extLst>
              <a:ext uri="{FF2B5EF4-FFF2-40B4-BE49-F238E27FC236}">
                <a16:creationId xmlns:a16="http://schemas.microsoft.com/office/drawing/2014/main" id="{358BCA54-F828-CD41-A259-1656CC74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391" y="10866823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7">
            <a:extLst>
              <a:ext uri="{FF2B5EF4-FFF2-40B4-BE49-F238E27FC236}">
                <a16:creationId xmlns:a16="http://schemas.microsoft.com/office/drawing/2014/main" id="{BCE01B6D-41AD-E84A-9B0B-6C900E0E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8916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78">
            <a:extLst>
              <a:ext uri="{FF2B5EF4-FFF2-40B4-BE49-F238E27FC236}">
                <a16:creationId xmlns:a16="http://schemas.microsoft.com/office/drawing/2014/main" id="{FF550C5E-6127-9E4F-8CB7-50789F92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227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9">
            <a:extLst>
              <a:ext uri="{FF2B5EF4-FFF2-40B4-BE49-F238E27FC236}">
                <a16:creationId xmlns:a16="http://schemas.microsoft.com/office/drawing/2014/main" id="{8CF3BFC3-26FE-794A-8736-6FB1807B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190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0">
            <a:extLst>
              <a:ext uri="{FF2B5EF4-FFF2-40B4-BE49-F238E27FC236}">
                <a16:creationId xmlns:a16="http://schemas.microsoft.com/office/drawing/2014/main" id="{A8F4EF70-CAF3-A440-B231-DFE20B81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4603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81">
            <a:extLst>
              <a:ext uri="{FF2B5EF4-FFF2-40B4-BE49-F238E27FC236}">
                <a16:creationId xmlns:a16="http://schemas.microsoft.com/office/drawing/2014/main" id="{AFFCF0B2-EE37-7F40-84BC-0F884A766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521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82">
            <a:extLst>
              <a:ext uri="{FF2B5EF4-FFF2-40B4-BE49-F238E27FC236}">
                <a16:creationId xmlns:a16="http://schemas.microsoft.com/office/drawing/2014/main" id="{C936CA5C-2DAD-174B-A32E-B01BB852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521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83">
            <a:extLst>
              <a:ext uri="{FF2B5EF4-FFF2-40B4-BE49-F238E27FC236}">
                <a16:creationId xmlns:a16="http://schemas.microsoft.com/office/drawing/2014/main" id="{755D4CB5-F584-D84E-8EDE-6CA9B0E2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7993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84">
            <a:extLst>
              <a:ext uri="{FF2B5EF4-FFF2-40B4-BE49-F238E27FC236}">
                <a16:creationId xmlns:a16="http://schemas.microsoft.com/office/drawing/2014/main" id="{14F3E73D-E996-8A42-84FE-6FDC9F28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273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2DFA27A-9839-FE4A-8B94-FABD9C1B7F89}"/>
              </a:ext>
            </a:extLst>
          </p:cNvPr>
          <p:cNvGrpSpPr/>
          <p:nvPr/>
        </p:nvGrpSpPr>
        <p:grpSpPr>
          <a:xfrm>
            <a:off x="17791646" y="7874577"/>
            <a:ext cx="1133691" cy="1027107"/>
            <a:chOff x="8385391" y="10144819"/>
            <a:chExt cx="653452" cy="592018"/>
          </a:xfrm>
        </p:grpSpPr>
        <p:sp>
          <p:nvSpPr>
            <p:cNvPr id="64" name="Freeform 281">
              <a:extLst>
                <a:ext uri="{FF2B5EF4-FFF2-40B4-BE49-F238E27FC236}">
                  <a16:creationId xmlns:a16="http://schemas.microsoft.com/office/drawing/2014/main" id="{DCF780C9-28A3-B042-B27D-56739E2D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82">
              <a:extLst>
                <a:ext uri="{FF2B5EF4-FFF2-40B4-BE49-F238E27FC236}">
                  <a16:creationId xmlns:a16="http://schemas.microsoft.com/office/drawing/2014/main" id="{0C1105BD-0F6E-014B-800C-83CE8F91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83">
              <a:extLst>
                <a:ext uri="{FF2B5EF4-FFF2-40B4-BE49-F238E27FC236}">
                  <a16:creationId xmlns:a16="http://schemas.microsoft.com/office/drawing/2014/main" id="{2E242642-872F-484A-B50C-5CF0BB0C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7" name="Group 71">
            <a:extLst>
              <a:ext uri="{FF2B5EF4-FFF2-40B4-BE49-F238E27FC236}">
                <a16:creationId xmlns:a16="http://schemas.microsoft.com/office/drawing/2014/main" id="{DC4763D0-94C6-2B41-A6DC-89BB1E59759A}"/>
              </a:ext>
            </a:extLst>
          </p:cNvPr>
          <p:cNvGrpSpPr/>
          <p:nvPr/>
        </p:nvGrpSpPr>
        <p:grpSpPr>
          <a:xfrm>
            <a:off x="1533147" y="5243598"/>
            <a:ext cx="8909115" cy="2500601"/>
            <a:chOff x="2232442" y="3643574"/>
            <a:chExt cx="8954788" cy="2500601"/>
          </a:xfrm>
        </p:grpSpPr>
        <p:sp>
          <p:nvSpPr>
            <p:cNvPr id="68" name="CuadroTexto 598">
              <a:extLst>
                <a:ext uri="{FF2B5EF4-FFF2-40B4-BE49-F238E27FC236}">
                  <a16:creationId xmlns:a16="http://schemas.microsoft.com/office/drawing/2014/main" id="{F7B7259A-03DC-CE4A-9AA3-AE27F8D8CB20}"/>
                </a:ext>
              </a:extLst>
            </p:cNvPr>
            <p:cNvSpPr txBox="1"/>
            <p:nvPr/>
          </p:nvSpPr>
          <p:spPr>
            <a:xfrm>
              <a:off x="2232442" y="3643574"/>
              <a:ext cx="37109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69" name="CuadroTexto 599">
              <a:extLst>
                <a:ext uri="{FF2B5EF4-FFF2-40B4-BE49-F238E27FC236}">
                  <a16:creationId xmlns:a16="http://schemas.microsoft.com/office/drawing/2014/main" id="{117BF0EB-0FC8-3C4B-BA36-8BD24B5D2A2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B61476F-60DA-1E45-B87F-FEDC3F2B74F8}"/>
              </a:ext>
            </a:extLst>
          </p:cNvPr>
          <p:cNvGrpSpPr/>
          <p:nvPr/>
        </p:nvGrpSpPr>
        <p:grpSpPr>
          <a:xfrm>
            <a:off x="19776225" y="1614700"/>
            <a:ext cx="4236804" cy="1390954"/>
            <a:chOff x="4247967" y="10620441"/>
            <a:chExt cx="4236804" cy="1390954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84CA7301-0808-FF4F-8766-2E0C0994F3D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52439FF1-19AF-CB41-A3B3-02E8D1EE38E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6AB9681-DF04-304D-8314-2CB2E086F55B}"/>
              </a:ext>
            </a:extLst>
          </p:cNvPr>
          <p:cNvGrpSpPr/>
          <p:nvPr/>
        </p:nvGrpSpPr>
        <p:grpSpPr>
          <a:xfrm>
            <a:off x="19757548" y="4548121"/>
            <a:ext cx="4236804" cy="1390954"/>
            <a:chOff x="4247967" y="10620441"/>
            <a:chExt cx="4236804" cy="1390954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F087452F-F74D-CE4A-B30D-79114D6652D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57831849-1B25-B148-93B8-CA96061522B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D0A1A4A-523C-E640-9871-D65403BC8710}"/>
              </a:ext>
            </a:extLst>
          </p:cNvPr>
          <p:cNvGrpSpPr/>
          <p:nvPr/>
        </p:nvGrpSpPr>
        <p:grpSpPr>
          <a:xfrm>
            <a:off x="19757440" y="7548788"/>
            <a:ext cx="4236804" cy="1390954"/>
            <a:chOff x="4247967" y="10620441"/>
            <a:chExt cx="4236804" cy="1390954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FBC68A56-D35A-7041-B998-615FC6E1ED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57E674B7-324B-B74C-BCC8-A4AC89DB90E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BEEE8C9-84B7-F84C-B797-1AFCE7BAA9BC}"/>
              </a:ext>
            </a:extLst>
          </p:cNvPr>
          <p:cNvGrpSpPr/>
          <p:nvPr/>
        </p:nvGrpSpPr>
        <p:grpSpPr>
          <a:xfrm>
            <a:off x="19776225" y="10542662"/>
            <a:ext cx="4236804" cy="1390954"/>
            <a:chOff x="4247967" y="10620441"/>
            <a:chExt cx="4236804" cy="139095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8C54CFDA-02F8-B246-803C-3B357AA5879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F9F86888-FB58-C646-B110-55166CAF648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2" name="Freeform 1">
            <a:extLst>
              <a:ext uri="{FF2B5EF4-FFF2-40B4-BE49-F238E27FC236}">
                <a16:creationId xmlns:a16="http://schemas.microsoft.com/office/drawing/2014/main" id="{8201F554-F278-7648-A0CF-FFB7D0A0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266" y="6562354"/>
            <a:ext cx="217947" cy="1974356"/>
          </a:xfrm>
          <a:custGeom>
            <a:avLst/>
            <a:gdLst>
              <a:gd name="T0" fmla="*/ 80601 w 224"/>
              <a:gd name="T1" fmla="*/ 733065 h 2036"/>
              <a:gd name="T2" fmla="*/ 0 w 224"/>
              <a:gd name="T3" fmla="*/ 733065 h 2036"/>
              <a:gd name="T4" fmla="*/ 0 w 224"/>
              <a:gd name="T5" fmla="*/ 0 h 2036"/>
              <a:gd name="T6" fmla="*/ 80601 w 224"/>
              <a:gd name="T7" fmla="*/ 0 h 2036"/>
              <a:gd name="T8" fmla="*/ 80601 w 224"/>
              <a:gd name="T9" fmla="*/ 733065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" h="2036">
                <a:moveTo>
                  <a:pt x="223" y="2035"/>
                </a:moveTo>
                <a:lnTo>
                  <a:pt x="0" y="2035"/>
                </a:lnTo>
                <a:lnTo>
                  <a:pt x="0" y="0"/>
                </a:lnTo>
                <a:lnTo>
                  <a:pt x="223" y="0"/>
                </a:lnTo>
                <a:lnTo>
                  <a:pt x="223" y="2035"/>
                </a:lnTo>
              </a:path>
            </a:pathLst>
          </a:custGeom>
          <a:solidFill>
            <a:srgbClr val="687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4F043B62-FB4D-7542-8ED5-BAAA54A4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820" y="3006803"/>
            <a:ext cx="2747861" cy="3747860"/>
          </a:xfrm>
          <a:custGeom>
            <a:avLst/>
            <a:gdLst>
              <a:gd name="T0" fmla="*/ 1020403 w 2835"/>
              <a:gd name="T1" fmla="*/ 38533 h 3866"/>
              <a:gd name="T2" fmla="*/ 962794 w 2835"/>
              <a:gd name="T3" fmla="*/ 0 h 3866"/>
              <a:gd name="T4" fmla="*/ 0 w 2835"/>
              <a:gd name="T5" fmla="*/ 1248189 h 3866"/>
              <a:gd name="T6" fmla="*/ 210994 w 2835"/>
              <a:gd name="T7" fmla="*/ 1391878 h 3866"/>
              <a:gd name="T8" fmla="*/ 1020403 w 2835"/>
              <a:gd name="T9" fmla="*/ 38533 h 38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5" h="3866">
                <a:moveTo>
                  <a:pt x="2834" y="107"/>
                </a:moveTo>
                <a:lnTo>
                  <a:pt x="2674" y="0"/>
                </a:lnTo>
                <a:lnTo>
                  <a:pt x="0" y="3466"/>
                </a:lnTo>
                <a:lnTo>
                  <a:pt x="586" y="3865"/>
                </a:lnTo>
                <a:lnTo>
                  <a:pt x="2834" y="1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A1E707F9-A629-C846-A489-ED441E7C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820" y="6280303"/>
            <a:ext cx="2782049" cy="2867519"/>
          </a:xfrm>
          <a:custGeom>
            <a:avLst/>
            <a:gdLst>
              <a:gd name="T0" fmla="*/ 214180 w 2871"/>
              <a:gd name="T1" fmla="*/ 0 h 2960"/>
              <a:gd name="T2" fmla="*/ 214180 w 2871"/>
              <a:gd name="T3" fmla="*/ 0 h 2960"/>
              <a:gd name="T4" fmla="*/ 0 w 2871"/>
              <a:gd name="T5" fmla="*/ 204406 h 2960"/>
              <a:gd name="T6" fmla="*/ 789766 w 2871"/>
              <a:gd name="T7" fmla="*/ 1032825 h 2960"/>
              <a:gd name="T8" fmla="*/ 901715 w 2871"/>
              <a:gd name="T9" fmla="*/ 1036064 h 2960"/>
              <a:gd name="T10" fmla="*/ 1001066 w 2871"/>
              <a:gd name="T11" fmla="*/ 940338 h 2960"/>
              <a:gd name="T12" fmla="*/ 1004306 w 2871"/>
              <a:gd name="T13" fmla="*/ 831298 h 2960"/>
              <a:gd name="T14" fmla="*/ 214180 w 2871"/>
              <a:gd name="T15" fmla="*/ 0 h 29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71" h="2960">
                <a:moveTo>
                  <a:pt x="595" y="0"/>
                </a:moveTo>
                <a:lnTo>
                  <a:pt x="595" y="0"/>
                </a:lnTo>
                <a:cubicBezTo>
                  <a:pt x="0" y="568"/>
                  <a:pt x="0" y="568"/>
                  <a:pt x="0" y="568"/>
                </a:cubicBezTo>
                <a:cubicBezTo>
                  <a:pt x="2194" y="2870"/>
                  <a:pt x="2194" y="2870"/>
                  <a:pt x="2194" y="2870"/>
                </a:cubicBezTo>
                <a:cubicBezTo>
                  <a:pt x="2274" y="2959"/>
                  <a:pt x="2417" y="2959"/>
                  <a:pt x="2505" y="2879"/>
                </a:cubicBezTo>
                <a:cubicBezTo>
                  <a:pt x="2781" y="2613"/>
                  <a:pt x="2781" y="2613"/>
                  <a:pt x="2781" y="2613"/>
                </a:cubicBezTo>
                <a:cubicBezTo>
                  <a:pt x="2870" y="2533"/>
                  <a:pt x="2870" y="2399"/>
                  <a:pt x="2790" y="2310"/>
                </a:cubicBezTo>
                <a:lnTo>
                  <a:pt x="59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FB1033CE-98E3-C246-B169-F06B9D9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651" y="5840134"/>
            <a:ext cx="1448715" cy="1448715"/>
          </a:xfrm>
          <a:custGeom>
            <a:avLst/>
            <a:gdLst>
              <a:gd name="T0" fmla="*/ 537802 w 1494"/>
              <a:gd name="T1" fmla="*/ 268901 h 1493"/>
              <a:gd name="T2" fmla="*/ 537802 w 1494"/>
              <a:gd name="T3" fmla="*/ 268901 h 1493"/>
              <a:gd name="T4" fmla="*/ 268721 w 1494"/>
              <a:gd name="T5" fmla="*/ 537802 h 1493"/>
              <a:gd name="T6" fmla="*/ 0 w 1494"/>
              <a:gd name="T7" fmla="*/ 268901 h 1493"/>
              <a:gd name="T8" fmla="*/ 268721 w 1494"/>
              <a:gd name="T9" fmla="*/ 0 h 1493"/>
              <a:gd name="T10" fmla="*/ 537802 w 1494"/>
              <a:gd name="T11" fmla="*/ 268901 h 14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4" h="1493">
                <a:moveTo>
                  <a:pt x="1493" y="746"/>
                </a:moveTo>
                <a:lnTo>
                  <a:pt x="1493" y="746"/>
                </a:lnTo>
                <a:cubicBezTo>
                  <a:pt x="1493" y="1155"/>
                  <a:pt x="1164" y="1492"/>
                  <a:pt x="746" y="1492"/>
                </a:cubicBezTo>
                <a:cubicBezTo>
                  <a:pt x="337" y="1492"/>
                  <a:pt x="0" y="1155"/>
                  <a:pt x="0" y="746"/>
                </a:cubicBezTo>
                <a:cubicBezTo>
                  <a:pt x="0" y="329"/>
                  <a:pt x="337" y="0"/>
                  <a:pt x="746" y="0"/>
                </a:cubicBezTo>
                <a:cubicBezTo>
                  <a:pt x="1164" y="0"/>
                  <a:pt x="1493" y="329"/>
                  <a:pt x="1493" y="7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0901B05F-05EB-1446-BEA3-815198B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078" y="6186286"/>
            <a:ext cx="752136" cy="747864"/>
          </a:xfrm>
          <a:custGeom>
            <a:avLst/>
            <a:gdLst>
              <a:gd name="T0" fmla="*/ 279039 w 774"/>
              <a:gd name="T1" fmla="*/ 140164 h 773"/>
              <a:gd name="T2" fmla="*/ 279039 w 774"/>
              <a:gd name="T3" fmla="*/ 140164 h 773"/>
              <a:gd name="T4" fmla="*/ 137895 w 774"/>
              <a:gd name="T5" fmla="*/ 0 h 773"/>
              <a:gd name="T6" fmla="*/ 0 w 774"/>
              <a:gd name="T7" fmla="*/ 140164 h 773"/>
              <a:gd name="T8" fmla="*/ 137895 w 774"/>
              <a:gd name="T9" fmla="*/ 277454 h 773"/>
              <a:gd name="T10" fmla="*/ 279039 w 774"/>
              <a:gd name="T11" fmla="*/ 140164 h 7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4" h="773">
                <a:moveTo>
                  <a:pt x="773" y="390"/>
                </a:moveTo>
                <a:lnTo>
                  <a:pt x="773" y="390"/>
                </a:lnTo>
                <a:cubicBezTo>
                  <a:pt x="773" y="178"/>
                  <a:pt x="595" y="0"/>
                  <a:pt x="382" y="0"/>
                </a:cubicBezTo>
                <a:cubicBezTo>
                  <a:pt x="169" y="0"/>
                  <a:pt x="0" y="178"/>
                  <a:pt x="0" y="390"/>
                </a:cubicBezTo>
                <a:cubicBezTo>
                  <a:pt x="0" y="603"/>
                  <a:pt x="169" y="772"/>
                  <a:pt x="382" y="772"/>
                </a:cubicBezTo>
                <a:cubicBezTo>
                  <a:pt x="595" y="772"/>
                  <a:pt x="773" y="603"/>
                  <a:pt x="773" y="3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58F6972D-CFD9-5D48-BBFF-9B7EB484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338" y="2750393"/>
            <a:ext cx="611112" cy="611112"/>
          </a:xfrm>
          <a:custGeom>
            <a:avLst/>
            <a:gdLst>
              <a:gd name="T0" fmla="*/ 226654 w 632"/>
              <a:gd name="T1" fmla="*/ 114943 h 632"/>
              <a:gd name="T2" fmla="*/ 226654 w 632"/>
              <a:gd name="T3" fmla="*/ 114943 h 632"/>
              <a:gd name="T4" fmla="*/ 111711 w 632"/>
              <a:gd name="T5" fmla="*/ 226654 h 632"/>
              <a:gd name="T6" fmla="*/ 0 w 632"/>
              <a:gd name="T7" fmla="*/ 114943 h 632"/>
              <a:gd name="T8" fmla="*/ 111711 w 632"/>
              <a:gd name="T9" fmla="*/ 0 h 632"/>
              <a:gd name="T10" fmla="*/ 226654 w 632"/>
              <a:gd name="T11" fmla="*/ 114943 h 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2" h="632">
                <a:moveTo>
                  <a:pt x="631" y="320"/>
                </a:moveTo>
                <a:lnTo>
                  <a:pt x="631" y="320"/>
                </a:lnTo>
                <a:cubicBezTo>
                  <a:pt x="631" y="489"/>
                  <a:pt x="489" y="631"/>
                  <a:pt x="311" y="631"/>
                </a:cubicBezTo>
                <a:cubicBezTo>
                  <a:pt x="142" y="631"/>
                  <a:pt x="0" y="489"/>
                  <a:pt x="0" y="320"/>
                </a:cubicBezTo>
                <a:cubicBezTo>
                  <a:pt x="0" y="142"/>
                  <a:pt x="142" y="0"/>
                  <a:pt x="311" y="0"/>
                </a:cubicBezTo>
                <a:cubicBezTo>
                  <a:pt x="489" y="0"/>
                  <a:pt x="631" y="142"/>
                  <a:pt x="631" y="3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7">
            <a:extLst>
              <a:ext uri="{FF2B5EF4-FFF2-40B4-BE49-F238E27FC236}">
                <a16:creationId xmlns:a16="http://schemas.microsoft.com/office/drawing/2014/main" id="{6004A544-B8FA-E54D-9048-11FF9E6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483" y="2964068"/>
            <a:ext cx="611112" cy="188034"/>
          </a:xfrm>
          <a:custGeom>
            <a:avLst/>
            <a:gdLst>
              <a:gd name="T0" fmla="*/ 226654 w 632"/>
              <a:gd name="T1" fmla="*/ 69494 h 196"/>
              <a:gd name="T2" fmla="*/ 0 w 632"/>
              <a:gd name="T3" fmla="*/ 69494 h 196"/>
              <a:gd name="T4" fmla="*/ 0 w 632"/>
              <a:gd name="T5" fmla="*/ 0 h 196"/>
              <a:gd name="T6" fmla="*/ 226654 w 632"/>
              <a:gd name="T7" fmla="*/ 0 h 196"/>
              <a:gd name="T8" fmla="*/ 226654 w 632"/>
              <a:gd name="T9" fmla="*/ 69494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" h="196">
                <a:moveTo>
                  <a:pt x="631" y="195"/>
                </a:moveTo>
                <a:lnTo>
                  <a:pt x="0" y="195"/>
                </a:lnTo>
                <a:lnTo>
                  <a:pt x="0" y="0"/>
                </a:lnTo>
                <a:lnTo>
                  <a:pt x="631" y="0"/>
                </a:lnTo>
                <a:lnTo>
                  <a:pt x="631" y="1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8">
            <a:extLst>
              <a:ext uri="{FF2B5EF4-FFF2-40B4-BE49-F238E27FC236}">
                <a16:creationId xmlns:a16="http://schemas.microsoft.com/office/drawing/2014/main" id="{CFCE7740-658B-6A43-8AF3-897B38A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653" y="2964068"/>
            <a:ext cx="602562" cy="188034"/>
          </a:xfrm>
          <a:custGeom>
            <a:avLst/>
            <a:gdLst>
              <a:gd name="T0" fmla="*/ 223478 w 623"/>
              <a:gd name="T1" fmla="*/ 69494 h 196"/>
              <a:gd name="T2" fmla="*/ 0 w 623"/>
              <a:gd name="T3" fmla="*/ 69494 h 196"/>
              <a:gd name="T4" fmla="*/ 0 w 623"/>
              <a:gd name="T5" fmla="*/ 0 h 196"/>
              <a:gd name="T6" fmla="*/ 223478 w 623"/>
              <a:gd name="T7" fmla="*/ 0 h 196"/>
              <a:gd name="T8" fmla="*/ 223478 w 623"/>
              <a:gd name="T9" fmla="*/ 69494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3" h="196">
                <a:moveTo>
                  <a:pt x="622" y="195"/>
                </a:moveTo>
                <a:lnTo>
                  <a:pt x="0" y="195"/>
                </a:lnTo>
                <a:lnTo>
                  <a:pt x="0" y="0"/>
                </a:lnTo>
                <a:lnTo>
                  <a:pt x="622" y="0"/>
                </a:lnTo>
                <a:lnTo>
                  <a:pt x="622" y="1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">
            <a:extLst>
              <a:ext uri="{FF2B5EF4-FFF2-40B4-BE49-F238E27FC236}">
                <a16:creationId xmlns:a16="http://schemas.microsoft.com/office/drawing/2014/main" id="{DED37C05-9450-B642-8EDF-8AB9E619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920" y="2724752"/>
            <a:ext cx="1170939" cy="670941"/>
          </a:xfrm>
          <a:custGeom>
            <a:avLst/>
            <a:gdLst>
              <a:gd name="T0" fmla="*/ 434616 w 1210"/>
              <a:gd name="T1" fmla="*/ 248879 h 694"/>
              <a:gd name="T2" fmla="*/ 434616 w 1210"/>
              <a:gd name="T3" fmla="*/ 248879 h 694"/>
              <a:gd name="T4" fmla="*/ 124741 w 1210"/>
              <a:gd name="T5" fmla="*/ 248879 h 694"/>
              <a:gd name="T6" fmla="*/ 0 w 1210"/>
              <a:gd name="T7" fmla="*/ 124619 h 694"/>
              <a:gd name="T8" fmla="*/ 0 w 1210"/>
              <a:gd name="T9" fmla="*/ 124619 h 694"/>
              <a:gd name="T10" fmla="*/ 124741 w 1210"/>
              <a:gd name="T11" fmla="*/ 0 h 694"/>
              <a:gd name="T12" fmla="*/ 434616 w 1210"/>
              <a:gd name="T13" fmla="*/ 0 h 694"/>
              <a:gd name="T14" fmla="*/ 434616 w 1210"/>
              <a:gd name="T15" fmla="*/ 248879 h 6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0" h="694">
                <a:moveTo>
                  <a:pt x="1209" y="693"/>
                </a:moveTo>
                <a:lnTo>
                  <a:pt x="1209" y="693"/>
                </a:lnTo>
                <a:cubicBezTo>
                  <a:pt x="347" y="693"/>
                  <a:pt x="347" y="693"/>
                  <a:pt x="347" y="693"/>
                </a:cubicBezTo>
                <a:cubicBezTo>
                  <a:pt x="151" y="693"/>
                  <a:pt x="0" y="533"/>
                  <a:pt x="0" y="347"/>
                </a:cubicBezTo>
                <a:cubicBezTo>
                  <a:pt x="0" y="151"/>
                  <a:pt x="151" y="0"/>
                  <a:pt x="347" y="0"/>
                </a:cubicBezTo>
                <a:cubicBezTo>
                  <a:pt x="1209" y="0"/>
                  <a:pt x="1209" y="0"/>
                  <a:pt x="1209" y="0"/>
                </a:cubicBezTo>
                <a:lnTo>
                  <a:pt x="1209" y="69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0">
            <a:extLst>
              <a:ext uri="{FF2B5EF4-FFF2-40B4-BE49-F238E27FC236}">
                <a16:creationId xmlns:a16="http://schemas.microsoft.com/office/drawing/2014/main" id="{4EB10870-E4C7-B448-8F39-6A78E570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730" y="2724752"/>
            <a:ext cx="277776" cy="670941"/>
          </a:xfrm>
          <a:custGeom>
            <a:avLst/>
            <a:gdLst>
              <a:gd name="T0" fmla="*/ 102825 w 285"/>
              <a:gd name="T1" fmla="*/ 248879 h 694"/>
              <a:gd name="T2" fmla="*/ 0 w 285"/>
              <a:gd name="T3" fmla="*/ 248879 h 694"/>
              <a:gd name="T4" fmla="*/ 0 w 285"/>
              <a:gd name="T5" fmla="*/ 0 h 694"/>
              <a:gd name="T6" fmla="*/ 102825 w 285"/>
              <a:gd name="T7" fmla="*/ 0 h 694"/>
              <a:gd name="T8" fmla="*/ 102825 w 285"/>
              <a:gd name="T9" fmla="*/ 248879 h 6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694">
                <a:moveTo>
                  <a:pt x="284" y="693"/>
                </a:moveTo>
                <a:lnTo>
                  <a:pt x="0" y="693"/>
                </a:lnTo>
                <a:lnTo>
                  <a:pt x="0" y="0"/>
                </a:lnTo>
                <a:lnTo>
                  <a:pt x="284" y="0"/>
                </a:lnTo>
                <a:lnTo>
                  <a:pt x="284" y="6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1">
            <a:extLst>
              <a:ext uri="{FF2B5EF4-FFF2-40B4-BE49-F238E27FC236}">
                <a16:creationId xmlns:a16="http://schemas.microsoft.com/office/drawing/2014/main" id="{8D9A9DDE-C8D5-9246-9CD2-D012193A3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292" y="2878598"/>
            <a:ext cx="354702" cy="363249"/>
          </a:xfrm>
          <a:custGeom>
            <a:avLst/>
            <a:gdLst>
              <a:gd name="T0" fmla="*/ 131402 w 365"/>
              <a:gd name="T1" fmla="*/ 67469 h 374"/>
              <a:gd name="T2" fmla="*/ 131402 w 365"/>
              <a:gd name="T3" fmla="*/ 67469 h 374"/>
              <a:gd name="T4" fmla="*/ 67145 w 365"/>
              <a:gd name="T5" fmla="*/ 134577 h 374"/>
              <a:gd name="T6" fmla="*/ 0 w 365"/>
              <a:gd name="T7" fmla="*/ 67469 h 374"/>
              <a:gd name="T8" fmla="*/ 67145 w 365"/>
              <a:gd name="T9" fmla="*/ 0 h 374"/>
              <a:gd name="T10" fmla="*/ 131402 w 365"/>
              <a:gd name="T11" fmla="*/ 67469 h 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" h="374">
                <a:moveTo>
                  <a:pt x="364" y="187"/>
                </a:moveTo>
                <a:lnTo>
                  <a:pt x="364" y="187"/>
                </a:lnTo>
                <a:cubicBezTo>
                  <a:pt x="364" y="284"/>
                  <a:pt x="284" y="373"/>
                  <a:pt x="186" y="373"/>
                </a:cubicBezTo>
                <a:cubicBezTo>
                  <a:pt x="80" y="373"/>
                  <a:pt x="0" y="284"/>
                  <a:pt x="0" y="187"/>
                </a:cubicBezTo>
                <a:cubicBezTo>
                  <a:pt x="0" y="80"/>
                  <a:pt x="80" y="0"/>
                  <a:pt x="186" y="0"/>
                </a:cubicBezTo>
                <a:cubicBezTo>
                  <a:pt x="284" y="0"/>
                  <a:pt x="364" y="80"/>
                  <a:pt x="364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2">
            <a:extLst>
              <a:ext uri="{FF2B5EF4-FFF2-40B4-BE49-F238E27FC236}">
                <a16:creationId xmlns:a16="http://schemas.microsoft.com/office/drawing/2014/main" id="{2A782644-D8E1-3043-A9AC-38ECBE90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966" y="10199102"/>
            <a:ext cx="4807687" cy="1094016"/>
          </a:xfrm>
          <a:custGeom>
            <a:avLst/>
            <a:gdLst>
              <a:gd name="T0" fmla="*/ 1734088 w 4960"/>
              <a:gd name="T1" fmla="*/ 406040 h 1130"/>
              <a:gd name="T2" fmla="*/ 1734088 w 4960"/>
              <a:gd name="T3" fmla="*/ 406040 h 1130"/>
              <a:gd name="T4" fmla="*/ 51130 w 4960"/>
              <a:gd name="T5" fmla="*/ 406040 h 1130"/>
              <a:gd name="T6" fmla="*/ 0 w 4960"/>
              <a:gd name="T7" fmla="*/ 354971 h 1130"/>
              <a:gd name="T8" fmla="*/ 0 w 4960"/>
              <a:gd name="T9" fmla="*/ 51429 h 1130"/>
              <a:gd name="T10" fmla="*/ 51130 w 4960"/>
              <a:gd name="T11" fmla="*/ 0 h 1130"/>
              <a:gd name="T12" fmla="*/ 1734088 w 4960"/>
              <a:gd name="T13" fmla="*/ 0 h 1130"/>
              <a:gd name="T14" fmla="*/ 1785578 w 4960"/>
              <a:gd name="T15" fmla="*/ 51429 h 1130"/>
              <a:gd name="T16" fmla="*/ 1785578 w 4960"/>
              <a:gd name="T17" fmla="*/ 354971 h 1130"/>
              <a:gd name="T18" fmla="*/ 1734088 w 4960"/>
              <a:gd name="T19" fmla="*/ 406040 h 1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60" h="1130">
                <a:moveTo>
                  <a:pt x="4816" y="1129"/>
                </a:moveTo>
                <a:lnTo>
                  <a:pt x="4816" y="1129"/>
                </a:lnTo>
                <a:cubicBezTo>
                  <a:pt x="142" y="1129"/>
                  <a:pt x="142" y="1129"/>
                  <a:pt x="142" y="1129"/>
                </a:cubicBezTo>
                <a:cubicBezTo>
                  <a:pt x="62" y="1129"/>
                  <a:pt x="0" y="1067"/>
                  <a:pt x="0" y="987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3"/>
                  <a:pt x="62" y="0"/>
                  <a:pt x="142" y="0"/>
                </a:cubicBezTo>
                <a:cubicBezTo>
                  <a:pt x="4816" y="0"/>
                  <a:pt x="4816" y="0"/>
                  <a:pt x="4816" y="0"/>
                </a:cubicBezTo>
                <a:cubicBezTo>
                  <a:pt x="4896" y="0"/>
                  <a:pt x="4959" y="63"/>
                  <a:pt x="4959" y="143"/>
                </a:cubicBezTo>
                <a:cubicBezTo>
                  <a:pt x="4959" y="987"/>
                  <a:pt x="4959" y="987"/>
                  <a:pt x="4959" y="987"/>
                </a:cubicBezTo>
                <a:cubicBezTo>
                  <a:pt x="4959" y="1067"/>
                  <a:pt x="4896" y="1129"/>
                  <a:pt x="4816" y="11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3">
            <a:extLst>
              <a:ext uri="{FF2B5EF4-FFF2-40B4-BE49-F238E27FC236}">
                <a16:creationId xmlns:a16="http://schemas.microsoft.com/office/drawing/2014/main" id="{3256D570-F475-3440-85B3-E074F6C4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820" y="9733290"/>
            <a:ext cx="3401705" cy="465813"/>
          </a:xfrm>
          <a:custGeom>
            <a:avLst/>
            <a:gdLst>
              <a:gd name="T0" fmla="*/ 1263290 w 3511"/>
              <a:gd name="T1" fmla="*/ 0 h 480"/>
              <a:gd name="T2" fmla="*/ 0 w 3511"/>
              <a:gd name="T3" fmla="*/ 0 h 480"/>
              <a:gd name="T4" fmla="*/ 0 w 3511"/>
              <a:gd name="T5" fmla="*/ 172678 h 480"/>
              <a:gd name="T6" fmla="*/ 1263290 w 3511"/>
              <a:gd name="T7" fmla="*/ 172678 h 480"/>
              <a:gd name="T8" fmla="*/ 1263290 w 3511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1" h="480">
                <a:moveTo>
                  <a:pt x="3510" y="0"/>
                </a:moveTo>
                <a:lnTo>
                  <a:pt x="0" y="0"/>
                </a:lnTo>
                <a:lnTo>
                  <a:pt x="0" y="479"/>
                </a:lnTo>
                <a:lnTo>
                  <a:pt x="3510" y="479"/>
                </a:lnTo>
                <a:lnTo>
                  <a:pt x="351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4">
            <a:extLst>
              <a:ext uri="{FF2B5EF4-FFF2-40B4-BE49-F238E27FC236}">
                <a16:creationId xmlns:a16="http://schemas.microsoft.com/office/drawing/2014/main" id="{705F5385-FA42-0540-B94B-5B6009F8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027" y="8536710"/>
            <a:ext cx="4141019" cy="1200854"/>
          </a:xfrm>
          <a:custGeom>
            <a:avLst/>
            <a:gdLst>
              <a:gd name="T0" fmla="*/ 1486831 w 4275"/>
              <a:gd name="T1" fmla="*/ 0 h 1237"/>
              <a:gd name="T2" fmla="*/ 1486831 w 4275"/>
              <a:gd name="T3" fmla="*/ 0 h 1237"/>
              <a:gd name="T4" fmla="*/ 51096 w 4275"/>
              <a:gd name="T5" fmla="*/ 0 h 1237"/>
              <a:gd name="T6" fmla="*/ 0 w 4275"/>
              <a:gd name="T7" fmla="*/ 51208 h 1237"/>
              <a:gd name="T8" fmla="*/ 0 w 4275"/>
              <a:gd name="T9" fmla="*/ 394159 h 1237"/>
              <a:gd name="T10" fmla="*/ 51096 w 4275"/>
              <a:gd name="T11" fmla="*/ 445727 h 1237"/>
              <a:gd name="T12" fmla="*/ 1486831 w 4275"/>
              <a:gd name="T13" fmla="*/ 445727 h 1237"/>
              <a:gd name="T14" fmla="*/ 1537927 w 4275"/>
              <a:gd name="T15" fmla="*/ 394159 h 1237"/>
              <a:gd name="T16" fmla="*/ 1537927 w 4275"/>
              <a:gd name="T17" fmla="*/ 51208 h 1237"/>
              <a:gd name="T18" fmla="*/ 1486831 w 4275"/>
              <a:gd name="T19" fmla="*/ 0 h 12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75" h="1237">
                <a:moveTo>
                  <a:pt x="4132" y="0"/>
                </a:moveTo>
                <a:lnTo>
                  <a:pt x="4132" y="0"/>
                </a:lnTo>
                <a:cubicBezTo>
                  <a:pt x="142" y="0"/>
                  <a:pt x="142" y="0"/>
                  <a:pt x="142" y="0"/>
                </a:cubicBezTo>
                <a:cubicBezTo>
                  <a:pt x="62" y="0"/>
                  <a:pt x="0" y="62"/>
                  <a:pt x="0" y="142"/>
                </a:cubicBezTo>
                <a:cubicBezTo>
                  <a:pt x="0" y="1093"/>
                  <a:pt x="0" y="1093"/>
                  <a:pt x="0" y="1093"/>
                </a:cubicBezTo>
                <a:cubicBezTo>
                  <a:pt x="0" y="1173"/>
                  <a:pt x="62" y="1236"/>
                  <a:pt x="142" y="1236"/>
                </a:cubicBezTo>
                <a:cubicBezTo>
                  <a:pt x="4132" y="1236"/>
                  <a:pt x="4132" y="1236"/>
                  <a:pt x="4132" y="1236"/>
                </a:cubicBezTo>
                <a:cubicBezTo>
                  <a:pt x="4212" y="1236"/>
                  <a:pt x="4274" y="1173"/>
                  <a:pt x="4274" y="1093"/>
                </a:cubicBezTo>
                <a:cubicBezTo>
                  <a:pt x="4274" y="142"/>
                  <a:pt x="4274" y="142"/>
                  <a:pt x="4274" y="142"/>
                </a:cubicBezTo>
                <a:cubicBezTo>
                  <a:pt x="4274" y="62"/>
                  <a:pt x="4212" y="0"/>
                  <a:pt x="413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981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>
            <a:extLst>
              <a:ext uri="{FF2B5EF4-FFF2-40B4-BE49-F238E27FC236}">
                <a16:creationId xmlns:a16="http://schemas.microsoft.com/office/drawing/2014/main" id="{44FA088F-0C1F-0741-87F9-A913C6A1D1E8}"/>
              </a:ext>
            </a:extLst>
          </p:cNvPr>
          <p:cNvGrpSpPr/>
          <p:nvPr/>
        </p:nvGrpSpPr>
        <p:grpSpPr>
          <a:xfrm>
            <a:off x="2668308" y="316934"/>
            <a:ext cx="19041035" cy="2561450"/>
            <a:chOff x="2668308" y="861425"/>
            <a:chExt cx="19041035" cy="256145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ED5B5C60-CAA2-E948-87B3-FE4685AAB3FE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C86B28C8-E144-774C-9B0A-A3D42D7F93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8" name="Freeform 270">
            <a:extLst>
              <a:ext uri="{FF2B5EF4-FFF2-40B4-BE49-F238E27FC236}">
                <a16:creationId xmlns:a16="http://schemas.microsoft.com/office/drawing/2014/main" id="{5D81D337-C786-444C-8544-6FF13758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91" y="9686628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71">
            <a:extLst>
              <a:ext uri="{FF2B5EF4-FFF2-40B4-BE49-F238E27FC236}">
                <a16:creationId xmlns:a16="http://schemas.microsoft.com/office/drawing/2014/main" id="{A9536938-1F1C-9A4A-92E0-BD490492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113" y="968662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72">
            <a:extLst>
              <a:ext uri="{FF2B5EF4-FFF2-40B4-BE49-F238E27FC236}">
                <a16:creationId xmlns:a16="http://schemas.microsoft.com/office/drawing/2014/main" id="{A63A67C2-B4C1-2547-863B-939FBF2A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636" y="9686628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89">
            <a:extLst>
              <a:ext uri="{FF2B5EF4-FFF2-40B4-BE49-F238E27FC236}">
                <a16:creationId xmlns:a16="http://schemas.microsoft.com/office/drawing/2014/main" id="{FA43322C-A630-F340-BC44-DACDC987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895" y="10012492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0">
            <a:extLst>
              <a:ext uri="{FF2B5EF4-FFF2-40B4-BE49-F238E27FC236}">
                <a16:creationId xmlns:a16="http://schemas.microsoft.com/office/drawing/2014/main" id="{D58BEE2C-8EDF-034E-8833-02461D1F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185" y="9927019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1">
            <a:extLst>
              <a:ext uri="{FF2B5EF4-FFF2-40B4-BE49-F238E27FC236}">
                <a16:creationId xmlns:a16="http://schemas.microsoft.com/office/drawing/2014/main" id="{DA3B5145-9395-1F4E-8E96-7A8485CC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472" y="9927019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2">
            <a:extLst>
              <a:ext uri="{FF2B5EF4-FFF2-40B4-BE49-F238E27FC236}">
                <a16:creationId xmlns:a16="http://schemas.microsoft.com/office/drawing/2014/main" id="{27ACB67C-8670-E448-820F-B3E95308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683" y="10012492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3">
            <a:extLst>
              <a:ext uri="{FF2B5EF4-FFF2-40B4-BE49-F238E27FC236}">
                <a16:creationId xmlns:a16="http://schemas.microsoft.com/office/drawing/2014/main" id="{D82CB861-403B-D64C-A269-20E1FEEE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96" y="9927019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4">
            <a:extLst>
              <a:ext uri="{FF2B5EF4-FFF2-40B4-BE49-F238E27FC236}">
                <a16:creationId xmlns:a16="http://schemas.microsoft.com/office/drawing/2014/main" id="{9194CB54-87F4-214F-A6A2-A502071A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96" y="10012492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5">
            <a:extLst>
              <a:ext uri="{FF2B5EF4-FFF2-40B4-BE49-F238E27FC236}">
                <a16:creationId xmlns:a16="http://schemas.microsoft.com/office/drawing/2014/main" id="{4287C03C-42E4-FD4D-9DFF-800B8D1B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52" y="10268912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6">
            <a:extLst>
              <a:ext uri="{FF2B5EF4-FFF2-40B4-BE49-F238E27FC236}">
                <a16:creationId xmlns:a16="http://schemas.microsoft.com/office/drawing/2014/main" id="{0D0C8D10-EEE0-DD47-9240-BD74138F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367" y="10279596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26F30FF-97DD-754F-8A5B-A8C46ED95766}"/>
              </a:ext>
            </a:extLst>
          </p:cNvPr>
          <p:cNvGrpSpPr/>
          <p:nvPr/>
        </p:nvGrpSpPr>
        <p:grpSpPr>
          <a:xfrm>
            <a:off x="11848462" y="9953062"/>
            <a:ext cx="643990" cy="634450"/>
            <a:chOff x="15523655" y="10717162"/>
            <a:chExt cx="643990" cy="634450"/>
          </a:xfrm>
        </p:grpSpPr>
        <p:sp>
          <p:nvSpPr>
            <p:cNvPr id="100" name="Freeform 198">
              <a:extLst>
                <a:ext uri="{FF2B5EF4-FFF2-40B4-BE49-F238E27FC236}">
                  <a16:creationId xmlns:a16="http://schemas.microsoft.com/office/drawing/2014/main" id="{9559C3BD-E9EA-8A4D-938E-88F3F354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99">
              <a:extLst>
                <a:ext uri="{FF2B5EF4-FFF2-40B4-BE49-F238E27FC236}">
                  <a16:creationId xmlns:a16="http://schemas.microsoft.com/office/drawing/2014/main" id="{DB862BBB-962C-6644-B6F7-14C7954E4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B586704-FFD7-7C41-B723-E8738A6A4EFD}"/>
              </a:ext>
            </a:extLst>
          </p:cNvPr>
          <p:cNvGrpSpPr/>
          <p:nvPr/>
        </p:nvGrpSpPr>
        <p:grpSpPr>
          <a:xfrm>
            <a:off x="16779041" y="10036072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3" name="Freeform 290">
              <a:extLst>
                <a:ext uri="{FF2B5EF4-FFF2-40B4-BE49-F238E27FC236}">
                  <a16:creationId xmlns:a16="http://schemas.microsoft.com/office/drawing/2014/main" id="{6DD1E804-ECFF-1845-AF7B-2AC18901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2C626B5B-4FA8-C542-84F0-5FE08483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2">
              <a:extLst>
                <a:ext uri="{FF2B5EF4-FFF2-40B4-BE49-F238E27FC236}">
                  <a16:creationId xmlns:a16="http://schemas.microsoft.com/office/drawing/2014/main" id="{56E85065-0552-F24C-BCD8-8708976B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93">
              <a:extLst>
                <a:ext uri="{FF2B5EF4-FFF2-40B4-BE49-F238E27FC236}">
                  <a16:creationId xmlns:a16="http://schemas.microsoft.com/office/drawing/2014/main" id="{DE81A879-CCC1-CF4D-89FE-08BF80339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4">
              <a:extLst>
                <a:ext uri="{FF2B5EF4-FFF2-40B4-BE49-F238E27FC236}">
                  <a16:creationId xmlns:a16="http://schemas.microsoft.com/office/drawing/2014/main" id="{C2FE36AB-272C-B64A-8D95-31442930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5">
              <a:extLst>
                <a:ext uri="{FF2B5EF4-FFF2-40B4-BE49-F238E27FC236}">
                  <a16:creationId xmlns:a16="http://schemas.microsoft.com/office/drawing/2014/main" id="{0E3771C6-29B8-1F49-8B88-7D9B16852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DC45B2A4-1A39-FF46-A580-A23FB740929F}"/>
              </a:ext>
            </a:extLst>
          </p:cNvPr>
          <p:cNvGrpSpPr/>
          <p:nvPr/>
        </p:nvGrpSpPr>
        <p:grpSpPr>
          <a:xfrm>
            <a:off x="10625130" y="11048485"/>
            <a:ext cx="3090654" cy="992390"/>
            <a:chOff x="4263265" y="1977645"/>
            <a:chExt cx="4236804" cy="992390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FB57DC9-BA62-1B49-AA3F-22BE66E82583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62BAE238-56CE-8948-87EA-F99D0E0D9CB2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815C338E-AC94-1F4F-BBDF-C3400FDF5879}"/>
              </a:ext>
            </a:extLst>
          </p:cNvPr>
          <p:cNvGrpSpPr/>
          <p:nvPr/>
        </p:nvGrpSpPr>
        <p:grpSpPr>
          <a:xfrm>
            <a:off x="15614811" y="11034190"/>
            <a:ext cx="3090654" cy="992390"/>
            <a:chOff x="4263265" y="1977645"/>
            <a:chExt cx="4236804" cy="992390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A3375C07-1075-7B4C-AB3B-A95097783C97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1432936C-666E-094B-B96E-7EFB2A25B0BA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CD80E4FF-EFDD-FC46-B1D3-F2FD569C1814}"/>
              </a:ext>
            </a:extLst>
          </p:cNvPr>
          <p:cNvGrpSpPr/>
          <p:nvPr/>
        </p:nvGrpSpPr>
        <p:grpSpPr>
          <a:xfrm>
            <a:off x="5641706" y="11048678"/>
            <a:ext cx="3090654" cy="920201"/>
            <a:chOff x="4263265" y="1977645"/>
            <a:chExt cx="4236804" cy="920201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09E67C4D-2334-8B4A-9A87-11B5F4A800B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1C399220-01BE-7E44-91AD-04B4CF4E8ECC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1" name="Freeform 1">
            <a:extLst>
              <a:ext uri="{FF2B5EF4-FFF2-40B4-BE49-F238E27FC236}">
                <a16:creationId xmlns:a16="http://schemas.microsoft.com/office/drawing/2014/main" id="{E1651964-CA8E-6642-A471-F8868C5A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77" y="3495814"/>
            <a:ext cx="2767669" cy="3194779"/>
          </a:xfrm>
          <a:custGeom>
            <a:avLst/>
            <a:gdLst>
              <a:gd name="T0" fmla="*/ 1028340 w 2857"/>
              <a:gd name="T1" fmla="*/ 891217 h 3299"/>
              <a:gd name="T2" fmla="*/ 1028340 w 2857"/>
              <a:gd name="T3" fmla="*/ 295873 h 3299"/>
              <a:gd name="T4" fmla="*/ 514170 w 2857"/>
              <a:gd name="T5" fmla="*/ 0 h 3299"/>
              <a:gd name="T6" fmla="*/ 0 w 2857"/>
              <a:gd name="T7" fmla="*/ 295873 h 3299"/>
              <a:gd name="T8" fmla="*/ 0 w 2857"/>
              <a:gd name="T9" fmla="*/ 891217 h 3299"/>
              <a:gd name="T10" fmla="*/ 514170 w 2857"/>
              <a:gd name="T11" fmla="*/ 1187090 h 3299"/>
              <a:gd name="T12" fmla="*/ 1028340 w 2857"/>
              <a:gd name="T13" fmla="*/ 891217 h 32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57" h="3299">
                <a:moveTo>
                  <a:pt x="2856" y="2476"/>
                </a:moveTo>
                <a:lnTo>
                  <a:pt x="2856" y="822"/>
                </a:lnTo>
                <a:lnTo>
                  <a:pt x="1428" y="0"/>
                </a:lnTo>
                <a:lnTo>
                  <a:pt x="0" y="822"/>
                </a:lnTo>
                <a:lnTo>
                  <a:pt x="0" y="2476"/>
                </a:lnTo>
                <a:lnTo>
                  <a:pt x="1428" y="3298"/>
                </a:lnTo>
                <a:lnTo>
                  <a:pt x="2856" y="24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">
            <a:extLst>
              <a:ext uri="{FF2B5EF4-FFF2-40B4-BE49-F238E27FC236}">
                <a16:creationId xmlns:a16="http://schemas.microsoft.com/office/drawing/2014/main" id="{C5F14DC5-5827-6241-97F1-AB1A4741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870" y="5904711"/>
            <a:ext cx="2767669" cy="3194779"/>
          </a:xfrm>
          <a:custGeom>
            <a:avLst/>
            <a:gdLst>
              <a:gd name="T0" fmla="*/ 1028340 w 2858"/>
              <a:gd name="T1" fmla="*/ 890857 h 3299"/>
              <a:gd name="T2" fmla="*/ 1028340 w 2858"/>
              <a:gd name="T3" fmla="*/ 295513 h 3299"/>
              <a:gd name="T4" fmla="*/ 514350 w 2858"/>
              <a:gd name="T5" fmla="*/ 0 h 3299"/>
              <a:gd name="T6" fmla="*/ 0 w 2858"/>
              <a:gd name="T7" fmla="*/ 295513 h 3299"/>
              <a:gd name="T8" fmla="*/ 0 w 2858"/>
              <a:gd name="T9" fmla="*/ 890857 h 3299"/>
              <a:gd name="T10" fmla="*/ 514350 w 2858"/>
              <a:gd name="T11" fmla="*/ 1187090 h 3299"/>
              <a:gd name="T12" fmla="*/ 1028340 w 2858"/>
              <a:gd name="T13" fmla="*/ 890857 h 32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58" h="3299">
                <a:moveTo>
                  <a:pt x="2857" y="2475"/>
                </a:moveTo>
                <a:lnTo>
                  <a:pt x="2857" y="821"/>
                </a:lnTo>
                <a:lnTo>
                  <a:pt x="1429" y="0"/>
                </a:lnTo>
                <a:lnTo>
                  <a:pt x="0" y="821"/>
                </a:lnTo>
                <a:lnTo>
                  <a:pt x="0" y="2475"/>
                </a:lnTo>
                <a:lnTo>
                  <a:pt x="1429" y="3298"/>
                </a:lnTo>
                <a:lnTo>
                  <a:pt x="2857" y="24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CCE9B111-A908-4D4C-A8D9-FFAAF801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40" y="5904711"/>
            <a:ext cx="2767669" cy="3194779"/>
          </a:xfrm>
          <a:custGeom>
            <a:avLst/>
            <a:gdLst>
              <a:gd name="T0" fmla="*/ 1028340 w 2857"/>
              <a:gd name="T1" fmla="*/ 890857 h 3299"/>
              <a:gd name="T2" fmla="*/ 1028340 w 2857"/>
              <a:gd name="T3" fmla="*/ 295513 h 3299"/>
              <a:gd name="T4" fmla="*/ 514170 w 2857"/>
              <a:gd name="T5" fmla="*/ 0 h 3299"/>
              <a:gd name="T6" fmla="*/ 0 w 2857"/>
              <a:gd name="T7" fmla="*/ 295513 h 3299"/>
              <a:gd name="T8" fmla="*/ 0 w 2857"/>
              <a:gd name="T9" fmla="*/ 890857 h 3299"/>
              <a:gd name="T10" fmla="*/ 514170 w 2857"/>
              <a:gd name="T11" fmla="*/ 1187090 h 3299"/>
              <a:gd name="T12" fmla="*/ 1028340 w 2857"/>
              <a:gd name="T13" fmla="*/ 890857 h 32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57" h="3299">
                <a:moveTo>
                  <a:pt x="2856" y="2475"/>
                </a:moveTo>
                <a:lnTo>
                  <a:pt x="2856" y="821"/>
                </a:lnTo>
                <a:lnTo>
                  <a:pt x="1428" y="0"/>
                </a:lnTo>
                <a:lnTo>
                  <a:pt x="0" y="821"/>
                </a:lnTo>
                <a:lnTo>
                  <a:pt x="0" y="2475"/>
                </a:lnTo>
                <a:lnTo>
                  <a:pt x="1428" y="3298"/>
                </a:lnTo>
                <a:lnTo>
                  <a:pt x="2856" y="24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375DD693-FC93-3B4E-9E68-CE001C4A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800" y="6489853"/>
            <a:ext cx="405753" cy="414295"/>
          </a:xfrm>
          <a:custGeom>
            <a:avLst/>
            <a:gdLst>
              <a:gd name="T0" fmla="*/ 150450 w 417"/>
              <a:gd name="T1" fmla="*/ 75186 h 426"/>
              <a:gd name="T2" fmla="*/ 150450 w 417"/>
              <a:gd name="T3" fmla="*/ 75186 h 426"/>
              <a:gd name="T4" fmla="*/ 75225 w 417"/>
              <a:gd name="T5" fmla="*/ 153626 h 426"/>
              <a:gd name="T6" fmla="*/ 0 w 417"/>
              <a:gd name="T7" fmla="*/ 75186 h 426"/>
              <a:gd name="T8" fmla="*/ 75225 w 417"/>
              <a:gd name="T9" fmla="*/ 0 h 426"/>
              <a:gd name="T10" fmla="*/ 150450 w 417"/>
              <a:gd name="T11" fmla="*/ 75186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7" h="426">
                <a:moveTo>
                  <a:pt x="416" y="208"/>
                </a:moveTo>
                <a:lnTo>
                  <a:pt x="416" y="208"/>
                </a:lnTo>
                <a:cubicBezTo>
                  <a:pt x="416" y="325"/>
                  <a:pt x="326" y="425"/>
                  <a:pt x="208" y="425"/>
                </a:cubicBezTo>
                <a:cubicBezTo>
                  <a:pt x="91" y="425"/>
                  <a:pt x="0" y="325"/>
                  <a:pt x="0" y="208"/>
                </a:cubicBezTo>
                <a:cubicBezTo>
                  <a:pt x="0" y="91"/>
                  <a:pt x="91" y="0"/>
                  <a:pt x="208" y="0"/>
                </a:cubicBezTo>
                <a:cubicBezTo>
                  <a:pt x="326" y="0"/>
                  <a:pt x="416" y="91"/>
                  <a:pt x="41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9A1C7E8B-0110-E140-9926-872F165B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3634" y="4089498"/>
            <a:ext cx="410025" cy="414295"/>
          </a:xfrm>
          <a:custGeom>
            <a:avLst/>
            <a:gdLst>
              <a:gd name="T0" fmla="*/ 152041 w 425"/>
              <a:gd name="T1" fmla="*/ 75186 h 426"/>
              <a:gd name="T2" fmla="*/ 152041 w 425"/>
              <a:gd name="T3" fmla="*/ 75186 h 426"/>
              <a:gd name="T4" fmla="*/ 74586 w 425"/>
              <a:gd name="T5" fmla="*/ 153626 h 426"/>
              <a:gd name="T6" fmla="*/ 0 w 425"/>
              <a:gd name="T7" fmla="*/ 75186 h 426"/>
              <a:gd name="T8" fmla="*/ 74586 w 425"/>
              <a:gd name="T9" fmla="*/ 0 h 426"/>
              <a:gd name="T10" fmla="*/ 152041 w 425"/>
              <a:gd name="T11" fmla="*/ 75186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426">
                <a:moveTo>
                  <a:pt x="424" y="208"/>
                </a:moveTo>
                <a:lnTo>
                  <a:pt x="424" y="208"/>
                </a:lnTo>
                <a:cubicBezTo>
                  <a:pt x="424" y="326"/>
                  <a:pt x="325" y="425"/>
                  <a:pt x="208" y="425"/>
                </a:cubicBezTo>
                <a:cubicBezTo>
                  <a:pt x="90" y="425"/>
                  <a:pt x="0" y="326"/>
                  <a:pt x="0" y="208"/>
                </a:cubicBezTo>
                <a:cubicBezTo>
                  <a:pt x="0" y="90"/>
                  <a:pt x="90" y="0"/>
                  <a:pt x="208" y="0"/>
                </a:cubicBezTo>
                <a:cubicBezTo>
                  <a:pt x="325" y="0"/>
                  <a:pt x="424" y="90"/>
                  <a:pt x="424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7">
            <a:extLst>
              <a:ext uri="{FF2B5EF4-FFF2-40B4-BE49-F238E27FC236}">
                <a16:creationId xmlns:a16="http://schemas.microsoft.com/office/drawing/2014/main" id="{CFE2DE5B-45D3-744C-A439-71E03DDD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3634" y="5691157"/>
            <a:ext cx="410025" cy="410025"/>
          </a:xfrm>
          <a:custGeom>
            <a:avLst/>
            <a:gdLst>
              <a:gd name="T0" fmla="*/ 152041 w 425"/>
              <a:gd name="T1" fmla="*/ 77814 h 425"/>
              <a:gd name="T2" fmla="*/ 152041 w 425"/>
              <a:gd name="T3" fmla="*/ 77814 h 425"/>
              <a:gd name="T4" fmla="*/ 74586 w 425"/>
              <a:gd name="T5" fmla="*/ 152041 h 425"/>
              <a:gd name="T6" fmla="*/ 0 w 425"/>
              <a:gd name="T7" fmla="*/ 77814 h 425"/>
              <a:gd name="T8" fmla="*/ 74586 w 425"/>
              <a:gd name="T9" fmla="*/ 0 h 425"/>
              <a:gd name="T10" fmla="*/ 152041 w 425"/>
              <a:gd name="T11" fmla="*/ 77814 h 4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425">
                <a:moveTo>
                  <a:pt x="424" y="217"/>
                </a:moveTo>
                <a:lnTo>
                  <a:pt x="424" y="217"/>
                </a:lnTo>
                <a:cubicBezTo>
                  <a:pt x="424" y="334"/>
                  <a:pt x="325" y="424"/>
                  <a:pt x="208" y="424"/>
                </a:cubicBezTo>
                <a:cubicBezTo>
                  <a:pt x="90" y="424"/>
                  <a:pt x="0" y="334"/>
                  <a:pt x="0" y="217"/>
                </a:cubicBezTo>
                <a:cubicBezTo>
                  <a:pt x="0" y="99"/>
                  <a:pt x="90" y="0"/>
                  <a:pt x="208" y="0"/>
                </a:cubicBezTo>
                <a:cubicBezTo>
                  <a:pt x="325" y="0"/>
                  <a:pt x="424" y="99"/>
                  <a:pt x="424" y="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8">
            <a:extLst>
              <a:ext uri="{FF2B5EF4-FFF2-40B4-BE49-F238E27FC236}">
                <a16:creationId xmlns:a16="http://schemas.microsoft.com/office/drawing/2014/main" id="{D951ACD9-3075-1445-AA33-B9392864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3634" y="8885935"/>
            <a:ext cx="410025" cy="414298"/>
          </a:xfrm>
          <a:custGeom>
            <a:avLst/>
            <a:gdLst>
              <a:gd name="T0" fmla="*/ 152041 w 425"/>
              <a:gd name="T1" fmla="*/ 75187 h 426"/>
              <a:gd name="T2" fmla="*/ 152041 w 425"/>
              <a:gd name="T3" fmla="*/ 75187 h 426"/>
              <a:gd name="T4" fmla="*/ 74586 w 425"/>
              <a:gd name="T5" fmla="*/ 153627 h 426"/>
              <a:gd name="T6" fmla="*/ 0 w 425"/>
              <a:gd name="T7" fmla="*/ 75187 h 426"/>
              <a:gd name="T8" fmla="*/ 74586 w 425"/>
              <a:gd name="T9" fmla="*/ 0 h 426"/>
              <a:gd name="T10" fmla="*/ 152041 w 425"/>
              <a:gd name="T11" fmla="*/ 75187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426">
                <a:moveTo>
                  <a:pt x="424" y="208"/>
                </a:moveTo>
                <a:lnTo>
                  <a:pt x="424" y="208"/>
                </a:lnTo>
                <a:cubicBezTo>
                  <a:pt x="424" y="326"/>
                  <a:pt x="325" y="425"/>
                  <a:pt x="208" y="425"/>
                </a:cubicBezTo>
                <a:cubicBezTo>
                  <a:pt x="90" y="425"/>
                  <a:pt x="0" y="326"/>
                  <a:pt x="0" y="208"/>
                </a:cubicBezTo>
                <a:cubicBezTo>
                  <a:pt x="0" y="90"/>
                  <a:pt x="90" y="0"/>
                  <a:pt x="208" y="0"/>
                </a:cubicBezTo>
                <a:cubicBezTo>
                  <a:pt x="325" y="0"/>
                  <a:pt x="424" y="90"/>
                  <a:pt x="424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9">
            <a:extLst>
              <a:ext uri="{FF2B5EF4-FFF2-40B4-BE49-F238E27FC236}">
                <a16:creationId xmlns:a16="http://schemas.microsoft.com/office/drawing/2014/main" id="{61F0732F-35FB-984F-8BB7-1DE2189B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469" y="6489853"/>
            <a:ext cx="414295" cy="414295"/>
          </a:xfrm>
          <a:custGeom>
            <a:avLst/>
            <a:gdLst>
              <a:gd name="T0" fmla="*/ 153626 w 426"/>
              <a:gd name="T1" fmla="*/ 75186 h 426"/>
              <a:gd name="T2" fmla="*/ 153626 w 426"/>
              <a:gd name="T3" fmla="*/ 75186 h 426"/>
              <a:gd name="T4" fmla="*/ 75186 w 426"/>
              <a:gd name="T5" fmla="*/ 153626 h 426"/>
              <a:gd name="T6" fmla="*/ 0 w 426"/>
              <a:gd name="T7" fmla="*/ 75186 h 426"/>
              <a:gd name="T8" fmla="*/ 75186 w 426"/>
              <a:gd name="T9" fmla="*/ 0 h 426"/>
              <a:gd name="T10" fmla="*/ 153626 w 426"/>
              <a:gd name="T11" fmla="*/ 75186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08"/>
                </a:moveTo>
                <a:lnTo>
                  <a:pt x="425" y="208"/>
                </a:lnTo>
                <a:cubicBezTo>
                  <a:pt x="425" y="325"/>
                  <a:pt x="325" y="425"/>
                  <a:pt x="208" y="425"/>
                </a:cubicBezTo>
                <a:cubicBezTo>
                  <a:pt x="90" y="425"/>
                  <a:pt x="0" y="325"/>
                  <a:pt x="0" y="208"/>
                </a:cubicBezTo>
                <a:cubicBezTo>
                  <a:pt x="0" y="91"/>
                  <a:pt x="90" y="0"/>
                  <a:pt x="208" y="0"/>
                </a:cubicBezTo>
                <a:cubicBezTo>
                  <a:pt x="325" y="0"/>
                  <a:pt x="425" y="91"/>
                  <a:pt x="42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0">
            <a:extLst>
              <a:ext uri="{FF2B5EF4-FFF2-40B4-BE49-F238E27FC236}">
                <a16:creationId xmlns:a16="http://schemas.microsoft.com/office/drawing/2014/main" id="{5B921388-F4E9-FC42-A936-48EBB662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469" y="8091512"/>
            <a:ext cx="414295" cy="414298"/>
          </a:xfrm>
          <a:custGeom>
            <a:avLst/>
            <a:gdLst>
              <a:gd name="T0" fmla="*/ 153626 w 426"/>
              <a:gd name="T1" fmla="*/ 78440 h 426"/>
              <a:gd name="T2" fmla="*/ 153626 w 426"/>
              <a:gd name="T3" fmla="*/ 78440 h 426"/>
              <a:gd name="T4" fmla="*/ 75186 w 426"/>
              <a:gd name="T5" fmla="*/ 153627 h 426"/>
              <a:gd name="T6" fmla="*/ 0 w 426"/>
              <a:gd name="T7" fmla="*/ 78440 h 426"/>
              <a:gd name="T8" fmla="*/ 75186 w 426"/>
              <a:gd name="T9" fmla="*/ 0 h 426"/>
              <a:gd name="T10" fmla="*/ 153626 w 426"/>
              <a:gd name="T11" fmla="*/ 78440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17"/>
                </a:moveTo>
                <a:lnTo>
                  <a:pt x="425" y="217"/>
                </a:lnTo>
                <a:cubicBezTo>
                  <a:pt x="425" y="335"/>
                  <a:pt x="325" y="425"/>
                  <a:pt x="208" y="425"/>
                </a:cubicBezTo>
                <a:cubicBezTo>
                  <a:pt x="90" y="425"/>
                  <a:pt x="0" y="335"/>
                  <a:pt x="0" y="217"/>
                </a:cubicBezTo>
                <a:cubicBezTo>
                  <a:pt x="0" y="100"/>
                  <a:pt x="90" y="0"/>
                  <a:pt x="208" y="0"/>
                </a:cubicBezTo>
                <a:cubicBezTo>
                  <a:pt x="325" y="0"/>
                  <a:pt x="425" y="100"/>
                  <a:pt x="425" y="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">
            <a:extLst>
              <a:ext uri="{FF2B5EF4-FFF2-40B4-BE49-F238E27FC236}">
                <a16:creationId xmlns:a16="http://schemas.microsoft.com/office/drawing/2014/main" id="{96122B48-4285-2240-A885-8BA6D1BA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423" y="4089498"/>
            <a:ext cx="414295" cy="414295"/>
          </a:xfrm>
          <a:custGeom>
            <a:avLst/>
            <a:gdLst>
              <a:gd name="T0" fmla="*/ 153626 w 426"/>
              <a:gd name="T1" fmla="*/ 75186 h 426"/>
              <a:gd name="T2" fmla="*/ 153626 w 426"/>
              <a:gd name="T3" fmla="*/ 75186 h 426"/>
              <a:gd name="T4" fmla="*/ 78439 w 426"/>
              <a:gd name="T5" fmla="*/ 153626 h 426"/>
              <a:gd name="T6" fmla="*/ 0 w 426"/>
              <a:gd name="T7" fmla="*/ 75186 h 426"/>
              <a:gd name="T8" fmla="*/ 78439 w 426"/>
              <a:gd name="T9" fmla="*/ 0 h 426"/>
              <a:gd name="T10" fmla="*/ 153626 w 426"/>
              <a:gd name="T11" fmla="*/ 75186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08"/>
                </a:moveTo>
                <a:lnTo>
                  <a:pt x="425" y="208"/>
                </a:lnTo>
                <a:cubicBezTo>
                  <a:pt x="425" y="326"/>
                  <a:pt x="334" y="425"/>
                  <a:pt x="217" y="425"/>
                </a:cubicBezTo>
                <a:cubicBezTo>
                  <a:pt x="99" y="425"/>
                  <a:pt x="0" y="326"/>
                  <a:pt x="0" y="208"/>
                </a:cubicBezTo>
                <a:cubicBezTo>
                  <a:pt x="0" y="90"/>
                  <a:pt x="99" y="0"/>
                  <a:pt x="217" y="0"/>
                </a:cubicBezTo>
                <a:cubicBezTo>
                  <a:pt x="334" y="0"/>
                  <a:pt x="425" y="90"/>
                  <a:pt x="42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2">
            <a:extLst>
              <a:ext uri="{FF2B5EF4-FFF2-40B4-BE49-F238E27FC236}">
                <a16:creationId xmlns:a16="http://schemas.microsoft.com/office/drawing/2014/main" id="{721C401C-9303-134C-8B46-3E50B4CA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423" y="5691157"/>
            <a:ext cx="414295" cy="410025"/>
          </a:xfrm>
          <a:custGeom>
            <a:avLst/>
            <a:gdLst>
              <a:gd name="T0" fmla="*/ 153626 w 426"/>
              <a:gd name="T1" fmla="*/ 77814 h 425"/>
              <a:gd name="T2" fmla="*/ 153626 w 426"/>
              <a:gd name="T3" fmla="*/ 77814 h 425"/>
              <a:gd name="T4" fmla="*/ 78439 w 426"/>
              <a:gd name="T5" fmla="*/ 152041 h 425"/>
              <a:gd name="T6" fmla="*/ 0 w 426"/>
              <a:gd name="T7" fmla="*/ 77814 h 425"/>
              <a:gd name="T8" fmla="*/ 78439 w 426"/>
              <a:gd name="T9" fmla="*/ 0 h 425"/>
              <a:gd name="T10" fmla="*/ 153626 w 426"/>
              <a:gd name="T11" fmla="*/ 77814 h 4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5">
                <a:moveTo>
                  <a:pt x="425" y="217"/>
                </a:moveTo>
                <a:lnTo>
                  <a:pt x="425" y="217"/>
                </a:lnTo>
                <a:cubicBezTo>
                  <a:pt x="425" y="334"/>
                  <a:pt x="334" y="424"/>
                  <a:pt x="217" y="424"/>
                </a:cubicBezTo>
                <a:cubicBezTo>
                  <a:pt x="99" y="424"/>
                  <a:pt x="0" y="334"/>
                  <a:pt x="0" y="217"/>
                </a:cubicBezTo>
                <a:cubicBezTo>
                  <a:pt x="0" y="99"/>
                  <a:pt x="99" y="0"/>
                  <a:pt x="217" y="0"/>
                </a:cubicBezTo>
                <a:cubicBezTo>
                  <a:pt x="334" y="0"/>
                  <a:pt x="425" y="99"/>
                  <a:pt x="425" y="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3">
            <a:extLst>
              <a:ext uri="{FF2B5EF4-FFF2-40B4-BE49-F238E27FC236}">
                <a16:creationId xmlns:a16="http://schemas.microsoft.com/office/drawing/2014/main" id="{B105FF20-BEA1-BE4F-B6C0-0E3A8EFA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423" y="8885935"/>
            <a:ext cx="414295" cy="414298"/>
          </a:xfrm>
          <a:custGeom>
            <a:avLst/>
            <a:gdLst>
              <a:gd name="T0" fmla="*/ 153626 w 426"/>
              <a:gd name="T1" fmla="*/ 75187 h 426"/>
              <a:gd name="T2" fmla="*/ 153626 w 426"/>
              <a:gd name="T3" fmla="*/ 75187 h 426"/>
              <a:gd name="T4" fmla="*/ 78439 w 426"/>
              <a:gd name="T5" fmla="*/ 153627 h 426"/>
              <a:gd name="T6" fmla="*/ 0 w 426"/>
              <a:gd name="T7" fmla="*/ 75187 h 426"/>
              <a:gd name="T8" fmla="*/ 78439 w 426"/>
              <a:gd name="T9" fmla="*/ 0 h 426"/>
              <a:gd name="T10" fmla="*/ 153626 w 426"/>
              <a:gd name="T11" fmla="*/ 75187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08"/>
                </a:moveTo>
                <a:lnTo>
                  <a:pt x="425" y="208"/>
                </a:lnTo>
                <a:cubicBezTo>
                  <a:pt x="425" y="326"/>
                  <a:pt x="334" y="425"/>
                  <a:pt x="217" y="425"/>
                </a:cubicBezTo>
                <a:cubicBezTo>
                  <a:pt x="99" y="425"/>
                  <a:pt x="0" y="326"/>
                  <a:pt x="0" y="208"/>
                </a:cubicBezTo>
                <a:cubicBezTo>
                  <a:pt x="0" y="90"/>
                  <a:pt x="99" y="0"/>
                  <a:pt x="217" y="0"/>
                </a:cubicBezTo>
                <a:cubicBezTo>
                  <a:pt x="334" y="0"/>
                  <a:pt x="425" y="90"/>
                  <a:pt x="42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4">
            <a:extLst>
              <a:ext uri="{FF2B5EF4-FFF2-40B4-BE49-F238E27FC236}">
                <a16:creationId xmlns:a16="http://schemas.microsoft.com/office/drawing/2014/main" id="{9B6BCBD3-4E33-604D-8B75-6AAD2ACA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800" y="8091512"/>
            <a:ext cx="405753" cy="414298"/>
          </a:xfrm>
          <a:custGeom>
            <a:avLst/>
            <a:gdLst>
              <a:gd name="T0" fmla="*/ 150450 w 417"/>
              <a:gd name="T1" fmla="*/ 78440 h 426"/>
              <a:gd name="T2" fmla="*/ 150450 w 417"/>
              <a:gd name="T3" fmla="*/ 78440 h 426"/>
              <a:gd name="T4" fmla="*/ 75225 w 417"/>
              <a:gd name="T5" fmla="*/ 153627 h 426"/>
              <a:gd name="T6" fmla="*/ 0 w 417"/>
              <a:gd name="T7" fmla="*/ 78440 h 426"/>
              <a:gd name="T8" fmla="*/ 75225 w 417"/>
              <a:gd name="T9" fmla="*/ 0 h 426"/>
              <a:gd name="T10" fmla="*/ 150450 w 417"/>
              <a:gd name="T11" fmla="*/ 78440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7" h="426">
                <a:moveTo>
                  <a:pt x="416" y="217"/>
                </a:moveTo>
                <a:lnTo>
                  <a:pt x="416" y="217"/>
                </a:lnTo>
                <a:cubicBezTo>
                  <a:pt x="416" y="335"/>
                  <a:pt x="326" y="425"/>
                  <a:pt x="208" y="425"/>
                </a:cubicBezTo>
                <a:cubicBezTo>
                  <a:pt x="91" y="425"/>
                  <a:pt x="0" y="335"/>
                  <a:pt x="0" y="217"/>
                </a:cubicBezTo>
                <a:cubicBezTo>
                  <a:pt x="0" y="100"/>
                  <a:pt x="91" y="0"/>
                  <a:pt x="208" y="0"/>
                </a:cubicBezTo>
                <a:cubicBezTo>
                  <a:pt x="326" y="0"/>
                  <a:pt x="416" y="100"/>
                  <a:pt x="416" y="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5">
            <a:extLst>
              <a:ext uri="{FF2B5EF4-FFF2-40B4-BE49-F238E27FC236}">
                <a16:creationId xmlns:a16="http://schemas.microsoft.com/office/drawing/2014/main" id="{3179EBCF-9B40-8444-86E5-73E54974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588" y="6489853"/>
            <a:ext cx="414295" cy="414295"/>
          </a:xfrm>
          <a:custGeom>
            <a:avLst/>
            <a:gdLst>
              <a:gd name="T0" fmla="*/ 153626 w 426"/>
              <a:gd name="T1" fmla="*/ 75186 h 426"/>
              <a:gd name="T2" fmla="*/ 153626 w 426"/>
              <a:gd name="T3" fmla="*/ 75186 h 426"/>
              <a:gd name="T4" fmla="*/ 78439 w 426"/>
              <a:gd name="T5" fmla="*/ 153626 h 426"/>
              <a:gd name="T6" fmla="*/ 0 w 426"/>
              <a:gd name="T7" fmla="*/ 75186 h 426"/>
              <a:gd name="T8" fmla="*/ 78439 w 426"/>
              <a:gd name="T9" fmla="*/ 0 h 426"/>
              <a:gd name="T10" fmla="*/ 153626 w 426"/>
              <a:gd name="T11" fmla="*/ 75186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08"/>
                </a:moveTo>
                <a:lnTo>
                  <a:pt x="425" y="208"/>
                </a:lnTo>
                <a:cubicBezTo>
                  <a:pt x="425" y="325"/>
                  <a:pt x="335" y="425"/>
                  <a:pt x="217" y="425"/>
                </a:cubicBezTo>
                <a:cubicBezTo>
                  <a:pt x="100" y="425"/>
                  <a:pt x="0" y="325"/>
                  <a:pt x="0" y="208"/>
                </a:cubicBezTo>
                <a:cubicBezTo>
                  <a:pt x="0" y="91"/>
                  <a:pt x="100" y="0"/>
                  <a:pt x="217" y="0"/>
                </a:cubicBezTo>
                <a:cubicBezTo>
                  <a:pt x="335" y="0"/>
                  <a:pt x="425" y="91"/>
                  <a:pt x="42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6">
            <a:extLst>
              <a:ext uri="{FF2B5EF4-FFF2-40B4-BE49-F238E27FC236}">
                <a16:creationId xmlns:a16="http://schemas.microsoft.com/office/drawing/2014/main" id="{C8842970-3D5B-5D41-8321-A5A4BB18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588" y="8091512"/>
            <a:ext cx="414295" cy="414298"/>
          </a:xfrm>
          <a:custGeom>
            <a:avLst/>
            <a:gdLst>
              <a:gd name="T0" fmla="*/ 153626 w 426"/>
              <a:gd name="T1" fmla="*/ 78440 h 426"/>
              <a:gd name="T2" fmla="*/ 153626 w 426"/>
              <a:gd name="T3" fmla="*/ 78440 h 426"/>
              <a:gd name="T4" fmla="*/ 78439 w 426"/>
              <a:gd name="T5" fmla="*/ 153627 h 426"/>
              <a:gd name="T6" fmla="*/ 0 w 426"/>
              <a:gd name="T7" fmla="*/ 78440 h 426"/>
              <a:gd name="T8" fmla="*/ 78439 w 426"/>
              <a:gd name="T9" fmla="*/ 0 h 426"/>
              <a:gd name="T10" fmla="*/ 153626 w 426"/>
              <a:gd name="T11" fmla="*/ 78440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425" y="217"/>
                </a:moveTo>
                <a:lnTo>
                  <a:pt x="425" y="217"/>
                </a:lnTo>
                <a:cubicBezTo>
                  <a:pt x="425" y="335"/>
                  <a:pt x="335" y="425"/>
                  <a:pt x="217" y="425"/>
                </a:cubicBezTo>
                <a:cubicBezTo>
                  <a:pt x="100" y="425"/>
                  <a:pt x="0" y="335"/>
                  <a:pt x="0" y="217"/>
                </a:cubicBezTo>
                <a:cubicBezTo>
                  <a:pt x="0" y="100"/>
                  <a:pt x="100" y="0"/>
                  <a:pt x="217" y="0"/>
                </a:cubicBezTo>
                <a:cubicBezTo>
                  <a:pt x="335" y="0"/>
                  <a:pt x="425" y="100"/>
                  <a:pt x="425" y="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38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27">
            <a:extLst>
              <a:ext uri="{FF2B5EF4-FFF2-40B4-BE49-F238E27FC236}">
                <a16:creationId xmlns:a16="http://schemas.microsoft.com/office/drawing/2014/main" id="{04BF4E7E-5671-334C-815A-EE2F062A5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4F10F95D-AC70-C74A-950E-F4145AEED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9">
            <a:extLst>
              <a:ext uri="{FF2B5EF4-FFF2-40B4-BE49-F238E27FC236}">
                <a16:creationId xmlns:a16="http://schemas.microsoft.com/office/drawing/2014/main" id="{86751E55-5594-544B-8162-42FC518A1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30">
            <a:extLst>
              <a:ext uri="{FF2B5EF4-FFF2-40B4-BE49-F238E27FC236}">
                <a16:creationId xmlns:a16="http://schemas.microsoft.com/office/drawing/2014/main" id="{A3AD608B-52AB-CB48-8EA6-FB71B7ED6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1D279194-06D0-F24B-9765-3DF4ADE77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21791F2A-AFA9-9641-A333-2BB1B80C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A534A66E-C257-4A4E-B8FB-8D569B50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98356A7F-1EB0-3F45-8E9E-E6EE15BC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7">
            <a:extLst>
              <a:ext uri="{FF2B5EF4-FFF2-40B4-BE49-F238E27FC236}">
                <a16:creationId xmlns:a16="http://schemas.microsoft.com/office/drawing/2014/main" id="{3096BC4A-7CE5-5546-A157-FFA81452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8">
            <a:extLst>
              <a:ext uri="{FF2B5EF4-FFF2-40B4-BE49-F238E27FC236}">
                <a16:creationId xmlns:a16="http://schemas.microsoft.com/office/drawing/2014/main" id="{532BEE37-5A01-B943-9BB7-44A325B3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9">
            <a:extLst>
              <a:ext uri="{FF2B5EF4-FFF2-40B4-BE49-F238E27FC236}">
                <a16:creationId xmlns:a16="http://schemas.microsoft.com/office/drawing/2014/main" id="{E206C0BE-F39C-2A42-94C7-CF30CD8C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0">
            <a:extLst>
              <a:ext uri="{FF2B5EF4-FFF2-40B4-BE49-F238E27FC236}">
                <a16:creationId xmlns:a16="http://schemas.microsoft.com/office/drawing/2014/main" id="{F0D6E9CE-BD30-4C4B-85E7-B6C0E194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1">
            <a:extLst>
              <a:ext uri="{FF2B5EF4-FFF2-40B4-BE49-F238E27FC236}">
                <a16:creationId xmlns:a16="http://schemas.microsoft.com/office/drawing/2014/main" id="{4A9D7504-E62B-A645-B0B2-4B4CA2F7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2">
            <a:extLst>
              <a:ext uri="{FF2B5EF4-FFF2-40B4-BE49-F238E27FC236}">
                <a16:creationId xmlns:a16="http://schemas.microsoft.com/office/drawing/2014/main" id="{59AF7657-8FF3-9342-A380-7435C1979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3">
            <a:extLst>
              <a:ext uri="{FF2B5EF4-FFF2-40B4-BE49-F238E27FC236}">
                <a16:creationId xmlns:a16="http://schemas.microsoft.com/office/drawing/2014/main" id="{F37FB544-D6E7-D34C-A769-199148E0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4">
            <a:extLst>
              <a:ext uri="{FF2B5EF4-FFF2-40B4-BE49-F238E27FC236}">
                <a16:creationId xmlns:a16="http://schemas.microsoft.com/office/drawing/2014/main" id="{1DBA0E90-5BD5-7944-8B8C-EED110AD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5">
            <a:extLst>
              <a:ext uri="{FF2B5EF4-FFF2-40B4-BE49-F238E27FC236}">
                <a16:creationId xmlns:a16="http://schemas.microsoft.com/office/drawing/2014/main" id="{C9B9BDF2-B087-0842-8D59-B96A4B56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6">
            <a:extLst>
              <a:ext uri="{FF2B5EF4-FFF2-40B4-BE49-F238E27FC236}">
                <a16:creationId xmlns:a16="http://schemas.microsoft.com/office/drawing/2014/main" id="{08EFB82B-B288-B645-8665-FBCEBB8B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7">
            <a:extLst>
              <a:ext uri="{FF2B5EF4-FFF2-40B4-BE49-F238E27FC236}">
                <a16:creationId xmlns:a16="http://schemas.microsoft.com/office/drawing/2014/main" id="{2897FB83-9A9F-A14B-A385-AD50D56C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8">
            <a:extLst>
              <a:ext uri="{FF2B5EF4-FFF2-40B4-BE49-F238E27FC236}">
                <a16:creationId xmlns:a16="http://schemas.microsoft.com/office/drawing/2014/main" id="{25B633FC-ADFB-F54F-AB17-2B9CAD48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9">
            <a:extLst>
              <a:ext uri="{FF2B5EF4-FFF2-40B4-BE49-F238E27FC236}">
                <a16:creationId xmlns:a16="http://schemas.microsoft.com/office/drawing/2014/main" id="{25DB4BB2-6A06-D94A-AE00-9AC8067A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0">
            <a:extLst>
              <a:ext uri="{FF2B5EF4-FFF2-40B4-BE49-F238E27FC236}">
                <a16:creationId xmlns:a16="http://schemas.microsoft.com/office/drawing/2014/main" id="{F8FB8FE2-AB98-F249-AF54-1679E1E3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51">
            <a:extLst>
              <a:ext uri="{FF2B5EF4-FFF2-40B4-BE49-F238E27FC236}">
                <a16:creationId xmlns:a16="http://schemas.microsoft.com/office/drawing/2014/main" id="{65CDA027-06E4-AA47-8E04-99D0DEA7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2">
            <a:extLst>
              <a:ext uri="{FF2B5EF4-FFF2-40B4-BE49-F238E27FC236}">
                <a16:creationId xmlns:a16="http://schemas.microsoft.com/office/drawing/2014/main" id="{9E2E2A2F-8A1C-1E4A-A1CD-39C0DEF53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53">
            <a:extLst>
              <a:ext uri="{FF2B5EF4-FFF2-40B4-BE49-F238E27FC236}">
                <a16:creationId xmlns:a16="http://schemas.microsoft.com/office/drawing/2014/main" id="{4E179A2C-E598-3647-8771-A3D8D376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4">
            <a:extLst>
              <a:ext uri="{FF2B5EF4-FFF2-40B4-BE49-F238E27FC236}">
                <a16:creationId xmlns:a16="http://schemas.microsoft.com/office/drawing/2014/main" id="{6D0C6B25-870F-E74D-B226-F42A5A72C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5">
            <a:extLst>
              <a:ext uri="{FF2B5EF4-FFF2-40B4-BE49-F238E27FC236}">
                <a16:creationId xmlns:a16="http://schemas.microsoft.com/office/drawing/2014/main" id="{5FDA7944-387E-DE49-B781-6480E8DD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6">
            <a:extLst>
              <a:ext uri="{FF2B5EF4-FFF2-40B4-BE49-F238E27FC236}">
                <a16:creationId xmlns:a16="http://schemas.microsoft.com/office/drawing/2014/main" id="{4C01F144-CC08-0749-AA2E-7C5D1939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7">
            <a:extLst>
              <a:ext uri="{FF2B5EF4-FFF2-40B4-BE49-F238E27FC236}">
                <a16:creationId xmlns:a16="http://schemas.microsoft.com/office/drawing/2014/main" id="{8990EE3D-AEA2-584A-B7E0-A9A97697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58">
            <a:extLst>
              <a:ext uri="{FF2B5EF4-FFF2-40B4-BE49-F238E27FC236}">
                <a16:creationId xmlns:a16="http://schemas.microsoft.com/office/drawing/2014/main" id="{A546222B-288F-E340-A3AE-BB490525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99E01FA-F4C3-3D47-B9A3-789DF402C7EF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888AACB4-E495-1446-9671-0FA85B8322C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1B04CFFA-B0E1-0241-8FF3-A7B38EA5E13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4E45A78-F1DD-C646-B08D-62E33268DE16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529F8037-5B0F-D944-90B0-DF1FDAE2CE8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DF2C16D0-8F97-9D45-ABE1-24D76067BC15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A08E57CA-53F6-8A45-A11E-6235814B182A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1A73F785-1A12-164E-99BD-EFA30773F7D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9F57AA9C-E392-4249-92DE-466A6B26EC2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50E56734-D32F-0548-A9D4-737B10D8BC27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2037B271-F390-4E41-8114-A9AAEDB9AB6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E4ED4B2C-792C-594A-9B1C-2F4D35721FE6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5B004A0-00AD-B041-9A01-2300686198E8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16E08F98-704B-4A42-959B-5229055E014C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FB03CA67-51EC-9B43-A809-159F42393A2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C1406592-1433-6049-86FB-696FBD9C74F9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3671F142-E8E3-DF47-AAD6-11808254E6B2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A8E24DCD-3C32-DB41-AB4F-8AF9CD1553D0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DBD61657-8D89-6B4A-A099-67A505A3647B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47" name="Freeform 1">
            <a:extLst>
              <a:ext uri="{FF2B5EF4-FFF2-40B4-BE49-F238E27FC236}">
                <a16:creationId xmlns:a16="http://schemas.microsoft.com/office/drawing/2014/main" id="{FDFBCAB2-8ADC-274A-BBED-38E5FDB2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374" y="6873687"/>
            <a:ext cx="2938188" cy="2938188"/>
          </a:xfrm>
          <a:custGeom>
            <a:avLst/>
            <a:gdLst>
              <a:gd name="T0" fmla="*/ 1262 w 2525"/>
              <a:gd name="T1" fmla="*/ 0 h 2525"/>
              <a:gd name="T2" fmla="*/ 1262 w 2525"/>
              <a:gd name="T3" fmla="*/ 0 h 2525"/>
              <a:gd name="T4" fmla="*/ 359 w 2525"/>
              <a:gd name="T5" fmla="*/ 381 h 2525"/>
              <a:gd name="T6" fmla="*/ 857 w 2525"/>
              <a:gd name="T7" fmla="*/ 381 h 2525"/>
              <a:gd name="T8" fmla="*/ 926 w 2525"/>
              <a:gd name="T9" fmla="*/ 443 h 2525"/>
              <a:gd name="T10" fmla="*/ 857 w 2525"/>
              <a:gd name="T11" fmla="*/ 512 h 2525"/>
              <a:gd name="T12" fmla="*/ 252 w 2525"/>
              <a:gd name="T13" fmla="*/ 512 h 2525"/>
              <a:gd name="T14" fmla="*/ 183 w 2525"/>
              <a:gd name="T15" fmla="*/ 611 h 2525"/>
              <a:gd name="T16" fmla="*/ 1247 w 2525"/>
              <a:gd name="T17" fmla="*/ 611 h 2525"/>
              <a:gd name="T18" fmla="*/ 1316 w 2525"/>
              <a:gd name="T19" fmla="*/ 680 h 2525"/>
              <a:gd name="T20" fmla="*/ 1247 w 2525"/>
              <a:gd name="T21" fmla="*/ 741 h 2525"/>
              <a:gd name="T22" fmla="*/ 115 w 2525"/>
              <a:gd name="T23" fmla="*/ 741 h 2525"/>
              <a:gd name="T24" fmla="*/ 61 w 2525"/>
              <a:gd name="T25" fmla="*/ 887 h 2525"/>
              <a:gd name="T26" fmla="*/ 1323 w 2525"/>
              <a:gd name="T27" fmla="*/ 887 h 2525"/>
              <a:gd name="T28" fmla="*/ 1385 w 2525"/>
              <a:gd name="T29" fmla="*/ 948 h 2525"/>
              <a:gd name="T30" fmla="*/ 1323 w 2525"/>
              <a:gd name="T31" fmla="*/ 1017 h 2525"/>
              <a:gd name="T32" fmla="*/ 23 w 2525"/>
              <a:gd name="T33" fmla="*/ 1017 h 2525"/>
              <a:gd name="T34" fmla="*/ 0 w 2525"/>
              <a:gd name="T35" fmla="*/ 1261 h 2525"/>
              <a:gd name="T36" fmla="*/ 23 w 2525"/>
              <a:gd name="T37" fmla="*/ 1483 h 2525"/>
              <a:gd name="T38" fmla="*/ 38 w 2525"/>
              <a:gd name="T39" fmla="*/ 1483 h 2525"/>
              <a:gd name="T40" fmla="*/ 1354 w 2525"/>
              <a:gd name="T41" fmla="*/ 1483 h 2525"/>
              <a:gd name="T42" fmla="*/ 1423 w 2525"/>
              <a:gd name="T43" fmla="*/ 1552 h 2525"/>
              <a:gd name="T44" fmla="*/ 1354 w 2525"/>
              <a:gd name="T45" fmla="*/ 1614 h 2525"/>
              <a:gd name="T46" fmla="*/ 53 w 2525"/>
              <a:gd name="T47" fmla="*/ 1614 h 2525"/>
              <a:gd name="T48" fmla="*/ 137 w 2525"/>
              <a:gd name="T49" fmla="*/ 1835 h 2525"/>
              <a:gd name="T50" fmla="*/ 1270 w 2525"/>
              <a:gd name="T51" fmla="*/ 1835 h 2525"/>
              <a:gd name="T52" fmla="*/ 1331 w 2525"/>
              <a:gd name="T53" fmla="*/ 1897 h 2525"/>
              <a:gd name="T54" fmla="*/ 1270 w 2525"/>
              <a:gd name="T55" fmla="*/ 1965 h 2525"/>
              <a:gd name="T56" fmla="*/ 214 w 2525"/>
              <a:gd name="T57" fmla="*/ 1965 h 2525"/>
              <a:gd name="T58" fmla="*/ 352 w 2525"/>
              <a:gd name="T59" fmla="*/ 2134 h 2525"/>
              <a:gd name="T60" fmla="*/ 1117 w 2525"/>
              <a:gd name="T61" fmla="*/ 2134 h 2525"/>
              <a:gd name="T62" fmla="*/ 1178 w 2525"/>
              <a:gd name="T63" fmla="*/ 2195 h 2525"/>
              <a:gd name="T64" fmla="*/ 1117 w 2525"/>
              <a:gd name="T65" fmla="*/ 2256 h 2525"/>
              <a:gd name="T66" fmla="*/ 497 w 2525"/>
              <a:gd name="T67" fmla="*/ 2256 h 2525"/>
              <a:gd name="T68" fmla="*/ 1262 w 2525"/>
              <a:gd name="T69" fmla="*/ 2524 h 2525"/>
              <a:gd name="T70" fmla="*/ 2524 w 2525"/>
              <a:gd name="T71" fmla="*/ 1261 h 2525"/>
              <a:gd name="T72" fmla="*/ 1262 w 2525"/>
              <a:gd name="T73" fmla="*/ 0 h 2525"/>
              <a:gd name="T74" fmla="*/ 1460 w 2525"/>
              <a:gd name="T75" fmla="*/ 1308 h 2525"/>
              <a:gd name="T76" fmla="*/ 1460 w 2525"/>
              <a:gd name="T77" fmla="*/ 1308 h 2525"/>
              <a:gd name="T78" fmla="*/ 145 w 2525"/>
              <a:gd name="T79" fmla="*/ 1308 h 2525"/>
              <a:gd name="T80" fmla="*/ 76 w 2525"/>
              <a:gd name="T81" fmla="*/ 1238 h 2525"/>
              <a:gd name="T82" fmla="*/ 145 w 2525"/>
              <a:gd name="T83" fmla="*/ 1177 h 2525"/>
              <a:gd name="T84" fmla="*/ 1460 w 2525"/>
              <a:gd name="T85" fmla="*/ 1177 h 2525"/>
              <a:gd name="T86" fmla="*/ 1529 w 2525"/>
              <a:gd name="T87" fmla="*/ 1238 h 2525"/>
              <a:gd name="T88" fmla="*/ 1460 w 2525"/>
              <a:gd name="T89" fmla="*/ 1308 h 2525"/>
              <a:gd name="T90" fmla="*/ 1262 w 2525"/>
              <a:gd name="T91" fmla="*/ 0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25" h="2525">
                <a:moveTo>
                  <a:pt x="1262" y="0"/>
                </a:moveTo>
                <a:lnTo>
                  <a:pt x="1262" y="0"/>
                </a:lnTo>
                <a:cubicBezTo>
                  <a:pt x="910" y="0"/>
                  <a:pt x="589" y="144"/>
                  <a:pt x="359" y="381"/>
                </a:cubicBezTo>
                <a:cubicBezTo>
                  <a:pt x="857" y="381"/>
                  <a:pt x="857" y="381"/>
                  <a:pt x="857" y="381"/>
                </a:cubicBezTo>
                <a:cubicBezTo>
                  <a:pt x="895" y="381"/>
                  <a:pt x="926" y="412"/>
                  <a:pt x="926" y="443"/>
                </a:cubicBezTo>
                <a:cubicBezTo>
                  <a:pt x="926" y="481"/>
                  <a:pt x="895" y="512"/>
                  <a:pt x="857" y="512"/>
                </a:cubicBezTo>
                <a:cubicBezTo>
                  <a:pt x="252" y="512"/>
                  <a:pt x="252" y="512"/>
                  <a:pt x="252" y="512"/>
                </a:cubicBezTo>
                <a:cubicBezTo>
                  <a:pt x="222" y="542"/>
                  <a:pt x="198" y="573"/>
                  <a:pt x="183" y="611"/>
                </a:cubicBezTo>
                <a:cubicBezTo>
                  <a:pt x="1247" y="611"/>
                  <a:pt x="1247" y="611"/>
                  <a:pt x="1247" y="611"/>
                </a:cubicBezTo>
                <a:cubicBezTo>
                  <a:pt x="1285" y="611"/>
                  <a:pt x="1316" y="642"/>
                  <a:pt x="1316" y="680"/>
                </a:cubicBezTo>
                <a:cubicBezTo>
                  <a:pt x="1316" y="711"/>
                  <a:pt x="1285" y="741"/>
                  <a:pt x="1247" y="741"/>
                </a:cubicBezTo>
                <a:cubicBezTo>
                  <a:pt x="115" y="741"/>
                  <a:pt x="115" y="741"/>
                  <a:pt x="115" y="741"/>
                </a:cubicBezTo>
                <a:cubicBezTo>
                  <a:pt x="91" y="787"/>
                  <a:pt x="76" y="833"/>
                  <a:pt x="61" y="887"/>
                </a:cubicBezTo>
                <a:cubicBezTo>
                  <a:pt x="1323" y="887"/>
                  <a:pt x="1323" y="887"/>
                  <a:pt x="1323" y="887"/>
                </a:cubicBezTo>
                <a:cubicBezTo>
                  <a:pt x="1362" y="887"/>
                  <a:pt x="1385" y="917"/>
                  <a:pt x="1385" y="948"/>
                </a:cubicBezTo>
                <a:cubicBezTo>
                  <a:pt x="1385" y="986"/>
                  <a:pt x="1362" y="1017"/>
                  <a:pt x="1323" y="1017"/>
                </a:cubicBezTo>
                <a:cubicBezTo>
                  <a:pt x="23" y="1017"/>
                  <a:pt x="23" y="1017"/>
                  <a:pt x="23" y="1017"/>
                </a:cubicBezTo>
                <a:cubicBezTo>
                  <a:pt x="7" y="1093"/>
                  <a:pt x="0" y="1177"/>
                  <a:pt x="0" y="1261"/>
                </a:cubicBezTo>
                <a:cubicBezTo>
                  <a:pt x="0" y="1338"/>
                  <a:pt x="7" y="1415"/>
                  <a:pt x="23" y="1483"/>
                </a:cubicBezTo>
                <a:cubicBezTo>
                  <a:pt x="30" y="1483"/>
                  <a:pt x="30" y="1483"/>
                  <a:pt x="38" y="1483"/>
                </a:cubicBezTo>
                <a:cubicBezTo>
                  <a:pt x="1354" y="1483"/>
                  <a:pt x="1354" y="1483"/>
                  <a:pt x="1354" y="1483"/>
                </a:cubicBezTo>
                <a:cubicBezTo>
                  <a:pt x="1392" y="1483"/>
                  <a:pt x="1423" y="1514"/>
                  <a:pt x="1423" y="1552"/>
                </a:cubicBezTo>
                <a:cubicBezTo>
                  <a:pt x="1423" y="1583"/>
                  <a:pt x="1392" y="1614"/>
                  <a:pt x="1354" y="1614"/>
                </a:cubicBezTo>
                <a:cubicBezTo>
                  <a:pt x="53" y="1614"/>
                  <a:pt x="53" y="1614"/>
                  <a:pt x="53" y="1614"/>
                </a:cubicBezTo>
                <a:cubicBezTo>
                  <a:pt x="76" y="1690"/>
                  <a:pt x="107" y="1767"/>
                  <a:pt x="137" y="1835"/>
                </a:cubicBezTo>
                <a:cubicBezTo>
                  <a:pt x="1270" y="1835"/>
                  <a:pt x="1270" y="1835"/>
                  <a:pt x="1270" y="1835"/>
                </a:cubicBezTo>
                <a:cubicBezTo>
                  <a:pt x="1300" y="1835"/>
                  <a:pt x="1331" y="1866"/>
                  <a:pt x="1331" y="1897"/>
                </a:cubicBezTo>
                <a:cubicBezTo>
                  <a:pt x="1331" y="1935"/>
                  <a:pt x="1300" y="1965"/>
                  <a:pt x="1270" y="1965"/>
                </a:cubicBezTo>
                <a:cubicBezTo>
                  <a:pt x="214" y="1965"/>
                  <a:pt x="214" y="1965"/>
                  <a:pt x="214" y="1965"/>
                </a:cubicBezTo>
                <a:cubicBezTo>
                  <a:pt x="260" y="2019"/>
                  <a:pt x="298" y="2080"/>
                  <a:pt x="352" y="2134"/>
                </a:cubicBezTo>
                <a:cubicBezTo>
                  <a:pt x="1117" y="2134"/>
                  <a:pt x="1117" y="2134"/>
                  <a:pt x="1117" y="2134"/>
                </a:cubicBezTo>
                <a:cubicBezTo>
                  <a:pt x="1147" y="2134"/>
                  <a:pt x="1178" y="2157"/>
                  <a:pt x="1178" y="2195"/>
                </a:cubicBezTo>
                <a:cubicBezTo>
                  <a:pt x="1178" y="2233"/>
                  <a:pt x="1147" y="2256"/>
                  <a:pt x="1117" y="2256"/>
                </a:cubicBezTo>
                <a:cubicBezTo>
                  <a:pt x="497" y="2256"/>
                  <a:pt x="497" y="2256"/>
                  <a:pt x="497" y="2256"/>
                </a:cubicBezTo>
                <a:cubicBezTo>
                  <a:pt x="711" y="2425"/>
                  <a:pt x="972" y="2524"/>
                  <a:pt x="1262" y="2524"/>
                </a:cubicBezTo>
                <a:cubicBezTo>
                  <a:pt x="1958" y="2524"/>
                  <a:pt x="2524" y="1958"/>
                  <a:pt x="2524" y="1261"/>
                </a:cubicBezTo>
                <a:cubicBezTo>
                  <a:pt x="2524" y="557"/>
                  <a:pt x="1958" y="0"/>
                  <a:pt x="1262" y="0"/>
                </a:cubicBezTo>
                <a:lnTo>
                  <a:pt x="1460" y="1308"/>
                </a:lnTo>
                <a:lnTo>
                  <a:pt x="1460" y="1308"/>
                </a:lnTo>
                <a:cubicBezTo>
                  <a:pt x="145" y="1308"/>
                  <a:pt x="145" y="1308"/>
                  <a:pt x="145" y="1308"/>
                </a:cubicBezTo>
                <a:cubicBezTo>
                  <a:pt x="107" y="1308"/>
                  <a:pt x="76" y="1277"/>
                  <a:pt x="76" y="1238"/>
                </a:cubicBezTo>
                <a:cubicBezTo>
                  <a:pt x="76" y="1208"/>
                  <a:pt x="107" y="1177"/>
                  <a:pt x="145" y="1177"/>
                </a:cubicBezTo>
                <a:cubicBezTo>
                  <a:pt x="1460" y="1177"/>
                  <a:pt x="1460" y="1177"/>
                  <a:pt x="1460" y="1177"/>
                </a:cubicBezTo>
                <a:cubicBezTo>
                  <a:pt x="1499" y="1177"/>
                  <a:pt x="1529" y="1208"/>
                  <a:pt x="1529" y="1238"/>
                </a:cubicBezTo>
                <a:cubicBezTo>
                  <a:pt x="1529" y="1277"/>
                  <a:pt x="1499" y="1308"/>
                  <a:pt x="1460" y="1308"/>
                </a:cubicBezTo>
                <a:lnTo>
                  <a:pt x="126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">
            <a:extLst>
              <a:ext uri="{FF2B5EF4-FFF2-40B4-BE49-F238E27FC236}">
                <a16:creationId xmlns:a16="http://schemas.microsoft.com/office/drawing/2014/main" id="{2552474F-60FD-3243-98C1-D986B09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653" y="7319798"/>
            <a:ext cx="784545" cy="153832"/>
          </a:xfrm>
          <a:custGeom>
            <a:avLst/>
            <a:gdLst>
              <a:gd name="T0" fmla="*/ 674 w 675"/>
              <a:gd name="T1" fmla="*/ 62 h 132"/>
              <a:gd name="T2" fmla="*/ 674 w 675"/>
              <a:gd name="T3" fmla="*/ 62 h 132"/>
              <a:gd name="T4" fmla="*/ 605 w 675"/>
              <a:gd name="T5" fmla="*/ 0 h 132"/>
              <a:gd name="T6" fmla="*/ 107 w 675"/>
              <a:gd name="T7" fmla="*/ 0 h 132"/>
              <a:gd name="T8" fmla="*/ 0 w 675"/>
              <a:gd name="T9" fmla="*/ 131 h 132"/>
              <a:gd name="T10" fmla="*/ 605 w 675"/>
              <a:gd name="T11" fmla="*/ 131 h 132"/>
              <a:gd name="T12" fmla="*/ 674 w 675"/>
              <a:gd name="T13" fmla="*/ 6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5" h="132">
                <a:moveTo>
                  <a:pt x="674" y="62"/>
                </a:moveTo>
                <a:lnTo>
                  <a:pt x="674" y="62"/>
                </a:lnTo>
                <a:cubicBezTo>
                  <a:pt x="674" y="31"/>
                  <a:pt x="643" y="0"/>
                  <a:pt x="60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69" y="39"/>
                  <a:pt x="31" y="85"/>
                  <a:pt x="0" y="131"/>
                </a:cubicBezTo>
                <a:cubicBezTo>
                  <a:pt x="605" y="131"/>
                  <a:pt x="605" y="131"/>
                  <a:pt x="605" y="131"/>
                </a:cubicBezTo>
                <a:cubicBezTo>
                  <a:pt x="643" y="131"/>
                  <a:pt x="674" y="100"/>
                  <a:pt x="674" y="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3">
            <a:extLst>
              <a:ext uri="{FF2B5EF4-FFF2-40B4-BE49-F238E27FC236}">
                <a16:creationId xmlns:a16="http://schemas.microsoft.com/office/drawing/2014/main" id="{649F7F93-544A-C847-8197-186091BB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92" y="9355509"/>
            <a:ext cx="964013" cy="143576"/>
          </a:xfrm>
          <a:custGeom>
            <a:avLst/>
            <a:gdLst>
              <a:gd name="T0" fmla="*/ 826 w 827"/>
              <a:gd name="T1" fmla="*/ 61 h 123"/>
              <a:gd name="T2" fmla="*/ 826 w 827"/>
              <a:gd name="T3" fmla="*/ 61 h 123"/>
              <a:gd name="T4" fmla="*/ 765 w 827"/>
              <a:gd name="T5" fmla="*/ 0 h 123"/>
              <a:gd name="T6" fmla="*/ 0 w 827"/>
              <a:gd name="T7" fmla="*/ 0 h 123"/>
              <a:gd name="T8" fmla="*/ 145 w 827"/>
              <a:gd name="T9" fmla="*/ 122 h 123"/>
              <a:gd name="T10" fmla="*/ 765 w 827"/>
              <a:gd name="T11" fmla="*/ 122 h 123"/>
              <a:gd name="T12" fmla="*/ 826 w 827"/>
              <a:gd name="T13" fmla="*/ 6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7" h="123">
                <a:moveTo>
                  <a:pt x="826" y="61"/>
                </a:moveTo>
                <a:lnTo>
                  <a:pt x="826" y="61"/>
                </a:lnTo>
                <a:cubicBezTo>
                  <a:pt x="826" y="23"/>
                  <a:pt x="795" y="0"/>
                  <a:pt x="765" y="0"/>
                </a:cubicBezTo>
                <a:cubicBezTo>
                  <a:pt x="0" y="0"/>
                  <a:pt x="0" y="0"/>
                  <a:pt x="0" y="0"/>
                </a:cubicBezTo>
                <a:cubicBezTo>
                  <a:pt x="46" y="46"/>
                  <a:pt x="91" y="84"/>
                  <a:pt x="145" y="122"/>
                </a:cubicBezTo>
                <a:cubicBezTo>
                  <a:pt x="765" y="122"/>
                  <a:pt x="765" y="122"/>
                  <a:pt x="765" y="122"/>
                </a:cubicBezTo>
                <a:cubicBezTo>
                  <a:pt x="795" y="122"/>
                  <a:pt x="826" y="99"/>
                  <a:pt x="826" y="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4">
            <a:extLst>
              <a:ext uri="{FF2B5EF4-FFF2-40B4-BE49-F238E27FC236}">
                <a16:creationId xmlns:a16="http://schemas.microsoft.com/office/drawing/2014/main" id="{4A363DAE-71F7-7F44-93EE-F8715FE4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695" y="7586440"/>
            <a:ext cx="1399869" cy="153832"/>
          </a:xfrm>
          <a:custGeom>
            <a:avLst/>
            <a:gdLst>
              <a:gd name="T0" fmla="*/ 1201 w 1202"/>
              <a:gd name="T1" fmla="*/ 69 h 131"/>
              <a:gd name="T2" fmla="*/ 1201 w 1202"/>
              <a:gd name="T3" fmla="*/ 69 h 131"/>
              <a:gd name="T4" fmla="*/ 1132 w 1202"/>
              <a:gd name="T5" fmla="*/ 0 h 131"/>
              <a:gd name="T6" fmla="*/ 68 w 1202"/>
              <a:gd name="T7" fmla="*/ 0 h 131"/>
              <a:gd name="T8" fmla="*/ 0 w 1202"/>
              <a:gd name="T9" fmla="*/ 130 h 131"/>
              <a:gd name="T10" fmla="*/ 1132 w 1202"/>
              <a:gd name="T11" fmla="*/ 130 h 131"/>
              <a:gd name="T12" fmla="*/ 1201 w 1202"/>
              <a:gd name="T13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2" h="131">
                <a:moveTo>
                  <a:pt x="1201" y="69"/>
                </a:moveTo>
                <a:lnTo>
                  <a:pt x="1201" y="69"/>
                </a:lnTo>
                <a:cubicBezTo>
                  <a:pt x="1201" y="31"/>
                  <a:pt x="1170" y="0"/>
                  <a:pt x="113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8" y="46"/>
                  <a:pt x="15" y="84"/>
                  <a:pt x="0" y="130"/>
                </a:cubicBezTo>
                <a:cubicBezTo>
                  <a:pt x="1132" y="130"/>
                  <a:pt x="1132" y="130"/>
                  <a:pt x="1132" y="130"/>
                </a:cubicBezTo>
                <a:cubicBezTo>
                  <a:pt x="1170" y="130"/>
                  <a:pt x="1201" y="100"/>
                  <a:pt x="1201" y="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7962FE6D-4B5E-F14E-8889-DB77658E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332" y="9006823"/>
            <a:ext cx="1389617" cy="153832"/>
          </a:xfrm>
          <a:custGeom>
            <a:avLst/>
            <a:gdLst>
              <a:gd name="T0" fmla="*/ 1194 w 1195"/>
              <a:gd name="T1" fmla="*/ 62 h 131"/>
              <a:gd name="T2" fmla="*/ 1194 w 1195"/>
              <a:gd name="T3" fmla="*/ 62 h 131"/>
              <a:gd name="T4" fmla="*/ 1133 w 1195"/>
              <a:gd name="T5" fmla="*/ 0 h 131"/>
              <a:gd name="T6" fmla="*/ 0 w 1195"/>
              <a:gd name="T7" fmla="*/ 0 h 131"/>
              <a:gd name="T8" fmla="*/ 77 w 1195"/>
              <a:gd name="T9" fmla="*/ 130 h 131"/>
              <a:gd name="T10" fmla="*/ 1133 w 1195"/>
              <a:gd name="T11" fmla="*/ 130 h 131"/>
              <a:gd name="T12" fmla="*/ 1194 w 1195"/>
              <a:gd name="T13" fmla="*/ 6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5" h="131">
                <a:moveTo>
                  <a:pt x="1194" y="62"/>
                </a:moveTo>
                <a:lnTo>
                  <a:pt x="1194" y="62"/>
                </a:lnTo>
                <a:cubicBezTo>
                  <a:pt x="1194" y="31"/>
                  <a:pt x="1163" y="0"/>
                  <a:pt x="1133" y="0"/>
                </a:cubicBezTo>
                <a:cubicBezTo>
                  <a:pt x="0" y="0"/>
                  <a:pt x="0" y="0"/>
                  <a:pt x="0" y="0"/>
                </a:cubicBezTo>
                <a:cubicBezTo>
                  <a:pt x="23" y="46"/>
                  <a:pt x="54" y="85"/>
                  <a:pt x="77" y="130"/>
                </a:cubicBezTo>
                <a:cubicBezTo>
                  <a:pt x="1133" y="130"/>
                  <a:pt x="1133" y="130"/>
                  <a:pt x="1133" y="130"/>
                </a:cubicBezTo>
                <a:cubicBezTo>
                  <a:pt x="1163" y="130"/>
                  <a:pt x="1194" y="100"/>
                  <a:pt x="1194" y="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D55FDBF7-19FD-4E41-A53F-F1AF1FE9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011" y="7904359"/>
            <a:ext cx="1584471" cy="153832"/>
          </a:xfrm>
          <a:custGeom>
            <a:avLst/>
            <a:gdLst>
              <a:gd name="T0" fmla="*/ 1362 w 1363"/>
              <a:gd name="T1" fmla="*/ 61 h 131"/>
              <a:gd name="T2" fmla="*/ 1362 w 1363"/>
              <a:gd name="T3" fmla="*/ 61 h 131"/>
              <a:gd name="T4" fmla="*/ 1300 w 1363"/>
              <a:gd name="T5" fmla="*/ 0 h 131"/>
              <a:gd name="T6" fmla="*/ 38 w 1363"/>
              <a:gd name="T7" fmla="*/ 0 h 131"/>
              <a:gd name="T8" fmla="*/ 0 w 1363"/>
              <a:gd name="T9" fmla="*/ 130 h 131"/>
              <a:gd name="T10" fmla="*/ 1300 w 1363"/>
              <a:gd name="T11" fmla="*/ 130 h 131"/>
              <a:gd name="T12" fmla="*/ 1362 w 1363"/>
              <a:gd name="T13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3" h="131">
                <a:moveTo>
                  <a:pt x="1362" y="61"/>
                </a:moveTo>
                <a:lnTo>
                  <a:pt x="1362" y="61"/>
                </a:lnTo>
                <a:cubicBezTo>
                  <a:pt x="1362" y="30"/>
                  <a:pt x="1339" y="0"/>
                  <a:pt x="130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2" y="38"/>
                  <a:pt x="7" y="84"/>
                  <a:pt x="0" y="130"/>
                </a:cubicBezTo>
                <a:cubicBezTo>
                  <a:pt x="1300" y="130"/>
                  <a:pt x="1300" y="130"/>
                  <a:pt x="1300" y="130"/>
                </a:cubicBezTo>
                <a:cubicBezTo>
                  <a:pt x="1339" y="130"/>
                  <a:pt x="1362" y="99"/>
                  <a:pt x="1362" y="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7">
            <a:extLst>
              <a:ext uri="{FF2B5EF4-FFF2-40B4-BE49-F238E27FC236}">
                <a16:creationId xmlns:a16="http://schemas.microsoft.com/office/drawing/2014/main" id="{EA06CD1B-E117-304B-9C07-824ABA63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011" y="8596604"/>
            <a:ext cx="1630619" cy="153832"/>
          </a:xfrm>
          <a:custGeom>
            <a:avLst/>
            <a:gdLst>
              <a:gd name="T0" fmla="*/ 1400 w 1401"/>
              <a:gd name="T1" fmla="*/ 69 h 132"/>
              <a:gd name="T2" fmla="*/ 1400 w 1401"/>
              <a:gd name="T3" fmla="*/ 69 h 132"/>
              <a:gd name="T4" fmla="*/ 1331 w 1401"/>
              <a:gd name="T5" fmla="*/ 0 h 132"/>
              <a:gd name="T6" fmla="*/ 15 w 1401"/>
              <a:gd name="T7" fmla="*/ 0 h 132"/>
              <a:gd name="T8" fmla="*/ 0 w 1401"/>
              <a:gd name="T9" fmla="*/ 0 h 132"/>
              <a:gd name="T10" fmla="*/ 30 w 1401"/>
              <a:gd name="T11" fmla="*/ 131 h 132"/>
              <a:gd name="T12" fmla="*/ 1331 w 1401"/>
              <a:gd name="T13" fmla="*/ 131 h 132"/>
              <a:gd name="T14" fmla="*/ 1400 w 1401"/>
              <a:gd name="T15" fmla="*/ 6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32">
                <a:moveTo>
                  <a:pt x="1400" y="69"/>
                </a:moveTo>
                <a:lnTo>
                  <a:pt x="1400" y="69"/>
                </a:lnTo>
                <a:cubicBezTo>
                  <a:pt x="1400" y="31"/>
                  <a:pt x="1369" y="0"/>
                  <a:pt x="133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7" y="0"/>
                  <a:pt x="0" y="0"/>
                </a:cubicBezTo>
                <a:cubicBezTo>
                  <a:pt x="7" y="46"/>
                  <a:pt x="15" y="92"/>
                  <a:pt x="30" y="131"/>
                </a:cubicBezTo>
                <a:cubicBezTo>
                  <a:pt x="1331" y="131"/>
                  <a:pt x="1331" y="131"/>
                  <a:pt x="1331" y="131"/>
                </a:cubicBezTo>
                <a:cubicBezTo>
                  <a:pt x="1369" y="131"/>
                  <a:pt x="1400" y="100"/>
                  <a:pt x="1400" y="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8">
            <a:extLst>
              <a:ext uri="{FF2B5EF4-FFF2-40B4-BE49-F238E27FC236}">
                <a16:creationId xmlns:a16="http://schemas.microsoft.com/office/drawing/2014/main" id="{C3EF5A6B-703C-E745-957B-66F4A953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544" y="8242789"/>
            <a:ext cx="1692151" cy="153832"/>
          </a:xfrm>
          <a:custGeom>
            <a:avLst/>
            <a:gdLst>
              <a:gd name="T0" fmla="*/ 1384 w 1454"/>
              <a:gd name="T1" fmla="*/ 0 h 132"/>
              <a:gd name="T2" fmla="*/ 1384 w 1454"/>
              <a:gd name="T3" fmla="*/ 0 h 132"/>
              <a:gd name="T4" fmla="*/ 69 w 1454"/>
              <a:gd name="T5" fmla="*/ 0 h 132"/>
              <a:gd name="T6" fmla="*/ 0 w 1454"/>
              <a:gd name="T7" fmla="*/ 61 h 132"/>
              <a:gd name="T8" fmla="*/ 69 w 1454"/>
              <a:gd name="T9" fmla="*/ 131 h 132"/>
              <a:gd name="T10" fmla="*/ 1384 w 1454"/>
              <a:gd name="T11" fmla="*/ 131 h 132"/>
              <a:gd name="T12" fmla="*/ 1453 w 1454"/>
              <a:gd name="T13" fmla="*/ 61 h 132"/>
              <a:gd name="T14" fmla="*/ 1384 w 1454"/>
              <a:gd name="T1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4" h="132">
                <a:moveTo>
                  <a:pt x="1384" y="0"/>
                </a:moveTo>
                <a:lnTo>
                  <a:pt x="1384" y="0"/>
                </a:lnTo>
                <a:cubicBezTo>
                  <a:pt x="69" y="0"/>
                  <a:pt x="69" y="0"/>
                  <a:pt x="69" y="0"/>
                </a:cubicBezTo>
                <a:cubicBezTo>
                  <a:pt x="31" y="0"/>
                  <a:pt x="0" y="31"/>
                  <a:pt x="0" y="61"/>
                </a:cubicBezTo>
                <a:cubicBezTo>
                  <a:pt x="0" y="100"/>
                  <a:pt x="31" y="131"/>
                  <a:pt x="69" y="131"/>
                </a:cubicBezTo>
                <a:cubicBezTo>
                  <a:pt x="1384" y="131"/>
                  <a:pt x="1384" y="131"/>
                  <a:pt x="1384" y="131"/>
                </a:cubicBezTo>
                <a:cubicBezTo>
                  <a:pt x="1423" y="131"/>
                  <a:pt x="1453" y="100"/>
                  <a:pt x="1453" y="61"/>
                </a:cubicBezTo>
                <a:cubicBezTo>
                  <a:pt x="1453" y="31"/>
                  <a:pt x="1423" y="0"/>
                  <a:pt x="138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">
            <a:extLst>
              <a:ext uri="{FF2B5EF4-FFF2-40B4-BE49-F238E27FC236}">
                <a16:creationId xmlns:a16="http://schemas.microsoft.com/office/drawing/2014/main" id="{D25B098B-273B-DB47-B11E-0F666F8B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377" y="5699435"/>
            <a:ext cx="5276437" cy="5276437"/>
          </a:xfrm>
          <a:custGeom>
            <a:avLst/>
            <a:gdLst>
              <a:gd name="T0" fmla="*/ 4537 w 4538"/>
              <a:gd name="T1" fmla="*/ 2271 h 4537"/>
              <a:gd name="T2" fmla="*/ 4537 w 4538"/>
              <a:gd name="T3" fmla="*/ 2271 h 4537"/>
              <a:gd name="T4" fmla="*/ 2265 w 4538"/>
              <a:gd name="T5" fmla="*/ 4536 h 4537"/>
              <a:gd name="T6" fmla="*/ 0 w 4538"/>
              <a:gd name="T7" fmla="*/ 2271 h 4537"/>
              <a:gd name="T8" fmla="*/ 2265 w 4538"/>
              <a:gd name="T9" fmla="*/ 0 h 4537"/>
              <a:gd name="T10" fmla="*/ 4537 w 4538"/>
              <a:gd name="T11" fmla="*/ 2271 h 4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4537">
                <a:moveTo>
                  <a:pt x="4537" y="2271"/>
                </a:moveTo>
                <a:lnTo>
                  <a:pt x="4537" y="2271"/>
                </a:lnTo>
                <a:cubicBezTo>
                  <a:pt x="4537" y="3526"/>
                  <a:pt x="3519" y="4536"/>
                  <a:pt x="2265" y="4536"/>
                </a:cubicBezTo>
                <a:cubicBezTo>
                  <a:pt x="1010" y="4536"/>
                  <a:pt x="0" y="3526"/>
                  <a:pt x="0" y="2271"/>
                </a:cubicBezTo>
                <a:cubicBezTo>
                  <a:pt x="0" y="1018"/>
                  <a:pt x="1010" y="0"/>
                  <a:pt x="2265" y="0"/>
                </a:cubicBezTo>
                <a:cubicBezTo>
                  <a:pt x="3519" y="0"/>
                  <a:pt x="4537" y="1018"/>
                  <a:pt x="4537" y="227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">
            <a:extLst>
              <a:ext uri="{FF2B5EF4-FFF2-40B4-BE49-F238E27FC236}">
                <a16:creationId xmlns:a16="http://schemas.microsoft.com/office/drawing/2014/main" id="{0162362F-F099-BB4E-BBF8-FB23412B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236" y="6125038"/>
            <a:ext cx="676861" cy="687116"/>
          </a:xfrm>
          <a:custGeom>
            <a:avLst/>
            <a:gdLst>
              <a:gd name="T0" fmla="*/ 582 w 583"/>
              <a:gd name="T1" fmla="*/ 291 h 590"/>
              <a:gd name="T2" fmla="*/ 582 w 583"/>
              <a:gd name="T3" fmla="*/ 291 h 590"/>
              <a:gd name="T4" fmla="*/ 291 w 583"/>
              <a:gd name="T5" fmla="*/ 589 h 590"/>
              <a:gd name="T6" fmla="*/ 0 w 583"/>
              <a:gd name="T7" fmla="*/ 291 h 590"/>
              <a:gd name="T8" fmla="*/ 291 w 583"/>
              <a:gd name="T9" fmla="*/ 0 h 590"/>
              <a:gd name="T10" fmla="*/ 582 w 583"/>
              <a:gd name="T11" fmla="*/ 291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3" h="590">
                <a:moveTo>
                  <a:pt x="582" y="291"/>
                </a:moveTo>
                <a:lnTo>
                  <a:pt x="582" y="291"/>
                </a:lnTo>
                <a:cubicBezTo>
                  <a:pt x="582" y="452"/>
                  <a:pt x="452" y="589"/>
                  <a:pt x="291" y="589"/>
                </a:cubicBezTo>
                <a:cubicBezTo>
                  <a:pt x="130" y="589"/>
                  <a:pt x="0" y="452"/>
                  <a:pt x="0" y="291"/>
                </a:cubicBezTo>
                <a:cubicBezTo>
                  <a:pt x="0" y="130"/>
                  <a:pt x="130" y="0"/>
                  <a:pt x="291" y="0"/>
                </a:cubicBezTo>
                <a:cubicBezTo>
                  <a:pt x="452" y="0"/>
                  <a:pt x="582" y="130"/>
                  <a:pt x="582" y="2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1">
            <a:extLst>
              <a:ext uri="{FF2B5EF4-FFF2-40B4-BE49-F238E27FC236}">
                <a16:creationId xmlns:a16="http://schemas.microsoft.com/office/drawing/2014/main" id="{A312021B-AFC3-1640-8FF9-BA0DACD9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409" y="10514376"/>
            <a:ext cx="933247" cy="933247"/>
          </a:xfrm>
          <a:custGeom>
            <a:avLst/>
            <a:gdLst>
              <a:gd name="T0" fmla="*/ 803 w 804"/>
              <a:gd name="T1" fmla="*/ 397 h 804"/>
              <a:gd name="T2" fmla="*/ 803 w 804"/>
              <a:gd name="T3" fmla="*/ 397 h 804"/>
              <a:gd name="T4" fmla="*/ 398 w 804"/>
              <a:gd name="T5" fmla="*/ 803 h 804"/>
              <a:gd name="T6" fmla="*/ 0 w 804"/>
              <a:gd name="T7" fmla="*/ 397 h 804"/>
              <a:gd name="T8" fmla="*/ 398 w 804"/>
              <a:gd name="T9" fmla="*/ 0 h 804"/>
              <a:gd name="T10" fmla="*/ 803 w 804"/>
              <a:gd name="T11" fmla="*/ 397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804">
                <a:moveTo>
                  <a:pt x="803" y="397"/>
                </a:moveTo>
                <a:lnTo>
                  <a:pt x="803" y="397"/>
                </a:lnTo>
                <a:cubicBezTo>
                  <a:pt x="803" y="619"/>
                  <a:pt x="619" y="803"/>
                  <a:pt x="398" y="803"/>
                </a:cubicBezTo>
                <a:cubicBezTo>
                  <a:pt x="176" y="803"/>
                  <a:pt x="0" y="619"/>
                  <a:pt x="0" y="397"/>
                </a:cubicBezTo>
                <a:cubicBezTo>
                  <a:pt x="0" y="176"/>
                  <a:pt x="176" y="0"/>
                  <a:pt x="398" y="0"/>
                </a:cubicBezTo>
                <a:cubicBezTo>
                  <a:pt x="619" y="0"/>
                  <a:pt x="803" y="176"/>
                  <a:pt x="803" y="3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2">
            <a:extLst>
              <a:ext uri="{FF2B5EF4-FFF2-40B4-BE49-F238E27FC236}">
                <a16:creationId xmlns:a16="http://schemas.microsoft.com/office/drawing/2014/main" id="{7C42C69C-F1C8-294B-ADCA-881FD08A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6451" y="4909764"/>
            <a:ext cx="6871160" cy="6871160"/>
          </a:xfrm>
          <a:custGeom>
            <a:avLst/>
            <a:gdLst>
              <a:gd name="T0" fmla="*/ 5906 w 5907"/>
              <a:gd name="T1" fmla="*/ 2952 h 5907"/>
              <a:gd name="T2" fmla="*/ 5906 w 5907"/>
              <a:gd name="T3" fmla="*/ 2952 h 5907"/>
              <a:gd name="T4" fmla="*/ 2953 w 5907"/>
              <a:gd name="T5" fmla="*/ 5906 h 5907"/>
              <a:gd name="T6" fmla="*/ 0 w 5907"/>
              <a:gd name="T7" fmla="*/ 2952 h 5907"/>
              <a:gd name="T8" fmla="*/ 2953 w 5907"/>
              <a:gd name="T9" fmla="*/ 0 h 5907"/>
              <a:gd name="T10" fmla="*/ 5906 w 5907"/>
              <a:gd name="T11" fmla="*/ 2952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07" h="5907">
                <a:moveTo>
                  <a:pt x="5906" y="2952"/>
                </a:moveTo>
                <a:lnTo>
                  <a:pt x="5906" y="2952"/>
                </a:lnTo>
                <a:cubicBezTo>
                  <a:pt x="5906" y="4582"/>
                  <a:pt x="4590" y="5906"/>
                  <a:pt x="2953" y="5906"/>
                </a:cubicBezTo>
                <a:cubicBezTo>
                  <a:pt x="1323" y="5906"/>
                  <a:pt x="0" y="4582"/>
                  <a:pt x="0" y="2952"/>
                </a:cubicBezTo>
                <a:cubicBezTo>
                  <a:pt x="0" y="1316"/>
                  <a:pt x="1323" y="0"/>
                  <a:pt x="2953" y="0"/>
                </a:cubicBezTo>
                <a:cubicBezTo>
                  <a:pt x="4590" y="0"/>
                  <a:pt x="5906" y="1316"/>
                  <a:pt x="5906" y="295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3">
            <a:extLst>
              <a:ext uri="{FF2B5EF4-FFF2-40B4-BE49-F238E27FC236}">
                <a16:creationId xmlns:a16="http://schemas.microsoft.com/office/drawing/2014/main" id="{29CB0C24-62AA-9B43-A438-4D0E189E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092" y="6714725"/>
            <a:ext cx="1163993" cy="1163997"/>
          </a:xfrm>
          <a:custGeom>
            <a:avLst/>
            <a:gdLst>
              <a:gd name="T0" fmla="*/ 1002 w 1003"/>
              <a:gd name="T1" fmla="*/ 504 h 1003"/>
              <a:gd name="T2" fmla="*/ 1002 w 1003"/>
              <a:gd name="T3" fmla="*/ 504 h 1003"/>
              <a:gd name="T4" fmla="*/ 497 w 1003"/>
              <a:gd name="T5" fmla="*/ 1002 h 1003"/>
              <a:gd name="T6" fmla="*/ 0 w 1003"/>
              <a:gd name="T7" fmla="*/ 504 h 1003"/>
              <a:gd name="T8" fmla="*/ 497 w 1003"/>
              <a:gd name="T9" fmla="*/ 0 h 1003"/>
              <a:gd name="T10" fmla="*/ 1002 w 1003"/>
              <a:gd name="T11" fmla="*/ 504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3" h="1003">
                <a:moveTo>
                  <a:pt x="1002" y="504"/>
                </a:moveTo>
                <a:lnTo>
                  <a:pt x="1002" y="504"/>
                </a:lnTo>
                <a:cubicBezTo>
                  <a:pt x="1002" y="780"/>
                  <a:pt x="773" y="1002"/>
                  <a:pt x="497" y="1002"/>
                </a:cubicBezTo>
                <a:cubicBezTo>
                  <a:pt x="222" y="1002"/>
                  <a:pt x="0" y="780"/>
                  <a:pt x="0" y="504"/>
                </a:cubicBezTo>
                <a:cubicBezTo>
                  <a:pt x="0" y="230"/>
                  <a:pt x="222" y="0"/>
                  <a:pt x="497" y="0"/>
                </a:cubicBezTo>
                <a:cubicBezTo>
                  <a:pt x="773" y="0"/>
                  <a:pt x="1002" y="230"/>
                  <a:pt x="1002" y="5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249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6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1C938F"/>
      </a:accent1>
      <a:accent2>
        <a:srgbClr val="939BD9"/>
      </a:accent2>
      <a:accent3>
        <a:srgbClr val="84D2C7"/>
      </a:accent3>
      <a:accent4>
        <a:srgbClr val="353555"/>
      </a:accent4>
      <a:accent5>
        <a:srgbClr val="687DB4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92050</TotalTime>
  <Words>479</Words>
  <Application>Microsoft Macintosh PowerPoint</Application>
  <PresentationFormat>Personalizado</PresentationFormat>
  <Paragraphs>120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16555</cp:revision>
  <dcterms:created xsi:type="dcterms:W3CDTF">2014-11-12T21:47:38Z</dcterms:created>
  <dcterms:modified xsi:type="dcterms:W3CDTF">2019-10-04T18:08:29Z</dcterms:modified>
  <cp:category/>
</cp:coreProperties>
</file>